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2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3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4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5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6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7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8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9.xml" ContentType="application/vnd.openxmlformats-officedocument.presentationml.notesSlid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10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11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12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notesSlides/notesSlide13.xml" ContentType="application/vnd.openxmlformats-officedocument.presentationml.notesSlide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notesSlides/notesSlide14.xml" ContentType="application/vnd.openxmlformats-officedocument.presentationml.notesSlide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notesSlides/notesSlide17.xml" ContentType="application/vnd.openxmlformats-officedocument.presentationml.notesSlide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notesSlides/notesSlide18.xml" ContentType="application/vnd.openxmlformats-officedocument.presentationml.notesSlide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notesSlides/notesSlide19.xml" ContentType="application/vnd.openxmlformats-officedocument.presentationml.notesSlide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20.xml" ContentType="application/vnd.openxmlformats-officedocument.presentationml.notesSlide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notesSlides/notesSlide21.xml" ContentType="application/vnd.openxmlformats-officedocument.presentationml.notesSlide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notesSlides/notesSlide22.xml" ContentType="application/vnd.openxmlformats-officedocument.presentationml.notesSlide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23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notesSlides/notesSlide24.xml" ContentType="application/vnd.openxmlformats-officedocument.presentationml.notesSlide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notesSlides/notesSlide25.xml" ContentType="application/vnd.openxmlformats-officedocument.presentationml.notesSlide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notesSlides/notesSlide26.xml" ContentType="application/vnd.openxmlformats-officedocument.presentationml.notesSlide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9" r:id="rId2"/>
    <p:sldId id="313" r:id="rId3"/>
    <p:sldId id="312" r:id="rId4"/>
    <p:sldId id="314" r:id="rId5"/>
    <p:sldId id="316" r:id="rId6"/>
    <p:sldId id="315" r:id="rId7"/>
    <p:sldId id="317" r:id="rId8"/>
    <p:sldId id="286" r:id="rId9"/>
    <p:sldId id="257" r:id="rId10"/>
    <p:sldId id="258" r:id="rId11"/>
    <p:sldId id="287" r:id="rId12"/>
    <p:sldId id="259" r:id="rId13"/>
    <p:sldId id="288" r:id="rId14"/>
    <p:sldId id="261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69" r:id="rId24"/>
    <p:sldId id="296" r:id="rId25"/>
    <p:sldId id="281" r:id="rId26"/>
    <p:sldId id="282" r:id="rId27"/>
    <p:sldId id="33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66"/>
    <a:srgbClr val="006600"/>
    <a:srgbClr val="14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2" autoAdjust="0"/>
  </p:normalViewPr>
  <p:slideViewPr>
    <p:cSldViewPr>
      <p:cViewPr>
        <p:scale>
          <a:sx n="90" d="100"/>
          <a:sy n="90" d="100"/>
        </p:scale>
        <p:origin x="-11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5CA3A-306D-4844-BFE7-C9440FEA5A8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46E2-2989-480D-ACD3-F2A289384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1" tIns="45200" rIns="90401" bIns="4520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 Insert stalls as needed in task 3… and delay task 4+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Q: What is executing in glue stage?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A:</a:t>
            </a: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Nothing</a:t>
            </a:r>
          </a:p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Performance is harder to predict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Early decode: decode all </a:t>
            </a:r>
            <a:r>
              <a:rPr lang="en-US" sz="1200" dirty="0" err="1" smtClean="0"/>
              <a:t>instr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Late</a:t>
            </a:r>
            <a:r>
              <a:rPr lang="en-US" sz="1200" baseline="0" dirty="0" smtClean="0"/>
              <a:t> decode:</a:t>
            </a:r>
            <a:r>
              <a:rPr lang="en-US" sz="1200" dirty="0" smtClean="0"/>
              <a:t> decode some </a:t>
            </a:r>
            <a:r>
              <a:rPr lang="en-US" sz="1200" dirty="0" err="1" smtClean="0"/>
              <a:t>instr</a:t>
            </a:r>
            <a:r>
              <a:rPr lang="en-US" sz="1200" dirty="0" smtClean="0"/>
              <a:t> in ID, pass </a:t>
            </a:r>
            <a:r>
              <a:rPr lang="en-US" sz="1200" dirty="0" err="1" smtClean="0"/>
              <a:t>instr</a:t>
            </a:r>
            <a:r>
              <a:rPr lang="en-US" sz="1200" baseline="0" dirty="0" smtClean="0"/>
              <a:t> so </a:t>
            </a:r>
            <a:r>
              <a:rPr lang="en-US" sz="1200" dirty="0" smtClean="0"/>
              <a:t>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411.xml"/><Relationship Id="rId2" Type="http://schemas.openxmlformats.org/officeDocument/2006/relationships/tags" Target="../tags/tag412.xml"/></Relationships>
</file>

<file path=ppt/slides/_rels/slide11.xml.rels><?xml version="1.0" encoding="UTF-8" standalone="yes"?>
<Relationships xmlns="http://schemas.openxmlformats.org/package/2006/relationships"><Relationship Id="rId10" Type="http://schemas.openxmlformats.org/officeDocument/2006/relationships/tags" Target="../tags/tag422.xml"/><Relationship Id="rId11" Type="http://schemas.openxmlformats.org/officeDocument/2006/relationships/tags" Target="../tags/tag423.xml"/><Relationship Id="rId12" Type="http://schemas.openxmlformats.org/officeDocument/2006/relationships/tags" Target="../tags/tag424.xml"/><Relationship Id="rId13" Type="http://schemas.openxmlformats.org/officeDocument/2006/relationships/tags" Target="../tags/tag425.xml"/><Relationship Id="rId14" Type="http://schemas.openxmlformats.org/officeDocument/2006/relationships/tags" Target="../tags/tag426.xml"/><Relationship Id="rId15" Type="http://schemas.openxmlformats.org/officeDocument/2006/relationships/tags" Target="../tags/tag427.xml"/><Relationship Id="rId16" Type="http://schemas.openxmlformats.org/officeDocument/2006/relationships/tags" Target="../tags/tag428.xml"/><Relationship Id="rId17" Type="http://schemas.openxmlformats.org/officeDocument/2006/relationships/tags" Target="../tags/tag429.xml"/><Relationship Id="rId18" Type="http://schemas.openxmlformats.org/officeDocument/2006/relationships/tags" Target="../tags/tag430.xml"/><Relationship Id="rId19" Type="http://schemas.openxmlformats.org/officeDocument/2006/relationships/tags" Target="../tags/tag431.xml"/><Relationship Id="rId60" Type="http://schemas.openxmlformats.org/officeDocument/2006/relationships/tags" Target="../tags/tag472.xml"/><Relationship Id="rId61" Type="http://schemas.openxmlformats.org/officeDocument/2006/relationships/tags" Target="../tags/tag473.xml"/><Relationship Id="rId62" Type="http://schemas.openxmlformats.org/officeDocument/2006/relationships/tags" Target="../tags/tag474.xml"/><Relationship Id="rId63" Type="http://schemas.openxmlformats.org/officeDocument/2006/relationships/tags" Target="../tags/tag475.xml"/><Relationship Id="rId64" Type="http://schemas.openxmlformats.org/officeDocument/2006/relationships/tags" Target="../tags/tag476.xml"/><Relationship Id="rId65" Type="http://schemas.openxmlformats.org/officeDocument/2006/relationships/tags" Target="../tags/tag477.xml"/><Relationship Id="rId66" Type="http://schemas.openxmlformats.org/officeDocument/2006/relationships/tags" Target="../tags/tag478.xml"/><Relationship Id="rId67" Type="http://schemas.openxmlformats.org/officeDocument/2006/relationships/tags" Target="../tags/tag479.xml"/><Relationship Id="rId68" Type="http://schemas.openxmlformats.org/officeDocument/2006/relationships/tags" Target="../tags/tag480.xml"/><Relationship Id="rId69" Type="http://schemas.openxmlformats.org/officeDocument/2006/relationships/tags" Target="../tags/tag481.xml"/><Relationship Id="rId120" Type="http://schemas.openxmlformats.org/officeDocument/2006/relationships/tags" Target="../tags/tag532.xml"/><Relationship Id="rId121" Type="http://schemas.openxmlformats.org/officeDocument/2006/relationships/tags" Target="../tags/tag533.xml"/><Relationship Id="rId122" Type="http://schemas.openxmlformats.org/officeDocument/2006/relationships/tags" Target="../tags/tag534.xml"/><Relationship Id="rId123" Type="http://schemas.openxmlformats.org/officeDocument/2006/relationships/tags" Target="../tags/tag535.xml"/><Relationship Id="rId124" Type="http://schemas.openxmlformats.org/officeDocument/2006/relationships/tags" Target="../tags/tag536.xml"/><Relationship Id="rId125" Type="http://schemas.openxmlformats.org/officeDocument/2006/relationships/tags" Target="../tags/tag537.xml"/><Relationship Id="rId126" Type="http://schemas.openxmlformats.org/officeDocument/2006/relationships/tags" Target="../tags/tag538.xml"/><Relationship Id="rId127" Type="http://schemas.openxmlformats.org/officeDocument/2006/relationships/tags" Target="../tags/tag539.xml"/><Relationship Id="rId128" Type="http://schemas.openxmlformats.org/officeDocument/2006/relationships/tags" Target="../tags/tag540.xml"/><Relationship Id="rId129" Type="http://schemas.openxmlformats.org/officeDocument/2006/relationships/tags" Target="../tags/tag541.xml"/><Relationship Id="rId40" Type="http://schemas.openxmlformats.org/officeDocument/2006/relationships/tags" Target="../tags/tag452.xml"/><Relationship Id="rId41" Type="http://schemas.openxmlformats.org/officeDocument/2006/relationships/tags" Target="../tags/tag453.xml"/><Relationship Id="rId42" Type="http://schemas.openxmlformats.org/officeDocument/2006/relationships/tags" Target="../tags/tag454.xml"/><Relationship Id="rId90" Type="http://schemas.openxmlformats.org/officeDocument/2006/relationships/tags" Target="../tags/tag502.xml"/><Relationship Id="rId91" Type="http://schemas.openxmlformats.org/officeDocument/2006/relationships/tags" Target="../tags/tag503.xml"/><Relationship Id="rId92" Type="http://schemas.openxmlformats.org/officeDocument/2006/relationships/tags" Target="../tags/tag504.xml"/><Relationship Id="rId93" Type="http://schemas.openxmlformats.org/officeDocument/2006/relationships/tags" Target="../tags/tag505.xml"/><Relationship Id="rId94" Type="http://schemas.openxmlformats.org/officeDocument/2006/relationships/tags" Target="../tags/tag506.xml"/><Relationship Id="rId95" Type="http://schemas.openxmlformats.org/officeDocument/2006/relationships/tags" Target="../tags/tag507.xml"/><Relationship Id="rId96" Type="http://schemas.openxmlformats.org/officeDocument/2006/relationships/tags" Target="../tags/tag508.xml"/><Relationship Id="rId101" Type="http://schemas.openxmlformats.org/officeDocument/2006/relationships/tags" Target="../tags/tag513.xml"/><Relationship Id="rId102" Type="http://schemas.openxmlformats.org/officeDocument/2006/relationships/tags" Target="../tags/tag514.xml"/><Relationship Id="rId103" Type="http://schemas.openxmlformats.org/officeDocument/2006/relationships/tags" Target="../tags/tag515.xml"/><Relationship Id="rId104" Type="http://schemas.openxmlformats.org/officeDocument/2006/relationships/tags" Target="../tags/tag516.xml"/><Relationship Id="rId105" Type="http://schemas.openxmlformats.org/officeDocument/2006/relationships/tags" Target="../tags/tag517.xml"/><Relationship Id="rId106" Type="http://schemas.openxmlformats.org/officeDocument/2006/relationships/tags" Target="../tags/tag518.xml"/><Relationship Id="rId107" Type="http://schemas.openxmlformats.org/officeDocument/2006/relationships/tags" Target="../tags/tag519.xml"/><Relationship Id="rId108" Type="http://schemas.openxmlformats.org/officeDocument/2006/relationships/tags" Target="../tags/tag520.xml"/><Relationship Id="rId109" Type="http://schemas.openxmlformats.org/officeDocument/2006/relationships/tags" Target="../tags/tag521.xml"/><Relationship Id="rId97" Type="http://schemas.openxmlformats.org/officeDocument/2006/relationships/tags" Target="../tags/tag509.xml"/><Relationship Id="rId98" Type="http://schemas.openxmlformats.org/officeDocument/2006/relationships/tags" Target="../tags/tag510.xml"/><Relationship Id="rId99" Type="http://schemas.openxmlformats.org/officeDocument/2006/relationships/tags" Target="../tags/tag511.xml"/><Relationship Id="rId43" Type="http://schemas.openxmlformats.org/officeDocument/2006/relationships/tags" Target="../tags/tag455.xml"/><Relationship Id="rId44" Type="http://schemas.openxmlformats.org/officeDocument/2006/relationships/tags" Target="../tags/tag456.xml"/><Relationship Id="rId45" Type="http://schemas.openxmlformats.org/officeDocument/2006/relationships/tags" Target="../tags/tag457.xml"/><Relationship Id="rId46" Type="http://schemas.openxmlformats.org/officeDocument/2006/relationships/tags" Target="../tags/tag458.xml"/><Relationship Id="rId47" Type="http://schemas.openxmlformats.org/officeDocument/2006/relationships/tags" Target="../tags/tag459.xml"/><Relationship Id="rId48" Type="http://schemas.openxmlformats.org/officeDocument/2006/relationships/tags" Target="../tags/tag460.xml"/><Relationship Id="rId49" Type="http://schemas.openxmlformats.org/officeDocument/2006/relationships/tags" Target="../tags/tag461.xml"/><Relationship Id="rId100" Type="http://schemas.openxmlformats.org/officeDocument/2006/relationships/tags" Target="../tags/tag512.xml"/><Relationship Id="rId20" Type="http://schemas.openxmlformats.org/officeDocument/2006/relationships/tags" Target="../tags/tag432.xml"/><Relationship Id="rId21" Type="http://schemas.openxmlformats.org/officeDocument/2006/relationships/tags" Target="../tags/tag433.xml"/><Relationship Id="rId22" Type="http://schemas.openxmlformats.org/officeDocument/2006/relationships/tags" Target="../tags/tag434.xml"/><Relationship Id="rId70" Type="http://schemas.openxmlformats.org/officeDocument/2006/relationships/tags" Target="../tags/tag482.xml"/><Relationship Id="rId71" Type="http://schemas.openxmlformats.org/officeDocument/2006/relationships/tags" Target="../tags/tag483.xml"/><Relationship Id="rId72" Type="http://schemas.openxmlformats.org/officeDocument/2006/relationships/tags" Target="../tags/tag484.xml"/><Relationship Id="rId73" Type="http://schemas.openxmlformats.org/officeDocument/2006/relationships/tags" Target="../tags/tag485.xml"/><Relationship Id="rId74" Type="http://schemas.openxmlformats.org/officeDocument/2006/relationships/tags" Target="../tags/tag486.xml"/><Relationship Id="rId75" Type="http://schemas.openxmlformats.org/officeDocument/2006/relationships/tags" Target="../tags/tag487.xml"/><Relationship Id="rId76" Type="http://schemas.openxmlformats.org/officeDocument/2006/relationships/tags" Target="../tags/tag488.xml"/><Relationship Id="rId77" Type="http://schemas.openxmlformats.org/officeDocument/2006/relationships/tags" Target="../tags/tag489.xml"/><Relationship Id="rId78" Type="http://schemas.openxmlformats.org/officeDocument/2006/relationships/tags" Target="../tags/tag490.xml"/><Relationship Id="rId79" Type="http://schemas.openxmlformats.org/officeDocument/2006/relationships/tags" Target="../tags/tag491.xml"/><Relationship Id="rId23" Type="http://schemas.openxmlformats.org/officeDocument/2006/relationships/tags" Target="../tags/tag435.xml"/><Relationship Id="rId24" Type="http://schemas.openxmlformats.org/officeDocument/2006/relationships/tags" Target="../tags/tag436.xml"/><Relationship Id="rId25" Type="http://schemas.openxmlformats.org/officeDocument/2006/relationships/tags" Target="../tags/tag437.xml"/><Relationship Id="rId26" Type="http://schemas.openxmlformats.org/officeDocument/2006/relationships/tags" Target="../tags/tag438.xml"/><Relationship Id="rId27" Type="http://schemas.openxmlformats.org/officeDocument/2006/relationships/tags" Target="../tags/tag439.xml"/><Relationship Id="rId28" Type="http://schemas.openxmlformats.org/officeDocument/2006/relationships/tags" Target="../tags/tag440.xml"/><Relationship Id="rId29" Type="http://schemas.openxmlformats.org/officeDocument/2006/relationships/tags" Target="../tags/tag441.xml"/><Relationship Id="rId130" Type="http://schemas.openxmlformats.org/officeDocument/2006/relationships/tags" Target="../tags/tag542.xml"/><Relationship Id="rId131" Type="http://schemas.openxmlformats.org/officeDocument/2006/relationships/tags" Target="../tags/tag543.xml"/><Relationship Id="rId132" Type="http://schemas.openxmlformats.org/officeDocument/2006/relationships/tags" Target="../tags/tag544.xml"/><Relationship Id="rId133" Type="http://schemas.openxmlformats.org/officeDocument/2006/relationships/tags" Target="../tags/tag545.xml"/><Relationship Id="rId134" Type="http://schemas.openxmlformats.org/officeDocument/2006/relationships/tags" Target="../tags/tag546.xml"/><Relationship Id="rId135" Type="http://schemas.openxmlformats.org/officeDocument/2006/relationships/tags" Target="../tags/tag547.xml"/><Relationship Id="rId136" Type="http://schemas.openxmlformats.org/officeDocument/2006/relationships/tags" Target="../tags/tag548.xml"/><Relationship Id="rId137" Type="http://schemas.openxmlformats.org/officeDocument/2006/relationships/slideLayout" Target="../slideLayouts/slideLayout6.xml"/><Relationship Id="rId138" Type="http://schemas.openxmlformats.org/officeDocument/2006/relationships/notesSlide" Target="../notesSlides/notesSlide6.xml"/><Relationship Id="rId1" Type="http://schemas.openxmlformats.org/officeDocument/2006/relationships/tags" Target="../tags/tag413.xml"/><Relationship Id="rId2" Type="http://schemas.openxmlformats.org/officeDocument/2006/relationships/tags" Target="../tags/tag414.xml"/><Relationship Id="rId3" Type="http://schemas.openxmlformats.org/officeDocument/2006/relationships/tags" Target="../tags/tag415.xml"/><Relationship Id="rId4" Type="http://schemas.openxmlformats.org/officeDocument/2006/relationships/tags" Target="../tags/tag416.xml"/><Relationship Id="rId5" Type="http://schemas.openxmlformats.org/officeDocument/2006/relationships/tags" Target="../tags/tag417.xml"/><Relationship Id="rId6" Type="http://schemas.openxmlformats.org/officeDocument/2006/relationships/tags" Target="../tags/tag418.xml"/><Relationship Id="rId7" Type="http://schemas.openxmlformats.org/officeDocument/2006/relationships/tags" Target="../tags/tag419.xml"/><Relationship Id="rId8" Type="http://schemas.openxmlformats.org/officeDocument/2006/relationships/tags" Target="../tags/tag420.xml"/><Relationship Id="rId9" Type="http://schemas.openxmlformats.org/officeDocument/2006/relationships/tags" Target="../tags/tag421.xml"/><Relationship Id="rId50" Type="http://schemas.openxmlformats.org/officeDocument/2006/relationships/tags" Target="../tags/tag462.xml"/><Relationship Id="rId51" Type="http://schemas.openxmlformats.org/officeDocument/2006/relationships/tags" Target="../tags/tag463.xml"/><Relationship Id="rId52" Type="http://schemas.openxmlformats.org/officeDocument/2006/relationships/tags" Target="../tags/tag464.xml"/><Relationship Id="rId53" Type="http://schemas.openxmlformats.org/officeDocument/2006/relationships/tags" Target="../tags/tag465.xml"/><Relationship Id="rId54" Type="http://schemas.openxmlformats.org/officeDocument/2006/relationships/tags" Target="../tags/tag466.xml"/><Relationship Id="rId55" Type="http://schemas.openxmlformats.org/officeDocument/2006/relationships/tags" Target="../tags/tag467.xml"/><Relationship Id="rId56" Type="http://schemas.openxmlformats.org/officeDocument/2006/relationships/tags" Target="../tags/tag468.xml"/><Relationship Id="rId57" Type="http://schemas.openxmlformats.org/officeDocument/2006/relationships/tags" Target="../tags/tag469.xml"/><Relationship Id="rId58" Type="http://schemas.openxmlformats.org/officeDocument/2006/relationships/tags" Target="../tags/tag470.xml"/><Relationship Id="rId59" Type="http://schemas.openxmlformats.org/officeDocument/2006/relationships/tags" Target="../tags/tag471.xml"/><Relationship Id="rId110" Type="http://schemas.openxmlformats.org/officeDocument/2006/relationships/tags" Target="../tags/tag522.xml"/><Relationship Id="rId111" Type="http://schemas.openxmlformats.org/officeDocument/2006/relationships/tags" Target="../tags/tag523.xml"/><Relationship Id="rId112" Type="http://schemas.openxmlformats.org/officeDocument/2006/relationships/tags" Target="../tags/tag524.xml"/><Relationship Id="rId113" Type="http://schemas.openxmlformats.org/officeDocument/2006/relationships/tags" Target="../tags/tag525.xml"/><Relationship Id="rId114" Type="http://schemas.openxmlformats.org/officeDocument/2006/relationships/tags" Target="../tags/tag526.xml"/><Relationship Id="rId115" Type="http://schemas.openxmlformats.org/officeDocument/2006/relationships/tags" Target="../tags/tag527.xml"/><Relationship Id="rId116" Type="http://schemas.openxmlformats.org/officeDocument/2006/relationships/tags" Target="../tags/tag528.xml"/><Relationship Id="rId117" Type="http://schemas.openxmlformats.org/officeDocument/2006/relationships/tags" Target="../tags/tag529.xml"/><Relationship Id="rId118" Type="http://schemas.openxmlformats.org/officeDocument/2006/relationships/tags" Target="../tags/tag530.xml"/><Relationship Id="rId119" Type="http://schemas.openxmlformats.org/officeDocument/2006/relationships/tags" Target="../tags/tag531.xml"/><Relationship Id="rId30" Type="http://schemas.openxmlformats.org/officeDocument/2006/relationships/tags" Target="../tags/tag442.xml"/><Relationship Id="rId31" Type="http://schemas.openxmlformats.org/officeDocument/2006/relationships/tags" Target="../tags/tag443.xml"/><Relationship Id="rId32" Type="http://schemas.openxmlformats.org/officeDocument/2006/relationships/tags" Target="../tags/tag444.xml"/><Relationship Id="rId33" Type="http://schemas.openxmlformats.org/officeDocument/2006/relationships/tags" Target="../tags/tag445.xml"/><Relationship Id="rId34" Type="http://schemas.openxmlformats.org/officeDocument/2006/relationships/tags" Target="../tags/tag446.xml"/><Relationship Id="rId35" Type="http://schemas.openxmlformats.org/officeDocument/2006/relationships/tags" Target="../tags/tag447.xml"/><Relationship Id="rId36" Type="http://schemas.openxmlformats.org/officeDocument/2006/relationships/tags" Target="../tags/tag448.xml"/><Relationship Id="rId37" Type="http://schemas.openxmlformats.org/officeDocument/2006/relationships/tags" Target="../tags/tag449.xml"/><Relationship Id="rId38" Type="http://schemas.openxmlformats.org/officeDocument/2006/relationships/tags" Target="../tags/tag450.xml"/><Relationship Id="rId39" Type="http://schemas.openxmlformats.org/officeDocument/2006/relationships/tags" Target="../tags/tag451.xml"/><Relationship Id="rId80" Type="http://schemas.openxmlformats.org/officeDocument/2006/relationships/tags" Target="../tags/tag492.xml"/><Relationship Id="rId81" Type="http://schemas.openxmlformats.org/officeDocument/2006/relationships/tags" Target="../tags/tag493.xml"/><Relationship Id="rId82" Type="http://schemas.openxmlformats.org/officeDocument/2006/relationships/tags" Target="../tags/tag494.xml"/><Relationship Id="rId83" Type="http://schemas.openxmlformats.org/officeDocument/2006/relationships/tags" Target="../tags/tag495.xml"/><Relationship Id="rId84" Type="http://schemas.openxmlformats.org/officeDocument/2006/relationships/tags" Target="../tags/tag496.xml"/><Relationship Id="rId85" Type="http://schemas.openxmlformats.org/officeDocument/2006/relationships/tags" Target="../tags/tag497.xml"/><Relationship Id="rId86" Type="http://schemas.openxmlformats.org/officeDocument/2006/relationships/tags" Target="../tags/tag498.xml"/><Relationship Id="rId87" Type="http://schemas.openxmlformats.org/officeDocument/2006/relationships/tags" Target="../tags/tag499.xml"/><Relationship Id="rId88" Type="http://schemas.openxmlformats.org/officeDocument/2006/relationships/tags" Target="../tags/tag500.xml"/><Relationship Id="rId89" Type="http://schemas.openxmlformats.org/officeDocument/2006/relationships/tags" Target="../tags/tag5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4" Type="http://schemas.openxmlformats.org/officeDocument/2006/relationships/tags" Target="../tags/tag55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1" Type="http://schemas.openxmlformats.org/officeDocument/2006/relationships/tags" Target="../tags/tag549.xml"/><Relationship Id="rId2" Type="http://schemas.openxmlformats.org/officeDocument/2006/relationships/tags" Target="../tags/tag550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572.xml"/><Relationship Id="rId21" Type="http://schemas.openxmlformats.org/officeDocument/2006/relationships/tags" Target="../tags/tag573.xml"/><Relationship Id="rId22" Type="http://schemas.openxmlformats.org/officeDocument/2006/relationships/tags" Target="../tags/tag574.xml"/><Relationship Id="rId23" Type="http://schemas.openxmlformats.org/officeDocument/2006/relationships/tags" Target="../tags/tag575.xml"/><Relationship Id="rId24" Type="http://schemas.openxmlformats.org/officeDocument/2006/relationships/tags" Target="../tags/tag576.xml"/><Relationship Id="rId25" Type="http://schemas.openxmlformats.org/officeDocument/2006/relationships/tags" Target="../tags/tag577.xml"/><Relationship Id="rId26" Type="http://schemas.openxmlformats.org/officeDocument/2006/relationships/tags" Target="../tags/tag578.xml"/><Relationship Id="rId27" Type="http://schemas.openxmlformats.org/officeDocument/2006/relationships/tags" Target="../tags/tag579.xml"/><Relationship Id="rId28" Type="http://schemas.openxmlformats.org/officeDocument/2006/relationships/tags" Target="../tags/tag580.xml"/><Relationship Id="rId29" Type="http://schemas.openxmlformats.org/officeDocument/2006/relationships/tags" Target="../tags/tag581.xml"/><Relationship Id="rId1" Type="http://schemas.openxmlformats.org/officeDocument/2006/relationships/tags" Target="../tags/tag553.xml"/><Relationship Id="rId2" Type="http://schemas.openxmlformats.org/officeDocument/2006/relationships/tags" Target="../tags/tag554.xml"/><Relationship Id="rId3" Type="http://schemas.openxmlformats.org/officeDocument/2006/relationships/tags" Target="../tags/tag555.xml"/><Relationship Id="rId4" Type="http://schemas.openxmlformats.org/officeDocument/2006/relationships/tags" Target="../tags/tag556.xml"/><Relationship Id="rId5" Type="http://schemas.openxmlformats.org/officeDocument/2006/relationships/tags" Target="../tags/tag557.xml"/><Relationship Id="rId30" Type="http://schemas.openxmlformats.org/officeDocument/2006/relationships/tags" Target="../tags/tag582.xml"/><Relationship Id="rId31" Type="http://schemas.openxmlformats.org/officeDocument/2006/relationships/tags" Target="../tags/tag583.xml"/><Relationship Id="rId32" Type="http://schemas.openxmlformats.org/officeDocument/2006/relationships/tags" Target="../tags/tag584.xml"/><Relationship Id="rId9" Type="http://schemas.openxmlformats.org/officeDocument/2006/relationships/tags" Target="../tags/tag561.xml"/><Relationship Id="rId6" Type="http://schemas.openxmlformats.org/officeDocument/2006/relationships/tags" Target="../tags/tag558.xml"/><Relationship Id="rId7" Type="http://schemas.openxmlformats.org/officeDocument/2006/relationships/tags" Target="../tags/tag559.xml"/><Relationship Id="rId8" Type="http://schemas.openxmlformats.org/officeDocument/2006/relationships/tags" Target="../tags/tag560.xml"/><Relationship Id="rId33" Type="http://schemas.openxmlformats.org/officeDocument/2006/relationships/tags" Target="../tags/tag585.xml"/><Relationship Id="rId34" Type="http://schemas.openxmlformats.org/officeDocument/2006/relationships/tags" Target="../tags/tag586.xml"/><Relationship Id="rId35" Type="http://schemas.openxmlformats.org/officeDocument/2006/relationships/tags" Target="../tags/tag587.xml"/><Relationship Id="rId36" Type="http://schemas.openxmlformats.org/officeDocument/2006/relationships/tags" Target="../tags/tag588.xml"/><Relationship Id="rId10" Type="http://schemas.openxmlformats.org/officeDocument/2006/relationships/tags" Target="../tags/tag562.xml"/><Relationship Id="rId11" Type="http://schemas.openxmlformats.org/officeDocument/2006/relationships/tags" Target="../tags/tag563.xml"/><Relationship Id="rId12" Type="http://schemas.openxmlformats.org/officeDocument/2006/relationships/tags" Target="../tags/tag564.xml"/><Relationship Id="rId13" Type="http://schemas.openxmlformats.org/officeDocument/2006/relationships/tags" Target="../tags/tag565.xml"/><Relationship Id="rId14" Type="http://schemas.openxmlformats.org/officeDocument/2006/relationships/tags" Target="../tags/tag566.xml"/><Relationship Id="rId15" Type="http://schemas.openxmlformats.org/officeDocument/2006/relationships/tags" Target="../tags/tag567.xml"/><Relationship Id="rId16" Type="http://schemas.openxmlformats.org/officeDocument/2006/relationships/tags" Target="../tags/tag568.xml"/><Relationship Id="rId17" Type="http://schemas.openxmlformats.org/officeDocument/2006/relationships/tags" Target="../tags/tag569.xml"/><Relationship Id="rId18" Type="http://schemas.openxmlformats.org/officeDocument/2006/relationships/tags" Target="../tags/tag570.xml"/><Relationship Id="rId19" Type="http://schemas.openxmlformats.org/officeDocument/2006/relationships/tags" Target="../tags/tag571.xml"/><Relationship Id="rId37" Type="http://schemas.openxmlformats.org/officeDocument/2006/relationships/tags" Target="../tags/tag589.xml"/><Relationship Id="rId38" Type="http://schemas.openxmlformats.org/officeDocument/2006/relationships/tags" Target="../tags/tag590.xml"/><Relationship Id="rId39" Type="http://schemas.openxmlformats.org/officeDocument/2006/relationships/tags" Target="../tags/tag591.xml"/><Relationship Id="rId40" Type="http://schemas.openxmlformats.org/officeDocument/2006/relationships/tags" Target="../tags/tag592.xml"/><Relationship Id="rId41" Type="http://schemas.openxmlformats.org/officeDocument/2006/relationships/tags" Target="../tags/tag593.xml"/><Relationship Id="rId42" Type="http://schemas.openxmlformats.org/officeDocument/2006/relationships/tags" Target="../tags/tag594.xml"/><Relationship Id="rId43" Type="http://schemas.openxmlformats.org/officeDocument/2006/relationships/tags" Target="../tags/tag595.xml"/><Relationship Id="rId44" Type="http://schemas.openxmlformats.org/officeDocument/2006/relationships/tags" Target="../tags/tag596.xml"/><Relationship Id="rId45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1" Type="http://schemas.openxmlformats.org/officeDocument/2006/relationships/tags" Target="../tags/tag597.xml"/><Relationship Id="rId2" Type="http://schemas.openxmlformats.org/officeDocument/2006/relationships/tags" Target="../tags/tag59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11.xml"/><Relationship Id="rId14" Type="http://schemas.openxmlformats.org/officeDocument/2006/relationships/tags" Target="../tags/tag612.xml"/><Relationship Id="rId15" Type="http://schemas.openxmlformats.org/officeDocument/2006/relationships/tags" Target="../tags/tag613.xml"/><Relationship Id="rId16" Type="http://schemas.openxmlformats.org/officeDocument/2006/relationships/tags" Target="../tags/tag614.xml"/><Relationship Id="rId17" Type="http://schemas.openxmlformats.org/officeDocument/2006/relationships/tags" Target="../tags/tag615.xml"/><Relationship Id="rId18" Type="http://schemas.openxmlformats.org/officeDocument/2006/relationships/tags" Target="../tags/tag616.xml"/><Relationship Id="rId19" Type="http://schemas.openxmlformats.org/officeDocument/2006/relationships/tags" Target="../tags/tag617.xml"/><Relationship Id="rId50" Type="http://schemas.openxmlformats.org/officeDocument/2006/relationships/tags" Target="../tags/tag648.xml"/><Relationship Id="rId51" Type="http://schemas.openxmlformats.org/officeDocument/2006/relationships/tags" Target="../tags/tag649.xml"/><Relationship Id="rId52" Type="http://schemas.openxmlformats.org/officeDocument/2006/relationships/tags" Target="../tags/tag650.xml"/><Relationship Id="rId53" Type="http://schemas.openxmlformats.org/officeDocument/2006/relationships/tags" Target="../tags/tag651.xml"/><Relationship Id="rId54" Type="http://schemas.openxmlformats.org/officeDocument/2006/relationships/slideLayout" Target="../slideLayouts/slideLayout6.xml"/><Relationship Id="rId55" Type="http://schemas.openxmlformats.org/officeDocument/2006/relationships/notesSlide" Target="../notesSlides/notesSlide9.xml"/><Relationship Id="rId40" Type="http://schemas.openxmlformats.org/officeDocument/2006/relationships/tags" Target="../tags/tag638.xml"/><Relationship Id="rId41" Type="http://schemas.openxmlformats.org/officeDocument/2006/relationships/tags" Target="../tags/tag639.xml"/><Relationship Id="rId42" Type="http://schemas.openxmlformats.org/officeDocument/2006/relationships/tags" Target="../tags/tag640.xml"/><Relationship Id="rId43" Type="http://schemas.openxmlformats.org/officeDocument/2006/relationships/tags" Target="../tags/tag641.xml"/><Relationship Id="rId44" Type="http://schemas.openxmlformats.org/officeDocument/2006/relationships/tags" Target="../tags/tag642.xml"/><Relationship Id="rId45" Type="http://schemas.openxmlformats.org/officeDocument/2006/relationships/tags" Target="../tags/tag643.xml"/><Relationship Id="rId46" Type="http://schemas.openxmlformats.org/officeDocument/2006/relationships/tags" Target="../tags/tag644.xml"/><Relationship Id="rId47" Type="http://schemas.openxmlformats.org/officeDocument/2006/relationships/tags" Target="../tags/tag645.xml"/><Relationship Id="rId48" Type="http://schemas.openxmlformats.org/officeDocument/2006/relationships/tags" Target="../tags/tag646.xml"/><Relationship Id="rId49" Type="http://schemas.openxmlformats.org/officeDocument/2006/relationships/tags" Target="../tags/tag647.xml"/><Relationship Id="rId1" Type="http://schemas.openxmlformats.org/officeDocument/2006/relationships/tags" Target="../tags/tag599.xml"/><Relationship Id="rId2" Type="http://schemas.openxmlformats.org/officeDocument/2006/relationships/tags" Target="../tags/tag600.xml"/><Relationship Id="rId3" Type="http://schemas.openxmlformats.org/officeDocument/2006/relationships/tags" Target="../tags/tag601.xml"/><Relationship Id="rId4" Type="http://schemas.openxmlformats.org/officeDocument/2006/relationships/tags" Target="../tags/tag602.xml"/><Relationship Id="rId5" Type="http://schemas.openxmlformats.org/officeDocument/2006/relationships/tags" Target="../tags/tag603.xml"/><Relationship Id="rId6" Type="http://schemas.openxmlformats.org/officeDocument/2006/relationships/tags" Target="../tags/tag604.xml"/><Relationship Id="rId7" Type="http://schemas.openxmlformats.org/officeDocument/2006/relationships/tags" Target="../tags/tag605.xml"/><Relationship Id="rId8" Type="http://schemas.openxmlformats.org/officeDocument/2006/relationships/tags" Target="../tags/tag606.xml"/><Relationship Id="rId9" Type="http://schemas.openxmlformats.org/officeDocument/2006/relationships/tags" Target="../tags/tag607.xml"/><Relationship Id="rId30" Type="http://schemas.openxmlformats.org/officeDocument/2006/relationships/tags" Target="../tags/tag628.xml"/><Relationship Id="rId31" Type="http://schemas.openxmlformats.org/officeDocument/2006/relationships/tags" Target="../tags/tag629.xml"/><Relationship Id="rId32" Type="http://schemas.openxmlformats.org/officeDocument/2006/relationships/tags" Target="../tags/tag630.xml"/><Relationship Id="rId33" Type="http://schemas.openxmlformats.org/officeDocument/2006/relationships/tags" Target="../tags/tag631.xml"/><Relationship Id="rId34" Type="http://schemas.openxmlformats.org/officeDocument/2006/relationships/tags" Target="../tags/tag632.xml"/><Relationship Id="rId35" Type="http://schemas.openxmlformats.org/officeDocument/2006/relationships/tags" Target="../tags/tag633.xml"/><Relationship Id="rId36" Type="http://schemas.openxmlformats.org/officeDocument/2006/relationships/tags" Target="../tags/tag634.xml"/><Relationship Id="rId37" Type="http://schemas.openxmlformats.org/officeDocument/2006/relationships/tags" Target="../tags/tag635.xml"/><Relationship Id="rId38" Type="http://schemas.openxmlformats.org/officeDocument/2006/relationships/tags" Target="../tags/tag636.xml"/><Relationship Id="rId39" Type="http://schemas.openxmlformats.org/officeDocument/2006/relationships/tags" Target="../tags/tag637.xml"/><Relationship Id="rId20" Type="http://schemas.openxmlformats.org/officeDocument/2006/relationships/tags" Target="../tags/tag618.xml"/><Relationship Id="rId21" Type="http://schemas.openxmlformats.org/officeDocument/2006/relationships/tags" Target="../tags/tag619.xml"/><Relationship Id="rId22" Type="http://schemas.openxmlformats.org/officeDocument/2006/relationships/tags" Target="../tags/tag620.xml"/><Relationship Id="rId23" Type="http://schemas.openxmlformats.org/officeDocument/2006/relationships/tags" Target="../tags/tag621.xml"/><Relationship Id="rId24" Type="http://schemas.openxmlformats.org/officeDocument/2006/relationships/tags" Target="../tags/tag622.xml"/><Relationship Id="rId25" Type="http://schemas.openxmlformats.org/officeDocument/2006/relationships/tags" Target="../tags/tag623.xml"/><Relationship Id="rId26" Type="http://schemas.openxmlformats.org/officeDocument/2006/relationships/tags" Target="../tags/tag624.xml"/><Relationship Id="rId27" Type="http://schemas.openxmlformats.org/officeDocument/2006/relationships/tags" Target="../tags/tag625.xml"/><Relationship Id="rId28" Type="http://schemas.openxmlformats.org/officeDocument/2006/relationships/tags" Target="../tags/tag626.xml"/><Relationship Id="rId29" Type="http://schemas.openxmlformats.org/officeDocument/2006/relationships/tags" Target="../tags/tag627.xml"/><Relationship Id="rId10" Type="http://schemas.openxmlformats.org/officeDocument/2006/relationships/tags" Target="../tags/tag608.xml"/><Relationship Id="rId11" Type="http://schemas.openxmlformats.org/officeDocument/2006/relationships/tags" Target="../tags/tag609.xml"/><Relationship Id="rId12" Type="http://schemas.openxmlformats.org/officeDocument/2006/relationships/tags" Target="../tags/tag6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652.xml"/><Relationship Id="rId2" Type="http://schemas.openxmlformats.org/officeDocument/2006/relationships/tags" Target="../tags/tag65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4" Type="http://schemas.openxmlformats.org/officeDocument/2006/relationships/tags" Target="../tags/tag667.xml"/><Relationship Id="rId15" Type="http://schemas.openxmlformats.org/officeDocument/2006/relationships/tags" Target="../tags/tag668.xml"/><Relationship Id="rId16" Type="http://schemas.openxmlformats.org/officeDocument/2006/relationships/tags" Target="../tags/tag669.xml"/><Relationship Id="rId17" Type="http://schemas.openxmlformats.org/officeDocument/2006/relationships/tags" Target="../tags/tag670.xml"/><Relationship Id="rId18" Type="http://schemas.openxmlformats.org/officeDocument/2006/relationships/tags" Target="../tags/tag671.xml"/><Relationship Id="rId19" Type="http://schemas.openxmlformats.org/officeDocument/2006/relationships/tags" Target="../tags/tag672.xml"/><Relationship Id="rId50" Type="http://schemas.openxmlformats.org/officeDocument/2006/relationships/tags" Target="../tags/tag703.xml"/><Relationship Id="rId51" Type="http://schemas.openxmlformats.org/officeDocument/2006/relationships/tags" Target="../tags/tag704.xml"/><Relationship Id="rId52" Type="http://schemas.openxmlformats.org/officeDocument/2006/relationships/tags" Target="../tags/tag705.xml"/><Relationship Id="rId53" Type="http://schemas.openxmlformats.org/officeDocument/2006/relationships/tags" Target="../tags/tag706.xml"/><Relationship Id="rId54" Type="http://schemas.openxmlformats.org/officeDocument/2006/relationships/tags" Target="../tags/tag707.xml"/><Relationship Id="rId55" Type="http://schemas.openxmlformats.org/officeDocument/2006/relationships/tags" Target="../tags/tag708.xml"/><Relationship Id="rId56" Type="http://schemas.openxmlformats.org/officeDocument/2006/relationships/tags" Target="../tags/tag709.xml"/><Relationship Id="rId57" Type="http://schemas.openxmlformats.org/officeDocument/2006/relationships/tags" Target="../tags/tag710.xml"/><Relationship Id="rId58" Type="http://schemas.openxmlformats.org/officeDocument/2006/relationships/tags" Target="../tags/tag711.xml"/><Relationship Id="rId59" Type="http://schemas.openxmlformats.org/officeDocument/2006/relationships/tags" Target="../tags/tag712.xml"/><Relationship Id="rId40" Type="http://schemas.openxmlformats.org/officeDocument/2006/relationships/tags" Target="../tags/tag693.xml"/><Relationship Id="rId41" Type="http://schemas.openxmlformats.org/officeDocument/2006/relationships/tags" Target="../tags/tag694.xml"/><Relationship Id="rId42" Type="http://schemas.openxmlformats.org/officeDocument/2006/relationships/tags" Target="../tags/tag695.xml"/><Relationship Id="rId43" Type="http://schemas.openxmlformats.org/officeDocument/2006/relationships/tags" Target="../tags/tag696.xml"/><Relationship Id="rId44" Type="http://schemas.openxmlformats.org/officeDocument/2006/relationships/tags" Target="../tags/tag697.xml"/><Relationship Id="rId45" Type="http://schemas.openxmlformats.org/officeDocument/2006/relationships/tags" Target="../tags/tag698.xml"/><Relationship Id="rId46" Type="http://schemas.openxmlformats.org/officeDocument/2006/relationships/tags" Target="../tags/tag699.xml"/><Relationship Id="rId47" Type="http://schemas.openxmlformats.org/officeDocument/2006/relationships/tags" Target="../tags/tag700.xml"/><Relationship Id="rId48" Type="http://schemas.openxmlformats.org/officeDocument/2006/relationships/tags" Target="../tags/tag701.xml"/><Relationship Id="rId49" Type="http://schemas.openxmlformats.org/officeDocument/2006/relationships/tags" Target="../tags/tag702.xml"/><Relationship Id="rId1" Type="http://schemas.openxmlformats.org/officeDocument/2006/relationships/tags" Target="../tags/tag654.xml"/><Relationship Id="rId2" Type="http://schemas.openxmlformats.org/officeDocument/2006/relationships/tags" Target="../tags/tag655.xml"/><Relationship Id="rId3" Type="http://schemas.openxmlformats.org/officeDocument/2006/relationships/tags" Target="../tags/tag656.xml"/><Relationship Id="rId4" Type="http://schemas.openxmlformats.org/officeDocument/2006/relationships/tags" Target="../tags/tag657.xml"/><Relationship Id="rId5" Type="http://schemas.openxmlformats.org/officeDocument/2006/relationships/tags" Target="../tags/tag658.xml"/><Relationship Id="rId6" Type="http://schemas.openxmlformats.org/officeDocument/2006/relationships/tags" Target="../tags/tag659.xml"/><Relationship Id="rId7" Type="http://schemas.openxmlformats.org/officeDocument/2006/relationships/tags" Target="../tags/tag660.xml"/><Relationship Id="rId8" Type="http://schemas.openxmlformats.org/officeDocument/2006/relationships/tags" Target="../tags/tag661.xml"/><Relationship Id="rId9" Type="http://schemas.openxmlformats.org/officeDocument/2006/relationships/tags" Target="../tags/tag662.xml"/><Relationship Id="rId30" Type="http://schemas.openxmlformats.org/officeDocument/2006/relationships/tags" Target="../tags/tag683.xml"/><Relationship Id="rId31" Type="http://schemas.openxmlformats.org/officeDocument/2006/relationships/tags" Target="../tags/tag684.xml"/><Relationship Id="rId32" Type="http://schemas.openxmlformats.org/officeDocument/2006/relationships/tags" Target="../tags/tag685.xml"/><Relationship Id="rId33" Type="http://schemas.openxmlformats.org/officeDocument/2006/relationships/tags" Target="../tags/tag686.xml"/><Relationship Id="rId34" Type="http://schemas.openxmlformats.org/officeDocument/2006/relationships/tags" Target="../tags/tag687.xml"/><Relationship Id="rId35" Type="http://schemas.openxmlformats.org/officeDocument/2006/relationships/tags" Target="../tags/tag688.xml"/><Relationship Id="rId36" Type="http://schemas.openxmlformats.org/officeDocument/2006/relationships/tags" Target="../tags/tag689.xml"/><Relationship Id="rId37" Type="http://schemas.openxmlformats.org/officeDocument/2006/relationships/tags" Target="../tags/tag690.xml"/><Relationship Id="rId38" Type="http://schemas.openxmlformats.org/officeDocument/2006/relationships/tags" Target="../tags/tag691.xml"/><Relationship Id="rId39" Type="http://schemas.openxmlformats.org/officeDocument/2006/relationships/tags" Target="../tags/tag692.xml"/><Relationship Id="rId20" Type="http://schemas.openxmlformats.org/officeDocument/2006/relationships/tags" Target="../tags/tag673.xml"/><Relationship Id="rId21" Type="http://schemas.openxmlformats.org/officeDocument/2006/relationships/tags" Target="../tags/tag674.xml"/><Relationship Id="rId22" Type="http://schemas.openxmlformats.org/officeDocument/2006/relationships/tags" Target="../tags/tag675.xml"/><Relationship Id="rId23" Type="http://schemas.openxmlformats.org/officeDocument/2006/relationships/tags" Target="../tags/tag676.xml"/><Relationship Id="rId24" Type="http://schemas.openxmlformats.org/officeDocument/2006/relationships/tags" Target="../tags/tag677.xml"/><Relationship Id="rId25" Type="http://schemas.openxmlformats.org/officeDocument/2006/relationships/tags" Target="../tags/tag678.xml"/><Relationship Id="rId26" Type="http://schemas.openxmlformats.org/officeDocument/2006/relationships/tags" Target="../tags/tag679.xml"/><Relationship Id="rId27" Type="http://schemas.openxmlformats.org/officeDocument/2006/relationships/tags" Target="../tags/tag680.xml"/><Relationship Id="rId28" Type="http://schemas.openxmlformats.org/officeDocument/2006/relationships/tags" Target="../tags/tag681.xml"/><Relationship Id="rId29" Type="http://schemas.openxmlformats.org/officeDocument/2006/relationships/tags" Target="../tags/tag682.xml"/><Relationship Id="rId60" Type="http://schemas.openxmlformats.org/officeDocument/2006/relationships/slideLayout" Target="../slideLayouts/slideLayout6.xml"/><Relationship Id="rId10" Type="http://schemas.openxmlformats.org/officeDocument/2006/relationships/tags" Target="../tags/tag663.xml"/><Relationship Id="rId11" Type="http://schemas.openxmlformats.org/officeDocument/2006/relationships/tags" Target="../tags/tag664.xml"/><Relationship Id="rId12" Type="http://schemas.openxmlformats.org/officeDocument/2006/relationships/tags" Target="../tags/tag6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713.xml"/><Relationship Id="rId2" Type="http://schemas.openxmlformats.org/officeDocument/2006/relationships/tags" Target="../tags/tag71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23.xml"/><Relationship Id="rId20" Type="http://schemas.openxmlformats.org/officeDocument/2006/relationships/tags" Target="../tags/tag734.xml"/><Relationship Id="rId21" Type="http://schemas.openxmlformats.org/officeDocument/2006/relationships/tags" Target="../tags/tag735.xml"/><Relationship Id="rId22" Type="http://schemas.openxmlformats.org/officeDocument/2006/relationships/tags" Target="../tags/tag736.xml"/><Relationship Id="rId23" Type="http://schemas.openxmlformats.org/officeDocument/2006/relationships/tags" Target="../tags/tag737.xml"/><Relationship Id="rId24" Type="http://schemas.openxmlformats.org/officeDocument/2006/relationships/tags" Target="../tags/tag738.xml"/><Relationship Id="rId25" Type="http://schemas.openxmlformats.org/officeDocument/2006/relationships/tags" Target="../tags/tag739.xml"/><Relationship Id="rId26" Type="http://schemas.openxmlformats.org/officeDocument/2006/relationships/slideLayout" Target="../slideLayouts/slideLayout6.xml"/><Relationship Id="rId10" Type="http://schemas.openxmlformats.org/officeDocument/2006/relationships/tags" Target="../tags/tag724.xml"/><Relationship Id="rId11" Type="http://schemas.openxmlformats.org/officeDocument/2006/relationships/tags" Target="../tags/tag725.xml"/><Relationship Id="rId12" Type="http://schemas.openxmlformats.org/officeDocument/2006/relationships/tags" Target="../tags/tag726.xml"/><Relationship Id="rId13" Type="http://schemas.openxmlformats.org/officeDocument/2006/relationships/tags" Target="../tags/tag727.xml"/><Relationship Id="rId14" Type="http://schemas.openxmlformats.org/officeDocument/2006/relationships/tags" Target="../tags/tag728.xml"/><Relationship Id="rId15" Type="http://schemas.openxmlformats.org/officeDocument/2006/relationships/tags" Target="../tags/tag729.xml"/><Relationship Id="rId16" Type="http://schemas.openxmlformats.org/officeDocument/2006/relationships/tags" Target="../tags/tag730.xml"/><Relationship Id="rId17" Type="http://schemas.openxmlformats.org/officeDocument/2006/relationships/tags" Target="../tags/tag731.xml"/><Relationship Id="rId18" Type="http://schemas.openxmlformats.org/officeDocument/2006/relationships/tags" Target="../tags/tag732.xml"/><Relationship Id="rId19" Type="http://schemas.openxmlformats.org/officeDocument/2006/relationships/tags" Target="../tags/tag733.xml"/><Relationship Id="rId1" Type="http://schemas.openxmlformats.org/officeDocument/2006/relationships/tags" Target="../tags/tag715.xml"/><Relationship Id="rId2" Type="http://schemas.openxmlformats.org/officeDocument/2006/relationships/tags" Target="../tags/tag716.xml"/><Relationship Id="rId3" Type="http://schemas.openxmlformats.org/officeDocument/2006/relationships/tags" Target="../tags/tag717.xml"/><Relationship Id="rId4" Type="http://schemas.openxmlformats.org/officeDocument/2006/relationships/tags" Target="../tags/tag718.xml"/><Relationship Id="rId5" Type="http://schemas.openxmlformats.org/officeDocument/2006/relationships/tags" Target="../tags/tag719.xml"/><Relationship Id="rId6" Type="http://schemas.openxmlformats.org/officeDocument/2006/relationships/tags" Target="../tags/tag720.xml"/><Relationship Id="rId7" Type="http://schemas.openxmlformats.org/officeDocument/2006/relationships/tags" Target="../tags/tag721.xml"/><Relationship Id="rId8" Type="http://schemas.openxmlformats.org/officeDocument/2006/relationships/tags" Target="../tags/tag7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740.xml"/><Relationship Id="rId2" Type="http://schemas.openxmlformats.org/officeDocument/2006/relationships/tags" Target="../tags/tag74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50.xml"/><Relationship Id="rId20" Type="http://schemas.openxmlformats.org/officeDocument/2006/relationships/tags" Target="../tags/tag761.xml"/><Relationship Id="rId21" Type="http://schemas.openxmlformats.org/officeDocument/2006/relationships/slideLayout" Target="../slideLayouts/slideLayout6.xml"/><Relationship Id="rId10" Type="http://schemas.openxmlformats.org/officeDocument/2006/relationships/tags" Target="../tags/tag751.xml"/><Relationship Id="rId11" Type="http://schemas.openxmlformats.org/officeDocument/2006/relationships/tags" Target="../tags/tag752.xml"/><Relationship Id="rId12" Type="http://schemas.openxmlformats.org/officeDocument/2006/relationships/tags" Target="../tags/tag753.xml"/><Relationship Id="rId13" Type="http://schemas.openxmlformats.org/officeDocument/2006/relationships/tags" Target="../tags/tag754.xml"/><Relationship Id="rId14" Type="http://schemas.openxmlformats.org/officeDocument/2006/relationships/tags" Target="../tags/tag755.xml"/><Relationship Id="rId15" Type="http://schemas.openxmlformats.org/officeDocument/2006/relationships/tags" Target="../tags/tag756.xml"/><Relationship Id="rId16" Type="http://schemas.openxmlformats.org/officeDocument/2006/relationships/tags" Target="../tags/tag757.xml"/><Relationship Id="rId17" Type="http://schemas.openxmlformats.org/officeDocument/2006/relationships/tags" Target="../tags/tag758.xml"/><Relationship Id="rId18" Type="http://schemas.openxmlformats.org/officeDocument/2006/relationships/tags" Target="../tags/tag759.xml"/><Relationship Id="rId19" Type="http://schemas.openxmlformats.org/officeDocument/2006/relationships/tags" Target="../tags/tag760.xml"/><Relationship Id="rId1" Type="http://schemas.openxmlformats.org/officeDocument/2006/relationships/tags" Target="../tags/tag742.xml"/><Relationship Id="rId2" Type="http://schemas.openxmlformats.org/officeDocument/2006/relationships/tags" Target="../tags/tag743.xml"/><Relationship Id="rId3" Type="http://schemas.openxmlformats.org/officeDocument/2006/relationships/tags" Target="../tags/tag744.xml"/><Relationship Id="rId4" Type="http://schemas.openxmlformats.org/officeDocument/2006/relationships/tags" Target="../tags/tag745.xml"/><Relationship Id="rId5" Type="http://schemas.openxmlformats.org/officeDocument/2006/relationships/tags" Target="../tags/tag746.xml"/><Relationship Id="rId6" Type="http://schemas.openxmlformats.org/officeDocument/2006/relationships/tags" Target="../tags/tag747.xml"/><Relationship Id="rId7" Type="http://schemas.openxmlformats.org/officeDocument/2006/relationships/tags" Target="../tags/tag748.xml"/><Relationship Id="rId8" Type="http://schemas.openxmlformats.org/officeDocument/2006/relationships/tags" Target="../tags/tag749.xml"/></Relationships>
</file>

<file path=ppt/slides/_rels/slide22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7.xml"/><Relationship Id="rId1" Type="http://schemas.openxmlformats.org/officeDocument/2006/relationships/tags" Target="../tags/tag762.xml"/><Relationship Id="rId2" Type="http://schemas.openxmlformats.org/officeDocument/2006/relationships/tags" Target="../tags/tag763.xml"/><Relationship Id="rId3" Type="http://schemas.openxmlformats.org/officeDocument/2006/relationships/tags" Target="../tags/tag764.xml"/><Relationship Id="rId4" Type="http://schemas.openxmlformats.org/officeDocument/2006/relationships/tags" Target="../tags/tag765.xml"/><Relationship Id="rId5" Type="http://schemas.openxmlformats.org/officeDocument/2006/relationships/tags" Target="../tags/tag766.xml"/><Relationship Id="rId6" Type="http://schemas.openxmlformats.org/officeDocument/2006/relationships/tags" Target="../tags/tag767.xml"/><Relationship Id="rId7" Type="http://schemas.openxmlformats.org/officeDocument/2006/relationships/tags" Target="../tags/tag768.xml"/><Relationship Id="rId8" Type="http://schemas.openxmlformats.org/officeDocument/2006/relationships/tags" Target="../tags/tag769.xml"/><Relationship Id="rId9" Type="http://schemas.openxmlformats.org/officeDocument/2006/relationships/tags" Target="../tags/tag770.xml"/><Relationship Id="rId10" Type="http://schemas.openxmlformats.org/officeDocument/2006/relationships/tags" Target="../tags/tag771.xml"/><Relationship Id="rId11" Type="http://schemas.openxmlformats.org/officeDocument/2006/relationships/tags" Target="../tags/tag772.xml"/><Relationship Id="rId12" Type="http://schemas.openxmlformats.org/officeDocument/2006/relationships/tags" Target="../tags/tag773.xml"/><Relationship Id="rId13" Type="http://schemas.openxmlformats.org/officeDocument/2006/relationships/tags" Target="../tags/tag774.xml"/><Relationship Id="rId14" Type="http://schemas.openxmlformats.org/officeDocument/2006/relationships/tags" Target="../tags/tag775.xml"/><Relationship Id="rId15" Type="http://schemas.openxmlformats.org/officeDocument/2006/relationships/tags" Target="../tags/tag776.xml"/><Relationship Id="rId16" Type="http://schemas.openxmlformats.org/officeDocument/2006/relationships/tags" Target="../tags/tag777.xml"/><Relationship Id="rId17" Type="http://schemas.openxmlformats.org/officeDocument/2006/relationships/tags" Target="../tags/tag778.xml"/><Relationship Id="rId18" Type="http://schemas.openxmlformats.org/officeDocument/2006/relationships/tags" Target="../tags/tag779.xml"/><Relationship Id="rId19" Type="http://schemas.openxmlformats.org/officeDocument/2006/relationships/tags" Target="../tags/tag780.xml"/><Relationship Id="rId30" Type="http://schemas.openxmlformats.org/officeDocument/2006/relationships/tags" Target="../tags/tag791.xml"/><Relationship Id="rId31" Type="http://schemas.openxmlformats.org/officeDocument/2006/relationships/tags" Target="../tags/tag792.xml"/><Relationship Id="rId32" Type="http://schemas.openxmlformats.org/officeDocument/2006/relationships/tags" Target="../tags/tag793.xml"/><Relationship Id="rId33" Type="http://schemas.openxmlformats.org/officeDocument/2006/relationships/tags" Target="../tags/tag794.xml"/><Relationship Id="rId34" Type="http://schemas.openxmlformats.org/officeDocument/2006/relationships/tags" Target="../tags/tag795.xml"/><Relationship Id="rId35" Type="http://schemas.openxmlformats.org/officeDocument/2006/relationships/tags" Target="../tags/tag796.xml"/><Relationship Id="rId36" Type="http://schemas.openxmlformats.org/officeDocument/2006/relationships/tags" Target="../tags/tag797.xml"/><Relationship Id="rId37" Type="http://schemas.openxmlformats.org/officeDocument/2006/relationships/tags" Target="../tags/tag798.xml"/><Relationship Id="rId38" Type="http://schemas.openxmlformats.org/officeDocument/2006/relationships/tags" Target="../tags/tag799.xml"/><Relationship Id="rId39" Type="http://schemas.openxmlformats.org/officeDocument/2006/relationships/tags" Target="../tags/tag800.xml"/><Relationship Id="rId50" Type="http://schemas.openxmlformats.org/officeDocument/2006/relationships/tags" Target="../tags/tag811.xml"/><Relationship Id="rId51" Type="http://schemas.openxmlformats.org/officeDocument/2006/relationships/tags" Target="../tags/tag812.xml"/><Relationship Id="rId52" Type="http://schemas.openxmlformats.org/officeDocument/2006/relationships/tags" Target="../tags/tag813.xml"/><Relationship Id="rId53" Type="http://schemas.openxmlformats.org/officeDocument/2006/relationships/tags" Target="../tags/tag814.xml"/><Relationship Id="rId54" Type="http://schemas.openxmlformats.org/officeDocument/2006/relationships/tags" Target="../tags/tag815.xml"/><Relationship Id="rId55" Type="http://schemas.openxmlformats.org/officeDocument/2006/relationships/tags" Target="../tags/tag816.xml"/><Relationship Id="rId56" Type="http://schemas.openxmlformats.org/officeDocument/2006/relationships/tags" Target="../tags/tag817.xml"/><Relationship Id="rId57" Type="http://schemas.openxmlformats.org/officeDocument/2006/relationships/tags" Target="../tags/tag818.xml"/><Relationship Id="rId58" Type="http://schemas.openxmlformats.org/officeDocument/2006/relationships/tags" Target="../tags/tag819.xml"/><Relationship Id="rId59" Type="http://schemas.openxmlformats.org/officeDocument/2006/relationships/tags" Target="../tags/tag820.xml"/><Relationship Id="rId70" Type="http://schemas.openxmlformats.org/officeDocument/2006/relationships/tags" Target="../tags/tag831.xml"/><Relationship Id="rId71" Type="http://schemas.openxmlformats.org/officeDocument/2006/relationships/tags" Target="../tags/tag832.xml"/><Relationship Id="rId72" Type="http://schemas.openxmlformats.org/officeDocument/2006/relationships/tags" Target="../tags/tag833.xml"/><Relationship Id="rId73" Type="http://schemas.openxmlformats.org/officeDocument/2006/relationships/tags" Target="../tags/tag834.xml"/><Relationship Id="rId74" Type="http://schemas.openxmlformats.org/officeDocument/2006/relationships/tags" Target="../tags/tag835.xml"/><Relationship Id="rId75" Type="http://schemas.openxmlformats.org/officeDocument/2006/relationships/tags" Target="../tags/tag836.xml"/><Relationship Id="rId76" Type="http://schemas.openxmlformats.org/officeDocument/2006/relationships/tags" Target="../tags/tag837.xml"/><Relationship Id="rId77" Type="http://schemas.openxmlformats.org/officeDocument/2006/relationships/tags" Target="../tags/tag838.xml"/><Relationship Id="rId78" Type="http://schemas.openxmlformats.org/officeDocument/2006/relationships/tags" Target="../tags/tag839.xml"/><Relationship Id="rId79" Type="http://schemas.openxmlformats.org/officeDocument/2006/relationships/tags" Target="../tags/tag840.xml"/><Relationship Id="rId90" Type="http://schemas.openxmlformats.org/officeDocument/2006/relationships/tags" Target="../tags/tag851.xml"/><Relationship Id="rId91" Type="http://schemas.openxmlformats.org/officeDocument/2006/relationships/tags" Target="../tags/tag852.xml"/><Relationship Id="rId92" Type="http://schemas.openxmlformats.org/officeDocument/2006/relationships/tags" Target="../tags/tag853.xml"/><Relationship Id="rId93" Type="http://schemas.openxmlformats.org/officeDocument/2006/relationships/tags" Target="../tags/tag854.xml"/><Relationship Id="rId94" Type="http://schemas.openxmlformats.org/officeDocument/2006/relationships/tags" Target="../tags/tag855.xml"/><Relationship Id="rId95" Type="http://schemas.openxmlformats.org/officeDocument/2006/relationships/tags" Target="../tags/tag856.xml"/><Relationship Id="rId96" Type="http://schemas.openxmlformats.org/officeDocument/2006/relationships/tags" Target="../tags/tag857.xml"/><Relationship Id="rId97" Type="http://schemas.openxmlformats.org/officeDocument/2006/relationships/tags" Target="../tags/tag858.xml"/><Relationship Id="rId98" Type="http://schemas.openxmlformats.org/officeDocument/2006/relationships/tags" Target="../tags/tag859.xml"/><Relationship Id="rId99" Type="http://schemas.openxmlformats.org/officeDocument/2006/relationships/tags" Target="../tags/tag860.xml"/><Relationship Id="rId20" Type="http://schemas.openxmlformats.org/officeDocument/2006/relationships/tags" Target="../tags/tag781.xml"/><Relationship Id="rId21" Type="http://schemas.openxmlformats.org/officeDocument/2006/relationships/tags" Target="../tags/tag782.xml"/><Relationship Id="rId22" Type="http://schemas.openxmlformats.org/officeDocument/2006/relationships/tags" Target="../tags/tag783.xml"/><Relationship Id="rId23" Type="http://schemas.openxmlformats.org/officeDocument/2006/relationships/tags" Target="../tags/tag784.xml"/><Relationship Id="rId24" Type="http://schemas.openxmlformats.org/officeDocument/2006/relationships/tags" Target="../tags/tag785.xml"/><Relationship Id="rId25" Type="http://schemas.openxmlformats.org/officeDocument/2006/relationships/tags" Target="../tags/tag786.xml"/><Relationship Id="rId26" Type="http://schemas.openxmlformats.org/officeDocument/2006/relationships/tags" Target="../tags/tag787.xml"/><Relationship Id="rId27" Type="http://schemas.openxmlformats.org/officeDocument/2006/relationships/tags" Target="../tags/tag788.xml"/><Relationship Id="rId28" Type="http://schemas.openxmlformats.org/officeDocument/2006/relationships/tags" Target="../tags/tag789.xml"/><Relationship Id="rId29" Type="http://schemas.openxmlformats.org/officeDocument/2006/relationships/tags" Target="../tags/tag790.xml"/><Relationship Id="rId40" Type="http://schemas.openxmlformats.org/officeDocument/2006/relationships/tags" Target="../tags/tag801.xml"/><Relationship Id="rId41" Type="http://schemas.openxmlformats.org/officeDocument/2006/relationships/tags" Target="../tags/tag802.xml"/><Relationship Id="rId42" Type="http://schemas.openxmlformats.org/officeDocument/2006/relationships/tags" Target="../tags/tag803.xml"/><Relationship Id="rId43" Type="http://schemas.openxmlformats.org/officeDocument/2006/relationships/tags" Target="../tags/tag804.xml"/><Relationship Id="rId44" Type="http://schemas.openxmlformats.org/officeDocument/2006/relationships/tags" Target="../tags/tag805.xml"/><Relationship Id="rId45" Type="http://schemas.openxmlformats.org/officeDocument/2006/relationships/tags" Target="../tags/tag806.xml"/><Relationship Id="rId46" Type="http://schemas.openxmlformats.org/officeDocument/2006/relationships/tags" Target="../tags/tag807.xml"/><Relationship Id="rId47" Type="http://schemas.openxmlformats.org/officeDocument/2006/relationships/tags" Target="../tags/tag808.xml"/><Relationship Id="rId48" Type="http://schemas.openxmlformats.org/officeDocument/2006/relationships/tags" Target="../tags/tag809.xml"/><Relationship Id="rId49" Type="http://schemas.openxmlformats.org/officeDocument/2006/relationships/tags" Target="../tags/tag810.xml"/><Relationship Id="rId60" Type="http://schemas.openxmlformats.org/officeDocument/2006/relationships/tags" Target="../tags/tag821.xml"/><Relationship Id="rId61" Type="http://schemas.openxmlformats.org/officeDocument/2006/relationships/tags" Target="../tags/tag822.xml"/><Relationship Id="rId62" Type="http://schemas.openxmlformats.org/officeDocument/2006/relationships/tags" Target="../tags/tag823.xml"/><Relationship Id="rId63" Type="http://schemas.openxmlformats.org/officeDocument/2006/relationships/tags" Target="../tags/tag824.xml"/><Relationship Id="rId64" Type="http://schemas.openxmlformats.org/officeDocument/2006/relationships/tags" Target="../tags/tag825.xml"/><Relationship Id="rId65" Type="http://schemas.openxmlformats.org/officeDocument/2006/relationships/tags" Target="../tags/tag826.xml"/><Relationship Id="rId66" Type="http://schemas.openxmlformats.org/officeDocument/2006/relationships/tags" Target="../tags/tag827.xml"/><Relationship Id="rId67" Type="http://schemas.openxmlformats.org/officeDocument/2006/relationships/tags" Target="../tags/tag828.xml"/><Relationship Id="rId68" Type="http://schemas.openxmlformats.org/officeDocument/2006/relationships/tags" Target="../tags/tag829.xml"/><Relationship Id="rId69" Type="http://schemas.openxmlformats.org/officeDocument/2006/relationships/tags" Target="../tags/tag830.xml"/><Relationship Id="rId100" Type="http://schemas.openxmlformats.org/officeDocument/2006/relationships/tags" Target="../tags/tag861.xml"/><Relationship Id="rId80" Type="http://schemas.openxmlformats.org/officeDocument/2006/relationships/tags" Target="../tags/tag841.xml"/><Relationship Id="rId81" Type="http://schemas.openxmlformats.org/officeDocument/2006/relationships/tags" Target="../tags/tag842.xml"/><Relationship Id="rId82" Type="http://schemas.openxmlformats.org/officeDocument/2006/relationships/tags" Target="../tags/tag843.xml"/><Relationship Id="rId83" Type="http://schemas.openxmlformats.org/officeDocument/2006/relationships/tags" Target="../tags/tag844.xml"/><Relationship Id="rId84" Type="http://schemas.openxmlformats.org/officeDocument/2006/relationships/tags" Target="../tags/tag845.xml"/><Relationship Id="rId85" Type="http://schemas.openxmlformats.org/officeDocument/2006/relationships/tags" Target="../tags/tag846.xml"/><Relationship Id="rId86" Type="http://schemas.openxmlformats.org/officeDocument/2006/relationships/tags" Target="../tags/tag847.xml"/><Relationship Id="rId87" Type="http://schemas.openxmlformats.org/officeDocument/2006/relationships/tags" Target="../tags/tag848.xml"/><Relationship Id="rId88" Type="http://schemas.openxmlformats.org/officeDocument/2006/relationships/tags" Target="../tags/tag849.xml"/><Relationship Id="rId89" Type="http://schemas.openxmlformats.org/officeDocument/2006/relationships/tags" Target="../tags/tag8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862.xml"/><Relationship Id="rId2" Type="http://schemas.openxmlformats.org/officeDocument/2006/relationships/tags" Target="../tags/tag863.xml"/></Relationships>
</file>

<file path=ppt/slides/_rels/slide24.xml.rels><?xml version="1.0" encoding="UTF-8" standalone="yes"?>
<Relationships xmlns="http://schemas.openxmlformats.org/package/2006/relationships"><Relationship Id="rId10" Type="http://schemas.openxmlformats.org/officeDocument/2006/relationships/tags" Target="../tags/tag873.xml"/><Relationship Id="rId11" Type="http://schemas.openxmlformats.org/officeDocument/2006/relationships/tags" Target="../tags/tag874.xml"/><Relationship Id="rId12" Type="http://schemas.openxmlformats.org/officeDocument/2006/relationships/tags" Target="../tags/tag875.xml"/><Relationship Id="rId13" Type="http://schemas.openxmlformats.org/officeDocument/2006/relationships/tags" Target="../tags/tag876.xml"/><Relationship Id="rId14" Type="http://schemas.openxmlformats.org/officeDocument/2006/relationships/tags" Target="../tags/tag877.xml"/><Relationship Id="rId15" Type="http://schemas.openxmlformats.org/officeDocument/2006/relationships/tags" Target="../tags/tag878.xml"/><Relationship Id="rId16" Type="http://schemas.openxmlformats.org/officeDocument/2006/relationships/tags" Target="../tags/tag879.xml"/><Relationship Id="rId17" Type="http://schemas.openxmlformats.org/officeDocument/2006/relationships/tags" Target="../tags/tag880.xml"/><Relationship Id="rId18" Type="http://schemas.openxmlformats.org/officeDocument/2006/relationships/tags" Target="../tags/tag881.xml"/><Relationship Id="rId19" Type="http://schemas.openxmlformats.org/officeDocument/2006/relationships/tags" Target="../tags/tag882.xml"/><Relationship Id="rId60" Type="http://schemas.openxmlformats.org/officeDocument/2006/relationships/tags" Target="../tags/tag923.xml"/><Relationship Id="rId61" Type="http://schemas.openxmlformats.org/officeDocument/2006/relationships/tags" Target="../tags/tag924.xml"/><Relationship Id="rId62" Type="http://schemas.openxmlformats.org/officeDocument/2006/relationships/tags" Target="../tags/tag925.xml"/><Relationship Id="rId63" Type="http://schemas.openxmlformats.org/officeDocument/2006/relationships/tags" Target="../tags/tag926.xml"/><Relationship Id="rId64" Type="http://schemas.openxmlformats.org/officeDocument/2006/relationships/tags" Target="../tags/tag927.xml"/><Relationship Id="rId65" Type="http://schemas.openxmlformats.org/officeDocument/2006/relationships/tags" Target="../tags/tag928.xml"/><Relationship Id="rId66" Type="http://schemas.openxmlformats.org/officeDocument/2006/relationships/tags" Target="../tags/tag929.xml"/><Relationship Id="rId67" Type="http://schemas.openxmlformats.org/officeDocument/2006/relationships/tags" Target="../tags/tag930.xml"/><Relationship Id="rId68" Type="http://schemas.openxmlformats.org/officeDocument/2006/relationships/tags" Target="../tags/tag931.xml"/><Relationship Id="rId69" Type="http://schemas.openxmlformats.org/officeDocument/2006/relationships/tags" Target="../tags/tag932.xml"/><Relationship Id="rId120" Type="http://schemas.openxmlformats.org/officeDocument/2006/relationships/tags" Target="../tags/tag983.xml"/><Relationship Id="rId121" Type="http://schemas.openxmlformats.org/officeDocument/2006/relationships/tags" Target="../tags/tag984.xml"/><Relationship Id="rId122" Type="http://schemas.openxmlformats.org/officeDocument/2006/relationships/tags" Target="../tags/tag985.xml"/><Relationship Id="rId123" Type="http://schemas.openxmlformats.org/officeDocument/2006/relationships/tags" Target="../tags/tag986.xml"/><Relationship Id="rId124" Type="http://schemas.openxmlformats.org/officeDocument/2006/relationships/tags" Target="../tags/tag987.xml"/><Relationship Id="rId125" Type="http://schemas.openxmlformats.org/officeDocument/2006/relationships/tags" Target="../tags/tag988.xml"/><Relationship Id="rId126" Type="http://schemas.openxmlformats.org/officeDocument/2006/relationships/tags" Target="../tags/tag989.xml"/><Relationship Id="rId127" Type="http://schemas.openxmlformats.org/officeDocument/2006/relationships/tags" Target="../tags/tag990.xml"/><Relationship Id="rId128" Type="http://schemas.openxmlformats.org/officeDocument/2006/relationships/tags" Target="../tags/tag991.xml"/><Relationship Id="rId129" Type="http://schemas.openxmlformats.org/officeDocument/2006/relationships/tags" Target="../tags/tag992.xml"/><Relationship Id="rId40" Type="http://schemas.openxmlformats.org/officeDocument/2006/relationships/tags" Target="../tags/tag903.xml"/><Relationship Id="rId41" Type="http://schemas.openxmlformats.org/officeDocument/2006/relationships/tags" Target="../tags/tag904.xml"/><Relationship Id="rId42" Type="http://schemas.openxmlformats.org/officeDocument/2006/relationships/tags" Target="../tags/tag905.xml"/><Relationship Id="rId90" Type="http://schemas.openxmlformats.org/officeDocument/2006/relationships/tags" Target="../tags/tag953.xml"/><Relationship Id="rId91" Type="http://schemas.openxmlformats.org/officeDocument/2006/relationships/tags" Target="../tags/tag954.xml"/><Relationship Id="rId92" Type="http://schemas.openxmlformats.org/officeDocument/2006/relationships/tags" Target="../tags/tag955.xml"/><Relationship Id="rId93" Type="http://schemas.openxmlformats.org/officeDocument/2006/relationships/tags" Target="../tags/tag956.xml"/><Relationship Id="rId94" Type="http://schemas.openxmlformats.org/officeDocument/2006/relationships/tags" Target="../tags/tag957.xml"/><Relationship Id="rId95" Type="http://schemas.openxmlformats.org/officeDocument/2006/relationships/tags" Target="../tags/tag958.xml"/><Relationship Id="rId96" Type="http://schemas.openxmlformats.org/officeDocument/2006/relationships/tags" Target="../tags/tag959.xml"/><Relationship Id="rId101" Type="http://schemas.openxmlformats.org/officeDocument/2006/relationships/tags" Target="../tags/tag964.xml"/><Relationship Id="rId102" Type="http://schemas.openxmlformats.org/officeDocument/2006/relationships/tags" Target="../tags/tag965.xml"/><Relationship Id="rId103" Type="http://schemas.openxmlformats.org/officeDocument/2006/relationships/tags" Target="../tags/tag966.xml"/><Relationship Id="rId104" Type="http://schemas.openxmlformats.org/officeDocument/2006/relationships/tags" Target="../tags/tag967.xml"/><Relationship Id="rId105" Type="http://schemas.openxmlformats.org/officeDocument/2006/relationships/tags" Target="../tags/tag968.xml"/><Relationship Id="rId106" Type="http://schemas.openxmlformats.org/officeDocument/2006/relationships/tags" Target="../tags/tag969.xml"/><Relationship Id="rId107" Type="http://schemas.openxmlformats.org/officeDocument/2006/relationships/tags" Target="../tags/tag970.xml"/><Relationship Id="rId108" Type="http://schemas.openxmlformats.org/officeDocument/2006/relationships/tags" Target="../tags/tag971.xml"/><Relationship Id="rId109" Type="http://schemas.openxmlformats.org/officeDocument/2006/relationships/tags" Target="../tags/tag972.xml"/><Relationship Id="rId97" Type="http://schemas.openxmlformats.org/officeDocument/2006/relationships/tags" Target="../tags/tag960.xml"/><Relationship Id="rId98" Type="http://schemas.openxmlformats.org/officeDocument/2006/relationships/tags" Target="../tags/tag961.xml"/><Relationship Id="rId99" Type="http://schemas.openxmlformats.org/officeDocument/2006/relationships/tags" Target="../tags/tag962.xml"/><Relationship Id="rId43" Type="http://schemas.openxmlformats.org/officeDocument/2006/relationships/tags" Target="../tags/tag906.xml"/><Relationship Id="rId44" Type="http://schemas.openxmlformats.org/officeDocument/2006/relationships/tags" Target="../tags/tag907.xml"/><Relationship Id="rId45" Type="http://schemas.openxmlformats.org/officeDocument/2006/relationships/tags" Target="../tags/tag908.xml"/><Relationship Id="rId46" Type="http://schemas.openxmlformats.org/officeDocument/2006/relationships/tags" Target="../tags/tag909.xml"/><Relationship Id="rId47" Type="http://schemas.openxmlformats.org/officeDocument/2006/relationships/tags" Target="../tags/tag910.xml"/><Relationship Id="rId48" Type="http://schemas.openxmlformats.org/officeDocument/2006/relationships/tags" Target="../tags/tag911.xml"/><Relationship Id="rId49" Type="http://schemas.openxmlformats.org/officeDocument/2006/relationships/tags" Target="../tags/tag912.xml"/><Relationship Id="rId100" Type="http://schemas.openxmlformats.org/officeDocument/2006/relationships/tags" Target="../tags/tag963.xml"/><Relationship Id="rId20" Type="http://schemas.openxmlformats.org/officeDocument/2006/relationships/tags" Target="../tags/tag883.xml"/><Relationship Id="rId21" Type="http://schemas.openxmlformats.org/officeDocument/2006/relationships/tags" Target="../tags/tag884.xml"/><Relationship Id="rId22" Type="http://schemas.openxmlformats.org/officeDocument/2006/relationships/tags" Target="../tags/tag885.xml"/><Relationship Id="rId70" Type="http://schemas.openxmlformats.org/officeDocument/2006/relationships/tags" Target="../tags/tag933.xml"/><Relationship Id="rId71" Type="http://schemas.openxmlformats.org/officeDocument/2006/relationships/tags" Target="../tags/tag934.xml"/><Relationship Id="rId72" Type="http://schemas.openxmlformats.org/officeDocument/2006/relationships/tags" Target="../tags/tag935.xml"/><Relationship Id="rId73" Type="http://schemas.openxmlformats.org/officeDocument/2006/relationships/tags" Target="../tags/tag936.xml"/><Relationship Id="rId74" Type="http://schemas.openxmlformats.org/officeDocument/2006/relationships/tags" Target="../tags/tag937.xml"/><Relationship Id="rId75" Type="http://schemas.openxmlformats.org/officeDocument/2006/relationships/tags" Target="../tags/tag938.xml"/><Relationship Id="rId76" Type="http://schemas.openxmlformats.org/officeDocument/2006/relationships/tags" Target="../tags/tag939.xml"/><Relationship Id="rId77" Type="http://schemas.openxmlformats.org/officeDocument/2006/relationships/tags" Target="../tags/tag940.xml"/><Relationship Id="rId78" Type="http://schemas.openxmlformats.org/officeDocument/2006/relationships/tags" Target="../tags/tag941.xml"/><Relationship Id="rId79" Type="http://schemas.openxmlformats.org/officeDocument/2006/relationships/tags" Target="../tags/tag942.xml"/><Relationship Id="rId23" Type="http://schemas.openxmlformats.org/officeDocument/2006/relationships/tags" Target="../tags/tag886.xml"/><Relationship Id="rId24" Type="http://schemas.openxmlformats.org/officeDocument/2006/relationships/tags" Target="../tags/tag887.xml"/><Relationship Id="rId25" Type="http://schemas.openxmlformats.org/officeDocument/2006/relationships/tags" Target="../tags/tag888.xml"/><Relationship Id="rId26" Type="http://schemas.openxmlformats.org/officeDocument/2006/relationships/tags" Target="../tags/tag889.xml"/><Relationship Id="rId27" Type="http://schemas.openxmlformats.org/officeDocument/2006/relationships/tags" Target="../tags/tag890.xml"/><Relationship Id="rId28" Type="http://schemas.openxmlformats.org/officeDocument/2006/relationships/tags" Target="../tags/tag891.xml"/><Relationship Id="rId29" Type="http://schemas.openxmlformats.org/officeDocument/2006/relationships/tags" Target="../tags/tag892.xml"/><Relationship Id="rId130" Type="http://schemas.openxmlformats.org/officeDocument/2006/relationships/slideLayout" Target="../slideLayouts/slideLayout7.xml"/><Relationship Id="rId1" Type="http://schemas.openxmlformats.org/officeDocument/2006/relationships/tags" Target="../tags/tag864.xml"/><Relationship Id="rId2" Type="http://schemas.openxmlformats.org/officeDocument/2006/relationships/tags" Target="../tags/tag865.xml"/><Relationship Id="rId3" Type="http://schemas.openxmlformats.org/officeDocument/2006/relationships/tags" Target="../tags/tag866.xml"/><Relationship Id="rId4" Type="http://schemas.openxmlformats.org/officeDocument/2006/relationships/tags" Target="../tags/tag867.xml"/><Relationship Id="rId5" Type="http://schemas.openxmlformats.org/officeDocument/2006/relationships/tags" Target="../tags/tag868.xml"/><Relationship Id="rId6" Type="http://schemas.openxmlformats.org/officeDocument/2006/relationships/tags" Target="../tags/tag869.xml"/><Relationship Id="rId7" Type="http://schemas.openxmlformats.org/officeDocument/2006/relationships/tags" Target="../tags/tag870.xml"/><Relationship Id="rId8" Type="http://schemas.openxmlformats.org/officeDocument/2006/relationships/tags" Target="../tags/tag871.xml"/><Relationship Id="rId9" Type="http://schemas.openxmlformats.org/officeDocument/2006/relationships/tags" Target="../tags/tag872.xml"/><Relationship Id="rId50" Type="http://schemas.openxmlformats.org/officeDocument/2006/relationships/tags" Target="../tags/tag913.xml"/><Relationship Id="rId51" Type="http://schemas.openxmlformats.org/officeDocument/2006/relationships/tags" Target="../tags/tag914.xml"/><Relationship Id="rId52" Type="http://schemas.openxmlformats.org/officeDocument/2006/relationships/tags" Target="../tags/tag915.xml"/><Relationship Id="rId53" Type="http://schemas.openxmlformats.org/officeDocument/2006/relationships/tags" Target="../tags/tag916.xml"/><Relationship Id="rId54" Type="http://schemas.openxmlformats.org/officeDocument/2006/relationships/tags" Target="../tags/tag917.xml"/><Relationship Id="rId55" Type="http://schemas.openxmlformats.org/officeDocument/2006/relationships/tags" Target="../tags/tag918.xml"/><Relationship Id="rId56" Type="http://schemas.openxmlformats.org/officeDocument/2006/relationships/tags" Target="../tags/tag919.xml"/><Relationship Id="rId57" Type="http://schemas.openxmlformats.org/officeDocument/2006/relationships/tags" Target="../tags/tag920.xml"/><Relationship Id="rId58" Type="http://schemas.openxmlformats.org/officeDocument/2006/relationships/tags" Target="../tags/tag921.xml"/><Relationship Id="rId59" Type="http://schemas.openxmlformats.org/officeDocument/2006/relationships/tags" Target="../tags/tag922.xml"/><Relationship Id="rId110" Type="http://schemas.openxmlformats.org/officeDocument/2006/relationships/tags" Target="../tags/tag973.xml"/><Relationship Id="rId111" Type="http://schemas.openxmlformats.org/officeDocument/2006/relationships/tags" Target="../tags/tag974.xml"/><Relationship Id="rId112" Type="http://schemas.openxmlformats.org/officeDocument/2006/relationships/tags" Target="../tags/tag975.xml"/><Relationship Id="rId113" Type="http://schemas.openxmlformats.org/officeDocument/2006/relationships/tags" Target="../tags/tag976.xml"/><Relationship Id="rId114" Type="http://schemas.openxmlformats.org/officeDocument/2006/relationships/tags" Target="../tags/tag977.xml"/><Relationship Id="rId115" Type="http://schemas.openxmlformats.org/officeDocument/2006/relationships/tags" Target="../tags/tag978.xml"/><Relationship Id="rId116" Type="http://schemas.openxmlformats.org/officeDocument/2006/relationships/tags" Target="../tags/tag979.xml"/><Relationship Id="rId117" Type="http://schemas.openxmlformats.org/officeDocument/2006/relationships/tags" Target="../tags/tag980.xml"/><Relationship Id="rId118" Type="http://schemas.openxmlformats.org/officeDocument/2006/relationships/tags" Target="../tags/tag981.xml"/><Relationship Id="rId119" Type="http://schemas.openxmlformats.org/officeDocument/2006/relationships/tags" Target="../tags/tag982.xml"/><Relationship Id="rId30" Type="http://schemas.openxmlformats.org/officeDocument/2006/relationships/tags" Target="../tags/tag893.xml"/><Relationship Id="rId31" Type="http://schemas.openxmlformats.org/officeDocument/2006/relationships/tags" Target="../tags/tag894.xml"/><Relationship Id="rId32" Type="http://schemas.openxmlformats.org/officeDocument/2006/relationships/tags" Target="../tags/tag895.xml"/><Relationship Id="rId33" Type="http://schemas.openxmlformats.org/officeDocument/2006/relationships/tags" Target="../tags/tag896.xml"/><Relationship Id="rId34" Type="http://schemas.openxmlformats.org/officeDocument/2006/relationships/tags" Target="../tags/tag897.xml"/><Relationship Id="rId35" Type="http://schemas.openxmlformats.org/officeDocument/2006/relationships/tags" Target="../tags/tag898.xml"/><Relationship Id="rId36" Type="http://schemas.openxmlformats.org/officeDocument/2006/relationships/tags" Target="../tags/tag899.xml"/><Relationship Id="rId37" Type="http://schemas.openxmlformats.org/officeDocument/2006/relationships/tags" Target="../tags/tag900.xml"/><Relationship Id="rId38" Type="http://schemas.openxmlformats.org/officeDocument/2006/relationships/tags" Target="../tags/tag901.xml"/><Relationship Id="rId39" Type="http://schemas.openxmlformats.org/officeDocument/2006/relationships/tags" Target="../tags/tag902.xml"/><Relationship Id="rId80" Type="http://schemas.openxmlformats.org/officeDocument/2006/relationships/tags" Target="../tags/tag943.xml"/><Relationship Id="rId81" Type="http://schemas.openxmlformats.org/officeDocument/2006/relationships/tags" Target="../tags/tag944.xml"/><Relationship Id="rId82" Type="http://schemas.openxmlformats.org/officeDocument/2006/relationships/tags" Target="../tags/tag945.xml"/><Relationship Id="rId83" Type="http://schemas.openxmlformats.org/officeDocument/2006/relationships/tags" Target="../tags/tag946.xml"/><Relationship Id="rId84" Type="http://schemas.openxmlformats.org/officeDocument/2006/relationships/tags" Target="../tags/tag947.xml"/><Relationship Id="rId85" Type="http://schemas.openxmlformats.org/officeDocument/2006/relationships/tags" Target="../tags/tag948.xml"/><Relationship Id="rId86" Type="http://schemas.openxmlformats.org/officeDocument/2006/relationships/tags" Target="../tags/tag949.xml"/><Relationship Id="rId87" Type="http://schemas.openxmlformats.org/officeDocument/2006/relationships/tags" Target="../tags/tag950.xml"/><Relationship Id="rId88" Type="http://schemas.openxmlformats.org/officeDocument/2006/relationships/tags" Target="../tags/tag951.xml"/><Relationship Id="rId89" Type="http://schemas.openxmlformats.org/officeDocument/2006/relationships/tags" Target="../tags/tag952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tags" Target="../tags/tag1012.xml"/><Relationship Id="rId21" Type="http://schemas.openxmlformats.org/officeDocument/2006/relationships/tags" Target="../tags/tag1013.xml"/><Relationship Id="rId22" Type="http://schemas.openxmlformats.org/officeDocument/2006/relationships/tags" Target="../tags/tag1014.xml"/><Relationship Id="rId23" Type="http://schemas.openxmlformats.org/officeDocument/2006/relationships/tags" Target="../tags/tag1015.xml"/><Relationship Id="rId24" Type="http://schemas.openxmlformats.org/officeDocument/2006/relationships/tags" Target="../tags/tag1016.xml"/><Relationship Id="rId25" Type="http://schemas.openxmlformats.org/officeDocument/2006/relationships/tags" Target="../tags/tag1017.xml"/><Relationship Id="rId26" Type="http://schemas.openxmlformats.org/officeDocument/2006/relationships/tags" Target="../tags/tag1018.xml"/><Relationship Id="rId27" Type="http://schemas.openxmlformats.org/officeDocument/2006/relationships/tags" Target="../tags/tag1019.xml"/><Relationship Id="rId28" Type="http://schemas.openxmlformats.org/officeDocument/2006/relationships/tags" Target="../tags/tag1020.xml"/><Relationship Id="rId29" Type="http://schemas.openxmlformats.org/officeDocument/2006/relationships/tags" Target="../tags/tag1021.xml"/><Relationship Id="rId1" Type="http://schemas.openxmlformats.org/officeDocument/2006/relationships/tags" Target="../tags/tag993.xml"/><Relationship Id="rId2" Type="http://schemas.openxmlformats.org/officeDocument/2006/relationships/tags" Target="../tags/tag994.xml"/><Relationship Id="rId3" Type="http://schemas.openxmlformats.org/officeDocument/2006/relationships/tags" Target="../tags/tag995.xml"/><Relationship Id="rId4" Type="http://schemas.openxmlformats.org/officeDocument/2006/relationships/tags" Target="../tags/tag996.xml"/><Relationship Id="rId5" Type="http://schemas.openxmlformats.org/officeDocument/2006/relationships/tags" Target="../tags/tag997.xml"/><Relationship Id="rId30" Type="http://schemas.openxmlformats.org/officeDocument/2006/relationships/tags" Target="../tags/tag1022.xml"/><Relationship Id="rId31" Type="http://schemas.openxmlformats.org/officeDocument/2006/relationships/tags" Target="../tags/tag1023.xml"/><Relationship Id="rId32" Type="http://schemas.openxmlformats.org/officeDocument/2006/relationships/tags" Target="../tags/tag1024.xml"/><Relationship Id="rId9" Type="http://schemas.openxmlformats.org/officeDocument/2006/relationships/tags" Target="../tags/tag1001.xml"/><Relationship Id="rId6" Type="http://schemas.openxmlformats.org/officeDocument/2006/relationships/tags" Target="../tags/tag998.xml"/><Relationship Id="rId7" Type="http://schemas.openxmlformats.org/officeDocument/2006/relationships/tags" Target="../tags/tag999.xml"/><Relationship Id="rId8" Type="http://schemas.openxmlformats.org/officeDocument/2006/relationships/tags" Target="../tags/tag1000.xml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4.xml"/><Relationship Id="rId10" Type="http://schemas.openxmlformats.org/officeDocument/2006/relationships/tags" Target="../tags/tag1002.xml"/><Relationship Id="rId11" Type="http://schemas.openxmlformats.org/officeDocument/2006/relationships/tags" Target="../tags/tag1003.xml"/><Relationship Id="rId12" Type="http://schemas.openxmlformats.org/officeDocument/2006/relationships/tags" Target="../tags/tag1004.xml"/><Relationship Id="rId13" Type="http://schemas.openxmlformats.org/officeDocument/2006/relationships/tags" Target="../tags/tag1005.xml"/><Relationship Id="rId14" Type="http://schemas.openxmlformats.org/officeDocument/2006/relationships/tags" Target="../tags/tag1006.xml"/><Relationship Id="rId15" Type="http://schemas.openxmlformats.org/officeDocument/2006/relationships/tags" Target="../tags/tag1007.xml"/><Relationship Id="rId16" Type="http://schemas.openxmlformats.org/officeDocument/2006/relationships/tags" Target="../tags/tag1008.xml"/><Relationship Id="rId17" Type="http://schemas.openxmlformats.org/officeDocument/2006/relationships/tags" Target="../tags/tag1009.xml"/><Relationship Id="rId18" Type="http://schemas.openxmlformats.org/officeDocument/2006/relationships/tags" Target="../tags/tag1010.xml"/><Relationship Id="rId19" Type="http://schemas.openxmlformats.org/officeDocument/2006/relationships/tags" Target="../tags/tag10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1025.xml"/><Relationship Id="rId2" Type="http://schemas.openxmlformats.org/officeDocument/2006/relationships/tags" Target="../tags/tag10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29.xml"/><Relationship Id="rId4" Type="http://schemas.openxmlformats.org/officeDocument/2006/relationships/tags" Target="../tags/tag103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.xml"/><Relationship Id="rId1" Type="http://schemas.openxmlformats.org/officeDocument/2006/relationships/tags" Target="../tags/tag1027.xml"/><Relationship Id="rId2" Type="http://schemas.openxmlformats.org/officeDocument/2006/relationships/tags" Target="../tags/tag10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33.xml"/><Relationship Id="rId4" Type="http://schemas.openxmlformats.org/officeDocument/2006/relationships/tags" Target="../tags/tag103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.xml"/><Relationship Id="rId1" Type="http://schemas.openxmlformats.org/officeDocument/2006/relationships/tags" Target="../tags/tag1031.xml"/><Relationship Id="rId2" Type="http://schemas.openxmlformats.org/officeDocument/2006/relationships/tags" Target="../tags/tag10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37.xml"/><Relationship Id="rId4" Type="http://schemas.openxmlformats.org/officeDocument/2006/relationships/tags" Target="../tags/tag10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1" Type="http://schemas.openxmlformats.org/officeDocument/2006/relationships/tags" Target="../tags/tag1035.xml"/><Relationship Id="rId2" Type="http://schemas.openxmlformats.org/officeDocument/2006/relationships/tags" Target="../tags/tag10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41.xml"/><Relationship Id="rId4" Type="http://schemas.openxmlformats.org/officeDocument/2006/relationships/tags" Target="../tags/tag10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0.xml"/><Relationship Id="rId1" Type="http://schemas.openxmlformats.org/officeDocument/2006/relationships/tags" Target="../tags/tag1039.xml"/><Relationship Id="rId2" Type="http://schemas.openxmlformats.org/officeDocument/2006/relationships/tags" Target="../tags/tag10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45.xml"/><Relationship Id="rId4" Type="http://schemas.openxmlformats.org/officeDocument/2006/relationships/tags" Target="../tags/tag104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1.xml"/><Relationship Id="rId1" Type="http://schemas.openxmlformats.org/officeDocument/2006/relationships/tags" Target="../tags/tag1043.xml"/><Relationship Id="rId2" Type="http://schemas.openxmlformats.org/officeDocument/2006/relationships/tags" Target="../tags/tag10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49.xml"/><Relationship Id="rId4" Type="http://schemas.openxmlformats.org/officeDocument/2006/relationships/tags" Target="../tags/tag105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1" Type="http://schemas.openxmlformats.org/officeDocument/2006/relationships/tags" Target="../tags/tag1047.xml"/><Relationship Id="rId2" Type="http://schemas.openxmlformats.org/officeDocument/2006/relationships/tags" Target="../tags/tag10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3.xml"/><Relationship Id="rId4" Type="http://schemas.openxmlformats.org/officeDocument/2006/relationships/tags" Target="../tags/tag105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1" Type="http://schemas.openxmlformats.org/officeDocument/2006/relationships/tags" Target="../tags/tag1051.xml"/><Relationship Id="rId2" Type="http://schemas.openxmlformats.org/officeDocument/2006/relationships/tags" Target="../tags/tag10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57.xml"/><Relationship Id="rId4" Type="http://schemas.openxmlformats.org/officeDocument/2006/relationships/tags" Target="../tags/tag105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Relationship Id="rId1" Type="http://schemas.openxmlformats.org/officeDocument/2006/relationships/tags" Target="../tags/tag1055.xml"/><Relationship Id="rId2" Type="http://schemas.openxmlformats.org/officeDocument/2006/relationships/tags" Target="../tags/tag10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61.xml"/><Relationship Id="rId4" Type="http://schemas.openxmlformats.org/officeDocument/2006/relationships/tags" Target="../tags/tag106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5.xml"/><Relationship Id="rId1" Type="http://schemas.openxmlformats.org/officeDocument/2006/relationships/tags" Target="../tags/tag1059.xml"/><Relationship Id="rId2" Type="http://schemas.openxmlformats.org/officeDocument/2006/relationships/tags" Target="../tags/tag10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65.xml"/><Relationship Id="rId4" Type="http://schemas.openxmlformats.org/officeDocument/2006/relationships/tags" Target="../tags/tag106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6.xml"/><Relationship Id="rId1" Type="http://schemas.openxmlformats.org/officeDocument/2006/relationships/tags" Target="../tags/tag1063.xml"/><Relationship Id="rId2" Type="http://schemas.openxmlformats.org/officeDocument/2006/relationships/tags" Target="../tags/tag10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69.xml"/><Relationship Id="rId4" Type="http://schemas.openxmlformats.org/officeDocument/2006/relationships/tags" Target="../tags/tag107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7.xml"/><Relationship Id="rId1" Type="http://schemas.openxmlformats.org/officeDocument/2006/relationships/tags" Target="../tags/tag1067.xml"/><Relationship Id="rId2" Type="http://schemas.openxmlformats.org/officeDocument/2006/relationships/tags" Target="../tags/tag1068.xml"/></Relationships>
</file>

<file path=ppt/slides/_rels/slide4.xml.rels><?xml version="1.0" encoding="UTF-8" standalone="yes"?>
<Relationships xmlns="http://schemas.openxmlformats.org/package/2006/relationships"><Relationship Id="rId101" Type="http://schemas.openxmlformats.org/officeDocument/2006/relationships/tags" Target="../tags/tag117.xml"/><Relationship Id="rId102" Type="http://schemas.openxmlformats.org/officeDocument/2006/relationships/tags" Target="../tags/tag118.xml"/><Relationship Id="rId103" Type="http://schemas.openxmlformats.org/officeDocument/2006/relationships/tags" Target="../tags/tag119.xml"/><Relationship Id="rId104" Type="http://schemas.openxmlformats.org/officeDocument/2006/relationships/tags" Target="../tags/tag120.xml"/><Relationship Id="rId105" Type="http://schemas.openxmlformats.org/officeDocument/2006/relationships/tags" Target="../tags/tag121.xml"/><Relationship Id="rId106" Type="http://schemas.openxmlformats.org/officeDocument/2006/relationships/tags" Target="../tags/tag122.xml"/><Relationship Id="rId107" Type="http://schemas.openxmlformats.org/officeDocument/2006/relationships/tags" Target="../tags/tag123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8" Type="http://schemas.openxmlformats.org/officeDocument/2006/relationships/tags" Target="../tags/tag124.xml"/><Relationship Id="rId109" Type="http://schemas.openxmlformats.org/officeDocument/2006/relationships/tags" Target="../tags/tag125.xml"/><Relationship Id="rId10" Type="http://schemas.openxmlformats.org/officeDocument/2006/relationships/tags" Target="../tags/tag26.xml"/><Relationship Id="rId11" Type="http://schemas.openxmlformats.org/officeDocument/2006/relationships/tags" Target="../tags/tag27.xml"/><Relationship Id="rId12" Type="http://schemas.openxmlformats.org/officeDocument/2006/relationships/tags" Target="../tags/tag28.xml"/><Relationship Id="rId13" Type="http://schemas.openxmlformats.org/officeDocument/2006/relationships/tags" Target="../tags/tag29.xml"/><Relationship Id="rId14" Type="http://schemas.openxmlformats.org/officeDocument/2006/relationships/tags" Target="../tags/tag30.xml"/><Relationship Id="rId15" Type="http://schemas.openxmlformats.org/officeDocument/2006/relationships/tags" Target="../tags/tag31.xml"/><Relationship Id="rId16" Type="http://schemas.openxmlformats.org/officeDocument/2006/relationships/tags" Target="../tags/tag32.xml"/><Relationship Id="rId17" Type="http://schemas.openxmlformats.org/officeDocument/2006/relationships/tags" Target="../tags/tag33.xml"/><Relationship Id="rId18" Type="http://schemas.openxmlformats.org/officeDocument/2006/relationships/tags" Target="../tags/tag34.xml"/><Relationship Id="rId19" Type="http://schemas.openxmlformats.org/officeDocument/2006/relationships/tags" Target="../tags/tag35.xml"/><Relationship Id="rId30" Type="http://schemas.openxmlformats.org/officeDocument/2006/relationships/tags" Target="../tags/tag46.xml"/><Relationship Id="rId31" Type="http://schemas.openxmlformats.org/officeDocument/2006/relationships/tags" Target="../tags/tag47.xml"/><Relationship Id="rId32" Type="http://schemas.openxmlformats.org/officeDocument/2006/relationships/tags" Target="../tags/tag48.xml"/><Relationship Id="rId33" Type="http://schemas.openxmlformats.org/officeDocument/2006/relationships/tags" Target="../tags/tag49.xml"/><Relationship Id="rId34" Type="http://schemas.openxmlformats.org/officeDocument/2006/relationships/tags" Target="../tags/tag50.xml"/><Relationship Id="rId35" Type="http://schemas.openxmlformats.org/officeDocument/2006/relationships/tags" Target="../tags/tag51.xml"/><Relationship Id="rId36" Type="http://schemas.openxmlformats.org/officeDocument/2006/relationships/tags" Target="../tags/tag52.xml"/><Relationship Id="rId37" Type="http://schemas.openxmlformats.org/officeDocument/2006/relationships/tags" Target="../tags/tag53.xml"/><Relationship Id="rId38" Type="http://schemas.openxmlformats.org/officeDocument/2006/relationships/tags" Target="../tags/tag54.xml"/><Relationship Id="rId39" Type="http://schemas.openxmlformats.org/officeDocument/2006/relationships/tags" Target="../tags/tag55.xml"/><Relationship Id="rId50" Type="http://schemas.openxmlformats.org/officeDocument/2006/relationships/tags" Target="../tags/tag66.xml"/><Relationship Id="rId51" Type="http://schemas.openxmlformats.org/officeDocument/2006/relationships/tags" Target="../tags/tag67.xml"/><Relationship Id="rId52" Type="http://schemas.openxmlformats.org/officeDocument/2006/relationships/tags" Target="../tags/tag68.xml"/><Relationship Id="rId53" Type="http://schemas.openxmlformats.org/officeDocument/2006/relationships/tags" Target="../tags/tag69.xml"/><Relationship Id="rId54" Type="http://schemas.openxmlformats.org/officeDocument/2006/relationships/tags" Target="../tags/tag70.xml"/><Relationship Id="rId55" Type="http://schemas.openxmlformats.org/officeDocument/2006/relationships/tags" Target="../tags/tag71.xml"/><Relationship Id="rId56" Type="http://schemas.openxmlformats.org/officeDocument/2006/relationships/tags" Target="../tags/tag72.xml"/><Relationship Id="rId57" Type="http://schemas.openxmlformats.org/officeDocument/2006/relationships/tags" Target="../tags/tag73.xml"/><Relationship Id="rId58" Type="http://schemas.openxmlformats.org/officeDocument/2006/relationships/tags" Target="../tags/tag74.xml"/><Relationship Id="rId59" Type="http://schemas.openxmlformats.org/officeDocument/2006/relationships/tags" Target="../tags/tag75.xml"/><Relationship Id="rId70" Type="http://schemas.openxmlformats.org/officeDocument/2006/relationships/tags" Target="../tags/tag86.xml"/><Relationship Id="rId71" Type="http://schemas.openxmlformats.org/officeDocument/2006/relationships/tags" Target="../tags/tag87.xml"/><Relationship Id="rId72" Type="http://schemas.openxmlformats.org/officeDocument/2006/relationships/tags" Target="../tags/tag88.xml"/><Relationship Id="rId73" Type="http://schemas.openxmlformats.org/officeDocument/2006/relationships/tags" Target="../tags/tag89.xml"/><Relationship Id="rId74" Type="http://schemas.openxmlformats.org/officeDocument/2006/relationships/tags" Target="../tags/tag90.xml"/><Relationship Id="rId75" Type="http://schemas.openxmlformats.org/officeDocument/2006/relationships/tags" Target="../tags/tag91.xml"/><Relationship Id="rId76" Type="http://schemas.openxmlformats.org/officeDocument/2006/relationships/tags" Target="../tags/tag92.xml"/><Relationship Id="rId77" Type="http://schemas.openxmlformats.org/officeDocument/2006/relationships/tags" Target="../tags/tag93.xml"/><Relationship Id="rId78" Type="http://schemas.openxmlformats.org/officeDocument/2006/relationships/tags" Target="../tags/tag94.xml"/><Relationship Id="rId79" Type="http://schemas.openxmlformats.org/officeDocument/2006/relationships/tags" Target="../tags/tag95.xml"/><Relationship Id="rId110" Type="http://schemas.openxmlformats.org/officeDocument/2006/relationships/tags" Target="../tags/tag126.xml"/><Relationship Id="rId90" Type="http://schemas.openxmlformats.org/officeDocument/2006/relationships/tags" Target="../tags/tag106.xml"/><Relationship Id="rId91" Type="http://schemas.openxmlformats.org/officeDocument/2006/relationships/tags" Target="../tags/tag107.xml"/><Relationship Id="rId92" Type="http://schemas.openxmlformats.org/officeDocument/2006/relationships/tags" Target="../tags/tag108.xml"/><Relationship Id="rId93" Type="http://schemas.openxmlformats.org/officeDocument/2006/relationships/tags" Target="../tags/tag109.xml"/><Relationship Id="rId94" Type="http://schemas.openxmlformats.org/officeDocument/2006/relationships/tags" Target="../tags/tag110.xml"/><Relationship Id="rId95" Type="http://schemas.openxmlformats.org/officeDocument/2006/relationships/tags" Target="../tags/tag111.xml"/><Relationship Id="rId96" Type="http://schemas.openxmlformats.org/officeDocument/2006/relationships/tags" Target="../tags/tag112.xml"/><Relationship Id="rId97" Type="http://schemas.openxmlformats.org/officeDocument/2006/relationships/tags" Target="../tags/tag113.xml"/><Relationship Id="rId98" Type="http://schemas.openxmlformats.org/officeDocument/2006/relationships/tags" Target="../tags/tag114.xml"/><Relationship Id="rId99" Type="http://schemas.openxmlformats.org/officeDocument/2006/relationships/tags" Target="../tags/tag115.xml"/><Relationship Id="rId111" Type="http://schemas.openxmlformats.org/officeDocument/2006/relationships/tags" Target="../tags/tag127.xml"/><Relationship Id="rId112" Type="http://schemas.openxmlformats.org/officeDocument/2006/relationships/tags" Target="../tags/tag128.xml"/><Relationship Id="rId113" Type="http://schemas.openxmlformats.org/officeDocument/2006/relationships/tags" Target="../tags/tag129.xml"/><Relationship Id="rId114" Type="http://schemas.openxmlformats.org/officeDocument/2006/relationships/tags" Target="../tags/tag130.xml"/><Relationship Id="rId115" Type="http://schemas.openxmlformats.org/officeDocument/2006/relationships/tags" Target="../tags/tag131.xml"/><Relationship Id="rId116" Type="http://schemas.openxmlformats.org/officeDocument/2006/relationships/tags" Target="../tags/tag132.xml"/><Relationship Id="rId117" Type="http://schemas.openxmlformats.org/officeDocument/2006/relationships/tags" Target="../tags/tag133.xml"/><Relationship Id="rId118" Type="http://schemas.openxmlformats.org/officeDocument/2006/relationships/slideLayout" Target="../slideLayouts/slideLayout2.xml"/><Relationship Id="rId20" Type="http://schemas.openxmlformats.org/officeDocument/2006/relationships/tags" Target="../tags/tag36.xml"/><Relationship Id="rId21" Type="http://schemas.openxmlformats.org/officeDocument/2006/relationships/tags" Target="../tags/tag37.xml"/><Relationship Id="rId22" Type="http://schemas.openxmlformats.org/officeDocument/2006/relationships/tags" Target="../tags/tag38.xml"/><Relationship Id="rId23" Type="http://schemas.openxmlformats.org/officeDocument/2006/relationships/tags" Target="../tags/tag39.xml"/><Relationship Id="rId24" Type="http://schemas.openxmlformats.org/officeDocument/2006/relationships/tags" Target="../tags/tag40.xml"/><Relationship Id="rId25" Type="http://schemas.openxmlformats.org/officeDocument/2006/relationships/tags" Target="../tags/tag41.xml"/><Relationship Id="rId26" Type="http://schemas.openxmlformats.org/officeDocument/2006/relationships/tags" Target="../tags/tag42.xml"/><Relationship Id="rId27" Type="http://schemas.openxmlformats.org/officeDocument/2006/relationships/tags" Target="../tags/tag43.xml"/><Relationship Id="rId28" Type="http://schemas.openxmlformats.org/officeDocument/2006/relationships/tags" Target="../tags/tag44.xml"/><Relationship Id="rId29" Type="http://schemas.openxmlformats.org/officeDocument/2006/relationships/tags" Target="../tags/tag45.xml"/><Relationship Id="rId40" Type="http://schemas.openxmlformats.org/officeDocument/2006/relationships/tags" Target="../tags/tag56.xml"/><Relationship Id="rId41" Type="http://schemas.openxmlformats.org/officeDocument/2006/relationships/tags" Target="../tags/tag57.xml"/><Relationship Id="rId42" Type="http://schemas.openxmlformats.org/officeDocument/2006/relationships/tags" Target="../tags/tag58.xml"/><Relationship Id="rId43" Type="http://schemas.openxmlformats.org/officeDocument/2006/relationships/tags" Target="../tags/tag59.xml"/><Relationship Id="rId44" Type="http://schemas.openxmlformats.org/officeDocument/2006/relationships/tags" Target="../tags/tag60.xml"/><Relationship Id="rId45" Type="http://schemas.openxmlformats.org/officeDocument/2006/relationships/tags" Target="../tags/tag61.xml"/><Relationship Id="rId46" Type="http://schemas.openxmlformats.org/officeDocument/2006/relationships/tags" Target="../tags/tag62.xml"/><Relationship Id="rId47" Type="http://schemas.openxmlformats.org/officeDocument/2006/relationships/tags" Target="../tags/tag63.xml"/><Relationship Id="rId48" Type="http://schemas.openxmlformats.org/officeDocument/2006/relationships/tags" Target="../tags/tag64.xml"/><Relationship Id="rId49" Type="http://schemas.openxmlformats.org/officeDocument/2006/relationships/tags" Target="../tags/tag65.xml"/><Relationship Id="rId60" Type="http://schemas.openxmlformats.org/officeDocument/2006/relationships/tags" Target="../tags/tag76.xml"/><Relationship Id="rId61" Type="http://schemas.openxmlformats.org/officeDocument/2006/relationships/tags" Target="../tags/tag77.xml"/><Relationship Id="rId62" Type="http://schemas.openxmlformats.org/officeDocument/2006/relationships/tags" Target="../tags/tag78.xml"/><Relationship Id="rId63" Type="http://schemas.openxmlformats.org/officeDocument/2006/relationships/tags" Target="../tags/tag79.xml"/><Relationship Id="rId64" Type="http://schemas.openxmlformats.org/officeDocument/2006/relationships/tags" Target="../tags/tag80.xml"/><Relationship Id="rId65" Type="http://schemas.openxmlformats.org/officeDocument/2006/relationships/tags" Target="../tags/tag81.xml"/><Relationship Id="rId66" Type="http://schemas.openxmlformats.org/officeDocument/2006/relationships/tags" Target="../tags/tag82.xml"/><Relationship Id="rId67" Type="http://schemas.openxmlformats.org/officeDocument/2006/relationships/tags" Target="../tags/tag83.xml"/><Relationship Id="rId68" Type="http://schemas.openxmlformats.org/officeDocument/2006/relationships/tags" Target="../tags/tag84.xml"/><Relationship Id="rId69" Type="http://schemas.openxmlformats.org/officeDocument/2006/relationships/tags" Target="../tags/tag85.xml"/><Relationship Id="rId100" Type="http://schemas.openxmlformats.org/officeDocument/2006/relationships/tags" Target="../tags/tag116.xml"/><Relationship Id="rId80" Type="http://schemas.openxmlformats.org/officeDocument/2006/relationships/tags" Target="../tags/tag96.xml"/><Relationship Id="rId81" Type="http://schemas.openxmlformats.org/officeDocument/2006/relationships/tags" Target="../tags/tag97.xml"/><Relationship Id="rId82" Type="http://schemas.openxmlformats.org/officeDocument/2006/relationships/tags" Target="../tags/tag98.xml"/><Relationship Id="rId83" Type="http://schemas.openxmlformats.org/officeDocument/2006/relationships/tags" Target="../tags/tag99.xml"/><Relationship Id="rId84" Type="http://schemas.openxmlformats.org/officeDocument/2006/relationships/tags" Target="../tags/tag100.xml"/><Relationship Id="rId85" Type="http://schemas.openxmlformats.org/officeDocument/2006/relationships/tags" Target="../tags/tag101.xml"/><Relationship Id="rId86" Type="http://schemas.openxmlformats.org/officeDocument/2006/relationships/tags" Target="../tags/tag102.xml"/><Relationship Id="rId87" Type="http://schemas.openxmlformats.org/officeDocument/2006/relationships/tags" Target="../tags/tag103.xml"/><Relationship Id="rId88" Type="http://schemas.openxmlformats.org/officeDocument/2006/relationships/tags" Target="../tags/tag104.xml"/><Relationship Id="rId89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34.xml"/><Relationship Id="rId2" Type="http://schemas.openxmlformats.org/officeDocument/2006/relationships/tags" Target="../tags/tag135.xml"/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tags" Target="../tags/tag138.xml"/><Relationship Id="rId6" Type="http://schemas.openxmlformats.org/officeDocument/2006/relationships/tags" Target="../tags/tag139.xml"/><Relationship Id="rId7" Type="http://schemas.openxmlformats.org/officeDocument/2006/relationships/tags" Target="../tags/tag140.xml"/><Relationship Id="rId8" Type="http://schemas.openxmlformats.org/officeDocument/2006/relationships/tags" Target="../tags/tag141.xml"/><Relationship Id="rId9" Type="http://schemas.openxmlformats.org/officeDocument/2006/relationships/tags" Target="../tags/tag142.xml"/><Relationship Id="rId10" Type="http://schemas.openxmlformats.org/officeDocument/2006/relationships/tags" Target="../tags/tag143.xml"/><Relationship Id="rId11" Type="http://schemas.openxmlformats.org/officeDocument/2006/relationships/tags" Target="../tags/tag144.xml"/><Relationship Id="rId12" Type="http://schemas.openxmlformats.org/officeDocument/2006/relationships/tags" Target="../tags/tag145.xml"/><Relationship Id="rId13" Type="http://schemas.openxmlformats.org/officeDocument/2006/relationships/tags" Target="../tags/tag146.xml"/><Relationship Id="rId14" Type="http://schemas.openxmlformats.org/officeDocument/2006/relationships/tags" Target="../tags/tag147.xml"/><Relationship Id="rId15" Type="http://schemas.openxmlformats.org/officeDocument/2006/relationships/tags" Target="../tags/tag148.xml"/><Relationship Id="rId16" Type="http://schemas.openxmlformats.org/officeDocument/2006/relationships/tags" Target="../tags/tag149.xml"/><Relationship Id="rId17" Type="http://schemas.openxmlformats.org/officeDocument/2006/relationships/tags" Target="../tags/tag150.xml"/><Relationship Id="rId18" Type="http://schemas.openxmlformats.org/officeDocument/2006/relationships/tags" Target="../tags/tag151.xml"/><Relationship Id="rId19" Type="http://schemas.openxmlformats.org/officeDocument/2006/relationships/tags" Target="../tags/tag152.xml"/><Relationship Id="rId30" Type="http://schemas.openxmlformats.org/officeDocument/2006/relationships/tags" Target="../tags/tag163.xml"/><Relationship Id="rId31" Type="http://schemas.openxmlformats.org/officeDocument/2006/relationships/tags" Target="../tags/tag164.xml"/><Relationship Id="rId32" Type="http://schemas.openxmlformats.org/officeDocument/2006/relationships/tags" Target="../tags/tag165.xml"/><Relationship Id="rId33" Type="http://schemas.openxmlformats.org/officeDocument/2006/relationships/tags" Target="../tags/tag166.xml"/><Relationship Id="rId34" Type="http://schemas.openxmlformats.org/officeDocument/2006/relationships/tags" Target="../tags/tag167.xml"/><Relationship Id="rId35" Type="http://schemas.openxmlformats.org/officeDocument/2006/relationships/tags" Target="../tags/tag168.xml"/><Relationship Id="rId36" Type="http://schemas.openxmlformats.org/officeDocument/2006/relationships/tags" Target="../tags/tag169.xml"/><Relationship Id="rId37" Type="http://schemas.openxmlformats.org/officeDocument/2006/relationships/tags" Target="../tags/tag170.xml"/><Relationship Id="rId38" Type="http://schemas.openxmlformats.org/officeDocument/2006/relationships/tags" Target="../tags/tag171.xml"/><Relationship Id="rId39" Type="http://schemas.openxmlformats.org/officeDocument/2006/relationships/tags" Target="../tags/tag172.xml"/><Relationship Id="rId50" Type="http://schemas.openxmlformats.org/officeDocument/2006/relationships/tags" Target="../tags/tag183.xml"/><Relationship Id="rId51" Type="http://schemas.openxmlformats.org/officeDocument/2006/relationships/tags" Target="../tags/tag184.xml"/><Relationship Id="rId52" Type="http://schemas.openxmlformats.org/officeDocument/2006/relationships/tags" Target="../tags/tag185.xml"/><Relationship Id="rId53" Type="http://schemas.openxmlformats.org/officeDocument/2006/relationships/tags" Target="../tags/tag186.xml"/><Relationship Id="rId54" Type="http://schemas.openxmlformats.org/officeDocument/2006/relationships/tags" Target="../tags/tag187.xml"/><Relationship Id="rId55" Type="http://schemas.openxmlformats.org/officeDocument/2006/relationships/tags" Target="../tags/tag188.xml"/><Relationship Id="rId56" Type="http://schemas.openxmlformats.org/officeDocument/2006/relationships/tags" Target="../tags/tag189.xml"/><Relationship Id="rId57" Type="http://schemas.openxmlformats.org/officeDocument/2006/relationships/tags" Target="../tags/tag190.xml"/><Relationship Id="rId58" Type="http://schemas.openxmlformats.org/officeDocument/2006/relationships/tags" Target="../tags/tag191.xml"/><Relationship Id="rId59" Type="http://schemas.openxmlformats.org/officeDocument/2006/relationships/tags" Target="../tags/tag192.xml"/><Relationship Id="rId70" Type="http://schemas.openxmlformats.org/officeDocument/2006/relationships/tags" Target="../tags/tag203.xml"/><Relationship Id="rId71" Type="http://schemas.openxmlformats.org/officeDocument/2006/relationships/tags" Target="../tags/tag204.xml"/><Relationship Id="rId72" Type="http://schemas.openxmlformats.org/officeDocument/2006/relationships/tags" Target="../tags/tag205.xml"/><Relationship Id="rId73" Type="http://schemas.openxmlformats.org/officeDocument/2006/relationships/tags" Target="../tags/tag206.xml"/><Relationship Id="rId74" Type="http://schemas.openxmlformats.org/officeDocument/2006/relationships/tags" Target="../tags/tag207.xml"/><Relationship Id="rId75" Type="http://schemas.openxmlformats.org/officeDocument/2006/relationships/tags" Target="../tags/tag208.xml"/><Relationship Id="rId76" Type="http://schemas.openxmlformats.org/officeDocument/2006/relationships/tags" Target="../tags/tag209.xml"/><Relationship Id="rId77" Type="http://schemas.openxmlformats.org/officeDocument/2006/relationships/tags" Target="../tags/tag210.xml"/><Relationship Id="rId78" Type="http://schemas.openxmlformats.org/officeDocument/2006/relationships/tags" Target="../tags/tag211.xml"/><Relationship Id="rId79" Type="http://schemas.openxmlformats.org/officeDocument/2006/relationships/tags" Target="../tags/tag212.xml"/><Relationship Id="rId90" Type="http://schemas.openxmlformats.org/officeDocument/2006/relationships/tags" Target="../tags/tag223.xml"/><Relationship Id="rId91" Type="http://schemas.openxmlformats.org/officeDocument/2006/relationships/tags" Target="../tags/tag224.xml"/><Relationship Id="rId92" Type="http://schemas.openxmlformats.org/officeDocument/2006/relationships/slideLayout" Target="../slideLayouts/slideLayout6.xml"/><Relationship Id="rId93" Type="http://schemas.openxmlformats.org/officeDocument/2006/relationships/notesSlide" Target="../notesSlides/notesSlide1.xml"/><Relationship Id="rId20" Type="http://schemas.openxmlformats.org/officeDocument/2006/relationships/tags" Target="../tags/tag153.xml"/><Relationship Id="rId21" Type="http://schemas.openxmlformats.org/officeDocument/2006/relationships/tags" Target="../tags/tag154.xml"/><Relationship Id="rId22" Type="http://schemas.openxmlformats.org/officeDocument/2006/relationships/tags" Target="../tags/tag155.xml"/><Relationship Id="rId23" Type="http://schemas.openxmlformats.org/officeDocument/2006/relationships/tags" Target="../tags/tag156.xml"/><Relationship Id="rId24" Type="http://schemas.openxmlformats.org/officeDocument/2006/relationships/tags" Target="../tags/tag157.xml"/><Relationship Id="rId25" Type="http://schemas.openxmlformats.org/officeDocument/2006/relationships/tags" Target="../tags/tag158.xml"/><Relationship Id="rId26" Type="http://schemas.openxmlformats.org/officeDocument/2006/relationships/tags" Target="../tags/tag159.xml"/><Relationship Id="rId27" Type="http://schemas.openxmlformats.org/officeDocument/2006/relationships/tags" Target="../tags/tag160.xml"/><Relationship Id="rId28" Type="http://schemas.openxmlformats.org/officeDocument/2006/relationships/tags" Target="../tags/tag161.xml"/><Relationship Id="rId29" Type="http://schemas.openxmlformats.org/officeDocument/2006/relationships/tags" Target="../tags/tag162.xml"/><Relationship Id="rId40" Type="http://schemas.openxmlformats.org/officeDocument/2006/relationships/tags" Target="../tags/tag173.xml"/><Relationship Id="rId41" Type="http://schemas.openxmlformats.org/officeDocument/2006/relationships/tags" Target="../tags/tag174.xml"/><Relationship Id="rId42" Type="http://schemas.openxmlformats.org/officeDocument/2006/relationships/tags" Target="../tags/tag175.xml"/><Relationship Id="rId43" Type="http://schemas.openxmlformats.org/officeDocument/2006/relationships/tags" Target="../tags/tag176.xml"/><Relationship Id="rId44" Type="http://schemas.openxmlformats.org/officeDocument/2006/relationships/tags" Target="../tags/tag177.xml"/><Relationship Id="rId45" Type="http://schemas.openxmlformats.org/officeDocument/2006/relationships/tags" Target="../tags/tag178.xml"/><Relationship Id="rId46" Type="http://schemas.openxmlformats.org/officeDocument/2006/relationships/tags" Target="../tags/tag179.xml"/><Relationship Id="rId47" Type="http://schemas.openxmlformats.org/officeDocument/2006/relationships/tags" Target="../tags/tag180.xml"/><Relationship Id="rId48" Type="http://schemas.openxmlformats.org/officeDocument/2006/relationships/tags" Target="../tags/tag181.xml"/><Relationship Id="rId49" Type="http://schemas.openxmlformats.org/officeDocument/2006/relationships/tags" Target="../tags/tag182.xml"/><Relationship Id="rId60" Type="http://schemas.openxmlformats.org/officeDocument/2006/relationships/tags" Target="../tags/tag193.xml"/><Relationship Id="rId61" Type="http://schemas.openxmlformats.org/officeDocument/2006/relationships/tags" Target="../tags/tag194.xml"/><Relationship Id="rId62" Type="http://schemas.openxmlformats.org/officeDocument/2006/relationships/tags" Target="../tags/tag195.xml"/><Relationship Id="rId63" Type="http://schemas.openxmlformats.org/officeDocument/2006/relationships/tags" Target="../tags/tag196.xml"/><Relationship Id="rId64" Type="http://schemas.openxmlformats.org/officeDocument/2006/relationships/tags" Target="../tags/tag197.xml"/><Relationship Id="rId65" Type="http://schemas.openxmlformats.org/officeDocument/2006/relationships/tags" Target="../tags/tag198.xml"/><Relationship Id="rId66" Type="http://schemas.openxmlformats.org/officeDocument/2006/relationships/tags" Target="../tags/tag199.xml"/><Relationship Id="rId67" Type="http://schemas.openxmlformats.org/officeDocument/2006/relationships/tags" Target="../tags/tag200.xml"/><Relationship Id="rId68" Type="http://schemas.openxmlformats.org/officeDocument/2006/relationships/tags" Target="../tags/tag201.xml"/><Relationship Id="rId69" Type="http://schemas.openxmlformats.org/officeDocument/2006/relationships/tags" Target="../tags/tag202.xml"/><Relationship Id="rId80" Type="http://schemas.openxmlformats.org/officeDocument/2006/relationships/tags" Target="../tags/tag213.xml"/><Relationship Id="rId81" Type="http://schemas.openxmlformats.org/officeDocument/2006/relationships/tags" Target="../tags/tag214.xml"/><Relationship Id="rId82" Type="http://schemas.openxmlformats.org/officeDocument/2006/relationships/tags" Target="../tags/tag215.xml"/><Relationship Id="rId83" Type="http://schemas.openxmlformats.org/officeDocument/2006/relationships/tags" Target="../tags/tag216.xml"/><Relationship Id="rId84" Type="http://schemas.openxmlformats.org/officeDocument/2006/relationships/tags" Target="../tags/tag217.xml"/><Relationship Id="rId85" Type="http://schemas.openxmlformats.org/officeDocument/2006/relationships/tags" Target="../tags/tag218.xml"/><Relationship Id="rId86" Type="http://schemas.openxmlformats.org/officeDocument/2006/relationships/tags" Target="../tags/tag219.xml"/><Relationship Id="rId87" Type="http://schemas.openxmlformats.org/officeDocument/2006/relationships/tags" Target="../tags/tag220.xml"/><Relationship Id="rId88" Type="http://schemas.openxmlformats.org/officeDocument/2006/relationships/tags" Target="../tags/tag221.xml"/><Relationship Id="rId89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tags" Target="../tags/tag239.xml"/><Relationship Id="rId16" Type="http://schemas.openxmlformats.org/officeDocument/2006/relationships/tags" Target="../tags/tag240.xml"/><Relationship Id="rId17" Type="http://schemas.openxmlformats.org/officeDocument/2006/relationships/tags" Target="../tags/tag241.xml"/><Relationship Id="rId18" Type="http://schemas.openxmlformats.org/officeDocument/2006/relationships/tags" Target="../tags/tag242.xml"/><Relationship Id="rId19" Type="http://schemas.openxmlformats.org/officeDocument/2006/relationships/tags" Target="../tags/tag243.xml"/><Relationship Id="rId63" Type="http://schemas.openxmlformats.org/officeDocument/2006/relationships/tags" Target="../tags/tag287.xml"/><Relationship Id="rId64" Type="http://schemas.openxmlformats.org/officeDocument/2006/relationships/tags" Target="../tags/tag288.xml"/><Relationship Id="rId65" Type="http://schemas.openxmlformats.org/officeDocument/2006/relationships/tags" Target="../tags/tag289.xml"/><Relationship Id="rId66" Type="http://schemas.openxmlformats.org/officeDocument/2006/relationships/tags" Target="../tags/tag290.xml"/><Relationship Id="rId67" Type="http://schemas.openxmlformats.org/officeDocument/2006/relationships/tags" Target="../tags/tag291.xml"/><Relationship Id="rId68" Type="http://schemas.openxmlformats.org/officeDocument/2006/relationships/tags" Target="../tags/tag292.xml"/><Relationship Id="rId69" Type="http://schemas.openxmlformats.org/officeDocument/2006/relationships/tags" Target="../tags/tag293.xml"/><Relationship Id="rId50" Type="http://schemas.openxmlformats.org/officeDocument/2006/relationships/tags" Target="../tags/tag274.xml"/><Relationship Id="rId51" Type="http://schemas.openxmlformats.org/officeDocument/2006/relationships/tags" Target="../tags/tag275.xml"/><Relationship Id="rId52" Type="http://schemas.openxmlformats.org/officeDocument/2006/relationships/tags" Target="../tags/tag276.xml"/><Relationship Id="rId53" Type="http://schemas.openxmlformats.org/officeDocument/2006/relationships/tags" Target="../tags/tag277.xml"/><Relationship Id="rId54" Type="http://schemas.openxmlformats.org/officeDocument/2006/relationships/tags" Target="../tags/tag278.xml"/><Relationship Id="rId55" Type="http://schemas.openxmlformats.org/officeDocument/2006/relationships/tags" Target="../tags/tag279.xml"/><Relationship Id="rId56" Type="http://schemas.openxmlformats.org/officeDocument/2006/relationships/tags" Target="../tags/tag280.xml"/><Relationship Id="rId57" Type="http://schemas.openxmlformats.org/officeDocument/2006/relationships/tags" Target="../tags/tag281.xml"/><Relationship Id="rId58" Type="http://schemas.openxmlformats.org/officeDocument/2006/relationships/tags" Target="../tags/tag282.xml"/><Relationship Id="rId59" Type="http://schemas.openxmlformats.org/officeDocument/2006/relationships/tags" Target="../tags/tag283.xml"/><Relationship Id="rId40" Type="http://schemas.openxmlformats.org/officeDocument/2006/relationships/tags" Target="../tags/tag264.xml"/><Relationship Id="rId41" Type="http://schemas.openxmlformats.org/officeDocument/2006/relationships/tags" Target="../tags/tag265.xml"/><Relationship Id="rId42" Type="http://schemas.openxmlformats.org/officeDocument/2006/relationships/tags" Target="../tags/tag266.xml"/><Relationship Id="rId43" Type="http://schemas.openxmlformats.org/officeDocument/2006/relationships/tags" Target="../tags/tag267.xml"/><Relationship Id="rId44" Type="http://schemas.openxmlformats.org/officeDocument/2006/relationships/tags" Target="../tags/tag268.xml"/><Relationship Id="rId45" Type="http://schemas.openxmlformats.org/officeDocument/2006/relationships/tags" Target="../tags/tag269.xml"/><Relationship Id="rId46" Type="http://schemas.openxmlformats.org/officeDocument/2006/relationships/tags" Target="../tags/tag270.xml"/><Relationship Id="rId47" Type="http://schemas.openxmlformats.org/officeDocument/2006/relationships/tags" Target="../tags/tag271.xml"/><Relationship Id="rId48" Type="http://schemas.openxmlformats.org/officeDocument/2006/relationships/tags" Target="../tags/tag272.xml"/><Relationship Id="rId49" Type="http://schemas.openxmlformats.org/officeDocument/2006/relationships/tags" Target="../tags/tag273.xml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9" Type="http://schemas.openxmlformats.org/officeDocument/2006/relationships/tags" Target="../tags/tag233.xml"/><Relationship Id="rId30" Type="http://schemas.openxmlformats.org/officeDocument/2006/relationships/tags" Target="../tags/tag254.xml"/><Relationship Id="rId31" Type="http://schemas.openxmlformats.org/officeDocument/2006/relationships/tags" Target="../tags/tag255.xml"/><Relationship Id="rId32" Type="http://schemas.openxmlformats.org/officeDocument/2006/relationships/tags" Target="../tags/tag256.xml"/><Relationship Id="rId33" Type="http://schemas.openxmlformats.org/officeDocument/2006/relationships/tags" Target="../tags/tag257.xml"/><Relationship Id="rId34" Type="http://schemas.openxmlformats.org/officeDocument/2006/relationships/tags" Target="../tags/tag258.xml"/><Relationship Id="rId35" Type="http://schemas.openxmlformats.org/officeDocument/2006/relationships/tags" Target="../tags/tag259.xml"/><Relationship Id="rId36" Type="http://schemas.openxmlformats.org/officeDocument/2006/relationships/tags" Target="../tags/tag260.xml"/><Relationship Id="rId37" Type="http://schemas.openxmlformats.org/officeDocument/2006/relationships/tags" Target="../tags/tag261.xml"/><Relationship Id="rId38" Type="http://schemas.openxmlformats.org/officeDocument/2006/relationships/tags" Target="../tags/tag262.xml"/><Relationship Id="rId39" Type="http://schemas.openxmlformats.org/officeDocument/2006/relationships/tags" Target="../tags/tag263.xml"/><Relationship Id="rId70" Type="http://schemas.openxmlformats.org/officeDocument/2006/relationships/tags" Target="../tags/tag294.xml"/><Relationship Id="rId71" Type="http://schemas.openxmlformats.org/officeDocument/2006/relationships/tags" Target="../tags/tag295.xml"/><Relationship Id="rId72" Type="http://schemas.openxmlformats.org/officeDocument/2006/relationships/slideLayout" Target="../slideLayouts/slideLayout6.xml"/><Relationship Id="rId20" Type="http://schemas.openxmlformats.org/officeDocument/2006/relationships/tags" Target="../tags/tag244.xml"/><Relationship Id="rId21" Type="http://schemas.openxmlformats.org/officeDocument/2006/relationships/tags" Target="../tags/tag245.xml"/><Relationship Id="rId22" Type="http://schemas.openxmlformats.org/officeDocument/2006/relationships/tags" Target="../tags/tag246.xml"/><Relationship Id="rId23" Type="http://schemas.openxmlformats.org/officeDocument/2006/relationships/tags" Target="../tags/tag247.xml"/><Relationship Id="rId24" Type="http://schemas.openxmlformats.org/officeDocument/2006/relationships/tags" Target="../tags/tag248.xml"/><Relationship Id="rId25" Type="http://schemas.openxmlformats.org/officeDocument/2006/relationships/tags" Target="../tags/tag249.xml"/><Relationship Id="rId26" Type="http://schemas.openxmlformats.org/officeDocument/2006/relationships/tags" Target="../tags/tag250.xml"/><Relationship Id="rId27" Type="http://schemas.openxmlformats.org/officeDocument/2006/relationships/tags" Target="../tags/tag251.xml"/><Relationship Id="rId28" Type="http://schemas.openxmlformats.org/officeDocument/2006/relationships/tags" Target="../tags/tag252.xml"/><Relationship Id="rId29" Type="http://schemas.openxmlformats.org/officeDocument/2006/relationships/tags" Target="../tags/tag253.xml"/><Relationship Id="rId73" Type="http://schemas.openxmlformats.org/officeDocument/2006/relationships/notesSlide" Target="../notesSlides/notesSlide2.xml"/><Relationship Id="rId74" Type="http://schemas.openxmlformats.org/officeDocument/2006/relationships/image" Target="../media/image2.png"/><Relationship Id="rId75" Type="http://schemas.openxmlformats.org/officeDocument/2006/relationships/image" Target="../media/image3.png"/><Relationship Id="rId76" Type="http://schemas.openxmlformats.org/officeDocument/2006/relationships/image" Target="../media/image4.png"/><Relationship Id="rId77" Type="http://schemas.openxmlformats.org/officeDocument/2006/relationships/image" Target="../media/image5.png"/><Relationship Id="rId60" Type="http://schemas.openxmlformats.org/officeDocument/2006/relationships/tags" Target="../tags/tag284.xml"/><Relationship Id="rId61" Type="http://schemas.openxmlformats.org/officeDocument/2006/relationships/tags" Target="../tags/tag285.xml"/><Relationship Id="rId62" Type="http://schemas.openxmlformats.org/officeDocument/2006/relationships/tags" Target="../tags/tag286.xml"/><Relationship Id="rId10" Type="http://schemas.openxmlformats.org/officeDocument/2006/relationships/tags" Target="../tags/tag234.xml"/><Relationship Id="rId11" Type="http://schemas.openxmlformats.org/officeDocument/2006/relationships/tags" Target="../tags/tag235.xml"/><Relationship Id="rId12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101" Type="http://schemas.openxmlformats.org/officeDocument/2006/relationships/tags" Target="../tags/tag396.xml"/><Relationship Id="rId102" Type="http://schemas.openxmlformats.org/officeDocument/2006/relationships/tags" Target="../tags/tag397.xml"/><Relationship Id="rId103" Type="http://schemas.openxmlformats.org/officeDocument/2006/relationships/tags" Target="../tags/tag398.xml"/><Relationship Id="rId104" Type="http://schemas.openxmlformats.org/officeDocument/2006/relationships/tags" Target="../tags/tag399.xml"/><Relationship Id="rId105" Type="http://schemas.openxmlformats.org/officeDocument/2006/relationships/tags" Target="../tags/tag400.xml"/><Relationship Id="rId106" Type="http://schemas.openxmlformats.org/officeDocument/2006/relationships/tags" Target="../tags/tag401.xml"/><Relationship Id="rId107" Type="http://schemas.openxmlformats.org/officeDocument/2006/relationships/tags" Target="../tags/tag402.xml"/><Relationship Id="rId1" Type="http://schemas.openxmlformats.org/officeDocument/2006/relationships/tags" Target="../tags/tag296.xml"/><Relationship Id="rId2" Type="http://schemas.openxmlformats.org/officeDocument/2006/relationships/tags" Target="../tags/tag297.xml"/><Relationship Id="rId3" Type="http://schemas.openxmlformats.org/officeDocument/2006/relationships/tags" Target="../tags/tag298.xml"/><Relationship Id="rId4" Type="http://schemas.openxmlformats.org/officeDocument/2006/relationships/tags" Target="../tags/tag299.xml"/><Relationship Id="rId5" Type="http://schemas.openxmlformats.org/officeDocument/2006/relationships/tags" Target="../tags/tag300.xml"/><Relationship Id="rId6" Type="http://schemas.openxmlformats.org/officeDocument/2006/relationships/tags" Target="../tags/tag301.xml"/><Relationship Id="rId7" Type="http://schemas.openxmlformats.org/officeDocument/2006/relationships/tags" Target="../tags/tag302.xml"/><Relationship Id="rId8" Type="http://schemas.openxmlformats.org/officeDocument/2006/relationships/tags" Target="../tags/tag303.xml"/><Relationship Id="rId9" Type="http://schemas.openxmlformats.org/officeDocument/2006/relationships/tags" Target="../tags/tag304.xml"/><Relationship Id="rId108" Type="http://schemas.openxmlformats.org/officeDocument/2006/relationships/tags" Target="../tags/tag403.xml"/><Relationship Id="rId109" Type="http://schemas.openxmlformats.org/officeDocument/2006/relationships/tags" Target="../tags/tag404.xml"/><Relationship Id="rId10" Type="http://schemas.openxmlformats.org/officeDocument/2006/relationships/tags" Target="../tags/tag305.xml"/><Relationship Id="rId11" Type="http://schemas.openxmlformats.org/officeDocument/2006/relationships/tags" Target="../tags/tag306.xml"/><Relationship Id="rId12" Type="http://schemas.openxmlformats.org/officeDocument/2006/relationships/tags" Target="../tags/tag307.xml"/><Relationship Id="rId13" Type="http://schemas.openxmlformats.org/officeDocument/2006/relationships/tags" Target="../tags/tag308.xml"/><Relationship Id="rId14" Type="http://schemas.openxmlformats.org/officeDocument/2006/relationships/tags" Target="../tags/tag309.xml"/><Relationship Id="rId15" Type="http://schemas.openxmlformats.org/officeDocument/2006/relationships/tags" Target="../tags/tag310.xml"/><Relationship Id="rId16" Type="http://schemas.openxmlformats.org/officeDocument/2006/relationships/tags" Target="../tags/tag311.xml"/><Relationship Id="rId17" Type="http://schemas.openxmlformats.org/officeDocument/2006/relationships/tags" Target="../tags/tag312.xml"/><Relationship Id="rId18" Type="http://schemas.openxmlformats.org/officeDocument/2006/relationships/tags" Target="../tags/tag313.xml"/><Relationship Id="rId19" Type="http://schemas.openxmlformats.org/officeDocument/2006/relationships/tags" Target="../tags/tag314.xml"/><Relationship Id="rId30" Type="http://schemas.openxmlformats.org/officeDocument/2006/relationships/tags" Target="../tags/tag325.xml"/><Relationship Id="rId31" Type="http://schemas.openxmlformats.org/officeDocument/2006/relationships/tags" Target="../tags/tag326.xml"/><Relationship Id="rId32" Type="http://schemas.openxmlformats.org/officeDocument/2006/relationships/tags" Target="../tags/tag327.xml"/><Relationship Id="rId33" Type="http://schemas.openxmlformats.org/officeDocument/2006/relationships/tags" Target="../tags/tag328.xml"/><Relationship Id="rId34" Type="http://schemas.openxmlformats.org/officeDocument/2006/relationships/tags" Target="../tags/tag329.xml"/><Relationship Id="rId35" Type="http://schemas.openxmlformats.org/officeDocument/2006/relationships/tags" Target="../tags/tag330.xml"/><Relationship Id="rId36" Type="http://schemas.openxmlformats.org/officeDocument/2006/relationships/tags" Target="../tags/tag331.xml"/><Relationship Id="rId37" Type="http://schemas.openxmlformats.org/officeDocument/2006/relationships/tags" Target="../tags/tag332.xml"/><Relationship Id="rId38" Type="http://schemas.openxmlformats.org/officeDocument/2006/relationships/tags" Target="../tags/tag333.xml"/><Relationship Id="rId39" Type="http://schemas.openxmlformats.org/officeDocument/2006/relationships/tags" Target="../tags/tag334.xml"/><Relationship Id="rId50" Type="http://schemas.openxmlformats.org/officeDocument/2006/relationships/tags" Target="../tags/tag345.xml"/><Relationship Id="rId51" Type="http://schemas.openxmlformats.org/officeDocument/2006/relationships/tags" Target="../tags/tag346.xml"/><Relationship Id="rId52" Type="http://schemas.openxmlformats.org/officeDocument/2006/relationships/tags" Target="../tags/tag347.xml"/><Relationship Id="rId53" Type="http://schemas.openxmlformats.org/officeDocument/2006/relationships/tags" Target="../tags/tag348.xml"/><Relationship Id="rId54" Type="http://schemas.openxmlformats.org/officeDocument/2006/relationships/tags" Target="../tags/tag349.xml"/><Relationship Id="rId55" Type="http://schemas.openxmlformats.org/officeDocument/2006/relationships/tags" Target="../tags/tag350.xml"/><Relationship Id="rId56" Type="http://schemas.openxmlformats.org/officeDocument/2006/relationships/tags" Target="../tags/tag351.xml"/><Relationship Id="rId57" Type="http://schemas.openxmlformats.org/officeDocument/2006/relationships/tags" Target="../tags/tag352.xml"/><Relationship Id="rId58" Type="http://schemas.openxmlformats.org/officeDocument/2006/relationships/tags" Target="../tags/tag353.xml"/><Relationship Id="rId59" Type="http://schemas.openxmlformats.org/officeDocument/2006/relationships/tags" Target="../tags/tag354.xml"/><Relationship Id="rId70" Type="http://schemas.openxmlformats.org/officeDocument/2006/relationships/tags" Target="../tags/tag365.xml"/><Relationship Id="rId71" Type="http://schemas.openxmlformats.org/officeDocument/2006/relationships/tags" Target="../tags/tag366.xml"/><Relationship Id="rId72" Type="http://schemas.openxmlformats.org/officeDocument/2006/relationships/tags" Target="../tags/tag367.xml"/><Relationship Id="rId73" Type="http://schemas.openxmlformats.org/officeDocument/2006/relationships/tags" Target="../tags/tag368.xml"/><Relationship Id="rId74" Type="http://schemas.openxmlformats.org/officeDocument/2006/relationships/tags" Target="../tags/tag369.xml"/><Relationship Id="rId75" Type="http://schemas.openxmlformats.org/officeDocument/2006/relationships/tags" Target="../tags/tag370.xml"/><Relationship Id="rId76" Type="http://schemas.openxmlformats.org/officeDocument/2006/relationships/tags" Target="../tags/tag371.xml"/><Relationship Id="rId77" Type="http://schemas.openxmlformats.org/officeDocument/2006/relationships/tags" Target="../tags/tag372.xml"/><Relationship Id="rId78" Type="http://schemas.openxmlformats.org/officeDocument/2006/relationships/tags" Target="../tags/tag373.xml"/><Relationship Id="rId79" Type="http://schemas.openxmlformats.org/officeDocument/2006/relationships/tags" Target="../tags/tag374.xml"/><Relationship Id="rId110" Type="http://schemas.openxmlformats.org/officeDocument/2006/relationships/tags" Target="../tags/tag405.xml"/><Relationship Id="rId90" Type="http://schemas.openxmlformats.org/officeDocument/2006/relationships/tags" Target="../tags/tag385.xml"/><Relationship Id="rId91" Type="http://schemas.openxmlformats.org/officeDocument/2006/relationships/tags" Target="../tags/tag386.xml"/><Relationship Id="rId92" Type="http://schemas.openxmlformats.org/officeDocument/2006/relationships/tags" Target="../tags/tag387.xml"/><Relationship Id="rId93" Type="http://schemas.openxmlformats.org/officeDocument/2006/relationships/tags" Target="../tags/tag388.xml"/><Relationship Id="rId94" Type="http://schemas.openxmlformats.org/officeDocument/2006/relationships/tags" Target="../tags/tag389.xml"/><Relationship Id="rId95" Type="http://schemas.openxmlformats.org/officeDocument/2006/relationships/tags" Target="../tags/tag390.xml"/><Relationship Id="rId96" Type="http://schemas.openxmlformats.org/officeDocument/2006/relationships/tags" Target="../tags/tag391.xml"/><Relationship Id="rId97" Type="http://schemas.openxmlformats.org/officeDocument/2006/relationships/tags" Target="../tags/tag392.xml"/><Relationship Id="rId98" Type="http://schemas.openxmlformats.org/officeDocument/2006/relationships/tags" Target="../tags/tag393.xml"/><Relationship Id="rId99" Type="http://schemas.openxmlformats.org/officeDocument/2006/relationships/tags" Target="../tags/tag394.xml"/><Relationship Id="rId111" Type="http://schemas.openxmlformats.org/officeDocument/2006/relationships/tags" Target="../tags/tag406.xml"/><Relationship Id="rId112" Type="http://schemas.openxmlformats.org/officeDocument/2006/relationships/tags" Target="../tags/tag407.xml"/><Relationship Id="rId113" Type="http://schemas.openxmlformats.org/officeDocument/2006/relationships/slideLayout" Target="../slideLayouts/slideLayout6.xml"/><Relationship Id="rId114" Type="http://schemas.openxmlformats.org/officeDocument/2006/relationships/notesSlide" Target="../notesSlides/notesSlide3.xml"/><Relationship Id="rId20" Type="http://schemas.openxmlformats.org/officeDocument/2006/relationships/tags" Target="../tags/tag315.xml"/><Relationship Id="rId21" Type="http://schemas.openxmlformats.org/officeDocument/2006/relationships/tags" Target="../tags/tag316.xml"/><Relationship Id="rId22" Type="http://schemas.openxmlformats.org/officeDocument/2006/relationships/tags" Target="../tags/tag317.xml"/><Relationship Id="rId23" Type="http://schemas.openxmlformats.org/officeDocument/2006/relationships/tags" Target="../tags/tag318.xml"/><Relationship Id="rId24" Type="http://schemas.openxmlformats.org/officeDocument/2006/relationships/tags" Target="../tags/tag319.xml"/><Relationship Id="rId25" Type="http://schemas.openxmlformats.org/officeDocument/2006/relationships/tags" Target="../tags/tag320.xml"/><Relationship Id="rId26" Type="http://schemas.openxmlformats.org/officeDocument/2006/relationships/tags" Target="../tags/tag321.xml"/><Relationship Id="rId27" Type="http://schemas.openxmlformats.org/officeDocument/2006/relationships/tags" Target="../tags/tag322.xml"/><Relationship Id="rId28" Type="http://schemas.openxmlformats.org/officeDocument/2006/relationships/tags" Target="../tags/tag323.xml"/><Relationship Id="rId29" Type="http://schemas.openxmlformats.org/officeDocument/2006/relationships/tags" Target="../tags/tag324.xml"/><Relationship Id="rId40" Type="http://schemas.openxmlformats.org/officeDocument/2006/relationships/tags" Target="../tags/tag335.xml"/><Relationship Id="rId41" Type="http://schemas.openxmlformats.org/officeDocument/2006/relationships/tags" Target="../tags/tag336.xml"/><Relationship Id="rId42" Type="http://schemas.openxmlformats.org/officeDocument/2006/relationships/tags" Target="../tags/tag337.xml"/><Relationship Id="rId43" Type="http://schemas.openxmlformats.org/officeDocument/2006/relationships/tags" Target="../tags/tag338.xml"/><Relationship Id="rId44" Type="http://schemas.openxmlformats.org/officeDocument/2006/relationships/tags" Target="../tags/tag339.xml"/><Relationship Id="rId45" Type="http://schemas.openxmlformats.org/officeDocument/2006/relationships/tags" Target="../tags/tag340.xml"/><Relationship Id="rId46" Type="http://schemas.openxmlformats.org/officeDocument/2006/relationships/tags" Target="../tags/tag341.xml"/><Relationship Id="rId47" Type="http://schemas.openxmlformats.org/officeDocument/2006/relationships/tags" Target="../tags/tag342.xml"/><Relationship Id="rId48" Type="http://schemas.openxmlformats.org/officeDocument/2006/relationships/tags" Target="../tags/tag343.xml"/><Relationship Id="rId49" Type="http://schemas.openxmlformats.org/officeDocument/2006/relationships/tags" Target="../tags/tag344.xml"/><Relationship Id="rId60" Type="http://schemas.openxmlformats.org/officeDocument/2006/relationships/tags" Target="../tags/tag355.xml"/><Relationship Id="rId61" Type="http://schemas.openxmlformats.org/officeDocument/2006/relationships/tags" Target="../tags/tag356.xml"/><Relationship Id="rId62" Type="http://schemas.openxmlformats.org/officeDocument/2006/relationships/tags" Target="../tags/tag357.xml"/><Relationship Id="rId63" Type="http://schemas.openxmlformats.org/officeDocument/2006/relationships/tags" Target="../tags/tag358.xml"/><Relationship Id="rId64" Type="http://schemas.openxmlformats.org/officeDocument/2006/relationships/tags" Target="../tags/tag359.xml"/><Relationship Id="rId65" Type="http://schemas.openxmlformats.org/officeDocument/2006/relationships/tags" Target="../tags/tag360.xml"/><Relationship Id="rId66" Type="http://schemas.openxmlformats.org/officeDocument/2006/relationships/tags" Target="../tags/tag361.xml"/><Relationship Id="rId67" Type="http://schemas.openxmlformats.org/officeDocument/2006/relationships/tags" Target="../tags/tag362.xml"/><Relationship Id="rId68" Type="http://schemas.openxmlformats.org/officeDocument/2006/relationships/tags" Target="../tags/tag363.xml"/><Relationship Id="rId69" Type="http://schemas.openxmlformats.org/officeDocument/2006/relationships/tags" Target="../tags/tag364.xml"/><Relationship Id="rId100" Type="http://schemas.openxmlformats.org/officeDocument/2006/relationships/tags" Target="../tags/tag395.xml"/><Relationship Id="rId80" Type="http://schemas.openxmlformats.org/officeDocument/2006/relationships/tags" Target="../tags/tag375.xml"/><Relationship Id="rId81" Type="http://schemas.openxmlformats.org/officeDocument/2006/relationships/tags" Target="../tags/tag376.xml"/><Relationship Id="rId82" Type="http://schemas.openxmlformats.org/officeDocument/2006/relationships/tags" Target="../tags/tag377.xml"/><Relationship Id="rId83" Type="http://schemas.openxmlformats.org/officeDocument/2006/relationships/tags" Target="../tags/tag378.xml"/><Relationship Id="rId84" Type="http://schemas.openxmlformats.org/officeDocument/2006/relationships/tags" Target="../tags/tag379.xml"/><Relationship Id="rId85" Type="http://schemas.openxmlformats.org/officeDocument/2006/relationships/tags" Target="../tags/tag380.xml"/><Relationship Id="rId86" Type="http://schemas.openxmlformats.org/officeDocument/2006/relationships/tags" Target="../tags/tag381.xml"/><Relationship Id="rId87" Type="http://schemas.openxmlformats.org/officeDocument/2006/relationships/tags" Target="../tags/tag382.xml"/><Relationship Id="rId88" Type="http://schemas.openxmlformats.org/officeDocument/2006/relationships/tags" Target="../tags/tag383.xml"/><Relationship Id="rId89" Type="http://schemas.openxmlformats.org/officeDocument/2006/relationships/tags" Target="../tags/tag3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408.xml"/><Relationship Id="rId2" Type="http://schemas.openxmlformats.org/officeDocument/2006/relationships/tags" Target="../tags/tag4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2362200"/>
            <a:ext cx="288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RISC Pipeline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326" y="4114800"/>
            <a:ext cx="3174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Han Wang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CS3410, Spring 2010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Computer Science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Cornell University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0025" y="6096000"/>
            <a:ext cx="3886200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00"/>
                </a:solidFill>
              </a:rPr>
              <a:t>See: P&amp;H Chapter 4.6</a:t>
            </a:r>
          </a:p>
        </p:txBody>
      </p:sp>
    </p:spTree>
    <p:extLst>
      <p:ext uri="{BB962C8B-B14F-4D97-AF65-F5344CB8AC3E}">
        <p14:creationId xmlns:p14="http://schemas.microsoft.com/office/powerpoint/2010/main" val="15883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Pipelined 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</a:t>
            </a:r>
            <a:r>
              <a:rPr lang="en-US" dirty="0">
                <a:solidFill>
                  <a:schemeClr val="accent1"/>
                </a:solidFill>
              </a:rPr>
              <a:t>registers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45720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14300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14300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14300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79120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4958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667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276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495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590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19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14300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79120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194310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45720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1430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06679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098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26720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3380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198120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19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36220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144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338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338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6482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35279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581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848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86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35280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86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86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495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6670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28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29590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4863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09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09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388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340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14800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4953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6482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249740" name="Group 2249739"/>
          <p:cNvGrpSpPr/>
          <p:nvPr/>
        </p:nvGrpSpPr>
        <p:grpSpPr>
          <a:xfrm>
            <a:off x="472480" y="366190"/>
            <a:ext cx="9684981" cy="5432631"/>
            <a:chOff x="472480" y="366190"/>
            <a:chExt cx="9684981" cy="5432631"/>
          </a:xfrm>
        </p:grpSpPr>
        <p:sp>
          <p:nvSpPr>
            <p:cNvPr id="7" name="SMARTInkAnnotation1204"/>
            <p:cNvSpPr/>
            <p:nvPr/>
          </p:nvSpPr>
          <p:spPr>
            <a:xfrm>
              <a:off x="1653541" y="1104900"/>
              <a:ext cx="297180" cy="236221"/>
            </a:xfrm>
            <a:custGeom>
              <a:avLst/>
              <a:gdLst/>
              <a:ahLst/>
              <a:cxnLst/>
              <a:rect l="0" t="0" r="0" b="0"/>
              <a:pathLst>
                <a:path w="297180" h="236221">
                  <a:moveTo>
                    <a:pt x="30479" y="22860"/>
                  </a:moveTo>
                  <a:lnTo>
                    <a:pt x="30479" y="14770"/>
                  </a:lnTo>
                  <a:lnTo>
                    <a:pt x="29632" y="12387"/>
                  </a:lnTo>
                  <a:lnTo>
                    <a:pt x="28221" y="10798"/>
                  </a:lnTo>
                  <a:lnTo>
                    <a:pt x="23918" y="8248"/>
                  </a:lnTo>
                  <a:lnTo>
                    <a:pt x="16985" y="7744"/>
                  </a:lnTo>
                  <a:lnTo>
                    <a:pt x="7706" y="7631"/>
                  </a:lnTo>
                  <a:lnTo>
                    <a:pt x="0" y="7620"/>
                  </a:lnTo>
                  <a:lnTo>
                    <a:pt x="104490" y="7620"/>
                  </a:lnTo>
                  <a:lnTo>
                    <a:pt x="108606" y="6773"/>
                  </a:lnTo>
                  <a:lnTo>
                    <a:pt x="115438" y="3575"/>
                  </a:lnTo>
                  <a:lnTo>
                    <a:pt x="123554" y="1589"/>
                  </a:lnTo>
                  <a:lnTo>
                    <a:pt x="131959" y="706"/>
                  </a:lnTo>
                  <a:lnTo>
                    <a:pt x="138517" y="314"/>
                  </a:lnTo>
                  <a:lnTo>
                    <a:pt x="146969" y="93"/>
                  </a:lnTo>
                  <a:lnTo>
                    <a:pt x="266373" y="0"/>
                  </a:lnTo>
                  <a:lnTo>
                    <a:pt x="269022" y="847"/>
                  </a:lnTo>
                  <a:lnTo>
                    <a:pt x="270787" y="2258"/>
                  </a:lnTo>
                  <a:lnTo>
                    <a:pt x="271965" y="4045"/>
                  </a:lnTo>
                  <a:lnTo>
                    <a:pt x="273596" y="5237"/>
                  </a:lnTo>
                  <a:lnTo>
                    <a:pt x="280673" y="7306"/>
                  </a:lnTo>
                  <a:lnTo>
                    <a:pt x="281095" y="8258"/>
                  </a:lnTo>
                  <a:lnTo>
                    <a:pt x="281564" y="11572"/>
                  </a:lnTo>
                  <a:lnTo>
                    <a:pt x="280842" y="12795"/>
                  </a:lnTo>
                  <a:lnTo>
                    <a:pt x="279515" y="13610"/>
                  </a:lnTo>
                  <a:lnTo>
                    <a:pt x="277783" y="14153"/>
                  </a:lnTo>
                  <a:lnTo>
                    <a:pt x="276628" y="15362"/>
                  </a:lnTo>
                  <a:lnTo>
                    <a:pt x="275858" y="17015"/>
                  </a:lnTo>
                  <a:lnTo>
                    <a:pt x="275003" y="21109"/>
                  </a:lnTo>
                  <a:lnTo>
                    <a:pt x="274623" y="25751"/>
                  </a:lnTo>
                  <a:lnTo>
                    <a:pt x="273675" y="28174"/>
                  </a:lnTo>
                  <a:lnTo>
                    <a:pt x="270364" y="33124"/>
                  </a:lnTo>
                  <a:lnTo>
                    <a:pt x="268328" y="40404"/>
                  </a:lnTo>
                  <a:lnTo>
                    <a:pt x="267785" y="44716"/>
                  </a:lnTo>
                  <a:lnTo>
                    <a:pt x="267423" y="49284"/>
                  </a:lnTo>
                  <a:lnTo>
                    <a:pt x="267182" y="54023"/>
                  </a:lnTo>
                  <a:lnTo>
                    <a:pt x="266914" y="63804"/>
                  </a:lnTo>
                  <a:lnTo>
                    <a:pt x="266727" y="88940"/>
                  </a:lnTo>
                  <a:lnTo>
                    <a:pt x="267564" y="94853"/>
                  </a:lnTo>
                  <a:lnTo>
                    <a:pt x="268970" y="101336"/>
                  </a:lnTo>
                  <a:lnTo>
                    <a:pt x="270753" y="108197"/>
                  </a:lnTo>
                  <a:lnTo>
                    <a:pt x="271941" y="115311"/>
                  </a:lnTo>
                  <a:lnTo>
                    <a:pt x="272734" y="122594"/>
                  </a:lnTo>
                  <a:lnTo>
                    <a:pt x="273262" y="129990"/>
                  </a:lnTo>
                  <a:lnTo>
                    <a:pt x="274461" y="138306"/>
                  </a:lnTo>
                  <a:lnTo>
                    <a:pt x="276107" y="147238"/>
                  </a:lnTo>
                  <a:lnTo>
                    <a:pt x="280194" y="166192"/>
                  </a:lnTo>
                  <a:lnTo>
                    <a:pt x="297179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205"/>
            <p:cNvSpPr/>
            <p:nvPr/>
          </p:nvSpPr>
          <p:spPr>
            <a:xfrm>
              <a:off x="1329428" y="3550951"/>
              <a:ext cx="255437" cy="243363"/>
            </a:xfrm>
            <a:custGeom>
              <a:avLst/>
              <a:gdLst/>
              <a:ahLst/>
              <a:cxnLst/>
              <a:rect l="0" t="0" r="0" b="0"/>
              <a:pathLst>
                <a:path w="255437" h="243363">
                  <a:moveTo>
                    <a:pt x="202192" y="38069"/>
                  </a:moveTo>
                  <a:lnTo>
                    <a:pt x="198147" y="38069"/>
                  </a:lnTo>
                  <a:lnTo>
                    <a:pt x="196109" y="37222"/>
                  </a:lnTo>
                  <a:lnTo>
                    <a:pt x="189195" y="32833"/>
                  </a:lnTo>
                  <a:lnTo>
                    <a:pt x="184280" y="31508"/>
                  </a:lnTo>
                  <a:lnTo>
                    <a:pt x="182631" y="30309"/>
                  </a:lnTo>
                  <a:lnTo>
                    <a:pt x="181531" y="28662"/>
                  </a:lnTo>
                  <a:lnTo>
                    <a:pt x="180798" y="26718"/>
                  </a:lnTo>
                  <a:lnTo>
                    <a:pt x="179463" y="25421"/>
                  </a:lnTo>
                  <a:lnTo>
                    <a:pt x="177726" y="24557"/>
                  </a:lnTo>
                  <a:lnTo>
                    <a:pt x="175721" y="23981"/>
                  </a:lnTo>
                  <a:lnTo>
                    <a:pt x="174385" y="22751"/>
                  </a:lnTo>
                  <a:lnTo>
                    <a:pt x="173494" y="21083"/>
                  </a:lnTo>
                  <a:lnTo>
                    <a:pt x="172900" y="19125"/>
                  </a:lnTo>
                  <a:lnTo>
                    <a:pt x="169982" y="14692"/>
                  </a:lnTo>
                  <a:lnTo>
                    <a:pt x="168019" y="12325"/>
                  </a:lnTo>
                  <a:lnTo>
                    <a:pt x="165863" y="10746"/>
                  </a:lnTo>
                  <a:lnTo>
                    <a:pt x="158784" y="7678"/>
                  </a:lnTo>
                  <a:lnTo>
                    <a:pt x="151065" y="1743"/>
                  </a:lnTo>
                  <a:lnTo>
                    <a:pt x="150327" y="1151"/>
                  </a:lnTo>
                  <a:lnTo>
                    <a:pt x="147250" y="495"/>
                  </a:lnTo>
                  <a:lnTo>
                    <a:pt x="140757" y="125"/>
                  </a:lnTo>
                  <a:lnTo>
                    <a:pt x="133471" y="15"/>
                  </a:lnTo>
                  <a:lnTo>
                    <a:pt x="130978" y="0"/>
                  </a:lnTo>
                  <a:lnTo>
                    <a:pt x="128469" y="836"/>
                  </a:lnTo>
                  <a:lnTo>
                    <a:pt x="123424" y="4023"/>
                  </a:lnTo>
                  <a:lnTo>
                    <a:pt x="115824" y="10578"/>
                  </a:lnTo>
                  <a:lnTo>
                    <a:pt x="108491" y="15408"/>
                  </a:lnTo>
                  <a:lnTo>
                    <a:pt x="104165" y="17882"/>
                  </a:lnTo>
                  <a:lnTo>
                    <a:pt x="97100" y="22888"/>
                  </a:lnTo>
                  <a:lnTo>
                    <a:pt x="90291" y="28782"/>
                  </a:lnTo>
                  <a:lnTo>
                    <a:pt x="81621" y="37046"/>
                  </a:lnTo>
                  <a:lnTo>
                    <a:pt x="67219" y="51219"/>
                  </a:lnTo>
                  <a:lnTo>
                    <a:pt x="62257" y="56995"/>
                  </a:lnTo>
                  <a:lnTo>
                    <a:pt x="57255" y="63387"/>
                  </a:lnTo>
                  <a:lnTo>
                    <a:pt x="52227" y="70188"/>
                  </a:lnTo>
                  <a:lnTo>
                    <a:pt x="48029" y="76415"/>
                  </a:lnTo>
                  <a:lnTo>
                    <a:pt x="44383" y="82259"/>
                  </a:lnTo>
                  <a:lnTo>
                    <a:pt x="41106" y="87849"/>
                  </a:lnTo>
                  <a:lnTo>
                    <a:pt x="37228" y="93269"/>
                  </a:lnTo>
                  <a:lnTo>
                    <a:pt x="32949" y="98576"/>
                  </a:lnTo>
                  <a:lnTo>
                    <a:pt x="28404" y="103807"/>
                  </a:lnTo>
                  <a:lnTo>
                    <a:pt x="24526" y="108988"/>
                  </a:lnTo>
                  <a:lnTo>
                    <a:pt x="21095" y="114135"/>
                  </a:lnTo>
                  <a:lnTo>
                    <a:pt x="17960" y="119260"/>
                  </a:lnTo>
                  <a:lnTo>
                    <a:pt x="15024" y="124370"/>
                  </a:lnTo>
                  <a:lnTo>
                    <a:pt x="9504" y="134563"/>
                  </a:lnTo>
                  <a:lnTo>
                    <a:pt x="7693" y="140498"/>
                  </a:lnTo>
                  <a:lnTo>
                    <a:pt x="6486" y="146995"/>
                  </a:lnTo>
                  <a:lnTo>
                    <a:pt x="5681" y="153866"/>
                  </a:lnTo>
                  <a:lnTo>
                    <a:pt x="4298" y="159294"/>
                  </a:lnTo>
                  <a:lnTo>
                    <a:pt x="2530" y="163759"/>
                  </a:lnTo>
                  <a:lnTo>
                    <a:pt x="504" y="167582"/>
                  </a:lnTo>
                  <a:lnTo>
                    <a:pt x="0" y="171825"/>
                  </a:lnTo>
                  <a:lnTo>
                    <a:pt x="510" y="176346"/>
                  </a:lnTo>
                  <a:lnTo>
                    <a:pt x="1698" y="181054"/>
                  </a:lnTo>
                  <a:lnTo>
                    <a:pt x="2489" y="185886"/>
                  </a:lnTo>
                  <a:lnTo>
                    <a:pt x="3017" y="190800"/>
                  </a:lnTo>
                  <a:lnTo>
                    <a:pt x="3368" y="195770"/>
                  </a:lnTo>
                  <a:lnTo>
                    <a:pt x="4450" y="199930"/>
                  </a:lnTo>
                  <a:lnTo>
                    <a:pt x="7909" y="206809"/>
                  </a:lnTo>
                  <a:lnTo>
                    <a:pt x="12268" y="212689"/>
                  </a:lnTo>
                  <a:lnTo>
                    <a:pt x="14616" y="215443"/>
                  </a:lnTo>
                  <a:lnTo>
                    <a:pt x="21741" y="220759"/>
                  </a:lnTo>
                  <a:lnTo>
                    <a:pt x="26011" y="223362"/>
                  </a:lnTo>
                  <a:lnTo>
                    <a:pt x="31398" y="225945"/>
                  </a:lnTo>
                  <a:lnTo>
                    <a:pt x="37529" y="228513"/>
                  </a:lnTo>
                  <a:lnTo>
                    <a:pt x="44157" y="231072"/>
                  </a:lnTo>
                  <a:lnTo>
                    <a:pt x="49422" y="233624"/>
                  </a:lnTo>
                  <a:lnTo>
                    <a:pt x="53779" y="236173"/>
                  </a:lnTo>
                  <a:lnTo>
                    <a:pt x="57530" y="238718"/>
                  </a:lnTo>
                  <a:lnTo>
                    <a:pt x="62570" y="240415"/>
                  </a:lnTo>
                  <a:lnTo>
                    <a:pt x="68471" y="241547"/>
                  </a:lnTo>
                  <a:lnTo>
                    <a:pt x="74945" y="242300"/>
                  </a:lnTo>
                  <a:lnTo>
                    <a:pt x="81800" y="242804"/>
                  </a:lnTo>
                  <a:lnTo>
                    <a:pt x="88911" y="243139"/>
                  </a:lnTo>
                  <a:lnTo>
                    <a:pt x="96191" y="243362"/>
                  </a:lnTo>
                  <a:lnTo>
                    <a:pt x="103585" y="242665"/>
                  </a:lnTo>
                  <a:lnTo>
                    <a:pt x="111054" y="241353"/>
                  </a:lnTo>
                  <a:lnTo>
                    <a:pt x="118573" y="239631"/>
                  </a:lnTo>
                  <a:lnTo>
                    <a:pt x="126126" y="238484"/>
                  </a:lnTo>
                  <a:lnTo>
                    <a:pt x="133702" y="237719"/>
                  </a:lnTo>
                  <a:lnTo>
                    <a:pt x="141292" y="237209"/>
                  </a:lnTo>
                  <a:lnTo>
                    <a:pt x="148892" y="236022"/>
                  </a:lnTo>
                  <a:lnTo>
                    <a:pt x="156499" y="234385"/>
                  </a:lnTo>
                  <a:lnTo>
                    <a:pt x="164110" y="232446"/>
                  </a:lnTo>
                  <a:lnTo>
                    <a:pt x="170877" y="230307"/>
                  </a:lnTo>
                  <a:lnTo>
                    <a:pt x="177082" y="228035"/>
                  </a:lnTo>
                  <a:lnTo>
                    <a:pt x="182912" y="225673"/>
                  </a:lnTo>
                  <a:lnTo>
                    <a:pt x="188492" y="222405"/>
                  </a:lnTo>
                  <a:lnTo>
                    <a:pt x="193905" y="218533"/>
                  </a:lnTo>
                  <a:lnTo>
                    <a:pt x="199208" y="214258"/>
                  </a:lnTo>
                  <a:lnTo>
                    <a:pt x="204436" y="210562"/>
                  </a:lnTo>
                  <a:lnTo>
                    <a:pt x="209614" y="207251"/>
                  </a:lnTo>
                  <a:lnTo>
                    <a:pt x="214760" y="204197"/>
                  </a:lnTo>
                  <a:lnTo>
                    <a:pt x="219038" y="200468"/>
                  </a:lnTo>
                  <a:lnTo>
                    <a:pt x="222736" y="196288"/>
                  </a:lnTo>
                  <a:lnTo>
                    <a:pt x="226048" y="191809"/>
                  </a:lnTo>
                  <a:lnTo>
                    <a:pt x="229102" y="187129"/>
                  </a:lnTo>
                  <a:lnTo>
                    <a:pt x="231986" y="182316"/>
                  </a:lnTo>
                  <a:lnTo>
                    <a:pt x="234754" y="177413"/>
                  </a:lnTo>
                  <a:lnTo>
                    <a:pt x="237447" y="173298"/>
                  </a:lnTo>
                  <a:lnTo>
                    <a:pt x="242696" y="166469"/>
                  </a:lnTo>
                  <a:lnTo>
                    <a:pt x="244435" y="162616"/>
                  </a:lnTo>
                  <a:lnTo>
                    <a:pt x="245594" y="158354"/>
                  </a:lnTo>
                  <a:lnTo>
                    <a:pt x="246367" y="153819"/>
                  </a:lnTo>
                  <a:lnTo>
                    <a:pt x="247225" y="146522"/>
                  </a:lnTo>
                  <a:lnTo>
                    <a:pt x="247454" y="143391"/>
                  </a:lnTo>
                  <a:lnTo>
                    <a:pt x="248453" y="139611"/>
                  </a:lnTo>
                  <a:lnTo>
                    <a:pt x="249966" y="135396"/>
                  </a:lnTo>
                  <a:lnTo>
                    <a:pt x="254432" y="124558"/>
                  </a:lnTo>
                  <a:lnTo>
                    <a:pt x="255206" y="118634"/>
                  </a:lnTo>
                  <a:lnTo>
                    <a:pt x="255436" y="111518"/>
                  </a:lnTo>
                  <a:lnTo>
                    <a:pt x="254621" y="109895"/>
                  </a:lnTo>
                  <a:lnTo>
                    <a:pt x="253231" y="108813"/>
                  </a:lnTo>
                  <a:lnTo>
                    <a:pt x="248004" y="106686"/>
                  </a:lnTo>
                  <a:lnTo>
                    <a:pt x="247939" y="110706"/>
                  </a:lnTo>
                  <a:lnTo>
                    <a:pt x="247083" y="111893"/>
                  </a:lnTo>
                  <a:lnTo>
                    <a:pt x="245666" y="112685"/>
                  </a:lnTo>
                  <a:lnTo>
                    <a:pt x="243875" y="113213"/>
                  </a:lnTo>
                  <a:lnTo>
                    <a:pt x="239627" y="116058"/>
                  </a:lnTo>
                  <a:lnTo>
                    <a:pt x="232672" y="121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206"/>
            <p:cNvSpPr/>
            <p:nvPr/>
          </p:nvSpPr>
          <p:spPr>
            <a:xfrm>
              <a:off x="3566607" y="1767945"/>
              <a:ext cx="190023" cy="242437"/>
            </a:xfrm>
            <a:custGeom>
              <a:avLst/>
              <a:gdLst/>
              <a:ahLst/>
              <a:cxnLst/>
              <a:rect l="0" t="0" r="0" b="0"/>
              <a:pathLst>
                <a:path w="190023" h="242437">
                  <a:moveTo>
                    <a:pt x="121473" y="83715"/>
                  </a:moveTo>
                  <a:lnTo>
                    <a:pt x="92552" y="54794"/>
                  </a:lnTo>
                  <a:lnTo>
                    <a:pt x="92033" y="53428"/>
                  </a:lnTo>
                  <a:lnTo>
                    <a:pt x="91455" y="49652"/>
                  </a:lnTo>
                  <a:lnTo>
                    <a:pt x="90454" y="47459"/>
                  </a:lnTo>
                  <a:lnTo>
                    <a:pt x="85848" y="40329"/>
                  </a:lnTo>
                  <a:lnTo>
                    <a:pt x="83259" y="32854"/>
                  </a:lnTo>
                  <a:lnTo>
                    <a:pt x="79654" y="27808"/>
                  </a:lnTo>
                  <a:lnTo>
                    <a:pt x="77486" y="22743"/>
                  </a:lnTo>
                  <a:lnTo>
                    <a:pt x="76523" y="17670"/>
                  </a:lnTo>
                  <a:lnTo>
                    <a:pt x="75982" y="10900"/>
                  </a:lnTo>
                  <a:lnTo>
                    <a:pt x="75783" y="3916"/>
                  </a:lnTo>
                  <a:lnTo>
                    <a:pt x="74927" y="2576"/>
                  </a:lnTo>
                  <a:lnTo>
                    <a:pt x="73509" y="1682"/>
                  </a:lnTo>
                  <a:lnTo>
                    <a:pt x="68448" y="0"/>
                  </a:lnTo>
                  <a:lnTo>
                    <a:pt x="64181" y="3971"/>
                  </a:lnTo>
                  <a:lnTo>
                    <a:pt x="62959" y="5999"/>
                  </a:lnTo>
                  <a:lnTo>
                    <a:pt x="60391" y="13745"/>
                  </a:lnTo>
                  <a:lnTo>
                    <a:pt x="58738" y="17595"/>
                  </a:lnTo>
                  <a:lnTo>
                    <a:pt x="56790" y="21855"/>
                  </a:lnTo>
                  <a:lnTo>
                    <a:pt x="53798" y="27235"/>
                  </a:lnTo>
                  <a:lnTo>
                    <a:pt x="50110" y="33362"/>
                  </a:lnTo>
                  <a:lnTo>
                    <a:pt x="45957" y="39986"/>
                  </a:lnTo>
                  <a:lnTo>
                    <a:pt x="42342" y="46942"/>
                  </a:lnTo>
                  <a:lnTo>
                    <a:pt x="39086" y="54120"/>
                  </a:lnTo>
                  <a:lnTo>
                    <a:pt x="36069" y="61445"/>
                  </a:lnTo>
                  <a:lnTo>
                    <a:pt x="33210" y="68868"/>
                  </a:lnTo>
                  <a:lnTo>
                    <a:pt x="27776" y="83890"/>
                  </a:lnTo>
                  <a:lnTo>
                    <a:pt x="25142" y="92298"/>
                  </a:lnTo>
                  <a:lnTo>
                    <a:pt x="14831" y="127869"/>
                  </a:lnTo>
                  <a:lnTo>
                    <a:pt x="4641" y="159606"/>
                  </a:lnTo>
                  <a:lnTo>
                    <a:pt x="2945" y="167329"/>
                  </a:lnTo>
                  <a:lnTo>
                    <a:pt x="1814" y="175018"/>
                  </a:lnTo>
                  <a:lnTo>
                    <a:pt x="1061" y="182683"/>
                  </a:lnTo>
                  <a:lnTo>
                    <a:pt x="559" y="189487"/>
                  </a:lnTo>
                  <a:lnTo>
                    <a:pt x="223" y="195717"/>
                  </a:lnTo>
                  <a:lnTo>
                    <a:pt x="0" y="201563"/>
                  </a:lnTo>
                  <a:lnTo>
                    <a:pt x="697" y="206307"/>
                  </a:lnTo>
                  <a:lnTo>
                    <a:pt x="3731" y="213836"/>
                  </a:lnTo>
                  <a:lnTo>
                    <a:pt x="10198" y="226880"/>
                  </a:lnTo>
                  <a:lnTo>
                    <a:pt x="12577" y="229958"/>
                  </a:lnTo>
                  <a:lnTo>
                    <a:pt x="15008" y="232010"/>
                  </a:lnTo>
                  <a:lnTo>
                    <a:pt x="20816" y="235137"/>
                  </a:lnTo>
                  <a:lnTo>
                    <a:pt x="29041" y="239350"/>
                  </a:lnTo>
                  <a:lnTo>
                    <a:pt x="33605" y="240811"/>
                  </a:lnTo>
                  <a:lnTo>
                    <a:pt x="38341" y="241786"/>
                  </a:lnTo>
                  <a:lnTo>
                    <a:pt x="43192" y="242436"/>
                  </a:lnTo>
                  <a:lnTo>
                    <a:pt x="48119" y="242022"/>
                  </a:lnTo>
                  <a:lnTo>
                    <a:pt x="53097" y="240900"/>
                  </a:lnTo>
                  <a:lnTo>
                    <a:pt x="58109" y="239305"/>
                  </a:lnTo>
                  <a:lnTo>
                    <a:pt x="63990" y="238241"/>
                  </a:lnTo>
                  <a:lnTo>
                    <a:pt x="70451" y="237533"/>
                  </a:lnTo>
                  <a:lnTo>
                    <a:pt x="77299" y="237060"/>
                  </a:lnTo>
                  <a:lnTo>
                    <a:pt x="83557" y="235898"/>
                  </a:lnTo>
                  <a:lnTo>
                    <a:pt x="89422" y="234277"/>
                  </a:lnTo>
                  <a:lnTo>
                    <a:pt x="95026" y="232350"/>
                  </a:lnTo>
                  <a:lnTo>
                    <a:pt x="100455" y="230218"/>
                  </a:lnTo>
                  <a:lnTo>
                    <a:pt x="105767" y="227951"/>
                  </a:lnTo>
                  <a:lnTo>
                    <a:pt x="116186" y="223173"/>
                  </a:lnTo>
                  <a:lnTo>
                    <a:pt x="126461" y="218228"/>
                  </a:lnTo>
                  <a:lnTo>
                    <a:pt x="131571" y="214877"/>
                  </a:lnTo>
                  <a:lnTo>
                    <a:pt x="136672" y="210949"/>
                  </a:lnTo>
                  <a:lnTo>
                    <a:pt x="141766" y="206638"/>
                  </a:lnTo>
                  <a:lnTo>
                    <a:pt x="146008" y="202917"/>
                  </a:lnTo>
                  <a:lnTo>
                    <a:pt x="152979" y="196525"/>
                  </a:lnTo>
                  <a:lnTo>
                    <a:pt x="156024" y="192788"/>
                  </a:lnTo>
                  <a:lnTo>
                    <a:pt x="158900" y="188604"/>
                  </a:lnTo>
                  <a:lnTo>
                    <a:pt x="161665" y="184121"/>
                  </a:lnTo>
                  <a:lnTo>
                    <a:pt x="166994" y="176882"/>
                  </a:lnTo>
                  <a:lnTo>
                    <a:pt x="172185" y="170843"/>
                  </a:lnTo>
                  <a:lnTo>
                    <a:pt x="177314" y="165336"/>
                  </a:lnTo>
                  <a:lnTo>
                    <a:pt x="179020" y="162683"/>
                  </a:lnTo>
                  <a:lnTo>
                    <a:pt x="180915" y="157476"/>
                  </a:lnTo>
                  <a:lnTo>
                    <a:pt x="184016" y="152340"/>
                  </a:lnTo>
                  <a:lnTo>
                    <a:pt x="186029" y="149785"/>
                  </a:lnTo>
                  <a:lnTo>
                    <a:pt x="188264" y="144688"/>
                  </a:lnTo>
                  <a:lnTo>
                    <a:pt x="190022" y="137188"/>
                  </a:lnTo>
                  <a:lnTo>
                    <a:pt x="185998" y="141139"/>
                  </a:lnTo>
                  <a:lnTo>
                    <a:pt x="184810" y="143165"/>
                  </a:lnTo>
                  <a:lnTo>
                    <a:pt x="183489" y="147673"/>
                  </a:lnTo>
                  <a:lnTo>
                    <a:pt x="182746" y="154971"/>
                  </a:lnTo>
                  <a:lnTo>
                    <a:pt x="181795" y="157466"/>
                  </a:lnTo>
                  <a:lnTo>
                    <a:pt x="180314" y="159975"/>
                  </a:lnTo>
                  <a:lnTo>
                    <a:pt x="174813" y="167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207"/>
            <p:cNvSpPr/>
            <p:nvPr/>
          </p:nvSpPr>
          <p:spPr>
            <a:xfrm>
              <a:off x="3558777" y="2651865"/>
              <a:ext cx="175024" cy="251214"/>
            </a:xfrm>
            <a:custGeom>
              <a:avLst/>
              <a:gdLst/>
              <a:ahLst/>
              <a:cxnLst/>
              <a:rect l="0" t="0" r="0" b="0"/>
              <a:pathLst>
                <a:path w="175024" h="251214">
                  <a:moveTo>
                    <a:pt x="175023" y="114195"/>
                  </a:moveTo>
                  <a:lnTo>
                    <a:pt x="175023" y="54673"/>
                  </a:lnTo>
                  <a:lnTo>
                    <a:pt x="174177" y="50807"/>
                  </a:lnTo>
                  <a:lnTo>
                    <a:pt x="169786" y="41321"/>
                  </a:lnTo>
                  <a:lnTo>
                    <a:pt x="168462" y="35804"/>
                  </a:lnTo>
                  <a:lnTo>
                    <a:pt x="167874" y="30530"/>
                  </a:lnTo>
                  <a:lnTo>
                    <a:pt x="167716" y="27938"/>
                  </a:lnTo>
                  <a:lnTo>
                    <a:pt x="166765" y="25364"/>
                  </a:lnTo>
                  <a:lnTo>
                    <a:pt x="163450" y="20246"/>
                  </a:lnTo>
                  <a:lnTo>
                    <a:pt x="159156" y="15149"/>
                  </a:lnTo>
                  <a:lnTo>
                    <a:pt x="153544" y="9023"/>
                  </a:lnTo>
                  <a:lnTo>
                    <a:pt x="153084" y="7674"/>
                  </a:lnTo>
                  <a:lnTo>
                    <a:pt x="152572" y="3917"/>
                  </a:lnTo>
                  <a:lnTo>
                    <a:pt x="151589" y="2576"/>
                  </a:lnTo>
                  <a:lnTo>
                    <a:pt x="150087" y="1683"/>
                  </a:lnTo>
                  <a:lnTo>
                    <a:pt x="146160" y="690"/>
                  </a:lnTo>
                  <a:lnTo>
                    <a:pt x="141593" y="248"/>
                  </a:lnTo>
                  <a:lnTo>
                    <a:pt x="138307" y="0"/>
                  </a:lnTo>
                  <a:lnTo>
                    <a:pt x="135280" y="2199"/>
                  </a:lnTo>
                  <a:lnTo>
                    <a:pt x="131112" y="5999"/>
                  </a:lnTo>
                  <a:lnTo>
                    <a:pt x="126438" y="10510"/>
                  </a:lnTo>
                  <a:lnTo>
                    <a:pt x="123160" y="12899"/>
                  </a:lnTo>
                  <a:lnTo>
                    <a:pt x="119281" y="15337"/>
                  </a:lnTo>
                  <a:lnTo>
                    <a:pt x="115001" y="17810"/>
                  </a:lnTo>
                  <a:lnTo>
                    <a:pt x="111302" y="21152"/>
                  </a:lnTo>
                  <a:lnTo>
                    <a:pt x="107989" y="25073"/>
                  </a:lnTo>
                  <a:lnTo>
                    <a:pt x="101203" y="34792"/>
                  </a:lnTo>
                  <a:lnTo>
                    <a:pt x="32774" y="137070"/>
                  </a:lnTo>
                  <a:lnTo>
                    <a:pt x="28543" y="144685"/>
                  </a:lnTo>
                  <a:lnTo>
                    <a:pt x="24877" y="152302"/>
                  </a:lnTo>
                  <a:lnTo>
                    <a:pt x="21585" y="159920"/>
                  </a:lnTo>
                  <a:lnTo>
                    <a:pt x="17698" y="167538"/>
                  </a:lnTo>
                  <a:lnTo>
                    <a:pt x="13413" y="175157"/>
                  </a:lnTo>
                  <a:lnTo>
                    <a:pt x="8863" y="182777"/>
                  </a:lnTo>
                  <a:lnTo>
                    <a:pt x="5829" y="189549"/>
                  </a:lnTo>
                  <a:lnTo>
                    <a:pt x="3807" y="195758"/>
                  </a:lnTo>
                  <a:lnTo>
                    <a:pt x="2459" y="201590"/>
                  </a:lnTo>
                  <a:lnTo>
                    <a:pt x="1560" y="206325"/>
                  </a:lnTo>
                  <a:lnTo>
                    <a:pt x="562" y="213844"/>
                  </a:lnTo>
                  <a:lnTo>
                    <a:pt x="295" y="217881"/>
                  </a:lnTo>
                  <a:lnTo>
                    <a:pt x="118" y="222266"/>
                  </a:lnTo>
                  <a:lnTo>
                    <a:pt x="0" y="226882"/>
                  </a:lnTo>
                  <a:lnTo>
                    <a:pt x="767" y="230807"/>
                  </a:lnTo>
                  <a:lnTo>
                    <a:pt x="3878" y="237425"/>
                  </a:lnTo>
                  <a:lnTo>
                    <a:pt x="8083" y="243188"/>
                  </a:lnTo>
                  <a:lnTo>
                    <a:pt x="10389" y="245910"/>
                  </a:lnTo>
                  <a:lnTo>
                    <a:pt x="12774" y="247725"/>
                  </a:lnTo>
                  <a:lnTo>
                    <a:pt x="17681" y="249742"/>
                  </a:lnTo>
                  <a:lnTo>
                    <a:pt x="21021" y="250280"/>
                  </a:lnTo>
                  <a:lnTo>
                    <a:pt x="24942" y="250638"/>
                  </a:lnTo>
                  <a:lnTo>
                    <a:pt x="32967" y="251037"/>
                  </a:lnTo>
                  <a:lnTo>
                    <a:pt x="39356" y="251213"/>
                  </a:lnTo>
                  <a:lnTo>
                    <a:pt x="43091" y="250414"/>
                  </a:lnTo>
                  <a:lnTo>
                    <a:pt x="47275" y="249034"/>
                  </a:lnTo>
                  <a:lnTo>
                    <a:pt x="51758" y="247268"/>
                  </a:lnTo>
                  <a:lnTo>
                    <a:pt x="55593" y="246090"/>
                  </a:lnTo>
                  <a:lnTo>
                    <a:pt x="58996" y="245305"/>
                  </a:lnTo>
                  <a:lnTo>
                    <a:pt x="62111" y="244782"/>
                  </a:lnTo>
                  <a:lnTo>
                    <a:pt x="65882" y="243586"/>
                  </a:lnTo>
                  <a:lnTo>
                    <a:pt x="70089" y="241943"/>
                  </a:lnTo>
                  <a:lnTo>
                    <a:pt x="74587" y="240000"/>
                  </a:lnTo>
                  <a:lnTo>
                    <a:pt x="78432" y="237012"/>
                  </a:lnTo>
                  <a:lnTo>
                    <a:pt x="81842" y="233326"/>
                  </a:lnTo>
                  <a:lnTo>
                    <a:pt x="84963" y="229176"/>
                  </a:lnTo>
                  <a:lnTo>
                    <a:pt x="87889" y="225562"/>
                  </a:lnTo>
                  <a:lnTo>
                    <a:pt x="90688" y="222306"/>
                  </a:lnTo>
                  <a:lnTo>
                    <a:pt x="96053" y="215585"/>
                  </a:lnTo>
                  <a:lnTo>
                    <a:pt x="98670" y="211421"/>
                  </a:lnTo>
                  <a:lnTo>
                    <a:pt x="101261" y="206953"/>
                  </a:lnTo>
                  <a:lnTo>
                    <a:pt x="106398" y="197472"/>
                  </a:lnTo>
                  <a:lnTo>
                    <a:pt x="108953" y="192573"/>
                  </a:lnTo>
                  <a:lnTo>
                    <a:pt x="111791" y="184872"/>
                  </a:lnTo>
                  <a:lnTo>
                    <a:pt x="113054" y="178627"/>
                  </a:lnTo>
                  <a:lnTo>
                    <a:pt x="113614" y="173029"/>
                  </a:lnTo>
                  <a:lnTo>
                    <a:pt x="113864" y="167719"/>
                  </a:lnTo>
                  <a:lnTo>
                    <a:pt x="113929" y="165118"/>
                  </a:lnTo>
                  <a:lnTo>
                    <a:pt x="113128" y="163384"/>
                  </a:lnTo>
                  <a:lnTo>
                    <a:pt x="111746" y="162227"/>
                  </a:lnTo>
                  <a:lnTo>
                    <a:pt x="109978" y="161457"/>
                  </a:lnTo>
                  <a:lnTo>
                    <a:pt x="105757" y="158342"/>
                  </a:lnTo>
                  <a:lnTo>
                    <a:pt x="103445" y="156327"/>
                  </a:lnTo>
                  <a:lnTo>
                    <a:pt x="100211" y="155830"/>
                  </a:lnTo>
                  <a:lnTo>
                    <a:pt x="96362" y="156345"/>
                  </a:lnTo>
                  <a:lnTo>
                    <a:pt x="83583" y="1599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208"/>
            <p:cNvSpPr/>
            <p:nvPr/>
          </p:nvSpPr>
          <p:spPr>
            <a:xfrm>
              <a:off x="3506714" y="4503420"/>
              <a:ext cx="158052" cy="251193"/>
            </a:xfrm>
            <a:custGeom>
              <a:avLst/>
              <a:gdLst/>
              <a:ahLst/>
              <a:cxnLst/>
              <a:rect l="0" t="0" r="0" b="0"/>
              <a:pathLst>
                <a:path w="158052" h="251193">
                  <a:moveTo>
                    <a:pt x="150886" y="0"/>
                  </a:moveTo>
                  <a:lnTo>
                    <a:pt x="157447" y="6561"/>
                  </a:lnTo>
                  <a:lnTo>
                    <a:pt x="156953" y="6914"/>
                  </a:lnTo>
                  <a:lnTo>
                    <a:pt x="152335" y="7481"/>
                  </a:lnTo>
                  <a:lnTo>
                    <a:pt x="149057" y="7579"/>
                  </a:lnTo>
                  <a:lnTo>
                    <a:pt x="139560" y="7618"/>
                  </a:lnTo>
                  <a:lnTo>
                    <a:pt x="138255" y="6771"/>
                  </a:lnTo>
                  <a:lnTo>
                    <a:pt x="137386" y="5361"/>
                  </a:lnTo>
                  <a:lnTo>
                    <a:pt x="136806" y="3574"/>
                  </a:lnTo>
                  <a:lnTo>
                    <a:pt x="135573" y="2382"/>
                  </a:lnTo>
                  <a:lnTo>
                    <a:pt x="133903" y="1588"/>
                  </a:lnTo>
                  <a:lnTo>
                    <a:pt x="129187" y="313"/>
                  </a:lnTo>
                  <a:lnTo>
                    <a:pt x="124325" y="93"/>
                  </a:lnTo>
                  <a:lnTo>
                    <a:pt x="120334" y="18"/>
                  </a:lnTo>
                  <a:lnTo>
                    <a:pt x="109902" y="2"/>
                  </a:lnTo>
                  <a:lnTo>
                    <a:pt x="107477" y="848"/>
                  </a:lnTo>
                  <a:lnTo>
                    <a:pt x="105013" y="2259"/>
                  </a:lnTo>
                  <a:lnTo>
                    <a:pt x="102524" y="4046"/>
                  </a:lnTo>
                  <a:lnTo>
                    <a:pt x="100018" y="6084"/>
                  </a:lnTo>
                  <a:lnTo>
                    <a:pt x="97501" y="8289"/>
                  </a:lnTo>
                  <a:lnTo>
                    <a:pt x="94975" y="10606"/>
                  </a:lnTo>
                  <a:lnTo>
                    <a:pt x="92446" y="13844"/>
                  </a:lnTo>
                  <a:lnTo>
                    <a:pt x="89913" y="17696"/>
                  </a:lnTo>
                  <a:lnTo>
                    <a:pt x="87377" y="21957"/>
                  </a:lnTo>
                  <a:lnTo>
                    <a:pt x="80044" y="33466"/>
                  </a:lnTo>
                  <a:lnTo>
                    <a:pt x="61539" y="61549"/>
                  </a:lnTo>
                  <a:lnTo>
                    <a:pt x="57455" y="68973"/>
                  </a:lnTo>
                  <a:lnTo>
                    <a:pt x="53885" y="76462"/>
                  </a:lnTo>
                  <a:lnTo>
                    <a:pt x="50659" y="83995"/>
                  </a:lnTo>
                  <a:lnTo>
                    <a:pt x="42559" y="101395"/>
                  </a:lnTo>
                  <a:lnTo>
                    <a:pt x="38028" y="110777"/>
                  </a:lnTo>
                  <a:lnTo>
                    <a:pt x="34161" y="119571"/>
                  </a:lnTo>
                  <a:lnTo>
                    <a:pt x="30736" y="127974"/>
                  </a:lnTo>
                  <a:lnTo>
                    <a:pt x="27606" y="136116"/>
                  </a:lnTo>
                  <a:lnTo>
                    <a:pt x="24672" y="144930"/>
                  </a:lnTo>
                  <a:lnTo>
                    <a:pt x="21870" y="154194"/>
                  </a:lnTo>
                  <a:lnTo>
                    <a:pt x="16499" y="172670"/>
                  </a:lnTo>
                  <a:lnTo>
                    <a:pt x="11289" y="189349"/>
                  </a:lnTo>
                  <a:lnTo>
                    <a:pt x="8715" y="196506"/>
                  </a:lnTo>
                  <a:lnTo>
                    <a:pt x="6152" y="202970"/>
                  </a:lnTo>
                  <a:lnTo>
                    <a:pt x="3596" y="208974"/>
                  </a:lnTo>
                  <a:lnTo>
                    <a:pt x="1893" y="214669"/>
                  </a:lnTo>
                  <a:lnTo>
                    <a:pt x="758" y="220160"/>
                  </a:lnTo>
                  <a:lnTo>
                    <a:pt x="0" y="225513"/>
                  </a:lnTo>
                  <a:lnTo>
                    <a:pt x="342" y="230775"/>
                  </a:lnTo>
                  <a:lnTo>
                    <a:pt x="1416" y="235977"/>
                  </a:lnTo>
                  <a:lnTo>
                    <a:pt x="2980" y="241138"/>
                  </a:lnTo>
                  <a:lnTo>
                    <a:pt x="4868" y="244578"/>
                  </a:lnTo>
                  <a:lnTo>
                    <a:pt x="6974" y="246873"/>
                  </a:lnTo>
                  <a:lnTo>
                    <a:pt x="9224" y="248401"/>
                  </a:lnTo>
                  <a:lnTo>
                    <a:pt x="13984" y="250100"/>
                  </a:lnTo>
                  <a:lnTo>
                    <a:pt x="18920" y="250856"/>
                  </a:lnTo>
                  <a:lnTo>
                    <a:pt x="21423" y="251057"/>
                  </a:lnTo>
                  <a:lnTo>
                    <a:pt x="23936" y="251192"/>
                  </a:lnTo>
                  <a:lnTo>
                    <a:pt x="27307" y="249587"/>
                  </a:lnTo>
                  <a:lnTo>
                    <a:pt x="31246" y="246825"/>
                  </a:lnTo>
                  <a:lnTo>
                    <a:pt x="35566" y="243290"/>
                  </a:lnTo>
                  <a:lnTo>
                    <a:pt x="40139" y="240087"/>
                  </a:lnTo>
                  <a:lnTo>
                    <a:pt x="44881" y="237105"/>
                  </a:lnTo>
                  <a:lnTo>
                    <a:pt x="49737" y="234270"/>
                  </a:lnTo>
                  <a:lnTo>
                    <a:pt x="61903" y="226604"/>
                  </a:lnTo>
                  <a:lnTo>
                    <a:pt x="68705" y="222190"/>
                  </a:lnTo>
                  <a:lnTo>
                    <a:pt x="74932" y="217553"/>
                  </a:lnTo>
                  <a:lnTo>
                    <a:pt x="80776" y="212769"/>
                  </a:lnTo>
                  <a:lnTo>
                    <a:pt x="86367" y="207886"/>
                  </a:lnTo>
                  <a:lnTo>
                    <a:pt x="91787" y="202937"/>
                  </a:lnTo>
                  <a:lnTo>
                    <a:pt x="102324" y="192923"/>
                  </a:lnTo>
                  <a:lnTo>
                    <a:pt x="106658" y="187036"/>
                  </a:lnTo>
                  <a:lnTo>
                    <a:pt x="110394" y="180570"/>
                  </a:lnTo>
                  <a:lnTo>
                    <a:pt x="113732" y="173720"/>
                  </a:lnTo>
                  <a:lnTo>
                    <a:pt x="117650" y="167460"/>
                  </a:lnTo>
                  <a:lnTo>
                    <a:pt x="121956" y="161593"/>
                  </a:lnTo>
                  <a:lnTo>
                    <a:pt x="126519" y="155989"/>
                  </a:lnTo>
                  <a:lnTo>
                    <a:pt x="130408" y="150559"/>
                  </a:lnTo>
                  <a:lnTo>
                    <a:pt x="133847" y="145246"/>
                  </a:lnTo>
                  <a:lnTo>
                    <a:pt x="136987" y="140011"/>
                  </a:lnTo>
                  <a:lnTo>
                    <a:pt x="139927" y="134827"/>
                  </a:lnTo>
                  <a:lnTo>
                    <a:pt x="145450" y="124552"/>
                  </a:lnTo>
                  <a:lnTo>
                    <a:pt x="148109" y="120288"/>
                  </a:lnTo>
                  <a:lnTo>
                    <a:pt x="150728" y="116598"/>
                  </a:lnTo>
                  <a:lnTo>
                    <a:pt x="153321" y="113292"/>
                  </a:lnTo>
                  <a:lnTo>
                    <a:pt x="156201" y="107361"/>
                  </a:lnTo>
                  <a:lnTo>
                    <a:pt x="157482" y="101902"/>
                  </a:lnTo>
                  <a:lnTo>
                    <a:pt x="158051" y="96654"/>
                  </a:lnTo>
                  <a:lnTo>
                    <a:pt x="157356" y="95763"/>
                  </a:lnTo>
                  <a:lnTo>
                    <a:pt x="156046" y="96015"/>
                  </a:lnTo>
                  <a:lnTo>
                    <a:pt x="154326" y="97030"/>
                  </a:lnTo>
                  <a:lnTo>
                    <a:pt x="150157" y="98158"/>
                  </a:lnTo>
                  <a:lnTo>
                    <a:pt x="147860" y="98458"/>
                  </a:lnTo>
                  <a:lnTo>
                    <a:pt x="145482" y="99506"/>
                  </a:lnTo>
                  <a:lnTo>
                    <a:pt x="140582" y="102927"/>
                  </a:lnTo>
                  <a:lnTo>
                    <a:pt x="137244" y="104178"/>
                  </a:lnTo>
                  <a:lnTo>
                    <a:pt x="133325" y="105012"/>
                  </a:lnTo>
                  <a:lnTo>
                    <a:pt x="120406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209"/>
            <p:cNvSpPr/>
            <p:nvPr/>
          </p:nvSpPr>
          <p:spPr>
            <a:xfrm>
              <a:off x="5574498" y="2225040"/>
              <a:ext cx="170869" cy="266108"/>
            </a:xfrm>
            <a:custGeom>
              <a:avLst/>
              <a:gdLst/>
              <a:ahLst/>
              <a:cxnLst/>
              <a:rect l="0" t="0" r="0" b="0"/>
              <a:pathLst>
                <a:path w="170869" h="266108">
                  <a:moveTo>
                    <a:pt x="132882" y="0"/>
                  </a:moveTo>
                  <a:lnTo>
                    <a:pt x="128837" y="0"/>
                  </a:lnTo>
                  <a:lnTo>
                    <a:pt x="127645" y="847"/>
                  </a:lnTo>
                  <a:lnTo>
                    <a:pt x="126851" y="2258"/>
                  </a:lnTo>
                  <a:lnTo>
                    <a:pt x="123476" y="10547"/>
                  </a:lnTo>
                  <a:lnTo>
                    <a:pt x="117113" y="23727"/>
                  </a:lnTo>
                  <a:lnTo>
                    <a:pt x="114749" y="28518"/>
                  </a:lnTo>
                  <a:lnTo>
                    <a:pt x="111480" y="34252"/>
                  </a:lnTo>
                  <a:lnTo>
                    <a:pt x="107607" y="40615"/>
                  </a:lnTo>
                  <a:lnTo>
                    <a:pt x="98789" y="54458"/>
                  </a:lnTo>
                  <a:lnTo>
                    <a:pt x="89225" y="69077"/>
                  </a:lnTo>
                  <a:lnTo>
                    <a:pt x="84304" y="77378"/>
                  </a:lnTo>
                  <a:lnTo>
                    <a:pt x="79331" y="86299"/>
                  </a:lnTo>
                  <a:lnTo>
                    <a:pt x="69288" y="105242"/>
                  </a:lnTo>
                  <a:lnTo>
                    <a:pt x="59180" y="124950"/>
                  </a:lnTo>
                  <a:lnTo>
                    <a:pt x="53267" y="134947"/>
                  </a:lnTo>
                  <a:lnTo>
                    <a:pt x="46786" y="144998"/>
                  </a:lnTo>
                  <a:lnTo>
                    <a:pt x="39924" y="155085"/>
                  </a:lnTo>
                  <a:lnTo>
                    <a:pt x="34503" y="165197"/>
                  </a:lnTo>
                  <a:lnTo>
                    <a:pt x="30043" y="175325"/>
                  </a:lnTo>
                  <a:lnTo>
                    <a:pt x="22829" y="194762"/>
                  </a:lnTo>
                  <a:lnTo>
                    <a:pt x="16801" y="211868"/>
                  </a:lnTo>
                  <a:lnTo>
                    <a:pt x="14007" y="219139"/>
                  </a:lnTo>
                  <a:lnTo>
                    <a:pt x="11299" y="225679"/>
                  </a:lnTo>
                  <a:lnTo>
                    <a:pt x="8646" y="231733"/>
                  </a:lnTo>
                  <a:lnTo>
                    <a:pt x="3442" y="242975"/>
                  </a:lnTo>
                  <a:lnTo>
                    <a:pt x="869" y="248343"/>
                  </a:lnTo>
                  <a:lnTo>
                    <a:pt x="0" y="252769"/>
                  </a:lnTo>
                  <a:lnTo>
                    <a:pt x="266" y="256566"/>
                  </a:lnTo>
                  <a:lnTo>
                    <a:pt x="1292" y="259944"/>
                  </a:lnTo>
                  <a:lnTo>
                    <a:pt x="2822" y="262196"/>
                  </a:lnTo>
                  <a:lnTo>
                    <a:pt x="4689" y="263697"/>
                  </a:lnTo>
                  <a:lnTo>
                    <a:pt x="6780" y="264698"/>
                  </a:lnTo>
                  <a:lnTo>
                    <a:pt x="11361" y="265810"/>
                  </a:lnTo>
                  <a:lnTo>
                    <a:pt x="13768" y="266107"/>
                  </a:lnTo>
                  <a:lnTo>
                    <a:pt x="17066" y="265458"/>
                  </a:lnTo>
                  <a:lnTo>
                    <a:pt x="20958" y="264179"/>
                  </a:lnTo>
                  <a:lnTo>
                    <a:pt x="25246" y="262479"/>
                  </a:lnTo>
                  <a:lnTo>
                    <a:pt x="29798" y="260500"/>
                  </a:lnTo>
                  <a:lnTo>
                    <a:pt x="39371" y="256042"/>
                  </a:lnTo>
                  <a:lnTo>
                    <a:pt x="45142" y="253668"/>
                  </a:lnTo>
                  <a:lnTo>
                    <a:pt x="51528" y="251239"/>
                  </a:lnTo>
                  <a:lnTo>
                    <a:pt x="58326" y="248773"/>
                  </a:lnTo>
                  <a:lnTo>
                    <a:pt x="64551" y="244589"/>
                  </a:lnTo>
                  <a:lnTo>
                    <a:pt x="70394" y="239259"/>
                  </a:lnTo>
                  <a:lnTo>
                    <a:pt x="81403" y="227411"/>
                  </a:lnTo>
                  <a:lnTo>
                    <a:pt x="97968" y="210374"/>
                  </a:lnTo>
                  <a:lnTo>
                    <a:pt x="111438" y="196793"/>
                  </a:lnTo>
                  <a:lnTo>
                    <a:pt x="117739" y="189615"/>
                  </a:lnTo>
                  <a:lnTo>
                    <a:pt x="123634" y="182290"/>
                  </a:lnTo>
                  <a:lnTo>
                    <a:pt x="129257" y="174867"/>
                  </a:lnTo>
                  <a:lnTo>
                    <a:pt x="133852" y="168225"/>
                  </a:lnTo>
                  <a:lnTo>
                    <a:pt x="137761" y="162103"/>
                  </a:lnTo>
                  <a:lnTo>
                    <a:pt x="141216" y="156329"/>
                  </a:lnTo>
                  <a:lnTo>
                    <a:pt x="149568" y="143139"/>
                  </a:lnTo>
                  <a:lnTo>
                    <a:pt x="154167" y="136066"/>
                  </a:lnTo>
                  <a:lnTo>
                    <a:pt x="157232" y="129658"/>
                  </a:lnTo>
                  <a:lnTo>
                    <a:pt x="159275" y="123692"/>
                  </a:lnTo>
                  <a:lnTo>
                    <a:pt x="160638" y="118021"/>
                  </a:lnTo>
                  <a:lnTo>
                    <a:pt x="162392" y="113394"/>
                  </a:lnTo>
                  <a:lnTo>
                    <a:pt x="166600" y="105995"/>
                  </a:lnTo>
                  <a:lnTo>
                    <a:pt x="168061" y="101990"/>
                  </a:lnTo>
                  <a:lnTo>
                    <a:pt x="169034" y="97627"/>
                  </a:lnTo>
                  <a:lnTo>
                    <a:pt x="169684" y="93025"/>
                  </a:lnTo>
                  <a:lnTo>
                    <a:pt x="170405" y="85653"/>
                  </a:lnTo>
                  <a:lnTo>
                    <a:pt x="170725" y="79555"/>
                  </a:lnTo>
                  <a:lnTo>
                    <a:pt x="170868" y="74022"/>
                  </a:lnTo>
                  <a:lnTo>
                    <a:pt x="170059" y="72208"/>
                  </a:lnTo>
                  <a:lnTo>
                    <a:pt x="168674" y="70999"/>
                  </a:lnTo>
                  <a:lnTo>
                    <a:pt x="166903" y="70192"/>
                  </a:lnTo>
                  <a:lnTo>
                    <a:pt x="165723" y="68808"/>
                  </a:lnTo>
                  <a:lnTo>
                    <a:pt x="164935" y="67039"/>
                  </a:lnTo>
                  <a:lnTo>
                    <a:pt x="163389" y="61065"/>
                  </a:lnTo>
                  <a:lnTo>
                    <a:pt x="155742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210"/>
            <p:cNvSpPr/>
            <p:nvPr/>
          </p:nvSpPr>
          <p:spPr>
            <a:xfrm>
              <a:off x="5624006" y="3552331"/>
              <a:ext cx="150315" cy="237811"/>
            </a:xfrm>
            <a:custGeom>
              <a:avLst/>
              <a:gdLst/>
              <a:ahLst/>
              <a:cxnLst/>
              <a:rect l="0" t="0" r="0" b="0"/>
              <a:pathLst>
                <a:path w="150315" h="237811">
                  <a:moveTo>
                    <a:pt x="106234" y="36689"/>
                  </a:moveTo>
                  <a:lnTo>
                    <a:pt x="99673" y="36689"/>
                  </a:lnTo>
                  <a:lnTo>
                    <a:pt x="96827" y="34431"/>
                  </a:lnTo>
                  <a:lnTo>
                    <a:pt x="94883" y="32644"/>
                  </a:lnTo>
                  <a:lnTo>
                    <a:pt x="93587" y="30606"/>
                  </a:lnTo>
                  <a:lnTo>
                    <a:pt x="90916" y="23691"/>
                  </a:lnTo>
                  <a:lnTo>
                    <a:pt x="87290" y="18777"/>
                  </a:lnTo>
                  <a:lnTo>
                    <a:pt x="85139" y="17128"/>
                  </a:lnTo>
                  <a:lnTo>
                    <a:pt x="82857" y="16028"/>
                  </a:lnTo>
                  <a:lnTo>
                    <a:pt x="80490" y="15295"/>
                  </a:lnTo>
                  <a:lnTo>
                    <a:pt x="78911" y="13960"/>
                  </a:lnTo>
                  <a:lnTo>
                    <a:pt x="77858" y="12223"/>
                  </a:lnTo>
                  <a:lnTo>
                    <a:pt x="76690" y="8035"/>
                  </a:lnTo>
                  <a:lnTo>
                    <a:pt x="76170" y="3352"/>
                  </a:lnTo>
                  <a:lnTo>
                    <a:pt x="75184" y="1764"/>
                  </a:lnTo>
                  <a:lnTo>
                    <a:pt x="73681" y="706"/>
                  </a:lnTo>
                  <a:lnTo>
                    <a:pt x="71832" y="0"/>
                  </a:lnTo>
                  <a:lnTo>
                    <a:pt x="70600" y="377"/>
                  </a:lnTo>
                  <a:lnTo>
                    <a:pt x="69778" y="1474"/>
                  </a:lnTo>
                  <a:lnTo>
                    <a:pt x="69230" y="3052"/>
                  </a:lnTo>
                  <a:lnTo>
                    <a:pt x="66363" y="7064"/>
                  </a:lnTo>
                  <a:lnTo>
                    <a:pt x="64413" y="9319"/>
                  </a:lnTo>
                  <a:lnTo>
                    <a:pt x="63114" y="12515"/>
                  </a:lnTo>
                  <a:lnTo>
                    <a:pt x="62247" y="16340"/>
                  </a:lnTo>
                  <a:lnTo>
                    <a:pt x="61669" y="20583"/>
                  </a:lnTo>
                  <a:lnTo>
                    <a:pt x="60438" y="25105"/>
                  </a:lnTo>
                  <a:lnTo>
                    <a:pt x="58769" y="29813"/>
                  </a:lnTo>
                  <a:lnTo>
                    <a:pt x="56812" y="34645"/>
                  </a:lnTo>
                  <a:lnTo>
                    <a:pt x="54659" y="40407"/>
                  </a:lnTo>
                  <a:lnTo>
                    <a:pt x="47585" y="60650"/>
                  </a:lnTo>
                  <a:lnTo>
                    <a:pt x="42632" y="75278"/>
                  </a:lnTo>
                  <a:lnTo>
                    <a:pt x="40126" y="83582"/>
                  </a:lnTo>
                  <a:lnTo>
                    <a:pt x="32554" y="110602"/>
                  </a:lnTo>
                  <a:lnTo>
                    <a:pt x="27485" y="127113"/>
                  </a:lnTo>
                  <a:lnTo>
                    <a:pt x="4635" y="196682"/>
                  </a:lnTo>
                  <a:lnTo>
                    <a:pt x="2941" y="203465"/>
                  </a:lnTo>
                  <a:lnTo>
                    <a:pt x="1812" y="209679"/>
                  </a:lnTo>
                  <a:lnTo>
                    <a:pt x="1060" y="215516"/>
                  </a:lnTo>
                  <a:lnTo>
                    <a:pt x="558" y="220254"/>
                  </a:lnTo>
                  <a:lnTo>
                    <a:pt x="223" y="224259"/>
                  </a:lnTo>
                  <a:lnTo>
                    <a:pt x="0" y="227775"/>
                  </a:lnTo>
                  <a:lnTo>
                    <a:pt x="698" y="230967"/>
                  </a:lnTo>
                  <a:lnTo>
                    <a:pt x="3731" y="236770"/>
                  </a:lnTo>
                  <a:lnTo>
                    <a:pt x="5725" y="237810"/>
                  </a:lnTo>
                  <a:lnTo>
                    <a:pt x="7901" y="237656"/>
                  </a:lnTo>
                  <a:lnTo>
                    <a:pt x="12578" y="236075"/>
                  </a:lnTo>
                  <a:lnTo>
                    <a:pt x="15010" y="235653"/>
                  </a:lnTo>
                  <a:lnTo>
                    <a:pt x="17478" y="235372"/>
                  </a:lnTo>
                  <a:lnTo>
                    <a:pt x="20817" y="234337"/>
                  </a:lnTo>
                  <a:lnTo>
                    <a:pt x="24736" y="232801"/>
                  </a:lnTo>
                  <a:lnTo>
                    <a:pt x="29042" y="230930"/>
                  </a:lnTo>
                  <a:lnTo>
                    <a:pt x="33606" y="227990"/>
                  </a:lnTo>
                  <a:lnTo>
                    <a:pt x="38342" y="224336"/>
                  </a:lnTo>
                  <a:lnTo>
                    <a:pt x="43193" y="220207"/>
                  </a:lnTo>
                  <a:lnTo>
                    <a:pt x="48120" y="215761"/>
                  </a:lnTo>
                  <a:lnTo>
                    <a:pt x="58110" y="206305"/>
                  </a:lnTo>
                  <a:lnTo>
                    <a:pt x="63991" y="201414"/>
                  </a:lnTo>
                  <a:lnTo>
                    <a:pt x="70453" y="196459"/>
                  </a:lnTo>
                  <a:lnTo>
                    <a:pt x="77300" y="191462"/>
                  </a:lnTo>
                  <a:lnTo>
                    <a:pt x="83558" y="186438"/>
                  </a:lnTo>
                  <a:lnTo>
                    <a:pt x="89423" y="181395"/>
                  </a:lnTo>
                  <a:lnTo>
                    <a:pt x="95027" y="176339"/>
                  </a:lnTo>
                  <a:lnTo>
                    <a:pt x="100456" y="170429"/>
                  </a:lnTo>
                  <a:lnTo>
                    <a:pt x="105768" y="163949"/>
                  </a:lnTo>
                  <a:lnTo>
                    <a:pt x="111004" y="157089"/>
                  </a:lnTo>
                  <a:lnTo>
                    <a:pt x="116187" y="150822"/>
                  </a:lnTo>
                  <a:lnTo>
                    <a:pt x="121336" y="144951"/>
                  </a:lnTo>
                  <a:lnTo>
                    <a:pt x="126462" y="139344"/>
                  </a:lnTo>
                  <a:lnTo>
                    <a:pt x="130726" y="133912"/>
                  </a:lnTo>
                  <a:lnTo>
                    <a:pt x="134415" y="128598"/>
                  </a:lnTo>
                  <a:lnTo>
                    <a:pt x="137722" y="123361"/>
                  </a:lnTo>
                  <a:lnTo>
                    <a:pt x="140773" y="118177"/>
                  </a:lnTo>
                  <a:lnTo>
                    <a:pt x="143653" y="113028"/>
                  </a:lnTo>
                  <a:lnTo>
                    <a:pt x="146420" y="107901"/>
                  </a:lnTo>
                  <a:lnTo>
                    <a:pt x="148265" y="103637"/>
                  </a:lnTo>
                  <a:lnTo>
                    <a:pt x="150314" y="96642"/>
                  </a:lnTo>
                  <a:lnTo>
                    <a:pt x="150014" y="93591"/>
                  </a:lnTo>
                  <a:lnTo>
                    <a:pt x="148968" y="90710"/>
                  </a:lnTo>
                  <a:lnTo>
                    <a:pt x="145546" y="85252"/>
                  </a:lnTo>
                  <a:lnTo>
                    <a:pt x="141205" y="80003"/>
                  </a:lnTo>
                  <a:lnTo>
                    <a:pt x="138014" y="78265"/>
                  </a:lnTo>
                  <a:lnTo>
                    <a:pt x="134194" y="77106"/>
                  </a:lnTo>
                  <a:lnTo>
                    <a:pt x="129954" y="76334"/>
                  </a:lnTo>
                  <a:lnTo>
                    <a:pt x="126281" y="74972"/>
                  </a:lnTo>
                  <a:lnTo>
                    <a:pt x="122986" y="73218"/>
                  </a:lnTo>
                  <a:lnTo>
                    <a:pt x="119941" y="71202"/>
                  </a:lnTo>
                  <a:lnTo>
                    <a:pt x="116219" y="69011"/>
                  </a:lnTo>
                  <a:lnTo>
                    <a:pt x="112044" y="66704"/>
                  </a:lnTo>
                  <a:lnTo>
                    <a:pt x="98614" y="595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211"/>
            <p:cNvSpPr/>
            <p:nvPr/>
          </p:nvSpPr>
          <p:spPr>
            <a:xfrm>
              <a:off x="7642860" y="2232855"/>
              <a:ext cx="105481" cy="211591"/>
            </a:xfrm>
            <a:custGeom>
              <a:avLst/>
              <a:gdLst/>
              <a:ahLst/>
              <a:cxnLst/>
              <a:rect l="0" t="0" r="0" b="0"/>
              <a:pathLst>
                <a:path w="105481" h="211591">
                  <a:moveTo>
                    <a:pt x="0" y="30285"/>
                  </a:moveTo>
                  <a:lnTo>
                    <a:pt x="4045" y="26240"/>
                  </a:lnTo>
                  <a:lnTo>
                    <a:pt x="6083" y="25048"/>
                  </a:lnTo>
                  <a:lnTo>
                    <a:pt x="8288" y="24254"/>
                  </a:lnTo>
                  <a:lnTo>
                    <a:pt x="10606" y="23724"/>
                  </a:lnTo>
                  <a:lnTo>
                    <a:pt x="12151" y="22525"/>
                  </a:lnTo>
                  <a:lnTo>
                    <a:pt x="13180" y="20878"/>
                  </a:lnTo>
                  <a:lnTo>
                    <a:pt x="14833" y="16197"/>
                  </a:lnTo>
                  <a:lnTo>
                    <a:pt x="17317" y="11042"/>
                  </a:lnTo>
                  <a:lnTo>
                    <a:pt x="22764" y="0"/>
                  </a:lnTo>
                  <a:lnTo>
                    <a:pt x="22840" y="5927"/>
                  </a:lnTo>
                  <a:lnTo>
                    <a:pt x="22859" y="35852"/>
                  </a:lnTo>
                  <a:lnTo>
                    <a:pt x="22012" y="40770"/>
                  </a:lnTo>
                  <a:lnTo>
                    <a:pt x="20601" y="45742"/>
                  </a:lnTo>
                  <a:lnTo>
                    <a:pt x="18815" y="50749"/>
                  </a:lnTo>
                  <a:lnTo>
                    <a:pt x="17623" y="56628"/>
                  </a:lnTo>
                  <a:lnTo>
                    <a:pt x="16829" y="63087"/>
                  </a:lnTo>
                  <a:lnTo>
                    <a:pt x="16299" y="69933"/>
                  </a:lnTo>
                  <a:lnTo>
                    <a:pt x="15946" y="77037"/>
                  </a:lnTo>
                  <a:lnTo>
                    <a:pt x="15554" y="91704"/>
                  </a:lnTo>
                  <a:lnTo>
                    <a:pt x="15242" y="176128"/>
                  </a:lnTo>
                  <a:lnTo>
                    <a:pt x="16088" y="181700"/>
                  </a:lnTo>
                  <a:lnTo>
                    <a:pt x="17499" y="186262"/>
                  </a:lnTo>
                  <a:lnTo>
                    <a:pt x="19286" y="190150"/>
                  </a:lnTo>
                  <a:lnTo>
                    <a:pt x="21324" y="193588"/>
                  </a:lnTo>
                  <a:lnTo>
                    <a:pt x="23529" y="196727"/>
                  </a:lnTo>
                  <a:lnTo>
                    <a:pt x="25846" y="199666"/>
                  </a:lnTo>
                  <a:lnTo>
                    <a:pt x="28238" y="202473"/>
                  </a:lnTo>
                  <a:lnTo>
                    <a:pt x="30679" y="205190"/>
                  </a:lnTo>
                  <a:lnTo>
                    <a:pt x="33152" y="207849"/>
                  </a:lnTo>
                  <a:lnTo>
                    <a:pt x="36495" y="209621"/>
                  </a:lnTo>
                  <a:lnTo>
                    <a:pt x="40418" y="210802"/>
                  </a:lnTo>
                  <a:lnTo>
                    <a:pt x="44724" y="211590"/>
                  </a:lnTo>
                  <a:lnTo>
                    <a:pt x="48443" y="211268"/>
                  </a:lnTo>
                  <a:lnTo>
                    <a:pt x="51769" y="210207"/>
                  </a:lnTo>
                  <a:lnTo>
                    <a:pt x="54833" y="208653"/>
                  </a:lnTo>
                  <a:lnTo>
                    <a:pt x="57722" y="206770"/>
                  </a:lnTo>
                  <a:lnTo>
                    <a:pt x="60495" y="204669"/>
                  </a:lnTo>
                  <a:lnTo>
                    <a:pt x="63190" y="202421"/>
                  </a:lnTo>
                  <a:lnTo>
                    <a:pt x="66679" y="199229"/>
                  </a:lnTo>
                  <a:lnTo>
                    <a:pt x="75074" y="191167"/>
                  </a:lnTo>
                  <a:lnTo>
                    <a:pt x="78835" y="186646"/>
                  </a:lnTo>
                  <a:lnTo>
                    <a:pt x="82190" y="181939"/>
                  </a:lnTo>
                  <a:lnTo>
                    <a:pt x="85274" y="177108"/>
                  </a:lnTo>
                  <a:lnTo>
                    <a:pt x="88176" y="172194"/>
                  </a:lnTo>
                  <a:lnTo>
                    <a:pt x="90957" y="167224"/>
                  </a:lnTo>
                  <a:lnTo>
                    <a:pt x="93658" y="162218"/>
                  </a:lnTo>
                  <a:lnTo>
                    <a:pt x="95458" y="156340"/>
                  </a:lnTo>
                  <a:lnTo>
                    <a:pt x="96659" y="149882"/>
                  </a:lnTo>
                  <a:lnTo>
                    <a:pt x="97459" y="143036"/>
                  </a:lnTo>
                  <a:lnTo>
                    <a:pt x="98840" y="135933"/>
                  </a:lnTo>
                  <a:lnTo>
                    <a:pt x="100605" y="128657"/>
                  </a:lnTo>
                  <a:lnTo>
                    <a:pt x="102631" y="121266"/>
                  </a:lnTo>
                  <a:lnTo>
                    <a:pt x="103980" y="113799"/>
                  </a:lnTo>
                  <a:lnTo>
                    <a:pt x="104879" y="106281"/>
                  </a:lnTo>
                  <a:lnTo>
                    <a:pt x="105480" y="98729"/>
                  </a:lnTo>
                  <a:lnTo>
                    <a:pt x="105034" y="92001"/>
                  </a:lnTo>
                  <a:lnTo>
                    <a:pt x="103889" y="85822"/>
                  </a:lnTo>
                  <a:lnTo>
                    <a:pt x="102280" y="80010"/>
                  </a:lnTo>
                  <a:lnTo>
                    <a:pt x="101206" y="74442"/>
                  </a:lnTo>
                  <a:lnTo>
                    <a:pt x="100491" y="69036"/>
                  </a:lnTo>
                  <a:lnTo>
                    <a:pt x="100013" y="63739"/>
                  </a:lnTo>
                  <a:lnTo>
                    <a:pt x="98849" y="58515"/>
                  </a:lnTo>
                  <a:lnTo>
                    <a:pt x="97226" y="53338"/>
                  </a:lnTo>
                  <a:lnTo>
                    <a:pt x="95297" y="48194"/>
                  </a:lnTo>
                  <a:lnTo>
                    <a:pt x="93165" y="43917"/>
                  </a:lnTo>
                  <a:lnTo>
                    <a:pt x="90897" y="40220"/>
                  </a:lnTo>
                  <a:lnTo>
                    <a:pt x="88538" y="36908"/>
                  </a:lnTo>
                  <a:lnTo>
                    <a:pt x="86119" y="33854"/>
                  </a:lnTo>
                  <a:lnTo>
                    <a:pt x="83659" y="30971"/>
                  </a:lnTo>
                  <a:lnTo>
                    <a:pt x="81172" y="28203"/>
                  </a:lnTo>
                  <a:lnTo>
                    <a:pt x="76152" y="22868"/>
                  </a:lnTo>
                  <a:lnTo>
                    <a:pt x="73628" y="20261"/>
                  </a:lnTo>
                  <a:lnTo>
                    <a:pt x="71099" y="18522"/>
                  </a:lnTo>
                  <a:lnTo>
                    <a:pt x="68566" y="17363"/>
                  </a:lnTo>
                  <a:lnTo>
                    <a:pt x="66031" y="16590"/>
                  </a:lnTo>
                  <a:lnTo>
                    <a:pt x="63494" y="16075"/>
                  </a:lnTo>
                  <a:lnTo>
                    <a:pt x="60956" y="15732"/>
                  </a:lnTo>
                  <a:lnTo>
                    <a:pt x="58416" y="15503"/>
                  </a:lnTo>
                  <a:lnTo>
                    <a:pt x="56725" y="16197"/>
                  </a:lnTo>
                  <a:lnTo>
                    <a:pt x="55596" y="17506"/>
                  </a:lnTo>
                  <a:lnTo>
                    <a:pt x="54845" y="19226"/>
                  </a:lnTo>
                  <a:lnTo>
                    <a:pt x="53497" y="20372"/>
                  </a:lnTo>
                  <a:lnTo>
                    <a:pt x="51751" y="21136"/>
                  </a:lnTo>
                  <a:lnTo>
                    <a:pt x="45720" y="226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212"/>
            <p:cNvSpPr/>
            <p:nvPr/>
          </p:nvSpPr>
          <p:spPr>
            <a:xfrm>
              <a:off x="7620135" y="3592317"/>
              <a:ext cx="91305" cy="217198"/>
            </a:xfrm>
            <a:custGeom>
              <a:avLst/>
              <a:gdLst/>
              <a:ahLst/>
              <a:cxnLst/>
              <a:rect l="0" t="0" r="0" b="0"/>
              <a:pathLst>
                <a:path w="91305" h="217198">
                  <a:moveTo>
                    <a:pt x="91304" y="42423"/>
                  </a:moveTo>
                  <a:lnTo>
                    <a:pt x="87260" y="30287"/>
                  </a:lnTo>
                  <a:lnTo>
                    <a:pt x="86068" y="25866"/>
                  </a:lnTo>
                  <a:lnTo>
                    <a:pt x="85273" y="22072"/>
                  </a:lnTo>
                  <a:lnTo>
                    <a:pt x="84390" y="17291"/>
                  </a:lnTo>
                  <a:lnTo>
                    <a:pt x="84155" y="17202"/>
                  </a:lnTo>
                  <a:lnTo>
                    <a:pt x="83998" y="17989"/>
                  </a:lnTo>
                  <a:lnTo>
                    <a:pt x="83894" y="17667"/>
                  </a:lnTo>
                  <a:lnTo>
                    <a:pt x="83778" y="15052"/>
                  </a:lnTo>
                  <a:lnTo>
                    <a:pt x="82900" y="14016"/>
                  </a:lnTo>
                  <a:lnTo>
                    <a:pt x="81469" y="13325"/>
                  </a:lnTo>
                  <a:lnTo>
                    <a:pt x="79667" y="12864"/>
                  </a:lnTo>
                  <a:lnTo>
                    <a:pt x="78466" y="11710"/>
                  </a:lnTo>
                  <a:lnTo>
                    <a:pt x="77665" y="10095"/>
                  </a:lnTo>
                  <a:lnTo>
                    <a:pt x="76158" y="4661"/>
                  </a:lnTo>
                  <a:lnTo>
                    <a:pt x="76093" y="378"/>
                  </a:lnTo>
                  <a:lnTo>
                    <a:pt x="75237" y="0"/>
                  </a:lnTo>
                  <a:lnTo>
                    <a:pt x="73819" y="594"/>
                  </a:lnTo>
                  <a:lnTo>
                    <a:pt x="72028" y="1837"/>
                  </a:lnTo>
                  <a:lnTo>
                    <a:pt x="70833" y="3512"/>
                  </a:lnTo>
                  <a:lnTo>
                    <a:pt x="68306" y="9915"/>
                  </a:lnTo>
                  <a:lnTo>
                    <a:pt x="66659" y="12284"/>
                  </a:lnTo>
                  <a:lnTo>
                    <a:pt x="64714" y="14711"/>
                  </a:lnTo>
                  <a:lnTo>
                    <a:pt x="62570" y="18868"/>
                  </a:lnTo>
                  <a:lnTo>
                    <a:pt x="60295" y="24180"/>
                  </a:lnTo>
                  <a:lnTo>
                    <a:pt x="57932" y="30261"/>
                  </a:lnTo>
                  <a:lnTo>
                    <a:pt x="55510" y="36008"/>
                  </a:lnTo>
                  <a:lnTo>
                    <a:pt x="50560" y="46910"/>
                  </a:lnTo>
                  <a:lnTo>
                    <a:pt x="48055" y="53034"/>
                  </a:lnTo>
                  <a:lnTo>
                    <a:pt x="45538" y="59657"/>
                  </a:lnTo>
                  <a:lnTo>
                    <a:pt x="43014" y="66612"/>
                  </a:lnTo>
                  <a:lnTo>
                    <a:pt x="39637" y="74636"/>
                  </a:lnTo>
                  <a:lnTo>
                    <a:pt x="35693" y="83371"/>
                  </a:lnTo>
                  <a:lnTo>
                    <a:pt x="31370" y="92582"/>
                  </a:lnTo>
                  <a:lnTo>
                    <a:pt x="27642" y="101262"/>
                  </a:lnTo>
                  <a:lnTo>
                    <a:pt x="24310" y="109589"/>
                  </a:lnTo>
                  <a:lnTo>
                    <a:pt x="18349" y="125615"/>
                  </a:lnTo>
                  <a:lnTo>
                    <a:pt x="12877" y="141204"/>
                  </a:lnTo>
                  <a:lnTo>
                    <a:pt x="10233" y="148070"/>
                  </a:lnTo>
                  <a:lnTo>
                    <a:pt x="7623" y="154342"/>
                  </a:lnTo>
                  <a:lnTo>
                    <a:pt x="5038" y="160215"/>
                  </a:lnTo>
                  <a:lnTo>
                    <a:pt x="3314" y="165825"/>
                  </a:lnTo>
                  <a:lnTo>
                    <a:pt x="2163" y="171257"/>
                  </a:lnTo>
                  <a:lnTo>
                    <a:pt x="1397" y="176573"/>
                  </a:lnTo>
                  <a:lnTo>
                    <a:pt x="886" y="181809"/>
                  </a:lnTo>
                  <a:lnTo>
                    <a:pt x="546" y="186994"/>
                  </a:lnTo>
                  <a:lnTo>
                    <a:pt x="168" y="196423"/>
                  </a:lnTo>
                  <a:lnTo>
                    <a:pt x="0" y="203437"/>
                  </a:lnTo>
                  <a:lnTo>
                    <a:pt x="802" y="206492"/>
                  </a:lnTo>
                  <a:lnTo>
                    <a:pt x="2183" y="209375"/>
                  </a:lnTo>
                  <a:lnTo>
                    <a:pt x="6437" y="216042"/>
                  </a:lnTo>
                  <a:lnTo>
                    <a:pt x="7634" y="216589"/>
                  </a:lnTo>
                  <a:lnTo>
                    <a:pt x="9278" y="216954"/>
                  </a:lnTo>
                  <a:lnTo>
                    <a:pt x="11219" y="217197"/>
                  </a:lnTo>
                  <a:lnTo>
                    <a:pt x="13362" y="216512"/>
                  </a:lnTo>
                  <a:lnTo>
                    <a:pt x="15636" y="215210"/>
                  </a:lnTo>
                  <a:lnTo>
                    <a:pt x="17999" y="213494"/>
                  </a:lnTo>
                  <a:lnTo>
                    <a:pt x="21268" y="211504"/>
                  </a:lnTo>
                  <a:lnTo>
                    <a:pt x="25139" y="209330"/>
                  </a:lnTo>
                  <a:lnTo>
                    <a:pt x="29414" y="207034"/>
                  </a:lnTo>
                  <a:lnTo>
                    <a:pt x="32265" y="203811"/>
                  </a:lnTo>
                  <a:lnTo>
                    <a:pt x="34165" y="199968"/>
                  </a:lnTo>
                  <a:lnTo>
                    <a:pt x="35431" y="195713"/>
                  </a:lnTo>
                  <a:lnTo>
                    <a:pt x="37123" y="191183"/>
                  </a:lnTo>
                  <a:lnTo>
                    <a:pt x="39097" y="186469"/>
                  </a:lnTo>
                  <a:lnTo>
                    <a:pt x="41259" y="181634"/>
                  </a:lnTo>
                  <a:lnTo>
                    <a:pt x="45921" y="171745"/>
                  </a:lnTo>
                  <a:lnTo>
                    <a:pt x="55811" y="151600"/>
                  </a:lnTo>
                  <a:lnTo>
                    <a:pt x="57482" y="146535"/>
                  </a:lnTo>
                  <a:lnTo>
                    <a:pt x="58596" y="141464"/>
                  </a:lnTo>
                  <a:lnTo>
                    <a:pt x="59340" y="136390"/>
                  </a:lnTo>
                  <a:lnTo>
                    <a:pt x="59833" y="131315"/>
                  </a:lnTo>
                  <a:lnTo>
                    <a:pt x="60164" y="126237"/>
                  </a:lnTo>
                  <a:lnTo>
                    <a:pt x="60531" y="116927"/>
                  </a:lnTo>
                  <a:lnTo>
                    <a:pt x="60695" y="109967"/>
                  </a:lnTo>
                  <a:lnTo>
                    <a:pt x="59891" y="106079"/>
                  </a:lnTo>
                  <a:lnTo>
                    <a:pt x="58509" y="101794"/>
                  </a:lnTo>
                  <a:lnTo>
                    <a:pt x="56741" y="97244"/>
                  </a:lnTo>
                  <a:lnTo>
                    <a:pt x="55562" y="93363"/>
                  </a:lnTo>
                  <a:lnTo>
                    <a:pt x="54252" y="86794"/>
                  </a:lnTo>
                  <a:lnTo>
                    <a:pt x="51413" y="81053"/>
                  </a:lnTo>
                  <a:lnTo>
                    <a:pt x="45585" y="729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13"/>
            <p:cNvSpPr/>
            <p:nvPr/>
          </p:nvSpPr>
          <p:spPr>
            <a:xfrm>
              <a:off x="8633491" y="2491740"/>
              <a:ext cx="114230" cy="129510"/>
            </a:xfrm>
            <a:custGeom>
              <a:avLst/>
              <a:gdLst/>
              <a:ahLst/>
              <a:cxnLst/>
              <a:rect l="0" t="0" r="0" b="0"/>
              <a:pathLst>
                <a:path w="114230" h="129510">
                  <a:moveTo>
                    <a:pt x="30449" y="0"/>
                  </a:moveTo>
                  <a:lnTo>
                    <a:pt x="30449" y="6561"/>
                  </a:lnTo>
                  <a:lnTo>
                    <a:pt x="28190" y="9407"/>
                  </a:lnTo>
                  <a:lnTo>
                    <a:pt x="26404" y="11352"/>
                  </a:lnTo>
                  <a:lnTo>
                    <a:pt x="24366" y="12648"/>
                  </a:lnTo>
                  <a:lnTo>
                    <a:pt x="22161" y="13512"/>
                  </a:lnTo>
                  <a:lnTo>
                    <a:pt x="19844" y="14088"/>
                  </a:lnTo>
                  <a:lnTo>
                    <a:pt x="18298" y="16165"/>
                  </a:lnTo>
                  <a:lnTo>
                    <a:pt x="17269" y="19244"/>
                  </a:lnTo>
                  <a:lnTo>
                    <a:pt x="16582" y="22989"/>
                  </a:lnTo>
                  <a:lnTo>
                    <a:pt x="16124" y="26333"/>
                  </a:lnTo>
                  <a:lnTo>
                    <a:pt x="15819" y="29409"/>
                  </a:lnTo>
                  <a:lnTo>
                    <a:pt x="15615" y="32306"/>
                  </a:lnTo>
                  <a:lnTo>
                    <a:pt x="14634" y="35084"/>
                  </a:lnTo>
                  <a:lnTo>
                    <a:pt x="13132" y="37783"/>
                  </a:lnTo>
                  <a:lnTo>
                    <a:pt x="11285" y="40428"/>
                  </a:lnTo>
                  <a:lnTo>
                    <a:pt x="10052" y="43885"/>
                  </a:lnTo>
                  <a:lnTo>
                    <a:pt x="9230" y="47884"/>
                  </a:lnTo>
                  <a:lnTo>
                    <a:pt x="8684" y="52243"/>
                  </a:lnTo>
                  <a:lnTo>
                    <a:pt x="7471" y="55995"/>
                  </a:lnTo>
                  <a:lnTo>
                    <a:pt x="5818" y="59343"/>
                  </a:lnTo>
                  <a:lnTo>
                    <a:pt x="3869" y="62423"/>
                  </a:lnTo>
                  <a:lnTo>
                    <a:pt x="2569" y="66168"/>
                  </a:lnTo>
                  <a:lnTo>
                    <a:pt x="1701" y="70359"/>
                  </a:lnTo>
                  <a:lnTo>
                    <a:pt x="1124" y="74846"/>
                  </a:lnTo>
                  <a:lnTo>
                    <a:pt x="739" y="78684"/>
                  </a:lnTo>
                  <a:lnTo>
                    <a:pt x="483" y="82089"/>
                  </a:lnTo>
                  <a:lnTo>
                    <a:pt x="311" y="85206"/>
                  </a:lnTo>
                  <a:lnTo>
                    <a:pt x="122" y="93185"/>
                  </a:lnTo>
                  <a:lnTo>
                    <a:pt x="0" y="108060"/>
                  </a:lnTo>
                  <a:lnTo>
                    <a:pt x="835" y="110987"/>
                  </a:lnTo>
                  <a:lnTo>
                    <a:pt x="2240" y="113784"/>
                  </a:lnTo>
                  <a:lnTo>
                    <a:pt x="6532" y="120313"/>
                  </a:lnTo>
                  <a:lnTo>
                    <a:pt x="9378" y="123464"/>
                  </a:lnTo>
                  <a:lnTo>
                    <a:pt x="11322" y="125489"/>
                  </a:lnTo>
                  <a:lnTo>
                    <a:pt x="13464" y="126839"/>
                  </a:lnTo>
                  <a:lnTo>
                    <a:pt x="15740" y="127740"/>
                  </a:lnTo>
                  <a:lnTo>
                    <a:pt x="18103" y="128340"/>
                  </a:lnTo>
                  <a:lnTo>
                    <a:pt x="20525" y="128740"/>
                  </a:lnTo>
                  <a:lnTo>
                    <a:pt x="22986" y="129007"/>
                  </a:lnTo>
                  <a:lnTo>
                    <a:pt x="25474" y="129185"/>
                  </a:lnTo>
                  <a:lnTo>
                    <a:pt x="28825" y="129303"/>
                  </a:lnTo>
                  <a:lnTo>
                    <a:pt x="44115" y="129493"/>
                  </a:lnTo>
                  <a:lnTo>
                    <a:pt x="47179" y="129509"/>
                  </a:lnTo>
                  <a:lnTo>
                    <a:pt x="50070" y="128673"/>
                  </a:lnTo>
                  <a:lnTo>
                    <a:pt x="52843" y="127269"/>
                  </a:lnTo>
                  <a:lnTo>
                    <a:pt x="55538" y="125486"/>
                  </a:lnTo>
                  <a:lnTo>
                    <a:pt x="59029" y="123450"/>
                  </a:lnTo>
                  <a:lnTo>
                    <a:pt x="63049" y="121247"/>
                  </a:lnTo>
                  <a:lnTo>
                    <a:pt x="67423" y="118931"/>
                  </a:lnTo>
                  <a:lnTo>
                    <a:pt x="71184" y="116541"/>
                  </a:lnTo>
                  <a:lnTo>
                    <a:pt x="74539" y="114101"/>
                  </a:lnTo>
                  <a:lnTo>
                    <a:pt x="77623" y="111627"/>
                  </a:lnTo>
                  <a:lnTo>
                    <a:pt x="80525" y="108285"/>
                  </a:lnTo>
                  <a:lnTo>
                    <a:pt x="83306" y="104363"/>
                  </a:lnTo>
                  <a:lnTo>
                    <a:pt x="86008" y="100055"/>
                  </a:lnTo>
                  <a:lnTo>
                    <a:pt x="88654" y="96337"/>
                  </a:lnTo>
                  <a:lnTo>
                    <a:pt x="91266" y="93011"/>
                  </a:lnTo>
                  <a:lnTo>
                    <a:pt x="93854" y="89948"/>
                  </a:lnTo>
                  <a:lnTo>
                    <a:pt x="96425" y="87059"/>
                  </a:lnTo>
                  <a:lnTo>
                    <a:pt x="101540" y="81591"/>
                  </a:lnTo>
                  <a:lnTo>
                    <a:pt x="109181" y="73752"/>
                  </a:lnTo>
                  <a:lnTo>
                    <a:pt x="110876" y="71181"/>
                  </a:lnTo>
                  <a:lnTo>
                    <a:pt x="112008" y="68621"/>
                  </a:lnTo>
                  <a:lnTo>
                    <a:pt x="112760" y="66067"/>
                  </a:lnTo>
                  <a:lnTo>
                    <a:pt x="113264" y="63518"/>
                  </a:lnTo>
                  <a:lnTo>
                    <a:pt x="113599" y="60972"/>
                  </a:lnTo>
                  <a:lnTo>
                    <a:pt x="113822" y="58428"/>
                  </a:lnTo>
                  <a:lnTo>
                    <a:pt x="113971" y="55886"/>
                  </a:lnTo>
                  <a:lnTo>
                    <a:pt x="114136" y="50802"/>
                  </a:lnTo>
                  <a:lnTo>
                    <a:pt x="114229" y="43181"/>
                  </a:lnTo>
                  <a:lnTo>
                    <a:pt x="113396" y="41487"/>
                  </a:lnTo>
                  <a:lnTo>
                    <a:pt x="111993" y="40358"/>
                  </a:lnTo>
                  <a:lnTo>
                    <a:pt x="110213" y="39605"/>
                  </a:lnTo>
                  <a:lnTo>
                    <a:pt x="108178" y="39104"/>
                  </a:lnTo>
                  <a:lnTo>
                    <a:pt x="105975" y="38769"/>
                  </a:lnTo>
                  <a:lnTo>
                    <a:pt x="100401" y="38232"/>
                  </a:lnTo>
                  <a:lnTo>
                    <a:pt x="97380" y="38159"/>
                  </a:lnTo>
                  <a:lnTo>
                    <a:pt x="88543" y="38112"/>
                  </a:lnTo>
                  <a:lnTo>
                    <a:pt x="86112" y="38955"/>
                  </a:lnTo>
                  <a:lnTo>
                    <a:pt x="83644" y="40363"/>
                  </a:lnTo>
                  <a:lnTo>
                    <a:pt x="81152" y="42149"/>
                  </a:lnTo>
                  <a:lnTo>
                    <a:pt x="78645" y="43339"/>
                  </a:lnTo>
                  <a:lnTo>
                    <a:pt x="76127" y="44133"/>
                  </a:lnTo>
                  <a:lnTo>
                    <a:pt x="73601" y="44662"/>
                  </a:lnTo>
                  <a:lnTo>
                    <a:pt x="71070" y="45015"/>
                  </a:lnTo>
                  <a:lnTo>
                    <a:pt x="68537" y="45250"/>
                  </a:lnTo>
                  <a:lnTo>
                    <a:pt x="60929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214"/>
            <p:cNvSpPr/>
            <p:nvPr/>
          </p:nvSpPr>
          <p:spPr>
            <a:xfrm>
              <a:off x="1276189" y="2845558"/>
              <a:ext cx="175611" cy="240408"/>
            </a:xfrm>
            <a:custGeom>
              <a:avLst/>
              <a:gdLst/>
              <a:ahLst/>
              <a:cxnLst/>
              <a:rect l="0" t="0" r="0" b="0"/>
              <a:pathLst>
                <a:path w="175611" h="240408">
                  <a:moveTo>
                    <a:pt x="19211" y="57662"/>
                  </a:moveTo>
                  <a:lnTo>
                    <a:pt x="11121" y="45526"/>
                  </a:lnTo>
                  <a:lnTo>
                    <a:pt x="8738" y="41105"/>
                  </a:lnTo>
                  <a:lnTo>
                    <a:pt x="6090" y="33934"/>
                  </a:lnTo>
                  <a:lnTo>
                    <a:pt x="4537" y="31683"/>
                  </a:lnTo>
                  <a:lnTo>
                    <a:pt x="2655" y="30183"/>
                  </a:lnTo>
                  <a:lnTo>
                    <a:pt x="554" y="29183"/>
                  </a:lnTo>
                  <a:lnTo>
                    <a:pt x="0" y="27669"/>
                  </a:lnTo>
                  <a:lnTo>
                    <a:pt x="477" y="25814"/>
                  </a:lnTo>
                  <a:lnTo>
                    <a:pt x="3281" y="20797"/>
                  </a:lnTo>
                  <a:lnTo>
                    <a:pt x="7812" y="15882"/>
                  </a:lnTo>
                  <a:lnTo>
                    <a:pt x="10765" y="14569"/>
                  </a:lnTo>
                  <a:lnTo>
                    <a:pt x="14427" y="13694"/>
                  </a:lnTo>
                  <a:lnTo>
                    <a:pt x="18562" y="13110"/>
                  </a:lnTo>
                  <a:lnTo>
                    <a:pt x="23012" y="11874"/>
                  </a:lnTo>
                  <a:lnTo>
                    <a:pt x="27671" y="10203"/>
                  </a:lnTo>
                  <a:lnTo>
                    <a:pt x="32471" y="8243"/>
                  </a:lnTo>
                  <a:lnTo>
                    <a:pt x="37365" y="6936"/>
                  </a:lnTo>
                  <a:lnTo>
                    <a:pt x="42320" y="6064"/>
                  </a:lnTo>
                  <a:lnTo>
                    <a:pt x="47317" y="5484"/>
                  </a:lnTo>
                  <a:lnTo>
                    <a:pt x="52342" y="5096"/>
                  </a:lnTo>
                  <a:lnTo>
                    <a:pt x="57385" y="4838"/>
                  </a:lnTo>
                  <a:lnTo>
                    <a:pt x="62441" y="4666"/>
                  </a:lnTo>
                  <a:lnTo>
                    <a:pt x="68351" y="3705"/>
                  </a:lnTo>
                  <a:lnTo>
                    <a:pt x="74831" y="2217"/>
                  </a:lnTo>
                  <a:lnTo>
                    <a:pt x="81691" y="379"/>
                  </a:lnTo>
                  <a:lnTo>
                    <a:pt x="87958" y="0"/>
                  </a:lnTo>
                  <a:lnTo>
                    <a:pt x="93829" y="594"/>
                  </a:lnTo>
                  <a:lnTo>
                    <a:pt x="99437" y="1836"/>
                  </a:lnTo>
                  <a:lnTo>
                    <a:pt x="105715" y="2665"/>
                  </a:lnTo>
                  <a:lnTo>
                    <a:pt x="112440" y="3218"/>
                  </a:lnTo>
                  <a:lnTo>
                    <a:pt x="125840" y="3831"/>
                  </a:lnTo>
                  <a:lnTo>
                    <a:pt x="137439" y="4104"/>
                  </a:lnTo>
                  <a:lnTo>
                    <a:pt x="142904" y="5023"/>
                  </a:lnTo>
                  <a:lnTo>
                    <a:pt x="148240" y="6483"/>
                  </a:lnTo>
                  <a:lnTo>
                    <a:pt x="153490" y="8303"/>
                  </a:lnTo>
                  <a:lnTo>
                    <a:pt x="157837" y="10362"/>
                  </a:lnTo>
                  <a:lnTo>
                    <a:pt x="161582" y="12582"/>
                  </a:lnTo>
                  <a:lnTo>
                    <a:pt x="164925" y="14909"/>
                  </a:lnTo>
                  <a:lnTo>
                    <a:pt x="167154" y="17306"/>
                  </a:lnTo>
                  <a:lnTo>
                    <a:pt x="168640" y="19752"/>
                  </a:lnTo>
                  <a:lnTo>
                    <a:pt x="171137" y="25573"/>
                  </a:lnTo>
                  <a:lnTo>
                    <a:pt x="175070" y="33805"/>
                  </a:lnTo>
                  <a:lnTo>
                    <a:pt x="175610" y="37524"/>
                  </a:lnTo>
                  <a:lnTo>
                    <a:pt x="175124" y="40850"/>
                  </a:lnTo>
                  <a:lnTo>
                    <a:pt x="172326" y="47650"/>
                  </a:lnTo>
                  <a:lnTo>
                    <a:pt x="168260" y="56317"/>
                  </a:lnTo>
                  <a:lnTo>
                    <a:pt x="163631" y="63555"/>
                  </a:lnTo>
                  <a:lnTo>
                    <a:pt x="158751" y="70441"/>
                  </a:lnTo>
                  <a:lnTo>
                    <a:pt x="156264" y="74648"/>
                  </a:lnTo>
                  <a:lnTo>
                    <a:pt x="153760" y="79146"/>
                  </a:lnTo>
                  <a:lnTo>
                    <a:pt x="150397" y="82992"/>
                  </a:lnTo>
                  <a:lnTo>
                    <a:pt x="146462" y="86402"/>
                  </a:lnTo>
                  <a:lnTo>
                    <a:pt x="142145" y="89522"/>
                  </a:lnTo>
                  <a:lnTo>
                    <a:pt x="137574" y="92449"/>
                  </a:lnTo>
                  <a:lnTo>
                    <a:pt x="132833" y="95246"/>
                  </a:lnTo>
                  <a:lnTo>
                    <a:pt x="127979" y="97958"/>
                  </a:lnTo>
                  <a:lnTo>
                    <a:pt x="123896" y="100613"/>
                  </a:lnTo>
                  <a:lnTo>
                    <a:pt x="120328" y="103229"/>
                  </a:lnTo>
                  <a:lnTo>
                    <a:pt x="117103" y="105820"/>
                  </a:lnTo>
                  <a:lnTo>
                    <a:pt x="114106" y="108394"/>
                  </a:lnTo>
                  <a:lnTo>
                    <a:pt x="111261" y="110956"/>
                  </a:lnTo>
                  <a:lnTo>
                    <a:pt x="105842" y="116062"/>
                  </a:lnTo>
                  <a:lnTo>
                    <a:pt x="100612" y="121153"/>
                  </a:lnTo>
                  <a:lnTo>
                    <a:pt x="98032" y="122849"/>
                  </a:lnTo>
                  <a:lnTo>
                    <a:pt x="92907" y="124734"/>
                  </a:lnTo>
                  <a:lnTo>
                    <a:pt x="87807" y="125572"/>
                  </a:lnTo>
                  <a:lnTo>
                    <a:pt x="80304" y="126230"/>
                  </a:lnTo>
                  <a:lnTo>
                    <a:pt x="80210" y="122194"/>
                  </a:lnTo>
                  <a:lnTo>
                    <a:pt x="81044" y="121003"/>
                  </a:lnTo>
                  <a:lnTo>
                    <a:pt x="82446" y="120209"/>
                  </a:lnTo>
                  <a:lnTo>
                    <a:pt x="86263" y="119327"/>
                  </a:lnTo>
                  <a:lnTo>
                    <a:pt x="90781" y="118935"/>
                  </a:lnTo>
                  <a:lnTo>
                    <a:pt x="95344" y="118684"/>
                  </a:lnTo>
                  <a:lnTo>
                    <a:pt x="105897" y="118630"/>
                  </a:lnTo>
                  <a:lnTo>
                    <a:pt x="108328" y="119474"/>
                  </a:lnTo>
                  <a:lnTo>
                    <a:pt x="113288" y="122670"/>
                  </a:lnTo>
                  <a:lnTo>
                    <a:pt x="116795" y="125183"/>
                  </a:lnTo>
                  <a:lnTo>
                    <a:pt x="117287" y="126383"/>
                  </a:lnTo>
                  <a:lnTo>
                    <a:pt x="117834" y="129974"/>
                  </a:lnTo>
                  <a:lnTo>
                    <a:pt x="118077" y="136650"/>
                  </a:lnTo>
                  <a:lnTo>
                    <a:pt x="118233" y="150687"/>
                  </a:lnTo>
                  <a:lnTo>
                    <a:pt x="117399" y="153546"/>
                  </a:lnTo>
                  <a:lnTo>
                    <a:pt x="114215" y="158979"/>
                  </a:lnTo>
                  <a:lnTo>
                    <a:pt x="112235" y="166474"/>
                  </a:lnTo>
                  <a:lnTo>
                    <a:pt x="111707" y="170844"/>
                  </a:lnTo>
                  <a:lnTo>
                    <a:pt x="109662" y="175450"/>
                  </a:lnTo>
                  <a:lnTo>
                    <a:pt x="106605" y="180214"/>
                  </a:lnTo>
                  <a:lnTo>
                    <a:pt x="102874" y="185083"/>
                  </a:lnTo>
                  <a:lnTo>
                    <a:pt x="99540" y="189176"/>
                  </a:lnTo>
                  <a:lnTo>
                    <a:pt x="96470" y="192751"/>
                  </a:lnTo>
                  <a:lnTo>
                    <a:pt x="93577" y="195982"/>
                  </a:lnTo>
                  <a:lnTo>
                    <a:pt x="90802" y="199828"/>
                  </a:lnTo>
                  <a:lnTo>
                    <a:pt x="88105" y="204086"/>
                  </a:lnTo>
                  <a:lnTo>
                    <a:pt x="85461" y="208618"/>
                  </a:lnTo>
                  <a:lnTo>
                    <a:pt x="82004" y="212486"/>
                  </a:lnTo>
                  <a:lnTo>
                    <a:pt x="78007" y="215912"/>
                  </a:lnTo>
                  <a:lnTo>
                    <a:pt x="73648" y="219042"/>
                  </a:lnTo>
                  <a:lnTo>
                    <a:pt x="69896" y="221975"/>
                  </a:lnTo>
                  <a:lnTo>
                    <a:pt x="66548" y="224777"/>
                  </a:lnTo>
                  <a:lnTo>
                    <a:pt x="63469" y="227492"/>
                  </a:lnTo>
                  <a:lnTo>
                    <a:pt x="57790" y="232767"/>
                  </a:lnTo>
                  <a:lnTo>
                    <a:pt x="55090" y="235358"/>
                  </a:lnTo>
                  <a:lnTo>
                    <a:pt x="52444" y="237086"/>
                  </a:lnTo>
                  <a:lnTo>
                    <a:pt x="47246" y="239006"/>
                  </a:lnTo>
                  <a:lnTo>
                    <a:pt x="42113" y="239859"/>
                  </a:lnTo>
                  <a:lnTo>
                    <a:pt x="37010" y="240239"/>
                  </a:lnTo>
                  <a:lnTo>
                    <a:pt x="31920" y="240407"/>
                  </a:lnTo>
                  <a:lnTo>
                    <a:pt x="30223" y="239606"/>
                  </a:lnTo>
                  <a:lnTo>
                    <a:pt x="29093" y="238224"/>
                  </a:lnTo>
                  <a:lnTo>
                    <a:pt x="28339" y="236457"/>
                  </a:lnTo>
                  <a:lnTo>
                    <a:pt x="27501" y="232235"/>
                  </a:lnTo>
                  <a:lnTo>
                    <a:pt x="26831" y="2253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215"/>
            <p:cNvSpPr/>
            <p:nvPr/>
          </p:nvSpPr>
          <p:spPr>
            <a:xfrm>
              <a:off x="1478594" y="2933700"/>
              <a:ext cx="152087" cy="114292"/>
            </a:xfrm>
            <a:custGeom>
              <a:avLst/>
              <a:gdLst/>
              <a:ahLst/>
              <a:cxnLst/>
              <a:rect l="0" t="0" r="0" b="0"/>
              <a:pathLst>
                <a:path w="152087" h="114292">
                  <a:moveTo>
                    <a:pt x="7306" y="0"/>
                  </a:moveTo>
                  <a:lnTo>
                    <a:pt x="0" y="0"/>
                  </a:lnTo>
                  <a:lnTo>
                    <a:pt x="3824" y="0"/>
                  </a:lnTo>
                  <a:lnTo>
                    <a:pt x="5832" y="846"/>
                  </a:lnTo>
                  <a:lnTo>
                    <a:pt x="10319" y="4045"/>
                  </a:lnTo>
                  <a:lnTo>
                    <a:pt x="12702" y="5237"/>
                  </a:lnTo>
                  <a:lnTo>
                    <a:pt x="15136" y="6031"/>
                  </a:lnTo>
                  <a:lnTo>
                    <a:pt x="17606" y="6561"/>
                  </a:lnTo>
                  <a:lnTo>
                    <a:pt x="20100" y="7761"/>
                  </a:lnTo>
                  <a:lnTo>
                    <a:pt x="22609" y="9407"/>
                  </a:lnTo>
                  <a:lnTo>
                    <a:pt x="25128" y="11351"/>
                  </a:lnTo>
                  <a:lnTo>
                    <a:pt x="27654" y="13494"/>
                  </a:lnTo>
                  <a:lnTo>
                    <a:pt x="30184" y="15769"/>
                  </a:lnTo>
                  <a:lnTo>
                    <a:pt x="32718" y="18133"/>
                  </a:lnTo>
                  <a:lnTo>
                    <a:pt x="35254" y="19708"/>
                  </a:lnTo>
                  <a:lnTo>
                    <a:pt x="37791" y="20759"/>
                  </a:lnTo>
                  <a:lnTo>
                    <a:pt x="40330" y="21459"/>
                  </a:lnTo>
                  <a:lnTo>
                    <a:pt x="42868" y="22773"/>
                  </a:lnTo>
                  <a:lnTo>
                    <a:pt x="45408" y="24495"/>
                  </a:lnTo>
                  <a:lnTo>
                    <a:pt x="47947" y="26490"/>
                  </a:lnTo>
                  <a:lnTo>
                    <a:pt x="50487" y="28667"/>
                  </a:lnTo>
                  <a:lnTo>
                    <a:pt x="53027" y="30964"/>
                  </a:lnTo>
                  <a:lnTo>
                    <a:pt x="58106" y="35775"/>
                  </a:lnTo>
                  <a:lnTo>
                    <a:pt x="66761" y="44243"/>
                  </a:lnTo>
                  <a:lnTo>
                    <a:pt x="67262" y="45582"/>
                  </a:lnTo>
                  <a:lnTo>
                    <a:pt x="67597" y="47321"/>
                  </a:lnTo>
                  <a:lnTo>
                    <a:pt x="67820" y="49327"/>
                  </a:lnTo>
                  <a:lnTo>
                    <a:pt x="67969" y="51512"/>
                  </a:lnTo>
                  <a:lnTo>
                    <a:pt x="68068" y="53814"/>
                  </a:lnTo>
                  <a:lnTo>
                    <a:pt x="68178" y="58631"/>
                  </a:lnTo>
                  <a:lnTo>
                    <a:pt x="68254" y="71148"/>
                  </a:lnTo>
                  <a:lnTo>
                    <a:pt x="67412" y="72832"/>
                  </a:lnTo>
                  <a:lnTo>
                    <a:pt x="66003" y="73954"/>
                  </a:lnTo>
                  <a:lnTo>
                    <a:pt x="64218" y="74703"/>
                  </a:lnTo>
                  <a:lnTo>
                    <a:pt x="59975" y="77792"/>
                  </a:lnTo>
                  <a:lnTo>
                    <a:pt x="54399" y="82629"/>
                  </a:lnTo>
                  <a:lnTo>
                    <a:pt x="51379" y="85549"/>
                  </a:lnTo>
                  <a:lnTo>
                    <a:pt x="46586" y="90276"/>
                  </a:lnTo>
                  <a:lnTo>
                    <a:pt x="45346" y="90664"/>
                  </a:lnTo>
                  <a:lnTo>
                    <a:pt x="41710" y="91095"/>
                  </a:lnTo>
                  <a:lnTo>
                    <a:pt x="40402" y="92057"/>
                  </a:lnTo>
                  <a:lnTo>
                    <a:pt x="39530" y="93545"/>
                  </a:lnTo>
                  <a:lnTo>
                    <a:pt x="38130" y="97971"/>
                  </a:lnTo>
                  <a:lnTo>
                    <a:pt x="37169" y="98334"/>
                  </a:lnTo>
                  <a:lnTo>
                    <a:pt x="32617" y="98845"/>
                  </a:lnTo>
                  <a:lnTo>
                    <a:pt x="31256" y="98964"/>
                  </a:lnTo>
                  <a:lnTo>
                    <a:pt x="31739" y="99843"/>
                  </a:lnTo>
                  <a:lnTo>
                    <a:pt x="34534" y="103076"/>
                  </a:lnTo>
                  <a:lnTo>
                    <a:pt x="36823" y="105612"/>
                  </a:lnTo>
                  <a:lnTo>
                    <a:pt x="41546" y="110409"/>
                  </a:lnTo>
                  <a:lnTo>
                    <a:pt x="43679" y="111706"/>
                  </a:lnTo>
                  <a:lnTo>
                    <a:pt x="48307" y="113147"/>
                  </a:lnTo>
                  <a:lnTo>
                    <a:pt x="50727" y="113531"/>
                  </a:lnTo>
                  <a:lnTo>
                    <a:pt x="53187" y="113787"/>
                  </a:lnTo>
                  <a:lnTo>
                    <a:pt x="55673" y="113958"/>
                  </a:lnTo>
                  <a:lnTo>
                    <a:pt x="59024" y="114072"/>
                  </a:lnTo>
                  <a:lnTo>
                    <a:pt x="74311" y="114255"/>
                  </a:lnTo>
                  <a:lnTo>
                    <a:pt x="89780" y="114291"/>
                  </a:lnTo>
                  <a:lnTo>
                    <a:pt x="94462" y="113447"/>
                  </a:lnTo>
                  <a:lnTo>
                    <a:pt x="99277" y="112038"/>
                  </a:lnTo>
                  <a:lnTo>
                    <a:pt x="109989" y="108215"/>
                  </a:lnTo>
                  <a:lnTo>
                    <a:pt x="123216" y="103693"/>
                  </a:lnTo>
                  <a:lnTo>
                    <a:pt x="129453" y="100455"/>
                  </a:lnTo>
                  <a:lnTo>
                    <a:pt x="135304" y="96603"/>
                  </a:lnTo>
                  <a:lnTo>
                    <a:pt x="152086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216"/>
            <p:cNvSpPr/>
            <p:nvPr/>
          </p:nvSpPr>
          <p:spPr>
            <a:xfrm>
              <a:off x="3406241" y="1546863"/>
              <a:ext cx="112686" cy="194585"/>
            </a:xfrm>
            <a:custGeom>
              <a:avLst/>
              <a:gdLst/>
              <a:ahLst/>
              <a:cxnLst/>
              <a:rect l="0" t="0" r="0" b="0"/>
              <a:pathLst>
                <a:path w="112686" h="194585">
                  <a:moveTo>
                    <a:pt x="15139" y="30477"/>
                  </a:moveTo>
                  <a:lnTo>
                    <a:pt x="8578" y="23916"/>
                  </a:lnTo>
                  <a:lnTo>
                    <a:pt x="5732" y="23328"/>
                  </a:lnTo>
                  <a:lnTo>
                    <a:pt x="3788" y="23171"/>
                  </a:lnTo>
                  <a:lnTo>
                    <a:pt x="2491" y="22220"/>
                  </a:lnTo>
                  <a:lnTo>
                    <a:pt x="1628" y="20739"/>
                  </a:lnTo>
                  <a:lnTo>
                    <a:pt x="0" y="15559"/>
                  </a:lnTo>
                  <a:lnTo>
                    <a:pt x="2202" y="15380"/>
                  </a:lnTo>
                  <a:lnTo>
                    <a:pt x="3974" y="15333"/>
                  </a:lnTo>
                  <a:lnTo>
                    <a:pt x="5156" y="14454"/>
                  </a:lnTo>
                  <a:lnTo>
                    <a:pt x="5943" y="13022"/>
                  </a:lnTo>
                  <a:lnTo>
                    <a:pt x="6469" y="11220"/>
                  </a:lnTo>
                  <a:lnTo>
                    <a:pt x="7666" y="10019"/>
                  </a:lnTo>
                  <a:lnTo>
                    <a:pt x="9310" y="9218"/>
                  </a:lnTo>
                  <a:lnTo>
                    <a:pt x="11253" y="8685"/>
                  </a:lnTo>
                  <a:lnTo>
                    <a:pt x="13395" y="7482"/>
                  </a:lnTo>
                  <a:lnTo>
                    <a:pt x="15670" y="5834"/>
                  </a:lnTo>
                  <a:lnTo>
                    <a:pt x="18033" y="3888"/>
                  </a:lnTo>
                  <a:lnTo>
                    <a:pt x="20455" y="2591"/>
                  </a:lnTo>
                  <a:lnTo>
                    <a:pt x="22916" y="1727"/>
                  </a:lnTo>
                  <a:lnTo>
                    <a:pt x="25404" y="1150"/>
                  </a:lnTo>
                  <a:lnTo>
                    <a:pt x="28756" y="766"/>
                  </a:lnTo>
                  <a:lnTo>
                    <a:pt x="32684" y="510"/>
                  </a:lnTo>
                  <a:lnTo>
                    <a:pt x="36995" y="339"/>
                  </a:lnTo>
                  <a:lnTo>
                    <a:pt x="46302" y="149"/>
                  </a:lnTo>
                  <a:lnTo>
                    <a:pt x="85079" y="0"/>
                  </a:lnTo>
                  <a:lnTo>
                    <a:pt x="88013" y="846"/>
                  </a:lnTo>
                  <a:lnTo>
                    <a:pt x="90815" y="2256"/>
                  </a:lnTo>
                  <a:lnTo>
                    <a:pt x="93529" y="4043"/>
                  </a:lnTo>
                  <a:lnTo>
                    <a:pt x="96186" y="6081"/>
                  </a:lnTo>
                  <a:lnTo>
                    <a:pt x="98804" y="8286"/>
                  </a:lnTo>
                  <a:lnTo>
                    <a:pt x="101396" y="10603"/>
                  </a:lnTo>
                  <a:lnTo>
                    <a:pt x="106533" y="15436"/>
                  </a:lnTo>
                  <a:lnTo>
                    <a:pt x="109089" y="17910"/>
                  </a:lnTo>
                  <a:lnTo>
                    <a:pt x="110792" y="20405"/>
                  </a:lnTo>
                  <a:lnTo>
                    <a:pt x="112685" y="25436"/>
                  </a:lnTo>
                  <a:lnTo>
                    <a:pt x="112343" y="27963"/>
                  </a:lnTo>
                  <a:lnTo>
                    <a:pt x="111269" y="30495"/>
                  </a:lnTo>
                  <a:lnTo>
                    <a:pt x="107817" y="36411"/>
                  </a:lnTo>
                  <a:lnTo>
                    <a:pt x="103461" y="44686"/>
                  </a:lnTo>
                  <a:lnTo>
                    <a:pt x="101960" y="48416"/>
                  </a:lnTo>
                  <a:lnTo>
                    <a:pt x="100959" y="51750"/>
                  </a:lnTo>
                  <a:lnTo>
                    <a:pt x="100293" y="54819"/>
                  </a:lnTo>
                  <a:lnTo>
                    <a:pt x="98155" y="58558"/>
                  </a:lnTo>
                  <a:lnTo>
                    <a:pt x="95036" y="62745"/>
                  </a:lnTo>
                  <a:lnTo>
                    <a:pt x="91264" y="67229"/>
                  </a:lnTo>
                  <a:lnTo>
                    <a:pt x="87902" y="71065"/>
                  </a:lnTo>
                  <a:lnTo>
                    <a:pt x="81909" y="77585"/>
                  </a:lnTo>
                  <a:lnTo>
                    <a:pt x="73776" y="86016"/>
                  </a:lnTo>
                  <a:lnTo>
                    <a:pt x="66003" y="93876"/>
                  </a:lnTo>
                  <a:lnTo>
                    <a:pt x="63442" y="95603"/>
                  </a:lnTo>
                  <a:lnTo>
                    <a:pt x="60887" y="96755"/>
                  </a:lnTo>
                  <a:lnTo>
                    <a:pt x="58338" y="97522"/>
                  </a:lnTo>
                  <a:lnTo>
                    <a:pt x="55792" y="98880"/>
                  </a:lnTo>
                  <a:lnTo>
                    <a:pt x="53247" y="100633"/>
                  </a:lnTo>
                  <a:lnTo>
                    <a:pt x="45751" y="106572"/>
                  </a:lnTo>
                  <a:lnTo>
                    <a:pt x="47935" y="106631"/>
                  </a:lnTo>
                  <a:lnTo>
                    <a:pt x="79701" y="106677"/>
                  </a:lnTo>
                  <a:lnTo>
                    <a:pt x="81888" y="107524"/>
                  </a:lnTo>
                  <a:lnTo>
                    <a:pt x="84192" y="108935"/>
                  </a:lnTo>
                  <a:lnTo>
                    <a:pt x="86574" y="110722"/>
                  </a:lnTo>
                  <a:lnTo>
                    <a:pt x="89009" y="112761"/>
                  </a:lnTo>
                  <a:lnTo>
                    <a:pt x="91479" y="114966"/>
                  </a:lnTo>
                  <a:lnTo>
                    <a:pt x="93973" y="117283"/>
                  </a:lnTo>
                  <a:lnTo>
                    <a:pt x="95635" y="119675"/>
                  </a:lnTo>
                  <a:lnTo>
                    <a:pt x="97482" y="124589"/>
                  </a:lnTo>
                  <a:lnTo>
                    <a:pt x="98302" y="129596"/>
                  </a:lnTo>
                  <a:lnTo>
                    <a:pt x="98667" y="134643"/>
                  </a:lnTo>
                  <a:lnTo>
                    <a:pt x="98830" y="139709"/>
                  </a:lnTo>
                  <a:lnTo>
                    <a:pt x="98025" y="142245"/>
                  </a:lnTo>
                  <a:lnTo>
                    <a:pt x="94876" y="147321"/>
                  </a:lnTo>
                  <a:lnTo>
                    <a:pt x="92850" y="150706"/>
                  </a:lnTo>
                  <a:lnTo>
                    <a:pt x="90653" y="154656"/>
                  </a:lnTo>
                  <a:lnTo>
                    <a:pt x="88342" y="158983"/>
                  </a:lnTo>
                  <a:lnTo>
                    <a:pt x="86801" y="162715"/>
                  </a:lnTo>
                  <a:lnTo>
                    <a:pt x="85774" y="166049"/>
                  </a:lnTo>
                  <a:lnTo>
                    <a:pt x="85089" y="169118"/>
                  </a:lnTo>
                  <a:lnTo>
                    <a:pt x="82070" y="174787"/>
                  </a:lnTo>
                  <a:lnTo>
                    <a:pt x="80080" y="177483"/>
                  </a:lnTo>
                  <a:lnTo>
                    <a:pt x="77868" y="182738"/>
                  </a:lnTo>
                  <a:lnTo>
                    <a:pt x="77279" y="185324"/>
                  </a:lnTo>
                  <a:lnTo>
                    <a:pt x="76039" y="187049"/>
                  </a:lnTo>
                  <a:lnTo>
                    <a:pt x="74366" y="188198"/>
                  </a:lnTo>
                  <a:lnTo>
                    <a:pt x="72404" y="188964"/>
                  </a:lnTo>
                  <a:lnTo>
                    <a:pt x="70249" y="190322"/>
                  </a:lnTo>
                  <a:lnTo>
                    <a:pt x="67966" y="192074"/>
                  </a:lnTo>
                  <a:lnTo>
                    <a:pt x="65597" y="194088"/>
                  </a:lnTo>
                  <a:lnTo>
                    <a:pt x="64017" y="194584"/>
                  </a:lnTo>
                  <a:lnTo>
                    <a:pt x="62965" y="194069"/>
                  </a:lnTo>
                  <a:lnTo>
                    <a:pt x="60859" y="190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217"/>
            <p:cNvSpPr/>
            <p:nvPr/>
          </p:nvSpPr>
          <p:spPr>
            <a:xfrm>
              <a:off x="3528060" y="1592580"/>
              <a:ext cx="91441" cy="106650"/>
            </a:xfrm>
            <a:custGeom>
              <a:avLst/>
              <a:gdLst/>
              <a:ahLst/>
              <a:cxnLst/>
              <a:rect l="0" t="0" r="0" b="0"/>
              <a:pathLst>
                <a:path w="91441" h="106650">
                  <a:moveTo>
                    <a:pt x="0" y="0"/>
                  </a:moveTo>
                  <a:lnTo>
                    <a:pt x="4045" y="0"/>
                  </a:lnTo>
                  <a:lnTo>
                    <a:pt x="6083" y="847"/>
                  </a:lnTo>
                  <a:lnTo>
                    <a:pt x="8288" y="2258"/>
                  </a:lnTo>
                  <a:lnTo>
                    <a:pt x="10606" y="4045"/>
                  </a:lnTo>
                  <a:lnTo>
                    <a:pt x="12997" y="5237"/>
                  </a:lnTo>
                  <a:lnTo>
                    <a:pt x="15438" y="6031"/>
                  </a:lnTo>
                  <a:lnTo>
                    <a:pt x="21394" y="7306"/>
                  </a:lnTo>
                  <a:lnTo>
                    <a:pt x="22729" y="7411"/>
                  </a:lnTo>
                  <a:lnTo>
                    <a:pt x="24466" y="7480"/>
                  </a:lnTo>
                  <a:lnTo>
                    <a:pt x="30128" y="7612"/>
                  </a:lnTo>
                  <a:lnTo>
                    <a:pt x="30324" y="9874"/>
                  </a:lnTo>
                  <a:lnTo>
                    <a:pt x="30376" y="11663"/>
                  </a:lnTo>
                  <a:lnTo>
                    <a:pt x="31257" y="13702"/>
                  </a:lnTo>
                  <a:lnTo>
                    <a:pt x="32691" y="15908"/>
                  </a:lnTo>
                  <a:lnTo>
                    <a:pt x="34494" y="18225"/>
                  </a:lnTo>
                  <a:lnTo>
                    <a:pt x="36543" y="19770"/>
                  </a:lnTo>
                  <a:lnTo>
                    <a:pt x="38755" y="20800"/>
                  </a:lnTo>
                  <a:lnTo>
                    <a:pt x="41077" y="21487"/>
                  </a:lnTo>
                  <a:lnTo>
                    <a:pt x="42624" y="23638"/>
                  </a:lnTo>
                  <a:lnTo>
                    <a:pt x="43657" y="26765"/>
                  </a:lnTo>
                  <a:lnTo>
                    <a:pt x="44345" y="30544"/>
                  </a:lnTo>
                  <a:lnTo>
                    <a:pt x="44803" y="33909"/>
                  </a:lnTo>
                  <a:lnTo>
                    <a:pt x="45108" y="36999"/>
                  </a:lnTo>
                  <a:lnTo>
                    <a:pt x="45313" y="39906"/>
                  </a:lnTo>
                  <a:lnTo>
                    <a:pt x="44602" y="43538"/>
                  </a:lnTo>
                  <a:lnTo>
                    <a:pt x="43281" y="47652"/>
                  </a:lnTo>
                  <a:lnTo>
                    <a:pt x="41554" y="52088"/>
                  </a:lnTo>
                  <a:lnTo>
                    <a:pt x="40403" y="55892"/>
                  </a:lnTo>
                  <a:lnTo>
                    <a:pt x="39635" y="59275"/>
                  </a:lnTo>
                  <a:lnTo>
                    <a:pt x="39123" y="62376"/>
                  </a:lnTo>
                  <a:lnTo>
                    <a:pt x="37936" y="65291"/>
                  </a:lnTo>
                  <a:lnTo>
                    <a:pt x="36298" y="68081"/>
                  </a:lnTo>
                  <a:lnTo>
                    <a:pt x="34358" y="70787"/>
                  </a:lnTo>
                  <a:lnTo>
                    <a:pt x="33066" y="73438"/>
                  </a:lnTo>
                  <a:lnTo>
                    <a:pt x="32204" y="76052"/>
                  </a:lnTo>
                  <a:lnTo>
                    <a:pt x="31630" y="78641"/>
                  </a:lnTo>
                  <a:lnTo>
                    <a:pt x="30400" y="81214"/>
                  </a:lnTo>
                  <a:lnTo>
                    <a:pt x="28733" y="83776"/>
                  </a:lnTo>
                  <a:lnTo>
                    <a:pt x="26775" y="86331"/>
                  </a:lnTo>
                  <a:lnTo>
                    <a:pt x="25470" y="88881"/>
                  </a:lnTo>
                  <a:lnTo>
                    <a:pt x="24600" y="91427"/>
                  </a:lnTo>
                  <a:lnTo>
                    <a:pt x="24020" y="93972"/>
                  </a:lnTo>
                  <a:lnTo>
                    <a:pt x="22787" y="95668"/>
                  </a:lnTo>
                  <a:lnTo>
                    <a:pt x="21118" y="96798"/>
                  </a:lnTo>
                  <a:lnTo>
                    <a:pt x="19158" y="97552"/>
                  </a:lnTo>
                  <a:lnTo>
                    <a:pt x="17852" y="98902"/>
                  </a:lnTo>
                  <a:lnTo>
                    <a:pt x="16982" y="100648"/>
                  </a:lnTo>
                  <a:lnTo>
                    <a:pt x="15254" y="106634"/>
                  </a:lnTo>
                  <a:lnTo>
                    <a:pt x="15249" y="106649"/>
                  </a:lnTo>
                  <a:lnTo>
                    <a:pt x="21802" y="100117"/>
                  </a:lnTo>
                  <a:lnTo>
                    <a:pt x="24648" y="99530"/>
                  </a:lnTo>
                  <a:lnTo>
                    <a:pt x="26592" y="99373"/>
                  </a:lnTo>
                  <a:lnTo>
                    <a:pt x="29581" y="99269"/>
                  </a:lnTo>
                  <a:lnTo>
                    <a:pt x="37419" y="99153"/>
                  </a:lnTo>
                  <a:lnTo>
                    <a:pt x="41032" y="98275"/>
                  </a:lnTo>
                  <a:lnTo>
                    <a:pt x="44289" y="96843"/>
                  </a:lnTo>
                  <a:lnTo>
                    <a:pt x="47306" y="95042"/>
                  </a:lnTo>
                  <a:lnTo>
                    <a:pt x="51011" y="93841"/>
                  </a:lnTo>
                  <a:lnTo>
                    <a:pt x="55174" y="93041"/>
                  </a:lnTo>
                  <a:lnTo>
                    <a:pt x="59643" y="92507"/>
                  </a:lnTo>
                  <a:lnTo>
                    <a:pt x="63468" y="91305"/>
                  </a:lnTo>
                  <a:lnTo>
                    <a:pt x="66866" y="89657"/>
                  </a:lnTo>
                  <a:lnTo>
                    <a:pt x="69977" y="87711"/>
                  </a:lnTo>
                  <a:lnTo>
                    <a:pt x="73745" y="85568"/>
                  </a:lnTo>
                  <a:lnTo>
                    <a:pt x="9144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218"/>
            <p:cNvSpPr/>
            <p:nvPr/>
          </p:nvSpPr>
          <p:spPr>
            <a:xfrm>
              <a:off x="5608355" y="1996440"/>
              <a:ext cx="175226" cy="167641"/>
            </a:xfrm>
            <a:custGeom>
              <a:avLst/>
              <a:gdLst/>
              <a:ahLst/>
              <a:cxnLst/>
              <a:rect l="0" t="0" r="0" b="0"/>
              <a:pathLst>
                <a:path w="175226" h="167641">
                  <a:moveTo>
                    <a:pt x="175225" y="0"/>
                  </a:moveTo>
                  <a:lnTo>
                    <a:pt x="171180" y="0"/>
                  </a:lnTo>
                  <a:lnTo>
                    <a:pt x="169142" y="847"/>
                  </a:lnTo>
                  <a:lnTo>
                    <a:pt x="161382" y="6084"/>
                  </a:lnTo>
                  <a:lnTo>
                    <a:pt x="157529" y="8289"/>
                  </a:lnTo>
                  <a:lnTo>
                    <a:pt x="148734" y="12998"/>
                  </a:lnTo>
                  <a:lnTo>
                    <a:pt x="139180" y="17912"/>
                  </a:lnTo>
                  <a:lnTo>
                    <a:pt x="133415" y="20408"/>
                  </a:lnTo>
                  <a:lnTo>
                    <a:pt x="127032" y="22919"/>
                  </a:lnTo>
                  <a:lnTo>
                    <a:pt x="113167" y="27966"/>
                  </a:lnTo>
                  <a:lnTo>
                    <a:pt x="76020" y="40644"/>
                  </a:lnTo>
                  <a:lnTo>
                    <a:pt x="68448" y="44029"/>
                  </a:lnTo>
                  <a:lnTo>
                    <a:pt x="60861" y="47980"/>
                  </a:lnTo>
                  <a:lnTo>
                    <a:pt x="53262" y="52306"/>
                  </a:lnTo>
                  <a:lnTo>
                    <a:pt x="46503" y="55191"/>
                  </a:lnTo>
                  <a:lnTo>
                    <a:pt x="40304" y="57114"/>
                  </a:lnTo>
                  <a:lnTo>
                    <a:pt x="34478" y="58396"/>
                  </a:lnTo>
                  <a:lnTo>
                    <a:pt x="28901" y="60097"/>
                  </a:lnTo>
                  <a:lnTo>
                    <a:pt x="23489" y="62078"/>
                  </a:lnTo>
                  <a:lnTo>
                    <a:pt x="18187" y="64246"/>
                  </a:lnTo>
                  <a:lnTo>
                    <a:pt x="14653" y="66537"/>
                  </a:lnTo>
                  <a:lnTo>
                    <a:pt x="12297" y="68912"/>
                  </a:lnTo>
                  <a:lnTo>
                    <a:pt x="10726" y="71341"/>
                  </a:lnTo>
                  <a:lnTo>
                    <a:pt x="8833" y="72961"/>
                  </a:lnTo>
                  <a:lnTo>
                    <a:pt x="6724" y="74040"/>
                  </a:lnTo>
                  <a:lnTo>
                    <a:pt x="0" y="76189"/>
                  </a:lnTo>
                  <a:lnTo>
                    <a:pt x="7272" y="76200"/>
                  </a:lnTo>
                  <a:lnTo>
                    <a:pt x="11538" y="80245"/>
                  </a:lnTo>
                  <a:lnTo>
                    <a:pt x="12760" y="82284"/>
                  </a:lnTo>
                  <a:lnTo>
                    <a:pt x="14118" y="86806"/>
                  </a:lnTo>
                  <a:lnTo>
                    <a:pt x="16980" y="91638"/>
                  </a:lnTo>
                  <a:lnTo>
                    <a:pt x="18929" y="94112"/>
                  </a:lnTo>
                  <a:lnTo>
                    <a:pt x="20228" y="96608"/>
                  </a:lnTo>
                  <a:lnTo>
                    <a:pt x="21670" y="101639"/>
                  </a:lnTo>
                  <a:lnTo>
                    <a:pt x="22312" y="106698"/>
                  </a:lnTo>
                  <a:lnTo>
                    <a:pt x="22483" y="109232"/>
                  </a:lnTo>
                  <a:lnTo>
                    <a:pt x="23444" y="111768"/>
                  </a:lnTo>
                  <a:lnTo>
                    <a:pt x="26769" y="116843"/>
                  </a:lnTo>
                  <a:lnTo>
                    <a:pt x="28811" y="121922"/>
                  </a:lnTo>
                  <a:lnTo>
                    <a:pt x="29356" y="124461"/>
                  </a:lnTo>
                  <a:lnTo>
                    <a:pt x="28873" y="127847"/>
                  </a:lnTo>
                  <a:lnTo>
                    <a:pt x="27704" y="131798"/>
                  </a:lnTo>
                  <a:lnTo>
                    <a:pt x="26077" y="136126"/>
                  </a:lnTo>
                  <a:lnTo>
                    <a:pt x="24994" y="139857"/>
                  </a:lnTo>
                  <a:lnTo>
                    <a:pt x="24271" y="143191"/>
                  </a:lnTo>
                  <a:lnTo>
                    <a:pt x="23789" y="146261"/>
                  </a:lnTo>
                  <a:lnTo>
                    <a:pt x="23468" y="149154"/>
                  </a:lnTo>
                  <a:lnTo>
                    <a:pt x="23254" y="151929"/>
                  </a:lnTo>
                  <a:lnTo>
                    <a:pt x="23111" y="154626"/>
                  </a:lnTo>
                  <a:lnTo>
                    <a:pt x="22952" y="159881"/>
                  </a:lnTo>
                  <a:lnTo>
                    <a:pt x="22850" y="166107"/>
                  </a:lnTo>
                  <a:lnTo>
                    <a:pt x="21996" y="166618"/>
                  </a:lnTo>
                  <a:lnTo>
                    <a:pt x="20579" y="166959"/>
                  </a:lnTo>
                  <a:lnTo>
                    <a:pt x="15205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219"/>
            <p:cNvSpPr/>
            <p:nvPr/>
          </p:nvSpPr>
          <p:spPr>
            <a:xfrm>
              <a:off x="5699760" y="2057400"/>
              <a:ext cx="144781" cy="60645"/>
            </a:xfrm>
            <a:custGeom>
              <a:avLst/>
              <a:gdLst/>
              <a:ahLst/>
              <a:cxnLst/>
              <a:rect l="0" t="0" r="0" b="0"/>
              <a:pathLst>
                <a:path w="144781" h="60645">
                  <a:moveTo>
                    <a:pt x="0" y="0"/>
                  </a:moveTo>
                  <a:lnTo>
                    <a:pt x="20225" y="4045"/>
                  </a:lnTo>
                  <a:lnTo>
                    <a:pt x="27030" y="5237"/>
                  </a:lnTo>
                  <a:lnTo>
                    <a:pt x="32413" y="6031"/>
                  </a:lnTo>
                  <a:lnTo>
                    <a:pt x="36849" y="6561"/>
                  </a:lnTo>
                  <a:lnTo>
                    <a:pt x="40653" y="6914"/>
                  </a:lnTo>
                  <a:lnTo>
                    <a:pt x="44035" y="7150"/>
                  </a:lnTo>
                  <a:lnTo>
                    <a:pt x="47137" y="7307"/>
                  </a:lnTo>
                  <a:lnTo>
                    <a:pt x="57356" y="7481"/>
                  </a:lnTo>
                  <a:lnTo>
                    <a:pt x="85704" y="7612"/>
                  </a:lnTo>
                  <a:lnTo>
                    <a:pt x="87615" y="8461"/>
                  </a:lnTo>
                  <a:lnTo>
                    <a:pt x="88890" y="9874"/>
                  </a:lnTo>
                  <a:lnTo>
                    <a:pt x="90937" y="14180"/>
                  </a:lnTo>
                  <a:lnTo>
                    <a:pt x="91951" y="15380"/>
                  </a:lnTo>
                  <a:lnTo>
                    <a:pt x="93474" y="17027"/>
                  </a:lnTo>
                  <a:lnTo>
                    <a:pt x="97957" y="21708"/>
                  </a:lnTo>
                  <a:lnTo>
                    <a:pt x="98324" y="22939"/>
                  </a:lnTo>
                  <a:lnTo>
                    <a:pt x="98570" y="24606"/>
                  </a:lnTo>
                  <a:lnTo>
                    <a:pt x="98733" y="26564"/>
                  </a:lnTo>
                  <a:lnTo>
                    <a:pt x="97995" y="28716"/>
                  </a:lnTo>
                  <a:lnTo>
                    <a:pt x="96658" y="30998"/>
                  </a:lnTo>
                  <a:lnTo>
                    <a:pt x="94919" y="33365"/>
                  </a:lnTo>
                  <a:lnTo>
                    <a:pt x="93759" y="35790"/>
                  </a:lnTo>
                  <a:lnTo>
                    <a:pt x="92986" y="38254"/>
                  </a:lnTo>
                  <a:lnTo>
                    <a:pt x="91746" y="44245"/>
                  </a:lnTo>
                  <a:lnTo>
                    <a:pt x="90797" y="45584"/>
                  </a:lnTo>
                  <a:lnTo>
                    <a:pt x="89318" y="47322"/>
                  </a:lnTo>
                  <a:lnTo>
                    <a:pt x="84906" y="52152"/>
                  </a:lnTo>
                  <a:lnTo>
                    <a:pt x="83697" y="52548"/>
                  </a:lnTo>
                  <a:lnTo>
                    <a:pt x="80097" y="52988"/>
                  </a:lnTo>
                  <a:lnTo>
                    <a:pt x="77355" y="53236"/>
                  </a:lnTo>
                  <a:lnTo>
                    <a:pt x="76970" y="54117"/>
                  </a:lnTo>
                  <a:lnTo>
                    <a:pt x="76713" y="55552"/>
                  </a:lnTo>
                  <a:lnTo>
                    <a:pt x="76231" y="60644"/>
                  </a:lnTo>
                  <a:lnTo>
                    <a:pt x="77067" y="59903"/>
                  </a:lnTo>
                  <a:lnTo>
                    <a:pt x="82764" y="54372"/>
                  </a:lnTo>
                  <a:lnTo>
                    <a:pt x="85608" y="53799"/>
                  </a:lnTo>
                  <a:lnTo>
                    <a:pt x="89695" y="53544"/>
                  </a:lnTo>
                  <a:lnTo>
                    <a:pt x="94333" y="53431"/>
                  </a:lnTo>
                  <a:lnTo>
                    <a:pt x="115812" y="53348"/>
                  </a:lnTo>
                  <a:lnTo>
                    <a:pt x="119542" y="52499"/>
                  </a:lnTo>
                  <a:lnTo>
                    <a:pt x="123721" y="51086"/>
                  </a:lnTo>
                  <a:lnTo>
                    <a:pt x="128201" y="49298"/>
                  </a:lnTo>
                  <a:lnTo>
                    <a:pt x="132034" y="47259"/>
                  </a:lnTo>
                  <a:lnTo>
                    <a:pt x="135436" y="45052"/>
                  </a:lnTo>
                  <a:lnTo>
                    <a:pt x="14478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220"/>
            <p:cNvSpPr/>
            <p:nvPr/>
          </p:nvSpPr>
          <p:spPr>
            <a:xfrm>
              <a:off x="5638800" y="188976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4045" y="8090"/>
                  </a:lnTo>
                  <a:lnTo>
                    <a:pt x="6083" y="11320"/>
                  </a:lnTo>
                  <a:lnTo>
                    <a:pt x="8288" y="14320"/>
                  </a:lnTo>
                  <a:lnTo>
                    <a:pt x="10606" y="17167"/>
                  </a:lnTo>
                  <a:lnTo>
                    <a:pt x="12997" y="19911"/>
                  </a:lnTo>
                  <a:lnTo>
                    <a:pt x="15439" y="22587"/>
                  </a:lnTo>
                  <a:lnTo>
                    <a:pt x="17912" y="25218"/>
                  </a:lnTo>
                  <a:lnTo>
                    <a:pt x="20408" y="28666"/>
                  </a:lnTo>
                  <a:lnTo>
                    <a:pt x="22919" y="32657"/>
                  </a:lnTo>
                  <a:lnTo>
                    <a:pt x="25439" y="37011"/>
                  </a:lnTo>
                  <a:lnTo>
                    <a:pt x="27966" y="40761"/>
                  </a:lnTo>
                  <a:lnTo>
                    <a:pt x="30497" y="44107"/>
                  </a:lnTo>
                  <a:lnTo>
                    <a:pt x="33031" y="47185"/>
                  </a:lnTo>
                  <a:lnTo>
                    <a:pt x="36414" y="50083"/>
                  </a:lnTo>
                  <a:lnTo>
                    <a:pt x="40363" y="52862"/>
                  </a:lnTo>
                  <a:lnTo>
                    <a:pt x="44689" y="55561"/>
                  </a:lnTo>
                  <a:lnTo>
                    <a:pt x="49266" y="58208"/>
                  </a:lnTo>
                  <a:lnTo>
                    <a:pt x="58867" y="63406"/>
                  </a:lnTo>
                  <a:lnTo>
                    <a:pt x="62952" y="65977"/>
                  </a:lnTo>
                  <a:lnTo>
                    <a:pt x="66521" y="68538"/>
                  </a:lnTo>
                  <a:lnTo>
                    <a:pt x="762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221"/>
            <p:cNvSpPr/>
            <p:nvPr/>
          </p:nvSpPr>
          <p:spPr>
            <a:xfrm>
              <a:off x="3436620" y="4290068"/>
              <a:ext cx="45721" cy="197654"/>
            </a:xfrm>
            <a:custGeom>
              <a:avLst/>
              <a:gdLst/>
              <a:ahLst/>
              <a:cxnLst/>
              <a:rect l="0" t="0" r="0" b="0"/>
              <a:pathLst>
                <a:path w="45721" h="197654">
                  <a:moveTo>
                    <a:pt x="45720" y="7612"/>
                  </a:moveTo>
                  <a:lnTo>
                    <a:pt x="45720" y="85"/>
                  </a:lnTo>
                  <a:lnTo>
                    <a:pt x="44874" y="54"/>
                  </a:lnTo>
                  <a:lnTo>
                    <a:pt x="39159" y="0"/>
                  </a:lnTo>
                  <a:lnTo>
                    <a:pt x="38806" y="844"/>
                  </a:lnTo>
                  <a:lnTo>
                    <a:pt x="38414" y="4039"/>
                  </a:lnTo>
                  <a:lnTo>
                    <a:pt x="37463" y="6077"/>
                  </a:lnTo>
                  <a:lnTo>
                    <a:pt x="35982" y="8282"/>
                  </a:lnTo>
                  <a:lnTo>
                    <a:pt x="34148" y="10599"/>
                  </a:lnTo>
                  <a:lnTo>
                    <a:pt x="32925" y="13837"/>
                  </a:lnTo>
                  <a:lnTo>
                    <a:pt x="32110" y="17688"/>
                  </a:lnTo>
                  <a:lnTo>
                    <a:pt x="31567" y="21950"/>
                  </a:lnTo>
                  <a:lnTo>
                    <a:pt x="31205" y="26484"/>
                  </a:lnTo>
                  <a:lnTo>
                    <a:pt x="30963" y="31200"/>
                  </a:lnTo>
                  <a:lnTo>
                    <a:pt x="30802" y="36037"/>
                  </a:lnTo>
                  <a:lnTo>
                    <a:pt x="29848" y="40956"/>
                  </a:lnTo>
                  <a:lnTo>
                    <a:pt x="28365" y="45927"/>
                  </a:lnTo>
                  <a:lnTo>
                    <a:pt x="24461" y="56814"/>
                  </a:lnTo>
                  <a:lnTo>
                    <a:pt x="19902" y="70119"/>
                  </a:lnTo>
                  <a:lnTo>
                    <a:pt x="18348" y="77224"/>
                  </a:lnTo>
                  <a:lnTo>
                    <a:pt x="17312" y="84500"/>
                  </a:lnTo>
                  <a:lnTo>
                    <a:pt x="16621" y="91890"/>
                  </a:lnTo>
                  <a:lnTo>
                    <a:pt x="16161" y="98511"/>
                  </a:lnTo>
                  <a:lnTo>
                    <a:pt x="15854" y="104618"/>
                  </a:lnTo>
                  <a:lnTo>
                    <a:pt x="15649" y="110382"/>
                  </a:lnTo>
                  <a:lnTo>
                    <a:pt x="14666" y="116765"/>
                  </a:lnTo>
                  <a:lnTo>
                    <a:pt x="13164" y="123561"/>
                  </a:lnTo>
                  <a:lnTo>
                    <a:pt x="11316" y="130631"/>
                  </a:lnTo>
                  <a:lnTo>
                    <a:pt x="9237" y="137037"/>
                  </a:lnTo>
                  <a:lnTo>
                    <a:pt x="7005" y="143002"/>
                  </a:lnTo>
                  <a:lnTo>
                    <a:pt x="4670" y="148672"/>
                  </a:lnTo>
                  <a:lnTo>
                    <a:pt x="3113" y="154145"/>
                  </a:lnTo>
                  <a:lnTo>
                    <a:pt x="2076" y="159487"/>
                  </a:lnTo>
                  <a:lnTo>
                    <a:pt x="1384" y="164742"/>
                  </a:lnTo>
                  <a:lnTo>
                    <a:pt x="923" y="169092"/>
                  </a:lnTo>
                  <a:lnTo>
                    <a:pt x="615" y="172839"/>
                  </a:lnTo>
                  <a:lnTo>
                    <a:pt x="410" y="176183"/>
                  </a:lnTo>
                  <a:lnTo>
                    <a:pt x="183" y="182156"/>
                  </a:lnTo>
                  <a:lnTo>
                    <a:pt x="54" y="190280"/>
                  </a:lnTo>
                  <a:lnTo>
                    <a:pt x="4" y="197653"/>
                  </a:lnTo>
                  <a:lnTo>
                    <a:pt x="0" y="180187"/>
                  </a:lnTo>
                  <a:lnTo>
                    <a:pt x="847" y="177695"/>
                  </a:lnTo>
                  <a:lnTo>
                    <a:pt x="2258" y="175187"/>
                  </a:lnTo>
                  <a:lnTo>
                    <a:pt x="4045" y="172669"/>
                  </a:lnTo>
                  <a:lnTo>
                    <a:pt x="5237" y="169296"/>
                  </a:lnTo>
                  <a:lnTo>
                    <a:pt x="6031" y="165355"/>
                  </a:lnTo>
                  <a:lnTo>
                    <a:pt x="7620" y="1523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222"/>
            <p:cNvSpPr/>
            <p:nvPr/>
          </p:nvSpPr>
          <p:spPr>
            <a:xfrm>
              <a:off x="3505239" y="4206250"/>
              <a:ext cx="91047" cy="243789"/>
            </a:xfrm>
            <a:custGeom>
              <a:avLst/>
              <a:gdLst/>
              <a:ahLst/>
              <a:cxnLst/>
              <a:rect l="0" t="0" r="0" b="0"/>
              <a:pathLst>
                <a:path w="91047" h="243789">
                  <a:moveTo>
                    <a:pt x="53301" y="30470"/>
                  </a:moveTo>
                  <a:lnTo>
                    <a:pt x="61392" y="18334"/>
                  </a:lnTo>
                  <a:lnTo>
                    <a:pt x="64622" y="14760"/>
                  </a:lnTo>
                  <a:lnTo>
                    <a:pt x="67621" y="12376"/>
                  </a:lnTo>
                  <a:lnTo>
                    <a:pt x="70468" y="10788"/>
                  </a:lnTo>
                  <a:lnTo>
                    <a:pt x="72366" y="8881"/>
                  </a:lnTo>
                  <a:lnTo>
                    <a:pt x="73631" y="6764"/>
                  </a:lnTo>
                  <a:lnTo>
                    <a:pt x="75661" y="1328"/>
                  </a:lnTo>
                  <a:lnTo>
                    <a:pt x="74982" y="882"/>
                  </a:lnTo>
                  <a:lnTo>
                    <a:pt x="73681" y="585"/>
                  </a:lnTo>
                  <a:lnTo>
                    <a:pt x="68630" y="0"/>
                  </a:lnTo>
                  <a:lnTo>
                    <a:pt x="68568" y="4038"/>
                  </a:lnTo>
                  <a:lnTo>
                    <a:pt x="67712" y="6075"/>
                  </a:lnTo>
                  <a:lnTo>
                    <a:pt x="66295" y="8280"/>
                  </a:lnTo>
                  <a:lnTo>
                    <a:pt x="64504" y="10597"/>
                  </a:lnTo>
                  <a:lnTo>
                    <a:pt x="62463" y="13835"/>
                  </a:lnTo>
                  <a:lnTo>
                    <a:pt x="60255" y="17687"/>
                  </a:lnTo>
                  <a:lnTo>
                    <a:pt x="55545" y="26482"/>
                  </a:lnTo>
                  <a:lnTo>
                    <a:pt x="50630" y="36035"/>
                  </a:lnTo>
                  <a:lnTo>
                    <a:pt x="48980" y="40954"/>
                  </a:lnTo>
                  <a:lnTo>
                    <a:pt x="47881" y="45926"/>
                  </a:lnTo>
                  <a:lnTo>
                    <a:pt x="47148" y="50934"/>
                  </a:lnTo>
                  <a:lnTo>
                    <a:pt x="45812" y="56812"/>
                  </a:lnTo>
                  <a:lnTo>
                    <a:pt x="44076" y="63272"/>
                  </a:lnTo>
                  <a:lnTo>
                    <a:pt x="39888" y="77222"/>
                  </a:lnTo>
                  <a:lnTo>
                    <a:pt x="35204" y="91889"/>
                  </a:lnTo>
                  <a:lnTo>
                    <a:pt x="32770" y="98509"/>
                  </a:lnTo>
                  <a:lnTo>
                    <a:pt x="30300" y="104616"/>
                  </a:lnTo>
                  <a:lnTo>
                    <a:pt x="27807" y="110381"/>
                  </a:lnTo>
                  <a:lnTo>
                    <a:pt x="25299" y="116764"/>
                  </a:lnTo>
                  <a:lnTo>
                    <a:pt x="20254" y="130629"/>
                  </a:lnTo>
                  <a:lnTo>
                    <a:pt x="5039" y="175346"/>
                  </a:lnTo>
                  <a:lnTo>
                    <a:pt x="3346" y="182088"/>
                  </a:lnTo>
                  <a:lnTo>
                    <a:pt x="2218" y="188275"/>
                  </a:lnTo>
                  <a:lnTo>
                    <a:pt x="1466" y="194093"/>
                  </a:lnTo>
                  <a:lnTo>
                    <a:pt x="964" y="198819"/>
                  </a:lnTo>
                  <a:lnTo>
                    <a:pt x="406" y="206327"/>
                  </a:lnTo>
                  <a:lnTo>
                    <a:pt x="259" y="210361"/>
                  </a:lnTo>
                  <a:lnTo>
                    <a:pt x="49" y="223283"/>
                  </a:lnTo>
                  <a:lnTo>
                    <a:pt x="0" y="229900"/>
                  </a:lnTo>
                  <a:lnTo>
                    <a:pt x="834" y="232850"/>
                  </a:lnTo>
                  <a:lnTo>
                    <a:pt x="2236" y="235663"/>
                  </a:lnTo>
                  <a:lnTo>
                    <a:pt x="4018" y="238386"/>
                  </a:lnTo>
                  <a:lnTo>
                    <a:pt x="6052" y="240200"/>
                  </a:lnTo>
                  <a:lnTo>
                    <a:pt x="8256" y="241410"/>
                  </a:lnTo>
                  <a:lnTo>
                    <a:pt x="10570" y="242217"/>
                  </a:lnTo>
                  <a:lnTo>
                    <a:pt x="12961" y="242755"/>
                  </a:lnTo>
                  <a:lnTo>
                    <a:pt x="15401" y="243113"/>
                  </a:lnTo>
                  <a:lnTo>
                    <a:pt x="17875" y="243352"/>
                  </a:lnTo>
                  <a:lnTo>
                    <a:pt x="21217" y="243511"/>
                  </a:lnTo>
                  <a:lnTo>
                    <a:pt x="29446" y="243688"/>
                  </a:lnTo>
                  <a:lnTo>
                    <a:pt x="39554" y="243788"/>
                  </a:lnTo>
                  <a:lnTo>
                    <a:pt x="42443" y="242956"/>
                  </a:lnTo>
                  <a:lnTo>
                    <a:pt x="45216" y="241554"/>
                  </a:lnTo>
                  <a:lnTo>
                    <a:pt x="47911" y="239773"/>
                  </a:lnTo>
                  <a:lnTo>
                    <a:pt x="51401" y="237738"/>
                  </a:lnTo>
                  <a:lnTo>
                    <a:pt x="55422" y="235535"/>
                  </a:lnTo>
                  <a:lnTo>
                    <a:pt x="59794" y="233220"/>
                  </a:lnTo>
                  <a:lnTo>
                    <a:pt x="63557" y="230830"/>
                  </a:lnTo>
                  <a:lnTo>
                    <a:pt x="66912" y="228391"/>
                  </a:lnTo>
                  <a:lnTo>
                    <a:pt x="69994" y="225917"/>
                  </a:lnTo>
                  <a:lnTo>
                    <a:pt x="72896" y="223421"/>
                  </a:lnTo>
                  <a:lnTo>
                    <a:pt x="75679" y="220911"/>
                  </a:lnTo>
                  <a:lnTo>
                    <a:pt x="78379" y="218391"/>
                  </a:lnTo>
                  <a:lnTo>
                    <a:pt x="80180" y="215864"/>
                  </a:lnTo>
                  <a:lnTo>
                    <a:pt x="82181" y="210799"/>
                  </a:lnTo>
                  <a:lnTo>
                    <a:pt x="83561" y="208262"/>
                  </a:lnTo>
                  <a:lnTo>
                    <a:pt x="85328" y="205725"/>
                  </a:lnTo>
                  <a:lnTo>
                    <a:pt x="87352" y="203187"/>
                  </a:lnTo>
                  <a:lnTo>
                    <a:pt x="88702" y="200648"/>
                  </a:lnTo>
                  <a:lnTo>
                    <a:pt x="90202" y="195569"/>
                  </a:lnTo>
                  <a:lnTo>
                    <a:pt x="90868" y="190489"/>
                  </a:lnTo>
                  <a:lnTo>
                    <a:pt x="91046" y="187950"/>
                  </a:lnTo>
                  <a:lnTo>
                    <a:pt x="90318" y="185410"/>
                  </a:lnTo>
                  <a:lnTo>
                    <a:pt x="88985" y="182870"/>
                  </a:lnTo>
                  <a:lnTo>
                    <a:pt x="87251" y="180330"/>
                  </a:lnTo>
                  <a:lnTo>
                    <a:pt x="85324" y="175250"/>
                  </a:lnTo>
                  <a:lnTo>
                    <a:pt x="84467" y="170170"/>
                  </a:lnTo>
                  <a:lnTo>
                    <a:pt x="84086" y="165090"/>
                  </a:lnTo>
                  <a:lnTo>
                    <a:pt x="83138" y="163396"/>
                  </a:lnTo>
                  <a:lnTo>
                    <a:pt x="81659" y="162267"/>
                  </a:lnTo>
                  <a:lnTo>
                    <a:pt x="79826" y="161515"/>
                  </a:lnTo>
                  <a:lnTo>
                    <a:pt x="77758" y="161013"/>
                  </a:lnTo>
                  <a:lnTo>
                    <a:pt x="75533" y="160679"/>
                  </a:lnTo>
                  <a:lnTo>
                    <a:pt x="73202" y="160456"/>
                  </a:lnTo>
                  <a:lnTo>
                    <a:pt x="71648" y="159461"/>
                  </a:lnTo>
                  <a:lnTo>
                    <a:pt x="70613" y="157951"/>
                  </a:lnTo>
                  <a:lnTo>
                    <a:pt x="69922" y="156097"/>
                  </a:lnTo>
                  <a:lnTo>
                    <a:pt x="68615" y="154861"/>
                  </a:lnTo>
                  <a:lnTo>
                    <a:pt x="66897" y="154037"/>
                  </a:lnTo>
                  <a:lnTo>
                    <a:pt x="64905" y="153488"/>
                  </a:lnTo>
                  <a:lnTo>
                    <a:pt x="62731" y="153122"/>
                  </a:lnTo>
                  <a:lnTo>
                    <a:pt x="60434" y="152878"/>
                  </a:lnTo>
                  <a:lnTo>
                    <a:pt x="54710" y="152486"/>
                  </a:lnTo>
                  <a:lnTo>
                    <a:pt x="51670" y="152433"/>
                  </a:lnTo>
                  <a:lnTo>
                    <a:pt x="49673" y="152419"/>
                  </a:lnTo>
                  <a:lnTo>
                    <a:pt x="48343" y="153256"/>
                  </a:lnTo>
                  <a:lnTo>
                    <a:pt x="47455" y="154661"/>
                  </a:lnTo>
                  <a:lnTo>
                    <a:pt x="46032" y="158953"/>
                  </a:lnTo>
                  <a:lnTo>
                    <a:pt x="45785" y="163742"/>
                  </a:lnTo>
                  <a:lnTo>
                    <a:pt x="44904" y="165038"/>
                  </a:lnTo>
                  <a:lnTo>
                    <a:pt x="43470" y="165902"/>
                  </a:lnTo>
                  <a:lnTo>
                    <a:pt x="38061" y="167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223"/>
            <p:cNvSpPr/>
            <p:nvPr/>
          </p:nvSpPr>
          <p:spPr>
            <a:xfrm>
              <a:off x="2247900" y="4442460"/>
              <a:ext cx="7621" cy="144739"/>
            </a:xfrm>
            <a:custGeom>
              <a:avLst/>
              <a:gdLst/>
              <a:ahLst/>
              <a:cxnLst/>
              <a:rect l="0" t="0" r="0" b="0"/>
              <a:pathLst>
                <a:path w="7621" h="144739">
                  <a:moveTo>
                    <a:pt x="7620" y="0"/>
                  </a:moveTo>
                  <a:lnTo>
                    <a:pt x="7620" y="48517"/>
                  </a:lnTo>
                  <a:lnTo>
                    <a:pt x="6773" y="51818"/>
                  </a:lnTo>
                  <a:lnTo>
                    <a:pt x="5363" y="55712"/>
                  </a:lnTo>
                  <a:lnTo>
                    <a:pt x="3575" y="60001"/>
                  </a:lnTo>
                  <a:lnTo>
                    <a:pt x="2384" y="63707"/>
                  </a:lnTo>
                  <a:lnTo>
                    <a:pt x="1589" y="67025"/>
                  </a:lnTo>
                  <a:lnTo>
                    <a:pt x="1059" y="70084"/>
                  </a:lnTo>
                  <a:lnTo>
                    <a:pt x="706" y="73815"/>
                  </a:lnTo>
                  <a:lnTo>
                    <a:pt x="471" y="77997"/>
                  </a:lnTo>
                  <a:lnTo>
                    <a:pt x="209" y="86312"/>
                  </a:lnTo>
                  <a:lnTo>
                    <a:pt x="62" y="96600"/>
                  </a:lnTo>
                  <a:lnTo>
                    <a:pt x="0" y="144738"/>
                  </a:lnTo>
                  <a:lnTo>
                    <a:pt x="762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224"/>
            <p:cNvSpPr/>
            <p:nvPr/>
          </p:nvSpPr>
          <p:spPr>
            <a:xfrm>
              <a:off x="2270903" y="4320633"/>
              <a:ext cx="118486" cy="310735"/>
            </a:xfrm>
            <a:custGeom>
              <a:avLst/>
              <a:gdLst/>
              <a:ahLst/>
              <a:cxnLst/>
              <a:rect l="0" t="0" r="0" b="0"/>
              <a:pathLst>
                <a:path w="118486" h="310735">
                  <a:moveTo>
                    <a:pt x="106537" y="7527"/>
                  </a:moveTo>
                  <a:lnTo>
                    <a:pt x="110582" y="7527"/>
                  </a:lnTo>
                  <a:lnTo>
                    <a:pt x="111774" y="6680"/>
                  </a:lnTo>
                  <a:lnTo>
                    <a:pt x="112569" y="5270"/>
                  </a:lnTo>
                  <a:lnTo>
                    <a:pt x="113843" y="966"/>
                  </a:lnTo>
                  <a:lnTo>
                    <a:pt x="114794" y="613"/>
                  </a:lnTo>
                  <a:lnTo>
                    <a:pt x="118485" y="116"/>
                  </a:lnTo>
                  <a:lnTo>
                    <a:pt x="116646" y="0"/>
                  </a:lnTo>
                  <a:lnTo>
                    <a:pt x="114969" y="816"/>
                  </a:lnTo>
                  <a:lnTo>
                    <a:pt x="113006" y="2206"/>
                  </a:lnTo>
                  <a:lnTo>
                    <a:pt x="110850" y="3980"/>
                  </a:lnTo>
                  <a:lnTo>
                    <a:pt x="109412" y="6009"/>
                  </a:lnTo>
                  <a:lnTo>
                    <a:pt x="107815" y="10521"/>
                  </a:lnTo>
                  <a:lnTo>
                    <a:pt x="105696" y="13756"/>
                  </a:lnTo>
                  <a:lnTo>
                    <a:pt x="102590" y="17607"/>
                  </a:lnTo>
                  <a:lnTo>
                    <a:pt x="98826" y="21867"/>
                  </a:lnTo>
                  <a:lnTo>
                    <a:pt x="95469" y="27247"/>
                  </a:lnTo>
                  <a:lnTo>
                    <a:pt x="92385" y="33373"/>
                  </a:lnTo>
                  <a:lnTo>
                    <a:pt x="89483" y="39998"/>
                  </a:lnTo>
                  <a:lnTo>
                    <a:pt x="85854" y="46955"/>
                  </a:lnTo>
                  <a:lnTo>
                    <a:pt x="81742" y="54132"/>
                  </a:lnTo>
                  <a:lnTo>
                    <a:pt x="77307" y="61457"/>
                  </a:lnTo>
                  <a:lnTo>
                    <a:pt x="72657" y="69727"/>
                  </a:lnTo>
                  <a:lnTo>
                    <a:pt x="62975" y="87947"/>
                  </a:lnTo>
                  <a:lnTo>
                    <a:pt x="58869" y="98394"/>
                  </a:lnTo>
                  <a:lnTo>
                    <a:pt x="55285" y="109592"/>
                  </a:lnTo>
                  <a:lnTo>
                    <a:pt x="52049" y="121290"/>
                  </a:lnTo>
                  <a:lnTo>
                    <a:pt x="48198" y="132476"/>
                  </a:lnTo>
                  <a:lnTo>
                    <a:pt x="43938" y="143319"/>
                  </a:lnTo>
                  <a:lnTo>
                    <a:pt x="29852" y="177019"/>
                  </a:lnTo>
                  <a:lnTo>
                    <a:pt x="24933" y="189102"/>
                  </a:lnTo>
                  <a:lnTo>
                    <a:pt x="17211" y="209300"/>
                  </a:lnTo>
                  <a:lnTo>
                    <a:pt x="13967" y="218243"/>
                  </a:lnTo>
                  <a:lnTo>
                    <a:pt x="10957" y="227591"/>
                  </a:lnTo>
                  <a:lnTo>
                    <a:pt x="8104" y="237209"/>
                  </a:lnTo>
                  <a:lnTo>
                    <a:pt x="5355" y="247009"/>
                  </a:lnTo>
                  <a:lnTo>
                    <a:pt x="3523" y="256081"/>
                  </a:lnTo>
                  <a:lnTo>
                    <a:pt x="2300" y="264670"/>
                  </a:lnTo>
                  <a:lnTo>
                    <a:pt x="943" y="279293"/>
                  </a:lnTo>
                  <a:lnTo>
                    <a:pt x="340" y="288614"/>
                  </a:lnTo>
                  <a:lnTo>
                    <a:pt x="72" y="295579"/>
                  </a:lnTo>
                  <a:lnTo>
                    <a:pt x="0" y="298622"/>
                  </a:lnTo>
                  <a:lnTo>
                    <a:pt x="1646" y="301496"/>
                  </a:lnTo>
                  <a:lnTo>
                    <a:pt x="4436" y="304260"/>
                  </a:lnTo>
                  <a:lnTo>
                    <a:pt x="7990" y="306949"/>
                  </a:lnTo>
                  <a:lnTo>
                    <a:pt x="11206" y="308742"/>
                  </a:lnTo>
                  <a:lnTo>
                    <a:pt x="14196" y="309936"/>
                  </a:lnTo>
                  <a:lnTo>
                    <a:pt x="17036" y="310734"/>
                  </a:lnTo>
                  <a:lnTo>
                    <a:pt x="19777" y="310418"/>
                  </a:lnTo>
                  <a:lnTo>
                    <a:pt x="22450" y="309361"/>
                  </a:lnTo>
                  <a:lnTo>
                    <a:pt x="25079" y="307810"/>
                  </a:lnTo>
                  <a:lnTo>
                    <a:pt x="27679" y="305929"/>
                  </a:lnTo>
                  <a:lnTo>
                    <a:pt x="30258" y="303828"/>
                  </a:lnTo>
                  <a:lnTo>
                    <a:pt x="32825" y="301581"/>
                  </a:lnTo>
                  <a:lnTo>
                    <a:pt x="36229" y="299236"/>
                  </a:lnTo>
                  <a:lnTo>
                    <a:pt x="40192" y="296826"/>
                  </a:lnTo>
                  <a:lnTo>
                    <a:pt x="44527" y="294373"/>
                  </a:lnTo>
                  <a:lnTo>
                    <a:pt x="53859" y="289389"/>
                  </a:lnTo>
                  <a:lnTo>
                    <a:pt x="58719" y="286876"/>
                  </a:lnTo>
                  <a:lnTo>
                    <a:pt x="62805" y="283506"/>
                  </a:lnTo>
                  <a:lnTo>
                    <a:pt x="66376" y="279566"/>
                  </a:lnTo>
                  <a:lnTo>
                    <a:pt x="69603" y="275247"/>
                  </a:lnTo>
                  <a:lnTo>
                    <a:pt x="73448" y="270673"/>
                  </a:lnTo>
                  <a:lnTo>
                    <a:pt x="77704" y="265931"/>
                  </a:lnTo>
                  <a:lnTo>
                    <a:pt x="89528" y="253425"/>
                  </a:lnTo>
                  <a:lnTo>
                    <a:pt x="101108" y="241614"/>
                  </a:lnTo>
                  <a:lnTo>
                    <a:pt x="102918" y="238938"/>
                  </a:lnTo>
                  <a:lnTo>
                    <a:pt x="104929" y="233708"/>
                  </a:lnTo>
                  <a:lnTo>
                    <a:pt x="106061" y="226003"/>
                  </a:lnTo>
                  <a:lnTo>
                    <a:pt x="106443" y="216661"/>
                  </a:lnTo>
                  <a:lnTo>
                    <a:pt x="106525" y="213714"/>
                  </a:lnTo>
                  <a:lnTo>
                    <a:pt x="104836" y="214412"/>
                  </a:lnTo>
                  <a:lnTo>
                    <a:pt x="93415" y="219867"/>
                  </a:lnTo>
                  <a:lnTo>
                    <a:pt x="91016" y="220207"/>
                  </a:lnTo>
                  <a:lnTo>
                    <a:pt x="87723" y="220434"/>
                  </a:lnTo>
                  <a:lnTo>
                    <a:pt x="78362" y="220797"/>
                  </a:lnTo>
                  <a:lnTo>
                    <a:pt x="68437" y="220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225"/>
            <p:cNvSpPr/>
            <p:nvPr/>
          </p:nvSpPr>
          <p:spPr>
            <a:xfrm>
              <a:off x="3360046" y="4255280"/>
              <a:ext cx="280768" cy="194384"/>
            </a:xfrm>
            <a:custGeom>
              <a:avLst/>
              <a:gdLst/>
              <a:ahLst/>
              <a:cxnLst/>
              <a:rect l="0" t="0" r="0" b="0"/>
              <a:pathLst>
                <a:path w="280768" h="194384">
                  <a:moveTo>
                    <a:pt x="38474" y="126220"/>
                  </a:moveTo>
                  <a:lnTo>
                    <a:pt x="21307" y="126220"/>
                  </a:lnTo>
                  <a:lnTo>
                    <a:pt x="19410" y="125374"/>
                  </a:lnTo>
                  <a:lnTo>
                    <a:pt x="18144" y="123962"/>
                  </a:lnTo>
                  <a:lnTo>
                    <a:pt x="17301" y="122175"/>
                  </a:lnTo>
                  <a:lnTo>
                    <a:pt x="9591" y="117931"/>
                  </a:lnTo>
                  <a:lnTo>
                    <a:pt x="3978" y="115614"/>
                  </a:lnTo>
                  <a:lnTo>
                    <a:pt x="1084" y="112376"/>
                  </a:lnTo>
                  <a:lnTo>
                    <a:pt x="0" y="108524"/>
                  </a:lnTo>
                  <a:lnTo>
                    <a:pt x="125" y="104263"/>
                  </a:lnTo>
                  <a:lnTo>
                    <a:pt x="1055" y="100575"/>
                  </a:lnTo>
                  <a:lnTo>
                    <a:pt x="2521" y="97270"/>
                  </a:lnTo>
                  <a:lnTo>
                    <a:pt x="4346" y="94220"/>
                  </a:lnTo>
                  <a:lnTo>
                    <a:pt x="6408" y="90493"/>
                  </a:lnTo>
                  <a:lnTo>
                    <a:pt x="10958" y="81837"/>
                  </a:lnTo>
                  <a:lnTo>
                    <a:pt x="14203" y="78005"/>
                  </a:lnTo>
                  <a:lnTo>
                    <a:pt x="18061" y="74603"/>
                  </a:lnTo>
                  <a:lnTo>
                    <a:pt x="22325" y="71489"/>
                  </a:lnTo>
                  <a:lnTo>
                    <a:pt x="26861" y="67719"/>
                  </a:lnTo>
                  <a:lnTo>
                    <a:pt x="31578" y="63513"/>
                  </a:lnTo>
                  <a:lnTo>
                    <a:pt x="36417" y="59015"/>
                  </a:lnTo>
                  <a:lnTo>
                    <a:pt x="41336" y="55170"/>
                  </a:lnTo>
                  <a:lnTo>
                    <a:pt x="46308" y="51760"/>
                  </a:lnTo>
                  <a:lnTo>
                    <a:pt x="51317" y="48640"/>
                  </a:lnTo>
                  <a:lnTo>
                    <a:pt x="56349" y="44867"/>
                  </a:lnTo>
                  <a:lnTo>
                    <a:pt x="61397" y="40658"/>
                  </a:lnTo>
                  <a:lnTo>
                    <a:pt x="66457" y="36158"/>
                  </a:lnTo>
                  <a:lnTo>
                    <a:pt x="72370" y="32312"/>
                  </a:lnTo>
                  <a:lnTo>
                    <a:pt x="78851" y="28902"/>
                  </a:lnTo>
                  <a:lnTo>
                    <a:pt x="85712" y="25781"/>
                  </a:lnTo>
                  <a:lnTo>
                    <a:pt x="92826" y="22854"/>
                  </a:lnTo>
                  <a:lnTo>
                    <a:pt x="100109" y="20056"/>
                  </a:lnTo>
                  <a:lnTo>
                    <a:pt x="107504" y="17344"/>
                  </a:lnTo>
                  <a:lnTo>
                    <a:pt x="114128" y="14689"/>
                  </a:lnTo>
                  <a:lnTo>
                    <a:pt x="120236" y="12073"/>
                  </a:lnTo>
                  <a:lnTo>
                    <a:pt x="126002" y="9482"/>
                  </a:lnTo>
                  <a:lnTo>
                    <a:pt x="132386" y="7754"/>
                  </a:lnTo>
                  <a:lnTo>
                    <a:pt x="139182" y="6603"/>
                  </a:lnTo>
                  <a:lnTo>
                    <a:pt x="146253" y="5835"/>
                  </a:lnTo>
                  <a:lnTo>
                    <a:pt x="152659" y="5324"/>
                  </a:lnTo>
                  <a:lnTo>
                    <a:pt x="158625" y="4983"/>
                  </a:lnTo>
                  <a:lnTo>
                    <a:pt x="164295" y="4755"/>
                  </a:lnTo>
                  <a:lnTo>
                    <a:pt x="169767" y="3757"/>
                  </a:lnTo>
                  <a:lnTo>
                    <a:pt x="175110" y="2244"/>
                  </a:lnTo>
                  <a:lnTo>
                    <a:pt x="180365" y="389"/>
                  </a:lnTo>
                  <a:lnTo>
                    <a:pt x="184715" y="0"/>
                  </a:lnTo>
                  <a:lnTo>
                    <a:pt x="188461" y="586"/>
                  </a:lnTo>
                  <a:lnTo>
                    <a:pt x="191805" y="1824"/>
                  </a:lnTo>
                  <a:lnTo>
                    <a:pt x="200037" y="3200"/>
                  </a:lnTo>
                  <a:lnTo>
                    <a:pt x="204603" y="3567"/>
                  </a:lnTo>
                  <a:lnTo>
                    <a:pt x="207647" y="4658"/>
                  </a:lnTo>
                  <a:lnTo>
                    <a:pt x="209676" y="6232"/>
                  </a:lnTo>
                  <a:lnTo>
                    <a:pt x="212777" y="10239"/>
                  </a:lnTo>
                  <a:lnTo>
                    <a:pt x="216978" y="14842"/>
                  </a:lnTo>
                  <a:lnTo>
                    <a:pt x="218437" y="17255"/>
                  </a:lnTo>
                  <a:lnTo>
                    <a:pt x="220058" y="22193"/>
                  </a:lnTo>
                  <a:lnTo>
                    <a:pt x="220778" y="27211"/>
                  </a:lnTo>
                  <a:lnTo>
                    <a:pt x="220970" y="29733"/>
                  </a:lnTo>
                  <a:lnTo>
                    <a:pt x="220251" y="33109"/>
                  </a:lnTo>
                  <a:lnTo>
                    <a:pt x="218926" y="37053"/>
                  </a:lnTo>
                  <a:lnTo>
                    <a:pt x="217195" y="41375"/>
                  </a:lnTo>
                  <a:lnTo>
                    <a:pt x="214348" y="45104"/>
                  </a:lnTo>
                  <a:lnTo>
                    <a:pt x="210757" y="48436"/>
                  </a:lnTo>
                  <a:lnTo>
                    <a:pt x="206669" y="51504"/>
                  </a:lnTo>
                  <a:lnTo>
                    <a:pt x="203098" y="55243"/>
                  </a:lnTo>
                  <a:lnTo>
                    <a:pt x="199869" y="59428"/>
                  </a:lnTo>
                  <a:lnTo>
                    <a:pt x="196871" y="63912"/>
                  </a:lnTo>
                  <a:lnTo>
                    <a:pt x="194025" y="67748"/>
                  </a:lnTo>
                  <a:lnTo>
                    <a:pt x="191282" y="71152"/>
                  </a:lnTo>
                  <a:lnTo>
                    <a:pt x="188606" y="74268"/>
                  </a:lnTo>
                  <a:lnTo>
                    <a:pt x="185128" y="78039"/>
                  </a:lnTo>
                  <a:lnTo>
                    <a:pt x="172991" y="90589"/>
                  </a:lnTo>
                  <a:lnTo>
                    <a:pt x="166558" y="97120"/>
                  </a:lnTo>
                  <a:lnTo>
                    <a:pt x="163656" y="100893"/>
                  </a:lnTo>
                  <a:lnTo>
                    <a:pt x="160876" y="105102"/>
                  </a:lnTo>
                  <a:lnTo>
                    <a:pt x="158175" y="109602"/>
                  </a:lnTo>
                  <a:lnTo>
                    <a:pt x="155528" y="113448"/>
                  </a:lnTo>
                  <a:lnTo>
                    <a:pt x="152917" y="116858"/>
                  </a:lnTo>
                  <a:lnTo>
                    <a:pt x="145609" y="125672"/>
                  </a:lnTo>
                  <a:lnTo>
                    <a:pt x="146304" y="125855"/>
                  </a:lnTo>
                  <a:lnTo>
                    <a:pt x="153503" y="126148"/>
                  </a:lnTo>
                  <a:lnTo>
                    <a:pt x="155800" y="126172"/>
                  </a:lnTo>
                  <a:lnTo>
                    <a:pt x="162868" y="123941"/>
                  </a:lnTo>
                  <a:lnTo>
                    <a:pt x="167124" y="122161"/>
                  </a:lnTo>
                  <a:lnTo>
                    <a:pt x="171653" y="120127"/>
                  </a:lnTo>
                  <a:lnTo>
                    <a:pt x="181203" y="115610"/>
                  </a:lnTo>
                  <a:lnTo>
                    <a:pt x="196099" y="108307"/>
                  </a:lnTo>
                  <a:lnTo>
                    <a:pt x="201977" y="104964"/>
                  </a:lnTo>
                  <a:lnTo>
                    <a:pt x="208436" y="101043"/>
                  </a:lnTo>
                  <a:lnTo>
                    <a:pt x="215283" y="96735"/>
                  </a:lnTo>
                  <a:lnTo>
                    <a:pt x="221540" y="93017"/>
                  </a:lnTo>
                  <a:lnTo>
                    <a:pt x="227405" y="89692"/>
                  </a:lnTo>
                  <a:lnTo>
                    <a:pt x="238436" y="83738"/>
                  </a:lnTo>
                  <a:lnTo>
                    <a:pt x="248984" y="78271"/>
                  </a:lnTo>
                  <a:lnTo>
                    <a:pt x="257058" y="73018"/>
                  </a:lnTo>
                  <a:lnTo>
                    <a:pt x="260397" y="70432"/>
                  </a:lnTo>
                  <a:lnTo>
                    <a:pt x="266364" y="67558"/>
                  </a:lnTo>
                  <a:lnTo>
                    <a:pt x="274484" y="65941"/>
                  </a:lnTo>
                  <a:lnTo>
                    <a:pt x="280767" y="65395"/>
                  </a:lnTo>
                  <a:lnTo>
                    <a:pt x="280436" y="66196"/>
                  </a:lnTo>
                  <a:lnTo>
                    <a:pt x="275925" y="71370"/>
                  </a:lnTo>
                  <a:lnTo>
                    <a:pt x="269226" y="78265"/>
                  </a:lnTo>
                  <a:lnTo>
                    <a:pt x="264362" y="83176"/>
                  </a:lnTo>
                  <a:lnTo>
                    <a:pt x="257119" y="88180"/>
                  </a:lnTo>
                  <a:lnTo>
                    <a:pt x="252818" y="90700"/>
                  </a:lnTo>
                  <a:lnTo>
                    <a:pt x="248257" y="94074"/>
                  </a:lnTo>
                  <a:lnTo>
                    <a:pt x="243523" y="98016"/>
                  </a:lnTo>
                  <a:lnTo>
                    <a:pt x="238673" y="102337"/>
                  </a:lnTo>
                  <a:lnTo>
                    <a:pt x="233747" y="106065"/>
                  </a:lnTo>
                  <a:lnTo>
                    <a:pt x="228769" y="109397"/>
                  </a:lnTo>
                  <a:lnTo>
                    <a:pt x="223758" y="112465"/>
                  </a:lnTo>
                  <a:lnTo>
                    <a:pt x="218723" y="116203"/>
                  </a:lnTo>
                  <a:lnTo>
                    <a:pt x="213673" y="120389"/>
                  </a:lnTo>
                  <a:lnTo>
                    <a:pt x="208613" y="124873"/>
                  </a:lnTo>
                  <a:lnTo>
                    <a:pt x="202701" y="129555"/>
                  </a:lnTo>
                  <a:lnTo>
                    <a:pt x="196218" y="134370"/>
                  </a:lnTo>
                  <a:lnTo>
                    <a:pt x="189357" y="139273"/>
                  </a:lnTo>
                  <a:lnTo>
                    <a:pt x="183936" y="143389"/>
                  </a:lnTo>
                  <a:lnTo>
                    <a:pt x="179476" y="146980"/>
                  </a:lnTo>
                  <a:lnTo>
                    <a:pt x="175655" y="150219"/>
                  </a:lnTo>
                  <a:lnTo>
                    <a:pt x="166895" y="156078"/>
                  </a:lnTo>
                  <a:lnTo>
                    <a:pt x="158203" y="160657"/>
                  </a:lnTo>
                  <a:lnTo>
                    <a:pt x="151519" y="162692"/>
                  </a:lnTo>
                  <a:lnTo>
                    <a:pt x="145725" y="165854"/>
                  </a:lnTo>
                  <a:lnTo>
                    <a:pt x="142994" y="167883"/>
                  </a:lnTo>
                  <a:lnTo>
                    <a:pt x="137704" y="170137"/>
                  </a:lnTo>
                  <a:lnTo>
                    <a:pt x="129955" y="171931"/>
                  </a:lnTo>
                  <a:lnTo>
                    <a:pt x="129915" y="164634"/>
                  </a:lnTo>
                  <a:lnTo>
                    <a:pt x="133960" y="164413"/>
                  </a:lnTo>
                  <a:lnTo>
                    <a:pt x="135151" y="163536"/>
                  </a:lnTo>
                  <a:lnTo>
                    <a:pt x="135946" y="162104"/>
                  </a:lnTo>
                  <a:lnTo>
                    <a:pt x="136475" y="160302"/>
                  </a:lnTo>
                  <a:lnTo>
                    <a:pt x="137674" y="159102"/>
                  </a:lnTo>
                  <a:lnTo>
                    <a:pt x="139321" y="158301"/>
                  </a:lnTo>
                  <a:lnTo>
                    <a:pt x="145124" y="156708"/>
                  </a:lnTo>
                  <a:lnTo>
                    <a:pt x="141100" y="160748"/>
                  </a:lnTo>
                  <a:lnTo>
                    <a:pt x="139065" y="161938"/>
                  </a:lnTo>
                  <a:lnTo>
                    <a:pt x="131309" y="164461"/>
                  </a:lnTo>
                  <a:lnTo>
                    <a:pt x="123196" y="168052"/>
                  </a:lnTo>
                  <a:lnTo>
                    <a:pt x="109109" y="174833"/>
                  </a:lnTo>
                  <a:lnTo>
                    <a:pt x="101476" y="177459"/>
                  </a:lnTo>
                  <a:lnTo>
                    <a:pt x="94415" y="179473"/>
                  </a:lnTo>
                  <a:lnTo>
                    <a:pt x="90162" y="181195"/>
                  </a:lnTo>
                  <a:lnTo>
                    <a:pt x="85632" y="183191"/>
                  </a:lnTo>
                  <a:lnTo>
                    <a:pt x="76084" y="187665"/>
                  </a:lnTo>
                  <a:lnTo>
                    <a:pt x="71168" y="190043"/>
                  </a:lnTo>
                  <a:lnTo>
                    <a:pt x="63446" y="192686"/>
                  </a:lnTo>
                  <a:lnTo>
                    <a:pt x="57193" y="193861"/>
                  </a:lnTo>
                  <a:lnTo>
                    <a:pt x="51591" y="194383"/>
                  </a:lnTo>
                  <a:lnTo>
                    <a:pt x="48912" y="193675"/>
                  </a:lnTo>
                  <a:lnTo>
                    <a:pt x="43678" y="190631"/>
                  </a:lnTo>
                  <a:lnTo>
                    <a:pt x="42790" y="188634"/>
                  </a:lnTo>
                  <a:lnTo>
                    <a:pt x="43045" y="186456"/>
                  </a:lnTo>
                  <a:lnTo>
                    <a:pt x="44739" y="181779"/>
                  </a:lnTo>
                  <a:lnTo>
                    <a:pt x="45491" y="176877"/>
                  </a:lnTo>
                  <a:lnTo>
                    <a:pt x="46539" y="174385"/>
                  </a:lnTo>
                  <a:lnTo>
                    <a:pt x="52059" y="165985"/>
                  </a:lnTo>
                  <a:lnTo>
                    <a:pt x="54304" y="162043"/>
                  </a:lnTo>
                  <a:lnTo>
                    <a:pt x="56647" y="157722"/>
                  </a:lnTo>
                  <a:lnTo>
                    <a:pt x="59056" y="153995"/>
                  </a:lnTo>
                  <a:lnTo>
                    <a:pt x="61509" y="150663"/>
                  </a:lnTo>
                  <a:lnTo>
                    <a:pt x="63991" y="147595"/>
                  </a:lnTo>
                  <a:lnTo>
                    <a:pt x="66492" y="143857"/>
                  </a:lnTo>
                  <a:lnTo>
                    <a:pt x="69006" y="139671"/>
                  </a:lnTo>
                  <a:lnTo>
                    <a:pt x="71529" y="135188"/>
                  </a:lnTo>
                  <a:lnTo>
                    <a:pt x="76590" y="125690"/>
                  </a:lnTo>
                  <a:lnTo>
                    <a:pt x="86737" y="105795"/>
                  </a:lnTo>
                  <a:lnTo>
                    <a:pt x="89276" y="101597"/>
                  </a:lnTo>
                  <a:lnTo>
                    <a:pt x="91816" y="97952"/>
                  </a:lnTo>
                  <a:lnTo>
                    <a:pt x="94355" y="94674"/>
                  </a:lnTo>
                  <a:lnTo>
                    <a:pt x="99434" y="88775"/>
                  </a:lnTo>
                  <a:lnTo>
                    <a:pt x="101974" y="86017"/>
                  </a:lnTo>
                  <a:lnTo>
                    <a:pt x="103668" y="83332"/>
                  </a:lnTo>
                  <a:lnTo>
                    <a:pt x="105549" y="78090"/>
                  </a:lnTo>
                  <a:lnTo>
                    <a:pt x="106385" y="72938"/>
                  </a:lnTo>
                  <a:lnTo>
                    <a:pt x="106922" y="66777"/>
                  </a:lnTo>
                  <a:lnTo>
                    <a:pt x="107812" y="66271"/>
                  </a:lnTo>
                  <a:lnTo>
                    <a:pt x="113604" y="65393"/>
                  </a:lnTo>
                  <a:lnTo>
                    <a:pt x="113960" y="66195"/>
                  </a:lnTo>
                  <a:lnTo>
                    <a:pt x="114462" y="71370"/>
                  </a:lnTo>
                  <a:lnTo>
                    <a:pt x="114581" y="75877"/>
                  </a:lnTo>
                  <a:lnTo>
                    <a:pt x="114646" y="83176"/>
                  </a:lnTo>
                  <a:lnTo>
                    <a:pt x="113809" y="85670"/>
                  </a:lnTo>
                  <a:lnTo>
                    <a:pt x="110621" y="90700"/>
                  </a:lnTo>
                  <a:lnTo>
                    <a:pt x="108111" y="94247"/>
                  </a:lnTo>
                  <a:lnTo>
                    <a:pt x="107524" y="97334"/>
                  </a:lnTo>
                  <a:lnTo>
                    <a:pt x="107263" y="101528"/>
                  </a:lnTo>
                  <a:lnTo>
                    <a:pt x="107147" y="106215"/>
                  </a:lnTo>
                  <a:lnTo>
                    <a:pt x="107054" y="118562"/>
                  </a:lnTo>
                  <a:lnTo>
                    <a:pt x="107054" y="114544"/>
                  </a:lnTo>
                  <a:lnTo>
                    <a:pt x="107901" y="113356"/>
                  </a:lnTo>
                  <a:lnTo>
                    <a:pt x="109312" y="112563"/>
                  </a:lnTo>
                  <a:lnTo>
                    <a:pt x="113137" y="111684"/>
                  </a:lnTo>
                  <a:lnTo>
                    <a:pt x="117660" y="111293"/>
                  </a:lnTo>
                  <a:lnTo>
                    <a:pt x="120051" y="110342"/>
                  </a:lnTo>
                  <a:lnTo>
                    <a:pt x="127462" y="105805"/>
                  </a:lnTo>
                  <a:lnTo>
                    <a:pt x="132493" y="104447"/>
                  </a:lnTo>
                  <a:lnTo>
                    <a:pt x="140086" y="103682"/>
                  </a:lnTo>
                  <a:lnTo>
                    <a:pt x="142622" y="104421"/>
                  </a:lnTo>
                  <a:lnTo>
                    <a:pt x="150236" y="108660"/>
                  </a:lnTo>
                  <a:lnTo>
                    <a:pt x="158702" y="111140"/>
                  </a:lnTo>
                  <a:lnTo>
                    <a:pt x="166980" y="114720"/>
                  </a:lnTo>
                  <a:lnTo>
                    <a:pt x="169865" y="116860"/>
                  </a:lnTo>
                  <a:lnTo>
                    <a:pt x="171788" y="119134"/>
                  </a:lnTo>
                  <a:lnTo>
                    <a:pt x="174772" y="123917"/>
                  </a:lnTo>
                  <a:lnTo>
                    <a:pt x="178920" y="128865"/>
                  </a:lnTo>
                  <a:lnTo>
                    <a:pt x="180365" y="131370"/>
                  </a:lnTo>
                  <a:lnTo>
                    <a:pt x="181970" y="136411"/>
                  </a:lnTo>
                  <a:lnTo>
                    <a:pt x="184941" y="141474"/>
                  </a:lnTo>
                  <a:lnTo>
                    <a:pt x="189702" y="147578"/>
                  </a:lnTo>
                  <a:lnTo>
                    <a:pt x="189247" y="148925"/>
                  </a:lnTo>
                  <a:lnTo>
                    <a:pt x="184688" y="154913"/>
                  </a:lnTo>
                  <a:lnTo>
                    <a:pt x="184211" y="155509"/>
                  </a:lnTo>
                  <a:lnTo>
                    <a:pt x="183045" y="155906"/>
                  </a:lnTo>
                  <a:lnTo>
                    <a:pt x="176778" y="156595"/>
                  </a:lnTo>
                  <a:lnTo>
                    <a:pt x="173884" y="154395"/>
                  </a:lnTo>
                  <a:lnTo>
                    <a:pt x="171928" y="152624"/>
                  </a:lnTo>
                  <a:lnTo>
                    <a:pt x="169777" y="151442"/>
                  </a:lnTo>
                  <a:lnTo>
                    <a:pt x="162704" y="148933"/>
                  </a:lnTo>
                  <a:lnTo>
                    <a:pt x="155246" y="143204"/>
                  </a:lnTo>
                  <a:lnTo>
                    <a:pt x="150204" y="138567"/>
                  </a:lnTo>
                  <a:lnTo>
                    <a:pt x="147674" y="135297"/>
                  </a:lnTo>
                  <a:lnTo>
                    <a:pt x="145141" y="131425"/>
                  </a:lnTo>
                  <a:lnTo>
                    <a:pt x="142605" y="127150"/>
                  </a:lnTo>
                  <a:lnTo>
                    <a:pt x="140068" y="123454"/>
                  </a:lnTo>
                  <a:lnTo>
                    <a:pt x="137530" y="120142"/>
                  </a:lnTo>
                  <a:lnTo>
                    <a:pt x="134991" y="117088"/>
                  </a:lnTo>
                  <a:lnTo>
                    <a:pt x="133299" y="113358"/>
                  </a:lnTo>
                  <a:lnTo>
                    <a:pt x="132171" y="109179"/>
                  </a:lnTo>
                  <a:lnTo>
                    <a:pt x="131418" y="104699"/>
                  </a:lnTo>
                  <a:lnTo>
                    <a:pt x="130917" y="100867"/>
                  </a:lnTo>
                  <a:lnTo>
                    <a:pt x="130582" y="97464"/>
                  </a:lnTo>
                  <a:lnTo>
                    <a:pt x="130212" y="91426"/>
                  </a:lnTo>
                  <a:lnTo>
                    <a:pt x="130046" y="85921"/>
                  </a:lnTo>
                  <a:lnTo>
                    <a:pt x="129953" y="78061"/>
                  </a:lnTo>
                  <a:lnTo>
                    <a:pt x="130787" y="75487"/>
                  </a:lnTo>
                  <a:lnTo>
                    <a:pt x="133971" y="70370"/>
                  </a:lnTo>
                  <a:lnTo>
                    <a:pt x="138208" y="65273"/>
                  </a:lnTo>
                  <a:lnTo>
                    <a:pt x="140524" y="62729"/>
                  </a:lnTo>
                  <a:lnTo>
                    <a:pt x="143760" y="61033"/>
                  </a:lnTo>
                  <a:lnTo>
                    <a:pt x="156407" y="57799"/>
                  </a:lnTo>
                  <a:lnTo>
                    <a:pt x="161122" y="56053"/>
                  </a:lnTo>
                  <a:lnTo>
                    <a:pt x="165959" y="54041"/>
                  </a:lnTo>
                  <a:lnTo>
                    <a:pt x="173592" y="51808"/>
                  </a:lnTo>
                  <a:lnTo>
                    <a:pt x="180654" y="50814"/>
                  </a:lnTo>
                  <a:lnTo>
                    <a:pt x="184907" y="50550"/>
                  </a:lnTo>
                  <a:lnTo>
                    <a:pt x="194149" y="50255"/>
                  </a:lnTo>
                  <a:lnTo>
                    <a:pt x="218911" y="50051"/>
                  </a:lnTo>
                  <a:lnTo>
                    <a:pt x="223959" y="50887"/>
                  </a:lnTo>
                  <a:lnTo>
                    <a:pt x="229017" y="52291"/>
                  </a:lnTo>
                  <a:lnTo>
                    <a:pt x="234083" y="54075"/>
                  </a:lnTo>
                  <a:lnTo>
                    <a:pt x="241969" y="56055"/>
                  </a:lnTo>
                  <a:lnTo>
                    <a:pt x="245258" y="56584"/>
                  </a:lnTo>
                  <a:lnTo>
                    <a:pt x="251169" y="59428"/>
                  </a:lnTo>
                  <a:lnTo>
                    <a:pt x="256619" y="63515"/>
                  </a:lnTo>
                  <a:lnTo>
                    <a:pt x="261863" y="68153"/>
                  </a:lnTo>
                  <a:lnTo>
                    <a:pt x="263600" y="71422"/>
                  </a:lnTo>
                  <a:lnTo>
                    <a:pt x="264758" y="75295"/>
                  </a:lnTo>
                  <a:lnTo>
                    <a:pt x="265530" y="79570"/>
                  </a:lnTo>
                  <a:lnTo>
                    <a:pt x="265198" y="83266"/>
                  </a:lnTo>
                  <a:lnTo>
                    <a:pt x="264130" y="86578"/>
                  </a:lnTo>
                  <a:lnTo>
                    <a:pt x="261533" y="92515"/>
                  </a:lnTo>
                  <a:lnTo>
                    <a:pt x="260378" y="97976"/>
                  </a:lnTo>
                  <a:lnTo>
                    <a:pt x="258377" y="101464"/>
                  </a:lnTo>
                  <a:lnTo>
                    <a:pt x="255349" y="105483"/>
                  </a:lnTo>
                  <a:lnTo>
                    <a:pt x="251637" y="109855"/>
                  </a:lnTo>
                  <a:lnTo>
                    <a:pt x="248316" y="113617"/>
                  </a:lnTo>
                  <a:lnTo>
                    <a:pt x="242369" y="120054"/>
                  </a:lnTo>
                  <a:lnTo>
                    <a:pt x="234645" y="125738"/>
                  </a:lnTo>
                  <a:lnTo>
                    <a:pt x="226415" y="131086"/>
                  </a:lnTo>
                  <a:lnTo>
                    <a:pt x="219935" y="136285"/>
                  </a:lnTo>
                  <a:lnTo>
                    <a:pt x="211974" y="141417"/>
                  </a:lnTo>
                  <a:lnTo>
                    <a:pt x="203638" y="145675"/>
                  </a:lnTo>
                  <a:lnTo>
                    <a:pt x="197112" y="147566"/>
                  </a:lnTo>
                  <a:lnTo>
                    <a:pt x="193339" y="147225"/>
                  </a:lnTo>
                  <a:lnTo>
                    <a:pt x="184632" y="144586"/>
                  </a:lnTo>
                  <a:lnTo>
                    <a:pt x="177376" y="142850"/>
                  </a:lnTo>
                  <a:lnTo>
                    <a:pt x="174255" y="142386"/>
                  </a:lnTo>
                  <a:lnTo>
                    <a:pt x="171328" y="141231"/>
                  </a:lnTo>
                  <a:lnTo>
                    <a:pt x="165818" y="137689"/>
                  </a:lnTo>
                  <a:lnTo>
                    <a:pt x="164011" y="135559"/>
                  </a:lnTo>
                  <a:lnTo>
                    <a:pt x="162805" y="133293"/>
                  </a:lnTo>
                  <a:lnTo>
                    <a:pt x="160619" y="127670"/>
                  </a:lnTo>
                  <a:lnTo>
                    <a:pt x="156825" y="119527"/>
                  </a:lnTo>
                  <a:lnTo>
                    <a:pt x="155475" y="114984"/>
                  </a:lnTo>
                  <a:lnTo>
                    <a:pt x="154575" y="110263"/>
                  </a:lnTo>
                  <a:lnTo>
                    <a:pt x="153974" y="105422"/>
                  </a:lnTo>
                  <a:lnTo>
                    <a:pt x="153574" y="100501"/>
                  </a:lnTo>
                  <a:lnTo>
                    <a:pt x="153308" y="95527"/>
                  </a:lnTo>
                  <a:lnTo>
                    <a:pt x="153129" y="90518"/>
                  </a:lnTo>
                  <a:lnTo>
                    <a:pt x="153858" y="85486"/>
                  </a:lnTo>
                  <a:lnTo>
                    <a:pt x="155191" y="80438"/>
                  </a:lnTo>
                  <a:lnTo>
                    <a:pt x="156925" y="75378"/>
                  </a:lnTo>
                  <a:lnTo>
                    <a:pt x="158082" y="71159"/>
                  </a:lnTo>
                  <a:lnTo>
                    <a:pt x="158852" y="67499"/>
                  </a:lnTo>
                  <a:lnTo>
                    <a:pt x="159367" y="64213"/>
                  </a:lnTo>
                  <a:lnTo>
                    <a:pt x="159938" y="58304"/>
                  </a:lnTo>
                  <a:lnTo>
                    <a:pt x="160090" y="55542"/>
                  </a:lnTo>
                  <a:lnTo>
                    <a:pt x="161038" y="52855"/>
                  </a:lnTo>
                  <a:lnTo>
                    <a:pt x="164349" y="47611"/>
                  </a:lnTo>
                  <a:lnTo>
                    <a:pt x="166386" y="42458"/>
                  </a:lnTo>
                  <a:lnTo>
                    <a:pt x="167693" y="36297"/>
                  </a:lnTo>
                  <a:lnTo>
                    <a:pt x="168646" y="35791"/>
                  </a:lnTo>
                  <a:lnTo>
                    <a:pt x="174547" y="34913"/>
                  </a:lnTo>
                  <a:lnTo>
                    <a:pt x="177408" y="37097"/>
                  </a:lnTo>
                  <a:lnTo>
                    <a:pt x="179357" y="38864"/>
                  </a:lnTo>
                  <a:lnTo>
                    <a:pt x="181503" y="40043"/>
                  </a:lnTo>
                  <a:lnTo>
                    <a:pt x="183780" y="40828"/>
                  </a:lnTo>
                  <a:lnTo>
                    <a:pt x="190874" y="4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226"/>
            <p:cNvSpPr/>
            <p:nvPr/>
          </p:nvSpPr>
          <p:spPr>
            <a:xfrm>
              <a:off x="3383292" y="4839789"/>
              <a:ext cx="129185" cy="166450"/>
            </a:xfrm>
            <a:custGeom>
              <a:avLst/>
              <a:gdLst/>
              <a:ahLst/>
              <a:cxnLst/>
              <a:rect l="0" t="0" r="0" b="0"/>
              <a:pathLst>
                <a:path w="129185" h="166450">
                  <a:moveTo>
                    <a:pt x="45708" y="29391"/>
                  </a:moveTo>
                  <a:lnTo>
                    <a:pt x="12677" y="29391"/>
                  </a:lnTo>
                  <a:lnTo>
                    <a:pt x="10140" y="28545"/>
                  </a:lnTo>
                  <a:lnTo>
                    <a:pt x="7603" y="27134"/>
                  </a:lnTo>
                  <a:lnTo>
                    <a:pt x="27" y="21799"/>
                  </a:lnTo>
                  <a:lnTo>
                    <a:pt x="0" y="21780"/>
                  </a:lnTo>
                  <a:lnTo>
                    <a:pt x="4037" y="17729"/>
                  </a:lnTo>
                  <a:lnTo>
                    <a:pt x="6074" y="16536"/>
                  </a:lnTo>
                  <a:lnTo>
                    <a:pt x="8279" y="15741"/>
                  </a:lnTo>
                  <a:lnTo>
                    <a:pt x="10595" y="15211"/>
                  </a:lnTo>
                  <a:lnTo>
                    <a:pt x="13833" y="14011"/>
                  </a:lnTo>
                  <a:lnTo>
                    <a:pt x="17685" y="12364"/>
                  </a:lnTo>
                  <a:lnTo>
                    <a:pt x="21946" y="10420"/>
                  </a:lnTo>
                  <a:lnTo>
                    <a:pt x="26480" y="9124"/>
                  </a:lnTo>
                  <a:lnTo>
                    <a:pt x="31196" y="8260"/>
                  </a:lnTo>
                  <a:lnTo>
                    <a:pt x="36033" y="7684"/>
                  </a:lnTo>
                  <a:lnTo>
                    <a:pt x="40106" y="7300"/>
                  </a:lnTo>
                  <a:lnTo>
                    <a:pt x="43666" y="7043"/>
                  </a:lnTo>
                  <a:lnTo>
                    <a:pt x="46887" y="6873"/>
                  </a:lnTo>
                  <a:lnTo>
                    <a:pt x="50728" y="5912"/>
                  </a:lnTo>
                  <a:lnTo>
                    <a:pt x="54981" y="4425"/>
                  </a:lnTo>
                  <a:lnTo>
                    <a:pt x="59510" y="2587"/>
                  </a:lnTo>
                  <a:lnTo>
                    <a:pt x="64223" y="1362"/>
                  </a:lnTo>
                  <a:lnTo>
                    <a:pt x="69058" y="545"/>
                  </a:lnTo>
                  <a:lnTo>
                    <a:pt x="73975" y="0"/>
                  </a:lnTo>
                  <a:lnTo>
                    <a:pt x="78099" y="484"/>
                  </a:lnTo>
                  <a:lnTo>
                    <a:pt x="81696" y="1653"/>
                  </a:lnTo>
                  <a:lnTo>
                    <a:pt x="84940" y="3279"/>
                  </a:lnTo>
                  <a:lnTo>
                    <a:pt x="87950" y="4363"/>
                  </a:lnTo>
                  <a:lnTo>
                    <a:pt x="90803" y="5086"/>
                  </a:lnTo>
                  <a:lnTo>
                    <a:pt x="93551" y="5568"/>
                  </a:lnTo>
                  <a:lnTo>
                    <a:pt x="96230" y="6735"/>
                  </a:lnTo>
                  <a:lnTo>
                    <a:pt x="98863" y="8360"/>
                  </a:lnTo>
                  <a:lnTo>
                    <a:pt x="101465" y="10291"/>
                  </a:lnTo>
                  <a:lnTo>
                    <a:pt x="103199" y="13271"/>
                  </a:lnTo>
                  <a:lnTo>
                    <a:pt x="104356" y="16951"/>
                  </a:lnTo>
                  <a:lnTo>
                    <a:pt x="105127" y="21098"/>
                  </a:lnTo>
                  <a:lnTo>
                    <a:pt x="105641" y="24709"/>
                  </a:lnTo>
                  <a:lnTo>
                    <a:pt x="105983" y="27963"/>
                  </a:lnTo>
                  <a:lnTo>
                    <a:pt x="106212" y="30979"/>
                  </a:lnTo>
                  <a:lnTo>
                    <a:pt x="106364" y="34683"/>
                  </a:lnTo>
                  <a:lnTo>
                    <a:pt x="106578" y="47140"/>
                  </a:lnTo>
                  <a:lnTo>
                    <a:pt x="106629" y="53648"/>
                  </a:lnTo>
                  <a:lnTo>
                    <a:pt x="105795" y="56569"/>
                  </a:lnTo>
                  <a:lnTo>
                    <a:pt x="104393" y="59363"/>
                  </a:lnTo>
                  <a:lnTo>
                    <a:pt x="102612" y="62073"/>
                  </a:lnTo>
                  <a:lnTo>
                    <a:pt x="101424" y="64726"/>
                  </a:lnTo>
                  <a:lnTo>
                    <a:pt x="100632" y="67341"/>
                  </a:lnTo>
                  <a:lnTo>
                    <a:pt x="100104" y="69931"/>
                  </a:lnTo>
                  <a:lnTo>
                    <a:pt x="97260" y="75066"/>
                  </a:lnTo>
                  <a:lnTo>
                    <a:pt x="95316" y="77621"/>
                  </a:lnTo>
                  <a:lnTo>
                    <a:pt x="93157" y="82718"/>
                  </a:lnTo>
                  <a:lnTo>
                    <a:pt x="92580" y="85262"/>
                  </a:lnTo>
                  <a:lnTo>
                    <a:pt x="89682" y="90347"/>
                  </a:lnTo>
                  <a:lnTo>
                    <a:pt x="83814" y="97963"/>
                  </a:lnTo>
                  <a:lnTo>
                    <a:pt x="83810" y="97968"/>
                  </a:lnTo>
                  <a:lnTo>
                    <a:pt x="83809" y="97970"/>
                  </a:lnTo>
                  <a:lnTo>
                    <a:pt x="90370" y="97971"/>
                  </a:lnTo>
                  <a:lnTo>
                    <a:pt x="93216" y="100228"/>
                  </a:lnTo>
                  <a:lnTo>
                    <a:pt x="97896" y="104532"/>
                  </a:lnTo>
                  <a:lnTo>
                    <a:pt x="100795" y="105120"/>
                  </a:lnTo>
                  <a:lnTo>
                    <a:pt x="102752" y="105277"/>
                  </a:lnTo>
                  <a:lnTo>
                    <a:pt x="104904" y="106228"/>
                  </a:lnTo>
                  <a:lnTo>
                    <a:pt x="107185" y="107709"/>
                  </a:lnTo>
                  <a:lnTo>
                    <a:pt x="109553" y="109543"/>
                  </a:lnTo>
                  <a:lnTo>
                    <a:pt x="111132" y="111613"/>
                  </a:lnTo>
                  <a:lnTo>
                    <a:pt x="112184" y="113838"/>
                  </a:lnTo>
                  <a:lnTo>
                    <a:pt x="112885" y="116169"/>
                  </a:lnTo>
                  <a:lnTo>
                    <a:pt x="114199" y="117723"/>
                  </a:lnTo>
                  <a:lnTo>
                    <a:pt x="115923" y="118759"/>
                  </a:lnTo>
                  <a:lnTo>
                    <a:pt x="117918" y="119450"/>
                  </a:lnTo>
                  <a:lnTo>
                    <a:pt x="119248" y="120757"/>
                  </a:lnTo>
                  <a:lnTo>
                    <a:pt x="120135" y="122474"/>
                  </a:lnTo>
                  <a:lnTo>
                    <a:pt x="120726" y="124467"/>
                  </a:lnTo>
                  <a:lnTo>
                    <a:pt x="123640" y="128938"/>
                  </a:lnTo>
                  <a:lnTo>
                    <a:pt x="128365" y="134662"/>
                  </a:lnTo>
                  <a:lnTo>
                    <a:pt x="129012" y="137702"/>
                  </a:lnTo>
                  <a:lnTo>
                    <a:pt x="129184" y="139699"/>
                  </a:lnTo>
                  <a:lnTo>
                    <a:pt x="128453" y="141876"/>
                  </a:lnTo>
                  <a:lnTo>
                    <a:pt x="125381" y="146553"/>
                  </a:lnTo>
                  <a:lnTo>
                    <a:pt x="122937" y="149901"/>
                  </a:lnTo>
                  <a:lnTo>
                    <a:pt x="122366" y="152942"/>
                  </a:lnTo>
                  <a:lnTo>
                    <a:pt x="122213" y="154939"/>
                  </a:lnTo>
                  <a:lnTo>
                    <a:pt x="121265" y="156269"/>
                  </a:lnTo>
                  <a:lnTo>
                    <a:pt x="119786" y="157156"/>
                  </a:lnTo>
                  <a:lnTo>
                    <a:pt x="117954" y="157748"/>
                  </a:lnTo>
                  <a:lnTo>
                    <a:pt x="115885" y="158989"/>
                  </a:lnTo>
                  <a:lnTo>
                    <a:pt x="113659" y="160663"/>
                  </a:lnTo>
                  <a:lnTo>
                    <a:pt x="108049" y="165388"/>
                  </a:lnTo>
                  <a:lnTo>
                    <a:pt x="105024" y="166034"/>
                  </a:lnTo>
                  <a:lnTo>
                    <a:pt x="103032" y="166206"/>
                  </a:lnTo>
                  <a:lnTo>
                    <a:pt x="100857" y="166321"/>
                  </a:lnTo>
                  <a:lnTo>
                    <a:pt x="96184" y="166449"/>
                  </a:lnTo>
                  <a:lnTo>
                    <a:pt x="93752" y="165636"/>
                  </a:lnTo>
                  <a:lnTo>
                    <a:pt x="91284" y="164248"/>
                  </a:lnTo>
                  <a:lnTo>
                    <a:pt x="88793" y="162475"/>
                  </a:lnTo>
                  <a:lnTo>
                    <a:pt x="87131" y="160447"/>
                  </a:lnTo>
                  <a:lnTo>
                    <a:pt x="86023" y="158248"/>
                  </a:lnTo>
                  <a:lnTo>
                    <a:pt x="83808" y="1513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227"/>
            <p:cNvSpPr/>
            <p:nvPr/>
          </p:nvSpPr>
          <p:spPr>
            <a:xfrm>
              <a:off x="3543300" y="4846320"/>
              <a:ext cx="152401" cy="111071"/>
            </a:xfrm>
            <a:custGeom>
              <a:avLst/>
              <a:gdLst/>
              <a:ahLst/>
              <a:cxnLst/>
              <a:rect l="0" t="0" r="0" b="0"/>
              <a:pathLst>
                <a:path w="152401" h="111071">
                  <a:moveTo>
                    <a:pt x="0" y="0"/>
                  </a:moveTo>
                  <a:lnTo>
                    <a:pt x="40669" y="0"/>
                  </a:lnTo>
                  <a:lnTo>
                    <a:pt x="44046" y="847"/>
                  </a:lnTo>
                  <a:lnTo>
                    <a:pt x="47990" y="2258"/>
                  </a:lnTo>
                  <a:lnTo>
                    <a:pt x="52314" y="4045"/>
                  </a:lnTo>
                  <a:lnTo>
                    <a:pt x="56043" y="5237"/>
                  </a:lnTo>
                  <a:lnTo>
                    <a:pt x="59375" y="6031"/>
                  </a:lnTo>
                  <a:lnTo>
                    <a:pt x="62443" y="6561"/>
                  </a:lnTo>
                  <a:lnTo>
                    <a:pt x="65336" y="7761"/>
                  </a:lnTo>
                  <a:lnTo>
                    <a:pt x="68110" y="9408"/>
                  </a:lnTo>
                  <a:lnTo>
                    <a:pt x="70807" y="11352"/>
                  </a:lnTo>
                  <a:lnTo>
                    <a:pt x="73451" y="13495"/>
                  </a:lnTo>
                  <a:lnTo>
                    <a:pt x="76061" y="15770"/>
                  </a:lnTo>
                  <a:lnTo>
                    <a:pt x="78648" y="18133"/>
                  </a:lnTo>
                  <a:lnTo>
                    <a:pt x="81219" y="21402"/>
                  </a:lnTo>
                  <a:lnTo>
                    <a:pt x="83779" y="25275"/>
                  </a:lnTo>
                  <a:lnTo>
                    <a:pt x="86332" y="29550"/>
                  </a:lnTo>
                  <a:lnTo>
                    <a:pt x="88882" y="33247"/>
                  </a:lnTo>
                  <a:lnTo>
                    <a:pt x="91427" y="36558"/>
                  </a:lnTo>
                  <a:lnTo>
                    <a:pt x="93972" y="39612"/>
                  </a:lnTo>
                  <a:lnTo>
                    <a:pt x="95668" y="43341"/>
                  </a:lnTo>
                  <a:lnTo>
                    <a:pt x="96799" y="47521"/>
                  </a:lnTo>
                  <a:lnTo>
                    <a:pt x="97553" y="52001"/>
                  </a:lnTo>
                  <a:lnTo>
                    <a:pt x="98055" y="55834"/>
                  </a:lnTo>
                  <a:lnTo>
                    <a:pt x="98390" y="59236"/>
                  </a:lnTo>
                  <a:lnTo>
                    <a:pt x="98613" y="62351"/>
                  </a:lnTo>
                  <a:lnTo>
                    <a:pt x="97916" y="65274"/>
                  </a:lnTo>
                  <a:lnTo>
                    <a:pt x="96603" y="68070"/>
                  </a:lnTo>
                  <a:lnTo>
                    <a:pt x="94883" y="70780"/>
                  </a:lnTo>
                  <a:lnTo>
                    <a:pt x="92888" y="73433"/>
                  </a:lnTo>
                  <a:lnTo>
                    <a:pt x="90712" y="76049"/>
                  </a:lnTo>
                  <a:lnTo>
                    <a:pt x="88415" y="78639"/>
                  </a:lnTo>
                  <a:lnTo>
                    <a:pt x="83604" y="83776"/>
                  </a:lnTo>
                  <a:lnTo>
                    <a:pt x="73618" y="93971"/>
                  </a:lnTo>
                  <a:lnTo>
                    <a:pt x="71092" y="95668"/>
                  </a:lnTo>
                  <a:lnTo>
                    <a:pt x="68561" y="96799"/>
                  </a:lnTo>
                  <a:lnTo>
                    <a:pt x="66027" y="97553"/>
                  </a:lnTo>
                  <a:lnTo>
                    <a:pt x="63492" y="98902"/>
                  </a:lnTo>
                  <a:lnTo>
                    <a:pt x="60955" y="100648"/>
                  </a:lnTo>
                  <a:lnTo>
                    <a:pt x="58416" y="102659"/>
                  </a:lnTo>
                  <a:lnTo>
                    <a:pt x="55878" y="104000"/>
                  </a:lnTo>
                  <a:lnTo>
                    <a:pt x="53338" y="104893"/>
                  </a:lnTo>
                  <a:lnTo>
                    <a:pt x="45808" y="106659"/>
                  </a:lnTo>
                  <a:lnTo>
                    <a:pt x="45732" y="106678"/>
                  </a:lnTo>
                  <a:lnTo>
                    <a:pt x="49769" y="106680"/>
                  </a:lnTo>
                  <a:lnTo>
                    <a:pt x="51806" y="107526"/>
                  </a:lnTo>
                  <a:lnTo>
                    <a:pt x="56327" y="110725"/>
                  </a:lnTo>
                  <a:lnTo>
                    <a:pt x="57872" y="111070"/>
                  </a:lnTo>
                  <a:lnTo>
                    <a:pt x="58901" y="110453"/>
                  </a:lnTo>
                  <a:lnTo>
                    <a:pt x="59587" y="109196"/>
                  </a:lnTo>
                  <a:lnTo>
                    <a:pt x="61738" y="108357"/>
                  </a:lnTo>
                  <a:lnTo>
                    <a:pt x="64865" y="107799"/>
                  </a:lnTo>
                  <a:lnTo>
                    <a:pt x="68644" y="107426"/>
                  </a:lnTo>
                  <a:lnTo>
                    <a:pt x="72009" y="107177"/>
                  </a:lnTo>
                  <a:lnTo>
                    <a:pt x="75100" y="107011"/>
                  </a:lnTo>
                  <a:lnTo>
                    <a:pt x="78007" y="106902"/>
                  </a:lnTo>
                  <a:lnTo>
                    <a:pt x="81638" y="105981"/>
                  </a:lnTo>
                  <a:lnTo>
                    <a:pt x="85753" y="104520"/>
                  </a:lnTo>
                  <a:lnTo>
                    <a:pt x="90189" y="102701"/>
                  </a:lnTo>
                  <a:lnTo>
                    <a:pt x="94839" y="101487"/>
                  </a:lnTo>
                  <a:lnTo>
                    <a:pt x="99633" y="100678"/>
                  </a:lnTo>
                  <a:lnTo>
                    <a:pt x="104522" y="100139"/>
                  </a:lnTo>
                  <a:lnTo>
                    <a:pt x="109474" y="98933"/>
                  </a:lnTo>
                  <a:lnTo>
                    <a:pt x="114469" y="97282"/>
                  </a:lnTo>
                  <a:lnTo>
                    <a:pt x="119494" y="95335"/>
                  </a:lnTo>
                  <a:lnTo>
                    <a:pt x="124535" y="93190"/>
                  </a:lnTo>
                  <a:lnTo>
                    <a:pt x="134653" y="88549"/>
                  </a:lnTo>
                  <a:lnTo>
                    <a:pt x="138876" y="85279"/>
                  </a:lnTo>
                  <a:lnTo>
                    <a:pt x="142538" y="81406"/>
                  </a:lnTo>
                  <a:lnTo>
                    <a:pt x="15240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228"/>
            <p:cNvSpPr/>
            <p:nvPr/>
          </p:nvSpPr>
          <p:spPr>
            <a:xfrm>
              <a:off x="7399308" y="1988823"/>
              <a:ext cx="174630" cy="254825"/>
            </a:xfrm>
            <a:custGeom>
              <a:avLst/>
              <a:gdLst/>
              <a:ahLst/>
              <a:cxnLst/>
              <a:rect l="0" t="0" r="0" b="0"/>
              <a:pathLst>
                <a:path w="174630" h="254825">
                  <a:moveTo>
                    <a:pt x="37812" y="22857"/>
                  </a:moveTo>
                  <a:lnTo>
                    <a:pt x="31252" y="22857"/>
                  </a:lnTo>
                  <a:lnTo>
                    <a:pt x="26462" y="18812"/>
                  </a:lnTo>
                  <a:lnTo>
                    <a:pt x="23725" y="16296"/>
                  </a:lnTo>
                  <a:lnTo>
                    <a:pt x="20800" y="15943"/>
                  </a:lnTo>
                  <a:lnTo>
                    <a:pt x="16311" y="15708"/>
                  </a:lnTo>
                  <a:lnTo>
                    <a:pt x="0" y="15245"/>
                  </a:lnTo>
                  <a:lnTo>
                    <a:pt x="3842" y="11194"/>
                  </a:lnTo>
                  <a:lnTo>
                    <a:pt x="5853" y="10002"/>
                  </a:lnTo>
                  <a:lnTo>
                    <a:pt x="10344" y="8677"/>
                  </a:lnTo>
                  <a:lnTo>
                    <a:pt x="13573" y="8324"/>
                  </a:lnTo>
                  <a:lnTo>
                    <a:pt x="17419" y="8088"/>
                  </a:lnTo>
                  <a:lnTo>
                    <a:pt x="21678" y="7931"/>
                  </a:lnTo>
                  <a:lnTo>
                    <a:pt x="26209" y="6980"/>
                  </a:lnTo>
                  <a:lnTo>
                    <a:pt x="30924" y="5499"/>
                  </a:lnTo>
                  <a:lnTo>
                    <a:pt x="35760" y="3665"/>
                  </a:lnTo>
                  <a:lnTo>
                    <a:pt x="41525" y="2442"/>
                  </a:lnTo>
                  <a:lnTo>
                    <a:pt x="47907" y="1627"/>
                  </a:lnTo>
                  <a:lnTo>
                    <a:pt x="54703" y="1084"/>
                  </a:lnTo>
                  <a:lnTo>
                    <a:pt x="60926" y="722"/>
                  </a:lnTo>
                  <a:lnTo>
                    <a:pt x="72356" y="319"/>
                  </a:lnTo>
                  <a:lnTo>
                    <a:pt x="104670" y="40"/>
                  </a:lnTo>
                  <a:lnTo>
                    <a:pt x="144367" y="0"/>
                  </a:lnTo>
                  <a:lnTo>
                    <a:pt x="147796" y="845"/>
                  </a:lnTo>
                  <a:lnTo>
                    <a:pt x="150928" y="2256"/>
                  </a:lnTo>
                  <a:lnTo>
                    <a:pt x="153863" y="4043"/>
                  </a:lnTo>
                  <a:lnTo>
                    <a:pt x="156666" y="6081"/>
                  </a:lnTo>
                  <a:lnTo>
                    <a:pt x="162039" y="10603"/>
                  </a:lnTo>
                  <a:lnTo>
                    <a:pt x="163809" y="12995"/>
                  </a:lnTo>
                  <a:lnTo>
                    <a:pt x="165778" y="17909"/>
                  </a:lnTo>
                  <a:lnTo>
                    <a:pt x="166652" y="25174"/>
                  </a:lnTo>
                  <a:lnTo>
                    <a:pt x="166886" y="29482"/>
                  </a:lnTo>
                  <a:lnTo>
                    <a:pt x="166195" y="34047"/>
                  </a:lnTo>
                  <a:lnTo>
                    <a:pt x="164887" y="38784"/>
                  </a:lnTo>
                  <a:lnTo>
                    <a:pt x="163168" y="43635"/>
                  </a:lnTo>
                  <a:lnTo>
                    <a:pt x="162023" y="48562"/>
                  </a:lnTo>
                  <a:lnTo>
                    <a:pt x="161260" y="53541"/>
                  </a:lnTo>
                  <a:lnTo>
                    <a:pt x="160751" y="58553"/>
                  </a:lnTo>
                  <a:lnTo>
                    <a:pt x="157928" y="66379"/>
                  </a:lnTo>
                  <a:lnTo>
                    <a:pt x="153850" y="73527"/>
                  </a:lnTo>
                  <a:lnTo>
                    <a:pt x="149216" y="82348"/>
                  </a:lnTo>
                  <a:lnTo>
                    <a:pt x="144334" y="89655"/>
                  </a:lnTo>
                  <a:lnTo>
                    <a:pt x="141847" y="92789"/>
                  </a:lnTo>
                  <a:lnTo>
                    <a:pt x="139084" y="98529"/>
                  </a:lnTo>
                  <a:lnTo>
                    <a:pt x="137855" y="103902"/>
                  </a:lnTo>
                  <a:lnTo>
                    <a:pt x="137164" y="111687"/>
                  </a:lnTo>
                  <a:lnTo>
                    <a:pt x="136911" y="120403"/>
                  </a:lnTo>
                  <a:lnTo>
                    <a:pt x="139147" y="123502"/>
                  </a:lnTo>
                  <a:lnTo>
                    <a:pt x="140929" y="125513"/>
                  </a:lnTo>
                  <a:lnTo>
                    <a:pt x="142963" y="126855"/>
                  </a:lnTo>
                  <a:lnTo>
                    <a:pt x="147483" y="128345"/>
                  </a:lnTo>
                  <a:lnTo>
                    <a:pt x="149025" y="129589"/>
                  </a:lnTo>
                  <a:lnTo>
                    <a:pt x="150055" y="131265"/>
                  </a:lnTo>
                  <a:lnTo>
                    <a:pt x="150741" y="133229"/>
                  </a:lnTo>
                  <a:lnTo>
                    <a:pt x="152045" y="134538"/>
                  </a:lnTo>
                  <a:lnTo>
                    <a:pt x="153761" y="135411"/>
                  </a:lnTo>
                  <a:lnTo>
                    <a:pt x="158553" y="136812"/>
                  </a:lnTo>
                  <a:lnTo>
                    <a:pt x="163428" y="141100"/>
                  </a:lnTo>
                  <a:lnTo>
                    <a:pt x="164737" y="143172"/>
                  </a:lnTo>
                  <a:lnTo>
                    <a:pt x="166190" y="147733"/>
                  </a:lnTo>
                  <a:lnTo>
                    <a:pt x="167425" y="149287"/>
                  </a:lnTo>
                  <a:lnTo>
                    <a:pt x="169094" y="150324"/>
                  </a:lnTo>
                  <a:lnTo>
                    <a:pt x="171054" y="151015"/>
                  </a:lnTo>
                  <a:lnTo>
                    <a:pt x="172360" y="152322"/>
                  </a:lnTo>
                  <a:lnTo>
                    <a:pt x="173231" y="154041"/>
                  </a:lnTo>
                  <a:lnTo>
                    <a:pt x="173811" y="156033"/>
                  </a:lnTo>
                  <a:lnTo>
                    <a:pt x="174457" y="162762"/>
                  </a:lnTo>
                  <a:lnTo>
                    <a:pt x="174629" y="166927"/>
                  </a:lnTo>
                  <a:lnTo>
                    <a:pt x="173896" y="170550"/>
                  </a:lnTo>
                  <a:lnTo>
                    <a:pt x="169668" y="179695"/>
                  </a:lnTo>
                  <a:lnTo>
                    <a:pt x="168382" y="185132"/>
                  </a:lnTo>
                  <a:lnTo>
                    <a:pt x="165553" y="192628"/>
                  </a:lnTo>
                  <a:lnTo>
                    <a:pt x="163613" y="196997"/>
                  </a:lnTo>
                  <a:lnTo>
                    <a:pt x="159200" y="204111"/>
                  </a:lnTo>
                  <a:lnTo>
                    <a:pt x="156837" y="207193"/>
                  </a:lnTo>
                  <a:lnTo>
                    <a:pt x="155263" y="210941"/>
                  </a:lnTo>
                  <a:lnTo>
                    <a:pt x="154213" y="215133"/>
                  </a:lnTo>
                  <a:lnTo>
                    <a:pt x="153512" y="219621"/>
                  </a:lnTo>
                  <a:lnTo>
                    <a:pt x="150478" y="226865"/>
                  </a:lnTo>
                  <a:lnTo>
                    <a:pt x="146305" y="232907"/>
                  </a:lnTo>
                  <a:lnTo>
                    <a:pt x="141629" y="238415"/>
                  </a:lnTo>
                  <a:lnTo>
                    <a:pt x="140043" y="241069"/>
                  </a:lnTo>
                  <a:lnTo>
                    <a:pt x="138282" y="246276"/>
                  </a:lnTo>
                  <a:lnTo>
                    <a:pt x="137290" y="253967"/>
                  </a:lnTo>
                  <a:lnTo>
                    <a:pt x="137151" y="254824"/>
                  </a:lnTo>
                  <a:lnTo>
                    <a:pt x="137059" y="254548"/>
                  </a:lnTo>
                  <a:lnTo>
                    <a:pt x="136929" y="250115"/>
                  </a:lnTo>
                  <a:lnTo>
                    <a:pt x="136873" y="2438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1229"/>
            <p:cNvSpPr/>
            <p:nvPr/>
          </p:nvSpPr>
          <p:spPr>
            <a:xfrm>
              <a:off x="7597140" y="2133600"/>
              <a:ext cx="167641" cy="99061"/>
            </a:xfrm>
            <a:custGeom>
              <a:avLst/>
              <a:gdLst/>
              <a:ahLst/>
              <a:cxnLst/>
              <a:rect l="0" t="0" r="0" b="0"/>
              <a:pathLst>
                <a:path w="167641" h="99061">
                  <a:moveTo>
                    <a:pt x="0" y="0"/>
                  </a:moveTo>
                  <a:lnTo>
                    <a:pt x="55879" y="0"/>
                  </a:lnTo>
                  <a:lnTo>
                    <a:pt x="57573" y="847"/>
                  </a:lnTo>
                  <a:lnTo>
                    <a:pt x="58702" y="2258"/>
                  </a:lnTo>
                  <a:lnTo>
                    <a:pt x="59454" y="4045"/>
                  </a:lnTo>
                  <a:lnTo>
                    <a:pt x="60803" y="5237"/>
                  </a:lnTo>
                  <a:lnTo>
                    <a:pt x="62549" y="6031"/>
                  </a:lnTo>
                  <a:lnTo>
                    <a:pt x="64559" y="6561"/>
                  </a:lnTo>
                  <a:lnTo>
                    <a:pt x="65899" y="7760"/>
                  </a:lnTo>
                  <a:lnTo>
                    <a:pt x="66793" y="9407"/>
                  </a:lnTo>
                  <a:lnTo>
                    <a:pt x="67389" y="11351"/>
                  </a:lnTo>
                  <a:lnTo>
                    <a:pt x="68632" y="13494"/>
                  </a:lnTo>
                  <a:lnTo>
                    <a:pt x="70308" y="15769"/>
                  </a:lnTo>
                  <a:lnTo>
                    <a:pt x="72272" y="18133"/>
                  </a:lnTo>
                  <a:lnTo>
                    <a:pt x="72735" y="20555"/>
                  </a:lnTo>
                  <a:lnTo>
                    <a:pt x="72197" y="23017"/>
                  </a:lnTo>
                  <a:lnTo>
                    <a:pt x="70991" y="25504"/>
                  </a:lnTo>
                  <a:lnTo>
                    <a:pt x="70187" y="28010"/>
                  </a:lnTo>
                  <a:lnTo>
                    <a:pt x="69652" y="30526"/>
                  </a:lnTo>
                  <a:lnTo>
                    <a:pt x="69294" y="33051"/>
                  </a:lnTo>
                  <a:lnTo>
                    <a:pt x="68210" y="36427"/>
                  </a:lnTo>
                  <a:lnTo>
                    <a:pt x="66639" y="40371"/>
                  </a:lnTo>
                  <a:lnTo>
                    <a:pt x="64747" y="44694"/>
                  </a:lnTo>
                  <a:lnTo>
                    <a:pt x="62637" y="48423"/>
                  </a:lnTo>
                  <a:lnTo>
                    <a:pt x="60385" y="51755"/>
                  </a:lnTo>
                  <a:lnTo>
                    <a:pt x="58037" y="54823"/>
                  </a:lnTo>
                  <a:lnTo>
                    <a:pt x="55625" y="58562"/>
                  </a:lnTo>
                  <a:lnTo>
                    <a:pt x="53170" y="62748"/>
                  </a:lnTo>
                  <a:lnTo>
                    <a:pt x="50686" y="67232"/>
                  </a:lnTo>
                  <a:lnTo>
                    <a:pt x="48184" y="71068"/>
                  </a:lnTo>
                  <a:lnTo>
                    <a:pt x="45670" y="74472"/>
                  </a:lnTo>
                  <a:lnTo>
                    <a:pt x="43146" y="77588"/>
                  </a:lnTo>
                  <a:lnTo>
                    <a:pt x="40618" y="80512"/>
                  </a:lnTo>
                  <a:lnTo>
                    <a:pt x="38085" y="83308"/>
                  </a:lnTo>
                  <a:lnTo>
                    <a:pt x="35551" y="86019"/>
                  </a:lnTo>
                  <a:lnTo>
                    <a:pt x="33014" y="87826"/>
                  </a:lnTo>
                  <a:lnTo>
                    <a:pt x="27937" y="89833"/>
                  </a:lnTo>
                  <a:lnTo>
                    <a:pt x="26245" y="91216"/>
                  </a:lnTo>
                  <a:lnTo>
                    <a:pt x="25116" y="92984"/>
                  </a:lnTo>
                  <a:lnTo>
                    <a:pt x="22900" y="98954"/>
                  </a:lnTo>
                  <a:lnTo>
                    <a:pt x="26916" y="99028"/>
                  </a:lnTo>
                  <a:lnTo>
                    <a:pt x="73803" y="99060"/>
                  </a:lnTo>
                  <a:lnTo>
                    <a:pt x="78836" y="98213"/>
                  </a:lnTo>
                  <a:lnTo>
                    <a:pt x="83883" y="96802"/>
                  </a:lnTo>
                  <a:lnTo>
                    <a:pt x="88943" y="95015"/>
                  </a:lnTo>
                  <a:lnTo>
                    <a:pt x="94855" y="93823"/>
                  </a:lnTo>
                  <a:lnTo>
                    <a:pt x="101337" y="93029"/>
                  </a:lnTo>
                  <a:lnTo>
                    <a:pt x="108197" y="92499"/>
                  </a:lnTo>
                  <a:lnTo>
                    <a:pt x="115312" y="91299"/>
                  </a:lnTo>
                  <a:lnTo>
                    <a:pt x="122594" y="89653"/>
                  </a:lnTo>
                  <a:lnTo>
                    <a:pt x="129990" y="87708"/>
                  </a:lnTo>
                  <a:lnTo>
                    <a:pt x="137459" y="85566"/>
                  </a:lnTo>
                  <a:lnTo>
                    <a:pt x="16764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1230"/>
            <p:cNvSpPr/>
            <p:nvPr/>
          </p:nvSpPr>
          <p:spPr>
            <a:xfrm>
              <a:off x="7627629" y="3436620"/>
              <a:ext cx="22853" cy="76201"/>
            </a:xfrm>
            <a:custGeom>
              <a:avLst/>
              <a:gdLst/>
              <a:ahLst/>
              <a:cxnLst/>
              <a:rect l="0" t="0" r="0" b="0"/>
              <a:pathLst>
                <a:path w="22853" h="76201">
                  <a:moveTo>
                    <a:pt x="22852" y="0"/>
                  </a:moveTo>
                  <a:lnTo>
                    <a:pt x="18806" y="0"/>
                  </a:lnTo>
                  <a:lnTo>
                    <a:pt x="17614" y="847"/>
                  </a:lnTo>
                  <a:lnTo>
                    <a:pt x="16821" y="2258"/>
                  </a:lnTo>
                  <a:lnTo>
                    <a:pt x="16290" y="4046"/>
                  </a:lnTo>
                  <a:lnTo>
                    <a:pt x="15091" y="5237"/>
                  </a:lnTo>
                  <a:lnTo>
                    <a:pt x="13445" y="6031"/>
                  </a:lnTo>
                  <a:lnTo>
                    <a:pt x="8764" y="7307"/>
                  </a:lnTo>
                  <a:lnTo>
                    <a:pt x="7532" y="7411"/>
                  </a:lnTo>
                  <a:lnTo>
                    <a:pt x="5866" y="7481"/>
                  </a:lnTo>
                  <a:lnTo>
                    <a:pt x="3908" y="7527"/>
                  </a:lnTo>
                  <a:lnTo>
                    <a:pt x="2603" y="8405"/>
                  </a:lnTo>
                  <a:lnTo>
                    <a:pt x="1732" y="9837"/>
                  </a:lnTo>
                  <a:lnTo>
                    <a:pt x="336" y="14173"/>
                  </a:lnTo>
                  <a:lnTo>
                    <a:pt x="221" y="15375"/>
                  </a:lnTo>
                  <a:lnTo>
                    <a:pt x="144" y="17024"/>
                  </a:lnTo>
                  <a:lnTo>
                    <a:pt x="22" y="21707"/>
                  </a:lnTo>
                  <a:lnTo>
                    <a:pt x="0" y="26564"/>
                  </a:lnTo>
                  <a:lnTo>
                    <a:pt x="844" y="28716"/>
                  </a:lnTo>
                  <a:lnTo>
                    <a:pt x="2253" y="30997"/>
                  </a:lnTo>
                  <a:lnTo>
                    <a:pt x="6553" y="36697"/>
                  </a:lnTo>
                  <a:lnTo>
                    <a:pt x="6906" y="38011"/>
                  </a:lnTo>
                  <a:lnTo>
                    <a:pt x="7141" y="39734"/>
                  </a:lnTo>
                  <a:lnTo>
                    <a:pt x="7298" y="41730"/>
                  </a:lnTo>
                  <a:lnTo>
                    <a:pt x="7403" y="43907"/>
                  </a:lnTo>
                  <a:lnTo>
                    <a:pt x="7519" y="48583"/>
                  </a:lnTo>
                  <a:lnTo>
                    <a:pt x="7610" y="67083"/>
                  </a:lnTo>
                  <a:lnTo>
                    <a:pt x="8457" y="68429"/>
                  </a:lnTo>
                  <a:lnTo>
                    <a:pt x="9868" y="70173"/>
                  </a:lnTo>
                  <a:lnTo>
                    <a:pt x="15232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1231"/>
            <p:cNvSpPr/>
            <p:nvPr/>
          </p:nvSpPr>
          <p:spPr>
            <a:xfrm>
              <a:off x="7703820" y="3413763"/>
              <a:ext cx="83821" cy="99057"/>
            </a:xfrm>
            <a:custGeom>
              <a:avLst/>
              <a:gdLst/>
              <a:ahLst/>
              <a:cxnLst/>
              <a:rect l="0" t="0" r="0" b="0"/>
              <a:pathLst>
                <a:path w="83821" h="99057">
                  <a:moveTo>
                    <a:pt x="0" y="7617"/>
                  </a:moveTo>
                  <a:lnTo>
                    <a:pt x="4046" y="7617"/>
                  </a:lnTo>
                  <a:lnTo>
                    <a:pt x="5237" y="6770"/>
                  </a:lnTo>
                  <a:lnTo>
                    <a:pt x="6031" y="5359"/>
                  </a:lnTo>
                  <a:lnTo>
                    <a:pt x="6561" y="3572"/>
                  </a:lnTo>
                  <a:lnTo>
                    <a:pt x="7760" y="2380"/>
                  </a:lnTo>
                  <a:lnTo>
                    <a:pt x="9407" y="1586"/>
                  </a:lnTo>
                  <a:lnTo>
                    <a:pt x="14088" y="311"/>
                  </a:lnTo>
                  <a:lnTo>
                    <a:pt x="15320" y="207"/>
                  </a:lnTo>
                  <a:lnTo>
                    <a:pt x="16985" y="137"/>
                  </a:lnTo>
                  <a:lnTo>
                    <a:pt x="22515" y="5"/>
                  </a:lnTo>
                  <a:lnTo>
                    <a:pt x="26803" y="0"/>
                  </a:lnTo>
                  <a:lnTo>
                    <a:pt x="28029" y="845"/>
                  </a:lnTo>
                  <a:lnTo>
                    <a:pt x="28847" y="2256"/>
                  </a:lnTo>
                  <a:lnTo>
                    <a:pt x="29391" y="4043"/>
                  </a:lnTo>
                  <a:lnTo>
                    <a:pt x="30601" y="5235"/>
                  </a:lnTo>
                  <a:lnTo>
                    <a:pt x="32254" y="6029"/>
                  </a:lnTo>
                  <a:lnTo>
                    <a:pt x="34203" y="6558"/>
                  </a:lnTo>
                  <a:lnTo>
                    <a:pt x="35502" y="7758"/>
                  </a:lnTo>
                  <a:lnTo>
                    <a:pt x="36369" y="9404"/>
                  </a:lnTo>
                  <a:lnTo>
                    <a:pt x="36946" y="11348"/>
                  </a:lnTo>
                  <a:lnTo>
                    <a:pt x="38178" y="12645"/>
                  </a:lnTo>
                  <a:lnTo>
                    <a:pt x="39845" y="13509"/>
                  </a:lnTo>
                  <a:lnTo>
                    <a:pt x="41803" y="14085"/>
                  </a:lnTo>
                  <a:lnTo>
                    <a:pt x="43109" y="15316"/>
                  </a:lnTo>
                  <a:lnTo>
                    <a:pt x="43980" y="16983"/>
                  </a:lnTo>
                  <a:lnTo>
                    <a:pt x="44561" y="18941"/>
                  </a:lnTo>
                  <a:lnTo>
                    <a:pt x="44947" y="21093"/>
                  </a:lnTo>
                  <a:lnTo>
                    <a:pt x="45204" y="23374"/>
                  </a:lnTo>
                  <a:lnTo>
                    <a:pt x="45376" y="25742"/>
                  </a:lnTo>
                  <a:lnTo>
                    <a:pt x="45490" y="28167"/>
                  </a:lnTo>
                  <a:lnTo>
                    <a:pt x="45618" y="33119"/>
                  </a:lnTo>
                  <a:lnTo>
                    <a:pt x="45689" y="44712"/>
                  </a:lnTo>
                  <a:lnTo>
                    <a:pt x="44854" y="48434"/>
                  </a:lnTo>
                  <a:lnTo>
                    <a:pt x="43448" y="51762"/>
                  </a:lnTo>
                  <a:lnTo>
                    <a:pt x="41666" y="54827"/>
                  </a:lnTo>
                  <a:lnTo>
                    <a:pt x="40478" y="57717"/>
                  </a:lnTo>
                  <a:lnTo>
                    <a:pt x="39685" y="60490"/>
                  </a:lnTo>
                  <a:lnTo>
                    <a:pt x="39157" y="63186"/>
                  </a:lnTo>
                  <a:lnTo>
                    <a:pt x="37111" y="66676"/>
                  </a:lnTo>
                  <a:lnTo>
                    <a:pt x="34055" y="70696"/>
                  </a:lnTo>
                  <a:lnTo>
                    <a:pt x="30323" y="75070"/>
                  </a:lnTo>
                  <a:lnTo>
                    <a:pt x="27836" y="78833"/>
                  </a:lnTo>
                  <a:lnTo>
                    <a:pt x="26177" y="82187"/>
                  </a:lnTo>
                  <a:lnTo>
                    <a:pt x="25071" y="85271"/>
                  </a:lnTo>
                  <a:lnTo>
                    <a:pt x="23488" y="87326"/>
                  </a:lnTo>
                  <a:lnTo>
                    <a:pt x="21585" y="88696"/>
                  </a:lnTo>
                  <a:lnTo>
                    <a:pt x="19471" y="89610"/>
                  </a:lnTo>
                  <a:lnTo>
                    <a:pt x="17213" y="91066"/>
                  </a:lnTo>
                  <a:lnTo>
                    <a:pt x="14862" y="92883"/>
                  </a:lnTo>
                  <a:lnTo>
                    <a:pt x="7657" y="99025"/>
                  </a:lnTo>
                  <a:lnTo>
                    <a:pt x="25533" y="99056"/>
                  </a:lnTo>
                  <a:lnTo>
                    <a:pt x="28029" y="98210"/>
                  </a:lnTo>
                  <a:lnTo>
                    <a:pt x="30539" y="96799"/>
                  </a:lnTo>
                  <a:lnTo>
                    <a:pt x="33060" y="95012"/>
                  </a:lnTo>
                  <a:lnTo>
                    <a:pt x="35586" y="93820"/>
                  </a:lnTo>
                  <a:lnTo>
                    <a:pt x="38118" y="93026"/>
                  </a:lnTo>
                  <a:lnTo>
                    <a:pt x="40651" y="92496"/>
                  </a:lnTo>
                  <a:lnTo>
                    <a:pt x="44034" y="92143"/>
                  </a:lnTo>
                  <a:lnTo>
                    <a:pt x="47984" y="91908"/>
                  </a:lnTo>
                  <a:lnTo>
                    <a:pt x="52309" y="91751"/>
                  </a:lnTo>
                  <a:lnTo>
                    <a:pt x="56040" y="90800"/>
                  </a:lnTo>
                  <a:lnTo>
                    <a:pt x="59373" y="89319"/>
                  </a:lnTo>
                  <a:lnTo>
                    <a:pt x="62442" y="87485"/>
                  </a:lnTo>
                  <a:lnTo>
                    <a:pt x="65334" y="86262"/>
                  </a:lnTo>
                  <a:lnTo>
                    <a:pt x="68109" y="85447"/>
                  </a:lnTo>
                  <a:lnTo>
                    <a:pt x="70806" y="84904"/>
                  </a:lnTo>
                  <a:lnTo>
                    <a:pt x="73452" y="82848"/>
                  </a:lnTo>
                  <a:lnTo>
                    <a:pt x="76061" y="79785"/>
                  </a:lnTo>
                  <a:lnTo>
                    <a:pt x="83820" y="68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1232"/>
            <p:cNvSpPr/>
            <p:nvPr/>
          </p:nvSpPr>
          <p:spPr>
            <a:xfrm>
              <a:off x="472480" y="679276"/>
              <a:ext cx="205701" cy="147753"/>
            </a:xfrm>
            <a:custGeom>
              <a:avLst/>
              <a:gdLst/>
              <a:ahLst/>
              <a:cxnLst/>
              <a:rect l="0" t="0" r="0" b="0"/>
              <a:pathLst>
                <a:path w="205701" h="147753">
                  <a:moveTo>
                    <a:pt x="190460" y="59864"/>
                  </a:moveTo>
                  <a:lnTo>
                    <a:pt x="190460" y="49258"/>
                  </a:lnTo>
                  <a:lnTo>
                    <a:pt x="189614" y="46867"/>
                  </a:lnTo>
                  <a:lnTo>
                    <a:pt x="188202" y="44426"/>
                  </a:lnTo>
                  <a:lnTo>
                    <a:pt x="186415" y="41952"/>
                  </a:lnTo>
                  <a:lnTo>
                    <a:pt x="184377" y="40303"/>
                  </a:lnTo>
                  <a:lnTo>
                    <a:pt x="182172" y="39203"/>
                  </a:lnTo>
                  <a:lnTo>
                    <a:pt x="179854" y="38470"/>
                  </a:lnTo>
                  <a:lnTo>
                    <a:pt x="178310" y="37135"/>
                  </a:lnTo>
                  <a:lnTo>
                    <a:pt x="177280" y="35398"/>
                  </a:lnTo>
                  <a:lnTo>
                    <a:pt x="176593" y="33393"/>
                  </a:lnTo>
                  <a:lnTo>
                    <a:pt x="173573" y="28908"/>
                  </a:lnTo>
                  <a:lnTo>
                    <a:pt x="171582" y="26527"/>
                  </a:lnTo>
                  <a:lnTo>
                    <a:pt x="169408" y="24939"/>
                  </a:lnTo>
                  <a:lnTo>
                    <a:pt x="164735" y="23175"/>
                  </a:lnTo>
                  <a:lnTo>
                    <a:pt x="159836" y="20134"/>
                  </a:lnTo>
                  <a:lnTo>
                    <a:pt x="154836" y="15959"/>
                  </a:lnTo>
                  <a:lnTo>
                    <a:pt x="152317" y="13661"/>
                  </a:lnTo>
                  <a:lnTo>
                    <a:pt x="149792" y="11282"/>
                  </a:lnTo>
                  <a:lnTo>
                    <a:pt x="147261" y="9696"/>
                  </a:lnTo>
                  <a:lnTo>
                    <a:pt x="142192" y="7934"/>
                  </a:lnTo>
                  <a:lnTo>
                    <a:pt x="137117" y="7151"/>
                  </a:lnTo>
                  <a:lnTo>
                    <a:pt x="134578" y="6942"/>
                  </a:lnTo>
                  <a:lnTo>
                    <a:pt x="131192" y="5956"/>
                  </a:lnTo>
                  <a:lnTo>
                    <a:pt x="127241" y="4452"/>
                  </a:lnTo>
                  <a:lnTo>
                    <a:pt x="122914" y="2603"/>
                  </a:lnTo>
                  <a:lnTo>
                    <a:pt x="118336" y="1370"/>
                  </a:lnTo>
                  <a:lnTo>
                    <a:pt x="113591" y="548"/>
                  </a:lnTo>
                  <a:lnTo>
                    <a:pt x="108734" y="0"/>
                  </a:lnTo>
                  <a:lnTo>
                    <a:pt x="104649" y="481"/>
                  </a:lnTo>
                  <a:lnTo>
                    <a:pt x="101079" y="1649"/>
                  </a:lnTo>
                  <a:lnTo>
                    <a:pt x="97853" y="3274"/>
                  </a:lnTo>
                  <a:lnTo>
                    <a:pt x="94009" y="4357"/>
                  </a:lnTo>
                  <a:lnTo>
                    <a:pt x="89753" y="5080"/>
                  </a:lnTo>
                  <a:lnTo>
                    <a:pt x="85222" y="5561"/>
                  </a:lnTo>
                  <a:lnTo>
                    <a:pt x="80508" y="6729"/>
                  </a:lnTo>
                  <a:lnTo>
                    <a:pt x="75672" y="8354"/>
                  </a:lnTo>
                  <a:lnTo>
                    <a:pt x="70755" y="10284"/>
                  </a:lnTo>
                  <a:lnTo>
                    <a:pt x="65783" y="12417"/>
                  </a:lnTo>
                  <a:lnTo>
                    <a:pt x="55744" y="17046"/>
                  </a:lnTo>
                  <a:lnTo>
                    <a:pt x="51542" y="20312"/>
                  </a:lnTo>
                  <a:lnTo>
                    <a:pt x="47895" y="24183"/>
                  </a:lnTo>
                  <a:lnTo>
                    <a:pt x="44617" y="28456"/>
                  </a:lnTo>
                  <a:lnTo>
                    <a:pt x="40738" y="32152"/>
                  </a:lnTo>
                  <a:lnTo>
                    <a:pt x="36459" y="35463"/>
                  </a:lnTo>
                  <a:lnTo>
                    <a:pt x="31912" y="38517"/>
                  </a:lnTo>
                  <a:lnTo>
                    <a:pt x="28035" y="41399"/>
                  </a:lnTo>
                  <a:lnTo>
                    <a:pt x="24603" y="44167"/>
                  </a:lnTo>
                  <a:lnTo>
                    <a:pt x="21469" y="46860"/>
                  </a:lnTo>
                  <a:lnTo>
                    <a:pt x="18533" y="50348"/>
                  </a:lnTo>
                  <a:lnTo>
                    <a:pt x="15729" y="54367"/>
                  </a:lnTo>
                  <a:lnTo>
                    <a:pt x="13012" y="58739"/>
                  </a:lnTo>
                  <a:lnTo>
                    <a:pt x="10355" y="63347"/>
                  </a:lnTo>
                  <a:lnTo>
                    <a:pt x="5144" y="72983"/>
                  </a:lnTo>
                  <a:lnTo>
                    <a:pt x="3417" y="77077"/>
                  </a:lnTo>
                  <a:lnTo>
                    <a:pt x="2264" y="80653"/>
                  </a:lnTo>
                  <a:lnTo>
                    <a:pt x="1496" y="83883"/>
                  </a:lnTo>
                  <a:lnTo>
                    <a:pt x="984" y="87730"/>
                  </a:lnTo>
                  <a:lnTo>
                    <a:pt x="643" y="91988"/>
                  </a:lnTo>
                  <a:lnTo>
                    <a:pt x="264" y="100388"/>
                  </a:lnTo>
                  <a:lnTo>
                    <a:pt x="95" y="106944"/>
                  </a:lnTo>
                  <a:lnTo>
                    <a:pt x="0" y="115394"/>
                  </a:lnTo>
                  <a:lnTo>
                    <a:pt x="833" y="117204"/>
                  </a:lnTo>
                  <a:lnTo>
                    <a:pt x="2236" y="118411"/>
                  </a:lnTo>
                  <a:lnTo>
                    <a:pt x="4017" y="119215"/>
                  </a:lnTo>
                  <a:lnTo>
                    <a:pt x="8255" y="120109"/>
                  </a:lnTo>
                  <a:lnTo>
                    <a:pt x="10570" y="120347"/>
                  </a:lnTo>
                  <a:lnTo>
                    <a:pt x="12113" y="121353"/>
                  </a:lnTo>
                  <a:lnTo>
                    <a:pt x="13142" y="122870"/>
                  </a:lnTo>
                  <a:lnTo>
                    <a:pt x="13828" y="124728"/>
                  </a:lnTo>
                  <a:lnTo>
                    <a:pt x="15979" y="125967"/>
                  </a:lnTo>
                  <a:lnTo>
                    <a:pt x="19106" y="126792"/>
                  </a:lnTo>
                  <a:lnTo>
                    <a:pt x="22884" y="127343"/>
                  </a:lnTo>
                  <a:lnTo>
                    <a:pt x="25403" y="126863"/>
                  </a:lnTo>
                  <a:lnTo>
                    <a:pt x="27082" y="125697"/>
                  </a:lnTo>
                  <a:lnTo>
                    <a:pt x="28201" y="124073"/>
                  </a:lnTo>
                  <a:lnTo>
                    <a:pt x="29794" y="122990"/>
                  </a:lnTo>
                  <a:lnTo>
                    <a:pt x="36081" y="120619"/>
                  </a:lnTo>
                  <a:lnTo>
                    <a:pt x="40850" y="117064"/>
                  </a:lnTo>
                  <a:lnTo>
                    <a:pt x="45791" y="112662"/>
                  </a:lnTo>
                  <a:lnTo>
                    <a:pt x="48294" y="110303"/>
                  </a:lnTo>
                  <a:lnTo>
                    <a:pt x="51656" y="107883"/>
                  </a:lnTo>
                  <a:lnTo>
                    <a:pt x="55591" y="105423"/>
                  </a:lnTo>
                  <a:lnTo>
                    <a:pt x="59907" y="102937"/>
                  </a:lnTo>
                  <a:lnTo>
                    <a:pt x="63631" y="100433"/>
                  </a:lnTo>
                  <a:lnTo>
                    <a:pt x="66961" y="97916"/>
                  </a:lnTo>
                  <a:lnTo>
                    <a:pt x="70027" y="95392"/>
                  </a:lnTo>
                  <a:lnTo>
                    <a:pt x="72918" y="92016"/>
                  </a:lnTo>
                  <a:lnTo>
                    <a:pt x="75692" y="88072"/>
                  </a:lnTo>
                  <a:lnTo>
                    <a:pt x="78388" y="83750"/>
                  </a:lnTo>
                  <a:lnTo>
                    <a:pt x="81032" y="80021"/>
                  </a:lnTo>
                  <a:lnTo>
                    <a:pt x="83642" y="76689"/>
                  </a:lnTo>
                  <a:lnTo>
                    <a:pt x="86228" y="73621"/>
                  </a:lnTo>
                  <a:lnTo>
                    <a:pt x="88799" y="69882"/>
                  </a:lnTo>
                  <a:lnTo>
                    <a:pt x="91359" y="65696"/>
                  </a:lnTo>
                  <a:lnTo>
                    <a:pt x="93913" y="61212"/>
                  </a:lnTo>
                  <a:lnTo>
                    <a:pt x="96462" y="57376"/>
                  </a:lnTo>
                  <a:lnTo>
                    <a:pt x="99008" y="53972"/>
                  </a:lnTo>
                  <a:lnTo>
                    <a:pt x="101552" y="50856"/>
                  </a:lnTo>
                  <a:lnTo>
                    <a:pt x="103248" y="47932"/>
                  </a:lnTo>
                  <a:lnTo>
                    <a:pt x="104379" y="45136"/>
                  </a:lnTo>
                  <a:lnTo>
                    <a:pt x="105133" y="42425"/>
                  </a:lnTo>
                  <a:lnTo>
                    <a:pt x="106482" y="39772"/>
                  </a:lnTo>
                  <a:lnTo>
                    <a:pt x="108228" y="37156"/>
                  </a:lnTo>
                  <a:lnTo>
                    <a:pt x="110239" y="34565"/>
                  </a:lnTo>
                  <a:lnTo>
                    <a:pt x="112426" y="31992"/>
                  </a:lnTo>
                  <a:lnTo>
                    <a:pt x="114731" y="29429"/>
                  </a:lnTo>
                  <a:lnTo>
                    <a:pt x="121756" y="21897"/>
                  </a:lnTo>
                  <a:lnTo>
                    <a:pt x="121843" y="25849"/>
                  </a:lnTo>
                  <a:lnTo>
                    <a:pt x="121879" y="47204"/>
                  </a:lnTo>
                  <a:lnTo>
                    <a:pt x="122726" y="49731"/>
                  </a:lnTo>
                  <a:lnTo>
                    <a:pt x="124138" y="52262"/>
                  </a:lnTo>
                  <a:lnTo>
                    <a:pt x="125925" y="54796"/>
                  </a:lnTo>
                  <a:lnTo>
                    <a:pt x="127117" y="58179"/>
                  </a:lnTo>
                  <a:lnTo>
                    <a:pt x="127911" y="62127"/>
                  </a:lnTo>
                  <a:lnTo>
                    <a:pt x="128441" y="66453"/>
                  </a:lnTo>
                  <a:lnTo>
                    <a:pt x="129641" y="71030"/>
                  </a:lnTo>
                  <a:lnTo>
                    <a:pt x="131287" y="75775"/>
                  </a:lnTo>
                  <a:lnTo>
                    <a:pt x="133232" y="80631"/>
                  </a:lnTo>
                  <a:lnTo>
                    <a:pt x="135374" y="84715"/>
                  </a:lnTo>
                  <a:lnTo>
                    <a:pt x="137649" y="88285"/>
                  </a:lnTo>
                  <a:lnTo>
                    <a:pt x="140013" y="91511"/>
                  </a:lnTo>
                  <a:lnTo>
                    <a:pt x="142435" y="95356"/>
                  </a:lnTo>
                  <a:lnTo>
                    <a:pt x="144897" y="99612"/>
                  </a:lnTo>
                  <a:lnTo>
                    <a:pt x="147385" y="104143"/>
                  </a:lnTo>
                  <a:lnTo>
                    <a:pt x="149043" y="108856"/>
                  </a:lnTo>
                  <a:lnTo>
                    <a:pt x="150149" y="113692"/>
                  </a:lnTo>
                  <a:lnTo>
                    <a:pt x="150886" y="118610"/>
                  </a:lnTo>
                  <a:lnTo>
                    <a:pt x="152224" y="122734"/>
                  </a:lnTo>
                  <a:lnTo>
                    <a:pt x="153963" y="126331"/>
                  </a:lnTo>
                  <a:lnTo>
                    <a:pt x="155969" y="129575"/>
                  </a:lnTo>
                  <a:lnTo>
                    <a:pt x="158153" y="132585"/>
                  </a:lnTo>
                  <a:lnTo>
                    <a:pt x="160455" y="135438"/>
                  </a:lnTo>
                  <a:lnTo>
                    <a:pt x="162837" y="138187"/>
                  </a:lnTo>
                  <a:lnTo>
                    <a:pt x="165271" y="140019"/>
                  </a:lnTo>
                  <a:lnTo>
                    <a:pt x="170234" y="142055"/>
                  </a:lnTo>
                  <a:lnTo>
                    <a:pt x="173589" y="143445"/>
                  </a:lnTo>
                  <a:lnTo>
                    <a:pt x="177519" y="145218"/>
                  </a:lnTo>
                  <a:lnTo>
                    <a:pt x="181833" y="147247"/>
                  </a:lnTo>
                  <a:lnTo>
                    <a:pt x="185556" y="147752"/>
                  </a:lnTo>
                  <a:lnTo>
                    <a:pt x="188883" y="147243"/>
                  </a:lnTo>
                  <a:lnTo>
                    <a:pt x="194840" y="145266"/>
                  </a:lnTo>
                  <a:lnTo>
                    <a:pt x="197613" y="144739"/>
                  </a:lnTo>
                  <a:lnTo>
                    <a:pt x="205700" y="143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233"/>
            <p:cNvSpPr/>
            <p:nvPr/>
          </p:nvSpPr>
          <p:spPr>
            <a:xfrm>
              <a:off x="754390" y="571614"/>
              <a:ext cx="144744" cy="236107"/>
            </a:xfrm>
            <a:custGeom>
              <a:avLst/>
              <a:gdLst/>
              <a:ahLst/>
              <a:cxnLst/>
              <a:rect l="0" t="0" r="0" b="0"/>
              <a:pathLst>
                <a:path w="144744" h="236107">
                  <a:moveTo>
                    <a:pt x="83810" y="190386"/>
                  </a:moveTo>
                  <a:lnTo>
                    <a:pt x="91901" y="182296"/>
                  </a:lnTo>
                  <a:lnTo>
                    <a:pt x="94284" y="179066"/>
                  </a:lnTo>
                  <a:lnTo>
                    <a:pt x="96932" y="173219"/>
                  </a:lnTo>
                  <a:lnTo>
                    <a:pt x="100366" y="167799"/>
                  </a:lnTo>
                  <a:lnTo>
                    <a:pt x="102468" y="165168"/>
                  </a:lnTo>
                  <a:lnTo>
                    <a:pt x="103022" y="161721"/>
                  </a:lnTo>
                  <a:lnTo>
                    <a:pt x="102545" y="157729"/>
                  </a:lnTo>
                  <a:lnTo>
                    <a:pt x="101380" y="153375"/>
                  </a:lnTo>
                  <a:lnTo>
                    <a:pt x="100085" y="146279"/>
                  </a:lnTo>
                  <a:lnTo>
                    <a:pt x="99510" y="140303"/>
                  </a:lnTo>
                  <a:lnTo>
                    <a:pt x="99255" y="134825"/>
                  </a:lnTo>
                  <a:lnTo>
                    <a:pt x="98340" y="133025"/>
                  </a:lnTo>
                  <a:lnTo>
                    <a:pt x="96883" y="131826"/>
                  </a:lnTo>
                  <a:lnTo>
                    <a:pt x="95066" y="131026"/>
                  </a:lnTo>
                  <a:lnTo>
                    <a:pt x="90788" y="130137"/>
                  </a:lnTo>
                  <a:lnTo>
                    <a:pt x="88462" y="129900"/>
                  </a:lnTo>
                  <a:lnTo>
                    <a:pt x="86065" y="129742"/>
                  </a:lnTo>
                  <a:lnTo>
                    <a:pt x="83620" y="129637"/>
                  </a:lnTo>
                  <a:lnTo>
                    <a:pt x="78646" y="129520"/>
                  </a:lnTo>
                  <a:lnTo>
                    <a:pt x="54362" y="129430"/>
                  </a:lnTo>
                  <a:lnTo>
                    <a:pt x="50631" y="130275"/>
                  </a:lnTo>
                  <a:lnTo>
                    <a:pt x="47298" y="131686"/>
                  </a:lnTo>
                  <a:lnTo>
                    <a:pt x="44228" y="133472"/>
                  </a:lnTo>
                  <a:lnTo>
                    <a:pt x="41336" y="135510"/>
                  </a:lnTo>
                  <a:lnTo>
                    <a:pt x="38560" y="137716"/>
                  </a:lnTo>
                  <a:lnTo>
                    <a:pt x="35864" y="140033"/>
                  </a:lnTo>
                  <a:lnTo>
                    <a:pt x="33219" y="142424"/>
                  </a:lnTo>
                  <a:lnTo>
                    <a:pt x="28023" y="147338"/>
                  </a:lnTo>
                  <a:lnTo>
                    <a:pt x="12698" y="162458"/>
                  </a:lnTo>
                  <a:lnTo>
                    <a:pt x="11002" y="164994"/>
                  </a:lnTo>
                  <a:lnTo>
                    <a:pt x="9118" y="170070"/>
                  </a:lnTo>
                  <a:lnTo>
                    <a:pt x="6023" y="175148"/>
                  </a:lnTo>
                  <a:lnTo>
                    <a:pt x="4012" y="177687"/>
                  </a:lnTo>
                  <a:lnTo>
                    <a:pt x="2671" y="180227"/>
                  </a:lnTo>
                  <a:lnTo>
                    <a:pt x="1182" y="185307"/>
                  </a:lnTo>
                  <a:lnTo>
                    <a:pt x="520" y="190386"/>
                  </a:lnTo>
                  <a:lnTo>
                    <a:pt x="226" y="195466"/>
                  </a:lnTo>
                  <a:lnTo>
                    <a:pt x="95" y="200546"/>
                  </a:lnTo>
                  <a:lnTo>
                    <a:pt x="0" y="215786"/>
                  </a:lnTo>
                  <a:lnTo>
                    <a:pt x="843" y="218326"/>
                  </a:lnTo>
                  <a:lnTo>
                    <a:pt x="5229" y="225099"/>
                  </a:lnTo>
                  <a:lnTo>
                    <a:pt x="6552" y="226981"/>
                  </a:lnTo>
                  <a:lnTo>
                    <a:pt x="7751" y="227483"/>
                  </a:lnTo>
                  <a:lnTo>
                    <a:pt x="11342" y="228040"/>
                  </a:lnTo>
                  <a:lnTo>
                    <a:pt x="14078" y="228354"/>
                  </a:lnTo>
                  <a:lnTo>
                    <a:pt x="19234" y="228427"/>
                  </a:lnTo>
                  <a:lnTo>
                    <a:pt x="22979" y="228447"/>
                  </a:lnTo>
                  <a:lnTo>
                    <a:pt x="26323" y="227613"/>
                  </a:lnTo>
                  <a:lnTo>
                    <a:pt x="29399" y="226211"/>
                  </a:lnTo>
                  <a:lnTo>
                    <a:pt x="32296" y="224429"/>
                  </a:lnTo>
                  <a:lnTo>
                    <a:pt x="35074" y="222395"/>
                  </a:lnTo>
                  <a:lnTo>
                    <a:pt x="37773" y="220192"/>
                  </a:lnTo>
                  <a:lnTo>
                    <a:pt x="40418" y="217877"/>
                  </a:lnTo>
                  <a:lnTo>
                    <a:pt x="43876" y="215487"/>
                  </a:lnTo>
                  <a:lnTo>
                    <a:pt x="47874" y="213046"/>
                  </a:lnTo>
                  <a:lnTo>
                    <a:pt x="52233" y="210573"/>
                  </a:lnTo>
                  <a:lnTo>
                    <a:pt x="55985" y="206384"/>
                  </a:lnTo>
                  <a:lnTo>
                    <a:pt x="59334" y="201051"/>
                  </a:lnTo>
                  <a:lnTo>
                    <a:pt x="62413" y="194956"/>
                  </a:lnTo>
                  <a:lnTo>
                    <a:pt x="66158" y="189200"/>
                  </a:lnTo>
                  <a:lnTo>
                    <a:pt x="70349" y="183668"/>
                  </a:lnTo>
                  <a:lnTo>
                    <a:pt x="74836" y="178288"/>
                  </a:lnTo>
                  <a:lnTo>
                    <a:pt x="79521" y="172161"/>
                  </a:lnTo>
                  <a:lnTo>
                    <a:pt x="84337" y="165536"/>
                  </a:lnTo>
                  <a:lnTo>
                    <a:pt x="89242" y="158579"/>
                  </a:lnTo>
                  <a:lnTo>
                    <a:pt x="93358" y="151402"/>
                  </a:lnTo>
                  <a:lnTo>
                    <a:pt x="96949" y="144076"/>
                  </a:lnTo>
                  <a:lnTo>
                    <a:pt x="100189" y="136653"/>
                  </a:lnTo>
                  <a:lnTo>
                    <a:pt x="103196" y="129164"/>
                  </a:lnTo>
                  <a:lnTo>
                    <a:pt x="108795" y="114070"/>
                  </a:lnTo>
                  <a:lnTo>
                    <a:pt x="111473" y="107335"/>
                  </a:lnTo>
                  <a:lnTo>
                    <a:pt x="114106" y="101152"/>
                  </a:lnTo>
                  <a:lnTo>
                    <a:pt x="116707" y="95337"/>
                  </a:lnTo>
                  <a:lnTo>
                    <a:pt x="119288" y="88920"/>
                  </a:lnTo>
                  <a:lnTo>
                    <a:pt x="124414" y="75017"/>
                  </a:lnTo>
                  <a:lnTo>
                    <a:pt x="126119" y="68600"/>
                  </a:lnTo>
                  <a:lnTo>
                    <a:pt x="127256" y="62629"/>
                  </a:lnTo>
                  <a:lnTo>
                    <a:pt x="128014" y="56955"/>
                  </a:lnTo>
                  <a:lnTo>
                    <a:pt x="128520" y="51478"/>
                  </a:lnTo>
                  <a:lnTo>
                    <a:pt x="128856" y="46134"/>
                  </a:lnTo>
                  <a:lnTo>
                    <a:pt x="129231" y="36528"/>
                  </a:lnTo>
                  <a:lnTo>
                    <a:pt x="129397" y="29436"/>
                  </a:lnTo>
                  <a:lnTo>
                    <a:pt x="129491" y="16638"/>
                  </a:lnTo>
                  <a:lnTo>
                    <a:pt x="130351" y="13594"/>
                  </a:lnTo>
                  <a:lnTo>
                    <a:pt x="131771" y="11565"/>
                  </a:lnTo>
                  <a:lnTo>
                    <a:pt x="133564" y="10212"/>
                  </a:lnTo>
                  <a:lnTo>
                    <a:pt x="134759" y="8463"/>
                  </a:lnTo>
                  <a:lnTo>
                    <a:pt x="136835" y="1183"/>
                  </a:lnTo>
                  <a:lnTo>
                    <a:pt x="137123" y="0"/>
                  </a:lnTo>
                  <a:lnTo>
                    <a:pt x="137150" y="35932"/>
                  </a:lnTo>
                  <a:lnTo>
                    <a:pt x="137997" y="41697"/>
                  </a:lnTo>
                  <a:lnTo>
                    <a:pt x="139408" y="48080"/>
                  </a:lnTo>
                  <a:lnTo>
                    <a:pt x="141195" y="54875"/>
                  </a:lnTo>
                  <a:lnTo>
                    <a:pt x="142387" y="61946"/>
                  </a:lnTo>
                  <a:lnTo>
                    <a:pt x="143181" y="69199"/>
                  </a:lnTo>
                  <a:lnTo>
                    <a:pt x="143711" y="76575"/>
                  </a:lnTo>
                  <a:lnTo>
                    <a:pt x="144064" y="84032"/>
                  </a:lnTo>
                  <a:lnTo>
                    <a:pt x="144456" y="99091"/>
                  </a:lnTo>
                  <a:lnTo>
                    <a:pt x="144743" y="151240"/>
                  </a:lnTo>
                  <a:lnTo>
                    <a:pt x="143905" y="159209"/>
                  </a:lnTo>
                  <a:lnTo>
                    <a:pt x="142500" y="167061"/>
                  </a:lnTo>
                  <a:lnTo>
                    <a:pt x="140717" y="174836"/>
                  </a:lnTo>
                  <a:lnTo>
                    <a:pt x="139528" y="182559"/>
                  </a:lnTo>
                  <a:lnTo>
                    <a:pt x="138736" y="190248"/>
                  </a:lnTo>
                  <a:lnTo>
                    <a:pt x="138207" y="197914"/>
                  </a:lnTo>
                  <a:lnTo>
                    <a:pt x="137620" y="210947"/>
                  </a:lnTo>
                  <a:lnTo>
                    <a:pt x="137150" y="2361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1234"/>
            <p:cNvSpPr/>
            <p:nvPr/>
          </p:nvSpPr>
          <p:spPr>
            <a:xfrm>
              <a:off x="946074" y="526238"/>
              <a:ext cx="250267" cy="319583"/>
            </a:xfrm>
            <a:custGeom>
              <a:avLst/>
              <a:gdLst/>
              <a:ahLst/>
              <a:cxnLst/>
              <a:rect l="0" t="0" r="0" b="0"/>
              <a:pathLst>
                <a:path w="250267" h="319583">
                  <a:moveTo>
                    <a:pt x="75006" y="197662"/>
                  </a:moveTo>
                  <a:lnTo>
                    <a:pt x="101250" y="184540"/>
                  </a:lnTo>
                  <a:lnTo>
                    <a:pt x="102662" y="182988"/>
                  </a:lnTo>
                  <a:lnTo>
                    <a:pt x="103603" y="181106"/>
                  </a:lnTo>
                  <a:lnTo>
                    <a:pt x="105114" y="176047"/>
                  </a:lnTo>
                  <a:lnTo>
                    <a:pt x="105376" y="171126"/>
                  </a:lnTo>
                  <a:lnTo>
                    <a:pt x="104566" y="168965"/>
                  </a:lnTo>
                  <a:lnTo>
                    <a:pt x="98916" y="160967"/>
                  </a:lnTo>
                  <a:lnTo>
                    <a:pt x="97719" y="160499"/>
                  </a:lnTo>
                  <a:lnTo>
                    <a:pt x="94132" y="159978"/>
                  </a:lnTo>
                  <a:lnTo>
                    <a:pt x="91990" y="160686"/>
                  </a:lnTo>
                  <a:lnTo>
                    <a:pt x="87352" y="163731"/>
                  </a:lnTo>
                  <a:lnTo>
                    <a:pt x="79981" y="170205"/>
                  </a:lnTo>
                  <a:lnTo>
                    <a:pt x="77476" y="171737"/>
                  </a:lnTo>
                  <a:lnTo>
                    <a:pt x="72435" y="173440"/>
                  </a:lnTo>
                  <a:lnTo>
                    <a:pt x="65115" y="178712"/>
                  </a:lnTo>
                  <a:lnTo>
                    <a:pt x="60792" y="182489"/>
                  </a:lnTo>
                  <a:lnTo>
                    <a:pt x="53731" y="188943"/>
                  </a:lnTo>
                  <a:lnTo>
                    <a:pt x="46924" y="194634"/>
                  </a:lnTo>
                  <a:lnTo>
                    <a:pt x="42738" y="197336"/>
                  </a:lnTo>
                  <a:lnTo>
                    <a:pt x="38254" y="199985"/>
                  </a:lnTo>
                  <a:lnTo>
                    <a:pt x="31014" y="207443"/>
                  </a:lnTo>
                  <a:lnTo>
                    <a:pt x="24974" y="215556"/>
                  </a:lnTo>
                  <a:lnTo>
                    <a:pt x="19468" y="221984"/>
                  </a:lnTo>
                  <a:lnTo>
                    <a:pt x="14198" y="227663"/>
                  </a:lnTo>
                  <a:lnTo>
                    <a:pt x="11607" y="230363"/>
                  </a:lnTo>
                  <a:lnTo>
                    <a:pt x="9881" y="233009"/>
                  </a:lnTo>
                  <a:lnTo>
                    <a:pt x="4851" y="245598"/>
                  </a:lnTo>
                  <a:lnTo>
                    <a:pt x="0" y="256049"/>
                  </a:lnTo>
                  <a:lnTo>
                    <a:pt x="449" y="258600"/>
                  </a:lnTo>
                  <a:lnTo>
                    <a:pt x="3205" y="265950"/>
                  </a:lnTo>
                  <a:lnTo>
                    <a:pt x="5472" y="271518"/>
                  </a:lnTo>
                  <a:lnTo>
                    <a:pt x="10189" y="277213"/>
                  </a:lnTo>
                  <a:lnTo>
                    <a:pt x="16847" y="281842"/>
                  </a:lnTo>
                  <a:lnTo>
                    <a:pt x="24604" y="285875"/>
                  </a:lnTo>
                  <a:lnTo>
                    <a:pt x="30874" y="287668"/>
                  </a:lnTo>
                  <a:lnTo>
                    <a:pt x="34578" y="288146"/>
                  </a:lnTo>
                  <a:lnTo>
                    <a:pt x="38741" y="288465"/>
                  </a:lnTo>
                  <a:lnTo>
                    <a:pt x="43210" y="288677"/>
                  </a:lnTo>
                  <a:lnTo>
                    <a:pt x="52690" y="288913"/>
                  </a:lnTo>
                  <a:lnTo>
                    <a:pt x="57589" y="288976"/>
                  </a:lnTo>
                  <a:lnTo>
                    <a:pt x="62548" y="288171"/>
                  </a:lnTo>
                  <a:lnTo>
                    <a:pt x="67547" y="286788"/>
                  </a:lnTo>
                  <a:lnTo>
                    <a:pt x="72574" y="285020"/>
                  </a:lnTo>
                  <a:lnTo>
                    <a:pt x="77618" y="282994"/>
                  </a:lnTo>
                  <a:lnTo>
                    <a:pt x="82674" y="280796"/>
                  </a:lnTo>
                  <a:lnTo>
                    <a:pt x="87738" y="278485"/>
                  </a:lnTo>
                  <a:lnTo>
                    <a:pt x="92808" y="275251"/>
                  </a:lnTo>
                  <a:lnTo>
                    <a:pt x="97880" y="271401"/>
                  </a:lnTo>
                  <a:lnTo>
                    <a:pt x="102956" y="267141"/>
                  </a:lnTo>
                  <a:lnTo>
                    <a:pt x="108879" y="262608"/>
                  </a:lnTo>
                  <a:lnTo>
                    <a:pt x="115368" y="257893"/>
                  </a:lnTo>
                  <a:lnTo>
                    <a:pt x="122234" y="253056"/>
                  </a:lnTo>
                  <a:lnTo>
                    <a:pt x="128505" y="248138"/>
                  </a:lnTo>
                  <a:lnTo>
                    <a:pt x="134379" y="243166"/>
                  </a:lnTo>
                  <a:lnTo>
                    <a:pt x="139988" y="238158"/>
                  </a:lnTo>
                  <a:lnTo>
                    <a:pt x="145421" y="232279"/>
                  </a:lnTo>
                  <a:lnTo>
                    <a:pt x="150736" y="225820"/>
                  </a:lnTo>
                  <a:lnTo>
                    <a:pt x="155973" y="218974"/>
                  </a:lnTo>
                  <a:lnTo>
                    <a:pt x="160311" y="211870"/>
                  </a:lnTo>
                  <a:lnTo>
                    <a:pt x="164049" y="204594"/>
                  </a:lnTo>
                  <a:lnTo>
                    <a:pt x="167388" y="197203"/>
                  </a:lnTo>
                  <a:lnTo>
                    <a:pt x="170461" y="189736"/>
                  </a:lnTo>
                  <a:lnTo>
                    <a:pt x="173356" y="182218"/>
                  </a:lnTo>
                  <a:lnTo>
                    <a:pt x="176133" y="174666"/>
                  </a:lnTo>
                  <a:lnTo>
                    <a:pt x="179677" y="167091"/>
                  </a:lnTo>
                  <a:lnTo>
                    <a:pt x="183734" y="159502"/>
                  </a:lnTo>
                  <a:lnTo>
                    <a:pt x="188131" y="151902"/>
                  </a:lnTo>
                  <a:lnTo>
                    <a:pt x="191063" y="144295"/>
                  </a:lnTo>
                  <a:lnTo>
                    <a:pt x="193017" y="136684"/>
                  </a:lnTo>
                  <a:lnTo>
                    <a:pt x="194320" y="129070"/>
                  </a:lnTo>
                  <a:lnTo>
                    <a:pt x="196036" y="121454"/>
                  </a:lnTo>
                  <a:lnTo>
                    <a:pt x="198026" y="113837"/>
                  </a:lnTo>
                  <a:lnTo>
                    <a:pt x="200199" y="106219"/>
                  </a:lnTo>
                  <a:lnTo>
                    <a:pt x="201648" y="98600"/>
                  </a:lnTo>
                  <a:lnTo>
                    <a:pt x="202614" y="90980"/>
                  </a:lnTo>
                  <a:lnTo>
                    <a:pt x="203258" y="83361"/>
                  </a:lnTo>
                  <a:lnTo>
                    <a:pt x="204534" y="76588"/>
                  </a:lnTo>
                  <a:lnTo>
                    <a:pt x="206231" y="70379"/>
                  </a:lnTo>
                  <a:lnTo>
                    <a:pt x="208210" y="64547"/>
                  </a:lnTo>
                  <a:lnTo>
                    <a:pt x="209529" y="58965"/>
                  </a:lnTo>
                  <a:lnTo>
                    <a:pt x="210408" y="53551"/>
                  </a:lnTo>
                  <a:lnTo>
                    <a:pt x="210994" y="48248"/>
                  </a:lnTo>
                  <a:lnTo>
                    <a:pt x="211385" y="43019"/>
                  </a:lnTo>
                  <a:lnTo>
                    <a:pt x="211645" y="37840"/>
                  </a:lnTo>
                  <a:lnTo>
                    <a:pt x="212012" y="24719"/>
                  </a:lnTo>
                  <a:lnTo>
                    <a:pt x="212164" y="1087"/>
                  </a:lnTo>
                  <a:lnTo>
                    <a:pt x="212165" y="0"/>
                  </a:lnTo>
                  <a:lnTo>
                    <a:pt x="212166" y="29030"/>
                  </a:lnTo>
                  <a:lnTo>
                    <a:pt x="214424" y="38330"/>
                  </a:lnTo>
                  <a:lnTo>
                    <a:pt x="216211" y="43181"/>
                  </a:lnTo>
                  <a:lnTo>
                    <a:pt x="217403" y="48955"/>
                  </a:lnTo>
                  <a:lnTo>
                    <a:pt x="218198" y="55344"/>
                  </a:lnTo>
                  <a:lnTo>
                    <a:pt x="218727" y="62143"/>
                  </a:lnTo>
                  <a:lnTo>
                    <a:pt x="219080" y="70063"/>
                  </a:lnTo>
                  <a:lnTo>
                    <a:pt x="219472" y="87894"/>
                  </a:lnTo>
                  <a:lnTo>
                    <a:pt x="219693" y="116972"/>
                  </a:lnTo>
                  <a:lnTo>
                    <a:pt x="220571" y="126935"/>
                  </a:lnTo>
                  <a:lnTo>
                    <a:pt x="222003" y="136964"/>
                  </a:lnTo>
                  <a:lnTo>
                    <a:pt x="223804" y="147037"/>
                  </a:lnTo>
                  <a:lnTo>
                    <a:pt x="225005" y="156292"/>
                  </a:lnTo>
                  <a:lnTo>
                    <a:pt x="225805" y="165002"/>
                  </a:lnTo>
                  <a:lnTo>
                    <a:pt x="226339" y="173349"/>
                  </a:lnTo>
                  <a:lnTo>
                    <a:pt x="227541" y="183147"/>
                  </a:lnTo>
                  <a:lnTo>
                    <a:pt x="229190" y="193912"/>
                  </a:lnTo>
                  <a:lnTo>
                    <a:pt x="231135" y="205322"/>
                  </a:lnTo>
                  <a:lnTo>
                    <a:pt x="232432" y="216315"/>
                  </a:lnTo>
                  <a:lnTo>
                    <a:pt x="233297" y="227031"/>
                  </a:lnTo>
                  <a:lnTo>
                    <a:pt x="233873" y="237561"/>
                  </a:lnTo>
                  <a:lnTo>
                    <a:pt x="234514" y="256035"/>
                  </a:lnTo>
                  <a:lnTo>
                    <a:pt x="234685" y="264517"/>
                  </a:lnTo>
                  <a:lnTo>
                    <a:pt x="235645" y="271866"/>
                  </a:lnTo>
                  <a:lnTo>
                    <a:pt x="237132" y="278458"/>
                  </a:lnTo>
                  <a:lnTo>
                    <a:pt x="238970" y="284546"/>
                  </a:lnTo>
                  <a:lnTo>
                    <a:pt x="240195" y="290298"/>
                  </a:lnTo>
                  <a:lnTo>
                    <a:pt x="241012" y="295826"/>
                  </a:lnTo>
                  <a:lnTo>
                    <a:pt x="241557" y="301205"/>
                  </a:lnTo>
                  <a:lnTo>
                    <a:pt x="244420" y="309439"/>
                  </a:lnTo>
                  <a:lnTo>
                    <a:pt x="250266" y="3195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1235"/>
            <p:cNvSpPr/>
            <p:nvPr/>
          </p:nvSpPr>
          <p:spPr>
            <a:xfrm>
              <a:off x="1356360" y="723900"/>
              <a:ext cx="14834" cy="44659"/>
            </a:xfrm>
            <a:custGeom>
              <a:avLst/>
              <a:gdLst/>
              <a:ahLst/>
              <a:cxnLst/>
              <a:rect l="0" t="0" r="0" b="0"/>
              <a:pathLst>
                <a:path w="14834" h="44659">
                  <a:moveTo>
                    <a:pt x="0" y="0"/>
                  </a:moveTo>
                  <a:lnTo>
                    <a:pt x="4045" y="16181"/>
                  </a:lnTo>
                  <a:lnTo>
                    <a:pt x="6084" y="20947"/>
                  </a:lnTo>
                  <a:lnTo>
                    <a:pt x="8289" y="24125"/>
                  </a:lnTo>
                  <a:lnTo>
                    <a:pt x="10606" y="26243"/>
                  </a:lnTo>
                  <a:lnTo>
                    <a:pt x="12151" y="28502"/>
                  </a:lnTo>
                  <a:lnTo>
                    <a:pt x="13181" y="30855"/>
                  </a:lnTo>
                  <a:lnTo>
                    <a:pt x="14833" y="36669"/>
                  </a:lnTo>
                  <a:lnTo>
                    <a:pt x="14122" y="37146"/>
                  </a:lnTo>
                  <a:lnTo>
                    <a:pt x="12802" y="37464"/>
                  </a:lnTo>
                  <a:lnTo>
                    <a:pt x="7923" y="38063"/>
                  </a:lnTo>
                  <a:lnTo>
                    <a:pt x="7822" y="38922"/>
                  </a:lnTo>
                  <a:lnTo>
                    <a:pt x="7755" y="40341"/>
                  </a:lnTo>
                  <a:lnTo>
                    <a:pt x="7647" y="44658"/>
                  </a:lnTo>
                  <a:lnTo>
                    <a:pt x="7632" y="42990"/>
                  </a:lnTo>
                  <a:lnTo>
                    <a:pt x="762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1236"/>
            <p:cNvSpPr/>
            <p:nvPr/>
          </p:nvSpPr>
          <p:spPr>
            <a:xfrm>
              <a:off x="1641833" y="3223291"/>
              <a:ext cx="202208" cy="106619"/>
            </a:xfrm>
            <a:custGeom>
              <a:avLst/>
              <a:gdLst/>
              <a:ahLst/>
              <a:cxnLst/>
              <a:rect l="0" t="0" r="0" b="0"/>
              <a:pathLst>
                <a:path w="202208" h="106619">
                  <a:moveTo>
                    <a:pt x="118387" y="45689"/>
                  </a:moveTo>
                  <a:lnTo>
                    <a:pt x="118387" y="27491"/>
                  </a:lnTo>
                  <a:lnTo>
                    <a:pt x="117541" y="25937"/>
                  </a:lnTo>
                  <a:lnTo>
                    <a:pt x="116129" y="24901"/>
                  </a:lnTo>
                  <a:lnTo>
                    <a:pt x="114342" y="24211"/>
                  </a:lnTo>
                  <a:lnTo>
                    <a:pt x="113150" y="22903"/>
                  </a:lnTo>
                  <a:lnTo>
                    <a:pt x="112356" y="21185"/>
                  </a:lnTo>
                  <a:lnTo>
                    <a:pt x="111827" y="19193"/>
                  </a:lnTo>
                  <a:lnTo>
                    <a:pt x="110627" y="17018"/>
                  </a:lnTo>
                  <a:lnTo>
                    <a:pt x="108980" y="14722"/>
                  </a:lnTo>
                  <a:lnTo>
                    <a:pt x="104300" y="8998"/>
                  </a:lnTo>
                  <a:lnTo>
                    <a:pt x="101402" y="5958"/>
                  </a:lnTo>
                  <a:lnTo>
                    <a:pt x="96688" y="1152"/>
                  </a:lnTo>
                  <a:lnTo>
                    <a:pt x="95454" y="758"/>
                  </a:lnTo>
                  <a:lnTo>
                    <a:pt x="89649" y="125"/>
                  </a:lnTo>
                  <a:lnTo>
                    <a:pt x="84206" y="0"/>
                  </a:lnTo>
                  <a:lnTo>
                    <a:pt x="82053" y="836"/>
                  </a:lnTo>
                  <a:lnTo>
                    <a:pt x="74131" y="6059"/>
                  </a:lnTo>
                  <a:lnTo>
                    <a:pt x="70256" y="8262"/>
                  </a:lnTo>
                  <a:lnTo>
                    <a:pt x="65980" y="10578"/>
                  </a:lnTo>
                  <a:lnTo>
                    <a:pt x="62282" y="12968"/>
                  </a:lnTo>
                  <a:lnTo>
                    <a:pt x="58971" y="15409"/>
                  </a:lnTo>
                  <a:lnTo>
                    <a:pt x="55916" y="17882"/>
                  </a:lnTo>
                  <a:lnTo>
                    <a:pt x="53033" y="20378"/>
                  </a:lnTo>
                  <a:lnTo>
                    <a:pt x="50264" y="22888"/>
                  </a:lnTo>
                  <a:lnTo>
                    <a:pt x="47572" y="25409"/>
                  </a:lnTo>
                  <a:lnTo>
                    <a:pt x="44084" y="27935"/>
                  </a:lnTo>
                  <a:lnTo>
                    <a:pt x="40065" y="30467"/>
                  </a:lnTo>
                  <a:lnTo>
                    <a:pt x="35693" y="33001"/>
                  </a:lnTo>
                  <a:lnTo>
                    <a:pt x="31931" y="36384"/>
                  </a:lnTo>
                  <a:lnTo>
                    <a:pt x="28576" y="40332"/>
                  </a:lnTo>
                  <a:lnTo>
                    <a:pt x="25494" y="44658"/>
                  </a:lnTo>
                  <a:lnTo>
                    <a:pt x="22591" y="48388"/>
                  </a:lnTo>
                  <a:lnTo>
                    <a:pt x="19810" y="51722"/>
                  </a:lnTo>
                  <a:lnTo>
                    <a:pt x="17109" y="54791"/>
                  </a:lnTo>
                  <a:lnTo>
                    <a:pt x="14462" y="58530"/>
                  </a:lnTo>
                  <a:lnTo>
                    <a:pt x="11850" y="62716"/>
                  </a:lnTo>
                  <a:lnTo>
                    <a:pt x="9263" y="67201"/>
                  </a:lnTo>
                  <a:lnTo>
                    <a:pt x="7537" y="71037"/>
                  </a:lnTo>
                  <a:lnTo>
                    <a:pt x="6388" y="74441"/>
                  </a:lnTo>
                  <a:lnTo>
                    <a:pt x="5621" y="77557"/>
                  </a:lnTo>
                  <a:lnTo>
                    <a:pt x="4263" y="80481"/>
                  </a:lnTo>
                  <a:lnTo>
                    <a:pt x="2511" y="83277"/>
                  </a:lnTo>
                  <a:lnTo>
                    <a:pt x="497" y="85988"/>
                  </a:lnTo>
                  <a:lnTo>
                    <a:pt x="0" y="88642"/>
                  </a:lnTo>
                  <a:lnTo>
                    <a:pt x="516" y="91257"/>
                  </a:lnTo>
                  <a:lnTo>
                    <a:pt x="3382" y="97494"/>
                  </a:lnTo>
                  <a:lnTo>
                    <a:pt x="6032" y="100605"/>
                  </a:lnTo>
                  <a:lnTo>
                    <a:pt x="10586" y="105455"/>
                  </a:lnTo>
                  <a:lnTo>
                    <a:pt x="15725" y="106119"/>
                  </a:lnTo>
                  <a:lnTo>
                    <a:pt x="19465" y="106295"/>
                  </a:lnTo>
                  <a:lnTo>
                    <a:pt x="28138" y="106492"/>
                  </a:lnTo>
                  <a:lnTo>
                    <a:pt x="43457" y="106618"/>
                  </a:lnTo>
                  <a:lnTo>
                    <a:pt x="47267" y="105782"/>
                  </a:lnTo>
                  <a:lnTo>
                    <a:pt x="51501" y="104378"/>
                  </a:lnTo>
                  <a:lnTo>
                    <a:pt x="56016" y="102594"/>
                  </a:lnTo>
                  <a:lnTo>
                    <a:pt x="60720" y="100559"/>
                  </a:lnTo>
                  <a:lnTo>
                    <a:pt x="70462" y="96041"/>
                  </a:lnTo>
                  <a:lnTo>
                    <a:pt x="100637" y="81210"/>
                  </a:lnTo>
                  <a:lnTo>
                    <a:pt x="105707" y="77836"/>
                  </a:lnTo>
                  <a:lnTo>
                    <a:pt x="110780" y="73894"/>
                  </a:lnTo>
                  <a:lnTo>
                    <a:pt x="115856" y="69572"/>
                  </a:lnTo>
                  <a:lnTo>
                    <a:pt x="120933" y="65845"/>
                  </a:lnTo>
                  <a:lnTo>
                    <a:pt x="126011" y="62513"/>
                  </a:lnTo>
                  <a:lnTo>
                    <a:pt x="131090" y="59445"/>
                  </a:lnTo>
                  <a:lnTo>
                    <a:pt x="135322" y="56553"/>
                  </a:lnTo>
                  <a:lnTo>
                    <a:pt x="138991" y="53778"/>
                  </a:lnTo>
                  <a:lnTo>
                    <a:pt x="142283" y="51082"/>
                  </a:lnTo>
                  <a:lnTo>
                    <a:pt x="146171" y="48438"/>
                  </a:lnTo>
                  <a:lnTo>
                    <a:pt x="150457" y="45828"/>
                  </a:lnTo>
                  <a:lnTo>
                    <a:pt x="155007" y="43242"/>
                  </a:lnTo>
                  <a:lnTo>
                    <a:pt x="158887" y="40671"/>
                  </a:lnTo>
                  <a:lnTo>
                    <a:pt x="162320" y="38110"/>
                  </a:lnTo>
                  <a:lnTo>
                    <a:pt x="169869" y="31962"/>
                  </a:lnTo>
                  <a:lnTo>
                    <a:pt x="173159" y="28864"/>
                  </a:lnTo>
                  <a:lnTo>
                    <a:pt x="178985" y="23182"/>
                  </a:lnTo>
                  <a:lnTo>
                    <a:pt x="179186" y="25244"/>
                  </a:lnTo>
                  <a:lnTo>
                    <a:pt x="179276" y="28982"/>
                  </a:lnTo>
                  <a:lnTo>
                    <a:pt x="179346" y="48555"/>
                  </a:lnTo>
                  <a:lnTo>
                    <a:pt x="180194" y="50986"/>
                  </a:lnTo>
                  <a:lnTo>
                    <a:pt x="181605" y="53454"/>
                  </a:lnTo>
                  <a:lnTo>
                    <a:pt x="183392" y="55946"/>
                  </a:lnTo>
                  <a:lnTo>
                    <a:pt x="184584" y="58453"/>
                  </a:lnTo>
                  <a:lnTo>
                    <a:pt x="185378" y="60972"/>
                  </a:lnTo>
                  <a:lnTo>
                    <a:pt x="185908" y="63498"/>
                  </a:lnTo>
                  <a:lnTo>
                    <a:pt x="187107" y="66028"/>
                  </a:lnTo>
                  <a:lnTo>
                    <a:pt x="188754" y="68562"/>
                  </a:lnTo>
                  <a:lnTo>
                    <a:pt x="193435" y="74666"/>
                  </a:lnTo>
                  <a:lnTo>
                    <a:pt x="194666" y="75167"/>
                  </a:lnTo>
                  <a:lnTo>
                    <a:pt x="196333" y="75501"/>
                  </a:lnTo>
                  <a:lnTo>
                    <a:pt x="202207" y="761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1237"/>
            <p:cNvSpPr/>
            <p:nvPr/>
          </p:nvSpPr>
          <p:spPr>
            <a:xfrm>
              <a:off x="1851691" y="3185191"/>
              <a:ext cx="99020" cy="98999"/>
            </a:xfrm>
            <a:custGeom>
              <a:avLst/>
              <a:gdLst/>
              <a:ahLst/>
              <a:cxnLst/>
              <a:rect l="0" t="0" r="0" b="0"/>
              <a:pathLst>
                <a:path w="99020" h="98999">
                  <a:moveTo>
                    <a:pt x="83789" y="45689"/>
                  </a:moveTo>
                  <a:lnTo>
                    <a:pt x="87835" y="45689"/>
                  </a:lnTo>
                  <a:lnTo>
                    <a:pt x="89026" y="44842"/>
                  </a:lnTo>
                  <a:lnTo>
                    <a:pt x="89820" y="43431"/>
                  </a:lnTo>
                  <a:lnTo>
                    <a:pt x="90350" y="41644"/>
                  </a:lnTo>
                  <a:lnTo>
                    <a:pt x="91549" y="40452"/>
                  </a:lnTo>
                  <a:lnTo>
                    <a:pt x="93196" y="39658"/>
                  </a:lnTo>
                  <a:lnTo>
                    <a:pt x="97877" y="38383"/>
                  </a:lnTo>
                  <a:lnTo>
                    <a:pt x="97414" y="37432"/>
                  </a:lnTo>
                  <a:lnTo>
                    <a:pt x="96259" y="35951"/>
                  </a:lnTo>
                  <a:lnTo>
                    <a:pt x="94643" y="34117"/>
                  </a:lnTo>
                  <a:lnTo>
                    <a:pt x="93565" y="33741"/>
                  </a:lnTo>
                  <a:lnTo>
                    <a:pt x="92846" y="34337"/>
                  </a:lnTo>
                  <a:lnTo>
                    <a:pt x="92367" y="35581"/>
                  </a:lnTo>
                  <a:lnTo>
                    <a:pt x="92048" y="35564"/>
                  </a:lnTo>
                  <a:lnTo>
                    <a:pt x="91693" y="33287"/>
                  </a:lnTo>
                  <a:lnTo>
                    <a:pt x="89905" y="32341"/>
                  </a:lnTo>
                  <a:lnTo>
                    <a:pt x="87020" y="31710"/>
                  </a:lnTo>
                  <a:lnTo>
                    <a:pt x="78312" y="30698"/>
                  </a:lnTo>
                  <a:lnTo>
                    <a:pt x="75905" y="30615"/>
                  </a:lnTo>
                  <a:lnTo>
                    <a:pt x="68714" y="30523"/>
                  </a:lnTo>
                  <a:lnTo>
                    <a:pt x="65272" y="31345"/>
                  </a:lnTo>
                  <a:lnTo>
                    <a:pt x="62131" y="32740"/>
                  </a:lnTo>
                  <a:lnTo>
                    <a:pt x="59190" y="34516"/>
                  </a:lnTo>
                  <a:lnTo>
                    <a:pt x="56383" y="35700"/>
                  </a:lnTo>
                  <a:lnTo>
                    <a:pt x="53666" y="36490"/>
                  </a:lnTo>
                  <a:lnTo>
                    <a:pt x="51006" y="37016"/>
                  </a:lnTo>
                  <a:lnTo>
                    <a:pt x="48387" y="38214"/>
                  </a:lnTo>
                  <a:lnTo>
                    <a:pt x="45795" y="39859"/>
                  </a:lnTo>
                  <a:lnTo>
                    <a:pt x="43219" y="41803"/>
                  </a:lnTo>
                  <a:lnTo>
                    <a:pt x="40656" y="43944"/>
                  </a:lnTo>
                  <a:lnTo>
                    <a:pt x="38100" y="46220"/>
                  </a:lnTo>
                  <a:lnTo>
                    <a:pt x="35550" y="48583"/>
                  </a:lnTo>
                  <a:lnTo>
                    <a:pt x="33003" y="50158"/>
                  </a:lnTo>
                  <a:lnTo>
                    <a:pt x="30458" y="51209"/>
                  </a:lnTo>
                  <a:lnTo>
                    <a:pt x="27915" y="51909"/>
                  </a:lnTo>
                  <a:lnTo>
                    <a:pt x="25373" y="53222"/>
                  </a:lnTo>
                  <a:lnTo>
                    <a:pt x="22832" y="54945"/>
                  </a:lnTo>
                  <a:lnTo>
                    <a:pt x="20291" y="56939"/>
                  </a:lnTo>
                  <a:lnTo>
                    <a:pt x="17751" y="59116"/>
                  </a:lnTo>
                  <a:lnTo>
                    <a:pt x="15210" y="61414"/>
                  </a:lnTo>
                  <a:lnTo>
                    <a:pt x="12670" y="63792"/>
                  </a:lnTo>
                  <a:lnTo>
                    <a:pt x="10976" y="66224"/>
                  </a:lnTo>
                  <a:lnTo>
                    <a:pt x="9847" y="68693"/>
                  </a:lnTo>
                  <a:lnTo>
                    <a:pt x="9094" y="71185"/>
                  </a:lnTo>
                  <a:lnTo>
                    <a:pt x="7746" y="73693"/>
                  </a:lnTo>
                  <a:lnTo>
                    <a:pt x="6000" y="76211"/>
                  </a:lnTo>
                  <a:lnTo>
                    <a:pt x="3990" y="78738"/>
                  </a:lnTo>
                  <a:lnTo>
                    <a:pt x="2650" y="81268"/>
                  </a:lnTo>
                  <a:lnTo>
                    <a:pt x="1756" y="83802"/>
                  </a:lnTo>
                  <a:lnTo>
                    <a:pt x="322" y="89906"/>
                  </a:lnTo>
                  <a:lnTo>
                    <a:pt x="126" y="92999"/>
                  </a:lnTo>
                  <a:lnTo>
                    <a:pt x="0" y="97838"/>
                  </a:lnTo>
                  <a:lnTo>
                    <a:pt x="837" y="98235"/>
                  </a:lnTo>
                  <a:lnTo>
                    <a:pt x="2241" y="98500"/>
                  </a:lnTo>
                  <a:lnTo>
                    <a:pt x="6533" y="98924"/>
                  </a:lnTo>
                  <a:lnTo>
                    <a:pt x="9378" y="98983"/>
                  </a:lnTo>
                  <a:lnTo>
                    <a:pt x="11321" y="98998"/>
                  </a:lnTo>
                  <a:lnTo>
                    <a:pt x="14311" y="98162"/>
                  </a:lnTo>
                  <a:lnTo>
                    <a:pt x="17997" y="96758"/>
                  </a:lnTo>
                  <a:lnTo>
                    <a:pt x="22148" y="94975"/>
                  </a:lnTo>
                  <a:lnTo>
                    <a:pt x="25762" y="92940"/>
                  </a:lnTo>
                  <a:lnTo>
                    <a:pt x="29017" y="90736"/>
                  </a:lnTo>
                  <a:lnTo>
                    <a:pt x="32035" y="88420"/>
                  </a:lnTo>
                  <a:lnTo>
                    <a:pt x="35740" y="86030"/>
                  </a:lnTo>
                  <a:lnTo>
                    <a:pt x="39902" y="83590"/>
                  </a:lnTo>
                  <a:lnTo>
                    <a:pt x="44371" y="81116"/>
                  </a:lnTo>
                  <a:lnTo>
                    <a:pt x="48197" y="78620"/>
                  </a:lnTo>
                  <a:lnTo>
                    <a:pt x="51595" y="76110"/>
                  </a:lnTo>
                  <a:lnTo>
                    <a:pt x="54706" y="73590"/>
                  </a:lnTo>
                  <a:lnTo>
                    <a:pt x="57627" y="71063"/>
                  </a:lnTo>
                  <a:lnTo>
                    <a:pt x="60421" y="68531"/>
                  </a:lnTo>
                  <a:lnTo>
                    <a:pt x="63130" y="65997"/>
                  </a:lnTo>
                  <a:lnTo>
                    <a:pt x="65783" y="62615"/>
                  </a:lnTo>
                  <a:lnTo>
                    <a:pt x="68399" y="58666"/>
                  </a:lnTo>
                  <a:lnTo>
                    <a:pt x="70989" y="54340"/>
                  </a:lnTo>
                  <a:lnTo>
                    <a:pt x="74409" y="50610"/>
                  </a:lnTo>
                  <a:lnTo>
                    <a:pt x="78382" y="47276"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    <a:pt x="87549" y="36282"/>
                  </a:lnTo>
                  <a:lnTo>
                    <a:pt x="88836" y="31798"/>
                  </a:lnTo>
                  <a:lnTo>
                    <a:pt x="90540" y="27961"/>
                  </a:lnTo>
                  <a:lnTo>
                    <a:pt x="92523" y="24557"/>
                  </a:lnTo>
                  <a:lnTo>
                    <a:pt x="94692" y="21441"/>
                  </a:lnTo>
                  <a:lnTo>
                    <a:pt x="96138" y="18517"/>
                  </a:lnTo>
                  <a:lnTo>
                    <a:pt x="97101" y="15721"/>
                  </a:lnTo>
                  <a:lnTo>
                    <a:pt x="98648" y="9195"/>
                  </a:lnTo>
                  <a:lnTo>
                    <a:pt x="98775" y="7813"/>
                  </a:lnTo>
                  <a:lnTo>
                    <a:pt x="98860" y="6045"/>
                  </a:lnTo>
                  <a:lnTo>
                    <a:pt x="99019" y="324"/>
                  </a:lnTo>
                  <a:lnTo>
                    <a:pt x="96767" y="127"/>
                  </a:lnTo>
                  <a:lnTo>
                    <a:pt x="92467" y="0"/>
                  </a:lnTo>
                  <a:lnTo>
                    <a:pt x="92114" y="837"/>
                  </a:lnTo>
                  <a:lnTo>
                    <a:pt x="91880" y="2241"/>
                  </a:lnTo>
                  <a:lnTo>
                    <a:pt x="91723" y="4023"/>
                  </a:lnTo>
                  <a:lnTo>
                    <a:pt x="91618" y="6059"/>
                  </a:lnTo>
                  <a:lnTo>
                    <a:pt x="91437" y="13837"/>
                  </a:lnTo>
                  <a:lnTo>
                    <a:pt x="91417" y="22893"/>
                  </a:lnTo>
                  <a:lnTo>
                    <a:pt x="90568" y="26258"/>
                  </a:lnTo>
                  <a:lnTo>
                    <a:pt x="89155" y="29349"/>
                  </a:lnTo>
                  <a:lnTo>
                    <a:pt x="87366" y="32255"/>
                  </a:lnTo>
                  <a:lnTo>
                    <a:pt x="87021" y="35040"/>
                  </a:lnTo>
                  <a:lnTo>
                    <a:pt x="87637" y="37743"/>
                  </a:lnTo>
                  <a:lnTo>
                    <a:pt x="88894" y="40392"/>
                  </a:lnTo>
                  <a:lnTo>
                    <a:pt x="89733" y="43004"/>
                  </a:lnTo>
                  <a:lnTo>
                    <a:pt x="90292" y="45592"/>
                  </a:lnTo>
                  <a:lnTo>
                    <a:pt x="90664" y="48165"/>
                  </a:lnTo>
                  <a:lnTo>
                    <a:pt x="90912" y="50726"/>
                  </a:lnTo>
                  <a:lnTo>
                    <a:pt x="91078" y="53281"/>
                  </a:lnTo>
                  <a:lnTo>
                    <a:pt x="91409" y="60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1238"/>
            <p:cNvSpPr/>
            <p:nvPr/>
          </p:nvSpPr>
          <p:spPr>
            <a:xfrm>
              <a:off x="1988915" y="3087396"/>
              <a:ext cx="114197" cy="212065"/>
            </a:xfrm>
            <a:custGeom>
              <a:avLst/>
              <a:gdLst/>
              <a:ahLst/>
              <a:cxnLst/>
              <a:rect l="0" t="0" r="0" b="0"/>
              <a:pathLst>
                <a:path w="114197" h="212065">
                  <a:moveTo>
                    <a:pt x="45625" y="151104"/>
                  </a:moveTo>
                  <a:lnTo>
                    <a:pt x="45625" y="147059"/>
                  </a:lnTo>
                  <a:lnTo>
                    <a:pt x="46472" y="145867"/>
                  </a:lnTo>
                  <a:lnTo>
                    <a:pt x="47883" y="145073"/>
                  </a:lnTo>
                  <a:lnTo>
                    <a:pt x="52186" y="143798"/>
                  </a:lnTo>
                  <a:lnTo>
                    <a:pt x="50846" y="142847"/>
                  </a:lnTo>
                  <a:lnTo>
                    <a:pt x="48259" y="141366"/>
                  </a:lnTo>
                  <a:lnTo>
                    <a:pt x="40030" y="136951"/>
                  </a:lnTo>
                  <a:lnTo>
                    <a:pt x="39355" y="135742"/>
                  </a:lnTo>
                  <a:lnTo>
                    <a:pt x="38183" y="129399"/>
                  </a:lnTo>
                  <a:lnTo>
                    <a:pt x="38058" y="124541"/>
                  </a:lnTo>
                  <a:lnTo>
                    <a:pt x="38010" y="114407"/>
                  </a:lnTo>
                  <a:lnTo>
                    <a:pt x="37161" y="113940"/>
                  </a:lnTo>
                  <a:lnTo>
                    <a:pt x="33961" y="113420"/>
                  </a:lnTo>
                  <a:lnTo>
                    <a:pt x="31445" y="113127"/>
                  </a:lnTo>
                  <a:lnTo>
                    <a:pt x="28598" y="110801"/>
                  </a:lnTo>
                  <a:lnTo>
                    <a:pt x="22866" y="105478"/>
                  </a:lnTo>
                  <a:lnTo>
                    <a:pt x="20552" y="105426"/>
                  </a:lnTo>
                  <a:lnTo>
                    <a:pt x="18750" y="105412"/>
                  </a:lnTo>
                  <a:lnTo>
                    <a:pt x="17548" y="106249"/>
                  </a:lnTo>
                  <a:lnTo>
                    <a:pt x="16747" y="107654"/>
                  </a:lnTo>
                  <a:lnTo>
                    <a:pt x="15857" y="111473"/>
                  </a:lnTo>
                  <a:lnTo>
                    <a:pt x="15461" y="115993"/>
                  </a:lnTo>
                  <a:lnTo>
                    <a:pt x="14509" y="118383"/>
                  </a:lnTo>
                  <a:lnTo>
                    <a:pt x="11194" y="123297"/>
                  </a:lnTo>
                  <a:lnTo>
                    <a:pt x="9155" y="128303"/>
                  </a:lnTo>
                  <a:lnTo>
                    <a:pt x="8250" y="133350"/>
                  </a:lnTo>
                  <a:lnTo>
                    <a:pt x="7847" y="138416"/>
                  </a:lnTo>
                  <a:lnTo>
                    <a:pt x="6893" y="141799"/>
                  </a:lnTo>
                  <a:lnTo>
                    <a:pt x="5410" y="145747"/>
                  </a:lnTo>
                  <a:lnTo>
                    <a:pt x="3575" y="150073"/>
                  </a:lnTo>
                  <a:lnTo>
                    <a:pt x="2352" y="153803"/>
                  </a:lnTo>
                  <a:lnTo>
                    <a:pt x="993" y="160206"/>
                  </a:lnTo>
                  <a:lnTo>
                    <a:pt x="388" y="165874"/>
                  </a:lnTo>
                  <a:lnTo>
                    <a:pt x="0" y="172366"/>
                  </a:lnTo>
                  <a:lnTo>
                    <a:pt x="2205" y="175512"/>
                  </a:lnTo>
                  <a:lnTo>
                    <a:pt x="6474" y="180385"/>
                  </a:lnTo>
                  <a:lnTo>
                    <a:pt x="7671" y="180784"/>
                  </a:lnTo>
                  <a:lnTo>
                    <a:pt x="9316" y="181051"/>
                  </a:lnTo>
                  <a:lnTo>
                    <a:pt x="11259" y="181229"/>
                  </a:lnTo>
                  <a:lnTo>
                    <a:pt x="13401" y="180500"/>
                  </a:lnTo>
                  <a:lnTo>
                    <a:pt x="15676" y="179169"/>
                  </a:lnTo>
                  <a:lnTo>
                    <a:pt x="18039" y="177434"/>
                  </a:lnTo>
                  <a:lnTo>
                    <a:pt x="20461" y="175431"/>
                  </a:lnTo>
                  <a:lnTo>
                    <a:pt x="22922" y="173248"/>
                  </a:lnTo>
                  <a:lnTo>
                    <a:pt x="27915" y="168566"/>
                  </a:lnTo>
                  <a:lnTo>
                    <a:pt x="40554" y="156142"/>
                  </a:lnTo>
                  <a:lnTo>
                    <a:pt x="52213" y="144507"/>
                  </a:lnTo>
                  <a:lnTo>
                    <a:pt x="55944" y="139933"/>
                  </a:lnTo>
                  <a:lnTo>
                    <a:pt x="59277" y="135190"/>
                  </a:lnTo>
                  <a:lnTo>
                    <a:pt x="62347" y="130335"/>
                  </a:lnTo>
                  <a:lnTo>
                    <a:pt x="65239" y="125404"/>
                  </a:lnTo>
                  <a:lnTo>
                    <a:pt x="68014" y="120424"/>
                  </a:lnTo>
                  <a:lnTo>
                    <a:pt x="70711" y="115411"/>
                  </a:lnTo>
                  <a:lnTo>
                    <a:pt x="74202" y="110375"/>
                  </a:lnTo>
                  <a:lnTo>
                    <a:pt x="78223" y="105325"/>
                  </a:lnTo>
                  <a:lnTo>
                    <a:pt x="82597" y="100265"/>
                  </a:lnTo>
                  <a:lnTo>
                    <a:pt x="86360" y="95198"/>
                  </a:lnTo>
                  <a:lnTo>
                    <a:pt x="89715" y="90127"/>
                  </a:lnTo>
                  <a:lnTo>
                    <a:pt x="92798" y="85052"/>
                  </a:lnTo>
                  <a:lnTo>
                    <a:pt x="95700" y="79976"/>
                  </a:lnTo>
                  <a:lnTo>
                    <a:pt x="101183" y="69821"/>
                  </a:lnTo>
                  <a:lnTo>
                    <a:pt x="102984" y="64742"/>
                  </a:lnTo>
                  <a:lnTo>
                    <a:pt x="104184" y="59663"/>
                  </a:lnTo>
                  <a:lnTo>
                    <a:pt x="104985" y="54583"/>
                  </a:lnTo>
                  <a:lnTo>
                    <a:pt x="106365" y="49504"/>
                  </a:lnTo>
                  <a:lnTo>
                    <a:pt x="108132" y="44424"/>
                  </a:lnTo>
                  <a:lnTo>
                    <a:pt x="110156" y="39344"/>
                  </a:lnTo>
                  <a:lnTo>
                    <a:pt x="111506" y="35110"/>
                  </a:lnTo>
                  <a:lnTo>
                    <a:pt x="112405" y="31442"/>
                  </a:lnTo>
                  <a:lnTo>
                    <a:pt x="113005" y="28149"/>
                  </a:lnTo>
                  <a:lnTo>
                    <a:pt x="113405" y="24261"/>
                  </a:lnTo>
                  <a:lnTo>
                    <a:pt x="113672" y="19975"/>
                  </a:lnTo>
                  <a:lnTo>
                    <a:pt x="114099" y="9021"/>
                  </a:lnTo>
                  <a:lnTo>
                    <a:pt x="114196" y="0"/>
                  </a:lnTo>
                  <a:lnTo>
                    <a:pt x="113352" y="415"/>
                  </a:lnTo>
                  <a:lnTo>
                    <a:pt x="110157" y="3133"/>
                  </a:lnTo>
                  <a:lnTo>
                    <a:pt x="108966" y="5043"/>
                  </a:lnTo>
                  <a:lnTo>
                    <a:pt x="107643" y="9424"/>
                  </a:lnTo>
                  <a:lnTo>
                    <a:pt x="107055" y="14193"/>
                  </a:lnTo>
                  <a:lnTo>
                    <a:pt x="106899" y="16650"/>
                  </a:lnTo>
                  <a:lnTo>
                    <a:pt x="106724" y="26153"/>
                  </a:lnTo>
                  <a:lnTo>
                    <a:pt x="106678" y="32244"/>
                  </a:lnTo>
                  <a:lnTo>
                    <a:pt x="105800" y="37997"/>
                  </a:lnTo>
                  <a:lnTo>
                    <a:pt x="104369" y="43526"/>
                  </a:lnTo>
                  <a:lnTo>
                    <a:pt x="95987" y="68612"/>
                  </a:lnTo>
                  <a:lnTo>
                    <a:pt x="94440" y="75789"/>
                  </a:lnTo>
                  <a:lnTo>
                    <a:pt x="93408" y="83114"/>
                  </a:lnTo>
                  <a:lnTo>
                    <a:pt x="92721" y="90538"/>
                  </a:lnTo>
                  <a:lnTo>
                    <a:pt x="91415" y="98026"/>
                  </a:lnTo>
                  <a:lnTo>
                    <a:pt x="89698" y="105559"/>
                  </a:lnTo>
                  <a:lnTo>
                    <a:pt x="87707" y="113120"/>
                  </a:lnTo>
                  <a:lnTo>
                    <a:pt x="86380" y="121549"/>
                  </a:lnTo>
                  <a:lnTo>
                    <a:pt x="85495" y="130554"/>
                  </a:lnTo>
                  <a:lnTo>
                    <a:pt x="84905" y="139944"/>
                  </a:lnTo>
                  <a:lnTo>
                    <a:pt x="83665" y="148744"/>
                  </a:lnTo>
                  <a:lnTo>
                    <a:pt x="81992" y="157151"/>
                  </a:lnTo>
                  <a:lnTo>
                    <a:pt x="80029" y="165295"/>
                  </a:lnTo>
                  <a:lnTo>
                    <a:pt x="78721" y="172418"/>
                  </a:lnTo>
                  <a:lnTo>
                    <a:pt x="77849" y="178860"/>
                  </a:lnTo>
                  <a:lnTo>
                    <a:pt x="77268" y="184848"/>
                  </a:lnTo>
                  <a:lnTo>
                    <a:pt x="76880" y="190534"/>
                  </a:lnTo>
                  <a:lnTo>
                    <a:pt x="76622" y="196017"/>
                  </a:lnTo>
                  <a:lnTo>
                    <a:pt x="76105" y="212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1239"/>
            <p:cNvSpPr/>
            <p:nvPr/>
          </p:nvSpPr>
          <p:spPr>
            <a:xfrm>
              <a:off x="1905000" y="3124208"/>
              <a:ext cx="38101" cy="91308"/>
            </a:xfrm>
            <a:custGeom>
              <a:avLst/>
              <a:gdLst/>
              <a:ahLst/>
              <a:cxnLst/>
              <a:rect l="0" t="0" r="0" b="0"/>
              <a:pathLst>
                <a:path w="38101" h="91308">
                  <a:moveTo>
                    <a:pt x="0" y="30472"/>
                  </a:moveTo>
                  <a:lnTo>
                    <a:pt x="0" y="22852"/>
                  </a:lnTo>
                  <a:lnTo>
                    <a:pt x="7307" y="22852"/>
                  </a:lnTo>
                  <a:lnTo>
                    <a:pt x="8258" y="22005"/>
                  </a:lnTo>
                  <a:lnTo>
                    <a:pt x="14918" y="15546"/>
                  </a:lnTo>
                  <a:lnTo>
                    <a:pt x="15872" y="15441"/>
                  </a:lnTo>
                  <a:lnTo>
                    <a:pt x="17355" y="15371"/>
                  </a:lnTo>
                  <a:lnTo>
                    <a:pt x="21773" y="15260"/>
                  </a:lnTo>
                  <a:lnTo>
                    <a:pt x="22135" y="14404"/>
                  </a:lnTo>
                  <a:lnTo>
                    <a:pt x="22377" y="12987"/>
                  </a:lnTo>
                  <a:lnTo>
                    <a:pt x="22832" y="7927"/>
                  </a:lnTo>
                  <a:lnTo>
                    <a:pt x="22860" y="0"/>
                  </a:lnTo>
                  <a:lnTo>
                    <a:pt x="22860" y="4040"/>
                  </a:lnTo>
                  <a:lnTo>
                    <a:pt x="23707" y="5231"/>
                  </a:lnTo>
                  <a:lnTo>
                    <a:pt x="25118" y="6024"/>
                  </a:lnTo>
                  <a:lnTo>
                    <a:pt x="26906" y="6553"/>
                  </a:lnTo>
                  <a:lnTo>
                    <a:pt x="28097" y="7753"/>
                  </a:lnTo>
                  <a:lnTo>
                    <a:pt x="28891" y="9399"/>
                  </a:lnTo>
                  <a:lnTo>
                    <a:pt x="29421" y="11343"/>
                  </a:lnTo>
                  <a:lnTo>
                    <a:pt x="30620" y="13486"/>
                  </a:lnTo>
                  <a:lnTo>
                    <a:pt x="32267" y="15762"/>
                  </a:lnTo>
                  <a:lnTo>
                    <a:pt x="34211" y="18125"/>
                  </a:lnTo>
                  <a:lnTo>
                    <a:pt x="35508" y="20547"/>
                  </a:lnTo>
                  <a:lnTo>
                    <a:pt x="36372" y="23009"/>
                  </a:lnTo>
                  <a:lnTo>
                    <a:pt x="36948" y="25496"/>
                  </a:lnTo>
                  <a:lnTo>
                    <a:pt x="37332" y="28002"/>
                  </a:lnTo>
                  <a:lnTo>
                    <a:pt x="37588" y="30519"/>
                  </a:lnTo>
                  <a:lnTo>
                    <a:pt x="37759" y="33043"/>
                  </a:lnTo>
                  <a:lnTo>
                    <a:pt x="37872" y="35573"/>
                  </a:lnTo>
                  <a:lnTo>
                    <a:pt x="37999" y="40641"/>
                  </a:lnTo>
                  <a:lnTo>
                    <a:pt x="38100" y="91307"/>
                  </a:lnTo>
                  <a:lnTo>
                    <a:pt x="38100" y="609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1240"/>
            <p:cNvSpPr/>
            <p:nvPr/>
          </p:nvSpPr>
          <p:spPr>
            <a:xfrm>
              <a:off x="3215640" y="3543331"/>
              <a:ext cx="220981" cy="137130"/>
            </a:xfrm>
            <a:custGeom>
              <a:avLst/>
              <a:gdLst/>
              <a:ahLst/>
              <a:cxnLst/>
              <a:rect l="0" t="0" r="0" b="0"/>
              <a:pathLst>
                <a:path w="220981" h="137130">
                  <a:moveTo>
                    <a:pt x="30480" y="137129"/>
                  </a:moveTo>
                  <a:lnTo>
                    <a:pt x="30480" y="133084"/>
                  </a:lnTo>
                  <a:lnTo>
                    <a:pt x="29634" y="131893"/>
                  </a:lnTo>
                  <a:lnTo>
                    <a:pt x="28223" y="131098"/>
                  </a:lnTo>
                  <a:lnTo>
                    <a:pt x="26436" y="130568"/>
                  </a:lnTo>
                  <a:lnTo>
                    <a:pt x="25244" y="129369"/>
                  </a:lnTo>
                  <a:lnTo>
                    <a:pt x="24449" y="127722"/>
                  </a:lnTo>
                  <a:lnTo>
                    <a:pt x="22953" y="122231"/>
                  </a:lnTo>
                  <a:lnTo>
                    <a:pt x="20644" y="119783"/>
                  </a:lnTo>
                  <a:lnTo>
                    <a:pt x="8707" y="107737"/>
                  </a:lnTo>
                  <a:lnTo>
                    <a:pt x="8103" y="104875"/>
                  </a:lnTo>
                  <a:lnTo>
                    <a:pt x="7629" y="99130"/>
                  </a:lnTo>
                  <a:lnTo>
                    <a:pt x="3578" y="95014"/>
                  </a:lnTo>
                  <a:lnTo>
                    <a:pt x="93" y="91503"/>
                  </a:lnTo>
                  <a:lnTo>
                    <a:pt x="27" y="87392"/>
                  </a:lnTo>
                  <a:lnTo>
                    <a:pt x="0" y="64827"/>
                  </a:lnTo>
                  <a:lnTo>
                    <a:pt x="846" y="63528"/>
                  </a:lnTo>
                  <a:lnTo>
                    <a:pt x="2258" y="62661"/>
                  </a:lnTo>
                  <a:lnTo>
                    <a:pt x="4045" y="62084"/>
                  </a:lnTo>
                  <a:lnTo>
                    <a:pt x="5237" y="60852"/>
                  </a:lnTo>
                  <a:lnTo>
                    <a:pt x="6032" y="59184"/>
                  </a:lnTo>
                  <a:lnTo>
                    <a:pt x="6914" y="55073"/>
                  </a:lnTo>
                  <a:lnTo>
                    <a:pt x="7150" y="52793"/>
                  </a:lnTo>
                  <a:lnTo>
                    <a:pt x="7306" y="50425"/>
                  </a:lnTo>
                  <a:lnTo>
                    <a:pt x="8258" y="48846"/>
                  </a:lnTo>
                  <a:lnTo>
                    <a:pt x="9739" y="47794"/>
                  </a:lnTo>
                  <a:lnTo>
                    <a:pt x="11573" y="47092"/>
                  </a:lnTo>
                  <a:lnTo>
                    <a:pt x="15868" y="44055"/>
                  </a:lnTo>
                  <a:lnTo>
                    <a:pt x="20599" y="39883"/>
                  </a:lnTo>
                  <a:lnTo>
                    <a:pt x="25525" y="35206"/>
                  </a:lnTo>
                  <a:lnTo>
                    <a:pt x="27176" y="32774"/>
                  </a:lnTo>
                  <a:lnTo>
                    <a:pt x="28277" y="30306"/>
                  </a:lnTo>
                  <a:lnTo>
                    <a:pt x="29012" y="27813"/>
                  </a:lnTo>
                  <a:lnTo>
                    <a:pt x="31194" y="25305"/>
                  </a:lnTo>
                  <a:lnTo>
                    <a:pt x="34343" y="22787"/>
                  </a:lnTo>
                  <a:lnTo>
                    <a:pt x="38136" y="20261"/>
                  </a:lnTo>
                  <a:lnTo>
                    <a:pt x="41510" y="17730"/>
                  </a:lnTo>
                  <a:lnTo>
                    <a:pt x="44606" y="15196"/>
                  </a:lnTo>
                  <a:lnTo>
                    <a:pt x="47518" y="12660"/>
                  </a:lnTo>
                  <a:lnTo>
                    <a:pt x="50306" y="10970"/>
                  </a:lnTo>
                  <a:lnTo>
                    <a:pt x="55660" y="9092"/>
                  </a:lnTo>
                  <a:lnTo>
                    <a:pt x="59121" y="7744"/>
                  </a:lnTo>
                  <a:lnTo>
                    <a:pt x="63120" y="5999"/>
                  </a:lnTo>
                  <a:lnTo>
                    <a:pt x="67481" y="3989"/>
                  </a:lnTo>
                  <a:lnTo>
                    <a:pt x="71233" y="2649"/>
                  </a:lnTo>
                  <a:lnTo>
                    <a:pt x="77662" y="1160"/>
                  </a:lnTo>
                  <a:lnTo>
                    <a:pt x="81408" y="763"/>
                  </a:lnTo>
                  <a:lnTo>
                    <a:pt x="85599" y="499"/>
                  </a:lnTo>
                  <a:lnTo>
                    <a:pt x="93923" y="204"/>
                  </a:lnTo>
                  <a:lnTo>
                    <a:pt x="103371" y="39"/>
                  </a:lnTo>
                  <a:lnTo>
                    <a:pt x="108878" y="0"/>
                  </a:lnTo>
                  <a:lnTo>
                    <a:pt x="112379" y="836"/>
                  </a:lnTo>
                  <a:lnTo>
                    <a:pt x="116406" y="2241"/>
                  </a:lnTo>
                  <a:lnTo>
                    <a:pt x="120784" y="4023"/>
                  </a:lnTo>
                  <a:lnTo>
                    <a:pt x="124549" y="5212"/>
                  </a:lnTo>
                  <a:lnTo>
                    <a:pt x="130991" y="6533"/>
                  </a:lnTo>
                  <a:lnTo>
                    <a:pt x="136676" y="9378"/>
                  </a:lnTo>
                  <a:lnTo>
                    <a:pt x="142871" y="13464"/>
                  </a:lnTo>
                  <a:lnTo>
                    <a:pt x="146894" y="15739"/>
                  </a:lnTo>
                  <a:lnTo>
                    <a:pt x="155880" y="20525"/>
                  </a:lnTo>
                  <a:lnTo>
                    <a:pt x="165518" y="25474"/>
                  </a:lnTo>
                  <a:lnTo>
                    <a:pt x="169612" y="27979"/>
                  </a:lnTo>
                  <a:lnTo>
                    <a:pt x="173188" y="30496"/>
                  </a:lnTo>
                  <a:lnTo>
                    <a:pt x="176419" y="33020"/>
                  </a:lnTo>
                  <a:lnTo>
                    <a:pt x="179419" y="35550"/>
                  </a:lnTo>
                  <a:lnTo>
                    <a:pt x="182267" y="38083"/>
                  </a:lnTo>
                  <a:lnTo>
                    <a:pt x="187687" y="43155"/>
                  </a:lnTo>
                  <a:lnTo>
                    <a:pt x="198066" y="53310"/>
                  </a:lnTo>
                  <a:lnTo>
                    <a:pt x="215897" y="71089"/>
                  </a:lnTo>
                  <a:lnTo>
                    <a:pt x="217591" y="73629"/>
                  </a:lnTo>
                  <a:lnTo>
                    <a:pt x="218721" y="76169"/>
                  </a:lnTo>
                  <a:lnTo>
                    <a:pt x="219474" y="78709"/>
                  </a:lnTo>
                  <a:lnTo>
                    <a:pt x="219976" y="81249"/>
                  </a:lnTo>
                  <a:lnTo>
                    <a:pt x="220311" y="83789"/>
                  </a:lnTo>
                  <a:lnTo>
                    <a:pt x="220534" y="86329"/>
                  </a:lnTo>
                  <a:lnTo>
                    <a:pt x="220682" y="88869"/>
                  </a:lnTo>
                  <a:lnTo>
                    <a:pt x="220941" y="97524"/>
                  </a:lnTo>
                  <a:lnTo>
                    <a:pt x="220980" y="11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1241"/>
            <p:cNvSpPr/>
            <p:nvPr/>
          </p:nvSpPr>
          <p:spPr>
            <a:xfrm>
              <a:off x="3360420" y="3710949"/>
              <a:ext cx="259081" cy="76192"/>
            </a:xfrm>
            <a:custGeom>
              <a:avLst/>
              <a:gdLst/>
              <a:ahLst/>
              <a:cxnLst/>
              <a:rect l="0" t="0" r="0" b="0"/>
              <a:pathLst>
                <a:path w="259081" h="76192">
                  <a:moveTo>
                    <a:pt x="0" y="30471"/>
                  </a:moveTo>
                  <a:lnTo>
                    <a:pt x="4045" y="22380"/>
                  </a:lnTo>
                  <a:lnTo>
                    <a:pt x="6930" y="19998"/>
                  </a:lnTo>
                  <a:lnTo>
                    <a:pt x="10546" y="18409"/>
                  </a:lnTo>
                  <a:lnTo>
                    <a:pt x="14651" y="17349"/>
                  </a:lnTo>
                  <a:lnTo>
                    <a:pt x="18234" y="15796"/>
                  </a:lnTo>
                  <a:lnTo>
                    <a:pt x="21469" y="13915"/>
                  </a:lnTo>
                  <a:lnTo>
                    <a:pt x="24473" y="11813"/>
                  </a:lnTo>
                  <a:lnTo>
                    <a:pt x="30068" y="9479"/>
                  </a:lnTo>
                  <a:lnTo>
                    <a:pt x="36223" y="7595"/>
                  </a:lnTo>
                  <a:lnTo>
                    <a:pt x="40236" y="5907"/>
                  </a:lnTo>
                  <a:lnTo>
                    <a:pt x="44604" y="3935"/>
                  </a:lnTo>
                  <a:lnTo>
                    <a:pt x="49209" y="2620"/>
                  </a:lnTo>
                  <a:lnTo>
                    <a:pt x="53973" y="1744"/>
                  </a:lnTo>
                  <a:lnTo>
                    <a:pt x="58842" y="1159"/>
                  </a:lnTo>
                  <a:lnTo>
                    <a:pt x="63781" y="770"/>
                  </a:lnTo>
                  <a:lnTo>
                    <a:pt x="68768" y="510"/>
                  </a:lnTo>
                  <a:lnTo>
                    <a:pt x="78824" y="222"/>
                  </a:lnTo>
                  <a:lnTo>
                    <a:pt x="114305" y="5"/>
                  </a:lnTo>
                  <a:lnTo>
                    <a:pt x="119383" y="0"/>
                  </a:lnTo>
                  <a:lnTo>
                    <a:pt x="124462" y="844"/>
                  </a:lnTo>
                  <a:lnTo>
                    <a:pt x="129542" y="2253"/>
                  </a:lnTo>
                  <a:lnTo>
                    <a:pt x="134621" y="4039"/>
                  </a:lnTo>
                  <a:lnTo>
                    <a:pt x="139701" y="5230"/>
                  </a:lnTo>
                  <a:lnTo>
                    <a:pt x="144780" y="6023"/>
                  </a:lnTo>
                  <a:lnTo>
                    <a:pt x="149860" y="6553"/>
                  </a:lnTo>
                  <a:lnTo>
                    <a:pt x="154940" y="7752"/>
                  </a:lnTo>
                  <a:lnTo>
                    <a:pt x="160021" y="9399"/>
                  </a:lnTo>
                  <a:lnTo>
                    <a:pt x="165100" y="11343"/>
                  </a:lnTo>
                  <a:lnTo>
                    <a:pt x="169334" y="13486"/>
                  </a:lnTo>
                  <a:lnTo>
                    <a:pt x="173003" y="15760"/>
                  </a:lnTo>
                  <a:lnTo>
                    <a:pt x="176295" y="18124"/>
                  </a:lnTo>
                  <a:lnTo>
                    <a:pt x="179337" y="20546"/>
                  </a:lnTo>
                  <a:lnTo>
                    <a:pt x="182212" y="23008"/>
                  </a:lnTo>
                  <a:lnTo>
                    <a:pt x="184974" y="25496"/>
                  </a:lnTo>
                  <a:lnTo>
                    <a:pt x="190302" y="30518"/>
                  </a:lnTo>
                  <a:lnTo>
                    <a:pt x="192908" y="33042"/>
                  </a:lnTo>
                  <a:lnTo>
                    <a:pt x="196339" y="35572"/>
                  </a:lnTo>
                  <a:lnTo>
                    <a:pt x="200319" y="38105"/>
                  </a:lnTo>
                  <a:lnTo>
                    <a:pt x="204666" y="40640"/>
                  </a:lnTo>
                  <a:lnTo>
                    <a:pt x="208411" y="42330"/>
                  </a:lnTo>
                  <a:lnTo>
                    <a:pt x="214830" y="44208"/>
                  </a:lnTo>
                  <a:lnTo>
                    <a:pt x="217727" y="45556"/>
                  </a:lnTo>
                  <a:lnTo>
                    <a:pt x="220504" y="47301"/>
                  </a:lnTo>
                  <a:lnTo>
                    <a:pt x="223203" y="49311"/>
                  </a:lnTo>
                  <a:lnTo>
                    <a:pt x="225849" y="51498"/>
                  </a:lnTo>
                  <a:lnTo>
                    <a:pt x="228459" y="53803"/>
                  </a:lnTo>
                  <a:lnTo>
                    <a:pt x="231046" y="56185"/>
                  </a:lnTo>
                  <a:lnTo>
                    <a:pt x="233618" y="57774"/>
                  </a:lnTo>
                  <a:lnTo>
                    <a:pt x="240435" y="60010"/>
                  </a:lnTo>
                  <a:lnTo>
                    <a:pt x="242327" y="60532"/>
                  </a:lnTo>
                  <a:lnTo>
                    <a:pt x="242832" y="61518"/>
                  </a:lnTo>
                  <a:lnTo>
                    <a:pt x="243168" y="63023"/>
                  </a:lnTo>
                  <a:lnTo>
                    <a:pt x="243392" y="64872"/>
                  </a:lnTo>
                  <a:lnTo>
                    <a:pt x="244388" y="66105"/>
                  </a:lnTo>
                  <a:lnTo>
                    <a:pt x="245899" y="66927"/>
                  </a:lnTo>
                  <a:lnTo>
                    <a:pt x="247753" y="67475"/>
                  </a:lnTo>
                  <a:lnTo>
                    <a:pt x="248988" y="68687"/>
                  </a:lnTo>
                  <a:lnTo>
                    <a:pt x="249812" y="70342"/>
                  </a:lnTo>
                  <a:lnTo>
                    <a:pt x="251134" y="75036"/>
                  </a:lnTo>
                  <a:lnTo>
                    <a:pt x="252091" y="75421"/>
                  </a:lnTo>
                  <a:lnTo>
                    <a:pt x="259075" y="76191"/>
                  </a:lnTo>
                  <a:lnTo>
                    <a:pt x="259077" y="76191"/>
                  </a:lnTo>
                  <a:lnTo>
                    <a:pt x="259080" y="761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1242"/>
            <p:cNvSpPr/>
            <p:nvPr/>
          </p:nvSpPr>
          <p:spPr>
            <a:xfrm>
              <a:off x="3535683" y="3779613"/>
              <a:ext cx="136836" cy="53221"/>
            </a:xfrm>
            <a:custGeom>
              <a:avLst/>
              <a:gdLst/>
              <a:ahLst/>
              <a:cxnLst/>
              <a:rect l="0" t="0" r="0" b="0"/>
              <a:pathLst>
                <a:path w="136836" h="53221">
                  <a:moveTo>
                    <a:pt x="15237" y="45627"/>
                  </a:moveTo>
                  <a:lnTo>
                    <a:pt x="8676" y="52188"/>
                  </a:lnTo>
                  <a:lnTo>
                    <a:pt x="5830" y="52776"/>
                  </a:lnTo>
                  <a:lnTo>
                    <a:pt x="338" y="53220"/>
                  </a:lnTo>
                  <a:lnTo>
                    <a:pt x="225" y="49842"/>
                  </a:lnTo>
                  <a:lnTo>
                    <a:pt x="0" y="19094"/>
                  </a:lnTo>
                  <a:lnTo>
                    <a:pt x="846" y="17778"/>
                  </a:lnTo>
                  <a:lnTo>
                    <a:pt x="2256" y="16901"/>
                  </a:lnTo>
                  <a:lnTo>
                    <a:pt x="6081" y="15927"/>
                  </a:lnTo>
                  <a:lnTo>
                    <a:pt x="8287" y="15667"/>
                  </a:lnTo>
                  <a:lnTo>
                    <a:pt x="13865" y="15250"/>
                  </a:lnTo>
                  <a:lnTo>
                    <a:pt x="16885" y="15193"/>
                  </a:lnTo>
                  <a:lnTo>
                    <a:pt x="47226" y="15148"/>
                  </a:lnTo>
                  <a:lnTo>
                    <a:pt x="50957" y="14301"/>
                  </a:lnTo>
                  <a:lnTo>
                    <a:pt x="55137" y="12890"/>
                  </a:lnTo>
                  <a:lnTo>
                    <a:pt x="59617" y="11103"/>
                  </a:lnTo>
                  <a:lnTo>
                    <a:pt x="63450" y="9911"/>
                  </a:lnTo>
                  <a:lnTo>
                    <a:pt x="66853" y="9116"/>
                  </a:lnTo>
                  <a:lnTo>
                    <a:pt x="69967" y="8587"/>
                  </a:lnTo>
                  <a:lnTo>
                    <a:pt x="73737" y="8233"/>
                  </a:lnTo>
                  <a:lnTo>
                    <a:pt x="77944" y="7998"/>
                  </a:lnTo>
                  <a:lnTo>
                    <a:pt x="86287" y="7736"/>
                  </a:lnTo>
                  <a:lnTo>
                    <a:pt x="98542" y="7569"/>
                  </a:lnTo>
                  <a:lnTo>
                    <a:pt x="110246" y="7530"/>
                  </a:lnTo>
                  <a:lnTo>
                    <a:pt x="112443" y="6682"/>
                  </a:lnTo>
                  <a:lnTo>
                    <a:pt x="114755" y="5270"/>
                  </a:lnTo>
                  <a:lnTo>
                    <a:pt x="121793" y="0"/>
                  </a:lnTo>
                  <a:lnTo>
                    <a:pt x="122681" y="816"/>
                  </a:lnTo>
                  <a:lnTo>
                    <a:pt x="129220" y="7216"/>
                  </a:lnTo>
                  <a:lnTo>
                    <a:pt x="133488" y="7435"/>
                  </a:lnTo>
                  <a:lnTo>
                    <a:pt x="136835" y="7519"/>
                  </a:lnTo>
                  <a:lnTo>
                    <a:pt x="129537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1243"/>
            <p:cNvSpPr/>
            <p:nvPr/>
          </p:nvSpPr>
          <p:spPr>
            <a:xfrm>
              <a:off x="3627120" y="3696041"/>
              <a:ext cx="38093" cy="121571"/>
            </a:xfrm>
            <a:custGeom>
              <a:avLst/>
              <a:gdLst/>
              <a:ahLst/>
              <a:cxnLst/>
              <a:rect l="0" t="0" r="0" b="0"/>
              <a:pathLst>
                <a:path w="38093" h="121571">
                  <a:moveTo>
                    <a:pt x="0" y="14899"/>
                  </a:moveTo>
                  <a:lnTo>
                    <a:pt x="0" y="8338"/>
                  </a:lnTo>
                  <a:lnTo>
                    <a:pt x="846" y="7139"/>
                  </a:lnTo>
                  <a:lnTo>
                    <a:pt x="2257" y="5492"/>
                  </a:lnTo>
                  <a:lnTo>
                    <a:pt x="7306" y="0"/>
                  </a:lnTo>
                  <a:lnTo>
                    <a:pt x="8257" y="733"/>
                  </a:lnTo>
                  <a:lnTo>
                    <a:pt x="9738" y="2069"/>
                  </a:lnTo>
                  <a:lnTo>
                    <a:pt x="14153" y="6250"/>
                  </a:lnTo>
                  <a:lnTo>
                    <a:pt x="14515" y="7440"/>
                  </a:lnTo>
                  <a:lnTo>
                    <a:pt x="14918" y="11019"/>
                  </a:lnTo>
                  <a:lnTo>
                    <a:pt x="15872" y="13159"/>
                  </a:lnTo>
                  <a:lnTo>
                    <a:pt x="17355" y="15432"/>
                  </a:lnTo>
                  <a:lnTo>
                    <a:pt x="19190" y="17795"/>
                  </a:lnTo>
                  <a:lnTo>
                    <a:pt x="21260" y="20216"/>
                  </a:lnTo>
                  <a:lnTo>
                    <a:pt x="23487" y="22677"/>
                  </a:lnTo>
                  <a:lnTo>
                    <a:pt x="25818" y="25164"/>
                  </a:lnTo>
                  <a:lnTo>
                    <a:pt x="27372" y="27669"/>
                  </a:lnTo>
                  <a:lnTo>
                    <a:pt x="28408" y="30186"/>
                  </a:lnTo>
                  <a:lnTo>
                    <a:pt x="29098" y="32710"/>
                  </a:lnTo>
                  <a:lnTo>
                    <a:pt x="29559" y="35240"/>
                  </a:lnTo>
                  <a:lnTo>
                    <a:pt x="29866" y="37773"/>
                  </a:lnTo>
                  <a:lnTo>
                    <a:pt x="30071" y="40308"/>
                  </a:lnTo>
                  <a:lnTo>
                    <a:pt x="31054" y="43692"/>
                  </a:lnTo>
                  <a:lnTo>
                    <a:pt x="32555" y="47641"/>
                  </a:lnTo>
                  <a:lnTo>
                    <a:pt x="34404" y="51967"/>
                  </a:lnTo>
                  <a:lnTo>
                    <a:pt x="35636" y="56544"/>
                  </a:lnTo>
                  <a:lnTo>
                    <a:pt x="36458" y="61289"/>
                  </a:lnTo>
                  <a:lnTo>
                    <a:pt x="37005" y="66146"/>
                  </a:lnTo>
                  <a:lnTo>
                    <a:pt x="37370" y="70230"/>
                  </a:lnTo>
                  <a:lnTo>
                    <a:pt x="37613" y="73800"/>
                  </a:lnTo>
                  <a:lnTo>
                    <a:pt x="37776" y="77026"/>
                  </a:lnTo>
                  <a:lnTo>
                    <a:pt x="37956" y="82869"/>
                  </a:lnTo>
                  <a:lnTo>
                    <a:pt x="38081" y="96099"/>
                  </a:lnTo>
                  <a:lnTo>
                    <a:pt x="38092" y="101223"/>
                  </a:lnTo>
                  <a:lnTo>
                    <a:pt x="37247" y="103775"/>
                  </a:lnTo>
                  <a:lnTo>
                    <a:pt x="35839" y="106323"/>
                  </a:lnTo>
                  <a:lnTo>
                    <a:pt x="31538" y="112450"/>
                  </a:lnTo>
                  <a:lnTo>
                    <a:pt x="30951" y="115547"/>
                  </a:lnTo>
                  <a:lnTo>
                    <a:pt x="30794" y="117557"/>
                  </a:lnTo>
                  <a:lnTo>
                    <a:pt x="29842" y="118898"/>
                  </a:lnTo>
                  <a:lnTo>
                    <a:pt x="28361" y="119791"/>
                  </a:lnTo>
                  <a:lnTo>
                    <a:pt x="23947" y="121226"/>
                  </a:lnTo>
                  <a:lnTo>
                    <a:pt x="22737" y="121344"/>
                  </a:lnTo>
                  <a:lnTo>
                    <a:pt x="21085" y="121422"/>
                  </a:lnTo>
                  <a:lnTo>
                    <a:pt x="15582" y="121570"/>
                  </a:lnTo>
                  <a:lnTo>
                    <a:pt x="14621" y="120726"/>
                  </a:lnTo>
                  <a:lnTo>
                    <a:pt x="11296" y="117531"/>
                  </a:lnTo>
                  <a:lnTo>
                    <a:pt x="10070" y="115494"/>
                  </a:lnTo>
                  <a:lnTo>
                    <a:pt x="9254" y="113289"/>
                  </a:lnTo>
                  <a:lnTo>
                    <a:pt x="7620" y="1063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1244"/>
            <p:cNvSpPr/>
            <p:nvPr/>
          </p:nvSpPr>
          <p:spPr>
            <a:xfrm>
              <a:off x="3383280" y="3802380"/>
              <a:ext cx="350520" cy="1508753"/>
            </a:xfrm>
            <a:custGeom>
              <a:avLst/>
              <a:gdLst/>
              <a:ahLst/>
              <a:cxnLst/>
              <a:rect l="0" t="0" r="0" b="0"/>
              <a:pathLst>
                <a:path w="350520" h="1508753">
                  <a:moveTo>
                    <a:pt x="259080" y="0"/>
                  </a:moveTo>
                  <a:lnTo>
                    <a:pt x="259080" y="7527"/>
                  </a:lnTo>
                  <a:lnTo>
                    <a:pt x="266386" y="312"/>
                  </a:lnTo>
                  <a:lnTo>
                    <a:pt x="266673" y="6588"/>
                  </a:lnTo>
                  <a:lnTo>
                    <a:pt x="267528" y="6932"/>
                  </a:lnTo>
                  <a:lnTo>
                    <a:pt x="270737" y="7315"/>
                  </a:lnTo>
                  <a:lnTo>
                    <a:pt x="271931" y="8263"/>
                  </a:lnTo>
                  <a:lnTo>
                    <a:pt x="272727" y="9742"/>
                  </a:lnTo>
                  <a:lnTo>
                    <a:pt x="273258" y="11575"/>
                  </a:lnTo>
                  <a:lnTo>
                    <a:pt x="274459" y="12796"/>
                  </a:lnTo>
                  <a:lnTo>
                    <a:pt x="276106" y="13611"/>
                  </a:lnTo>
                  <a:lnTo>
                    <a:pt x="278050" y="14154"/>
                  </a:lnTo>
                  <a:lnTo>
                    <a:pt x="279347" y="15363"/>
                  </a:lnTo>
                  <a:lnTo>
                    <a:pt x="280212" y="17015"/>
                  </a:lnTo>
                  <a:lnTo>
                    <a:pt x="280787" y="18963"/>
                  </a:lnTo>
                  <a:lnTo>
                    <a:pt x="282019" y="20262"/>
                  </a:lnTo>
                  <a:lnTo>
                    <a:pt x="283686" y="21128"/>
                  </a:lnTo>
                  <a:lnTo>
                    <a:pt x="287796" y="22090"/>
                  </a:lnTo>
                  <a:lnTo>
                    <a:pt x="292445" y="22518"/>
                  </a:lnTo>
                  <a:lnTo>
                    <a:pt x="294023" y="23479"/>
                  </a:lnTo>
                  <a:lnTo>
                    <a:pt x="295076" y="24966"/>
                  </a:lnTo>
                  <a:lnTo>
                    <a:pt x="295777" y="26804"/>
                  </a:lnTo>
                  <a:lnTo>
                    <a:pt x="300809" y="33436"/>
                  </a:lnTo>
                  <a:lnTo>
                    <a:pt x="307662" y="40763"/>
                  </a:lnTo>
                  <a:lnTo>
                    <a:pt x="309248" y="43262"/>
                  </a:lnTo>
                  <a:lnTo>
                    <a:pt x="311010" y="48296"/>
                  </a:lnTo>
                  <a:lnTo>
                    <a:pt x="312327" y="49978"/>
                  </a:lnTo>
                  <a:lnTo>
                    <a:pt x="314051" y="51099"/>
                  </a:lnTo>
                  <a:lnTo>
                    <a:pt x="316048" y="51846"/>
                  </a:lnTo>
                  <a:lnTo>
                    <a:pt x="317379" y="54037"/>
                  </a:lnTo>
                  <a:lnTo>
                    <a:pt x="318858" y="60988"/>
                  </a:lnTo>
                  <a:lnTo>
                    <a:pt x="320098" y="63519"/>
                  </a:lnTo>
                  <a:lnTo>
                    <a:pt x="321772" y="65206"/>
                  </a:lnTo>
                  <a:lnTo>
                    <a:pt x="323734" y="66331"/>
                  </a:lnTo>
                  <a:lnTo>
                    <a:pt x="325043" y="67927"/>
                  </a:lnTo>
                  <a:lnTo>
                    <a:pt x="325916" y="69838"/>
                  </a:lnTo>
                  <a:lnTo>
                    <a:pt x="326496" y="71959"/>
                  </a:lnTo>
                  <a:lnTo>
                    <a:pt x="329400" y="76573"/>
                  </a:lnTo>
                  <a:lnTo>
                    <a:pt x="331360" y="78989"/>
                  </a:lnTo>
                  <a:lnTo>
                    <a:pt x="332667" y="81446"/>
                  </a:lnTo>
                  <a:lnTo>
                    <a:pt x="335353" y="88949"/>
                  </a:lnTo>
                  <a:lnTo>
                    <a:pt x="340288" y="96534"/>
                  </a:lnTo>
                  <a:lnTo>
                    <a:pt x="341739" y="101607"/>
                  </a:lnTo>
                  <a:lnTo>
                    <a:pt x="342798" y="116841"/>
                  </a:lnTo>
                  <a:lnTo>
                    <a:pt x="343678" y="119380"/>
                  </a:lnTo>
                  <a:lnTo>
                    <a:pt x="348117" y="127000"/>
                  </a:lnTo>
                  <a:lnTo>
                    <a:pt x="349451" y="132080"/>
                  </a:lnTo>
                  <a:lnTo>
                    <a:pt x="350518" y="177707"/>
                  </a:lnTo>
                  <a:lnTo>
                    <a:pt x="350519" y="189438"/>
                  </a:lnTo>
                  <a:lnTo>
                    <a:pt x="349673" y="193178"/>
                  </a:lnTo>
                  <a:lnTo>
                    <a:pt x="345283" y="203335"/>
                  </a:lnTo>
                  <a:lnTo>
                    <a:pt x="343213" y="222367"/>
                  </a:lnTo>
                  <a:lnTo>
                    <a:pt x="342993" y="234844"/>
                  </a:lnTo>
                  <a:lnTo>
                    <a:pt x="340684" y="244357"/>
                  </a:lnTo>
                  <a:lnTo>
                    <a:pt x="330755" y="268461"/>
                  </a:lnTo>
                  <a:lnTo>
                    <a:pt x="324022" y="288089"/>
                  </a:lnTo>
                  <a:lnTo>
                    <a:pt x="315590" y="302314"/>
                  </a:lnTo>
                  <a:lnTo>
                    <a:pt x="304742" y="340271"/>
                  </a:lnTo>
                  <a:lnTo>
                    <a:pt x="299796" y="353786"/>
                  </a:lnTo>
                  <a:lnTo>
                    <a:pt x="297109" y="367669"/>
                  </a:lnTo>
                  <a:lnTo>
                    <a:pt x="292173" y="378368"/>
                  </a:lnTo>
                  <a:lnTo>
                    <a:pt x="287818" y="396723"/>
                  </a:lnTo>
                  <a:lnTo>
                    <a:pt x="279056" y="416656"/>
                  </a:lnTo>
                  <a:lnTo>
                    <a:pt x="264130" y="447049"/>
                  </a:lnTo>
                  <a:lnTo>
                    <a:pt x="261325" y="457204"/>
                  </a:lnTo>
                  <a:lnTo>
                    <a:pt x="260576" y="462283"/>
                  </a:lnTo>
                  <a:lnTo>
                    <a:pt x="258384" y="467362"/>
                  </a:lnTo>
                  <a:lnTo>
                    <a:pt x="248902" y="482601"/>
                  </a:lnTo>
                  <a:lnTo>
                    <a:pt x="240461" y="508000"/>
                  </a:lnTo>
                  <a:lnTo>
                    <a:pt x="233590" y="520417"/>
                  </a:lnTo>
                  <a:lnTo>
                    <a:pt x="225738" y="533557"/>
                  </a:lnTo>
                  <a:lnTo>
                    <a:pt x="216557" y="550474"/>
                  </a:lnTo>
                  <a:lnTo>
                    <a:pt x="198159" y="586699"/>
                  </a:lnTo>
                  <a:lnTo>
                    <a:pt x="192210" y="596882"/>
                  </a:lnTo>
                  <a:lnTo>
                    <a:pt x="183922" y="607052"/>
                  </a:lnTo>
                  <a:lnTo>
                    <a:pt x="181035" y="612981"/>
                  </a:lnTo>
                  <a:lnTo>
                    <a:pt x="171975" y="644100"/>
                  </a:lnTo>
                  <a:lnTo>
                    <a:pt x="162413" y="665271"/>
                  </a:lnTo>
                  <a:lnTo>
                    <a:pt x="142234" y="706112"/>
                  </a:lnTo>
                  <a:lnTo>
                    <a:pt x="129539" y="737550"/>
                  </a:lnTo>
                  <a:lnTo>
                    <a:pt x="119379" y="763191"/>
                  </a:lnTo>
                  <a:lnTo>
                    <a:pt x="109220" y="787479"/>
                  </a:lnTo>
                  <a:lnTo>
                    <a:pt x="100754" y="807649"/>
                  </a:lnTo>
                  <a:lnTo>
                    <a:pt x="88743" y="824727"/>
                  </a:lnTo>
                  <a:lnTo>
                    <a:pt x="79447" y="841357"/>
                  </a:lnTo>
                  <a:lnTo>
                    <a:pt x="68720" y="867046"/>
                  </a:lnTo>
                  <a:lnTo>
                    <a:pt x="58448" y="888677"/>
                  </a:lnTo>
                  <a:lnTo>
                    <a:pt x="45724" y="920388"/>
                  </a:lnTo>
                  <a:lnTo>
                    <a:pt x="35561" y="942018"/>
                  </a:lnTo>
                  <a:lnTo>
                    <a:pt x="32738" y="952357"/>
                  </a:lnTo>
                  <a:lnTo>
                    <a:pt x="26881" y="976837"/>
                  </a:lnTo>
                  <a:lnTo>
                    <a:pt x="17359" y="1005366"/>
                  </a:lnTo>
                  <a:lnTo>
                    <a:pt x="13168" y="1042310"/>
                  </a:lnTo>
                  <a:lnTo>
                    <a:pt x="3114" y="1069972"/>
                  </a:lnTo>
                  <a:lnTo>
                    <a:pt x="182" y="1112037"/>
                  </a:lnTo>
                  <a:lnTo>
                    <a:pt x="0" y="1255819"/>
                  </a:lnTo>
                  <a:lnTo>
                    <a:pt x="2258" y="1265391"/>
                  </a:lnTo>
                  <a:lnTo>
                    <a:pt x="6032" y="1278042"/>
                  </a:lnTo>
                  <a:lnTo>
                    <a:pt x="9738" y="1303503"/>
                  </a:lnTo>
                  <a:lnTo>
                    <a:pt x="13610" y="1316145"/>
                  </a:lnTo>
                  <a:lnTo>
                    <a:pt x="15097" y="1339346"/>
                  </a:lnTo>
                  <a:lnTo>
                    <a:pt x="15145" y="1342477"/>
                  </a:lnTo>
                  <a:lnTo>
                    <a:pt x="17456" y="1350472"/>
                  </a:lnTo>
                  <a:lnTo>
                    <a:pt x="20458" y="1358823"/>
                  </a:lnTo>
                  <a:lnTo>
                    <a:pt x="21793" y="1365357"/>
                  </a:lnTo>
                  <a:lnTo>
                    <a:pt x="24644" y="1371083"/>
                  </a:lnTo>
                  <a:lnTo>
                    <a:pt x="26589" y="1373796"/>
                  </a:lnTo>
                  <a:lnTo>
                    <a:pt x="28751" y="1381325"/>
                  </a:lnTo>
                  <a:lnTo>
                    <a:pt x="29327" y="1385703"/>
                  </a:lnTo>
                  <a:lnTo>
                    <a:pt x="32225" y="1392826"/>
                  </a:lnTo>
                  <a:lnTo>
                    <a:pt x="35489" y="1398814"/>
                  </a:lnTo>
                  <a:lnTo>
                    <a:pt x="38173" y="1406945"/>
                  </a:lnTo>
                  <a:lnTo>
                    <a:pt x="41802" y="1412145"/>
                  </a:lnTo>
                  <a:lnTo>
                    <a:pt x="43108" y="1415563"/>
                  </a:lnTo>
                  <a:lnTo>
                    <a:pt x="44559" y="1423877"/>
                  </a:lnTo>
                  <a:lnTo>
                    <a:pt x="45793" y="1426771"/>
                  </a:lnTo>
                  <a:lnTo>
                    <a:pt x="47462" y="1428700"/>
                  </a:lnTo>
                  <a:lnTo>
                    <a:pt x="49421" y="1429987"/>
                  </a:lnTo>
                  <a:lnTo>
                    <a:pt x="50727" y="1432538"/>
                  </a:lnTo>
                  <a:lnTo>
                    <a:pt x="52179" y="1439888"/>
                  </a:lnTo>
                  <a:lnTo>
                    <a:pt x="53413" y="1442525"/>
                  </a:lnTo>
                  <a:lnTo>
                    <a:pt x="55082" y="1444283"/>
                  </a:lnTo>
                  <a:lnTo>
                    <a:pt x="59194" y="1447084"/>
                  </a:lnTo>
                  <a:lnTo>
                    <a:pt x="63844" y="1451150"/>
                  </a:lnTo>
                  <a:lnTo>
                    <a:pt x="65423" y="1453421"/>
                  </a:lnTo>
                  <a:lnTo>
                    <a:pt x="68491" y="1460660"/>
                  </a:lnTo>
                  <a:lnTo>
                    <a:pt x="76259" y="1470517"/>
                  </a:lnTo>
                  <a:lnTo>
                    <a:pt x="82657" y="1477090"/>
                  </a:lnTo>
                  <a:lnTo>
                    <a:pt x="83891" y="1477487"/>
                  </a:lnTo>
                  <a:lnTo>
                    <a:pt x="87521" y="1477927"/>
                  </a:lnTo>
                  <a:lnTo>
                    <a:pt x="88827" y="1478892"/>
                  </a:lnTo>
                  <a:lnTo>
                    <a:pt x="89698" y="1480381"/>
                  </a:lnTo>
                  <a:lnTo>
                    <a:pt x="90279" y="1482221"/>
                  </a:lnTo>
                  <a:lnTo>
                    <a:pt x="91513" y="1483447"/>
                  </a:lnTo>
                  <a:lnTo>
                    <a:pt x="93182" y="1484265"/>
                  </a:lnTo>
                  <a:lnTo>
                    <a:pt x="97899" y="1485577"/>
                  </a:lnTo>
                  <a:lnTo>
                    <a:pt x="106336" y="1493198"/>
                  </a:lnTo>
                  <a:lnTo>
                    <a:pt x="110624" y="1493425"/>
                  </a:lnTo>
                  <a:lnTo>
                    <a:pt x="112695" y="1494303"/>
                  </a:lnTo>
                  <a:lnTo>
                    <a:pt x="121510" y="1500824"/>
                  </a:lnTo>
                  <a:lnTo>
                    <a:pt x="131311" y="1501128"/>
                  </a:lnTo>
                  <a:lnTo>
                    <a:pt x="136818" y="1501139"/>
                  </a:lnTo>
                  <a:lnTo>
                    <a:pt x="143691" y="1507700"/>
                  </a:lnTo>
                  <a:lnTo>
                    <a:pt x="146553" y="1508290"/>
                  </a:lnTo>
                  <a:lnTo>
                    <a:pt x="156344" y="1508752"/>
                  </a:lnTo>
                  <a:lnTo>
                    <a:pt x="157570" y="1507908"/>
                  </a:lnTo>
                  <a:lnTo>
                    <a:pt x="158386" y="1506499"/>
                  </a:lnTo>
                  <a:lnTo>
                    <a:pt x="158931" y="1504712"/>
                  </a:lnTo>
                  <a:lnTo>
                    <a:pt x="160141" y="1503522"/>
                  </a:lnTo>
                  <a:lnTo>
                    <a:pt x="161794" y="1502728"/>
                  </a:lnTo>
                  <a:lnTo>
                    <a:pt x="167640" y="150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1245"/>
            <p:cNvSpPr/>
            <p:nvPr/>
          </p:nvSpPr>
          <p:spPr>
            <a:xfrm>
              <a:off x="3451860" y="5234940"/>
              <a:ext cx="136817" cy="99061"/>
            </a:xfrm>
            <a:custGeom>
              <a:avLst/>
              <a:gdLst/>
              <a:ahLst/>
              <a:cxnLst/>
              <a:rect l="0" t="0" r="0" b="0"/>
              <a:pathLst>
                <a:path w="136817" h="99061">
                  <a:moveTo>
                    <a:pt x="83820" y="15240"/>
                  </a:moveTo>
                  <a:lnTo>
                    <a:pt x="83820" y="11195"/>
                  </a:lnTo>
                  <a:lnTo>
                    <a:pt x="82974" y="9156"/>
                  </a:lnTo>
                  <a:lnTo>
                    <a:pt x="81563" y="6951"/>
                  </a:lnTo>
                  <a:lnTo>
                    <a:pt x="76213" y="16"/>
                  </a:lnTo>
                  <a:lnTo>
                    <a:pt x="76203" y="3"/>
                  </a:lnTo>
                  <a:lnTo>
                    <a:pt x="76200" y="0"/>
                  </a:lnTo>
                  <a:lnTo>
                    <a:pt x="82761" y="6561"/>
                  </a:lnTo>
                  <a:lnTo>
                    <a:pt x="83349" y="9407"/>
                  </a:lnTo>
                  <a:lnTo>
                    <a:pt x="83506" y="11351"/>
                  </a:lnTo>
                  <a:lnTo>
                    <a:pt x="84457" y="13494"/>
                  </a:lnTo>
                  <a:lnTo>
                    <a:pt x="85939" y="15770"/>
                  </a:lnTo>
                  <a:lnTo>
                    <a:pt x="87772" y="18133"/>
                  </a:lnTo>
                  <a:lnTo>
                    <a:pt x="89842" y="20555"/>
                  </a:lnTo>
                  <a:lnTo>
                    <a:pt x="92067" y="23017"/>
                  </a:lnTo>
                  <a:lnTo>
                    <a:pt x="96799" y="28010"/>
                  </a:lnTo>
                  <a:lnTo>
                    <a:pt x="101724" y="33051"/>
                  </a:lnTo>
                  <a:lnTo>
                    <a:pt x="103376" y="35581"/>
                  </a:lnTo>
                  <a:lnTo>
                    <a:pt x="104478" y="38113"/>
                  </a:lnTo>
                  <a:lnTo>
                    <a:pt x="105212" y="40649"/>
                  </a:lnTo>
                  <a:lnTo>
                    <a:pt x="106548" y="43186"/>
                  </a:lnTo>
                  <a:lnTo>
                    <a:pt x="108286" y="45724"/>
                  </a:lnTo>
                  <a:lnTo>
                    <a:pt x="110290" y="48262"/>
                  </a:lnTo>
                  <a:lnTo>
                    <a:pt x="112474" y="50802"/>
                  </a:lnTo>
                  <a:lnTo>
                    <a:pt x="114776" y="53341"/>
                  </a:lnTo>
                  <a:lnTo>
                    <a:pt x="117157" y="55880"/>
                  </a:lnTo>
                  <a:lnTo>
                    <a:pt x="118745" y="58421"/>
                  </a:lnTo>
                  <a:lnTo>
                    <a:pt x="119803" y="60960"/>
                  </a:lnTo>
                  <a:lnTo>
                    <a:pt x="120509" y="63500"/>
                  </a:lnTo>
                  <a:lnTo>
                    <a:pt x="121827" y="66040"/>
                  </a:lnTo>
                  <a:lnTo>
                    <a:pt x="123550" y="68580"/>
                  </a:lnTo>
                  <a:lnTo>
                    <a:pt x="125548" y="71120"/>
                  </a:lnTo>
                  <a:lnTo>
                    <a:pt x="126878" y="73660"/>
                  </a:lnTo>
                  <a:lnTo>
                    <a:pt x="127765" y="76200"/>
                  </a:lnTo>
                  <a:lnTo>
                    <a:pt x="128357" y="78740"/>
                  </a:lnTo>
                  <a:lnTo>
                    <a:pt x="129598" y="80433"/>
                  </a:lnTo>
                  <a:lnTo>
                    <a:pt x="131272" y="81563"/>
                  </a:lnTo>
                  <a:lnTo>
                    <a:pt x="135997" y="83374"/>
                  </a:lnTo>
                  <a:lnTo>
                    <a:pt x="136385" y="84369"/>
                  </a:lnTo>
                  <a:lnTo>
                    <a:pt x="136643" y="85879"/>
                  </a:lnTo>
                  <a:lnTo>
                    <a:pt x="136816" y="87733"/>
                  </a:lnTo>
                  <a:lnTo>
                    <a:pt x="136084" y="88968"/>
                  </a:lnTo>
                  <a:lnTo>
                    <a:pt x="134749" y="89792"/>
                  </a:lnTo>
                  <a:lnTo>
                    <a:pt x="130569" y="91114"/>
                  </a:lnTo>
                  <a:lnTo>
                    <a:pt x="130226" y="92070"/>
                  </a:lnTo>
                  <a:lnTo>
                    <a:pt x="129997" y="93553"/>
                  </a:lnTo>
                  <a:lnTo>
                    <a:pt x="129845" y="95389"/>
                  </a:lnTo>
                  <a:lnTo>
                    <a:pt x="128896" y="96612"/>
                  </a:lnTo>
                  <a:lnTo>
                    <a:pt x="127417" y="97428"/>
                  </a:lnTo>
                  <a:lnTo>
                    <a:pt x="123006" y="98737"/>
                  </a:lnTo>
                  <a:lnTo>
                    <a:pt x="120145" y="98916"/>
                  </a:lnTo>
                  <a:lnTo>
                    <a:pt x="115454" y="99031"/>
                  </a:lnTo>
                  <a:lnTo>
                    <a:pt x="88484" y="99060"/>
                  </a:lnTo>
                  <a:lnTo>
                    <a:pt x="86083" y="98214"/>
                  </a:lnTo>
                  <a:lnTo>
                    <a:pt x="83636" y="96802"/>
                  </a:lnTo>
                  <a:lnTo>
                    <a:pt x="81157" y="95015"/>
                  </a:lnTo>
                  <a:lnTo>
                    <a:pt x="78658" y="93823"/>
                  </a:lnTo>
                  <a:lnTo>
                    <a:pt x="76146" y="93028"/>
                  </a:lnTo>
                  <a:lnTo>
                    <a:pt x="70074" y="91754"/>
                  </a:lnTo>
                  <a:lnTo>
                    <a:pt x="66986" y="91579"/>
                  </a:lnTo>
                  <a:lnTo>
                    <a:pt x="62792" y="91501"/>
                  </a:lnTo>
                  <a:lnTo>
                    <a:pt x="50707" y="91448"/>
                  </a:lnTo>
                  <a:lnTo>
                    <a:pt x="48198" y="90599"/>
                  </a:lnTo>
                  <a:lnTo>
                    <a:pt x="45679" y="89186"/>
                  </a:lnTo>
                  <a:lnTo>
                    <a:pt x="39597" y="84880"/>
                  </a:lnTo>
                  <a:lnTo>
                    <a:pt x="36508" y="84291"/>
                  </a:lnTo>
                  <a:lnTo>
                    <a:pt x="31671" y="83913"/>
                  </a:lnTo>
                  <a:lnTo>
                    <a:pt x="28752" y="83861"/>
                  </a:lnTo>
                  <a:lnTo>
                    <a:pt x="0" y="83819"/>
                  </a:lnTo>
                  <a:lnTo>
                    <a:pt x="11573" y="95392"/>
                  </a:lnTo>
                  <a:lnTo>
                    <a:pt x="13642" y="96614"/>
                  </a:lnTo>
                  <a:lnTo>
                    <a:pt x="15867" y="97429"/>
                  </a:lnTo>
                  <a:lnTo>
                    <a:pt x="2286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1246"/>
            <p:cNvSpPr/>
            <p:nvPr/>
          </p:nvSpPr>
          <p:spPr>
            <a:xfrm>
              <a:off x="3482340" y="5196840"/>
              <a:ext cx="83813" cy="144781"/>
            </a:xfrm>
            <a:custGeom>
              <a:avLst/>
              <a:gdLst/>
              <a:ahLst/>
              <a:cxnLst/>
              <a:rect l="0" t="0" r="0" b="0"/>
              <a:pathLst>
                <a:path w="83813" h="144781">
                  <a:moveTo>
                    <a:pt x="45720" y="0"/>
                  </a:moveTo>
                  <a:lnTo>
                    <a:pt x="31107" y="0"/>
                  </a:lnTo>
                  <a:lnTo>
                    <a:pt x="28501" y="2257"/>
                  </a:lnTo>
                  <a:lnTo>
                    <a:pt x="22889" y="7593"/>
                  </a:lnTo>
                  <a:lnTo>
                    <a:pt x="22869" y="7612"/>
                  </a:lnTo>
                  <a:lnTo>
                    <a:pt x="26908" y="7618"/>
                  </a:lnTo>
                  <a:lnTo>
                    <a:pt x="28099" y="8465"/>
                  </a:lnTo>
                  <a:lnTo>
                    <a:pt x="28893" y="9877"/>
                  </a:lnTo>
                  <a:lnTo>
                    <a:pt x="29421" y="11665"/>
                  </a:lnTo>
                  <a:lnTo>
                    <a:pt x="30621" y="12857"/>
                  </a:lnTo>
                  <a:lnTo>
                    <a:pt x="32268" y="13651"/>
                  </a:lnTo>
                  <a:lnTo>
                    <a:pt x="34212" y="14181"/>
                  </a:lnTo>
                  <a:lnTo>
                    <a:pt x="35508" y="15381"/>
                  </a:lnTo>
                  <a:lnTo>
                    <a:pt x="36372" y="17027"/>
                  </a:lnTo>
                  <a:lnTo>
                    <a:pt x="36948" y="18971"/>
                  </a:lnTo>
                  <a:lnTo>
                    <a:pt x="38179" y="20268"/>
                  </a:lnTo>
                  <a:lnTo>
                    <a:pt x="39846" y="21132"/>
                  </a:lnTo>
                  <a:lnTo>
                    <a:pt x="41804" y="21707"/>
                  </a:lnTo>
                  <a:lnTo>
                    <a:pt x="43956" y="22939"/>
                  </a:lnTo>
                  <a:lnTo>
                    <a:pt x="46237" y="24606"/>
                  </a:lnTo>
                  <a:lnTo>
                    <a:pt x="48605" y="26564"/>
                  </a:lnTo>
                  <a:lnTo>
                    <a:pt x="50184" y="28716"/>
                  </a:lnTo>
                  <a:lnTo>
                    <a:pt x="51235" y="30997"/>
                  </a:lnTo>
                  <a:lnTo>
                    <a:pt x="51937" y="33365"/>
                  </a:lnTo>
                  <a:lnTo>
                    <a:pt x="53251" y="35790"/>
                  </a:lnTo>
                  <a:lnTo>
                    <a:pt x="54975" y="38253"/>
                  </a:lnTo>
                  <a:lnTo>
                    <a:pt x="56970" y="40742"/>
                  </a:lnTo>
                  <a:lnTo>
                    <a:pt x="59146" y="43248"/>
                  </a:lnTo>
                  <a:lnTo>
                    <a:pt x="61444" y="45766"/>
                  </a:lnTo>
                  <a:lnTo>
                    <a:pt x="63823" y="48291"/>
                  </a:lnTo>
                  <a:lnTo>
                    <a:pt x="65409" y="50820"/>
                  </a:lnTo>
                  <a:lnTo>
                    <a:pt x="66466" y="53353"/>
                  </a:lnTo>
                  <a:lnTo>
                    <a:pt x="67170" y="55889"/>
                  </a:lnTo>
                  <a:lnTo>
                    <a:pt x="68487" y="58426"/>
                  </a:lnTo>
                  <a:lnTo>
                    <a:pt x="70212" y="60964"/>
                  </a:lnTo>
                  <a:lnTo>
                    <a:pt x="75018" y="67076"/>
                  </a:lnTo>
                  <a:lnTo>
                    <a:pt x="75674" y="70169"/>
                  </a:lnTo>
                  <a:lnTo>
                    <a:pt x="75966" y="74366"/>
                  </a:lnTo>
                  <a:lnTo>
                    <a:pt x="76096" y="79054"/>
                  </a:lnTo>
                  <a:lnTo>
                    <a:pt x="76978" y="80643"/>
                  </a:lnTo>
                  <a:lnTo>
                    <a:pt x="78412" y="81701"/>
                  </a:lnTo>
                  <a:lnTo>
                    <a:pt x="80215" y="82408"/>
                  </a:lnTo>
                  <a:lnTo>
                    <a:pt x="81417" y="83725"/>
                  </a:lnTo>
                  <a:lnTo>
                    <a:pt x="82218" y="85450"/>
                  </a:lnTo>
                  <a:lnTo>
                    <a:pt x="83504" y="90257"/>
                  </a:lnTo>
                  <a:lnTo>
                    <a:pt x="83680" y="93172"/>
                  </a:lnTo>
                  <a:lnTo>
                    <a:pt x="83792" y="97897"/>
                  </a:lnTo>
                  <a:lnTo>
                    <a:pt x="83812" y="102761"/>
                  </a:lnTo>
                  <a:lnTo>
                    <a:pt x="82968" y="104067"/>
                  </a:lnTo>
                  <a:lnTo>
                    <a:pt x="81559" y="104938"/>
                  </a:lnTo>
                  <a:lnTo>
                    <a:pt x="77259" y="106336"/>
                  </a:lnTo>
                  <a:lnTo>
                    <a:pt x="76906" y="107297"/>
                  </a:lnTo>
                  <a:lnTo>
                    <a:pt x="76514" y="110623"/>
                  </a:lnTo>
                  <a:lnTo>
                    <a:pt x="75562" y="111848"/>
                  </a:lnTo>
                  <a:lnTo>
                    <a:pt x="74082" y="112666"/>
                  </a:lnTo>
                  <a:lnTo>
                    <a:pt x="72248" y="113210"/>
                  </a:lnTo>
                  <a:lnTo>
                    <a:pt x="71025" y="114420"/>
                  </a:lnTo>
                  <a:lnTo>
                    <a:pt x="70210" y="116073"/>
                  </a:lnTo>
                  <a:lnTo>
                    <a:pt x="69667" y="118022"/>
                  </a:lnTo>
                  <a:lnTo>
                    <a:pt x="68458" y="119322"/>
                  </a:lnTo>
                  <a:lnTo>
                    <a:pt x="66805" y="120188"/>
                  </a:lnTo>
                  <a:lnTo>
                    <a:pt x="64857" y="120765"/>
                  </a:lnTo>
                  <a:lnTo>
                    <a:pt x="62711" y="121150"/>
                  </a:lnTo>
                  <a:lnTo>
                    <a:pt x="60434" y="121407"/>
                  </a:lnTo>
                  <a:lnTo>
                    <a:pt x="58069" y="121578"/>
                  </a:lnTo>
                  <a:lnTo>
                    <a:pt x="54800" y="122539"/>
                  </a:lnTo>
                  <a:lnTo>
                    <a:pt x="50927" y="124026"/>
                  </a:lnTo>
                  <a:lnTo>
                    <a:pt x="46651" y="125864"/>
                  </a:lnTo>
                  <a:lnTo>
                    <a:pt x="42954" y="127089"/>
                  </a:lnTo>
                  <a:lnTo>
                    <a:pt x="39643" y="127906"/>
                  </a:lnTo>
                  <a:lnTo>
                    <a:pt x="36588" y="128450"/>
                  </a:lnTo>
                  <a:lnTo>
                    <a:pt x="33706" y="128814"/>
                  </a:lnTo>
                  <a:lnTo>
                    <a:pt x="30937" y="129055"/>
                  </a:lnTo>
                  <a:lnTo>
                    <a:pt x="28245" y="129217"/>
                  </a:lnTo>
                  <a:lnTo>
                    <a:pt x="25604" y="130172"/>
                  </a:lnTo>
                  <a:lnTo>
                    <a:pt x="22996" y="131654"/>
                  </a:lnTo>
                  <a:lnTo>
                    <a:pt x="20411" y="133489"/>
                  </a:lnTo>
                  <a:lnTo>
                    <a:pt x="17841" y="134713"/>
                  </a:lnTo>
                  <a:lnTo>
                    <a:pt x="15280" y="135528"/>
                  </a:lnTo>
                  <a:lnTo>
                    <a:pt x="12727" y="136073"/>
                  </a:lnTo>
                  <a:lnTo>
                    <a:pt x="10178" y="136435"/>
                  </a:lnTo>
                  <a:lnTo>
                    <a:pt x="7633" y="136677"/>
                  </a:lnTo>
                  <a:lnTo>
                    <a:pt x="39" y="137158"/>
                  </a:lnTo>
                  <a:lnTo>
                    <a:pt x="3" y="137159"/>
                  </a:lnTo>
                  <a:lnTo>
                    <a:pt x="2" y="137160"/>
                  </a:lnTo>
                  <a:lnTo>
                    <a:pt x="0" y="137160"/>
                  </a:lnTo>
                  <a:lnTo>
                    <a:pt x="4045" y="137160"/>
                  </a:lnTo>
                  <a:lnTo>
                    <a:pt x="5237" y="138006"/>
                  </a:lnTo>
                  <a:lnTo>
                    <a:pt x="6032" y="139417"/>
                  </a:lnTo>
                  <a:lnTo>
                    <a:pt x="6561" y="141205"/>
                  </a:lnTo>
                  <a:lnTo>
                    <a:pt x="7760" y="142397"/>
                  </a:lnTo>
                  <a:lnTo>
                    <a:pt x="9407" y="143191"/>
                  </a:lnTo>
                  <a:lnTo>
                    <a:pt x="11352" y="143721"/>
                  </a:lnTo>
                  <a:lnTo>
                    <a:pt x="13495" y="144074"/>
                  </a:lnTo>
                  <a:lnTo>
                    <a:pt x="15770" y="144309"/>
                  </a:lnTo>
                  <a:lnTo>
                    <a:pt x="18133" y="144466"/>
                  </a:lnTo>
                  <a:lnTo>
                    <a:pt x="25275" y="144640"/>
                  </a:lnTo>
                  <a:lnTo>
                    <a:pt x="38100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1247"/>
            <p:cNvSpPr/>
            <p:nvPr/>
          </p:nvSpPr>
          <p:spPr>
            <a:xfrm>
              <a:off x="3657611" y="5105505"/>
              <a:ext cx="456837" cy="624373"/>
            </a:xfrm>
            <a:custGeom>
              <a:avLst/>
              <a:gdLst/>
              <a:ahLst/>
              <a:cxnLst/>
              <a:rect l="0" t="0" r="0" b="0"/>
              <a:pathLst>
                <a:path w="456837" h="624373">
                  <a:moveTo>
                    <a:pt x="365749" y="114195"/>
                  </a:moveTo>
                  <a:lnTo>
                    <a:pt x="365749" y="102059"/>
                  </a:lnTo>
                  <a:lnTo>
                    <a:pt x="363492" y="91586"/>
                  </a:lnTo>
                  <a:lnTo>
                    <a:pt x="357460" y="76169"/>
                  </a:lnTo>
                  <a:lnTo>
                    <a:pt x="353599" y="66815"/>
                  </a:lnTo>
                  <a:lnTo>
                    <a:pt x="348862" y="51653"/>
                  </a:lnTo>
                  <a:lnTo>
                    <a:pt x="344697" y="43219"/>
                  </a:lnTo>
                  <a:lnTo>
                    <a:pt x="340024" y="36648"/>
                  </a:lnTo>
                  <a:lnTo>
                    <a:pt x="332867" y="30905"/>
                  </a:lnTo>
                  <a:lnTo>
                    <a:pt x="321575" y="22912"/>
                  </a:lnTo>
                  <a:lnTo>
                    <a:pt x="314789" y="17745"/>
                  </a:lnTo>
                  <a:lnTo>
                    <a:pt x="306129" y="12627"/>
                  </a:lnTo>
                  <a:lnTo>
                    <a:pt x="296636" y="9787"/>
                  </a:lnTo>
                  <a:lnTo>
                    <a:pt x="286772" y="7678"/>
                  </a:lnTo>
                  <a:lnTo>
                    <a:pt x="276744" y="3918"/>
                  </a:lnTo>
                  <a:lnTo>
                    <a:pt x="266643" y="1684"/>
                  </a:lnTo>
                  <a:lnTo>
                    <a:pt x="253693" y="425"/>
                  </a:lnTo>
                  <a:lnTo>
                    <a:pt x="242236" y="52"/>
                  </a:lnTo>
                  <a:lnTo>
                    <a:pt x="237687" y="0"/>
                  </a:lnTo>
                  <a:lnTo>
                    <a:pt x="228117" y="2200"/>
                  </a:lnTo>
                  <a:lnTo>
                    <a:pt x="215467" y="5940"/>
                  </a:lnTo>
                  <a:lnTo>
                    <a:pt x="203607" y="7204"/>
                  </a:lnTo>
                  <a:lnTo>
                    <a:pt x="191648" y="11469"/>
                  </a:lnTo>
                  <a:lnTo>
                    <a:pt x="177380" y="18094"/>
                  </a:lnTo>
                  <a:lnTo>
                    <a:pt x="173283" y="21341"/>
                  </a:lnTo>
                  <a:lnTo>
                    <a:pt x="153833" y="43558"/>
                  </a:lnTo>
                  <a:lnTo>
                    <a:pt x="139365" y="58458"/>
                  </a:lnTo>
                  <a:lnTo>
                    <a:pt x="124353" y="73598"/>
                  </a:lnTo>
                  <a:lnTo>
                    <a:pt x="114246" y="85992"/>
                  </a:lnTo>
                  <a:lnTo>
                    <a:pt x="104956" y="99967"/>
                  </a:lnTo>
                  <a:lnTo>
                    <a:pt x="94120" y="122115"/>
                  </a:lnTo>
                  <a:lnTo>
                    <a:pt x="77975" y="150097"/>
                  </a:lnTo>
                  <a:lnTo>
                    <a:pt x="66840" y="169142"/>
                  </a:lnTo>
                  <a:lnTo>
                    <a:pt x="58487" y="183489"/>
                  </a:lnTo>
                  <a:lnTo>
                    <a:pt x="51952" y="198333"/>
                  </a:lnTo>
                  <a:lnTo>
                    <a:pt x="46226" y="215654"/>
                  </a:lnTo>
                  <a:lnTo>
                    <a:pt x="40013" y="233794"/>
                  </a:lnTo>
                  <a:lnTo>
                    <a:pt x="31606" y="250324"/>
                  </a:lnTo>
                  <a:lnTo>
                    <a:pt x="26740" y="266136"/>
                  </a:lnTo>
                  <a:lnTo>
                    <a:pt x="23732" y="281632"/>
                  </a:lnTo>
                  <a:lnTo>
                    <a:pt x="19572" y="296985"/>
                  </a:lnTo>
                  <a:lnTo>
                    <a:pt x="14902" y="312275"/>
                  </a:lnTo>
                  <a:lnTo>
                    <a:pt x="10003" y="328384"/>
                  </a:lnTo>
                  <a:lnTo>
                    <a:pt x="5004" y="346832"/>
                  </a:lnTo>
                  <a:lnTo>
                    <a:pt x="2218" y="364062"/>
                  </a:lnTo>
                  <a:lnTo>
                    <a:pt x="979" y="380187"/>
                  </a:lnTo>
                  <a:lnTo>
                    <a:pt x="429" y="395820"/>
                  </a:lnTo>
                  <a:lnTo>
                    <a:pt x="76" y="426553"/>
                  </a:lnTo>
                  <a:lnTo>
                    <a:pt x="0" y="464706"/>
                  </a:lnTo>
                  <a:lnTo>
                    <a:pt x="2251" y="479951"/>
                  </a:lnTo>
                  <a:lnTo>
                    <a:pt x="6074" y="494346"/>
                  </a:lnTo>
                  <a:lnTo>
                    <a:pt x="17902" y="526734"/>
                  </a:lnTo>
                  <a:lnTo>
                    <a:pt x="25428" y="544804"/>
                  </a:lnTo>
                  <a:lnTo>
                    <a:pt x="37065" y="560882"/>
                  </a:lnTo>
                  <a:lnTo>
                    <a:pt x="51238" y="576370"/>
                  </a:lnTo>
                  <a:lnTo>
                    <a:pt x="61148" y="584330"/>
                  </a:lnTo>
                  <a:lnTo>
                    <a:pt x="71197" y="591537"/>
                  </a:lnTo>
                  <a:lnTo>
                    <a:pt x="81308" y="600385"/>
                  </a:lnTo>
                  <a:lnTo>
                    <a:pt x="91446" y="607704"/>
                  </a:lnTo>
                  <a:lnTo>
                    <a:pt x="96521" y="610841"/>
                  </a:lnTo>
                  <a:lnTo>
                    <a:pt x="108932" y="614326"/>
                  </a:lnTo>
                  <a:lnTo>
                    <a:pt x="122915" y="616722"/>
                  </a:lnTo>
                  <a:lnTo>
                    <a:pt x="130200" y="618546"/>
                  </a:lnTo>
                  <a:lnTo>
                    <a:pt x="144221" y="621985"/>
                  </a:lnTo>
                  <a:lnTo>
                    <a:pt x="156097" y="623513"/>
                  </a:lnTo>
                  <a:lnTo>
                    <a:pt x="169276" y="624191"/>
                  </a:lnTo>
                  <a:lnTo>
                    <a:pt x="176347" y="624372"/>
                  </a:lnTo>
                  <a:lnTo>
                    <a:pt x="183601" y="623646"/>
                  </a:lnTo>
                  <a:lnTo>
                    <a:pt x="190977" y="622316"/>
                  </a:lnTo>
                  <a:lnTo>
                    <a:pt x="198435" y="620582"/>
                  </a:lnTo>
                  <a:lnTo>
                    <a:pt x="205946" y="618580"/>
                  </a:lnTo>
                  <a:lnTo>
                    <a:pt x="221065" y="614097"/>
                  </a:lnTo>
                  <a:lnTo>
                    <a:pt x="243858" y="606813"/>
                  </a:lnTo>
                  <a:lnTo>
                    <a:pt x="256823" y="599555"/>
                  </a:lnTo>
                  <a:lnTo>
                    <a:pt x="269078" y="590684"/>
                  </a:lnTo>
                  <a:lnTo>
                    <a:pt x="282991" y="581097"/>
                  </a:lnTo>
                  <a:lnTo>
                    <a:pt x="295383" y="571191"/>
                  </a:lnTo>
                  <a:lnTo>
                    <a:pt x="307382" y="560298"/>
                  </a:lnTo>
                  <a:lnTo>
                    <a:pt x="321181" y="546989"/>
                  </a:lnTo>
                  <a:lnTo>
                    <a:pt x="333523" y="532608"/>
                  </a:lnTo>
                  <a:lnTo>
                    <a:pt x="345500" y="517750"/>
                  </a:lnTo>
                  <a:lnTo>
                    <a:pt x="359290" y="502679"/>
                  </a:lnTo>
                  <a:lnTo>
                    <a:pt x="371627" y="487515"/>
                  </a:lnTo>
                  <a:lnTo>
                    <a:pt x="381908" y="473155"/>
                  </a:lnTo>
                  <a:lnTo>
                    <a:pt x="393303" y="453857"/>
                  </a:lnTo>
                  <a:lnTo>
                    <a:pt x="402266" y="436747"/>
                  </a:lnTo>
                  <a:lnTo>
                    <a:pt x="409636" y="420112"/>
                  </a:lnTo>
                  <a:lnTo>
                    <a:pt x="415735" y="404251"/>
                  </a:lnTo>
                  <a:lnTo>
                    <a:pt x="423928" y="381042"/>
                  </a:lnTo>
                  <a:lnTo>
                    <a:pt x="436837" y="342814"/>
                  </a:lnTo>
                  <a:lnTo>
                    <a:pt x="441935" y="325306"/>
                  </a:lnTo>
                  <a:lnTo>
                    <a:pt x="446176" y="307082"/>
                  </a:lnTo>
                  <a:lnTo>
                    <a:pt x="448062" y="290516"/>
                  </a:lnTo>
                  <a:lnTo>
                    <a:pt x="451156" y="274686"/>
                  </a:lnTo>
                  <a:lnTo>
                    <a:pt x="454508" y="260031"/>
                  </a:lnTo>
                  <a:lnTo>
                    <a:pt x="456395" y="241414"/>
                  </a:lnTo>
                  <a:lnTo>
                    <a:pt x="456836" y="227464"/>
                  </a:lnTo>
                  <a:lnTo>
                    <a:pt x="454774" y="212796"/>
                  </a:lnTo>
                  <a:lnTo>
                    <a:pt x="451883" y="198658"/>
                  </a:lnTo>
                  <a:lnTo>
                    <a:pt x="449408" y="180332"/>
                  </a:lnTo>
                  <a:lnTo>
                    <a:pt x="445828" y="166449"/>
                  </a:lnTo>
                  <a:lnTo>
                    <a:pt x="439053" y="148398"/>
                  </a:lnTo>
                  <a:lnTo>
                    <a:pt x="431684" y="132326"/>
                  </a:lnTo>
                  <a:lnTo>
                    <a:pt x="424138" y="116839"/>
                  </a:lnTo>
                  <a:lnTo>
                    <a:pt x="411465" y="97380"/>
                  </a:lnTo>
                  <a:lnTo>
                    <a:pt x="408926" y="92825"/>
                  </a:lnTo>
                  <a:lnTo>
                    <a:pt x="401590" y="85506"/>
                  </a:lnTo>
                  <a:lnTo>
                    <a:pt x="390198" y="76626"/>
                  </a:lnTo>
                  <a:lnTo>
                    <a:pt x="383389" y="71251"/>
                  </a:lnTo>
                  <a:lnTo>
                    <a:pt x="374718" y="66040"/>
                  </a:lnTo>
                  <a:lnTo>
                    <a:pt x="365219" y="63159"/>
                  </a:lnTo>
                  <a:lnTo>
                    <a:pt x="352610" y="61538"/>
                  </a:lnTo>
                  <a:lnTo>
                    <a:pt x="349370" y="61310"/>
                  </a:lnTo>
                  <a:lnTo>
                    <a:pt x="332002" y="55709"/>
                  </a:lnTo>
                  <a:lnTo>
                    <a:pt x="322246" y="54334"/>
                  </a:lnTo>
                  <a:lnTo>
                    <a:pt x="312266" y="53724"/>
                  </a:lnTo>
                  <a:lnTo>
                    <a:pt x="299385" y="53380"/>
                  </a:lnTo>
                  <a:lnTo>
                    <a:pt x="272958" y="53243"/>
                  </a:lnTo>
                  <a:lnTo>
                    <a:pt x="270022" y="54088"/>
                  </a:lnTo>
                  <a:lnTo>
                    <a:pt x="260997" y="58474"/>
                  </a:lnTo>
                  <a:lnTo>
                    <a:pt x="247722" y="60385"/>
                  </a:lnTo>
                  <a:lnTo>
                    <a:pt x="246424" y="60542"/>
                  </a:lnTo>
                  <a:lnTo>
                    <a:pt x="242725" y="62974"/>
                  </a:lnTo>
                  <a:lnTo>
                    <a:pt x="240553" y="64808"/>
                  </a:lnTo>
                  <a:lnTo>
                    <a:pt x="238258" y="66030"/>
                  </a:lnTo>
                  <a:lnTo>
                    <a:pt x="233451" y="67388"/>
                  </a:lnTo>
                  <a:lnTo>
                    <a:pt x="231830" y="68597"/>
                  </a:lnTo>
                  <a:lnTo>
                    <a:pt x="230750" y="70250"/>
                  </a:lnTo>
                  <a:lnTo>
                    <a:pt x="230029" y="72198"/>
                  </a:lnTo>
                  <a:lnTo>
                    <a:pt x="226971" y="76621"/>
                  </a:lnTo>
                  <a:lnTo>
                    <a:pt x="216523" y="88864"/>
                  </a:lnTo>
                  <a:lnTo>
                    <a:pt x="213442" y="96436"/>
                  </a:lnTo>
                  <a:lnTo>
                    <a:pt x="209722" y="101504"/>
                  </a:lnTo>
                  <a:lnTo>
                    <a:pt x="208391" y="104888"/>
                  </a:lnTo>
                  <a:lnTo>
                    <a:pt x="206255" y="120228"/>
                  </a:lnTo>
                  <a:lnTo>
                    <a:pt x="205833" y="131661"/>
                  </a:lnTo>
                  <a:lnTo>
                    <a:pt x="206645" y="134306"/>
                  </a:lnTo>
                  <a:lnTo>
                    <a:pt x="213349" y="1446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1248"/>
            <p:cNvSpPr/>
            <p:nvPr/>
          </p:nvSpPr>
          <p:spPr>
            <a:xfrm>
              <a:off x="4168140" y="5318762"/>
              <a:ext cx="1219201" cy="53339"/>
            </a:xfrm>
            <a:custGeom>
              <a:avLst/>
              <a:gdLst/>
              <a:ahLst/>
              <a:cxnLst/>
              <a:rect l="0" t="0" r="0" b="0"/>
              <a:pathLst>
                <a:path w="1219201" h="53339">
                  <a:moveTo>
                    <a:pt x="7620" y="15238"/>
                  </a:moveTo>
                  <a:lnTo>
                    <a:pt x="314" y="15238"/>
                  </a:lnTo>
                  <a:lnTo>
                    <a:pt x="210" y="14392"/>
                  </a:lnTo>
                  <a:lnTo>
                    <a:pt x="140" y="12981"/>
                  </a:lnTo>
                  <a:lnTo>
                    <a:pt x="1" y="7645"/>
                  </a:lnTo>
                  <a:lnTo>
                    <a:pt x="0" y="6772"/>
                  </a:lnTo>
                  <a:lnTo>
                    <a:pt x="0" y="312"/>
                  </a:lnTo>
                  <a:lnTo>
                    <a:pt x="11572" y="0"/>
                  </a:lnTo>
                  <a:lnTo>
                    <a:pt x="13642" y="846"/>
                  </a:lnTo>
                  <a:lnTo>
                    <a:pt x="15868" y="2257"/>
                  </a:lnTo>
                  <a:lnTo>
                    <a:pt x="18198" y="4044"/>
                  </a:lnTo>
                  <a:lnTo>
                    <a:pt x="20599" y="5235"/>
                  </a:lnTo>
                  <a:lnTo>
                    <a:pt x="25524" y="6559"/>
                  </a:lnTo>
                  <a:lnTo>
                    <a:pt x="61163" y="7577"/>
                  </a:lnTo>
                  <a:lnTo>
                    <a:pt x="103093" y="7616"/>
                  </a:lnTo>
                  <a:lnTo>
                    <a:pt x="109369" y="8463"/>
                  </a:lnTo>
                  <a:lnTo>
                    <a:pt x="116092" y="9875"/>
                  </a:lnTo>
                  <a:lnTo>
                    <a:pt x="123115" y="11663"/>
                  </a:lnTo>
                  <a:lnTo>
                    <a:pt x="129490" y="12854"/>
                  </a:lnTo>
                  <a:lnTo>
                    <a:pt x="141088" y="14179"/>
                  </a:lnTo>
                  <a:lnTo>
                    <a:pt x="173653" y="15029"/>
                  </a:lnTo>
                  <a:lnTo>
                    <a:pt x="246764" y="15229"/>
                  </a:lnTo>
                  <a:lnTo>
                    <a:pt x="255949" y="16079"/>
                  </a:lnTo>
                  <a:lnTo>
                    <a:pt x="264613" y="17491"/>
                  </a:lnTo>
                  <a:lnTo>
                    <a:pt x="272928" y="19281"/>
                  </a:lnTo>
                  <a:lnTo>
                    <a:pt x="282706" y="20473"/>
                  </a:lnTo>
                  <a:lnTo>
                    <a:pt x="304858" y="21798"/>
                  </a:lnTo>
                  <a:lnTo>
                    <a:pt x="337085" y="22544"/>
                  </a:lnTo>
                  <a:lnTo>
                    <a:pt x="637294" y="22858"/>
                  </a:lnTo>
                  <a:lnTo>
                    <a:pt x="650923" y="23705"/>
                  </a:lnTo>
                  <a:lnTo>
                    <a:pt x="665089" y="25116"/>
                  </a:lnTo>
                  <a:lnTo>
                    <a:pt x="679613" y="26903"/>
                  </a:lnTo>
                  <a:lnTo>
                    <a:pt x="693528" y="28095"/>
                  </a:lnTo>
                  <a:lnTo>
                    <a:pt x="720279" y="29419"/>
                  </a:lnTo>
                  <a:lnTo>
                    <a:pt x="746280" y="30007"/>
                  </a:lnTo>
                  <a:lnTo>
                    <a:pt x="835632" y="30451"/>
                  </a:lnTo>
                  <a:lnTo>
                    <a:pt x="848342" y="31306"/>
                  </a:lnTo>
                  <a:lnTo>
                    <a:pt x="861048" y="32723"/>
                  </a:lnTo>
                  <a:lnTo>
                    <a:pt x="873752" y="34515"/>
                  </a:lnTo>
                  <a:lnTo>
                    <a:pt x="886455" y="35709"/>
                  </a:lnTo>
                  <a:lnTo>
                    <a:pt x="911857" y="37036"/>
                  </a:lnTo>
                  <a:lnTo>
                    <a:pt x="937259" y="37626"/>
                  </a:lnTo>
                  <a:lnTo>
                    <a:pt x="961813" y="38735"/>
                  </a:lnTo>
                  <a:lnTo>
                    <a:pt x="973102" y="40216"/>
                  </a:lnTo>
                  <a:lnTo>
                    <a:pt x="984015" y="42050"/>
                  </a:lnTo>
                  <a:lnTo>
                    <a:pt x="995523" y="43273"/>
                  </a:lnTo>
                  <a:lnTo>
                    <a:pt x="1019600" y="44631"/>
                  </a:lnTo>
                  <a:lnTo>
                    <a:pt x="1052909" y="45396"/>
                  </a:lnTo>
                  <a:lnTo>
                    <a:pt x="1150572" y="45716"/>
                  </a:lnTo>
                  <a:lnTo>
                    <a:pt x="1157361" y="46563"/>
                  </a:lnTo>
                  <a:lnTo>
                    <a:pt x="1163581" y="47974"/>
                  </a:lnTo>
                  <a:lnTo>
                    <a:pt x="1169421" y="49762"/>
                  </a:lnTo>
                  <a:lnTo>
                    <a:pt x="1175008" y="50954"/>
                  </a:lnTo>
                  <a:lnTo>
                    <a:pt x="1185730" y="52278"/>
                  </a:lnTo>
                  <a:lnTo>
                    <a:pt x="1219200" y="533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1249"/>
            <p:cNvSpPr/>
            <p:nvPr/>
          </p:nvSpPr>
          <p:spPr>
            <a:xfrm>
              <a:off x="5387340" y="5280660"/>
              <a:ext cx="129428" cy="120511"/>
            </a:xfrm>
            <a:custGeom>
              <a:avLst/>
              <a:gdLst/>
              <a:ahLst/>
              <a:cxnLst/>
              <a:rect l="0" t="0" r="0" b="0"/>
              <a:pathLst>
                <a:path w="129428" h="120511">
                  <a:moveTo>
                    <a:pt x="0" y="0"/>
                  </a:moveTo>
                  <a:lnTo>
                    <a:pt x="11573" y="11572"/>
                  </a:lnTo>
                  <a:lnTo>
                    <a:pt x="13642" y="12795"/>
                  </a:lnTo>
                  <a:lnTo>
                    <a:pt x="15867" y="13610"/>
                  </a:lnTo>
                  <a:lnTo>
                    <a:pt x="18198" y="14153"/>
                  </a:lnTo>
                  <a:lnTo>
                    <a:pt x="20599" y="14515"/>
                  </a:lnTo>
                  <a:lnTo>
                    <a:pt x="23046" y="14757"/>
                  </a:lnTo>
                  <a:lnTo>
                    <a:pt x="25525" y="14918"/>
                  </a:lnTo>
                  <a:lnTo>
                    <a:pt x="28022" y="15872"/>
                  </a:lnTo>
                  <a:lnTo>
                    <a:pt x="30536" y="17355"/>
                  </a:lnTo>
                  <a:lnTo>
                    <a:pt x="33057" y="19189"/>
                  </a:lnTo>
                  <a:lnTo>
                    <a:pt x="36432" y="20413"/>
                  </a:lnTo>
                  <a:lnTo>
                    <a:pt x="40375" y="21228"/>
                  </a:lnTo>
                  <a:lnTo>
                    <a:pt x="44697" y="21773"/>
                  </a:lnTo>
                  <a:lnTo>
                    <a:pt x="49271" y="22135"/>
                  </a:lnTo>
                  <a:lnTo>
                    <a:pt x="54014" y="22377"/>
                  </a:lnTo>
                  <a:lnTo>
                    <a:pt x="58869" y="22538"/>
                  </a:lnTo>
                  <a:lnTo>
                    <a:pt x="62953" y="23492"/>
                  </a:lnTo>
                  <a:lnTo>
                    <a:pt x="66522" y="24975"/>
                  </a:lnTo>
                  <a:lnTo>
                    <a:pt x="69748" y="26809"/>
                  </a:lnTo>
                  <a:lnTo>
                    <a:pt x="73592" y="28033"/>
                  </a:lnTo>
                  <a:lnTo>
                    <a:pt x="77848" y="28848"/>
                  </a:lnTo>
                  <a:lnTo>
                    <a:pt x="82378" y="29393"/>
                  </a:lnTo>
                  <a:lnTo>
                    <a:pt x="86246" y="30602"/>
                  </a:lnTo>
                  <a:lnTo>
                    <a:pt x="89671" y="32254"/>
                  </a:lnTo>
                  <a:lnTo>
                    <a:pt x="92800" y="34203"/>
                  </a:lnTo>
                  <a:lnTo>
                    <a:pt x="95733" y="35502"/>
                  </a:lnTo>
                  <a:lnTo>
                    <a:pt x="98536" y="36368"/>
                  </a:lnTo>
                  <a:lnTo>
                    <a:pt x="101250" y="36945"/>
                  </a:lnTo>
                  <a:lnTo>
                    <a:pt x="104753" y="38177"/>
                  </a:lnTo>
                  <a:lnTo>
                    <a:pt x="108783" y="39845"/>
                  </a:lnTo>
                  <a:lnTo>
                    <a:pt x="119325" y="44560"/>
                  </a:lnTo>
                  <a:lnTo>
                    <a:pt x="123024" y="47462"/>
                  </a:lnTo>
                  <a:lnTo>
                    <a:pt x="128253" y="52179"/>
                  </a:lnTo>
                  <a:lnTo>
                    <a:pt x="128682" y="53412"/>
                  </a:lnTo>
                  <a:lnTo>
                    <a:pt x="129158" y="57041"/>
                  </a:lnTo>
                  <a:lnTo>
                    <a:pt x="129285" y="59194"/>
                  </a:lnTo>
                  <a:lnTo>
                    <a:pt x="129427" y="63844"/>
                  </a:lnTo>
                  <a:lnTo>
                    <a:pt x="128618" y="65423"/>
                  </a:lnTo>
                  <a:lnTo>
                    <a:pt x="127232" y="66475"/>
                  </a:lnTo>
                  <a:lnTo>
                    <a:pt x="125462" y="67177"/>
                  </a:lnTo>
                  <a:lnTo>
                    <a:pt x="124281" y="68491"/>
                  </a:lnTo>
                  <a:lnTo>
                    <a:pt x="123494" y="70215"/>
                  </a:lnTo>
                  <a:lnTo>
                    <a:pt x="122970" y="72209"/>
                  </a:lnTo>
                  <a:lnTo>
                    <a:pt x="120927" y="74386"/>
                  </a:lnTo>
                  <a:lnTo>
                    <a:pt x="117871" y="76684"/>
                  </a:lnTo>
                  <a:lnTo>
                    <a:pt x="114140" y="79062"/>
                  </a:lnTo>
                  <a:lnTo>
                    <a:pt x="110807" y="81495"/>
                  </a:lnTo>
                  <a:lnTo>
                    <a:pt x="107739" y="83963"/>
                  </a:lnTo>
                  <a:lnTo>
                    <a:pt x="104846" y="86455"/>
                  </a:lnTo>
                  <a:lnTo>
                    <a:pt x="101224" y="88117"/>
                  </a:lnTo>
                  <a:lnTo>
                    <a:pt x="97116" y="89225"/>
                  </a:lnTo>
                  <a:lnTo>
                    <a:pt x="92684" y="89963"/>
                  </a:lnTo>
                  <a:lnTo>
                    <a:pt x="88883" y="91302"/>
                  </a:lnTo>
                  <a:lnTo>
                    <a:pt x="85502" y="93041"/>
                  </a:lnTo>
                  <a:lnTo>
                    <a:pt x="82401" y="95047"/>
                  </a:lnTo>
                  <a:lnTo>
                    <a:pt x="78641" y="97232"/>
                  </a:lnTo>
                  <a:lnTo>
                    <a:pt x="69947" y="101916"/>
                  </a:lnTo>
                  <a:lnTo>
                    <a:pt x="65258" y="103504"/>
                  </a:lnTo>
                  <a:lnTo>
                    <a:pt x="60439" y="104563"/>
                  </a:lnTo>
                  <a:lnTo>
                    <a:pt x="55532" y="105268"/>
                  </a:lnTo>
                  <a:lnTo>
                    <a:pt x="51416" y="106586"/>
                  </a:lnTo>
                  <a:lnTo>
                    <a:pt x="47824" y="108310"/>
                  </a:lnTo>
                  <a:lnTo>
                    <a:pt x="44583" y="110307"/>
                  </a:lnTo>
                  <a:lnTo>
                    <a:pt x="40728" y="112484"/>
                  </a:lnTo>
                  <a:lnTo>
                    <a:pt x="31930" y="117162"/>
                  </a:lnTo>
                  <a:lnTo>
                    <a:pt x="28061" y="118748"/>
                  </a:lnTo>
                  <a:lnTo>
                    <a:pt x="24634" y="119805"/>
                  </a:lnTo>
                  <a:lnTo>
                    <a:pt x="21503" y="120510"/>
                  </a:lnTo>
                  <a:lnTo>
                    <a:pt x="18568" y="120133"/>
                  </a:lnTo>
                  <a:lnTo>
                    <a:pt x="15765" y="119035"/>
                  </a:lnTo>
                  <a:lnTo>
                    <a:pt x="762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1250"/>
            <p:cNvSpPr/>
            <p:nvPr/>
          </p:nvSpPr>
          <p:spPr>
            <a:xfrm>
              <a:off x="4115123" y="5394973"/>
              <a:ext cx="1386518" cy="68568"/>
            </a:xfrm>
            <a:custGeom>
              <a:avLst/>
              <a:gdLst/>
              <a:ahLst/>
              <a:cxnLst/>
              <a:rect l="0" t="0" r="0" b="0"/>
              <a:pathLst>
                <a:path w="1386518" h="68568">
                  <a:moveTo>
                    <a:pt x="30157" y="38087"/>
                  </a:moveTo>
                  <a:lnTo>
                    <a:pt x="16290" y="38087"/>
                  </a:lnTo>
                  <a:lnTo>
                    <a:pt x="14986" y="37240"/>
                  </a:lnTo>
                  <a:lnTo>
                    <a:pt x="13270" y="35830"/>
                  </a:lnTo>
                  <a:lnTo>
                    <a:pt x="11279" y="34042"/>
                  </a:lnTo>
                  <a:lnTo>
                    <a:pt x="9952" y="32004"/>
                  </a:lnTo>
                  <a:lnTo>
                    <a:pt x="9067" y="29798"/>
                  </a:lnTo>
                  <a:lnTo>
                    <a:pt x="7646" y="24220"/>
                  </a:lnTo>
                  <a:lnTo>
                    <a:pt x="6683" y="22916"/>
                  </a:lnTo>
                  <a:lnTo>
                    <a:pt x="5194" y="21200"/>
                  </a:lnTo>
                  <a:lnTo>
                    <a:pt x="3355" y="19208"/>
                  </a:lnTo>
                  <a:lnTo>
                    <a:pt x="2129" y="17035"/>
                  </a:lnTo>
                  <a:lnTo>
                    <a:pt x="1312" y="14739"/>
                  </a:lnTo>
                  <a:lnTo>
                    <a:pt x="0" y="9016"/>
                  </a:lnTo>
                  <a:lnTo>
                    <a:pt x="739" y="8546"/>
                  </a:lnTo>
                  <a:lnTo>
                    <a:pt x="3818" y="8024"/>
                  </a:lnTo>
                  <a:lnTo>
                    <a:pt x="4978" y="7038"/>
                  </a:lnTo>
                  <a:lnTo>
                    <a:pt x="5751" y="5535"/>
                  </a:lnTo>
                  <a:lnTo>
                    <a:pt x="6267" y="3685"/>
                  </a:lnTo>
                  <a:lnTo>
                    <a:pt x="7457" y="2452"/>
                  </a:lnTo>
                  <a:lnTo>
                    <a:pt x="9097" y="1631"/>
                  </a:lnTo>
                  <a:lnTo>
                    <a:pt x="13177" y="717"/>
                  </a:lnTo>
                  <a:lnTo>
                    <a:pt x="53229" y="0"/>
                  </a:lnTo>
                  <a:lnTo>
                    <a:pt x="84528" y="836"/>
                  </a:lnTo>
                  <a:lnTo>
                    <a:pt x="91805" y="2246"/>
                  </a:lnTo>
                  <a:lnTo>
                    <a:pt x="99195" y="4033"/>
                  </a:lnTo>
                  <a:lnTo>
                    <a:pt x="114181" y="6019"/>
                  </a:lnTo>
                  <a:lnTo>
                    <a:pt x="144498" y="7293"/>
                  </a:lnTo>
                  <a:lnTo>
                    <a:pt x="152950" y="8245"/>
                  </a:lnTo>
                  <a:lnTo>
                    <a:pt x="161973" y="9726"/>
                  </a:lnTo>
                  <a:lnTo>
                    <a:pt x="171374" y="11559"/>
                  </a:lnTo>
                  <a:lnTo>
                    <a:pt x="188594" y="13597"/>
                  </a:lnTo>
                  <a:lnTo>
                    <a:pt x="224389" y="14905"/>
                  </a:lnTo>
                  <a:lnTo>
                    <a:pt x="234152" y="15859"/>
                  </a:lnTo>
                  <a:lnTo>
                    <a:pt x="244047" y="17342"/>
                  </a:lnTo>
                  <a:lnTo>
                    <a:pt x="254030" y="19176"/>
                  </a:lnTo>
                  <a:lnTo>
                    <a:pt x="276412" y="21215"/>
                  </a:lnTo>
                  <a:lnTo>
                    <a:pt x="310555" y="22363"/>
                  </a:lnTo>
                  <a:lnTo>
                    <a:pt x="400294" y="22818"/>
                  </a:lnTo>
                  <a:lnTo>
                    <a:pt x="442934" y="22839"/>
                  </a:lnTo>
                  <a:lnTo>
                    <a:pt x="457742" y="21994"/>
                  </a:lnTo>
                  <a:lnTo>
                    <a:pt x="472693" y="20585"/>
                  </a:lnTo>
                  <a:lnTo>
                    <a:pt x="487742" y="18799"/>
                  </a:lnTo>
                  <a:lnTo>
                    <a:pt x="518008" y="16814"/>
                  </a:lnTo>
                  <a:lnTo>
                    <a:pt x="547547" y="15932"/>
                  </a:lnTo>
                  <a:lnTo>
                    <a:pt x="605519" y="15367"/>
                  </a:lnTo>
                  <a:lnTo>
                    <a:pt x="669495" y="15254"/>
                  </a:lnTo>
                  <a:lnTo>
                    <a:pt x="684135" y="16092"/>
                  </a:lnTo>
                  <a:lnTo>
                    <a:pt x="698129" y="17497"/>
                  </a:lnTo>
                  <a:lnTo>
                    <a:pt x="711692" y="19280"/>
                  </a:lnTo>
                  <a:lnTo>
                    <a:pt x="740309" y="21262"/>
                  </a:lnTo>
                  <a:lnTo>
                    <a:pt x="782721" y="22377"/>
                  </a:lnTo>
                  <a:lnTo>
                    <a:pt x="809977" y="23485"/>
                  </a:lnTo>
                  <a:lnTo>
                    <a:pt x="824357" y="24966"/>
                  </a:lnTo>
                  <a:lnTo>
                    <a:pt x="839023" y="26799"/>
                  </a:lnTo>
                  <a:lnTo>
                    <a:pt x="866609" y="28837"/>
                  </a:lnTo>
                  <a:lnTo>
                    <a:pt x="893827" y="30589"/>
                  </a:lnTo>
                  <a:lnTo>
                    <a:pt x="908197" y="32242"/>
                  </a:lnTo>
                  <a:lnTo>
                    <a:pt x="922857" y="34190"/>
                  </a:lnTo>
                  <a:lnTo>
                    <a:pt x="936863" y="35489"/>
                  </a:lnTo>
                  <a:lnTo>
                    <a:pt x="976803" y="37318"/>
                  </a:lnTo>
                  <a:lnTo>
                    <a:pt x="1015448" y="38706"/>
                  </a:lnTo>
                  <a:lnTo>
                    <a:pt x="1028224" y="40193"/>
                  </a:lnTo>
                  <a:lnTo>
                    <a:pt x="1040975" y="42031"/>
                  </a:lnTo>
                  <a:lnTo>
                    <a:pt x="1066432" y="44073"/>
                  </a:lnTo>
                  <a:lnTo>
                    <a:pt x="1104564" y="45222"/>
                  </a:lnTo>
                  <a:lnTo>
                    <a:pt x="1129124" y="46339"/>
                  </a:lnTo>
                  <a:lnTo>
                    <a:pt x="1140416" y="47821"/>
                  </a:lnTo>
                  <a:lnTo>
                    <a:pt x="1151329" y="49656"/>
                  </a:lnTo>
                  <a:lnTo>
                    <a:pt x="1174745" y="51695"/>
                  </a:lnTo>
                  <a:lnTo>
                    <a:pt x="1209469" y="52844"/>
                  </a:lnTo>
                  <a:lnTo>
                    <a:pt x="1278228" y="53299"/>
                  </a:lnTo>
                  <a:lnTo>
                    <a:pt x="1286384" y="54155"/>
                  </a:lnTo>
                  <a:lnTo>
                    <a:pt x="1294362" y="55572"/>
                  </a:lnTo>
                  <a:lnTo>
                    <a:pt x="1302220" y="57364"/>
                  </a:lnTo>
                  <a:lnTo>
                    <a:pt x="1317726" y="59354"/>
                  </a:lnTo>
                  <a:lnTo>
                    <a:pt x="1358978" y="60884"/>
                  </a:lnTo>
                  <a:lnTo>
                    <a:pt x="1368915" y="60920"/>
                  </a:lnTo>
                  <a:lnTo>
                    <a:pt x="1372243" y="61775"/>
                  </a:lnTo>
                  <a:lnTo>
                    <a:pt x="1374460" y="63192"/>
                  </a:lnTo>
                  <a:lnTo>
                    <a:pt x="1375939" y="64984"/>
                  </a:lnTo>
                  <a:lnTo>
                    <a:pt x="1377772" y="66178"/>
                  </a:lnTo>
                  <a:lnTo>
                    <a:pt x="1384539" y="68095"/>
                  </a:lnTo>
                  <a:lnTo>
                    <a:pt x="1386517" y="685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1251"/>
            <p:cNvSpPr/>
            <p:nvPr/>
          </p:nvSpPr>
          <p:spPr>
            <a:xfrm>
              <a:off x="5433060" y="5417820"/>
              <a:ext cx="137020" cy="91441"/>
            </a:xfrm>
            <a:custGeom>
              <a:avLst/>
              <a:gdLst/>
              <a:ahLst/>
              <a:cxnLst/>
              <a:rect l="0" t="0" r="0" b="0"/>
              <a:pathLst>
                <a:path w="137020" h="91441">
                  <a:moveTo>
                    <a:pt x="7620" y="0"/>
                  </a:moveTo>
                  <a:lnTo>
                    <a:pt x="3575" y="4045"/>
                  </a:lnTo>
                  <a:lnTo>
                    <a:pt x="3230" y="6083"/>
                  </a:lnTo>
                  <a:lnTo>
                    <a:pt x="3847" y="8288"/>
                  </a:lnTo>
                  <a:lnTo>
                    <a:pt x="7399" y="14833"/>
                  </a:lnTo>
                  <a:lnTo>
                    <a:pt x="11600" y="15119"/>
                  </a:lnTo>
                  <a:lnTo>
                    <a:pt x="18207" y="15205"/>
                  </a:lnTo>
                  <a:lnTo>
                    <a:pt x="25526" y="15229"/>
                  </a:lnTo>
                  <a:lnTo>
                    <a:pt x="28024" y="16079"/>
                  </a:lnTo>
                  <a:lnTo>
                    <a:pt x="30536" y="17493"/>
                  </a:lnTo>
                  <a:lnTo>
                    <a:pt x="33058" y="19282"/>
                  </a:lnTo>
                  <a:lnTo>
                    <a:pt x="36432" y="20475"/>
                  </a:lnTo>
                  <a:lnTo>
                    <a:pt x="40375" y="21270"/>
                  </a:lnTo>
                  <a:lnTo>
                    <a:pt x="44697" y="21800"/>
                  </a:lnTo>
                  <a:lnTo>
                    <a:pt x="49271" y="22153"/>
                  </a:lnTo>
                  <a:lnTo>
                    <a:pt x="54014" y="22389"/>
                  </a:lnTo>
                  <a:lnTo>
                    <a:pt x="58869" y="22546"/>
                  </a:lnTo>
                  <a:lnTo>
                    <a:pt x="63799" y="23497"/>
                  </a:lnTo>
                  <a:lnTo>
                    <a:pt x="68779" y="24978"/>
                  </a:lnTo>
                  <a:lnTo>
                    <a:pt x="73793" y="26812"/>
                  </a:lnTo>
                  <a:lnTo>
                    <a:pt x="78829" y="28881"/>
                  </a:lnTo>
                  <a:lnTo>
                    <a:pt x="83879" y="31107"/>
                  </a:lnTo>
                  <a:lnTo>
                    <a:pt x="88939" y="33438"/>
                  </a:lnTo>
                  <a:lnTo>
                    <a:pt x="93160" y="34993"/>
                  </a:lnTo>
                  <a:lnTo>
                    <a:pt x="96819" y="36028"/>
                  </a:lnTo>
                  <a:lnTo>
                    <a:pt x="100106" y="36719"/>
                  </a:lnTo>
                  <a:lnTo>
                    <a:pt x="103991" y="38026"/>
                  </a:lnTo>
                  <a:lnTo>
                    <a:pt x="108275" y="39744"/>
                  </a:lnTo>
                  <a:lnTo>
                    <a:pt x="112822" y="41736"/>
                  </a:lnTo>
                  <a:lnTo>
                    <a:pt x="116701" y="43911"/>
                  </a:lnTo>
                  <a:lnTo>
                    <a:pt x="120135" y="46207"/>
                  </a:lnTo>
                  <a:lnTo>
                    <a:pt x="123270" y="48584"/>
                  </a:lnTo>
                  <a:lnTo>
                    <a:pt x="126206" y="50170"/>
                  </a:lnTo>
                  <a:lnTo>
                    <a:pt x="129011" y="51227"/>
                  </a:lnTo>
                  <a:lnTo>
                    <a:pt x="131727" y="51932"/>
                  </a:lnTo>
                  <a:lnTo>
                    <a:pt x="133538" y="53248"/>
                  </a:lnTo>
                  <a:lnTo>
                    <a:pt x="134745" y="54972"/>
                  </a:lnTo>
                  <a:lnTo>
                    <a:pt x="136683" y="59777"/>
                  </a:lnTo>
                  <a:lnTo>
                    <a:pt x="136842" y="61018"/>
                  </a:lnTo>
                  <a:lnTo>
                    <a:pt x="136948" y="62692"/>
                  </a:lnTo>
                  <a:lnTo>
                    <a:pt x="137019" y="64655"/>
                  </a:lnTo>
                  <a:lnTo>
                    <a:pt x="136219" y="66810"/>
                  </a:lnTo>
                  <a:lnTo>
                    <a:pt x="134839" y="69094"/>
                  </a:lnTo>
                  <a:lnTo>
                    <a:pt x="133073" y="71462"/>
                  </a:lnTo>
                  <a:lnTo>
                    <a:pt x="131048" y="73042"/>
                  </a:lnTo>
                  <a:lnTo>
                    <a:pt x="128852" y="74094"/>
                  </a:lnTo>
                  <a:lnTo>
                    <a:pt x="126541" y="74797"/>
                  </a:lnTo>
                  <a:lnTo>
                    <a:pt x="123308" y="76111"/>
                  </a:lnTo>
                  <a:lnTo>
                    <a:pt x="119459" y="77834"/>
                  </a:lnTo>
                  <a:lnTo>
                    <a:pt x="115199" y="79829"/>
                  </a:lnTo>
                  <a:lnTo>
                    <a:pt x="111513" y="81160"/>
                  </a:lnTo>
                  <a:lnTo>
                    <a:pt x="108208" y="82047"/>
                  </a:lnTo>
                  <a:lnTo>
                    <a:pt x="105159" y="82638"/>
                  </a:lnTo>
                  <a:lnTo>
                    <a:pt x="100586" y="83879"/>
                  </a:lnTo>
                  <a:lnTo>
                    <a:pt x="88732" y="87515"/>
                  </a:lnTo>
                  <a:lnTo>
                    <a:pt x="82861" y="88824"/>
                  </a:lnTo>
                  <a:lnTo>
                    <a:pt x="77254" y="89696"/>
                  </a:lnTo>
                  <a:lnTo>
                    <a:pt x="71823" y="90278"/>
                  </a:lnTo>
                  <a:lnTo>
                    <a:pt x="65662" y="90665"/>
                  </a:lnTo>
                  <a:lnTo>
                    <a:pt x="59014" y="90924"/>
                  </a:lnTo>
                  <a:lnTo>
                    <a:pt x="39781" y="91287"/>
                  </a:lnTo>
                  <a:lnTo>
                    <a:pt x="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1252"/>
            <p:cNvSpPr/>
            <p:nvPr/>
          </p:nvSpPr>
          <p:spPr>
            <a:xfrm>
              <a:off x="4145280" y="5562600"/>
              <a:ext cx="1219201" cy="45721"/>
            </a:xfrm>
            <a:custGeom>
              <a:avLst/>
              <a:gdLst/>
              <a:ahLst/>
              <a:cxnLst/>
              <a:rect l="0" t="0" r="0" b="0"/>
              <a:pathLst>
                <a:path w="1219201" h="45721">
                  <a:moveTo>
                    <a:pt x="0" y="0"/>
                  </a:moveTo>
                  <a:lnTo>
                    <a:pt x="0" y="15223"/>
                  </a:lnTo>
                  <a:lnTo>
                    <a:pt x="149999" y="15240"/>
                  </a:lnTo>
                  <a:lnTo>
                    <a:pt x="158419" y="16086"/>
                  </a:lnTo>
                  <a:lnTo>
                    <a:pt x="166573" y="17498"/>
                  </a:lnTo>
                  <a:lnTo>
                    <a:pt x="174549" y="19285"/>
                  </a:lnTo>
                  <a:lnTo>
                    <a:pt x="183252" y="20477"/>
                  </a:lnTo>
                  <a:lnTo>
                    <a:pt x="211684" y="21307"/>
                  </a:lnTo>
                  <a:lnTo>
                    <a:pt x="221555" y="20131"/>
                  </a:lnTo>
                  <a:lnTo>
                    <a:pt x="231524" y="18501"/>
                  </a:lnTo>
                  <a:lnTo>
                    <a:pt x="251631" y="18947"/>
                  </a:lnTo>
                  <a:lnTo>
                    <a:pt x="261734" y="20251"/>
                  </a:lnTo>
                  <a:lnTo>
                    <a:pt x="271855" y="21121"/>
                  </a:lnTo>
                  <a:lnTo>
                    <a:pt x="303129" y="21498"/>
                  </a:lnTo>
                  <a:lnTo>
                    <a:pt x="314693" y="20259"/>
                  </a:lnTo>
                  <a:lnTo>
                    <a:pt x="326635" y="18586"/>
                  </a:lnTo>
                  <a:lnTo>
                    <a:pt x="338830" y="17470"/>
                  </a:lnTo>
                  <a:lnTo>
                    <a:pt x="363669" y="16232"/>
                  </a:lnTo>
                  <a:lnTo>
                    <a:pt x="401453" y="15534"/>
                  </a:lnTo>
                  <a:lnTo>
                    <a:pt x="824281" y="15240"/>
                  </a:lnTo>
                  <a:lnTo>
                    <a:pt x="835695" y="16086"/>
                  </a:lnTo>
                  <a:lnTo>
                    <a:pt x="847536" y="17498"/>
                  </a:lnTo>
                  <a:lnTo>
                    <a:pt x="859665" y="19285"/>
                  </a:lnTo>
                  <a:lnTo>
                    <a:pt x="875369" y="20477"/>
                  </a:lnTo>
                  <a:lnTo>
                    <a:pt x="913140" y="21801"/>
                  </a:lnTo>
                  <a:lnTo>
                    <a:pt x="957018" y="22546"/>
                  </a:lnTo>
                  <a:lnTo>
                    <a:pt x="969905" y="23497"/>
                  </a:lnTo>
                  <a:lnTo>
                    <a:pt x="982730" y="24978"/>
                  </a:lnTo>
                  <a:lnTo>
                    <a:pt x="995514" y="26812"/>
                  </a:lnTo>
                  <a:lnTo>
                    <a:pt x="1006576" y="28035"/>
                  </a:lnTo>
                  <a:lnTo>
                    <a:pt x="1025640" y="29393"/>
                  </a:lnTo>
                  <a:lnTo>
                    <a:pt x="1054698" y="30158"/>
                  </a:lnTo>
                  <a:lnTo>
                    <a:pt x="1088775" y="31263"/>
                  </a:lnTo>
                  <a:lnTo>
                    <a:pt x="1096690" y="32696"/>
                  </a:lnTo>
                  <a:lnTo>
                    <a:pt x="1104507" y="34497"/>
                  </a:lnTo>
                  <a:lnTo>
                    <a:pt x="1112258" y="35698"/>
                  </a:lnTo>
                  <a:lnTo>
                    <a:pt x="1127643" y="37033"/>
                  </a:lnTo>
                  <a:lnTo>
                    <a:pt x="1146540" y="37784"/>
                  </a:lnTo>
                  <a:lnTo>
                    <a:pt x="1152980" y="38736"/>
                  </a:lnTo>
                  <a:lnTo>
                    <a:pt x="1159814" y="40217"/>
                  </a:lnTo>
                  <a:lnTo>
                    <a:pt x="1166909" y="42052"/>
                  </a:lnTo>
                  <a:lnTo>
                    <a:pt x="1173333" y="43274"/>
                  </a:lnTo>
                  <a:lnTo>
                    <a:pt x="1184986" y="44633"/>
                  </a:lnTo>
                  <a:lnTo>
                    <a:pt x="121920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1253"/>
            <p:cNvSpPr/>
            <p:nvPr/>
          </p:nvSpPr>
          <p:spPr>
            <a:xfrm>
              <a:off x="5410200" y="5562600"/>
              <a:ext cx="126222" cy="73468"/>
            </a:xfrm>
            <a:custGeom>
              <a:avLst/>
              <a:gdLst/>
              <a:ahLst/>
              <a:cxnLst/>
              <a:rect l="0" t="0" r="0" b="0"/>
              <a:pathLst>
                <a:path w="126222" h="73468">
                  <a:moveTo>
                    <a:pt x="0" y="0"/>
                  </a:moveTo>
                  <a:lnTo>
                    <a:pt x="0" y="7306"/>
                  </a:lnTo>
                  <a:lnTo>
                    <a:pt x="1693" y="7410"/>
                  </a:lnTo>
                  <a:lnTo>
                    <a:pt x="14612" y="7611"/>
                  </a:lnTo>
                  <a:lnTo>
                    <a:pt x="25791" y="7619"/>
                  </a:lnTo>
                  <a:lnTo>
                    <a:pt x="28201" y="8466"/>
                  </a:lnTo>
                  <a:lnTo>
                    <a:pt x="30654" y="9877"/>
                  </a:lnTo>
                  <a:lnTo>
                    <a:pt x="33136" y="11665"/>
                  </a:lnTo>
                  <a:lnTo>
                    <a:pt x="36484" y="12856"/>
                  </a:lnTo>
                  <a:lnTo>
                    <a:pt x="40409" y="13651"/>
                  </a:lnTo>
                  <a:lnTo>
                    <a:pt x="44720" y="14180"/>
                  </a:lnTo>
                  <a:lnTo>
                    <a:pt x="48440" y="14533"/>
                  </a:lnTo>
                  <a:lnTo>
                    <a:pt x="51767" y="14769"/>
                  </a:lnTo>
                  <a:lnTo>
                    <a:pt x="54831" y="14926"/>
                  </a:lnTo>
                  <a:lnTo>
                    <a:pt x="62752" y="15100"/>
                  </a:lnTo>
                  <a:lnTo>
                    <a:pt x="67235" y="15146"/>
                  </a:lnTo>
                  <a:lnTo>
                    <a:pt x="71070" y="16025"/>
                  </a:lnTo>
                  <a:lnTo>
                    <a:pt x="74473" y="17456"/>
                  </a:lnTo>
                  <a:lnTo>
                    <a:pt x="77588" y="19257"/>
                  </a:lnTo>
                  <a:lnTo>
                    <a:pt x="81359" y="20458"/>
                  </a:lnTo>
                  <a:lnTo>
                    <a:pt x="85566" y="21258"/>
                  </a:lnTo>
                  <a:lnTo>
                    <a:pt x="90065" y="21792"/>
                  </a:lnTo>
                  <a:lnTo>
                    <a:pt x="93910" y="22148"/>
                  </a:lnTo>
                  <a:lnTo>
                    <a:pt x="97320" y="22385"/>
                  </a:lnTo>
                  <a:lnTo>
                    <a:pt x="100440" y="22543"/>
                  </a:lnTo>
                  <a:lnTo>
                    <a:pt x="103367" y="23495"/>
                  </a:lnTo>
                  <a:lnTo>
                    <a:pt x="106164" y="24977"/>
                  </a:lnTo>
                  <a:lnTo>
                    <a:pt x="108877" y="26812"/>
                  </a:lnTo>
                  <a:lnTo>
                    <a:pt x="111532" y="28034"/>
                  </a:lnTo>
                  <a:lnTo>
                    <a:pt x="114147" y="28849"/>
                  </a:lnTo>
                  <a:lnTo>
                    <a:pt x="120385" y="30157"/>
                  </a:lnTo>
                  <a:lnTo>
                    <a:pt x="120897" y="31112"/>
                  </a:lnTo>
                  <a:lnTo>
                    <a:pt x="121238" y="32595"/>
                  </a:lnTo>
                  <a:lnTo>
                    <a:pt x="121466" y="34430"/>
                  </a:lnTo>
                  <a:lnTo>
                    <a:pt x="122464" y="36500"/>
                  </a:lnTo>
                  <a:lnTo>
                    <a:pt x="123976" y="38727"/>
                  </a:lnTo>
                  <a:lnTo>
                    <a:pt x="125831" y="41058"/>
                  </a:lnTo>
                  <a:lnTo>
                    <a:pt x="126221" y="42612"/>
                  </a:lnTo>
                  <a:lnTo>
                    <a:pt x="125634" y="43648"/>
                  </a:lnTo>
                  <a:lnTo>
                    <a:pt x="124396" y="44339"/>
                  </a:lnTo>
                  <a:lnTo>
                    <a:pt x="123570" y="45646"/>
                  </a:lnTo>
                  <a:lnTo>
                    <a:pt x="123021" y="47363"/>
                  </a:lnTo>
                  <a:lnTo>
                    <a:pt x="122138" y="52159"/>
                  </a:lnTo>
                  <a:lnTo>
                    <a:pt x="121219" y="53399"/>
                  </a:lnTo>
                  <a:lnTo>
                    <a:pt x="119759" y="55073"/>
                  </a:lnTo>
                  <a:lnTo>
                    <a:pt x="115379" y="59798"/>
                  </a:lnTo>
                  <a:lnTo>
                    <a:pt x="114173" y="60185"/>
                  </a:lnTo>
                  <a:lnTo>
                    <a:pt x="110575" y="60615"/>
                  </a:lnTo>
                  <a:lnTo>
                    <a:pt x="108430" y="61577"/>
                  </a:lnTo>
                  <a:lnTo>
                    <a:pt x="106154" y="63064"/>
                  </a:lnTo>
                  <a:lnTo>
                    <a:pt x="103789" y="64903"/>
                  </a:lnTo>
                  <a:lnTo>
                    <a:pt x="100520" y="66129"/>
                  </a:lnTo>
                  <a:lnTo>
                    <a:pt x="96647" y="66946"/>
                  </a:lnTo>
                  <a:lnTo>
                    <a:pt x="92371" y="67490"/>
                  </a:lnTo>
                  <a:lnTo>
                    <a:pt x="88674" y="67854"/>
                  </a:lnTo>
                  <a:lnTo>
                    <a:pt x="85363" y="68096"/>
                  </a:lnTo>
                  <a:lnTo>
                    <a:pt x="82309" y="68257"/>
                  </a:lnTo>
                  <a:lnTo>
                    <a:pt x="76658" y="68437"/>
                  </a:lnTo>
                  <a:lnTo>
                    <a:pt x="66457" y="68537"/>
                  </a:lnTo>
                  <a:lnTo>
                    <a:pt x="43502" y="68578"/>
                  </a:lnTo>
                  <a:lnTo>
                    <a:pt x="40854" y="69425"/>
                  </a:lnTo>
                  <a:lnTo>
                    <a:pt x="38243" y="70837"/>
                  </a:lnTo>
                  <a:lnTo>
                    <a:pt x="35656" y="72624"/>
                  </a:lnTo>
                  <a:lnTo>
                    <a:pt x="33084" y="72970"/>
                  </a:lnTo>
                  <a:lnTo>
                    <a:pt x="30523" y="72353"/>
                  </a:lnTo>
                  <a:lnTo>
                    <a:pt x="27968" y="71096"/>
                  </a:lnTo>
                  <a:lnTo>
                    <a:pt x="25419" y="71104"/>
                  </a:lnTo>
                  <a:lnTo>
                    <a:pt x="22873" y="71956"/>
                  </a:lnTo>
                  <a:lnTo>
                    <a:pt x="20328" y="73370"/>
                  </a:lnTo>
                  <a:lnTo>
                    <a:pt x="18632" y="73467"/>
                  </a:lnTo>
                  <a:lnTo>
                    <a:pt x="17501" y="72685"/>
                  </a:lnTo>
                  <a:lnTo>
                    <a:pt x="1524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1254"/>
            <p:cNvSpPr/>
            <p:nvPr/>
          </p:nvSpPr>
          <p:spPr>
            <a:xfrm>
              <a:off x="6065520" y="5265420"/>
              <a:ext cx="1264921" cy="60961"/>
            </a:xfrm>
            <a:custGeom>
              <a:avLst/>
              <a:gdLst/>
              <a:ahLst/>
              <a:cxnLst/>
              <a:rect l="0" t="0" r="0" b="0"/>
              <a:pathLst>
                <a:path w="1264921" h="60961">
                  <a:moveTo>
                    <a:pt x="0" y="7620"/>
                  </a:moveTo>
                  <a:lnTo>
                    <a:pt x="6561" y="1059"/>
                  </a:lnTo>
                  <a:lnTo>
                    <a:pt x="9407" y="471"/>
                  </a:lnTo>
                  <a:lnTo>
                    <a:pt x="46403" y="4"/>
                  </a:lnTo>
                  <a:lnTo>
                    <a:pt x="812696" y="0"/>
                  </a:lnTo>
                  <a:lnTo>
                    <a:pt x="825431" y="847"/>
                  </a:lnTo>
                  <a:lnTo>
                    <a:pt x="838154" y="2258"/>
                  </a:lnTo>
                  <a:lnTo>
                    <a:pt x="850869" y="4045"/>
                  </a:lnTo>
                  <a:lnTo>
                    <a:pt x="876287" y="8289"/>
                  </a:lnTo>
                  <a:lnTo>
                    <a:pt x="888991" y="10606"/>
                  </a:lnTo>
                  <a:lnTo>
                    <a:pt x="901694" y="12150"/>
                  </a:lnTo>
                  <a:lnTo>
                    <a:pt x="927097" y="13867"/>
                  </a:lnTo>
                  <a:lnTo>
                    <a:pt x="938952" y="15171"/>
                  </a:lnTo>
                  <a:lnTo>
                    <a:pt x="950242" y="16887"/>
                  </a:lnTo>
                  <a:lnTo>
                    <a:pt x="961154" y="18878"/>
                  </a:lnTo>
                  <a:lnTo>
                    <a:pt x="972663" y="20206"/>
                  </a:lnTo>
                  <a:lnTo>
                    <a:pt x="996740" y="21680"/>
                  </a:lnTo>
                  <a:lnTo>
                    <a:pt x="1008239" y="22920"/>
                  </a:lnTo>
                  <a:lnTo>
                    <a:pt x="1019293" y="24594"/>
                  </a:lnTo>
                  <a:lnTo>
                    <a:pt x="1030048" y="26556"/>
                  </a:lnTo>
                  <a:lnTo>
                    <a:pt x="1040607" y="28710"/>
                  </a:lnTo>
                  <a:lnTo>
                    <a:pt x="1061367" y="33362"/>
                  </a:lnTo>
                  <a:lnTo>
                    <a:pt x="1071644" y="34942"/>
                  </a:lnTo>
                  <a:lnTo>
                    <a:pt x="1092096" y="36697"/>
                  </a:lnTo>
                  <a:lnTo>
                    <a:pt x="1102291" y="38011"/>
                  </a:lnTo>
                  <a:lnTo>
                    <a:pt x="1112474" y="39734"/>
                  </a:lnTo>
                  <a:lnTo>
                    <a:pt x="1122649" y="41729"/>
                  </a:lnTo>
                  <a:lnTo>
                    <a:pt x="1132820" y="43060"/>
                  </a:lnTo>
                  <a:lnTo>
                    <a:pt x="1153151" y="44538"/>
                  </a:lnTo>
                  <a:lnTo>
                    <a:pt x="1161621" y="45779"/>
                  </a:lnTo>
                  <a:lnTo>
                    <a:pt x="1168961" y="47452"/>
                  </a:lnTo>
                  <a:lnTo>
                    <a:pt x="1175547" y="49415"/>
                  </a:lnTo>
                  <a:lnTo>
                    <a:pt x="1182478" y="50724"/>
                  </a:lnTo>
                  <a:lnTo>
                    <a:pt x="1203522" y="52565"/>
                  </a:lnTo>
                  <a:lnTo>
                    <a:pt x="1220858" y="53957"/>
                  </a:lnTo>
                  <a:lnTo>
                    <a:pt x="1226233" y="55445"/>
                  </a:lnTo>
                  <a:lnTo>
                    <a:pt x="1231509" y="57283"/>
                  </a:lnTo>
                  <a:lnTo>
                    <a:pt x="1235873" y="58509"/>
                  </a:lnTo>
                  <a:lnTo>
                    <a:pt x="1246059" y="60234"/>
                  </a:lnTo>
                  <a:lnTo>
                    <a:pt x="1264920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1255"/>
            <p:cNvSpPr/>
            <p:nvPr/>
          </p:nvSpPr>
          <p:spPr>
            <a:xfrm>
              <a:off x="7368540" y="5265448"/>
              <a:ext cx="167213" cy="106653"/>
            </a:xfrm>
            <a:custGeom>
              <a:avLst/>
              <a:gdLst/>
              <a:ahLst/>
              <a:cxnLst/>
              <a:rect l="0" t="0" r="0" b="0"/>
              <a:pathLst>
                <a:path w="167213" h="106653">
                  <a:moveTo>
                    <a:pt x="0" y="15212"/>
                  </a:moveTo>
                  <a:lnTo>
                    <a:pt x="13122" y="15212"/>
                  </a:lnTo>
                  <a:lnTo>
                    <a:pt x="13828" y="14365"/>
                  </a:lnTo>
                  <a:lnTo>
                    <a:pt x="14299" y="12955"/>
                  </a:lnTo>
                  <a:lnTo>
                    <a:pt x="14612" y="11167"/>
                  </a:lnTo>
                  <a:lnTo>
                    <a:pt x="13974" y="9975"/>
                  </a:lnTo>
                  <a:lnTo>
                    <a:pt x="12703" y="9181"/>
                  </a:lnTo>
                  <a:lnTo>
                    <a:pt x="11009" y="8651"/>
                  </a:lnTo>
                  <a:lnTo>
                    <a:pt x="10726" y="8298"/>
                  </a:lnTo>
                  <a:lnTo>
                    <a:pt x="11383" y="8063"/>
                  </a:lnTo>
                  <a:lnTo>
                    <a:pt x="12669" y="7906"/>
                  </a:lnTo>
                  <a:lnTo>
                    <a:pt x="16355" y="5473"/>
                  </a:lnTo>
                  <a:lnTo>
                    <a:pt x="18523" y="3640"/>
                  </a:lnTo>
                  <a:lnTo>
                    <a:pt x="20815" y="2417"/>
                  </a:lnTo>
                  <a:lnTo>
                    <a:pt x="25621" y="1059"/>
                  </a:lnTo>
                  <a:lnTo>
                    <a:pt x="28934" y="697"/>
                  </a:lnTo>
                  <a:lnTo>
                    <a:pt x="32835" y="455"/>
                  </a:lnTo>
                  <a:lnTo>
                    <a:pt x="41687" y="186"/>
                  </a:lnTo>
                  <a:lnTo>
                    <a:pt x="62132" y="0"/>
                  </a:lnTo>
                  <a:lnTo>
                    <a:pt x="65974" y="838"/>
                  </a:lnTo>
                  <a:lnTo>
                    <a:pt x="70230" y="2242"/>
                  </a:lnTo>
                  <a:lnTo>
                    <a:pt x="74760" y="4026"/>
                  </a:lnTo>
                  <a:lnTo>
                    <a:pt x="79473" y="5214"/>
                  </a:lnTo>
                  <a:lnTo>
                    <a:pt x="84308" y="6007"/>
                  </a:lnTo>
                  <a:lnTo>
                    <a:pt x="89226" y="6536"/>
                  </a:lnTo>
                  <a:lnTo>
                    <a:pt x="94197" y="6888"/>
                  </a:lnTo>
                  <a:lnTo>
                    <a:pt x="99205" y="7122"/>
                  </a:lnTo>
                  <a:lnTo>
                    <a:pt x="109284" y="7383"/>
                  </a:lnTo>
                  <a:lnTo>
                    <a:pt x="119408" y="7499"/>
                  </a:lnTo>
                  <a:lnTo>
                    <a:pt x="123632" y="8377"/>
                  </a:lnTo>
                  <a:lnTo>
                    <a:pt x="127295" y="9808"/>
                  </a:lnTo>
                  <a:lnTo>
                    <a:pt x="130583" y="11609"/>
                  </a:lnTo>
                  <a:lnTo>
                    <a:pt x="134469" y="12810"/>
                  </a:lnTo>
                  <a:lnTo>
                    <a:pt x="138752" y="13611"/>
                  </a:lnTo>
                  <a:lnTo>
                    <a:pt x="149704" y="14896"/>
                  </a:lnTo>
                  <a:lnTo>
                    <a:pt x="153459" y="17329"/>
                  </a:lnTo>
                  <a:lnTo>
                    <a:pt x="155646" y="19164"/>
                  </a:lnTo>
                  <a:lnTo>
                    <a:pt x="157949" y="20386"/>
                  </a:lnTo>
                  <a:lnTo>
                    <a:pt x="162769" y="21745"/>
                  </a:lnTo>
                  <a:lnTo>
                    <a:pt x="164392" y="22954"/>
                  </a:lnTo>
                  <a:lnTo>
                    <a:pt x="165475" y="24607"/>
                  </a:lnTo>
                  <a:lnTo>
                    <a:pt x="166197" y="26555"/>
                  </a:lnTo>
                  <a:lnTo>
                    <a:pt x="166678" y="28701"/>
                  </a:lnTo>
                  <a:lnTo>
                    <a:pt x="166998" y="30978"/>
                  </a:lnTo>
                  <a:lnTo>
                    <a:pt x="167212" y="33343"/>
                  </a:lnTo>
                  <a:lnTo>
                    <a:pt x="166508" y="34919"/>
                  </a:lnTo>
                  <a:lnTo>
                    <a:pt x="165192" y="35970"/>
                  </a:lnTo>
                  <a:lnTo>
                    <a:pt x="163468" y="36671"/>
                  </a:lnTo>
                  <a:lnTo>
                    <a:pt x="161472" y="38831"/>
                  </a:lnTo>
                  <a:lnTo>
                    <a:pt x="159294" y="41965"/>
                  </a:lnTo>
                  <a:lnTo>
                    <a:pt x="156997" y="45748"/>
                  </a:lnTo>
                  <a:lnTo>
                    <a:pt x="154617" y="49116"/>
                  </a:lnTo>
                  <a:lnTo>
                    <a:pt x="152185" y="52208"/>
                  </a:lnTo>
                  <a:lnTo>
                    <a:pt x="149717" y="55116"/>
                  </a:lnTo>
                  <a:lnTo>
                    <a:pt x="147225" y="57901"/>
                  </a:lnTo>
                  <a:lnTo>
                    <a:pt x="142198" y="63254"/>
                  </a:lnTo>
                  <a:lnTo>
                    <a:pt x="138825" y="65867"/>
                  </a:lnTo>
                  <a:lnTo>
                    <a:pt x="134884" y="68455"/>
                  </a:lnTo>
                  <a:lnTo>
                    <a:pt x="130562" y="71027"/>
                  </a:lnTo>
                  <a:lnTo>
                    <a:pt x="125141" y="73589"/>
                  </a:lnTo>
                  <a:lnTo>
                    <a:pt x="118987" y="76144"/>
                  </a:lnTo>
                  <a:lnTo>
                    <a:pt x="112345" y="78693"/>
                  </a:lnTo>
                  <a:lnTo>
                    <a:pt x="98191" y="83783"/>
                  </a:lnTo>
                  <a:lnTo>
                    <a:pt x="68409" y="93951"/>
                  </a:lnTo>
                  <a:lnTo>
                    <a:pt x="60845" y="95645"/>
                  </a:lnTo>
                  <a:lnTo>
                    <a:pt x="53264" y="96774"/>
                  </a:lnTo>
                  <a:lnTo>
                    <a:pt x="45669" y="97527"/>
                  </a:lnTo>
                  <a:lnTo>
                    <a:pt x="37220" y="98875"/>
                  </a:lnTo>
                  <a:lnTo>
                    <a:pt x="28199" y="100621"/>
                  </a:lnTo>
                  <a:lnTo>
                    <a:pt x="0" y="1066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1256"/>
            <p:cNvSpPr/>
            <p:nvPr/>
          </p:nvSpPr>
          <p:spPr>
            <a:xfrm>
              <a:off x="6164906" y="5387341"/>
              <a:ext cx="1203635" cy="83820"/>
            </a:xfrm>
            <a:custGeom>
              <a:avLst/>
              <a:gdLst/>
              <a:ahLst/>
              <a:cxnLst/>
              <a:rect l="0" t="0" r="0" b="0"/>
              <a:pathLst>
                <a:path w="1203635" h="83820">
                  <a:moveTo>
                    <a:pt x="60634" y="45719"/>
                  </a:moveTo>
                  <a:lnTo>
                    <a:pt x="43468" y="45719"/>
                  </a:lnTo>
                  <a:lnTo>
                    <a:pt x="40723" y="44872"/>
                  </a:lnTo>
                  <a:lnTo>
                    <a:pt x="38047" y="43462"/>
                  </a:lnTo>
                  <a:lnTo>
                    <a:pt x="35416" y="41674"/>
                  </a:lnTo>
                  <a:lnTo>
                    <a:pt x="30235" y="39688"/>
                  </a:lnTo>
                  <a:lnTo>
                    <a:pt x="27668" y="39158"/>
                  </a:lnTo>
                  <a:lnTo>
                    <a:pt x="25111" y="37958"/>
                  </a:lnTo>
                  <a:lnTo>
                    <a:pt x="22558" y="36312"/>
                  </a:lnTo>
                  <a:lnTo>
                    <a:pt x="20011" y="34368"/>
                  </a:lnTo>
                  <a:lnTo>
                    <a:pt x="17465" y="31378"/>
                  </a:lnTo>
                  <a:lnTo>
                    <a:pt x="14922" y="27692"/>
                  </a:lnTo>
                  <a:lnTo>
                    <a:pt x="7740" y="15968"/>
                  </a:lnTo>
                  <a:lnTo>
                    <a:pt x="5235" y="15563"/>
                  </a:lnTo>
                  <a:lnTo>
                    <a:pt x="0" y="15258"/>
                  </a:lnTo>
                  <a:lnTo>
                    <a:pt x="3816" y="15245"/>
                  </a:lnTo>
                  <a:lnTo>
                    <a:pt x="10264" y="12984"/>
                  </a:lnTo>
                  <a:lnTo>
                    <a:pt x="14354" y="11196"/>
                  </a:lnTo>
                  <a:lnTo>
                    <a:pt x="24156" y="8679"/>
                  </a:lnTo>
                  <a:lnTo>
                    <a:pt x="54884" y="7712"/>
                  </a:lnTo>
                  <a:lnTo>
                    <a:pt x="84711" y="6791"/>
                  </a:lnTo>
                  <a:lnTo>
                    <a:pt x="93618" y="5373"/>
                  </a:lnTo>
                  <a:lnTo>
                    <a:pt x="102943" y="3582"/>
                  </a:lnTo>
                  <a:lnTo>
                    <a:pt x="132249" y="1061"/>
                  </a:lnTo>
                  <a:lnTo>
                    <a:pt x="166426" y="313"/>
                  </a:lnTo>
                  <a:lnTo>
                    <a:pt x="375706" y="0"/>
                  </a:lnTo>
                  <a:lnTo>
                    <a:pt x="406970" y="2257"/>
                  </a:lnTo>
                  <a:lnTo>
                    <a:pt x="423604" y="4044"/>
                  </a:lnTo>
                  <a:lnTo>
                    <a:pt x="457891" y="6030"/>
                  </a:lnTo>
                  <a:lnTo>
                    <a:pt x="492887" y="7760"/>
                  </a:lnTo>
                  <a:lnTo>
                    <a:pt x="510516" y="9407"/>
                  </a:lnTo>
                  <a:lnTo>
                    <a:pt x="528196" y="11350"/>
                  </a:lnTo>
                  <a:lnTo>
                    <a:pt x="546755" y="12647"/>
                  </a:lnTo>
                  <a:lnTo>
                    <a:pt x="565902" y="13511"/>
                  </a:lnTo>
                  <a:lnTo>
                    <a:pt x="585439" y="14087"/>
                  </a:lnTo>
                  <a:lnTo>
                    <a:pt x="604391" y="15317"/>
                  </a:lnTo>
                  <a:lnTo>
                    <a:pt x="622953" y="16985"/>
                  </a:lnTo>
                  <a:lnTo>
                    <a:pt x="641253" y="18943"/>
                  </a:lnTo>
                  <a:lnTo>
                    <a:pt x="677390" y="21118"/>
                  </a:lnTo>
                  <a:lnTo>
                    <a:pt x="712362" y="22932"/>
                  </a:lnTo>
                  <a:lnTo>
                    <a:pt x="728799" y="24602"/>
                  </a:lnTo>
                  <a:lnTo>
                    <a:pt x="744837" y="26561"/>
                  </a:lnTo>
                  <a:lnTo>
                    <a:pt x="778462" y="28737"/>
                  </a:lnTo>
                  <a:lnTo>
                    <a:pt x="813162" y="30552"/>
                  </a:lnTo>
                  <a:lnTo>
                    <a:pt x="830713" y="32221"/>
                  </a:lnTo>
                  <a:lnTo>
                    <a:pt x="848340" y="34180"/>
                  </a:lnTo>
                  <a:lnTo>
                    <a:pt x="881472" y="38615"/>
                  </a:lnTo>
                  <a:lnTo>
                    <a:pt x="897420" y="40983"/>
                  </a:lnTo>
                  <a:lnTo>
                    <a:pt x="913131" y="42561"/>
                  </a:lnTo>
                  <a:lnTo>
                    <a:pt x="944136" y="44316"/>
                  </a:lnTo>
                  <a:lnTo>
                    <a:pt x="958668" y="45630"/>
                  </a:lnTo>
                  <a:lnTo>
                    <a:pt x="972589" y="47353"/>
                  </a:lnTo>
                  <a:lnTo>
                    <a:pt x="986106" y="49349"/>
                  </a:lnTo>
                  <a:lnTo>
                    <a:pt x="1012409" y="51566"/>
                  </a:lnTo>
                  <a:lnTo>
                    <a:pt x="1038212" y="53398"/>
                  </a:lnTo>
                  <a:lnTo>
                    <a:pt x="1051019" y="55071"/>
                  </a:lnTo>
                  <a:lnTo>
                    <a:pt x="1063791" y="57034"/>
                  </a:lnTo>
                  <a:lnTo>
                    <a:pt x="1075692" y="59189"/>
                  </a:lnTo>
                  <a:lnTo>
                    <a:pt x="1087012" y="61472"/>
                  </a:lnTo>
                  <a:lnTo>
                    <a:pt x="1097947" y="63841"/>
                  </a:lnTo>
                  <a:lnTo>
                    <a:pt x="1123642" y="68731"/>
                  </a:lnTo>
                  <a:lnTo>
                    <a:pt x="1137606" y="71220"/>
                  </a:lnTo>
                  <a:lnTo>
                    <a:pt x="1149455" y="73726"/>
                  </a:lnTo>
                  <a:lnTo>
                    <a:pt x="1159896" y="76244"/>
                  </a:lnTo>
                  <a:lnTo>
                    <a:pt x="1169396" y="78769"/>
                  </a:lnTo>
                  <a:lnTo>
                    <a:pt x="1177421" y="80452"/>
                  </a:lnTo>
                  <a:lnTo>
                    <a:pt x="1184466" y="81574"/>
                  </a:lnTo>
                  <a:lnTo>
                    <a:pt x="1203634" y="83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1257"/>
            <p:cNvSpPr/>
            <p:nvPr/>
          </p:nvSpPr>
          <p:spPr>
            <a:xfrm>
              <a:off x="7383780" y="5425533"/>
              <a:ext cx="106672" cy="83728"/>
            </a:xfrm>
            <a:custGeom>
              <a:avLst/>
              <a:gdLst/>
              <a:ahLst/>
              <a:cxnLst/>
              <a:rect l="0" t="0" r="0" b="0"/>
              <a:pathLst>
                <a:path w="106672" h="83728">
                  <a:moveTo>
                    <a:pt x="0" y="7527"/>
                  </a:moveTo>
                  <a:lnTo>
                    <a:pt x="21956" y="7527"/>
                  </a:lnTo>
                  <a:lnTo>
                    <a:pt x="25644" y="6680"/>
                  </a:lnTo>
                  <a:lnTo>
                    <a:pt x="28950" y="5270"/>
                  </a:lnTo>
                  <a:lnTo>
                    <a:pt x="32000" y="3482"/>
                  </a:lnTo>
                  <a:lnTo>
                    <a:pt x="34880" y="2290"/>
                  </a:lnTo>
                  <a:lnTo>
                    <a:pt x="37646" y="1496"/>
                  </a:lnTo>
                  <a:lnTo>
                    <a:pt x="40337" y="966"/>
                  </a:lnTo>
                  <a:lnTo>
                    <a:pt x="43826" y="613"/>
                  </a:lnTo>
                  <a:lnTo>
                    <a:pt x="47844" y="378"/>
                  </a:lnTo>
                  <a:lnTo>
                    <a:pt x="55977" y="116"/>
                  </a:lnTo>
                  <a:lnTo>
                    <a:pt x="62414" y="0"/>
                  </a:lnTo>
                  <a:lnTo>
                    <a:pt x="66162" y="816"/>
                  </a:lnTo>
                  <a:lnTo>
                    <a:pt x="70355" y="2206"/>
                  </a:lnTo>
                  <a:lnTo>
                    <a:pt x="74844" y="3980"/>
                  </a:lnTo>
                  <a:lnTo>
                    <a:pt x="78682" y="5162"/>
                  </a:lnTo>
                  <a:lnTo>
                    <a:pt x="82088" y="5950"/>
                  </a:lnTo>
                  <a:lnTo>
                    <a:pt x="85205" y="6476"/>
                  </a:lnTo>
                  <a:lnTo>
                    <a:pt x="88131" y="6826"/>
                  </a:lnTo>
                  <a:lnTo>
                    <a:pt x="90926" y="7060"/>
                  </a:lnTo>
                  <a:lnTo>
                    <a:pt x="93638" y="7215"/>
                  </a:lnTo>
                  <a:lnTo>
                    <a:pt x="95446" y="8166"/>
                  </a:lnTo>
                  <a:lnTo>
                    <a:pt x="96650" y="9646"/>
                  </a:lnTo>
                  <a:lnTo>
                    <a:pt x="97453" y="11480"/>
                  </a:lnTo>
                  <a:lnTo>
                    <a:pt x="98835" y="12702"/>
                  </a:lnTo>
                  <a:lnTo>
                    <a:pt x="100604" y="13517"/>
                  </a:lnTo>
                  <a:lnTo>
                    <a:pt x="102629" y="14060"/>
                  </a:lnTo>
                  <a:lnTo>
                    <a:pt x="103979" y="15269"/>
                  </a:lnTo>
                  <a:lnTo>
                    <a:pt x="104880" y="16922"/>
                  </a:lnTo>
                  <a:lnTo>
                    <a:pt x="105480" y="18870"/>
                  </a:lnTo>
                  <a:lnTo>
                    <a:pt x="105880" y="21016"/>
                  </a:lnTo>
                  <a:lnTo>
                    <a:pt x="106147" y="23293"/>
                  </a:lnTo>
                  <a:lnTo>
                    <a:pt x="106574" y="28986"/>
                  </a:lnTo>
                  <a:lnTo>
                    <a:pt x="106633" y="32022"/>
                  </a:lnTo>
                  <a:lnTo>
                    <a:pt x="106671" y="40870"/>
                  </a:lnTo>
                  <a:lnTo>
                    <a:pt x="105827" y="42455"/>
                  </a:lnTo>
                  <a:lnTo>
                    <a:pt x="104417" y="43513"/>
                  </a:lnTo>
                  <a:lnTo>
                    <a:pt x="102631" y="44217"/>
                  </a:lnTo>
                  <a:lnTo>
                    <a:pt x="101441" y="45534"/>
                  </a:lnTo>
                  <a:lnTo>
                    <a:pt x="100648" y="47259"/>
                  </a:lnTo>
                  <a:lnTo>
                    <a:pt x="100118" y="49255"/>
                  </a:lnTo>
                  <a:lnTo>
                    <a:pt x="98072" y="51433"/>
                  </a:lnTo>
                  <a:lnTo>
                    <a:pt x="95015" y="53731"/>
                  </a:lnTo>
                  <a:lnTo>
                    <a:pt x="91284" y="56110"/>
                  </a:lnTo>
                  <a:lnTo>
                    <a:pt x="87948" y="58542"/>
                  </a:lnTo>
                  <a:lnTo>
                    <a:pt x="84879" y="61010"/>
                  </a:lnTo>
                  <a:lnTo>
                    <a:pt x="81985" y="63502"/>
                  </a:lnTo>
                  <a:lnTo>
                    <a:pt x="78365" y="65164"/>
                  </a:lnTo>
                  <a:lnTo>
                    <a:pt x="74255" y="66272"/>
                  </a:lnTo>
                  <a:lnTo>
                    <a:pt x="69823" y="67010"/>
                  </a:lnTo>
                  <a:lnTo>
                    <a:pt x="65176" y="68349"/>
                  </a:lnTo>
                  <a:lnTo>
                    <a:pt x="60383" y="70089"/>
                  </a:lnTo>
                  <a:lnTo>
                    <a:pt x="55496" y="72095"/>
                  </a:lnTo>
                  <a:lnTo>
                    <a:pt x="49697" y="73432"/>
                  </a:lnTo>
                  <a:lnTo>
                    <a:pt x="43291" y="74324"/>
                  </a:lnTo>
                  <a:lnTo>
                    <a:pt x="36481" y="74918"/>
                  </a:lnTo>
                  <a:lnTo>
                    <a:pt x="29401" y="76161"/>
                  </a:lnTo>
                  <a:lnTo>
                    <a:pt x="22141" y="77837"/>
                  </a:lnTo>
                  <a:lnTo>
                    <a:pt x="0" y="83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1258"/>
            <p:cNvSpPr/>
            <p:nvPr/>
          </p:nvSpPr>
          <p:spPr>
            <a:xfrm>
              <a:off x="6179829" y="5570220"/>
              <a:ext cx="1211572" cy="53341"/>
            </a:xfrm>
            <a:custGeom>
              <a:avLst/>
              <a:gdLst/>
              <a:ahLst/>
              <a:cxnLst/>
              <a:rect l="0" t="0" r="0" b="0"/>
              <a:pathLst>
                <a:path w="1211572" h="53341">
                  <a:moveTo>
                    <a:pt x="45712" y="7620"/>
                  </a:moveTo>
                  <a:lnTo>
                    <a:pt x="0" y="7620"/>
                  </a:lnTo>
                  <a:lnTo>
                    <a:pt x="36848" y="7620"/>
                  </a:lnTo>
                  <a:lnTo>
                    <a:pt x="41496" y="6774"/>
                  </a:lnTo>
                  <a:lnTo>
                    <a:pt x="46287" y="5363"/>
                  </a:lnTo>
                  <a:lnTo>
                    <a:pt x="51176" y="3575"/>
                  </a:lnTo>
                  <a:lnTo>
                    <a:pt x="56974" y="2383"/>
                  </a:lnTo>
                  <a:lnTo>
                    <a:pt x="70191" y="1059"/>
                  </a:lnTo>
                  <a:lnTo>
                    <a:pt x="106885" y="139"/>
                  </a:lnTo>
                  <a:lnTo>
                    <a:pt x="279821" y="0"/>
                  </a:lnTo>
                  <a:lnTo>
                    <a:pt x="292378" y="847"/>
                  </a:lnTo>
                  <a:lnTo>
                    <a:pt x="304982" y="2258"/>
                  </a:lnTo>
                  <a:lnTo>
                    <a:pt x="317618" y="4046"/>
                  </a:lnTo>
                  <a:lnTo>
                    <a:pt x="330276" y="5237"/>
                  </a:lnTo>
                  <a:lnTo>
                    <a:pt x="355629" y="6561"/>
                  </a:lnTo>
                  <a:lnTo>
                    <a:pt x="381008" y="7149"/>
                  </a:lnTo>
                  <a:lnTo>
                    <a:pt x="435840" y="7527"/>
                  </a:lnTo>
                  <a:lnTo>
                    <a:pt x="449730" y="8405"/>
                  </a:lnTo>
                  <a:lnTo>
                    <a:pt x="463224" y="9836"/>
                  </a:lnTo>
                  <a:lnTo>
                    <a:pt x="476453" y="11638"/>
                  </a:lnTo>
                  <a:lnTo>
                    <a:pt x="490351" y="12838"/>
                  </a:lnTo>
                  <a:lnTo>
                    <a:pt x="519343" y="14172"/>
                  </a:lnTo>
                  <a:lnTo>
                    <a:pt x="568269" y="14924"/>
                  </a:lnTo>
                  <a:lnTo>
                    <a:pt x="584584" y="15876"/>
                  </a:lnTo>
                  <a:lnTo>
                    <a:pt x="600539" y="17357"/>
                  </a:lnTo>
                  <a:lnTo>
                    <a:pt x="616256" y="19192"/>
                  </a:lnTo>
                  <a:lnTo>
                    <a:pt x="631815" y="20414"/>
                  </a:lnTo>
                  <a:lnTo>
                    <a:pt x="662648" y="21773"/>
                  </a:lnTo>
                  <a:lnTo>
                    <a:pt x="708567" y="22538"/>
                  </a:lnTo>
                  <a:lnTo>
                    <a:pt x="724681" y="23492"/>
                  </a:lnTo>
                  <a:lnTo>
                    <a:pt x="741352" y="24975"/>
                  </a:lnTo>
                  <a:lnTo>
                    <a:pt x="758391" y="26810"/>
                  </a:lnTo>
                  <a:lnTo>
                    <a:pt x="774831" y="28034"/>
                  </a:lnTo>
                  <a:lnTo>
                    <a:pt x="806644" y="29393"/>
                  </a:lnTo>
                  <a:lnTo>
                    <a:pt x="853115" y="30158"/>
                  </a:lnTo>
                  <a:lnTo>
                    <a:pt x="895013" y="30385"/>
                  </a:lnTo>
                  <a:lnTo>
                    <a:pt x="909092" y="31263"/>
                  </a:lnTo>
                  <a:lnTo>
                    <a:pt x="923558" y="32696"/>
                  </a:lnTo>
                  <a:lnTo>
                    <a:pt x="938283" y="34497"/>
                  </a:lnTo>
                  <a:lnTo>
                    <a:pt x="951485" y="35698"/>
                  </a:lnTo>
                  <a:lnTo>
                    <a:pt x="975186" y="37033"/>
                  </a:lnTo>
                  <a:lnTo>
                    <a:pt x="1001524" y="37626"/>
                  </a:lnTo>
                  <a:lnTo>
                    <a:pt x="1047690" y="38007"/>
                  </a:lnTo>
                  <a:lnTo>
                    <a:pt x="1057443" y="38884"/>
                  </a:lnTo>
                  <a:lnTo>
                    <a:pt x="1067333" y="40316"/>
                  </a:lnTo>
                  <a:lnTo>
                    <a:pt x="1077312" y="42118"/>
                  </a:lnTo>
                  <a:lnTo>
                    <a:pt x="1086505" y="43318"/>
                  </a:lnTo>
                  <a:lnTo>
                    <a:pt x="1103493" y="44653"/>
                  </a:lnTo>
                  <a:lnTo>
                    <a:pt x="1127336" y="45404"/>
                  </a:lnTo>
                  <a:lnTo>
                    <a:pt x="1135095" y="46356"/>
                  </a:lnTo>
                  <a:lnTo>
                    <a:pt x="1142807" y="47837"/>
                  </a:lnTo>
                  <a:lnTo>
                    <a:pt x="1150488" y="49672"/>
                  </a:lnTo>
                  <a:lnTo>
                    <a:pt x="1157302" y="50895"/>
                  </a:lnTo>
                  <a:lnTo>
                    <a:pt x="1169389" y="52253"/>
                  </a:lnTo>
                  <a:lnTo>
                    <a:pt x="1202103" y="53298"/>
                  </a:lnTo>
                  <a:lnTo>
                    <a:pt x="1211571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1259"/>
            <p:cNvSpPr/>
            <p:nvPr/>
          </p:nvSpPr>
          <p:spPr>
            <a:xfrm>
              <a:off x="7406640" y="5570333"/>
              <a:ext cx="136808" cy="91328"/>
            </a:xfrm>
            <a:custGeom>
              <a:avLst/>
              <a:gdLst/>
              <a:ahLst/>
              <a:cxnLst/>
              <a:rect l="0" t="0" r="0" b="0"/>
              <a:pathLst>
                <a:path w="136808" h="91328">
                  <a:moveTo>
                    <a:pt x="0" y="7507"/>
                  </a:moveTo>
                  <a:lnTo>
                    <a:pt x="10606" y="7507"/>
                  </a:lnTo>
                  <a:lnTo>
                    <a:pt x="12997" y="8354"/>
                  </a:lnTo>
                  <a:lnTo>
                    <a:pt x="15438" y="9765"/>
                  </a:lnTo>
                  <a:lnTo>
                    <a:pt x="17912" y="11552"/>
                  </a:lnTo>
                  <a:lnTo>
                    <a:pt x="20407" y="11897"/>
                  </a:lnTo>
                  <a:lnTo>
                    <a:pt x="22919" y="11281"/>
                  </a:lnTo>
                  <a:lnTo>
                    <a:pt x="37077" y="4208"/>
                  </a:lnTo>
                  <a:lnTo>
                    <a:pt x="40805" y="2768"/>
                  </a:lnTo>
                  <a:lnTo>
                    <a:pt x="44137" y="1807"/>
                  </a:lnTo>
                  <a:lnTo>
                    <a:pt x="47204" y="1167"/>
                  </a:lnTo>
                  <a:lnTo>
                    <a:pt x="50943" y="741"/>
                  </a:lnTo>
                  <a:lnTo>
                    <a:pt x="55129" y="456"/>
                  </a:lnTo>
                  <a:lnTo>
                    <a:pt x="63448" y="140"/>
                  </a:lnTo>
                  <a:lnTo>
                    <a:pt x="69967" y="0"/>
                  </a:lnTo>
                  <a:lnTo>
                    <a:pt x="73738" y="809"/>
                  </a:lnTo>
                  <a:lnTo>
                    <a:pt x="77945" y="2195"/>
                  </a:lnTo>
                  <a:lnTo>
                    <a:pt x="82443" y="3966"/>
                  </a:lnTo>
                  <a:lnTo>
                    <a:pt x="87136" y="5993"/>
                  </a:lnTo>
                  <a:lnTo>
                    <a:pt x="96865" y="10502"/>
                  </a:lnTo>
                  <a:lnTo>
                    <a:pt x="100982" y="12044"/>
                  </a:lnTo>
                  <a:lnTo>
                    <a:pt x="104576" y="13072"/>
                  </a:lnTo>
                  <a:lnTo>
                    <a:pt x="107818" y="13757"/>
                  </a:lnTo>
                  <a:lnTo>
                    <a:pt x="110824" y="15061"/>
                  </a:lnTo>
                  <a:lnTo>
                    <a:pt x="113677" y="16776"/>
                  </a:lnTo>
                  <a:lnTo>
                    <a:pt x="116425" y="18766"/>
                  </a:lnTo>
                  <a:lnTo>
                    <a:pt x="119102" y="20940"/>
                  </a:lnTo>
                  <a:lnTo>
                    <a:pt x="121735" y="23236"/>
                  </a:lnTo>
                  <a:lnTo>
                    <a:pt x="124338" y="25613"/>
                  </a:lnTo>
                  <a:lnTo>
                    <a:pt x="126072" y="28045"/>
                  </a:lnTo>
                  <a:lnTo>
                    <a:pt x="127228" y="30512"/>
                  </a:lnTo>
                  <a:lnTo>
                    <a:pt x="127999" y="33004"/>
                  </a:lnTo>
                  <a:lnTo>
                    <a:pt x="129358" y="35511"/>
                  </a:lnTo>
                  <a:lnTo>
                    <a:pt x="131113" y="38030"/>
                  </a:lnTo>
                  <a:lnTo>
                    <a:pt x="133128" y="40556"/>
                  </a:lnTo>
                  <a:lnTo>
                    <a:pt x="134473" y="43086"/>
                  </a:lnTo>
                  <a:lnTo>
                    <a:pt x="135369" y="45620"/>
                  </a:lnTo>
                  <a:lnTo>
                    <a:pt x="136807" y="51724"/>
                  </a:lnTo>
                  <a:lnTo>
                    <a:pt x="136077" y="53072"/>
                  </a:lnTo>
                  <a:lnTo>
                    <a:pt x="134745" y="54817"/>
                  </a:lnTo>
                  <a:lnTo>
                    <a:pt x="133009" y="56827"/>
                  </a:lnTo>
                  <a:lnTo>
                    <a:pt x="131853" y="59014"/>
                  </a:lnTo>
                  <a:lnTo>
                    <a:pt x="131082" y="61319"/>
                  </a:lnTo>
                  <a:lnTo>
                    <a:pt x="130568" y="63702"/>
                  </a:lnTo>
                  <a:lnTo>
                    <a:pt x="128532" y="65290"/>
                  </a:lnTo>
                  <a:lnTo>
                    <a:pt x="125481" y="66349"/>
                  </a:lnTo>
                  <a:lnTo>
                    <a:pt x="121755" y="67055"/>
                  </a:lnTo>
                  <a:lnTo>
                    <a:pt x="118422" y="67526"/>
                  </a:lnTo>
                  <a:lnTo>
                    <a:pt x="115354" y="67840"/>
                  </a:lnTo>
                  <a:lnTo>
                    <a:pt x="112463" y="68048"/>
                  </a:lnTo>
                  <a:lnTo>
                    <a:pt x="108843" y="69035"/>
                  </a:lnTo>
                  <a:lnTo>
                    <a:pt x="104734" y="70539"/>
                  </a:lnTo>
                  <a:lnTo>
                    <a:pt x="100303" y="72388"/>
                  </a:lnTo>
                  <a:lnTo>
                    <a:pt x="95656" y="74469"/>
                  </a:lnTo>
                  <a:lnTo>
                    <a:pt x="85976" y="79037"/>
                  </a:lnTo>
                  <a:lnTo>
                    <a:pt x="81024" y="80593"/>
                  </a:lnTo>
                  <a:lnTo>
                    <a:pt x="76029" y="81632"/>
                  </a:lnTo>
                  <a:lnTo>
                    <a:pt x="71006" y="82324"/>
                  </a:lnTo>
                  <a:lnTo>
                    <a:pt x="65117" y="83631"/>
                  </a:lnTo>
                  <a:lnTo>
                    <a:pt x="58651" y="85350"/>
                  </a:lnTo>
                  <a:lnTo>
                    <a:pt x="51801" y="87343"/>
                  </a:lnTo>
                  <a:lnTo>
                    <a:pt x="45541" y="88670"/>
                  </a:lnTo>
                  <a:lnTo>
                    <a:pt x="39674" y="89556"/>
                  </a:lnTo>
                  <a:lnTo>
                    <a:pt x="34069" y="90146"/>
                  </a:lnTo>
                  <a:lnTo>
                    <a:pt x="27793" y="90540"/>
                  </a:lnTo>
                  <a:lnTo>
                    <a:pt x="0" y="91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1260"/>
            <p:cNvSpPr/>
            <p:nvPr/>
          </p:nvSpPr>
          <p:spPr>
            <a:xfrm>
              <a:off x="586740" y="830686"/>
              <a:ext cx="632461" cy="98955"/>
            </a:xfrm>
            <a:custGeom>
              <a:avLst/>
              <a:gdLst/>
              <a:ahLst/>
              <a:cxnLst/>
              <a:rect l="0" t="0" r="0" b="0"/>
              <a:pathLst>
                <a:path w="632461" h="98955">
                  <a:moveTo>
                    <a:pt x="45720" y="98954"/>
                  </a:moveTo>
                  <a:lnTo>
                    <a:pt x="38193" y="98954"/>
                  </a:lnTo>
                  <a:lnTo>
                    <a:pt x="30574" y="83900"/>
                  </a:lnTo>
                  <a:lnTo>
                    <a:pt x="23071" y="76307"/>
                  </a:lnTo>
                  <a:lnTo>
                    <a:pt x="22863" y="76097"/>
                  </a:lnTo>
                  <a:lnTo>
                    <a:pt x="22860" y="69533"/>
                  </a:lnTo>
                  <a:lnTo>
                    <a:pt x="20603" y="66687"/>
                  </a:lnTo>
                  <a:lnTo>
                    <a:pt x="15248" y="60863"/>
                  </a:lnTo>
                  <a:lnTo>
                    <a:pt x="8680" y="60855"/>
                  </a:lnTo>
                  <a:lnTo>
                    <a:pt x="8327" y="60008"/>
                  </a:lnTo>
                  <a:lnTo>
                    <a:pt x="8091" y="58597"/>
                  </a:lnTo>
                  <a:lnTo>
                    <a:pt x="7622" y="53252"/>
                  </a:lnTo>
                  <a:lnTo>
                    <a:pt x="7620" y="50977"/>
                  </a:lnTo>
                  <a:lnTo>
                    <a:pt x="7620" y="45928"/>
                  </a:lnTo>
                  <a:lnTo>
                    <a:pt x="0" y="45614"/>
                  </a:lnTo>
                  <a:lnTo>
                    <a:pt x="7306" y="45614"/>
                  </a:lnTo>
                  <a:lnTo>
                    <a:pt x="9738" y="47872"/>
                  </a:lnTo>
                  <a:lnTo>
                    <a:pt x="11572" y="49659"/>
                  </a:lnTo>
                  <a:lnTo>
                    <a:pt x="13642" y="50851"/>
                  </a:lnTo>
                  <a:lnTo>
                    <a:pt x="23633" y="53872"/>
                  </a:lnTo>
                  <a:lnTo>
                    <a:pt x="30541" y="57186"/>
                  </a:lnTo>
                  <a:lnTo>
                    <a:pt x="36998" y="59224"/>
                  </a:lnTo>
                  <a:lnTo>
                    <a:pt x="39906" y="59767"/>
                  </a:lnTo>
                  <a:lnTo>
                    <a:pt x="45394" y="62629"/>
                  </a:lnTo>
                  <a:lnTo>
                    <a:pt x="48043" y="64577"/>
                  </a:lnTo>
                  <a:lnTo>
                    <a:pt x="53243" y="66742"/>
                  </a:lnTo>
                  <a:lnTo>
                    <a:pt x="55816" y="67320"/>
                  </a:lnTo>
                  <a:lnTo>
                    <a:pt x="60931" y="70219"/>
                  </a:lnTo>
                  <a:lnTo>
                    <a:pt x="63481" y="72177"/>
                  </a:lnTo>
                  <a:lnTo>
                    <a:pt x="66874" y="73483"/>
                  </a:lnTo>
                  <a:lnTo>
                    <a:pt x="78893" y="76167"/>
                  </a:lnTo>
                  <a:lnTo>
                    <a:pt x="82229" y="77836"/>
                  </a:lnTo>
                  <a:lnTo>
                    <a:pt x="85299" y="79795"/>
                  </a:lnTo>
                  <a:lnTo>
                    <a:pt x="93227" y="81973"/>
                  </a:lnTo>
                  <a:lnTo>
                    <a:pt x="102394" y="83787"/>
                  </a:lnTo>
                  <a:lnTo>
                    <a:pt x="107209" y="85456"/>
                  </a:lnTo>
                  <a:lnTo>
                    <a:pt x="112113" y="87415"/>
                  </a:lnTo>
                  <a:lnTo>
                    <a:pt x="131150" y="90173"/>
                  </a:lnTo>
                  <a:lnTo>
                    <a:pt x="148832" y="90990"/>
                  </a:lnTo>
                  <a:lnTo>
                    <a:pt x="164795" y="91232"/>
                  </a:lnTo>
                  <a:lnTo>
                    <a:pt x="177383" y="89031"/>
                  </a:lnTo>
                  <a:lnTo>
                    <a:pt x="191443" y="86077"/>
                  </a:lnTo>
                  <a:lnTo>
                    <a:pt x="206159" y="84764"/>
                  </a:lnTo>
                  <a:lnTo>
                    <a:pt x="221166" y="81923"/>
                  </a:lnTo>
                  <a:lnTo>
                    <a:pt x="228724" y="79980"/>
                  </a:lnTo>
                  <a:lnTo>
                    <a:pt x="236303" y="77838"/>
                  </a:lnTo>
                  <a:lnTo>
                    <a:pt x="251497" y="73200"/>
                  </a:lnTo>
                  <a:lnTo>
                    <a:pt x="342901" y="43071"/>
                  </a:lnTo>
                  <a:lnTo>
                    <a:pt x="349674" y="39686"/>
                  </a:lnTo>
                  <a:lnTo>
                    <a:pt x="355883" y="35735"/>
                  </a:lnTo>
                  <a:lnTo>
                    <a:pt x="361715" y="31408"/>
                  </a:lnTo>
                  <a:lnTo>
                    <a:pt x="368143" y="27677"/>
                  </a:lnTo>
                  <a:lnTo>
                    <a:pt x="374969" y="24343"/>
                  </a:lnTo>
                  <a:lnTo>
                    <a:pt x="382059" y="21273"/>
                  </a:lnTo>
                  <a:lnTo>
                    <a:pt x="394453" y="15605"/>
                  </a:lnTo>
                  <a:lnTo>
                    <a:pt x="400129" y="12908"/>
                  </a:lnTo>
                  <a:lnTo>
                    <a:pt x="410951" y="9911"/>
                  </a:lnTo>
                  <a:lnTo>
                    <a:pt x="421405" y="7733"/>
                  </a:lnTo>
                  <a:lnTo>
                    <a:pt x="426563" y="5967"/>
                  </a:lnTo>
                  <a:lnTo>
                    <a:pt x="431696" y="3943"/>
                  </a:lnTo>
                  <a:lnTo>
                    <a:pt x="442964" y="1094"/>
                  </a:lnTo>
                  <a:lnTo>
                    <a:pt x="459606" y="0"/>
                  </a:lnTo>
                  <a:lnTo>
                    <a:pt x="462190" y="811"/>
                  </a:lnTo>
                  <a:lnTo>
                    <a:pt x="464760" y="2199"/>
                  </a:lnTo>
                  <a:lnTo>
                    <a:pt x="467320" y="3971"/>
                  </a:lnTo>
                  <a:lnTo>
                    <a:pt x="472422" y="5939"/>
                  </a:lnTo>
                  <a:lnTo>
                    <a:pt x="482597" y="7203"/>
                  </a:lnTo>
                  <a:lnTo>
                    <a:pt x="484291" y="8153"/>
                  </a:lnTo>
                  <a:lnTo>
                    <a:pt x="485421" y="9634"/>
                  </a:lnTo>
                  <a:lnTo>
                    <a:pt x="486174" y="11467"/>
                  </a:lnTo>
                  <a:lnTo>
                    <a:pt x="487523" y="12689"/>
                  </a:lnTo>
                  <a:lnTo>
                    <a:pt x="489269" y="13504"/>
                  </a:lnTo>
                  <a:lnTo>
                    <a:pt x="493466" y="14410"/>
                  </a:lnTo>
                  <a:lnTo>
                    <a:pt x="498154" y="14812"/>
                  </a:lnTo>
                  <a:lnTo>
                    <a:pt x="500589" y="15766"/>
                  </a:lnTo>
                  <a:lnTo>
                    <a:pt x="503060" y="17249"/>
                  </a:lnTo>
                  <a:lnTo>
                    <a:pt x="509062" y="21667"/>
                  </a:lnTo>
                  <a:lnTo>
                    <a:pt x="524666" y="22611"/>
                  </a:lnTo>
                  <a:lnTo>
                    <a:pt x="542580" y="22750"/>
                  </a:lnTo>
                  <a:lnTo>
                    <a:pt x="544600" y="22752"/>
                  </a:lnTo>
                  <a:lnTo>
                    <a:pt x="546793" y="21906"/>
                  </a:lnTo>
                  <a:lnTo>
                    <a:pt x="549103" y="20495"/>
                  </a:lnTo>
                  <a:lnTo>
                    <a:pt x="551489" y="18708"/>
                  </a:lnTo>
                  <a:lnTo>
                    <a:pt x="556397" y="16723"/>
                  </a:lnTo>
                  <a:lnTo>
                    <a:pt x="563442" y="15227"/>
                  </a:lnTo>
                  <a:lnTo>
                    <a:pt x="577965" y="15135"/>
                  </a:lnTo>
                  <a:lnTo>
                    <a:pt x="578350" y="15981"/>
                  </a:lnTo>
                  <a:lnTo>
                    <a:pt x="578607" y="17392"/>
                  </a:lnTo>
                  <a:lnTo>
                    <a:pt x="578778" y="19179"/>
                  </a:lnTo>
                  <a:lnTo>
                    <a:pt x="579739" y="20371"/>
                  </a:lnTo>
                  <a:lnTo>
                    <a:pt x="581226" y="21165"/>
                  </a:lnTo>
                  <a:lnTo>
                    <a:pt x="585136" y="22048"/>
                  </a:lnTo>
                  <a:lnTo>
                    <a:pt x="604845" y="22746"/>
                  </a:lnTo>
                  <a:lnTo>
                    <a:pt x="619789" y="22753"/>
                  </a:lnTo>
                  <a:lnTo>
                    <a:pt x="622319" y="21907"/>
                  </a:lnTo>
                  <a:lnTo>
                    <a:pt x="624853" y="20496"/>
                  </a:lnTo>
                  <a:lnTo>
                    <a:pt x="632460" y="151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1261"/>
            <p:cNvSpPr/>
            <p:nvPr/>
          </p:nvSpPr>
          <p:spPr>
            <a:xfrm>
              <a:off x="1745480" y="450035"/>
              <a:ext cx="1150110" cy="334826"/>
            </a:xfrm>
            <a:custGeom>
              <a:avLst/>
              <a:gdLst/>
              <a:ahLst/>
              <a:cxnLst/>
              <a:rect l="0" t="0" r="0" b="0"/>
              <a:pathLst>
                <a:path w="1150110" h="334826">
                  <a:moveTo>
                    <a:pt x="22360" y="334825"/>
                  </a:moveTo>
                  <a:lnTo>
                    <a:pt x="5193" y="317658"/>
                  </a:lnTo>
                  <a:lnTo>
                    <a:pt x="3295" y="314914"/>
                  </a:lnTo>
                  <a:lnTo>
                    <a:pt x="1187" y="309607"/>
                  </a:lnTo>
                  <a:lnTo>
                    <a:pt x="250" y="302168"/>
                  </a:lnTo>
                  <a:lnTo>
                    <a:pt x="0" y="297814"/>
                  </a:lnTo>
                  <a:lnTo>
                    <a:pt x="1980" y="288460"/>
                  </a:lnTo>
                  <a:lnTo>
                    <a:pt x="5682" y="278658"/>
                  </a:lnTo>
                  <a:lnTo>
                    <a:pt x="10150" y="268658"/>
                  </a:lnTo>
                  <a:lnTo>
                    <a:pt x="13373" y="262774"/>
                  </a:lnTo>
                  <a:lnTo>
                    <a:pt x="17215" y="256311"/>
                  </a:lnTo>
                  <a:lnTo>
                    <a:pt x="21470" y="249462"/>
                  </a:lnTo>
                  <a:lnTo>
                    <a:pt x="26000" y="243203"/>
                  </a:lnTo>
                  <a:lnTo>
                    <a:pt x="30713" y="237337"/>
                  </a:lnTo>
                  <a:lnTo>
                    <a:pt x="35549" y="231733"/>
                  </a:lnTo>
                  <a:lnTo>
                    <a:pt x="40466" y="226304"/>
                  </a:lnTo>
                  <a:lnTo>
                    <a:pt x="50445" y="215756"/>
                  </a:lnTo>
                  <a:lnTo>
                    <a:pt x="69628" y="196252"/>
                  </a:lnTo>
                  <a:lnTo>
                    <a:pt x="77579" y="189950"/>
                  </a:lnTo>
                  <a:lnTo>
                    <a:pt x="86266" y="184055"/>
                  </a:lnTo>
                  <a:lnTo>
                    <a:pt x="95444" y="178432"/>
                  </a:lnTo>
                  <a:lnTo>
                    <a:pt x="104949" y="172143"/>
                  </a:lnTo>
                  <a:lnTo>
                    <a:pt x="150567" y="140400"/>
                  </a:lnTo>
                  <a:lnTo>
                    <a:pt x="171063" y="127340"/>
                  </a:lnTo>
                  <a:lnTo>
                    <a:pt x="182455" y="120302"/>
                  </a:lnTo>
                  <a:lnTo>
                    <a:pt x="193437" y="113916"/>
                  </a:lnTo>
                  <a:lnTo>
                    <a:pt x="214670" y="102306"/>
                  </a:lnTo>
                  <a:lnTo>
                    <a:pt x="225920" y="96839"/>
                  </a:lnTo>
                  <a:lnTo>
                    <a:pt x="237653" y="91501"/>
                  </a:lnTo>
                  <a:lnTo>
                    <a:pt x="261979" y="81054"/>
                  </a:lnTo>
                  <a:lnTo>
                    <a:pt x="286902" y="70767"/>
                  </a:lnTo>
                  <a:lnTo>
                    <a:pt x="314348" y="60550"/>
                  </a:lnTo>
                  <a:lnTo>
                    <a:pt x="343479" y="51212"/>
                  </a:lnTo>
                  <a:lnTo>
                    <a:pt x="373360" y="44239"/>
                  </a:lnTo>
                  <a:lnTo>
                    <a:pt x="401315" y="36060"/>
                  </a:lnTo>
                  <a:lnTo>
                    <a:pt x="429544" y="27627"/>
                  </a:lnTo>
                  <a:lnTo>
                    <a:pt x="461846" y="21057"/>
                  </a:lnTo>
                  <a:lnTo>
                    <a:pt x="555543" y="4730"/>
                  </a:lnTo>
                  <a:lnTo>
                    <a:pt x="583886" y="1849"/>
                  </a:lnTo>
                  <a:lnTo>
                    <a:pt x="610594" y="569"/>
                  </a:lnTo>
                  <a:lnTo>
                    <a:pt x="636575" y="0"/>
                  </a:lnTo>
                  <a:lnTo>
                    <a:pt x="662234" y="2005"/>
                  </a:lnTo>
                  <a:lnTo>
                    <a:pt x="687748" y="5718"/>
                  </a:lnTo>
                  <a:lnTo>
                    <a:pt x="713199" y="10191"/>
                  </a:lnTo>
                  <a:lnTo>
                    <a:pt x="747283" y="17469"/>
                  </a:lnTo>
                  <a:lnTo>
                    <a:pt x="782875" y="24988"/>
                  </a:lnTo>
                  <a:lnTo>
                    <a:pt x="805431" y="32302"/>
                  </a:lnTo>
                  <a:lnTo>
                    <a:pt x="825898" y="41197"/>
                  </a:lnTo>
                  <a:lnTo>
                    <a:pt x="881516" y="70754"/>
                  </a:lnTo>
                  <a:lnTo>
                    <a:pt x="931764" y="96077"/>
                  </a:lnTo>
                  <a:lnTo>
                    <a:pt x="949780" y="106230"/>
                  </a:lnTo>
                  <a:lnTo>
                    <a:pt x="967100" y="115541"/>
                  </a:lnTo>
                  <a:lnTo>
                    <a:pt x="986087" y="122501"/>
                  </a:lnTo>
                  <a:lnTo>
                    <a:pt x="1003556" y="130674"/>
                  </a:lnTo>
                  <a:lnTo>
                    <a:pt x="1018940" y="139951"/>
                  </a:lnTo>
                  <a:lnTo>
                    <a:pt x="1031422" y="149719"/>
                  </a:lnTo>
                  <a:lnTo>
                    <a:pt x="1044872" y="157447"/>
                  </a:lnTo>
                  <a:lnTo>
                    <a:pt x="1066724" y="166557"/>
                  </a:lnTo>
                  <a:lnTo>
                    <a:pt x="1080882" y="172833"/>
                  </a:lnTo>
                  <a:lnTo>
                    <a:pt x="1092819" y="181266"/>
                  </a:lnTo>
                  <a:lnTo>
                    <a:pt x="1105014" y="191489"/>
                  </a:lnTo>
                  <a:lnTo>
                    <a:pt x="1111164" y="194920"/>
                  </a:lnTo>
                  <a:lnTo>
                    <a:pt x="1126056" y="201168"/>
                  </a:lnTo>
                  <a:lnTo>
                    <a:pt x="1128997" y="203387"/>
                  </a:lnTo>
                  <a:lnTo>
                    <a:pt x="1130958" y="205713"/>
                  </a:lnTo>
                  <a:lnTo>
                    <a:pt x="1132266" y="208110"/>
                  </a:lnTo>
                  <a:lnTo>
                    <a:pt x="1133984" y="209709"/>
                  </a:lnTo>
                  <a:lnTo>
                    <a:pt x="1135976" y="210774"/>
                  </a:lnTo>
                  <a:lnTo>
                    <a:pt x="1138150" y="211484"/>
                  </a:lnTo>
                  <a:lnTo>
                    <a:pt x="1142825" y="214531"/>
                  </a:lnTo>
                  <a:lnTo>
                    <a:pt x="1149993" y="220421"/>
                  </a:lnTo>
                  <a:lnTo>
                    <a:pt x="1150095" y="224895"/>
                  </a:lnTo>
                  <a:lnTo>
                    <a:pt x="1150109" y="223032"/>
                  </a:lnTo>
                  <a:lnTo>
                    <a:pt x="1149266" y="222196"/>
                  </a:lnTo>
                  <a:lnTo>
                    <a:pt x="1147857" y="221639"/>
                  </a:lnTo>
                  <a:lnTo>
                    <a:pt x="1141829" y="220855"/>
                  </a:lnTo>
                  <a:lnTo>
                    <a:pt x="1139513" y="220745"/>
                  </a:lnTo>
                  <a:lnTo>
                    <a:pt x="1137969" y="219825"/>
                  </a:lnTo>
                  <a:lnTo>
                    <a:pt x="1136939" y="218365"/>
                  </a:lnTo>
                  <a:lnTo>
                    <a:pt x="1134880" y="2129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1262"/>
            <p:cNvSpPr/>
            <p:nvPr/>
          </p:nvSpPr>
          <p:spPr>
            <a:xfrm>
              <a:off x="2781300" y="586771"/>
              <a:ext cx="248167" cy="159958"/>
            </a:xfrm>
            <a:custGeom>
              <a:avLst/>
              <a:gdLst/>
              <a:ahLst/>
              <a:cxnLst/>
              <a:rect l="0" t="0" r="0" b="0"/>
              <a:pathLst>
                <a:path w="248167" h="159958">
                  <a:moveTo>
                    <a:pt x="0" y="76169"/>
                  </a:moveTo>
                  <a:lnTo>
                    <a:pt x="7306" y="76169"/>
                  </a:lnTo>
                  <a:lnTo>
                    <a:pt x="7527" y="80214"/>
                  </a:lnTo>
                  <a:lnTo>
                    <a:pt x="7593" y="82730"/>
                  </a:lnTo>
                  <a:lnTo>
                    <a:pt x="8449" y="83083"/>
                  </a:lnTo>
                  <a:lnTo>
                    <a:pt x="15379" y="83727"/>
                  </a:lnTo>
                  <a:lnTo>
                    <a:pt x="18971" y="83762"/>
                  </a:lnTo>
                  <a:lnTo>
                    <a:pt x="21114" y="84617"/>
                  </a:lnTo>
                  <a:lnTo>
                    <a:pt x="25753" y="87826"/>
                  </a:lnTo>
                  <a:lnTo>
                    <a:pt x="30637" y="92074"/>
                  </a:lnTo>
                  <a:lnTo>
                    <a:pt x="35630" y="96785"/>
                  </a:lnTo>
                  <a:lnTo>
                    <a:pt x="40671" y="101701"/>
                  </a:lnTo>
                  <a:lnTo>
                    <a:pt x="44047" y="104197"/>
                  </a:lnTo>
                  <a:lnTo>
                    <a:pt x="47992" y="106708"/>
                  </a:lnTo>
                  <a:lnTo>
                    <a:pt x="52315" y="109228"/>
                  </a:lnTo>
                  <a:lnTo>
                    <a:pt x="56890" y="111755"/>
                  </a:lnTo>
                  <a:lnTo>
                    <a:pt x="66489" y="116821"/>
                  </a:lnTo>
                  <a:lnTo>
                    <a:pt x="70573" y="119357"/>
                  </a:lnTo>
                  <a:lnTo>
                    <a:pt x="74142" y="121894"/>
                  </a:lnTo>
                  <a:lnTo>
                    <a:pt x="77368" y="124433"/>
                  </a:lnTo>
                  <a:lnTo>
                    <a:pt x="81212" y="127818"/>
                  </a:lnTo>
                  <a:lnTo>
                    <a:pt x="85468" y="131768"/>
                  </a:lnTo>
                  <a:lnTo>
                    <a:pt x="89999" y="136095"/>
                  </a:lnTo>
                  <a:lnTo>
                    <a:pt x="94713" y="139827"/>
                  </a:lnTo>
                  <a:lnTo>
                    <a:pt x="99549" y="143161"/>
                  </a:lnTo>
                  <a:lnTo>
                    <a:pt x="104466" y="146230"/>
                  </a:lnTo>
                  <a:lnTo>
                    <a:pt x="109437" y="148277"/>
                  </a:lnTo>
                  <a:lnTo>
                    <a:pt x="114445" y="149641"/>
                  </a:lnTo>
                  <a:lnTo>
                    <a:pt x="119477" y="150550"/>
                  </a:lnTo>
                  <a:lnTo>
                    <a:pt x="123678" y="152003"/>
                  </a:lnTo>
                  <a:lnTo>
                    <a:pt x="130603" y="155875"/>
                  </a:lnTo>
                  <a:lnTo>
                    <a:pt x="136503" y="158161"/>
                  </a:lnTo>
                  <a:lnTo>
                    <a:pt x="141948" y="159177"/>
                  </a:lnTo>
                  <a:lnTo>
                    <a:pt x="147190" y="159628"/>
                  </a:lnTo>
                  <a:lnTo>
                    <a:pt x="154601" y="159829"/>
                  </a:lnTo>
                  <a:lnTo>
                    <a:pt x="165064" y="159957"/>
                  </a:lnTo>
                  <a:lnTo>
                    <a:pt x="166769" y="159121"/>
                  </a:lnTo>
                  <a:lnTo>
                    <a:pt x="170922" y="155935"/>
                  </a:lnTo>
                  <a:lnTo>
                    <a:pt x="175590" y="151696"/>
                  </a:lnTo>
                  <a:lnTo>
                    <a:pt x="182978" y="144550"/>
                  </a:lnTo>
                  <a:lnTo>
                    <a:pt x="193060" y="134550"/>
                  </a:lnTo>
                  <a:lnTo>
                    <a:pt x="195593" y="131176"/>
                  </a:lnTo>
                  <a:lnTo>
                    <a:pt x="198129" y="127234"/>
                  </a:lnTo>
                  <a:lnTo>
                    <a:pt x="200666" y="122912"/>
                  </a:lnTo>
                  <a:lnTo>
                    <a:pt x="203204" y="118338"/>
                  </a:lnTo>
                  <a:lnTo>
                    <a:pt x="208282" y="108740"/>
                  </a:lnTo>
                  <a:lnTo>
                    <a:pt x="215901" y="93816"/>
                  </a:lnTo>
                  <a:lnTo>
                    <a:pt x="218440" y="89627"/>
                  </a:lnTo>
                  <a:lnTo>
                    <a:pt x="220981" y="85988"/>
                  </a:lnTo>
                  <a:lnTo>
                    <a:pt x="223520" y="82715"/>
                  </a:lnTo>
                  <a:lnTo>
                    <a:pt x="226060" y="78840"/>
                  </a:lnTo>
                  <a:lnTo>
                    <a:pt x="228601" y="74563"/>
                  </a:lnTo>
                  <a:lnTo>
                    <a:pt x="231140" y="70018"/>
                  </a:lnTo>
                  <a:lnTo>
                    <a:pt x="232834" y="65295"/>
                  </a:lnTo>
                  <a:lnTo>
                    <a:pt x="233963" y="60453"/>
                  </a:lnTo>
                  <a:lnTo>
                    <a:pt x="234715" y="55532"/>
                  </a:lnTo>
                  <a:lnTo>
                    <a:pt x="235217" y="50558"/>
                  </a:lnTo>
                  <a:lnTo>
                    <a:pt x="235552" y="45548"/>
                  </a:lnTo>
                  <a:lnTo>
                    <a:pt x="235774" y="40515"/>
                  </a:lnTo>
                  <a:lnTo>
                    <a:pt x="236770" y="36313"/>
                  </a:lnTo>
                  <a:lnTo>
                    <a:pt x="238280" y="32665"/>
                  </a:lnTo>
                  <a:lnTo>
                    <a:pt x="240133" y="29387"/>
                  </a:lnTo>
                  <a:lnTo>
                    <a:pt x="241369" y="26354"/>
                  </a:lnTo>
                  <a:lnTo>
                    <a:pt x="242193" y="23486"/>
                  </a:lnTo>
                  <a:lnTo>
                    <a:pt x="242742" y="20727"/>
                  </a:lnTo>
                  <a:lnTo>
                    <a:pt x="243108" y="18041"/>
                  </a:lnTo>
                  <a:lnTo>
                    <a:pt x="243352" y="15404"/>
                  </a:lnTo>
                  <a:lnTo>
                    <a:pt x="243515" y="12799"/>
                  </a:lnTo>
                  <a:lnTo>
                    <a:pt x="244470" y="11062"/>
                  </a:lnTo>
                  <a:lnTo>
                    <a:pt x="245953" y="9905"/>
                  </a:lnTo>
                  <a:lnTo>
                    <a:pt x="247789" y="9133"/>
                  </a:lnTo>
                  <a:lnTo>
                    <a:pt x="248166" y="7772"/>
                  </a:lnTo>
                  <a:lnTo>
                    <a:pt x="247571" y="6017"/>
                  </a:lnTo>
                  <a:lnTo>
                    <a:pt x="243860" y="0"/>
                  </a:lnTo>
                  <a:lnTo>
                    <a:pt x="236220" y="7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1263"/>
            <p:cNvSpPr/>
            <p:nvPr/>
          </p:nvSpPr>
          <p:spPr>
            <a:xfrm>
              <a:off x="2880372" y="548670"/>
              <a:ext cx="449120" cy="311935"/>
            </a:xfrm>
            <a:custGeom>
              <a:avLst/>
              <a:gdLst/>
              <a:ahLst/>
              <a:cxnLst/>
              <a:rect l="0" t="0" r="0" b="0"/>
              <a:pathLst>
                <a:path w="449120" h="311935">
                  <a:moveTo>
                    <a:pt x="281928" y="68550"/>
                  </a:moveTo>
                  <a:lnTo>
                    <a:pt x="293248" y="62467"/>
                  </a:lnTo>
                  <a:lnTo>
                    <a:pt x="299095" y="57944"/>
                  </a:lnTo>
                  <a:lnTo>
                    <a:pt x="300993" y="55553"/>
                  </a:lnTo>
                  <a:lnTo>
                    <a:pt x="302258" y="53112"/>
                  </a:lnTo>
                  <a:lnTo>
                    <a:pt x="303664" y="48142"/>
                  </a:lnTo>
                  <a:lnTo>
                    <a:pt x="304288" y="43111"/>
                  </a:lnTo>
                  <a:lnTo>
                    <a:pt x="303608" y="40584"/>
                  </a:lnTo>
                  <a:lnTo>
                    <a:pt x="299453" y="32982"/>
                  </a:lnTo>
                  <a:lnTo>
                    <a:pt x="298183" y="27906"/>
                  </a:lnTo>
                  <a:lnTo>
                    <a:pt x="297469" y="20289"/>
                  </a:lnTo>
                  <a:lnTo>
                    <a:pt x="296522" y="18596"/>
                  </a:lnTo>
                  <a:lnTo>
                    <a:pt x="295044" y="17467"/>
                  </a:lnTo>
                  <a:lnTo>
                    <a:pt x="293212" y="16715"/>
                  </a:lnTo>
                  <a:lnTo>
                    <a:pt x="291991" y="15367"/>
                  </a:lnTo>
                  <a:lnTo>
                    <a:pt x="291177" y="13621"/>
                  </a:lnTo>
                  <a:lnTo>
                    <a:pt x="290633" y="11611"/>
                  </a:lnTo>
                  <a:lnTo>
                    <a:pt x="288578" y="10270"/>
                  </a:lnTo>
                  <a:lnTo>
                    <a:pt x="278442" y="7538"/>
                  </a:lnTo>
                  <a:lnTo>
                    <a:pt x="272477" y="3898"/>
                  </a:lnTo>
                  <a:lnTo>
                    <a:pt x="264745" y="1716"/>
                  </a:lnTo>
                  <a:lnTo>
                    <a:pt x="250872" y="487"/>
                  </a:lnTo>
                  <a:lnTo>
                    <a:pt x="241032" y="200"/>
                  </a:lnTo>
                  <a:lnTo>
                    <a:pt x="211809" y="0"/>
                  </a:lnTo>
                  <a:lnTo>
                    <a:pt x="204702" y="837"/>
                  </a:lnTo>
                  <a:lnTo>
                    <a:pt x="197424" y="2241"/>
                  </a:lnTo>
                  <a:lnTo>
                    <a:pt x="190032" y="4024"/>
                  </a:lnTo>
                  <a:lnTo>
                    <a:pt x="182564" y="5213"/>
                  </a:lnTo>
                  <a:lnTo>
                    <a:pt x="175045" y="6005"/>
                  </a:lnTo>
                  <a:lnTo>
                    <a:pt x="167493" y="6533"/>
                  </a:lnTo>
                  <a:lnTo>
                    <a:pt x="159918" y="7732"/>
                  </a:lnTo>
                  <a:lnTo>
                    <a:pt x="152328" y="9378"/>
                  </a:lnTo>
                  <a:lnTo>
                    <a:pt x="144728" y="11322"/>
                  </a:lnTo>
                  <a:lnTo>
                    <a:pt x="137121" y="12618"/>
                  </a:lnTo>
                  <a:lnTo>
                    <a:pt x="129510" y="13482"/>
                  </a:lnTo>
                  <a:lnTo>
                    <a:pt x="121897" y="14058"/>
                  </a:lnTo>
                  <a:lnTo>
                    <a:pt x="108921" y="16956"/>
                  </a:lnTo>
                  <a:lnTo>
                    <a:pt x="97509" y="21066"/>
                  </a:lnTo>
                  <a:lnTo>
                    <a:pt x="86793" y="25715"/>
                  </a:lnTo>
                  <a:lnTo>
                    <a:pt x="74128" y="30603"/>
                  </a:lnTo>
                  <a:lnTo>
                    <a:pt x="60879" y="35598"/>
                  </a:lnTo>
                  <a:lnTo>
                    <a:pt x="49347" y="40640"/>
                  </a:lnTo>
                  <a:lnTo>
                    <a:pt x="37379" y="48239"/>
                  </a:lnTo>
                  <a:lnTo>
                    <a:pt x="31281" y="55572"/>
                  </a:lnTo>
                  <a:lnTo>
                    <a:pt x="25750" y="64475"/>
                  </a:lnTo>
                  <a:lnTo>
                    <a:pt x="20469" y="74077"/>
                  </a:lnTo>
                  <a:lnTo>
                    <a:pt x="17875" y="79855"/>
                  </a:lnTo>
                  <a:lnTo>
                    <a:pt x="15300" y="86246"/>
                  </a:lnTo>
                  <a:lnTo>
                    <a:pt x="12736" y="93048"/>
                  </a:lnTo>
                  <a:lnTo>
                    <a:pt x="10180" y="99275"/>
                  </a:lnTo>
                  <a:lnTo>
                    <a:pt x="7629" y="105120"/>
                  </a:lnTo>
                  <a:lnTo>
                    <a:pt x="5082" y="110710"/>
                  </a:lnTo>
                  <a:lnTo>
                    <a:pt x="3384" y="116977"/>
                  </a:lnTo>
                  <a:lnTo>
                    <a:pt x="2252" y="123694"/>
                  </a:lnTo>
                  <a:lnTo>
                    <a:pt x="1497" y="130713"/>
                  </a:lnTo>
                  <a:lnTo>
                    <a:pt x="994" y="137085"/>
                  </a:lnTo>
                  <a:lnTo>
                    <a:pt x="659" y="143027"/>
                  </a:lnTo>
                  <a:lnTo>
                    <a:pt x="435" y="148681"/>
                  </a:lnTo>
                  <a:lnTo>
                    <a:pt x="187" y="161737"/>
                  </a:lnTo>
                  <a:lnTo>
                    <a:pt x="0" y="213432"/>
                  </a:lnTo>
                  <a:lnTo>
                    <a:pt x="842" y="220172"/>
                  </a:lnTo>
                  <a:lnTo>
                    <a:pt x="2251" y="226358"/>
                  </a:lnTo>
                  <a:lnTo>
                    <a:pt x="6074" y="238594"/>
                  </a:lnTo>
                  <a:lnTo>
                    <a:pt x="10595" y="252498"/>
                  </a:lnTo>
                  <a:lnTo>
                    <a:pt x="13833" y="258069"/>
                  </a:lnTo>
                  <a:lnTo>
                    <a:pt x="21946" y="266516"/>
                  </a:lnTo>
                  <a:lnTo>
                    <a:pt x="31196" y="275351"/>
                  </a:lnTo>
                  <a:lnTo>
                    <a:pt x="36033" y="280077"/>
                  </a:lnTo>
                  <a:lnTo>
                    <a:pt x="48181" y="287587"/>
                  </a:lnTo>
                  <a:lnTo>
                    <a:pt x="67043" y="296574"/>
                  </a:lnTo>
                  <a:lnTo>
                    <a:pt x="78897" y="301974"/>
                  </a:lnTo>
                  <a:lnTo>
                    <a:pt x="92632" y="307196"/>
                  </a:lnTo>
                  <a:lnTo>
                    <a:pt x="99851" y="308928"/>
                  </a:lnTo>
                  <a:lnTo>
                    <a:pt x="107203" y="310082"/>
                  </a:lnTo>
                  <a:lnTo>
                    <a:pt x="114645" y="310851"/>
                  </a:lnTo>
                  <a:lnTo>
                    <a:pt x="122146" y="311364"/>
                  </a:lnTo>
                  <a:lnTo>
                    <a:pt x="129686" y="311706"/>
                  </a:lnTo>
                  <a:lnTo>
                    <a:pt x="137254" y="311934"/>
                  </a:lnTo>
                  <a:lnTo>
                    <a:pt x="145685" y="311239"/>
                  </a:lnTo>
                  <a:lnTo>
                    <a:pt x="154693" y="309930"/>
                  </a:lnTo>
                  <a:lnTo>
                    <a:pt x="164084" y="308210"/>
                  </a:lnTo>
                  <a:lnTo>
                    <a:pt x="172886" y="306217"/>
                  </a:lnTo>
                  <a:lnTo>
                    <a:pt x="181293" y="304041"/>
                  </a:lnTo>
                  <a:lnTo>
                    <a:pt x="189438" y="301744"/>
                  </a:lnTo>
                  <a:lnTo>
                    <a:pt x="205262" y="296934"/>
                  </a:lnTo>
                  <a:lnTo>
                    <a:pt x="213037" y="294466"/>
                  </a:lnTo>
                  <a:lnTo>
                    <a:pt x="221607" y="291127"/>
                  </a:lnTo>
                  <a:lnTo>
                    <a:pt x="230708" y="287208"/>
                  </a:lnTo>
                  <a:lnTo>
                    <a:pt x="240161" y="282902"/>
                  </a:lnTo>
                  <a:lnTo>
                    <a:pt x="249004" y="279185"/>
                  </a:lnTo>
                  <a:lnTo>
                    <a:pt x="257438" y="275860"/>
                  </a:lnTo>
                  <a:lnTo>
                    <a:pt x="265602" y="272797"/>
                  </a:lnTo>
                  <a:lnTo>
                    <a:pt x="273584" y="269061"/>
                  </a:lnTo>
                  <a:lnTo>
                    <a:pt x="281445" y="264877"/>
                  </a:lnTo>
                  <a:lnTo>
                    <a:pt x="289227" y="260395"/>
                  </a:lnTo>
                  <a:lnTo>
                    <a:pt x="296954" y="255713"/>
                  </a:lnTo>
                  <a:lnTo>
                    <a:pt x="312313" y="245996"/>
                  </a:lnTo>
                  <a:lnTo>
                    <a:pt x="320811" y="241034"/>
                  </a:lnTo>
                  <a:lnTo>
                    <a:pt x="329864" y="236033"/>
                  </a:lnTo>
                  <a:lnTo>
                    <a:pt x="339285" y="231005"/>
                  </a:lnTo>
                  <a:lnTo>
                    <a:pt x="347260" y="225113"/>
                  </a:lnTo>
                  <a:lnTo>
                    <a:pt x="354269" y="218646"/>
                  </a:lnTo>
                  <a:lnTo>
                    <a:pt x="366573" y="205533"/>
                  </a:lnTo>
                  <a:lnTo>
                    <a:pt x="388270" y="183317"/>
                  </a:lnTo>
                  <a:lnTo>
                    <a:pt x="408862" y="162622"/>
                  </a:lnTo>
                  <a:lnTo>
                    <a:pt x="413117" y="157512"/>
                  </a:lnTo>
                  <a:lnTo>
                    <a:pt x="416801" y="152411"/>
                  </a:lnTo>
                  <a:lnTo>
                    <a:pt x="420104" y="147317"/>
                  </a:lnTo>
                  <a:lnTo>
                    <a:pt x="423152" y="142228"/>
                  </a:lnTo>
                  <a:lnTo>
                    <a:pt x="426030" y="137142"/>
                  </a:lnTo>
                  <a:lnTo>
                    <a:pt x="431487" y="126975"/>
                  </a:lnTo>
                  <a:lnTo>
                    <a:pt x="444449" y="101571"/>
                  </a:lnTo>
                  <a:lnTo>
                    <a:pt x="446155" y="96491"/>
                  </a:lnTo>
                  <a:lnTo>
                    <a:pt x="447293" y="91410"/>
                  </a:lnTo>
                  <a:lnTo>
                    <a:pt x="448557" y="82097"/>
                  </a:lnTo>
                  <a:lnTo>
                    <a:pt x="449119" y="75135"/>
                  </a:lnTo>
                  <a:lnTo>
                    <a:pt x="447111" y="66961"/>
                  </a:lnTo>
                  <a:lnTo>
                    <a:pt x="444242" y="58531"/>
                  </a:lnTo>
                  <a:lnTo>
                    <a:pt x="442968" y="51961"/>
                  </a:lnTo>
                  <a:lnTo>
                    <a:pt x="440144" y="46220"/>
                  </a:lnTo>
                  <a:lnTo>
                    <a:pt x="433794" y="38227"/>
                  </a:lnTo>
                  <a:lnTo>
                    <a:pt x="426550" y="30496"/>
                  </a:lnTo>
                  <a:lnTo>
                    <a:pt x="416517" y="20299"/>
                  </a:lnTo>
                  <a:lnTo>
                    <a:pt x="413988" y="18603"/>
                  </a:lnTo>
                  <a:lnTo>
                    <a:pt x="406382" y="15369"/>
                  </a:lnTo>
                  <a:lnTo>
                    <a:pt x="398766" y="10271"/>
                  </a:lnTo>
                  <a:lnTo>
                    <a:pt x="393687" y="8782"/>
                  </a:lnTo>
                  <a:lnTo>
                    <a:pt x="380988" y="7747"/>
                  </a:lnTo>
                  <a:lnTo>
                    <a:pt x="378448" y="7695"/>
                  </a:lnTo>
                  <a:lnTo>
                    <a:pt x="375908" y="8506"/>
                  </a:lnTo>
                  <a:lnTo>
                    <a:pt x="370829" y="11666"/>
                  </a:lnTo>
                  <a:lnTo>
                    <a:pt x="360668" y="20593"/>
                  </a:lnTo>
                  <a:lnTo>
                    <a:pt x="353048" y="28000"/>
                  </a:lnTo>
                  <a:lnTo>
                    <a:pt x="340348" y="40622"/>
                  </a:lnTo>
                  <a:lnTo>
                    <a:pt x="338655" y="43158"/>
                  </a:lnTo>
                  <a:lnTo>
                    <a:pt x="337526" y="45695"/>
                  </a:lnTo>
                  <a:lnTo>
                    <a:pt x="335268" y="533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1264"/>
            <p:cNvSpPr/>
            <p:nvPr/>
          </p:nvSpPr>
          <p:spPr>
            <a:xfrm>
              <a:off x="3528060" y="487793"/>
              <a:ext cx="1355809" cy="297068"/>
            </a:xfrm>
            <a:custGeom>
              <a:avLst/>
              <a:gdLst/>
              <a:ahLst/>
              <a:cxnLst/>
              <a:rect l="0" t="0" r="0" b="0"/>
              <a:pathLst>
                <a:path w="1355809" h="297068">
                  <a:moveTo>
                    <a:pt x="0" y="198007"/>
                  </a:moveTo>
                  <a:lnTo>
                    <a:pt x="0" y="193962"/>
                  </a:lnTo>
                  <a:lnTo>
                    <a:pt x="846" y="191924"/>
                  </a:lnTo>
                  <a:lnTo>
                    <a:pt x="5237" y="185010"/>
                  </a:lnTo>
                  <a:lnTo>
                    <a:pt x="7760" y="176752"/>
                  </a:lnTo>
                  <a:lnTo>
                    <a:pt x="11351" y="168523"/>
                  </a:lnTo>
                  <a:lnTo>
                    <a:pt x="14340" y="164804"/>
                  </a:lnTo>
                  <a:lnTo>
                    <a:pt x="22178" y="158415"/>
                  </a:lnTo>
                  <a:lnTo>
                    <a:pt x="36111" y="150058"/>
                  </a:lnTo>
                  <a:lnTo>
                    <a:pt x="45964" y="142547"/>
                  </a:lnTo>
                  <a:lnTo>
                    <a:pt x="57682" y="133565"/>
                  </a:lnTo>
                  <a:lnTo>
                    <a:pt x="65548" y="128799"/>
                  </a:lnTo>
                  <a:lnTo>
                    <a:pt x="82472" y="119835"/>
                  </a:lnTo>
                  <a:lnTo>
                    <a:pt x="98461" y="113028"/>
                  </a:lnTo>
                  <a:lnTo>
                    <a:pt x="129833" y="100391"/>
                  </a:lnTo>
                  <a:lnTo>
                    <a:pt x="143282" y="95677"/>
                  </a:lnTo>
                  <a:lnTo>
                    <a:pt x="220615" y="70911"/>
                  </a:lnTo>
                  <a:lnTo>
                    <a:pt x="255813" y="63062"/>
                  </a:lnTo>
                  <a:lnTo>
                    <a:pt x="294035" y="55905"/>
                  </a:lnTo>
                  <a:lnTo>
                    <a:pt x="333600" y="47080"/>
                  </a:lnTo>
                  <a:lnTo>
                    <a:pt x="373762" y="39771"/>
                  </a:lnTo>
                  <a:lnTo>
                    <a:pt x="415037" y="33700"/>
                  </a:lnTo>
                  <a:lnTo>
                    <a:pt x="458781" y="28180"/>
                  </a:lnTo>
                  <a:lnTo>
                    <a:pt x="481114" y="24675"/>
                  </a:lnTo>
                  <a:lnTo>
                    <a:pt x="526248" y="16266"/>
                  </a:lnTo>
                  <a:lnTo>
                    <a:pt x="548952" y="13347"/>
                  </a:lnTo>
                  <a:lnTo>
                    <a:pt x="571708" y="11400"/>
                  </a:lnTo>
                  <a:lnTo>
                    <a:pt x="594498" y="10103"/>
                  </a:lnTo>
                  <a:lnTo>
                    <a:pt x="640141" y="6403"/>
                  </a:lnTo>
                  <a:lnTo>
                    <a:pt x="662981" y="4231"/>
                  </a:lnTo>
                  <a:lnTo>
                    <a:pt x="685827" y="2783"/>
                  </a:lnTo>
                  <a:lnTo>
                    <a:pt x="731532" y="1174"/>
                  </a:lnTo>
                  <a:lnTo>
                    <a:pt x="816033" y="142"/>
                  </a:lnTo>
                  <a:lnTo>
                    <a:pt x="854030" y="0"/>
                  </a:lnTo>
                  <a:lnTo>
                    <a:pt x="890673" y="2195"/>
                  </a:lnTo>
                  <a:lnTo>
                    <a:pt x="925868" y="6840"/>
                  </a:lnTo>
                  <a:lnTo>
                    <a:pt x="958443" y="14548"/>
                  </a:lnTo>
                  <a:lnTo>
                    <a:pt x="989855" y="23619"/>
                  </a:lnTo>
                  <a:lnTo>
                    <a:pt x="1036099" y="38246"/>
                  </a:lnTo>
                  <a:lnTo>
                    <a:pt x="1051413" y="43239"/>
                  </a:lnTo>
                  <a:lnTo>
                    <a:pt x="1065008" y="49109"/>
                  </a:lnTo>
                  <a:lnTo>
                    <a:pt x="1077459" y="55561"/>
                  </a:lnTo>
                  <a:lnTo>
                    <a:pt x="1089146" y="62403"/>
                  </a:lnTo>
                  <a:lnTo>
                    <a:pt x="1100324" y="69505"/>
                  </a:lnTo>
                  <a:lnTo>
                    <a:pt x="1111163" y="76779"/>
                  </a:lnTo>
                  <a:lnTo>
                    <a:pt x="1132237" y="91635"/>
                  </a:lnTo>
                  <a:lnTo>
                    <a:pt x="1183561" y="129468"/>
                  </a:lnTo>
                  <a:lnTo>
                    <a:pt x="1193747" y="137921"/>
                  </a:lnTo>
                  <a:lnTo>
                    <a:pt x="1203924" y="146943"/>
                  </a:lnTo>
                  <a:lnTo>
                    <a:pt x="1223418" y="165152"/>
                  </a:lnTo>
                  <a:lnTo>
                    <a:pt x="1254370" y="195280"/>
                  </a:lnTo>
                  <a:lnTo>
                    <a:pt x="1326807" y="267515"/>
                  </a:lnTo>
                  <a:lnTo>
                    <a:pt x="1339607" y="276269"/>
                  </a:lnTo>
                  <a:lnTo>
                    <a:pt x="1350078" y="284226"/>
                  </a:lnTo>
                  <a:lnTo>
                    <a:pt x="1352173" y="286813"/>
                  </a:lnTo>
                  <a:lnTo>
                    <a:pt x="1353568" y="289384"/>
                  </a:lnTo>
                  <a:lnTo>
                    <a:pt x="1355808" y="295550"/>
                  </a:lnTo>
                  <a:lnTo>
                    <a:pt x="1355145" y="296055"/>
                  </a:lnTo>
                  <a:lnTo>
                    <a:pt x="1352151" y="296617"/>
                  </a:lnTo>
                  <a:lnTo>
                    <a:pt x="1341120" y="2970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1265"/>
            <p:cNvSpPr/>
            <p:nvPr/>
          </p:nvSpPr>
          <p:spPr>
            <a:xfrm>
              <a:off x="4733079" y="792480"/>
              <a:ext cx="231695" cy="91309"/>
            </a:xfrm>
            <a:custGeom>
              <a:avLst/>
              <a:gdLst/>
              <a:ahLst/>
              <a:cxnLst/>
              <a:rect l="0" t="0" r="0" b="0"/>
              <a:pathLst>
                <a:path w="231695" h="91309">
                  <a:moveTo>
                    <a:pt x="6561" y="7620"/>
                  </a:moveTo>
                  <a:lnTo>
                    <a:pt x="2516" y="15711"/>
                  </a:lnTo>
                  <a:lnTo>
                    <a:pt x="1324" y="18940"/>
                  </a:lnTo>
                  <a:lnTo>
                    <a:pt x="530" y="21940"/>
                  </a:lnTo>
                  <a:lnTo>
                    <a:pt x="0" y="24787"/>
                  </a:lnTo>
                  <a:lnTo>
                    <a:pt x="494" y="26685"/>
                  </a:lnTo>
                  <a:lnTo>
                    <a:pt x="1670" y="27950"/>
                  </a:lnTo>
                  <a:lnTo>
                    <a:pt x="3300" y="28793"/>
                  </a:lnTo>
                  <a:lnTo>
                    <a:pt x="3540" y="29356"/>
                  </a:lnTo>
                  <a:lnTo>
                    <a:pt x="2854" y="29730"/>
                  </a:lnTo>
                  <a:lnTo>
                    <a:pt x="1550" y="29980"/>
                  </a:lnTo>
                  <a:lnTo>
                    <a:pt x="1527" y="30994"/>
                  </a:lnTo>
                  <a:lnTo>
                    <a:pt x="2358" y="32516"/>
                  </a:lnTo>
                  <a:lnTo>
                    <a:pt x="3759" y="34377"/>
                  </a:lnTo>
                  <a:lnTo>
                    <a:pt x="5540" y="36465"/>
                  </a:lnTo>
                  <a:lnTo>
                    <a:pt x="7573" y="38703"/>
                  </a:lnTo>
                  <a:lnTo>
                    <a:pt x="9776" y="41042"/>
                  </a:lnTo>
                  <a:lnTo>
                    <a:pt x="12938" y="43448"/>
                  </a:lnTo>
                  <a:lnTo>
                    <a:pt x="16739" y="45899"/>
                  </a:lnTo>
                  <a:lnTo>
                    <a:pt x="20966" y="48379"/>
                  </a:lnTo>
                  <a:lnTo>
                    <a:pt x="24631" y="50880"/>
                  </a:lnTo>
                  <a:lnTo>
                    <a:pt x="27921" y="53393"/>
                  </a:lnTo>
                  <a:lnTo>
                    <a:pt x="30961" y="55915"/>
                  </a:lnTo>
                  <a:lnTo>
                    <a:pt x="34681" y="58444"/>
                  </a:lnTo>
                  <a:lnTo>
                    <a:pt x="38855" y="60976"/>
                  </a:lnTo>
                  <a:lnTo>
                    <a:pt x="43330" y="63511"/>
                  </a:lnTo>
                  <a:lnTo>
                    <a:pt x="52819" y="68585"/>
                  </a:lnTo>
                  <a:lnTo>
                    <a:pt x="57719" y="71123"/>
                  </a:lnTo>
                  <a:lnTo>
                    <a:pt x="63527" y="73662"/>
                  </a:lnTo>
                  <a:lnTo>
                    <a:pt x="69938" y="76202"/>
                  </a:lnTo>
                  <a:lnTo>
                    <a:pt x="76753" y="78741"/>
                  </a:lnTo>
                  <a:lnTo>
                    <a:pt x="82988" y="81281"/>
                  </a:lnTo>
                  <a:lnTo>
                    <a:pt x="88839" y="83821"/>
                  </a:lnTo>
                  <a:lnTo>
                    <a:pt x="94433" y="86361"/>
                  </a:lnTo>
                  <a:lnTo>
                    <a:pt x="99855" y="88054"/>
                  </a:lnTo>
                  <a:lnTo>
                    <a:pt x="105165" y="89183"/>
                  </a:lnTo>
                  <a:lnTo>
                    <a:pt x="110397" y="89935"/>
                  </a:lnTo>
                  <a:lnTo>
                    <a:pt x="116425" y="90437"/>
                  </a:lnTo>
                  <a:lnTo>
                    <a:pt x="122984" y="90771"/>
                  </a:lnTo>
                  <a:lnTo>
                    <a:pt x="136198" y="91143"/>
                  </a:lnTo>
                  <a:lnTo>
                    <a:pt x="147715" y="91308"/>
                  </a:lnTo>
                  <a:lnTo>
                    <a:pt x="152310" y="90506"/>
                  </a:lnTo>
                  <a:lnTo>
                    <a:pt x="156221" y="89124"/>
                  </a:lnTo>
                  <a:lnTo>
                    <a:pt x="172625" y="80823"/>
                  </a:lnTo>
                  <a:lnTo>
                    <a:pt x="176536" y="78435"/>
                  </a:lnTo>
                  <a:lnTo>
                    <a:pt x="179992" y="75997"/>
                  </a:lnTo>
                  <a:lnTo>
                    <a:pt x="183142" y="73525"/>
                  </a:lnTo>
                  <a:lnTo>
                    <a:pt x="186935" y="71030"/>
                  </a:lnTo>
                  <a:lnTo>
                    <a:pt x="191157" y="68520"/>
                  </a:lnTo>
                  <a:lnTo>
                    <a:pt x="195665" y="66000"/>
                  </a:lnTo>
                  <a:lnTo>
                    <a:pt x="199517" y="63473"/>
                  </a:lnTo>
                  <a:lnTo>
                    <a:pt x="202931" y="60942"/>
                  </a:lnTo>
                  <a:lnTo>
                    <a:pt x="206054" y="58408"/>
                  </a:lnTo>
                  <a:lnTo>
                    <a:pt x="208983" y="55872"/>
                  </a:lnTo>
                  <a:lnTo>
                    <a:pt x="211782" y="53335"/>
                  </a:lnTo>
                  <a:lnTo>
                    <a:pt x="214496" y="50797"/>
                  </a:lnTo>
                  <a:lnTo>
                    <a:pt x="216304" y="48258"/>
                  </a:lnTo>
                  <a:lnTo>
                    <a:pt x="217510" y="45719"/>
                  </a:lnTo>
                  <a:lnTo>
                    <a:pt x="218313" y="43179"/>
                  </a:lnTo>
                  <a:lnTo>
                    <a:pt x="219696" y="40639"/>
                  </a:lnTo>
                  <a:lnTo>
                    <a:pt x="221464" y="38100"/>
                  </a:lnTo>
                  <a:lnTo>
                    <a:pt x="223489" y="35560"/>
                  </a:lnTo>
                  <a:lnTo>
                    <a:pt x="224840" y="33020"/>
                  </a:lnTo>
                  <a:lnTo>
                    <a:pt x="225741" y="30480"/>
                  </a:lnTo>
                  <a:lnTo>
                    <a:pt x="226340" y="27940"/>
                  </a:lnTo>
                  <a:lnTo>
                    <a:pt x="227588" y="25400"/>
                  </a:lnTo>
                  <a:lnTo>
                    <a:pt x="229266" y="22860"/>
                  </a:lnTo>
                  <a:lnTo>
                    <a:pt x="231230" y="20320"/>
                  </a:lnTo>
                  <a:lnTo>
                    <a:pt x="231694" y="17780"/>
                  </a:lnTo>
                  <a:lnTo>
                    <a:pt x="231156" y="15240"/>
                  </a:lnTo>
                  <a:lnTo>
                    <a:pt x="229951" y="12700"/>
                  </a:lnTo>
                  <a:lnTo>
                    <a:pt x="229148" y="10160"/>
                  </a:lnTo>
                  <a:lnTo>
                    <a:pt x="228612" y="7620"/>
                  </a:lnTo>
                  <a:lnTo>
                    <a:pt x="2275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1266"/>
            <p:cNvSpPr/>
            <p:nvPr/>
          </p:nvSpPr>
          <p:spPr>
            <a:xfrm>
              <a:off x="4907280" y="632528"/>
              <a:ext cx="144781" cy="137056"/>
            </a:xfrm>
            <a:custGeom>
              <a:avLst/>
              <a:gdLst/>
              <a:ahLst/>
              <a:cxnLst/>
              <a:rect l="0" t="0" r="0" b="0"/>
              <a:pathLst>
                <a:path w="144781" h="137056">
                  <a:moveTo>
                    <a:pt x="144780" y="83752"/>
                  </a:moveTo>
                  <a:lnTo>
                    <a:pt x="140736" y="75662"/>
                  </a:lnTo>
                  <a:lnTo>
                    <a:pt x="139543" y="71585"/>
                  </a:lnTo>
                  <a:lnTo>
                    <a:pt x="138749" y="67174"/>
                  </a:lnTo>
                  <a:lnTo>
                    <a:pt x="138219" y="62540"/>
                  </a:lnTo>
                  <a:lnTo>
                    <a:pt x="137020" y="58604"/>
                  </a:lnTo>
                  <a:lnTo>
                    <a:pt x="135373" y="55133"/>
                  </a:lnTo>
                  <a:lnTo>
                    <a:pt x="133429" y="51973"/>
                  </a:lnTo>
                  <a:lnTo>
                    <a:pt x="131286" y="48173"/>
                  </a:lnTo>
                  <a:lnTo>
                    <a:pt x="126648" y="39435"/>
                  </a:lnTo>
                  <a:lnTo>
                    <a:pt x="124225" y="35580"/>
                  </a:lnTo>
                  <a:lnTo>
                    <a:pt x="121763" y="32164"/>
                  </a:lnTo>
                  <a:lnTo>
                    <a:pt x="119276" y="29040"/>
                  </a:lnTo>
                  <a:lnTo>
                    <a:pt x="116771" y="26111"/>
                  </a:lnTo>
                  <a:lnTo>
                    <a:pt x="114254" y="23311"/>
                  </a:lnTo>
                  <a:lnTo>
                    <a:pt x="111730" y="20598"/>
                  </a:lnTo>
                  <a:lnTo>
                    <a:pt x="110046" y="17096"/>
                  </a:lnTo>
                  <a:lnTo>
                    <a:pt x="108925" y="13068"/>
                  </a:lnTo>
                  <a:lnTo>
                    <a:pt x="108176" y="8689"/>
                  </a:lnTo>
                  <a:lnTo>
                    <a:pt x="106831" y="5770"/>
                  </a:lnTo>
                  <a:lnTo>
                    <a:pt x="105087" y="3824"/>
                  </a:lnTo>
                  <a:lnTo>
                    <a:pt x="103078" y="2527"/>
                  </a:lnTo>
                  <a:lnTo>
                    <a:pt x="98588" y="1085"/>
                  </a:lnTo>
                  <a:lnTo>
                    <a:pt x="96206" y="701"/>
                  </a:lnTo>
                  <a:lnTo>
                    <a:pt x="93770" y="445"/>
                  </a:lnTo>
                  <a:lnTo>
                    <a:pt x="91301" y="274"/>
                  </a:lnTo>
                  <a:lnTo>
                    <a:pt x="88807" y="160"/>
                  </a:lnTo>
                  <a:lnTo>
                    <a:pt x="81521" y="33"/>
                  </a:lnTo>
                  <a:lnTo>
                    <a:pt x="77208" y="0"/>
                  </a:lnTo>
                  <a:lnTo>
                    <a:pt x="73485" y="824"/>
                  </a:lnTo>
                  <a:lnTo>
                    <a:pt x="70157" y="2220"/>
                  </a:lnTo>
                  <a:lnTo>
                    <a:pt x="67092" y="3997"/>
                  </a:lnTo>
                  <a:lnTo>
                    <a:pt x="64201" y="6029"/>
                  </a:lnTo>
                  <a:lnTo>
                    <a:pt x="61427" y="8230"/>
                  </a:lnTo>
                  <a:lnTo>
                    <a:pt x="58732" y="10544"/>
                  </a:lnTo>
                  <a:lnTo>
                    <a:pt x="56088" y="12933"/>
                  </a:lnTo>
                  <a:lnTo>
                    <a:pt x="50892" y="17846"/>
                  </a:lnTo>
                  <a:lnTo>
                    <a:pt x="49169" y="20341"/>
                  </a:lnTo>
                  <a:lnTo>
                    <a:pt x="48019" y="22852"/>
                  </a:lnTo>
                  <a:lnTo>
                    <a:pt x="47253" y="25372"/>
                  </a:lnTo>
                  <a:lnTo>
                    <a:pt x="45895" y="28745"/>
                  </a:lnTo>
                  <a:lnTo>
                    <a:pt x="44144" y="32688"/>
                  </a:lnTo>
                  <a:lnTo>
                    <a:pt x="42129" y="37009"/>
                  </a:lnTo>
                  <a:lnTo>
                    <a:pt x="39940" y="40737"/>
                  </a:lnTo>
                  <a:lnTo>
                    <a:pt x="37633" y="44069"/>
                  </a:lnTo>
                  <a:lnTo>
                    <a:pt x="35249" y="47136"/>
                  </a:lnTo>
                  <a:lnTo>
                    <a:pt x="33659" y="50875"/>
                  </a:lnTo>
                  <a:lnTo>
                    <a:pt x="32599" y="55061"/>
                  </a:lnTo>
                  <a:lnTo>
                    <a:pt x="31893" y="59545"/>
                  </a:lnTo>
                  <a:lnTo>
                    <a:pt x="31422" y="64227"/>
                  </a:lnTo>
                  <a:lnTo>
                    <a:pt x="31108" y="69042"/>
                  </a:lnTo>
                  <a:lnTo>
                    <a:pt x="30899" y="73945"/>
                  </a:lnTo>
                  <a:lnTo>
                    <a:pt x="29912" y="78061"/>
                  </a:lnTo>
                  <a:lnTo>
                    <a:pt x="28409" y="81651"/>
                  </a:lnTo>
                  <a:lnTo>
                    <a:pt x="26559" y="84892"/>
                  </a:lnTo>
                  <a:lnTo>
                    <a:pt x="25326" y="87898"/>
                  </a:lnTo>
                  <a:lnTo>
                    <a:pt x="24504" y="90750"/>
                  </a:lnTo>
                  <a:lnTo>
                    <a:pt x="23956" y="93497"/>
                  </a:lnTo>
                  <a:lnTo>
                    <a:pt x="23591" y="97022"/>
                  </a:lnTo>
                  <a:lnTo>
                    <a:pt x="23347" y="101065"/>
                  </a:lnTo>
                  <a:lnTo>
                    <a:pt x="23185" y="105454"/>
                  </a:lnTo>
                  <a:lnTo>
                    <a:pt x="22230" y="109227"/>
                  </a:lnTo>
                  <a:lnTo>
                    <a:pt x="20747" y="112589"/>
                  </a:lnTo>
                  <a:lnTo>
                    <a:pt x="16328" y="120022"/>
                  </a:lnTo>
                  <a:lnTo>
                    <a:pt x="15723" y="123297"/>
                  </a:lnTo>
                  <a:lnTo>
                    <a:pt x="15562" y="125355"/>
                  </a:lnTo>
                  <a:lnTo>
                    <a:pt x="14608" y="127574"/>
                  </a:lnTo>
                  <a:lnTo>
                    <a:pt x="13125" y="129900"/>
                  </a:lnTo>
                  <a:lnTo>
                    <a:pt x="8707" y="135672"/>
                  </a:lnTo>
                  <a:lnTo>
                    <a:pt x="7498" y="136145"/>
                  </a:lnTo>
                  <a:lnTo>
                    <a:pt x="3897" y="136671"/>
                  </a:lnTo>
                  <a:lnTo>
                    <a:pt x="342" y="137055"/>
                  </a:lnTo>
                  <a:lnTo>
                    <a:pt x="101" y="133036"/>
                  </a:lnTo>
                  <a:lnTo>
                    <a:pt x="0" y="121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1267"/>
            <p:cNvSpPr/>
            <p:nvPr/>
          </p:nvSpPr>
          <p:spPr>
            <a:xfrm>
              <a:off x="4962233" y="587904"/>
              <a:ext cx="370830" cy="310675"/>
            </a:xfrm>
            <a:custGeom>
              <a:avLst/>
              <a:gdLst/>
              <a:ahLst/>
              <a:cxnLst/>
              <a:rect l="0" t="0" r="0" b="0"/>
              <a:pathLst>
                <a:path w="370830" h="310675">
                  <a:moveTo>
                    <a:pt x="219367" y="67416"/>
                  </a:moveTo>
                  <a:lnTo>
                    <a:pt x="223412" y="51235"/>
                  </a:lnTo>
                  <a:lnTo>
                    <a:pt x="223757" y="45622"/>
                  </a:lnTo>
                  <a:lnTo>
                    <a:pt x="223140" y="41033"/>
                  </a:lnTo>
                  <a:lnTo>
                    <a:pt x="221044" y="33677"/>
                  </a:lnTo>
                  <a:lnTo>
                    <a:pt x="219863" y="24776"/>
                  </a:lnTo>
                  <a:lnTo>
                    <a:pt x="219588" y="19396"/>
                  </a:lnTo>
                  <a:lnTo>
                    <a:pt x="218667" y="17623"/>
                  </a:lnTo>
                  <a:lnTo>
                    <a:pt x="217207" y="16440"/>
                  </a:lnTo>
                  <a:lnTo>
                    <a:pt x="215387" y="15652"/>
                  </a:lnTo>
                  <a:lnTo>
                    <a:pt x="208780" y="10498"/>
                  </a:lnTo>
                  <a:lnTo>
                    <a:pt x="205536" y="9151"/>
                  </a:lnTo>
                  <a:lnTo>
                    <a:pt x="197415" y="7654"/>
                  </a:lnTo>
                  <a:lnTo>
                    <a:pt x="190420" y="4731"/>
                  </a:lnTo>
                  <a:lnTo>
                    <a:pt x="187368" y="2766"/>
                  </a:lnTo>
                  <a:lnTo>
                    <a:pt x="179463" y="583"/>
                  </a:lnTo>
                  <a:lnTo>
                    <a:pt x="174984" y="0"/>
                  </a:lnTo>
                  <a:lnTo>
                    <a:pt x="165492" y="1611"/>
                  </a:lnTo>
                  <a:lnTo>
                    <a:pt x="155629" y="4303"/>
                  </a:lnTo>
                  <a:lnTo>
                    <a:pt x="145601" y="5499"/>
                  </a:lnTo>
                  <a:lnTo>
                    <a:pt x="139710" y="6665"/>
                  </a:lnTo>
                  <a:lnTo>
                    <a:pt x="133242" y="8289"/>
                  </a:lnTo>
                  <a:lnTo>
                    <a:pt x="126390" y="10218"/>
                  </a:lnTo>
                  <a:lnTo>
                    <a:pt x="120129" y="13197"/>
                  </a:lnTo>
                  <a:lnTo>
                    <a:pt x="108657" y="21023"/>
                  </a:lnTo>
                  <a:lnTo>
                    <a:pt x="102380" y="26328"/>
                  </a:lnTo>
                  <a:lnTo>
                    <a:pt x="95655" y="32404"/>
                  </a:lnTo>
                  <a:lnTo>
                    <a:pt x="81410" y="45928"/>
                  </a:lnTo>
                  <a:lnTo>
                    <a:pt x="66613" y="60406"/>
                  </a:lnTo>
                  <a:lnTo>
                    <a:pt x="59958" y="67823"/>
                  </a:lnTo>
                  <a:lnTo>
                    <a:pt x="53827" y="75307"/>
                  </a:lnTo>
                  <a:lnTo>
                    <a:pt x="48047" y="82837"/>
                  </a:lnTo>
                  <a:lnTo>
                    <a:pt x="43347" y="91243"/>
                  </a:lnTo>
                  <a:lnTo>
                    <a:pt x="39367" y="100234"/>
                  </a:lnTo>
                  <a:lnTo>
                    <a:pt x="35867" y="109615"/>
                  </a:lnTo>
                  <a:lnTo>
                    <a:pt x="31840" y="118409"/>
                  </a:lnTo>
                  <a:lnTo>
                    <a:pt x="27462" y="126811"/>
                  </a:lnTo>
                  <a:lnTo>
                    <a:pt x="22850" y="134953"/>
                  </a:lnTo>
                  <a:lnTo>
                    <a:pt x="18929" y="143767"/>
                  </a:lnTo>
                  <a:lnTo>
                    <a:pt x="15468" y="153030"/>
                  </a:lnTo>
                  <a:lnTo>
                    <a:pt x="3831" y="188185"/>
                  </a:lnTo>
                  <a:lnTo>
                    <a:pt x="2016" y="197036"/>
                  </a:lnTo>
                  <a:lnTo>
                    <a:pt x="806" y="206322"/>
                  </a:lnTo>
                  <a:lnTo>
                    <a:pt x="0" y="215900"/>
                  </a:lnTo>
                  <a:lnTo>
                    <a:pt x="309" y="224826"/>
                  </a:lnTo>
                  <a:lnTo>
                    <a:pt x="1361" y="233316"/>
                  </a:lnTo>
                  <a:lnTo>
                    <a:pt x="2910" y="241516"/>
                  </a:lnTo>
                  <a:lnTo>
                    <a:pt x="4789" y="248676"/>
                  </a:lnTo>
                  <a:lnTo>
                    <a:pt x="6888" y="255143"/>
                  </a:lnTo>
                  <a:lnTo>
                    <a:pt x="9134" y="261147"/>
                  </a:lnTo>
                  <a:lnTo>
                    <a:pt x="12325" y="266844"/>
                  </a:lnTo>
                  <a:lnTo>
                    <a:pt x="16146" y="272334"/>
                  </a:lnTo>
                  <a:lnTo>
                    <a:pt x="20386" y="277688"/>
                  </a:lnTo>
                  <a:lnTo>
                    <a:pt x="24906" y="282951"/>
                  </a:lnTo>
                  <a:lnTo>
                    <a:pt x="29613" y="288153"/>
                  </a:lnTo>
                  <a:lnTo>
                    <a:pt x="34444" y="293314"/>
                  </a:lnTo>
                  <a:lnTo>
                    <a:pt x="40205" y="297601"/>
                  </a:lnTo>
                  <a:lnTo>
                    <a:pt x="46586" y="301306"/>
                  </a:lnTo>
                  <a:lnTo>
                    <a:pt x="53379" y="304623"/>
                  </a:lnTo>
                  <a:lnTo>
                    <a:pt x="60448" y="306834"/>
                  </a:lnTo>
                  <a:lnTo>
                    <a:pt x="67702" y="308308"/>
                  </a:lnTo>
                  <a:lnTo>
                    <a:pt x="75077" y="309291"/>
                  </a:lnTo>
                  <a:lnTo>
                    <a:pt x="83380" y="309946"/>
                  </a:lnTo>
                  <a:lnTo>
                    <a:pt x="92303" y="310383"/>
                  </a:lnTo>
                  <a:lnTo>
                    <a:pt x="101637" y="310674"/>
                  </a:lnTo>
                  <a:lnTo>
                    <a:pt x="111247" y="310021"/>
                  </a:lnTo>
                  <a:lnTo>
                    <a:pt x="121040" y="308740"/>
                  </a:lnTo>
                  <a:lnTo>
                    <a:pt x="141799" y="305058"/>
                  </a:lnTo>
                  <a:lnTo>
                    <a:pt x="165137" y="300599"/>
                  </a:lnTo>
                  <a:lnTo>
                    <a:pt x="177287" y="297378"/>
                  </a:lnTo>
                  <a:lnTo>
                    <a:pt x="189620" y="293538"/>
                  </a:lnTo>
                  <a:lnTo>
                    <a:pt x="202075" y="289284"/>
                  </a:lnTo>
                  <a:lnTo>
                    <a:pt x="213767" y="283908"/>
                  </a:lnTo>
                  <a:lnTo>
                    <a:pt x="224946" y="277784"/>
                  </a:lnTo>
                  <a:lnTo>
                    <a:pt x="235786" y="271161"/>
                  </a:lnTo>
                  <a:lnTo>
                    <a:pt x="247246" y="265053"/>
                  </a:lnTo>
                  <a:lnTo>
                    <a:pt x="259120" y="259287"/>
                  </a:lnTo>
                  <a:lnTo>
                    <a:pt x="271269" y="253750"/>
                  </a:lnTo>
                  <a:lnTo>
                    <a:pt x="281908" y="247519"/>
                  </a:lnTo>
                  <a:lnTo>
                    <a:pt x="291541" y="240825"/>
                  </a:lnTo>
                  <a:lnTo>
                    <a:pt x="300502" y="233822"/>
                  </a:lnTo>
                  <a:lnTo>
                    <a:pt x="309017" y="226613"/>
                  </a:lnTo>
                  <a:lnTo>
                    <a:pt x="317234" y="219268"/>
                  </a:lnTo>
                  <a:lnTo>
                    <a:pt x="325251" y="211830"/>
                  </a:lnTo>
                  <a:lnTo>
                    <a:pt x="332290" y="203486"/>
                  </a:lnTo>
                  <a:lnTo>
                    <a:pt x="338676" y="194536"/>
                  </a:lnTo>
                  <a:lnTo>
                    <a:pt x="344626" y="185183"/>
                  </a:lnTo>
                  <a:lnTo>
                    <a:pt x="350286" y="177254"/>
                  </a:lnTo>
                  <a:lnTo>
                    <a:pt x="355754" y="170275"/>
                  </a:lnTo>
                  <a:lnTo>
                    <a:pt x="361091" y="163929"/>
                  </a:lnTo>
                  <a:lnTo>
                    <a:pt x="364650" y="157158"/>
                  </a:lnTo>
                  <a:lnTo>
                    <a:pt x="367022" y="150104"/>
                  </a:lnTo>
                  <a:lnTo>
                    <a:pt x="368604" y="142861"/>
                  </a:lnTo>
                  <a:lnTo>
                    <a:pt x="369658" y="135493"/>
                  </a:lnTo>
                  <a:lnTo>
                    <a:pt x="370361" y="128041"/>
                  </a:lnTo>
                  <a:lnTo>
                    <a:pt x="370829" y="120532"/>
                  </a:lnTo>
                  <a:lnTo>
                    <a:pt x="369449" y="113834"/>
                  </a:lnTo>
                  <a:lnTo>
                    <a:pt x="366835" y="107674"/>
                  </a:lnTo>
                  <a:lnTo>
                    <a:pt x="363399" y="101875"/>
                  </a:lnTo>
                  <a:lnTo>
                    <a:pt x="360261" y="96315"/>
                  </a:lnTo>
                  <a:lnTo>
                    <a:pt x="354518" y="85622"/>
                  </a:lnTo>
                  <a:lnTo>
                    <a:pt x="350954" y="80400"/>
                  </a:lnTo>
                  <a:lnTo>
                    <a:pt x="346885" y="75226"/>
                  </a:lnTo>
                  <a:lnTo>
                    <a:pt x="342479" y="70082"/>
                  </a:lnTo>
                  <a:lnTo>
                    <a:pt x="337001" y="65807"/>
                  </a:lnTo>
                  <a:lnTo>
                    <a:pt x="330810" y="62110"/>
                  </a:lnTo>
                  <a:lnTo>
                    <a:pt x="306667" y="50093"/>
                  </a:lnTo>
                  <a:lnTo>
                    <a:pt x="300427" y="48247"/>
                  </a:lnTo>
                  <a:lnTo>
                    <a:pt x="293727" y="47017"/>
                  </a:lnTo>
                  <a:lnTo>
                    <a:pt x="286721" y="46197"/>
                  </a:lnTo>
                  <a:lnTo>
                    <a:pt x="279509" y="46497"/>
                  </a:lnTo>
                  <a:lnTo>
                    <a:pt x="272162" y="47543"/>
                  </a:lnTo>
                  <a:lnTo>
                    <a:pt x="264724" y="49087"/>
                  </a:lnTo>
                  <a:lnTo>
                    <a:pt x="257225" y="50964"/>
                  </a:lnTo>
                  <a:lnTo>
                    <a:pt x="249685" y="53061"/>
                  </a:lnTo>
                  <a:lnTo>
                    <a:pt x="234535" y="57649"/>
                  </a:lnTo>
                  <a:lnTo>
                    <a:pt x="219334" y="62511"/>
                  </a:lnTo>
                  <a:lnTo>
                    <a:pt x="212572" y="64993"/>
                  </a:lnTo>
                  <a:lnTo>
                    <a:pt x="206370" y="67494"/>
                  </a:lnTo>
                  <a:lnTo>
                    <a:pt x="195810" y="72531"/>
                  </a:lnTo>
                  <a:lnTo>
                    <a:pt x="185106" y="80126"/>
                  </a:lnTo>
                  <a:lnTo>
                    <a:pt x="179304" y="85201"/>
                  </a:lnTo>
                  <a:lnTo>
                    <a:pt x="178265" y="87739"/>
                  </a:lnTo>
                  <a:lnTo>
                    <a:pt x="178419" y="90278"/>
                  </a:lnTo>
                  <a:lnTo>
                    <a:pt x="181267" y="97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1268"/>
            <p:cNvSpPr/>
            <p:nvPr/>
          </p:nvSpPr>
          <p:spPr>
            <a:xfrm>
              <a:off x="5684520" y="541153"/>
              <a:ext cx="1371601" cy="281808"/>
            </a:xfrm>
            <a:custGeom>
              <a:avLst/>
              <a:gdLst/>
              <a:ahLst/>
              <a:cxnLst/>
              <a:rect l="0" t="0" r="0" b="0"/>
              <a:pathLst>
                <a:path w="1371601" h="281808">
                  <a:moveTo>
                    <a:pt x="0" y="213227"/>
                  </a:moveTo>
                  <a:lnTo>
                    <a:pt x="16181" y="193001"/>
                  </a:lnTo>
                  <a:lnTo>
                    <a:pt x="22640" y="184503"/>
                  </a:lnTo>
                  <a:lnTo>
                    <a:pt x="34334" y="168288"/>
                  </a:lnTo>
                  <a:lnTo>
                    <a:pt x="40669" y="161254"/>
                  </a:lnTo>
                  <a:lnTo>
                    <a:pt x="47432" y="154872"/>
                  </a:lnTo>
                  <a:lnTo>
                    <a:pt x="54481" y="148923"/>
                  </a:lnTo>
                  <a:lnTo>
                    <a:pt x="61720" y="143265"/>
                  </a:lnTo>
                  <a:lnTo>
                    <a:pt x="69087" y="137799"/>
                  </a:lnTo>
                  <a:lnTo>
                    <a:pt x="93849" y="119758"/>
                  </a:lnTo>
                  <a:lnTo>
                    <a:pt x="103206" y="112814"/>
                  </a:lnTo>
                  <a:lnTo>
                    <a:pt x="113677" y="106492"/>
                  </a:lnTo>
                  <a:lnTo>
                    <a:pt x="124891" y="100584"/>
                  </a:lnTo>
                  <a:lnTo>
                    <a:pt x="136601" y="94951"/>
                  </a:lnTo>
                  <a:lnTo>
                    <a:pt x="149487" y="89503"/>
                  </a:lnTo>
                  <a:lnTo>
                    <a:pt x="163158" y="84178"/>
                  </a:lnTo>
                  <a:lnTo>
                    <a:pt x="191895" y="73745"/>
                  </a:lnTo>
                  <a:lnTo>
                    <a:pt x="221599" y="63464"/>
                  </a:lnTo>
                  <a:lnTo>
                    <a:pt x="253993" y="55508"/>
                  </a:lnTo>
                  <a:lnTo>
                    <a:pt x="288993" y="48303"/>
                  </a:lnTo>
                  <a:lnTo>
                    <a:pt x="327126" y="39456"/>
                  </a:lnTo>
                  <a:lnTo>
                    <a:pt x="366651" y="32138"/>
                  </a:lnTo>
                  <a:lnTo>
                    <a:pt x="407643" y="26063"/>
                  </a:lnTo>
                  <a:lnTo>
                    <a:pt x="514612" y="12672"/>
                  </a:lnTo>
                  <a:lnTo>
                    <a:pt x="584371" y="4978"/>
                  </a:lnTo>
                  <a:lnTo>
                    <a:pt x="608021" y="3274"/>
                  </a:lnTo>
                  <a:lnTo>
                    <a:pt x="631406" y="2139"/>
                  </a:lnTo>
                  <a:lnTo>
                    <a:pt x="677712" y="877"/>
                  </a:lnTo>
                  <a:lnTo>
                    <a:pt x="792419" y="0"/>
                  </a:lnTo>
                  <a:lnTo>
                    <a:pt x="814452" y="802"/>
                  </a:lnTo>
                  <a:lnTo>
                    <a:pt x="856996" y="3952"/>
                  </a:lnTo>
                  <a:lnTo>
                    <a:pt x="923074" y="10485"/>
                  </a:lnTo>
                  <a:lnTo>
                    <a:pt x="963693" y="15310"/>
                  </a:lnTo>
                  <a:lnTo>
                    <a:pt x="1002348" y="21124"/>
                  </a:lnTo>
                  <a:lnTo>
                    <a:pt x="1042105" y="29352"/>
                  </a:lnTo>
                  <a:lnTo>
                    <a:pt x="1060497" y="33917"/>
                  </a:lnTo>
                  <a:lnTo>
                    <a:pt x="1077839" y="38654"/>
                  </a:lnTo>
                  <a:lnTo>
                    <a:pt x="1110652" y="48432"/>
                  </a:lnTo>
                  <a:lnTo>
                    <a:pt x="1142170" y="58423"/>
                  </a:lnTo>
                  <a:lnTo>
                    <a:pt x="1156840" y="63458"/>
                  </a:lnTo>
                  <a:lnTo>
                    <a:pt x="1184429" y="73567"/>
                  </a:lnTo>
                  <a:lnTo>
                    <a:pt x="1197713" y="79481"/>
                  </a:lnTo>
                  <a:lnTo>
                    <a:pt x="1210802" y="85963"/>
                  </a:lnTo>
                  <a:lnTo>
                    <a:pt x="1223761" y="92824"/>
                  </a:lnTo>
                  <a:lnTo>
                    <a:pt x="1234941" y="99092"/>
                  </a:lnTo>
                  <a:lnTo>
                    <a:pt x="1244934" y="104964"/>
                  </a:lnTo>
                  <a:lnTo>
                    <a:pt x="1262810" y="116003"/>
                  </a:lnTo>
                  <a:lnTo>
                    <a:pt x="1279222" y="126554"/>
                  </a:lnTo>
                  <a:lnTo>
                    <a:pt x="1286308" y="132585"/>
                  </a:lnTo>
                  <a:lnTo>
                    <a:pt x="1292725" y="139146"/>
                  </a:lnTo>
                  <a:lnTo>
                    <a:pt x="1298696" y="146060"/>
                  </a:lnTo>
                  <a:lnTo>
                    <a:pt x="1304371" y="153209"/>
                  </a:lnTo>
                  <a:lnTo>
                    <a:pt x="1309848" y="160515"/>
                  </a:lnTo>
                  <a:lnTo>
                    <a:pt x="1315191" y="167926"/>
                  </a:lnTo>
                  <a:lnTo>
                    <a:pt x="1319601" y="174559"/>
                  </a:lnTo>
                  <a:lnTo>
                    <a:pt x="1323387" y="180675"/>
                  </a:lnTo>
                  <a:lnTo>
                    <a:pt x="1326758" y="186446"/>
                  </a:lnTo>
                  <a:lnTo>
                    <a:pt x="1335019" y="199631"/>
                  </a:lnTo>
                  <a:lnTo>
                    <a:pt x="1339592" y="206703"/>
                  </a:lnTo>
                  <a:lnTo>
                    <a:pt x="1343488" y="212264"/>
                  </a:lnTo>
                  <a:lnTo>
                    <a:pt x="1350075" y="220701"/>
                  </a:lnTo>
                  <a:lnTo>
                    <a:pt x="1353017" y="224983"/>
                  </a:lnTo>
                  <a:lnTo>
                    <a:pt x="1355824" y="229531"/>
                  </a:lnTo>
                  <a:lnTo>
                    <a:pt x="1358543" y="234257"/>
                  </a:lnTo>
                  <a:lnTo>
                    <a:pt x="1363821" y="244022"/>
                  </a:lnTo>
                  <a:lnTo>
                    <a:pt x="1366414" y="248997"/>
                  </a:lnTo>
                  <a:lnTo>
                    <a:pt x="1368143" y="254007"/>
                  </a:lnTo>
                  <a:lnTo>
                    <a:pt x="1369294" y="259041"/>
                  </a:lnTo>
                  <a:lnTo>
                    <a:pt x="1370063" y="264089"/>
                  </a:lnTo>
                  <a:lnTo>
                    <a:pt x="1370917" y="271957"/>
                  </a:lnTo>
                  <a:lnTo>
                    <a:pt x="1371600" y="2818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1269"/>
            <p:cNvSpPr/>
            <p:nvPr/>
          </p:nvSpPr>
          <p:spPr>
            <a:xfrm>
              <a:off x="6926893" y="670560"/>
              <a:ext cx="243490" cy="220535"/>
            </a:xfrm>
            <a:custGeom>
              <a:avLst/>
              <a:gdLst/>
              <a:ahLst/>
              <a:cxnLst/>
              <a:rect l="0" t="0" r="0" b="0"/>
              <a:pathLst>
                <a:path w="243490" h="220535">
                  <a:moveTo>
                    <a:pt x="7307" y="137160"/>
                  </a:moveTo>
                  <a:lnTo>
                    <a:pt x="0" y="151772"/>
                  </a:lnTo>
                  <a:lnTo>
                    <a:pt x="743" y="151982"/>
                  </a:lnTo>
                  <a:lnTo>
                    <a:pt x="3826" y="152214"/>
                  </a:lnTo>
                  <a:lnTo>
                    <a:pt x="5833" y="153123"/>
                  </a:lnTo>
                  <a:lnTo>
                    <a:pt x="12704" y="158447"/>
                  </a:lnTo>
                  <a:lnTo>
                    <a:pt x="17609" y="162990"/>
                  </a:lnTo>
                  <a:lnTo>
                    <a:pt x="21794" y="165387"/>
                  </a:lnTo>
                  <a:lnTo>
                    <a:pt x="27125" y="167831"/>
                  </a:lnTo>
                  <a:lnTo>
                    <a:pt x="33219" y="170307"/>
                  </a:lnTo>
                  <a:lnTo>
                    <a:pt x="38128" y="172805"/>
                  </a:lnTo>
                  <a:lnTo>
                    <a:pt x="42249" y="175317"/>
                  </a:lnTo>
                  <a:lnTo>
                    <a:pt x="45840" y="177838"/>
                  </a:lnTo>
                  <a:lnTo>
                    <a:pt x="50776" y="180365"/>
                  </a:lnTo>
                  <a:lnTo>
                    <a:pt x="56606" y="182897"/>
                  </a:lnTo>
                  <a:lnTo>
                    <a:pt x="63033" y="185431"/>
                  </a:lnTo>
                  <a:lnTo>
                    <a:pt x="69011" y="187968"/>
                  </a:lnTo>
                  <a:lnTo>
                    <a:pt x="80168" y="193043"/>
                  </a:lnTo>
                  <a:lnTo>
                    <a:pt x="95971" y="200661"/>
                  </a:lnTo>
                  <a:lnTo>
                    <a:pt x="101976" y="203201"/>
                  </a:lnTo>
                  <a:lnTo>
                    <a:pt x="108520" y="205741"/>
                  </a:lnTo>
                  <a:lnTo>
                    <a:pt x="115422" y="208280"/>
                  </a:lnTo>
                  <a:lnTo>
                    <a:pt x="121718" y="210820"/>
                  </a:lnTo>
                  <a:lnTo>
                    <a:pt x="127607" y="213360"/>
                  </a:lnTo>
                  <a:lnTo>
                    <a:pt x="133227" y="215900"/>
                  </a:lnTo>
                  <a:lnTo>
                    <a:pt x="137821" y="217593"/>
                  </a:lnTo>
                  <a:lnTo>
                    <a:pt x="145182" y="219475"/>
                  </a:lnTo>
                  <a:lnTo>
                    <a:pt x="149177" y="219977"/>
                  </a:lnTo>
                  <a:lnTo>
                    <a:pt x="153535" y="220311"/>
                  </a:lnTo>
                  <a:lnTo>
                    <a:pt x="158131" y="220534"/>
                  </a:lnTo>
                  <a:lnTo>
                    <a:pt x="162043" y="219836"/>
                  </a:lnTo>
                  <a:lnTo>
                    <a:pt x="168648" y="216803"/>
                  </a:lnTo>
                  <a:lnTo>
                    <a:pt x="174405" y="212632"/>
                  </a:lnTo>
                  <a:lnTo>
                    <a:pt x="179786" y="207957"/>
                  </a:lnTo>
                  <a:lnTo>
                    <a:pt x="185000" y="203056"/>
                  </a:lnTo>
                  <a:lnTo>
                    <a:pt x="192397" y="198056"/>
                  </a:lnTo>
                  <a:lnTo>
                    <a:pt x="196740" y="195538"/>
                  </a:lnTo>
                  <a:lnTo>
                    <a:pt x="200482" y="191318"/>
                  </a:lnTo>
                  <a:lnTo>
                    <a:pt x="203824" y="185966"/>
                  </a:lnTo>
                  <a:lnTo>
                    <a:pt x="223113" y="147501"/>
                  </a:lnTo>
                  <a:lnTo>
                    <a:pt x="224838" y="141514"/>
                  </a:lnTo>
                  <a:lnTo>
                    <a:pt x="225987" y="134983"/>
                  </a:lnTo>
                  <a:lnTo>
                    <a:pt x="226754" y="128088"/>
                  </a:lnTo>
                  <a:lnTo>
                    <a:pt x="228112" y="121799"/>
                  </a:lnTo>
                  <a:lnTo>
                    <a:pt x="229864" y="115913"/>
                  </a:lnTo>
                  <a:lnTo>
                    <a:pt x="231879" y="110295"/>
                  </a:lnTo>
                  <a:lnTo>
                    <a:pt x="234068" y="104857"/>
                  </a:lnTo>
                  <a:lnTo>
                    <a:pt x="236374" y="99538"/>
                  </a:lnTo>
                  <a:lnTo>
                    <a:pt x="238758" y="94299"/>
                  </a:lnTo>
                  <a:lnTo>
                    <a:pt x="240348" y="89112"/>
                  </a:lnTo>
                  <a:lnTo>
                    <a:pt x="241408" y="83962"/>
                  </a:lnTo>
                  <a:lnTo>
                    <a:pt x="242114" y="78835"/>
                  </a:lnTo>
                  <a:lnTo>
                    <a:pt x="242585" y="73723"/>
                  </a:lnTo>
                  <a:lnTo>
                    <a:pt x="242900" y="68622"/>
                  </a:lnTo>
                  <a:lnTo>
                    <a:pt x="243248" y="58439"/>
                  </a:lnTo>
                  <a:lnTo>
                    <a:pt x="243489" y="37068"/>
                  </a:lnTo>
                  <a:lnTo>
                    <a:pt x="242655" y="34025"/>
                  </a:lnTo>
                  <a:lnTo>
                    <a:pt x="239471" y="28387"/>
                  </a:lnTo>
                  <a:lnTo>
                    <a:pt x="237491" y="23059"/>
                  </a:lnTo>
                  <a:lnTo>
                    <a:pt x="236963" y="20453"/>
                  </a:lnTo>
                  <a:lnTo>
                    <a:pt x="234118" y="15299"/>
                  </a:lnTo>
                  <a:lnTo>
                    <a:pt x="229440" y="9137"/>
                  </a:lnTo>
                  <a:lnTo>
                    <a:pt x="223278" y="2683"/>
                  </a:lnTo>
                  <a:lnTo>
                    <a:pt x="221827" y="1193"/>
                  </a:lnTo>
                  <a:lnTo>
                    <a:pt x="220594" y="795"/>
                  </a:lnTo>
                  <a:lnTo>
                    <a:pt x="2130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1270"/>
            <p:cNvSpPr/>
            <p:nvPr/>
          </p:nvSpPr>
          <p:spPr>
            <a:xfrm>
              <a:off x="7193280" y="632903"/>
              <a:ext cx="30472" cy="182429"/>
            </a:xfrm>
            <a:custGeom>
              <a:avLst/>
              <a:gdLst/>
              <a:ahLst/>
              <a:cxnLst/>
              <a:rect l="0" t="0" r="0" b="0"/>
              <a:pathLst>
                <a:path w="30472" h="182429">
                  <a:moveTo>
                    <a:pt x="0" y="37657"/>
                  </a:moveTo>
                  <a:lnTo>
                    <a:pt x="0" y="33612"/>
                  </a:lnTo>
                  <a:lnTo>
                    <a:pt x="846" y="32420"/>
                  </a:lnTo>
                  <a:lnTo>
                    <a:pt x="2258" y="31626"/>
                  </a:lnTo>
                  <a:lnTo>
                    <a:pt x="4045" y="31096"/>
                  </a:lnTo>
                  <a:lnTo>
                    <a:pt x="6084" y="30743"/>
                  </a:lnTo>
                  <a:lnTo>
                    <a:pt x="8289" y="30508"/>
                  </a:lnTo>
                  <a:lnTo>
                    <a:pt x="10606" y="30351"/>
                  </a:lnTo>
                  <a:lnTo>
                    <a:pt x="12151" y="29400"/>
                  </a:lnTo>
                  <a:lnTo>
                    <a:pt x="13180" y="27919"/>
                  </a:lnTo>
                  <a:lnTo>
                    <a:pt x="13867" y="26085"/>
                  </a:lnTo>
                  <a:lnTo>
                    <a:pt x="14630" y="21790"/>
                  </a:lnTo>
                  <a:lnTo>
                    <a:pt x="14968" y="17058"/>
                  </a:lnTo>
                  <a:lnTo>
                    <a:pt x="15119" y="12133"/>
                  </a:lnTo>
                  <a:lnTo>
                    <a:pt x="16006" y="9635"/>
                  </a:lnTo>
                  <a:lnTo>
                    <a:pt x="17444" y="7122"/>
                  </a:lnTo>
                  <a:lnTo>
                    <a:pt x="22542" y="0"/>
                  </a:lnTo>
                  <a:lnTo>
                    <a:pt x="22766" y="3734"/>
                  </a:lnTo>
                  <a:lnTo>
                    <a:pt x="23644" y="4881"/>
                  </a:lnTo>
                  <a:lnTo>
                    <a:pt x="25076" y="5647"/>
                  </a:lnTo>
                  <a:lnTo>
                    <a:pt x="26878" y="6157"/>
                  </a:lnTo>
                  <a:lnTo>
                    <a:pt x="28078" y="7344"/>
                  </a:lnTo>
                  <a:lnTo>
                    <a:pt x="28878" y="8982"/>
                  </a:lnTo>
                  <a:lnTo>
                    <a:pt x="29767" y="13059"/>
                  </a:lnTo>
                  <a:lnTo>
                    <a:pt x="30164" y="17694"/>
                  </a:lnTo>
                  <a:lnTo>
                    <a:pt x="30339" y="24833"/>
                  </a:lnTo>
                  <a:lnTo>
                    <a:pt x="30471" y="51558"/>
                  </a:lnTo>
                  <a:lnTo>
                    <a:pt x="29628" y="57084"/>
                  </a:lnTo>
                  <a:lnTo>
                    <a:pt x="28219" y="63309"/>
                  </a:lnTo>
                  <a:lnTo>
                    <a:pt x="26433" y="69998"/>
                  </a:lnTo>
                  <a:lnTo>
                    <a:pt x="25241" y="76151"/>
                  </a:lnTo>
                  <a:lnTo>
                    <a:pt x="24448" y="81946"/>
                  </a:lnTo>
                  <a:lnTo>
                    <a:pt x="23918" y="87503"/>
                  </a:lnTo>
                  <a:lnTo>
                    <a:pt x="23566" y="92901"/>
                  </a:lnTo>
                  <a:lnTo>
                    <a:pt x="23330" y="98193"/>
                  </a:lnTo>
                  <a:lnTo>
                    <a:pt x="22999" y="111474"/>
                  </a:lnTo>
                  <a:lnTo>
                    <a:pt x="22953" y="114808"/>
                  </a:lnTo>
                  <a:lnTo>
                    <a:pt x="22076" y="118724"/>
                  </a:lnTo>
                  <a:lnTo>
                    <a:pt x="20643" y="123029"/>
                  </a:lnTo>
                  <a:lnTo>
                    <a:pt x="18843" y="127591"/>
                  </a:lnTo>
                  <a:lnTo>
                    <a:pt x="17641" y="132327"/>
                  </a:lnTo>
                  <a:lnTo>
                    <a:pt x="16840" y="137177"/>
                  </a:lnTo>
                  <a:lnTo>
                    <a:pt x="16306" y="142104"/>
                  </a:lnTo>
                  <a:lnTo>
                    <a:pt x="15951" y="146235"/>
                  </a:lnTo>
                  <a:lnTo>
                    <a:pt x="15714" y="149835"/>
                  </a:lnTo>
                  <a:lnTo>
                    <a:pt x="15451" y="156094"/>
                  </a:lnTo>
                  <a:lnTo>
                    <a:pt x="15302" y="164378"/>
                  </a:lnTo>
                  <a:lnTo>
                    <a:pt x="15240" y="182428"/>
                  </a:lnTo>
                  <a:lnTo>
                    <a:pt x="15240" y="151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1271"/>
            <p:cNvSpPr/>
            <p:nvPr/>
          </p:nvSpPr>
          <p:spPr>
            <a:xfrm>
              <a:off x="7178814" y="647833"/>
              <a:ext cx="332857" cy="262951"/>
            </a:xfrm>
            <a:custGeom>
              <a:avLst/>
              <a:gdLst/>
              <a:ahLst/>
              <a:cxnLst/>
              <a:rect l="0" t="0" r="0" b="0"/>
              <a:pathLst>
                <a:path w="332857" h="262951">
                  <a:moveTo>
                    <a:pt x="174486" y="83687"/>
                  </a:moveTo>
                  <a:lnTo>
                    <a:pt x="178531" y="71552"/>
                  </a:lnTo>
                  <a:lnTo>
                    <a:pt x="179723" y="66283"/>
                  </a:lnTo>
                  <a:lnTo>
                    <a:pt x="180517" y="61078"/>
                  </a:lnTo>
                  <a:lnTo>
                    <a:pt x="181048" y="55914"/>
                  </a:lnTo>
                  <a:lnTo>
                    <a:pt x="181400" y="50779"/>
                  </a:lnTo>
                  <a:lnTo>
                    <a:pt x="181635" y="45661"/>
                  </a:lnTo>
                  <a:lnTo>
                    <a:pt x="181966" y="32627"/>
                  </a:lnTo>
                  <a:lnTo>
                    <a:pt x="182098" y="12701"/>
                  </a:lnTo>
                  <a:lnTo>
                    <a:pt x="181254" y="10116"/>
                  </a:lnTo>
                  <a:lnTo>
                    <a:pt x="178059" y="4987"/>
                  </a:lnTo>
                  <a:lnTo>
                    <a:pt x="176021" y="3280"/>
                  </a:lnTo>
                  <a:lnTo>
                    <a:pt x="173816" y="2142"/>
                  </a:lnTo>
                  <a:lnTo>
                    <a:pt x="171499" y="1384"/>
                  </a:lnTo>
                  <a:lnTo>
                    <a:pt x="164410" y="541"/>
                  </a:lnTo>
                  <a:lnTo>
                    <a:pt x="155615" y="167"/>
                  </a:lnTo>
                  <a:lnTo>
                    <a:pt x="146061" y="0"/>
                  </a:lnTo>
                  <a:lnTo>
                    <a:pt x="136171" y="2184"/>
                  </a:lnTo>
                  <a:lnTo>
                    <a:pt x="126130" y="5977"/>
                  </a:lnTo>
                  <a:lnTo>
                    <a:pt x="116024" y="10485"/>
                  </a:lnTo>
                  <a:lnTo>
                    <a:pt x="110112" y="13719"/>
                  </a:lnTo>
                  <a:lnTo>
                    <a:pt x="103630" y="17568"/>
                  </a:lnTo>
                  <a:lnTo>
                    <a:pt x="96769" y="21828"/>
                  </a:lnTo>
                  <a:lnTo>
                    <a:pt x="90501" y="26361"/>
                  </a:lnTo>
                  <a:lnTo>
                    <a:pt x="84629" y="31076"/>
                  </a:lnTo>
                  <a:lnTo>
                    <a:pt x="79021" y="35913"/>
                  </a:lnTo>
                  <a:lnTo>
                    <a:pt x="72743" y="41678"/>
                  </a:lnTo>
                  <a:lnTo>
                    <a:pt x="58994" y="54856"/>
                  </a:lnTo>
                  <a:lnTo>
                    <a:pt x="52618" y="61927"/>
                  </a:lnTo>
                  <a:lnTo>
                    <a:pt x="46674" y="69180"/>
                  </a:lnTo>
                  <a:lnTo>
                    <a:pt x="41018" y="76556"/>
                  </a:lnTo>
                  <a:lnTo>
                    <a:pt x="36401" y="84013"/>
                  </a:lnTo>
                  <a:lnTo>
                    <a:pt x="32476" y="91524"/>
                  </a:lnTo>
                  <a:lnTo>
                    <a:pt x="29013" y="99072"/>
                  </a:lnTo>
                  <a:lnTo>
                    <a:pt x="25857" y="106644"/>
                  </a:lnTo>
                  <a:lnTo>
                    <a:pt x="22908" y="114232"/>
                  </a:lnTo>
                  <a:lnTo>
                    <a:pt x="20094" y="121830"/>
                  </a:lnTo>
                  <a:lnTo>
                    <a:pt x="16524" y="129436"/>
                  </a:lnTo>
                  <a:lnTo>
                    <a:pt x="12452" y="137046"/>
                  </a:lnTo>
                  <a:lnTo>
                    <a:pt x="8043" y="144660"/>
                  </a:lnTo>
                  <a:lnTo>
                    <a:pt x="5104" y="152276"/>
                  </a:lnTo>
                  <a:lnTo>
                    <a:pt x="3145" y="159893"/>
                  </a:lnTo>
                  <a:lnTo>
                    <a:pt x="1839" y="167511"/>
                  </a:lnTo>
                  <a:lnTo>
                    <a:pt x="969" y="175130"/>
                  </a:lnTo>
                  <a:lnTo>
                    <a:pt x="387" y="182749"/>
                  </a:lnTo>
                  <a:lnTo>
                    <a:pt x="0" y="190368"/>
                  </a:lnTo>
                  <a:lnTo>
                    <a:pt x="589" y="197141"/>
                  </a:lnTo>
                  <a:lnTo>
                    <a:pt x="1828" y="203350"/>
                  </a:lnTo>
                  <a:lnTo>
                    <a:pt x="3501" y="209182"/>
                  </a:lnTo>
                  <a:lnTo>
                    <a:pt x="5463" y="214764"/>
                  </a:lnTo>
                  <a:lnTo>
                    <a:pt x="7616" y="220178"/>
                  </a:lnTo>
                  <a:lnTo>
                    <a:pt x="9900" y="225481"/>
                  </a:lnTo>
                  <a:lnTo>
                    <a:pt x="13115" y="230710"/>
                  </a:lnTo>
                  <a:lnTo>
                    <a:pt x="16953" y="235889"/>
                  </a:lnTo>
                  <a:lnTo>
                    <a:pt x="21204" y="241035"/>
                  </a:lnTo>
                  <a:lnTo>
                    <a:pt x="30443" y="249011"/>
                  </a:lnTo>
                  <a:lnTo>
                    <a:pt x="35277" y="252323"/>
                  </a:lnTo>
                  <a:lnTo>
                    <a:pt x="41041" y="254531"/>
                  </a:lnTo>
                  <a:lnTo>
                    <a:pt x="47422" y="256003"/>
                  </a:lnTo>
                  <a:lnTo>
                    <a:pt x="54217" y="256985"/>
                  </a:lnTo>
                  <a:lnTo>
                    <a:pt x="61287" y="258485"/>
                  </a:lnTo>
                  <a:lnTo>
                    <a:pt x="68539" y="260333"/>
                  </a:lnTo>
                  <a:lnTo>
                    <a:pt x="75915" y="262411"/>
                  </a:lnTo>
                  <a:lnTo>
                    <a:pt x="84219" y="262950"/>
                  </a:lnTo>
                  <a:lnTo>
                    <a:pt x="93141" y="262462"/>
                  </a:lnTo>
                  <a:lnTo>
                    <a:pt x="102476" y="261291"/>
                  </a:lnTo>
                  <a:lnTo>
                    <a:pt x="112087" y="259663"/>
                  </a:lnTo>
                  <a:lnTo>
                    <a:pt x="121879" y="257731"/>
                  </a:lnTo>
                  <a:lnTo>
                    <a:pt x="141793" y="253327"/>
                  </a:lnTo>
                  <a:lnTo>
                    <a:pt x="161932" y="248547"/>
                  </a:lnTo>
                  <a:lnTo>
                    <a:pt x="172043" y="245240"/>
                  </a:lnTo>
                  <a:lnTo>
                    <a:pt x="182170" y="241343"/>
                  </a:lnTo>
                  <a:lnTo>
                    <a:pt x="192310" y="237051"/>
                  </a:lnTo>
                  <a:lnTo>
                    <a:pt x="212605" y="227767"/>
                  </a:lnTo>
                  <a:lnTo>
                    <a:pt x="222759" y="222920"/>
                  </a:lnTo>
                  <a:lnTo>
                    <a:pt x="232069" y="217149"/>
                  </a:lnTo>
                  <a:lnTo>
                    <a:pt x="240815" y="210762"/>
                  </a:lnTo>
                  <a:lnTo>
                    <a:pt x="249185" y="203964"/>
                  </a:lnTo>
                  <a:lnTo>
                    <a:pt x="257306" y="196892"/>
                  </a:lnTo>
                  <a:lnTo>
                    <a:pt x="265260" y="189637"/>
                  </a:lnTo>
                  <a:lnTo>
                    <a:pt x="273102" y="182260"/>
                  </a:lnTo>
                  <a:lnTo>
                    <a:pt x="280023" y="174803"/>
                  </a:lnTo>
                  <a:lnTo>
                    <a:pt x="286331" y="167291"/>
                  </a:lnTo>
                  <a:lnTo>
                    <a:pt x="292228" y="159743"/>
                  </a:lnTo>
                  <a:lnTo>
                    <a:pt x="297854" y="152171"/>
                  </a:lnTo>
                  <a:lnTo>
                    <a:pt x="308621" y="136985"/>
                  </a:lnTo>
                  <a:lnTo>
                    <a:pt x="313016" y="129379"/>
                  </a:lnTo>
                  <a:lnTo>
                    <a:pt x="316793" y="121768"/>
                  </a:lnTo>
                  <a:lnTo>
                    <a:pt x="320157" y="114155"/>
                  </a:lnTo>
                  <a:lnTo>
                    <a:pt x="323247" y="106539"/>
                  </a:lnTo>
                  <a:lnTo>
                    <a:pt x="328939" y="91303"/>
                  </a:lnTo>
                  <a:lnTo>
                    <a:pt x="330794" y="83685"/>
                  </a:lnTo>
                  <a:lnTo>
                    <a:pt x="332032" y="76066"/>
                  </a:lnTo>
                  <a:lnTo>
                    <a:pt x="332856" y="68446"/>
                  </a:lnTo>
                  <a:lnTo>
                    <a:pt x="332559" y="61673"/>
                  </a:lnTo>
                  <a:lnTo>
                    <a:pt x="331516" y="55464"/>
                  </a:lnTo>
                  <a:lnTo>
                    <a:pt x="329973" y="49632"/>
                  </a:lnTo>
                  <a:lnTo>
                    <a:pt x="328943" y="44897"/>
                  </a:lnTo>
                  <a:lnTo>
                    <a:pt x="327801" y="37378"/>
                  </a:lnTo>
                  <a:lnTo>
                    <a:pt x="325802" y="34188"/>
                  </a:lnTo>
                  <a:lnTo>
                    <a:pt x="319066" y="28385"/>
                  </a:lnTo>
                  <a:lnTo>
                    <a:pt x="309800" y="20358"/>
                  </a:lnTo>
                  <a:lnTo>
                    <a:pt x="302077" y="15183"/>
                  </a:lnTo>
                  <a:lnTo>
                    <a:pt x="297646" y="12618"/>
                  </a:lnTo>
                  <a:lnTo>
                    <a:pt x="288209" y="9767"/>
                  </a:lnTo>
                  <a:lnTo>
                    <a:pt x="283320" y="9007"/>
                  </a:lnTo>
                  <a:lnTo>
                    <a:pt x="273375" y="10421"/>
                  </a:lnTo>
                  <a:lnTo>
                    <a:pt x="263310" y="13024"/>
                  </a:lnTo>
                  <a:lnTo>
                    <a:pt x="253193" y="14181"/>
                  </a:lnTo>
                  <a:lnTo>
                    <a:pt x="243051" y="16953"/>
                  </a:lnTo>
                  <a:lnTo>
                    <a:pt x="237976" y="18878"/>
                  </a:lnTo>
                  <a:lnTo>
                    <a:pt x="225564" y="23274"/>
                  </a:lnTo>
                  <a:lnTo>
                    <a:pt x="218698" y="25632"/>
                  </a:lnTo>
                  <a:lnTo>
                    <a:pt x="214121" y="28050"/>
                  </a:lnTo>
                  <a:lnTo>
                    <a:pt x="211069" y="30509"/>
                  </a:lnTo>
                  <a:lnTo>
                    <a:pt x="204516" y="38015"/>
                  </a:lnTo>
                  <a:lnTo>
                    <a:pt x="202126" y="40539"/>
                  </a:lnTo>
                  <a:lnTo>
                    <a:pt x="201380" y="43068"/>
                  </a:lnTo>
                  <a:lnTo>
                    <a:pt x="201729" y="45601"/>
                  </a:lnTo>
                  <a:lnTo>
                    <a:pt x="202808" y="48137"/>
                  </a:lnTo>
                  <a:lnTo>
                    <a:pt x="206265" y="53211"/>
                  </a:lnTo>
                  <a:lnTo>
                    <a:pt x="212586" y="608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28" name="SMARTInkAnnotation1272"/>
            <p:cNvSpPr/>
            <p:nvPr/>
          </p:nvSpPr>
          <p:spPr>
            <a:xfrm>
              <a:off x="8442960" y="602408"/>
              <a:ext cx="701040" cy="319613"/>
            </a:xfrm>
            <a:custGeom>
              <a:avLst/>
              <a:gdLst/>
              <a:ahLst/>
              <a:cxnLst/>
              <a:rect l="0" t="0" r="0" b="0"/>
              <a:pathLst>
                <a:path w="701040" h="319613">
                  <a:moveTo>
                    <a:pt x="0" y="319612"/>
                  </a:moveTo>
                  <a:lnTo>
                    <a:pt x="0" y="244447"/>
                  </a:lnTo>
                  <a:lnTo>
                    <a:pt x="846" y="240715"/>
                  </a:lnTo>
                  <a:lnTo>
                    <a:pt x="5237" y="231418"/>
                  </a:lnTo>
                  <a:lnTo>
                    <a:pt x="7761" y="222455"/>
                  </a:lnTo>
                  <a:lnTo>
                    <a:pt x="11350" y="214060"/>
                  </a:lnTo>
                  <a:lnTo>
                    <a:pt x="13511" y="204685"/>
                  </a:lnTo>
                  <a:lnTo>
                    <a:pt x="14087" y="199814"/>
                  </a:lnTo>
                  <a:lnTo>
                    <a:pt x="16166" y="194873"/>
                  </a:lnTo>
                  <a:lnTo>
                    <a:pt x="19243" y="189886"/>
                  </a:lnTo>
                  <a:lnTo>
                    <a:pt x="22989" y="184868"/>
                  </a:lnTo>
                  <a:lnTo>
                    <a:pt x="26332" y="178983"/>
                  </a:lnTo>
                  <a:lnTo>
                    <a:pt x="29408" y="172519"/>
                  </a:lnTo>
                  <a:lnTo>
                    <a:pt x="32306" y="165670"/>
                  </a:lnTo>
                  <a:lnTo>
                    <a:pt x="35930" y="159411"/>
                  </a:lnTo>
                  <a:lnTo>
                    <a:pt x="40041" y="153545"/>
                  </a:lnTo>
                  <a:lnTo>
                    <a:pt x="44473" y="147940"/>
                  </a:lnTo>
                  <a:lnTo>
                    <a:pt x="49122" y="142511"/>
                  </a:lnTo>
                  <a:lnTo>
                    <a:pt x="53914" y="137198"/>
                  </a:lnTo>
                  <a:lnTo>
                    <a:pt x="58803" y="131963"/>
                  </a:lnTo>
                  <a:lnTo>
                    <a:pt x="65449" y="125933"/>
                  </a:lnTo>
                  <a:lnTo>
                    <a:pt x="73265" y="119372"/>
                  </a:lnTo>
                  <a:lnTo>
                    <a:pt x="81864" y="112459"/>
                  </a:lnTo>
                  <a:lnTo>
                    <a:pt x="90983" y="106157"/>
                  </a:lnTo>
                  <a:lnTo>
                    <a:pt x="100447" y="100262"/>
                  </a:lnTo>
                  <a:lnTo>
                    <a:pt x="110145" y="94639"/>
                  </a:lnTo>
                  <a:lnTo>
                    <a:pt x="127694" y="83875"/>
                  </a:lnTo>
                  <a:lnTo>
                    <a:pt x="135930" y="78634"/>
                  </a:lnTo>
                  <a:lnTo>
                    <a:pt x="145652" y="73447"/>
                  </a:lnTo>
                  <a:lnTo>
                    <a:pt x="156369" y="68295"/>
                  </a:lnTo>
                  <a:lnTo>
                    <a:pt x="167745" y="63168"/>
                  </a:lnTo>
                  <a:lnTo>
                    <a:pt x="180411" y="58056"/>
                  </a:lnTo>
                  <a:lnTo>
                    <a:pt x="208029" y="47860"/>
                  </a:lnTo>
                  <a:lnTo>
                    <a:pt x="221658" y="43618"/>
                  </a:lnTo>
                  <a:lnTo>
                    <a:pt x="234981" y="39942"/>
                  </a:lnTo>
                  <a:lnTo>
                    <a:pt x="248092" y="36646"/>
                  </a:lnTo>
                  <a:lnTo>
                    <a:pt x="261068" y="32754"/>
                  </a:lnTo>
                  <a:lnTo>
                    <a:pt x="273952" y="28467"/>
                  </a:lnTo>
                  <a:lnTo>
                    <a:pt x="286775" y="23915"/>
                  </a:lnTo>
                  <a:lnTo>
                    <a:pt x="300403" y="20881"/>
                  </a:lnTo>
                  <a:lnTo>
                    <a:pt x="314569" y="18858"/>
                  </a:lnTo>
                  <a:lnTo>
                    <a:pt x="329093" y="17509"/>
                  </a:lnTo>
                  <a:lnTo>
                    <a:pt x="343009" y="15764"/>
                  </a:lnTo>
                  <a:lnTo>
                    <a:pt x="356519" y="13753"/>
                  </a:lnTo>
                  <a:lnTo>
                    <a:pt x="412665" y="4443"/>
                  </a:lnTo>
                  <a:lnTo>
                    <a:pt x="426663" y="2819"/>
                  </a:lnTo>
                  <a:lnTo>
                    <a:pt x="440229" y="1737"/>
                  </a:lnTo>
                  <a:lnTo>
                    <a:pt x="453505" y="1015"/>
                  </a:lnTo>
                  <a:lnTo>
                    <a:pt x="479547" y="214"/>
                  </a:lnTo>
                  <a:lnTo>
                    <a:pt x="492418" y="0"/>
                  </a:lnTo>
                  <a:lnTo>
                    <a:pt x="504386" y="704"/>
                  </a:lnTo>
                  <a:lnTo>
                    <a:pt x="515751" y="2020"/>
                  </a:lnTo>
                  <a:lnTo>
                    <a:pt x="537409" y="4893"/>
                  </a:lnTo>
                  <a:lnTo>
                    <a:pt x="558324" y="6170"/>
                  </a:lnTo>
                  <a:lnTo>
                    <a:pt x="578907" y="6738"/>
                  </a:lnTo>
                  <a:lnTo>
                    <a:pt x="615673" y="7102"/>
                  </a:lnTo>
                  <a:lnTo>
                    <a:pt x="631771" y="9410"/>
                  </a:lnTo>
                  <a:lnTo>
                    <a:pt x="652858" y="13212"/>
                  </a:lnTo>
                  <a:lnTo>
                    <a:pt x="669830" y="14338"/>
                  </a:lnTo>
                  <a:lnTo>
                    <a:pt x="689779" y="14750"/>
                  </a:lnTo>
                  <a:lnTo>
                    <a:pt x="701036" y="14812"/>
                  </a:lnTo>
                  <a:lnTo>
                    <a:pt x="701039" y="18857"/>
                  </a:lnTo>
                  <a:lnTo>
                    <a:pt x="700193" y="20049"/>
                  </a:lnTo>
                  <a:lnTo>
                    <a:pt x="698782" y="20843"/>
                  </a:lnTo>
                  <a:lnTo>
                    <a:pt x="696995" y="21373"/>
                  </a:lnTo>
                  <a:lnTo>
                    <a:pt x="692751" y="24219"/>
                  </a:lnTo>
                  <a:lnTo>
                    <a:pt x="690434" y="26163"/>
                  </a:lnTo>
                  <a:lnTo>
                    <a:pt x="688889" y="28306"/>
                  </a:lnTo>
                  <a:lnTo>
                    <a:pt x="685869" y="35367"/>
                  </a:lnTo>
                  <a:lnTo>
                    <a:pt x="682161" y="40317"/>
                  </a:lnTo>
                  <a:lnTo>
                    <a:pt x="679987" y="41975"/>
                  </a:lnTo>
                  <a:lnTo>
                    <a:pt x="677692" y="43081"/>
                  </a:lnTo>
                  <a:lnTo>
                    <a:pt x="670560" y="452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29" name="SMARTInkAnnotation1273"/>
            <p:cNvSpPr/>
            <p:nvPr/>
          </p:nvSpPr>
          <p:spPr>
            <a:xfrm>
              <a:off x="9182099" y="624840"/>
              <a:ext cx="76202" cy="45721"/>
            </a:xfrm>
            <a:custGeom>
              <a:avLst/>
              <a:gdLst/>
              <a:ahLst/>
              <a:cxnLst/>
              <a:rect l="0" t="0" r="0" b="0"/>
              <a:pathLst>
                <a:path w="76202" h="45721">
                  <a:moveTo>
                    <a:pt x="0" y="45720"/>
                  </a:moveTo>
                  <a:lnTo>
                    <a:pt x="16181" y="37630"/>
                  </a:lnTo>
                  <a:lnTo>
                    <a:pt x="22641" y="35247"/>
                  </a:lnTo>
                  <a:lnTo>
                    <a:pt x="28640" y="33658"/>
                  </a:lnTo>
                  <a:lnTo>
                    <a:pt x="34335" y="32599"/>
                  </a:lnTo>
                  <a:lnTo>
                    <a:pt x="38975" y="31046"/>
                  </a:lnTo>
                  <a:lnTo>
                    <a:pt x="42919" y="29164"/>
                  </a:lnTo>
                  <a:lnTo>
                    <a:pt x="46392" y="27063"/>
                  </a:lnTo>
                  <a:lnTo>
                    <a:pt x="47015" y="24815"/>
                  </a:lnTo>
                  <a:lnTo>
                    <a:pt x="45738" y="22470"/>
                  </a:lnTo>
                  <a:lnTo>
                    <a:pt x="43191" y="20060"/>
                  </a:lnTo>
                  <a:lnTo>
                    <a:pt x="43188" y="18453"/>
                  </a:lnTo>
                  <a:lnTo>
                    <a:pt x="44879" y="17382"/>
                  </a:lnTo>
                  <a:lnTo>
                    <a:pt x="47699" y="16668"/>
                  </a:lnTo>
                  <a:lnTo>
                    <a:pt x="50427" y="15346"/>
                  </a:lnTo>
                  <a:lnTo>
                    <a:pt x="53092" y="13617"/>
                  </a:lnTo>
                  <a:lnTo>
                    <a:pt x="55715" y="11618"/>
                  </a:lnTo>
                  <a:lnTo>
                    <a:pt x="59157" y="9439"/>
                  </a:lnTo>
                  <a:lnTo>
                    <a:pt x="63145" y="7139"/>
                  </a:lnTo>
                  <a:lnTo>
                    <a:pt x="762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1" name="SMARTInkAnnotation1274"/>
            <p:cNvSpPr/>
            <p:nvPr/>
          </p:nvSpPr>
          <p:spPr>
            <a:xfrm>
              <a:off x="9159373" y="551934"/>
              <a:ext cx="243708" cy="141354"/>
            </a:xfrm>
            <a:custGeom>
              <a:avLst/>
              <a:gdLst/>
              <a:ahLst/>
              <a:cxnLst/>
              <a:rect l="0" t="0" r="0" b="0"/>
              <a:pathLst>
                <a:path w="243708" h="141354">
                  <a:moveTo>
                    <a:pt x="144647" y="50046"/>
                  </a:moveTo>
                  <a:lnTo>
                    <a:pt x="166262" y="28431"/>
                  </a:lnTo>
                  <a:lnTo>
                    <a:pt x="165830" y="27170"/>
                  </a:lnTo>
                  <a:lnTo>
                    <a:pt x="163094" y="23510"/>
                  </a:lnTo>
                  <a:lnTo>
                    <a:pt x="162024" y="21349"/>
                  </a:lnTo>
                  <a:lnTo>
                    <a:pt x="161312" y="19061"/>
                  </a:lnTo>
                  <a:lnTo>
                    <a:pt x="160170" y="13352"/>
                  </a:lnTo>
                  <a:lnTo>
                    <a:pt x="159229" y="12883"/>
                  </a:lnTo>
                  <a:lnTo>
                    <a:pt x="155925" y="12363"/>
                  </a:lnTo>
                  <a:lnTo>
                    <a:pt x="153860" y="11377"/>
                  </a:lnTo>
                  <a:lnTo>
                    <a:pt x="149306" y="8024"/>
                  </a:lnTo>
                  <a:lnTo>
                    <a:pt x="146906" y="6792"/>
                  </a:lnTo>
                  <a:lnTo>
                    <a:pt x="141982" y="5422"/>
                  </a:lnTo>
                  <a:lnTo>
                    <a:pt x="134450" y="4651"/>
                  </a:lnTo>
                  <a:lnTo>
                    <a:pt x="131923" y="3696"/>
                  </a:lnTo>
                  <a:lnTo>
                    <a:pt x="126856" y="377"/>
                  </a:lnTo>
                  <a:lnTo>
                    <a:pt x="124320" y="0"/>
                  </a:lnTo>
                  <a:lnTo>
                    <a:pt x="121782" y="595"/>
                  </a:lnTo>
                  <a:lnTo>
                    <a:pt x="116705" y="2668"/>
                  </a:lnTo>
                  <a:lnTo>
                    <a:pt x="111626" y="3589"/>
                  </a:lnTo>
                  <a:lnTo>
                    <a:pt x="104289" y="6256"/>
                  </a:lnTo>
                  <a:lnTo>
                    <a:pt x="99962" y="8153"/>
                  </a:lnTo>
                  <a:lnTo>
                    <a:pt x="92896" y="12518"/>
                  </a:lnTo>
                  <a:lnTo>
                    <a:pt x="89826" y="14867"/>
                  </a:lnTo>
                  <a:lnTo>
                    <a:pt x="86086" y="17280"/>
                  </a:lnTo>
                  <a:lnTo>
                    <a:pt x="81900" y="19736"/>
                  </a:lnTo>
                  <a:lnTo>
                    <a:pt x="77415" y="22219"/>
                  </a:lnTo>
                  <a:lnTo>
                    <a:pt x="72732" y="25568"/>
                  </a:lnTo>
                  <a:lnTo>
                    <a:pt x="67917" y="29494"/>
                  </a:lnTo>
                  <a:lnTo>
                    <a:pt x="58898" y="37525"/>
                  </a:lnTo>
                  <a:lnTo>
                    <a:pt x="52067" y="43917"/>
                  </a:lnTo>
                  <a:lnTo>
                    <a:pt x="39417" y="56320"/>
                  </a:lnTo>
                  <a:lnTo>
                    <a:pt x="35547" y="61002"/>
                  </a:lnTo>
                  <a:lnTo>
                    <a:pt x="32121" y="65817"/>
                  </a:lnTo>
                  <a:lnTo>
                    <a:pt x="28989" y="70720"/>
                  </a:lnTo>
                  <a:lnTo>
                    <a:pt x="26055" y="75682"/>
                  </a:lnTo>
                  <a:lnTo>
                    <a:pt x="23252" y="80683"/>
                  </a:lnTo>
                  <a:lnTo>
                    <a:pt x="17882" y="90756"/>
                  </a:lnTo>
                  <a:lnTo>
                    <a:pt x="12670" y="100877"/>
                  </a:lnTo>
                  <a:lnTo>
                    <a:pt x="10096" y="105100"/>
                  </a:lnTo>
                  <a:lnTo>
                    <a:pt x="7533" y="108762"/>
                  </a:lnTo>
                  <a:lnTo>
                    <a:pt x="4978" y="112050"/>
                  </a:lnTo>
                  <a:lnTo>
                    <a:pt x="3275" y="115089"/>
                  </a:lnTo>
                  <a:lnTo>
                    <a:pt x="2139" y="117961"/>
                  </a:lnTo>
                  <a:lnTo>
                    <a:pt x="1381" y="120723"/>
                  </a:lnTo>
                  <a:lnTo>
                    <a:pt x="876" y="123411"/>
                  </a:lnTo>
                  <a:lnTo>
                    <a:pt x="540" y="126049"/>
                  </a:lnTo>
                  <a:lnTo>
                    <a:pt x="315" y="128655"/>
                  </a:lnTo>
                  <a:lnTo>
                    <a:pt x="166" y="131239"/>
                  </a:lnTo>
                  <a:lnTo>
                    <a:pt x="0" y="136367"/>
                  </a:lnTo>
                  <a:lnTo>
                    <a:pt x="802" y="138074"/>
                  </a:lnTo>
                  <a:lnTo>
                    <a:pt x="2184" y="139211"/>
                  </a:lnTo>
                  <a:lnTo>
                    <a:pt x="3951" y="139970"/>
                  </a:lnTo>
                  <a:lnTo>
                    <a:pt x="8173" y="140812"/>
                  </a:lnTo>
                  <a:lnTo>
                    <a:pt x="15310" y="141286"/>
                  </a:lnTo>
                  <a:lnTo>
                    <a:pt x="17782" y="141353"/>
                  </a:lnTo>
                  <a:lnTo>
                    <a:pt x="20278" y="140551"/>
                  </a:lnTo>
                  <a:lnTo>
                    <a:pt x="25307" y="137402"/>
                  </a:lnTo>
                  <a:lnTo>
                    <a:pt x="32622" y="135437"/>
                  </a:lnTo>
                  <a:lnTo>
                    <a:pt x="36944" y="134914"/>
                  </a:lnTo>
                  <a:lnTo>
                    <a:pt x="40672" y="133718"/>
                  </a:lnTo>
                  <a:lnTo>
                    <a:pt x="47071" y="130131"/>
                  </a:lnTo>
                  <a:lnTo>
                    <a:pt x="50810" y="127990"/>
                  </a:lnTo>
                  <a:lnTo>
                    <a:pt x="59480" y="123352"/>
                  </a:lnTo>
                  <a:lnTo>
                    <a:pt x="73880" y="115981"/>
                  </a:lnTo>
                  <a:lnTo>
                    <a:pt x="77996" y="112630"/>
                  </a:lnTo>
                  <a:lnTo>
                    <a:pt x="81585" y="108702"/>
                  </a:lnTo>
                  <a:lnTo>
                    <a:pt x="84826" y="104390"/>
                  </a:lnTo>
                  <a:lnTo>
                    <a:pt x="88680" y="100669"/>
                  </a:lnTo>
                  <a:lnTo>
                    <a:pt x="92943" y="97341"/>
                  </a:lnTo>
                  <a:lnTo>
                    <a:pt x="97477" y="94276"/>
                  </a:lnTo>
                  <a:lnTo>
                    <a:pt x="101348" y="91386"/>
                  </a:lnTo>
                  <a:lnTo>
                    <a:pt x="104773" y="88613"/>
                  </a:lnTo>
                  <a:lnTo>
                    <a:pt x="107905" y="85917"/>
                  </a:lnTo>
                  <a:lnTo>
                    <a:pt x="111686" y="82427"/>
                  </a:lnTo>
                  <a:lnTo>
                    <a:pt x="126739" y="67878"/>
                  </a:lnTo>
                  <a:lnTo>
                    <a:pt x="132661" y="62009"/>
                  </a:lnTo>
                  <a:lnTo>
                    <a:pt x="134963" y="60561"/>
                  </a:lnTo>
                  <a:lnTo>
                    <a:pt x="142484" y="58238"/>
                  </a:lnTo>
                  <a:lnTo>
                    <a:pt x="143204" y="58047"/>
                  </a:lnTo>
                  <a:lnTo>
                    <a:pt x="150446" y="57741"/>
                  </a:lnTo>
                  <a:lnTo>
                    <a:pt x="155127" y="57700"/>
                  </a:lnTo>
                  <a:lnTo>
                    <a:pt x="156713" y="58535"/>
                  </a:lnTo>
                  <a:lnTo>
                    <a:pt x="157771" y="59939"/>
                  </a:lnTo>
                  <a:lnTo>
                    <a:pt x="158477" y="61721"/>
                  </a:lnTo>
                  <a:lnTo>
                    <a:pt x="159260" y="65960"/>
                  </a:lnTo>
                  <a:lnTo>
                    <a:pt x="159470" y="68275"/>
                  </a:lnTo>
                  <a:lnTo>
                    <a:pt x="160455" y="70665"/>
                  </a:lnTo>
                  <a:lnTo>
                    <a:pt x="161960" y="73106"/>
                  </a:lnTo>
                  <a:lnTo>
                    <a:pt x="163809" y="75579"/>
                  </a:lnTo>
                  <a:lnTo>
                    <a:pt x="165888" y="78075"/>
                  </a:lnTo>
                  <a:lnTo>
                    <a:pt x="168120" y="80585"/>
                  </a:lnTo>
                  <a:lnTo>
                    <a:pt x="170457" y="83106"/>
                  </a:lnTo>
                  <a:lnTo>
                    <a:pt x="172014" y="85632"/>
                  </a:lnTo>
                  <a:lnTo>
                    <a:pt x="173051" y="88164"/>
                  </a:lnTo>
                  <a:lnTo>
                    <a:pt x="173743" y="90698"/>
                  </a:lnTo>
                  <a:lnTo>
                    <a:pt x="175052" y="94081"/>
                  </a:lnTo>
                  <a:lnTo>
                    <a:pt x="176770" y="98029"/>
                  </a:lnTo>
                  <a:lnTo>
                    <a:pt x="178762" y="102355"/>
                  </a:lnTo>
                  <a:lnTo>
                    <a:pt x="180091" y="106085"/>
                  </a:lnTo>
                  <a:lnTo>
                    <a:pt x="180976" y="109419"/>
                  </a:lnTo>
                  <a:lnTo>
                    <a:pt x="181567" y="112488"/>
                  </a:lnTo>
                  <a:lnTo>
                    <a:pt x="182806" y="115381"/>
                  </a:lnTo>
                  <a:lnTo>
                    <a:pt x="184481" y="118156"/>
                  </a:lnTo>
                  <a:lnTo>
                    <a:pt x="186443" y="120853"/>
                  </a:lnTo>
                  <a:lnTo>
                    <a:pt x="188598" y="123497"/>
                  </a:lnTo>
                  <a:lnTo>
                    <a:pt x="190881" y="126107"/>
                  </a:lnTo>
                  <a:lnTo>
                    <a:pt x="196584" y="132333"/>
                  </a:lnTo>
                  <a:lnTo>
                    <a:pt x="201880" y="133185"/>
                  </a:lnTo>
                  <a:lnTo>
                    <a:pt x="209031" y="133563"/>
                  </a:lnTo>
                  <a:lnTo>
                    <a:pt x="215032" y="133732"/>
                  </a:lnTo>
                  <a:lnTo>
                    <a:pt x="223169" y="133826"/>
                  </a:lnTo>
                  <a:lnTo>
                    <a:pt x="230628" y="131591"/>
                  </a:lnTo>
                  <a:lnTo>
                    <a:pt x="243707" y="1262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2" name="SMARTInkAnnotation1275"/>
            <p:cNvSpPr/>
            <p:nvPr/>
          </p:nvSpPr>
          <p:spPr>
            <a:xfrm>
              <a:off x="9448840" y="412943"/>
              <a:ext cx="236181" cy="238851"/>
            </a:xfrm>
            <a:custGeom>
              <a:avLst/>
              <a:gdLst/>
              <a:ahLst/>
              <a:cxnLst/>
              <a:rect l="0" t="0" r="0" b="0"/>
              <a:pathLst>
                <a:path w="236181" h="238851">
                  <a:moveTo>
                    <a:pt x="106640" y="189037"/>
                  </a:moveTo>
                  <a:lnTo>
                    <a:pt x="118777" y="184992"/>
                  </a:lnTo>
                  <a:lnTo>
                    <a:pt x="122351" y="182954"/>
                  </a:lnTo>
                  <a:lnTo>
                    <a:pt x="124734" y="180748"/>
                  </a:lnTo>
                  <a:lnTo>
                    <a:pt x="126323" y="178431"/>
                  </a:lnTo>
                  <a:lnTo>
                    <a:pt x="128088" y="173599"/>
                  </a:lnTo>
                  <a:lnTo>
                    <a:pt x="129314" y="166308"/>
                  </a:lnTo>
                  <a:lnTo>
                    <a:pt x="129417" y="162566"/>
                  </a:lnTo>
                  <a:lnTo>
                    <a:pt x="128599" y="161230"/>
                  </a:lnTo>
                  <a:lnTo>
                    <a:pt x="127205" y="160339"/>
                  </a:lnTo>
                  <a:lnTo>
                    <a:pt x="123400" y="159349"/>
                  </a:lnTo>
                  <a:lnTo>
                    <a:pt x="118887" y="158909"/>
                  </a:lnTo>
                  <a:lnTo>
                    <a:pt x="111800" y="158714"/>
                  </a:lnTo>
                  <a:lnTo>
                    <a:pt x="93454" y="158588"/>
                  </a:lnTo>
                  <a:lnTo>
                    <a:pt x="88536" y="159424"/>
                  </a:lnTo>
                  <a:lnTo>
                    <a:pt x="83564" y="160829"/>
                  </a:lnTo>
                  <a:lnTo>
                    <a:pt x="78557" y="162611"/>
                  </a:lnTo>
                  <a:lnTo>
                    <a:pt x="73523" y="163800"/>
                  </a:lnTo>
                  <a:lnTo>
                    <a:pt x="68477" y="164592"/>
                  </a:lnTo>
                  <a:lnTo>
                    <a:pt x="63417" y="165121"/>
                  </a:lnTo>
                  <a:lnTo>
                    <a:pt x="58352" y="167166"/>
                  </a:lnTo>
                  <a:lnTo>
                    <a:pt x="53281" y="170223"/>
                  </a:lnTo>
                  <a:lnTo>
                    <a:pt x="48207" y="173954"/>
                  </a:lnTo>
                  <a:lnTo>
                    <a:pt x="43131" y="177289"/>
                  </a:lnTo>
                  <a:lnTo>
                    <a:pt x="38055" y="180358"/>
                  </a:lnTo>
                  <a:lnTo>
                    <a:pt x="32977" y="183251"/>
                  </a:lnTo>
                  <a:lnTo>
                    <a:pt x="28744" y="186026"/>
                  </a:lnTo>
                  <a:lnTo>
                    <a:pt x="21784" y="191368"/>
                  </a:lnTo>
                  <a:lnTo>
                    <a:pt x="15868" y="196564"/>
                  </a:lnTo>
                  <a:lnTo>
                    <a:pt x="10418" y="201696"/>
                  </a:lnTo>
                  <a:lnTo>
                    <a:pt x="5172" y="206799"/>
                  </a:lnTo>
                  <a:lnTo>
                    <a:pt x="3436" y="209345"/>
                  </a:lnTo>
                  <a:lnTo>
                    <a:pt x="1504" y="214432"/>
                  </a:lnTo>
                  <a:lnTo>
                    <a:pt x="646" y="219515"/>
                  </a:lnTo>
                  <a:lnTo>
                    <a:pt x="265" y="224596"/>
                  </a:lnTo>
                  <a:lnTo>
                    <a:pt x="0" y="233252"/>
                  </a:lnTo>
                  <a:lnTo>
                    <a:pt x="2235" y="236346"/>
                  </a:lnTo>
                  <a:lnTo>
                    <a:pt x="4017" y="238356"/>
                  </a:lnTo>
                  <a:lnTo>
                    <a:pt x="6052" y="238850"/>
                  </a:lnTo>
                  <a:lnTo>
                    <a:pt x="8253" y="238332"/>
                  </a:lnTo>
                  <a:lnTo>
                    <a:pt x="10569" y="237141"/>
                  </a:lnTo>
                  <a:lnTo>
                    <a:pt x="15399" y="235816"/>
                  </a:lnTo>
                  <a:lnTo>
                    <a:pt x="20370" y="235228"/>
                  </a:lnTo>
                  <a:lnTo>
                    <a:pt x="25399" y="234966"/>
                  </a:lnTo>
                  <a:lnTo>
                    <a:pt x="28774" y="233203"/>
                  </a:lnTo>
                  <a:lnTo>
                    <a:pt x="32715" y="230335"/>
                  </a:lnTo>
                  <a:lnTo>
                    <a:pt x="37036" y="226729"/>
                  </a:lnTo>
                  <a:lnTo>
                    <a:pt x="41611" y="223478"/>
                  </a:lnTo>
                  <a:lnTo>
                    <a:pt x="46354" y="220465"/>
                  </a:lnTo>
                  <a:lnTo>
                    <a:pt x="51210" y="217609"/>
                  </a:lnTo>
                  <a:lnTo>
                    <a:pt x="56140" y="214012"/>
                  </a:lnTo>
                  <a:lnTo>
                    <a:pt x="61119" y="209920"/>
                  </a:lnTo>
                  <a:lnTo>
                    <a:pt x="66133" y="205499"/>
                  </a:lnTo>
                  <a:lnTo>
                    <a:pt x="71169" y="200012"/>
                  </a:lnTo>
                  <a:lnTo>
                    <a:pt x="76219" y="193814"/>
                  </a:lnTo>
                  <a:lnTo>
                    <a:pt x="81278" y="187141"/>
                  </a:lnTo>
                  <a:lnTo>
                    <a:pt x="87193" y="180153"/>
                  </a:lnTo>
                  <a:lnTo>
                    <a:pt x="93674" y="172955"/>
                  </a:lnTo>
                  <a:lnTo>
                    <a:pt x="100537" y="165615"/>
                  </a:lnTo>
                  <a:lnTo>
                    <a:pt x="106805" y="158183"/>
                  </a:lnTo>
                  <a:lnTo>
                    <a:pt x="112676" y="150687"/>
                  </a:lnTo>
                  <a:lnTo>
                    <a:pt x="118285" y="143151"/>
                  </a:lnTo>
                  <a:lnTo>
                    <a:pt x="122870" y="134739"/>
                  </a:lnTo>
                  <a:lnTo>
                    <a:pt x="126773" y="125745"/>
                  </a:lnTo>
                  <a:lnTo>
                    <a:pt x="130222" y="116363"/>
                  </a:lnTo>
                  <a:lnTo>
                    <a:pt x="134215" y="107567"/>
                  </a:lnTo>
                  <a:lnTo>
                    <a:pt x="138569" y="99164"/>
                  </a:lnTo>
                  <a:lnTo>
                    <a:pt x="143166" y="91022"/>
                  </a:lnTo>
                  <a:lnTo>
                    <a:pt x="147077" y="83054"/>
                  </a:lnTo>
                  <a:lnTo>
                    <a:pt x="150533" y="75201"/>
                  </a:lnTo>
                  <a:lnTo>
                    <a:pt x="153680" y="67427"/>
                  </a:lnTo>
                  <a:lnTo>
                    <a:pt x="159439" y="52015"/>
                  </a:lnTo>
                  <a:lnTo>
                    <a:pt x="162159" y="44349"/>
                  </a:lnTo>
                  <a:lnTo>
                    <a:pt x="164820" y="37545"/>
                  </a:lnTo>
                  <a:lnTo>
                    <a:pt x="167440" y="31316"/>
                  </a:lnTo>
                  <a:lnTo>
                    <a:pt x="173684" y="17241"/>
                  </a:lnTo>
                  <a:lnTo>
                    <a:pt x="178810" y="10758"/>
                  </a:lnTo>
                  <a:lnTo>
                    <a:pt x="180154" y="8378"/>
                  </a:lnTo>
                  <a:lnTo>
                    <a:pt x="182043" y="1829"/>
                  </a:lnTo>
                  <a:lnTo>
                    <a:pt x="182486" y="0"/>
                  </a:lnTo>
                  <a:lnTo>
                    <a:pt x="182603" y="359"/>
                  </a:lnTo>
                  <a:lnTo>
                    <a:pt x="182794" y="7019"/>
                  </a:lnTo>
                  <a:lnTo>
                    <a:pt x="182840" y="121565"/>
                  </a:lnTo>
                  <a:lnTo>
                    <a:pt x="183687" y="127969"/>
                  </a:lnTo>
                  <a:lnTo>
                    <a:pt x="185099" y="133932"/>
                  </a:lnTo>
                  <a:lnTo>
                    <a:pt x="186885" y="139600"/>
                  </a:lnTo>
                  <a:lnTo>
                    <a:pt x="188923" y="144226"/>
                  </a:lnTo>
                  <a:lnTo>
                    <a:pt x="193446" y="151623"/>
                  </a:lnTo>
                  <a:lnTo>
                    <a:pt x="198278" y="157733"/>
                  </a:lnTo>
                  <a:lnTo>
                    <a:pt x="200752" y="160548"/>
                  </a:lnTo>
                  <a:lnTo>
                    <a:pt x="208018" y="165933"/>
                  </a:lnTo>
                  <a:lnTo>
                    <a:pt x="212324" y="168554"/>
                  </a:lnTo>
                  <a:lnTo>
                    <a:pt x="216890" y="171149"/>
                  </a:lnTo>
                  <a:lnTo>
                    <a:pt x="236180" y="1814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3" name="SMARTInkAnnotation1276"/>
            <p:cNvSpPr/>
            <p:nvPr/>
          </p:nvSpPr>
          <p:spPr>
            <a:xfrm>
              <a:off x="9738502" y="366190"/>
              <a:ext cx="258938" cy="281511"/>
            </a:xfrm>
            <a:custGeom>
              <a:avLst/>
              <a:gdLst/>
              <a:ahLst/>
              <a:cxnLst/>
              <a:rect l="0" t="0" r="0" b="0"/>
              <a:pathLst>
                <a:path w="258938" h="281511">
                  <a:moveTo>
                    <a:pt x="129399" y="167210"/>
                  </a:moveTo>
                  <a:lnTo>
                    <a:pt x="133443" y="155075"/>
                  </a:lnTo>
                  <a:lnTo>
                    <a:pt x="135429" y="146859"/>
                  </a:lnTo>
                  <a:lnTo>
                    <a:pt x="135960" y="143483"/>
                  </a:lnTo>
                  <a:lnTo>
                    <a:pt x="135465" y="140385"/>
                  </a:lnTo>
                  <a:lnTo>
                    <a:pt x="132659" y="134686"/>
                  </a:lnTo>
                  <a:lnTo>
                    <a:pt x="130725" y="132827"/>
                  </a:lnTo>
                  <a:lnTo>
                    <a:pt x="128590" y="131588"/>
                  </a:lnTo>
                  <a:lnTo>
                    <a:pt x="123958" y="130211"/>
                  </a:lnTo>
                  <a:lnTo>
                    <a:pt x="119078" y="129600"/>
                  </a:lnTo>
                  <a:lnTo>
                    <a:pt x="111829" y="129328"/>
                  </a:lnTo>
                  <a:lnTo>
                    <a:pt x="97423" y="129153"/>
                  </a:lnTo>
                  <a:lnTo>
                    <a:pt x="89504" y="131387"/>
                  </a:lnTo>
                  <a:lnTo>
                    <a:pt x="85022" y="133168"/>
                  </a:lnTo>
                  <a:lnTo>
                    <a:pt x="73270" y="137405"/>
                  </a:lnTo>
                  <a:lnTo>
                    <a:pt x="66579" y="139720"/>
                  </a:lnTo>
                  <a:lnTo>
                    <a:pt x="60426" y="142110"/>
                  </a:lnTo>
                  <a:lnTo>
                    <a:pt x="54630" y="144550"/>
                  </a:lnTo>
                  <a:lnTo>
                    <a:pt x="49072" y="147023"/>
                  </a:lnTo>
                  <a:lnTo>
                    <a:pt x="44521" y="150366"/>
                  </a:lnTo>
                  <a:lnTo>
                    <a:pt x="37208" y="158595"/>
                  </a:lnTo>
                  <a:lnTo>
                    <a:pt x="33224" y="162313"/>
                  </a:lnTo>
                  <a:lnTo>
                    <a:pt x="28876" y="165639"/>
                  </a:lnTo>
                  <a:lnTo>
                    <a:pt x="24283" y="168703"/>
                  </a:lnTo>
                  <a:lnTo>
                    <a:pt x="16923" y="174365"/>
                  </a:lnTo>
                  <a:lnTo>
                    <a:pt x="13775" y="177060"/>
                  </a:lnTo>
                  <a:lnTo>
                    <a:pt x="8019" y="184570"/>
                  </a:lnTo>
                  <a:lnTo>
                    <a:pt x="3485" y="192706"/>
                  </a:lnTo>
                  <a:lnTo>
                    <a:pt x="1470" y="199144"/>
                  </a:lnTo>
                  <a:lnTo>
                    <a:pt x="336" y="207528"/>
                  </a:lnTo>
                  <a:lnTo>
                    <a:pt x="0" y="215375"/>
                  </a:lnTo>
                  <a:lnTo>
                    <a:pt x="800" y="217947"/>
                  </a:lnTo>
                  <a:lnTo>
                    <a:pt x="3946" y="223062"/>
                  </a:lnTo>
                  <a:lnTo>
                    <a:pt x="5971" y="224765"/>
                  </a:lnTo>
                  <a:lnTo>
                    <a:pt x="8167" y="225900"/>
                  </a:lnTo>
                  <a:lnTo>
                    <a:pt x="13711" y="228008"/>
                  </a:lnTo>
                  <a:lnTo>
                    <a:pt x="17560" y="229755"/>
                  </a:lnTo>
                  <a:lnTo>
                    <a:pt x="25507" y="233108"/>
                  </a:lnTo>
                  <a:lnTo>
                    <a:pt x="31859" y="234598"/>
                  </a:lnTo>
                  <a:lnTo>
                    <a:pt x="35585" y="234149"/>
                  </a:lnTo>
                  <a:lnTo>
                    <a:pt x="39763" y="233003"/>
                  </a:lnTo>
                  <a:lnTo>
                    <a:pt x="44242" y="231392"/>
                  </a:lnTo>
                  <a:lnTo>
                    <a:pt x="49767" y="230318"/>
                  </a:lnTo>
                  <a:lnTo>
                    <a:pt x="55991" y="229602"/>
                  </a:lnTo>
                  <a:lnTo>
                    <a:pt x="62679" y="229125"/>
                  </a:lnTo>
                  <a:lnTo>
                    <a:pt x="68833" y="227113"/>
                  </a:lnTo>
                  <a:lnTo>
                    <a:pt x="74628" y="224079"/>
                  </a:lnTo>
                  <a:lnTo>
                    <a:pt x="100141" y="207042"/>
                  </a:lnTo>
                  <a:lnTo>
                    <a:pt x="106506" y="202231"/>
                  </a:lnTo>
                  <a:lnTo>
                    <a:pt x="112444" y="197331"/>
                  </a:lnTo>
                  <a:lnTo>
                    <a:pt x="118095" y="192371"/>
                  </a:lnTo>
                  <a:lnTo>
                    <a:pt x="123556" y="186524"/>
                  </a:lnTo>
                  <a:lnTo>
                    <a:pt x="128890" y="180086"/>
                  </a:lnTo>
                  <a:lnTo>
                    <a:pt x="134139" y="173254"/>
                  </a:lnTo>
                  <a:lnTo>
                    <a:pt x="138485" y="167006"/>
                  </a:lnTo>
                  <a:lnTo>
                    <a:pt x="142230" y="161147"/>
                  </a:lnTo>
                  <a:lnTo>
                    <a:pt x="145572" y="155548"/>
                  </a:lnTo>
                  <a:lnTo>
                    <a:pt x="148648" y="150122"/>
                  </a:lnTo>
                  <a:lnTo>
                    <a:pt x="154323" y="139578"/>
                  </a:lnTo>
                  <a:lnTo>
                    <a:pt x="162277" y="124121"/>
                  </a:lnTo>
                  <a:lnTo>
                    <a:pt x="164017" y="119011"/>
                  </a:lnTo>
                  <a:lnTo>
                    <a:pt x="165177" y="113911"/>
                  </a:lnTo>
                  <a:lnTo>
                    <a:pt x="165951" y="108817"/>
                  </a:lnTo>
                  <a:lnTo>
                    <a:pt x="167312" y="103728"/>
                  </a:lnTo>
                  <a:lnTo>
                    <a:pt x="169068" y="98642"/>
                  </a:lnTo>
                  <a:lnTo>
                    <a:pt x="171085" y="93558"/>
                  </a:lnTo>
                  <a:lnTo>
                    <a:pt x="173276" y="88475"/>
                  </a:lnTo>
                  <a:lnTo>
                    <a:pt x="177968" y="78312"/>
                  </a:lnTo>
                  <a:lnTo>
                    <a:pt x="182875" y="70409"/>
                  </a:lnTo>
                  <a:lnTo>
                    <a:pt x="185370" y="67116"/>
                  </a:lnTo>
                  <a:lnTo>
                    <a:pt x="187032" y="63227"/>
                  </a:lnTo>
                  <a:lnTo>
                    <a:pt x="188141" y="58942"/>
                  </a:lnTo>
                  <a:lnTo>
                    <a:pt x="188880" y="54391"/>
                  </a:lnTo>
                  <a:lnTo>
                    <a:pt x="190219" y="49664"/>
                  </a:lnTo>
                  <a:lnTo>
                    <a:pt x="191959" y="44819"/>
                  </a:lnTo>
                  <a:lnTo>
                    <a:pt x="193965" y="39896"/>
                  </a:lnTo>
                  <a:lnTo>
                    <a:pt x="195303" y="34921"/>
                  </a:lnTo>
                  <a:lnTo>
                    <a:pt x="196195" y="29911"/>
                  </a:lnTo>
                  <a:lnTo>
                    <a:pt x="197625" y="17793"/>
                  </a:lnTo>
                  <a:lnTo>
                    <a:pt x="200080" y="13878"/>
                  </a:lnTo>
                  <a:lnTo>
                    <a:pt x="201918" y="11649"/>
                  </a:lnTo>
                  <a:lnTo>
                    <a:pt x="203145" y="9316"/>
                  </a:lnTo>
                  <a:lnTo>
                    <a:pt x="205382" y="537"/>
                  </a:lnTo>
                  <a:lnTo>
                    <a:pt x="205502" y="0"/>
                  </a:lnTo>
                  <a:lnTo>
                    <a:pt x="209614" y="3743"/>
                  </a:lnTo>
                  <a:lnTo>
                    <a:pt x="210815" y="6585"/>
                  </a:lnTo>
                  <a:lnTo>
                    <a:pt x="212150" y="14259"/>
                  </a:lnTo>
                  <a:lnTo>
                    <a:pt x="212506" y="19523"/>
                  </a:lnTo>
                  <a:lnTo>
                    <a:pt x="212743" y="25572"/>
                  </a:lnTo>
                  <a:lnTo>
                    <a:pt x="213007" y="39913"/>
                  </a:lnTo>
                  <a:lnTo>
                    <a:pt x="213190" y="86560"/>
                  </a:lnTo>
                  <a:lnTo>
                    <a:pt x="214045" y="96510"/>
                  </a:lnTo>
                  <a:lnTo>
                    <a:pt x="215464" y="106530"/>
                  </a:lnTo>
                  <a:lnTo>
                    <a:pt x="217255" y="116597"/>
                  </a:lnTo>
                  <a:lnTo>
                    <a:pt x="218449" y="125848"/>
                  </a:lnTo>
                  <a:lnTo>
                    <a:pt x="219246" y="134555"/>
                  </a:lnTo>
                  <a:lnTo>
                    <a:pt x="219777" y="142900"/>
                  </a:lnTo>
                  <a:lnTo>
                    <a:pt x="220130" y="151850"/>
                  </a:lnTo>
                  <a:lnTo>
                    <a:pt x="220523" y="170826"/>
                  </a:lnTo>
                  <a:lnTo>
                    <a:pt x="221475" y="179781"/>
                  </a:lnTo>
                  <a:lnTo>
                    <a:pt x="222955" y="188290"/>
                  </a:lnTo>
                  <a:lnTo>
                    <a:pt x="224789" y="196504"/>
                  </a:lnTo>
                  <a:lnTo>
                    <a:pt x="226012" y="204519"/>
                  </a:lnTo>
                  <a:lnTo>
                    <a:pt x="226827" y="212403"/>
                  </a:lnTo>
                  <a:lnTo>
                    <a:pt x="227371" y="220199"/>
                  </a:lnTo>
                  <a:lnTo>
                    <a:pt x="228580" y="227089"/>
                  </a:lnTo>
                  <a:lnTo>
                    <a:pt x="230233" y="233376"/>
                  </a:lnTo>
                  <a:lnTo>
                    <a:pt x="232179" y="239261"/>
                  </a:lnTo>
                  <a:lnTo>
                    <a:pt x="233480" y="244877"/>
                  </a:lnTo>
                  <a:lnTo>
                    <a:pt x="234346" y="250315"/>
                  </a:lnTo>
                  <a:lnTo>
                    <a:pt x="234923" y="255633"/>
                  </a:lnTo>
                  <a:lnTo>
                    <a:pt x="237823" y="263800"/>
                  </a:lnTo>
                  <a:lnTo>
                    <a:pt x="241934" y="270253"/>
                  </a:lnTo>
                  <a:lnTo>
                    <a:pt x="246582" y="275942"/>
                  </a:lnTo>
                  <a:lnTo>
                    <a:pt x="249007" y="277798"/>
                  </a:lnTo>
                  <a:lnTo>
                    <a:pt x="251470" y="279036"/>
                  </a:lnTo>
                  <a:lnTo>
                    <a:pt x="258937" y="2815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4" name="SMARTInkAnnotation1277"/>
            <p:cNvSpPr/>
            <p:nvPr/>
          </p:nvSpPr>
          <p:spPr>
            <a:xfrm>
              <a:off x="10126980" y="624840"/>
              <a:ext cx="30473" cy="21174"/>
            </a:xfrm>
            <a:custGeom>
              <a:avLst/>
              <a:gdLst/>
              <a:ahLst/>
              <a:cxnLst/>
              <a:rect l="0" t="0" r="0" b="0"/>
              <a:pathLst>
                <a:path w="30473" h="21174">
                  <a:moveTo>
                    <a:pt x="22860" y="0"/>
                  </a:moveTo>
                  <a:lnTo>
                    <a:pt x="26906" y="8090"/>
                  </a:lnTo>
                  <a:lnTo>
                    <a:pt x="28097" y="11320"/>
                  </a:lnTo>
                  <a:lnTo>
                    <a:pt x="28892" y="14320"/>
                  </a:lnTo>
                  <a:lnTo>
                    <a:pt x="30166" y="21173"/>
                  </a:lnTo>
                  <a:lnTo>
                    <a:pt x="30271" y="20889"/>
                  </a:lnTo>
                  <a:lnTo>
                    <a:pt x="30340" y="19853"/>
                  </a:lnTo>
                  <a:lnTo>
                    <a:pt x="30472" y="15510"/>
                  </a:lnTo>
                  <a:lnTo>
                    <a:pt x="29629" y="15420"/>
                  </a:lnTo>
                  <a:lnTo>
                    <a:pt x="28219" y="15360"/>
                  </a:lnTo>
                  <a:lnTo>
                    <a:pt x="24396" y="15293"/>
                  </a:lnTo>
                  <a:lnTo>
                    <a:pt x="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5" name="SMARTInkAnnotation1278"/>
            <p:cNvSpPr/>
            <p:nvPr/>
          </p:nvSpPr>
          <p:spPr>
            <a:xfrm>
              <a:off x="9128871" y="754380"/>
              <a:ext cx="1028590" cy="165523"/>
            </a:xfrm>
            <a:custGeom>
              <a:avLst/>
              <a:gdLst/>
              <a:ahLst/>
              <a:cxnLst/>
              <a:rect l="0" t="0" r="0" b="0"/>
              <a:pathLst>
                <a:path w="1028590" h="165523">
                  <a:moveTo>
                    <a:pt x="30368" y="152400"/>
                  </a:moveTo>
                  <a:lnTo>
                    <a:pt x="4126" y="165522"/>
                  </a:lnTo>
                  <a:lnTo>
                    <a:pt x="2713" y="165381"/>
                  </a:lnTo>
                  <a:lnTo>
                    <a:pt x="1771" y="164441"/>
                  </a:lnTo>
                  <a:lnTo>
                    <a:pt x="1144" y="162967"/>
                  </a:lnTo>
                  <a:lnTo>
                    <a:pt x="447" y="159072"/>
                  </a:lnTo>
                  <a:lnTo>
                    <a:pt x="137" y="154519"/>
                  </a:lnTo>
                  <a:lnTo>
                    <a:pt x="0" y="149673"/>
                  </a:lnTo>
                  <a:lnTo>
                    <a:pt x="809" y="147195"/>
                  </a:lnTo>
                  <a:lnTo>
                    <a:pt x="3967" y="142184"/>
                  </a:lnTo>
                  <a:lnTo>
                    <a:pt x="10450" y="137135"/>
                  </a:lnTo>
                  <a:lnTo>
                    <a:pt x="18976" y="132069"/>
                  </a:lnTo>
                  <a:lnTo>
                    <a:pt x="28410" y="126995"/>
                  </a:lnTo>
                  <a:lnTo>
                    <a:pt x="40505" y="121918"/>
                  </a:lnTo>
                  <a:lnTo>
                    <a:pt x="55193" y="116839"/>
                  </a:lnTo>
                  <a:lnTo>
                    <a:pt x="73012" y="111760"/>
                  </a:lnTo>
                  <a:lnTo>
                    <a:pt x="94476" y="106680"/>
                  </a:lnTo>
                  <a:lnTo>
                    <a:pt x="106127" y="104140"/>
                  </a:lnTo>
                  <a:lnTo>
                    <a:pt x="118128" y="100753"/>
                  </a:lnTo>
                  <a:lnTo>
                    <a:pt x="130361" y="96802"/>
                  </a:lnTo>
                  <a:lnTo>
                    <a:pt x="142751" y="92475"/>
                  </a:lnTo>
                  <a:lnTo>
                    <a:pt x="156089" y="88743"/>
                  </a:lnTo>
                  <a:lnTo>
                    <a:pt x="170062" y="85409"/>
                  </a:lnTo>
                  <a:lnTo>
                    <a:pt x="184458" y="82339"/>
                  </a:lnTo>
                  <a:lnTo>
                    <a:pt x="199981" y="79446"/>
                  </a:lnTo>
                  <a:lnTo>
                    <a:pt x="233034" y="73974"/>
                  </a:lnTo>
                  <a:lnTo>
                    <a:pt x="284963" y="66133"/>
                  </a:lnTo>
                  <a:lnTo>
                    <a:pt x="302545" y="62715"/>
                  </a:lnTo>
                  <a:lnTo>
                    <a:pt x="320193" y="58744"/>
                  </a:lnTo>
                  <a:lnTo>
                    <a:pt x="337885" y="54402"/>
                  </a:lnTo>
                  <a:lnTo>
                    <a:pt x="355606" y="50662"/>
                  </a:lnTo>
                  <a:lnTo>
                    <a:pt x="373347" y="47321"/>
                  </a:lnTo>
                  <a:lnTo>
                    <a:pt x="408864" y="41352"/>
                  </a:lnTo>
                  <a:lnTo>
                    <a:pt x="444404" y="35876"/>
                  </a:lnTo>
                  <a:lnTo>
                    <a:pt x="462178" y="34078"/>
                  </a:lnTo>
                  <a:lnTo>
                    <a:pt x="479956" y="32878"/>
                  </a:lnTo>
                  <a:lnTo>
                    <a:pt x="497734" y="32079"/>
                  </a:lnTo>
                  <a:lnTo>
                    <a:pt x="515511" y="30699"/>
                  </a:lnTo>
                  <a:lnTo>
                    <a:pt x="533291" y="28933"/>
                  </a:lnTo>
                  <a:lnTo>
                    <a:pt x="568849" y="24713"/>
                  </a:lnTo>
                  <a:lnTo>
                    <a:pt x="604409" y="20014"/>
                  </a:lnTo>
                  <a:lnTo>
                    <a:pt x="621343" y="18423"/>
                  </a:lnTo>
                  <a:lnTo>
                    <a:pt x="637711" y="17362"/>
                  </a:lnTo>
                  <a:lnTo>
                    <a:pt x="669446" y="15337"/>
                  </a:lnTo>
                  <a:lnTo>
                    <a:pt x="700483" y="11614"/>
                  </a:lnTo>
                  <a:lnTo>
                    <a:pt x="731211" y="9395"/>
                  </a:lnTo>
                  <a:lnTo>
                    <a:pt x="760954" y="8409"/>
                  </a:lnTo>
                  <a:lnTo>
                    <a:pt x="788284" y="7971"/>
                  </a:lnTo>
                  <a:lnTo>
                    <a:pt x="814543" y="5518"/>
                  </a:lnTo>
                  <a:lnTo>
                    <a:pt x="839478" y="2453"/>
                  </a:lnTo>
                  <a:lnTo>
                    <a:pt x="861848" y="1090"/>
                  </a:lnTo>
                  <a:lnTo>
                    <a:pt x="889438" y="323"/>
                  </a:lnTo>
                  <a:lnTo>
                    <a:pt x="960702" y="9"/>
                  </a:lnTo>
                  <a:lnTo>
                    <a:pt x="966398" y="852"/>
                  </a:lnTo>
                  <a:lnTo>
                    <a:pt x="978459" y="5239"/>
                  </a:lnTo>
                  <a:lnTo>
                    <a:pt x="987396" y="6914"/>
                  </a:lnTo>
                  <a:lnTo>
                    <a:pt x="1019380" y="7620"/>
                  </a:lnTo>
                  <a:lnTo>
                    <a:pt x="1028589" y="7620"/>
                  </a:lnTo>
                  <a:lnTo>
                    <a:pt x="1028589" y="314"/>
                  </a:lnTo>
                  <a:lnTo>
                    <a:pt x="102096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6" name="SMARTInkAnnotation1279"/>
            <p:cNvSpPr/>
            <p:nvPr/>
          </p:nvSpPr>
          <p:spPr>
            <a:xfrm>
              <a:off x="8010435" y="5006382"/>
              <a:ext cx="950528" cy="792439"/>
            </a:xfrm>
            <a:custGeom>
              <a:avLst/>
              <a:gdLst/>
              <a:ahLst/>
              <a:cxnLst/>
              <a:rect l="0" t="0" r="0" b="0"/>
              <a:pathLst>
                <a:path w="950528" h="792439">
                  <a:moveTo>
                    <a:pt x="668745" y="685758"/>
                  </a:moveTo>
                  <a:lnTo>
                    <a:pt x="668745" y="693848"/>
                  </a:lnTo>
                  <a:lnTo>
                    <a:pt x="669591" y="696232"/>
                  </a:lnTo>
                  <a:lnTo>
                    <a:pt x="671003" y="697820"/>
                  </a:lnTo>
                  <a:lnTo>
                    <a:pt x="674829" y="700432"/>
                  </a:lnTo>
                  <a:lnTo>
                    <a:pt x="679350" y="704416"/>
                  </a:lnTo>
                  <a:lnTo>
                    <a:pt x="681742" y="705816"/>
                  </a:lnTo>
                  <a:lnTo>
                    <a:pt x="686657" y="707373"/>
                  </a:lnTo>
                  <a:lnTo>
                    <a:pt x="694184" y="708249"/>
                  </a:lnTo>
                  <a:lnTo>
                    <a:pt x="696710" y="707525"/>
                  </a:lnTo>
                  <a:lnTo>
                    <a:pt x="727612" y="690697"/>
                  </a:lnTo>
                  <a:lnTo>
                    <a:pt x="750366" y="678119"/>
                  </a:lnTo>
                  <a:lnTo>
                    <a:pt x="770380" y="663929"/>
                  </a:lnTo>
                  <a:lnTo>
                    <a:pt x="797947" y="650056"/>
                  </a:lnTo>
                  <a:lnTo>
                    <a:pt x="825845" y="626985"/>
                  </a:lnTo>
                  <a:lnTo>
                    <a:pt x="847316" y="606948"/>
                  </a:lnTo>
                  <a:lnTo>
                    <a:pt x="866152" y="591757"/>
                  </a:lnTo>
                  <a:lnTo>
                    <a:pt x="883217" y="571454"/>
                  </a:lnTo>
                  <a:lnTo>
                    <a:pt x="902644" y="551137"/>
                  </a:lnTo>
                  <a:lnTo>
                    <a:pt x="910424" y="538720"/>
                  </a:lnTo>
                  <a:lnTo>
                    <a:pt x="922318" y="514097"/>
                  </a:lnTo>
                  <a:lnTo>
                    <a:pt x="930239" y="494066"/>
                  </a:lnTo>
                  <a:lnTo>
                    <a:pt x="937947" y="476090"/>
                  </a:lnTo>
                  <a:lnTo>
                    <a:pt x="940791" y="460775"/>
                  </a:lnTo>
                  <a:lnTo>
                    <a:pt x="942899" y="444372"/>
                  </a:lnTo>
                  <a:lnTo>
                    <a:pt x="948002" y="423924"/>
                  </a:lnTo>
                  <a:lnTo>
                    <a:pt x="949492" y="406545"/>
                  </a:lnTo>
                  <a:lnTo>
                    <a:pt x="950154" y="389790"/>
                  </a:lnTo>
                  <a:lnTo>
                    <a:pt x="950527" y="366077"/>
                  </a:lnTo>
                  <a:lnTo>
                    <a:pt x="949768" y="349791"/>
                  </a:lnTo>
                  <a:lnTo>
                    <a:pt x="946609" y="331264"/>
                  </a:lnTo>
                  <a:lnTo>
                    <a:pt x="944639" y="313999"/>
                  </a:lnTo>
                  <a:lnTo>
                    <a:pt x="941273" y="289998"/>
                  </a:lnTo>
                  <a:lnTo>
                    <a:pt x="936342" y="273645"/>
                  </a:lnTo>
                  <a:lnTo>
                    <a:pt x="924892" y="246244"/>
                  </a:lnTo>
                  <a:lnTo>
                    <a:pt x="918619" y="229646"/>
                  </a:lnTo>
                  <a:lnTo>
                    <a:pt x="908493" y="213801"/>
                  </a:lnTo>
                  <a:lnTo>
                    <a:pt x="890770" y="190602"/>
                  </a:lnTo>
                  <a:lnTo>
                    <a:pt x="872537" y="167641"/>
                  </a:lnTo>
                  <a:lnTo>
                    <a:pt x="851048" y="144751"/>
                  </a:lnTo>
                  <a:lnTo>
                    <a:pt x="821030" y="114260"/>
                  </a:lnTo>
                  <a:lnTo>
                    <a:pt x="794206" y="95444"/>
                  </a:lnTo>
                  <a:lnTo>
                    <a:pt x="768854" y="79144"/>
                  </a:lnTo>
                  <a:lnTo>
                    <a:pt x="741209" y="63591"/>
                  </a:lnTo>
                  <a:lnTo>
                    <a:pt x="711571" y="48257"/>
                  </a:lnTo>
                  <a:lnTo>
                    <a:pt x="689190" y="40333"/>
                  </a:lnTo>
                  <a:lnTo>
                    <a:pt x="665978" y="33143"/>
                  </a:lnTo>
                  <a:lnTo>
                    <a:pt x="625739" y="16987"/>
                  </a:lnTo>
                  <a:lnTo>
                    <a:pt x="598711" y="8108"/>
                  </a:lnTo>
                  <a:lnTo>
                    <a:pt x="579199" y="3580"/>
                  </a:lnTo>
                  <a:lnTo>
                    <a:pt x="559238" y="1568"/>
                  </a:lnTo>
                  <a:lnTo>
                    <a:pt x="539078" y="674"/>
                  </a:lnTo>
                  <a:lnTo>
                    <a:pt x="508687" y="171"/>
                  </a:lnTo>
                  <a:lnTo>
                    <a:pt x="468076" y="0"/>
                  </a:lnTo>
                  <a:lnTo>
                    <a:pt x="441648" y="4016"/>
                  </a:lnTo>
                  <a:lnTo>
                    <a:pt x="404725" y="7721"/>
                  </a:lnTo>
                  <a:lnTo>
                    <a:pt x="379133" y="13453"/>
                  </a:lnTo>
                  <a:lnTo>
                    <a:pt x="350477" y="21361"/>
                  </a:lnTo>
                  <a:lnTo>
                    <a:pt x="321384" y="34051"/>
                  </a:lnTo>
                  <a:lnTo>
                    <a:pt x="295454" y="47689"/>
                  </a:lnTo>
                  <a:lnTo>
                    <a:pt x="267545" y="58315"/>
                  </a:lnTo>
                  <a:lnTo>
                    <a:pt x="241967" y="71812"/>
                  </a:lnTo>
                  <a:lnTo>
                    <a:pt x="214161" y="87383"/>
                  </a:lnTo>
                  <a:lnTo>
                    <a:pt x="188613" y="106859"/>
                  </a:lnTo>
                  <a:lnTo>
                    <a:pt x="144127" y="134273"/>
                  </a:lnTo>
                  <a:lnTo>
                    <a:pt x="120449" y="153773"/>
                  </a:lnTo>
                  <a:lnTo>
                    <a:pt x="89693" y="177881"/>
                  </a:lnTo>
                  <a:lnTo>
                    <a:pt x="67632" y="198867"/>
                  </a:lnTo>
                  <a:lnTo>
                    <a:pt x="49995" y="221172"/>
                  </a:lnTo>
                  <a:lnTo>
                    <a:pt x="34045" y="243867"/>
                  </a:lnTo>
                  <a:lnTo>
                    <a:pt x="23717" y="259069"/>
                  </a:lnTo>
                  <a:lnTo>
                    <a:pt x="17999" y="274291"/>
                  </a:lnTo>
                  <a:lnTo>
                    <a:pt x="12523" y="297142"/>
                  </a:lnTo>
                  <a:lnTo>
                    <a:pt x="7945" y="313226"/>
                  </a:lnTo>
                  <a:lnTo>
                    <a:pt x="3087" y="331664"/>
                  </a:lnTo>
                  <a:lnTo>
                    <a:pt x="363" y="351147"/>
                  </a:lnTo>
                  <a:lnTo>
                    <a:pt x="0" y="371096"/>
                  </a:lnTo>
                  <a:lnTo>
                    <a:pt x="2660" y="391250"/>
                  </a:lnTo>
                  <a:lnTo>
                    <a:pt x="6665" y="411496"/>
                  </a:lnTo>
                  <a:lnTo>
                    <a:pt x="13680" y="444193"/>
                  </a:lnTo>
                  <a:lnTo>
                    <a:pt x="19465" y="467482"/>
                  </a:lnTo>
                  <a:lnTo>
                    <a:pt x="31395" y="499634"/>
                  </a:lnTo>
                  <a:lnTo>
                    <a:pt x="37781" y="520345"/>
                  </a:lnTo>
                  <a:lnTo>
                    <a:pt x="45698" y="540839"/>
                  </a:lnTo>
                  <a:lnTo>
                    <a:pt x="54862" y="561236"/>
                  </a:lnTo>
                  <a:lnTo>
                    <a:pt x="64579" y="581590"/>
                  </a:lnTo>
                  <a:lnTo>
                    <a:pt x="76799" y="601925"/>
                  </a:lnTo>
                  <a:lnTo>
                    <a:pt x="117260" y="662451"/>
                  </a:lnTo>
                  <a:lnTo>
                    <a:pt x="136760" y="685626"/>
                  </a:lnTo>
                  <a:lnTo>
                    <a:pt x="162668" y="708578"/>
                  </a:lnTo>
                  <a:lnTo>
                    <a:pt x="184179" y="721582"/>
                  </a:lnTo>
                  <a:lnTo>
                    <a:pt x="207849" y="733007"/>
                  </a:lnTo>
                  <a:lnTo>
                    <a:pt x="232480" y="743728"/>
                  </a:lnTo>
                  <a:lnTo>
                    <a:pt x="259796" y="754138"/>
                  </a:lnTo>
                  <a:lnTo>
                    <a:pt x="274193" y="759284"/>
                  </a:lnTo>
                  <a:lnTo>
                    <a:pt x="290563" y="764409"/>
                  </a:lnTo>
                  <a:lnTo>
                    <a:pt x="326815" y="774619"/>
                  </a:lnTo>
                  <a:lnTo>
                    <a:pt x="345964" y="778865"/>
                  </a:lnTo>
                  <a:lnTo>
                    <a:pt x="365504" y="782543"/>
                  </a:lnTo>
                  <a:lnTo>
                    <a:pt x="385305" y="785841"/>
                  </a:lnTo>
                  <a:lnTo>
                    <a:pt x="406124" y="788040"/>
                  </a:lnTo>
                  <a:lnTo>
                    <a:pt x="427624" y="789506"/>
                  </a:lnTo>
                  <a:lnTo>
                    <a:pt x="449578" y="790483"/>
                  </a:lnTo>
                  <a:lnTo>
                    <a:pt x="494292" y="791569"/>
                  </a:lnTo>
                  <a:lnTo>
                    <a:pt x="562065" y="792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7" name="SMARTInkAnnotation1280"/>
            <p:cNvSpPr/>
            <p:nvPr/>
          </p:nvSpPr>
          <p:spPr>
            <a:xfrm>
              <a:off x="1219200" y="2415570"/>
              <a:ext cx="8168641" cy="2999002"/>
            </a:xfrm>
            <a:custGeom>
              <a:avLst/>
              <a:gdLst/>
              <a:ahLst/>
              <a:cxnLst/>
              <a:rect l="0" t="0" r="0" b="0"/>
              <a:pathLst>
                <a:path w="8168641" h="2999002">
                  <a:moveTo>
                    <a:pt x="0" y="22830"/>
                  </a:moveTo>
                  <a:lnTo>
                    <a:pt x="11352" y="22830"/>
                  </a:lnTo>
                  <a:lnTo>
                    <a:pt x="12648" y="21983"/>
                  </a:lnTo>
                  <a:lnTo>
                    <a:pt x="13512" y="20572"/>
                  </a:lnTo>
                  <a:lnTo>
                    <a:pt x="14088" y="18785"/>
                  </a:lnTo>
                  <a:lnTo>
                    <a:pt x="16165" y="17593"/>
                  </a:lnTo>
                  <a:lnTo>
                    <a:pt x="26333" y="15070"/>
                  </a:lnTo>
                  <a:lnTo>
                    <a:pt x="32306" y="11479"/>
                  </a:lnTo>
                  <a:lnTo>
                    <a:pt x="40041" y="9318"/>
                  </a:lnTo>
                  <a:lnTo>
                    <a:pt x="56173" y="5844"/>
                  </a:lnTo>
                  <a:lnTo>
                    <a:pt x="69839" y="2581"/>
                  </a:lnTo>
                  <a:lnTo>
                    <a:pt x="163021" y="0"/>
                  </a:lnTo>
                  <a:lnTo>
                    <a:pt x="326313" y="18168"/>
                  </a:lnTo>
                  <a:lnTo>
                    <a:pt x="428100" y="51972"/>
                  </a:lnTo>
                  <a:lnTo>
                    <a:pt x="527976" y="107873"/>
                  </a:lnTo>
                  <a:lnTo>
                    <a:pt x="582689" y="163083"/>
                  </a:lnTo>
                  <a:lnTo>
                    <a:pt x="632083" y="234529"/>
                  </a:lnTo>
                  <a:lnTo>
                    <a:pt x="660016" y="295060"/>
                  </a:lnTo>
                  <a:lnTo>
                    <a:pt x="682940" y="383537"/>
                  </a:lnTo>
                  <a:lnTo>
                    <a:pt x="698472" y="464949"/>
                  </a:lnTo>
                  <a:lnTo>
                    <a:pt x="710248" y="556091"/>
                  </a:lnTo>
                  <a:lnTo>
                    <a:pt x="721782" y="638449"/>
                  </a:lnTo>
                  <a:lnTo>
                    <a:pt x="734382" y="728856"/>
                  </a:lnTo>
                  <a:lnTo>
                    <a:pt x="744945" y="819521"/>
                  </a:lnTo>
                  <a:lnTo>
                    <a:pt x="762043" y="904591"/>
                  </a:lnTo>
                  <a:lnTo>
                    <a:pt x="779502" y="967521"/>
                  </a:lnTo>
                  <a:lnTo>
                    <a:pt x="821518" y="1057956"/>
                  </a:lnTo>
                  <a:lnTo>
                    <a:pt x="835986" y="1081656"/>
                  </a:lnTo>
                  <a:lnTo>
                    <a:pt x="848223" y="1094835"/>
                  </a:lnTo>
                  <a:lnTo>
                    <a:pt x="914756" y="1148008"/>
                  </a:lnTo>
                  <a:lnTo>
                    <a:pt x="937366" y="1159233"/>
                  </a:lnTo>
                  <a:lnTo>
                    <a:pt x="981405" y="1175508"/>
                  </a:lnTo>
                  <a:lnTo>
                    <a:pt x="989550" y="1179902"/>
                  </a:lnTo>
                  <a:lnTo>
                    <a:pt x="1007632" y="1184784"/>
                  </a:lnTo>
                  <a:lnTo>
                    <a:pt x="1257161" y="1211504"/>
                  </a:lnTo>
                  <a:lnTo>
                    <a:pt x="1419438" y="1209292"/>
                  </a:lnTo>
                  <a:lnTo>
                    <a:pt x="1673929" y="1174373"/>
                  </a:lnTo>
                  <a:lnTo>
                    <a:pt x="1893750" y="1173450"/>
                  </a:lnTo>
                  <a:lnTo>
                    <a:pt x="1948618" y="1182857"/>
                  </a:lnTo>
                  <a:lnTo>
                    <a:pt x="1959946" y="1186097"/>
                  </a:lnTo>
                  <a:lnTo>
                    <a:pt x="1975844" y="1188769"/>
                  </a:lnTo>
                  <a:lnTo>
                    <a:pt x="2001484" y="1199195"/>
                  </a:lnTo>
                  <a:lnTo>
                    <a:pt x="2066713" y="1240277"/>
                  </a:lnTo>
                  <a:lnTo>
                    <a:pt x="2077563" y="1252329"/>
                  </a:lnTo>
                  <a:lnTo>
                    <a:pt x="2090280" y="1262485"/>
                  </a:lnTo>
                  <a:lnTo>
                    <a:pt x="2117221" y="1293993"/>
                  </a:lnTo>
                  <a:lnTo>
                    <a:pt x="2135571" y="1308143"/>
                  </a:lnTo>
                  <a:lnTo>
                    <a:pt x="2156278" y="1335212"/>
                  </a:lnTo>
                  <a:lnTo>
                    <a:pt x="2174229" y="1365086"/>
                  </a:lnTo>
                  <a:lnTo>
                    <a:pt x="2192970" y="1387294"/>
                  </a:lnTo>
                  <a:lnTo>
                    <a:pt x="2207051" y="1413121"/>
                  </a:lnTo>
                  <a:lnTo>
                    <a:pt x="2246207" y="1496859"/>
                  </a:lnTo>
                  <a:lnTo>
                    <a:pt x="2264620" y="1527989"/>
                  </a:lnTo>
                  <a:lnTo>
                    <a:pt x="2268031" y="1538738"/>
                  </a:lnTo>
                  <a:lnTo>
                    <a:pt x="2268941" y="1543976"/>
                  </a:lnTo>
                  <a:lnTo>
                    <a:pt x="2274468" y="1554311"/>
                  </a:lnTo>
                  <a:lnTo>
                    <a:pt x="2278311" y="1559437"/>
                  </a:lnTo>
                  <a:lnTo>
                    <a:pt x="2280874" y="1565394"/>
                  </a:lnTo>
                  <a:lnTo>
                    <a:pt x="2291634" y="1601998"/>
                  </a:lnTo>
                  <a:lnTo>
                    <a:pt x="2328335" y="1685823"/>
                  </a:lnTo>
                  <a:lnTo>
                    <a:pt x="2341068" y="1744467"/>
                  </a:lnTo>
                  <a:lnTo>
                    <a:pt x="2351421" y="1771133"/>
                  </a:lnTo>
                  <a:lnTo>
                    <a:pt x="2356214" y="1796689"/>
                  </a:lnTo>
                  <a:lnTo>
                    <a:pt x="2366649" y="1828716"/>
                  </a:lnTo>
                  <a:lnTo>
                    <a:pt x="2371452" y="1851118"/>
                  </a:lnTo>
                  <a:lnTo>
                    <a:pt x="2381889" y="1882199"/>
                  </a:lnTo>
                  <a:lnTo>
                    <a:pt x="2386692" y="1904486"/>
                  </a:lnTo>
                  <a:lnTo>
                    <a:pt x="2390019" y="1914915"/>
                  </a:lnTo>
                  <a:lnTo>
                    <a:pt x="2396375" y="1944547"/>
                  </a:lnTo>
                  <a:lnTo>
                    <a:pt x="2404761" y="1968605"/>
                  </a:lnTo>
                  <a:lnTo>
                    <a:pt x="2409554" y="1994681"/>
                  </a:lnTo>
                  <a:lnTo>
                    <a:pt x="2412880" y="2005801"/>
                  </a:lnTo>
                  <a:lnTo>
                    <a:pt x="2422930" y="2080171"/>
                  </a:lnTo>
                  <a:lnTo>
                    <a:pt x="2423160" y="2351696"/>
                  </a:lnTo>
                  <a:lnTo>
                    <a:pt x="2420903" y="2362030"/>
                  </a:lnTo>
                  <a:lnTo>
                    <a:pt x="2417923" y="2372268"/>
                  </a:lnTo>
                  <a:lnTo>
                    <a:pt x="2415602" y="2417202"/>
                  </a:lnTo>
                  <a:lnTo>
                    <a:pt x="2415541" y="2608206"/>
                  </a:lnTo>
                  <a:lnTo>
                    <a:pt x="2413283" y="2615735"/>
                  </a:lnTo>
                  <a:lnTo>
                    <a:pt x="2410303" y="2623879"/>
                  </a:lnTo>
                  <a:lnTo>
                    <a:pt x="2408979" y="2630321"/>
                  </a:lnTo>
                  <a:lnTo>
                    <a:pt x="2409473" y="2633223"/>
                  </a:lnTo>
                  <a:lnTo>
                    <a:pt x="2413367" y="2642201"/>
                  </a:lnTo>
                  <a:lnTo>
                    <a:pt x="2414574" y="2650599"/>
                  </a:lnTo>
                  <a:lnTo>
                    <a:pt x="2414049" y="2654363"/>
                  </a:lnTo>
                  <a:lnTo>
                    <a:pt x="2412853" y="2657718"/>
                  </a:lnTo>
                  <a:lnTo>
                    <a:pt x="2411209" y="2660802"/>
                  </a:lnTo>
                  <a:lnTo>
                    <a:pt x="2409381" y="2668744"/>
                  </a:lnTo>
                  <a:lnTo>
                    <a:pt x="2407920" y="2760633"/>
                  </a:lnTo>
                  <a:lnTo>
                    <a:pt x="2407920" y="2882869"/>
                  </a:lnTo>
                  <a:lnTo>
                    <a:pt x="2408767" y="2885409"/>
                  </a:lnTo>
                  <a:lnTo>
                    <a:pt x="2413157" y="2893030"/>
                  </a:lnTo>
                  <a:lnTo>
                    <a:pt x="2415680" y="2900650"/>
                  </a:lnTo>
                  <a:lnTo>
                    <a:pt x="2420568" y="2908270"/>
                  </a:lnTo>
                  <a:lnTo>
                    <a:pt x="2422009" y="2913350"/>
                  </a:lnTo>
                  <a:lnTo>
                    <a:pt x="2422818" y="2920970"/>
                  </a:lnTo>
                  <a:lnTo>
                    <a:pt x="2423779" y="2923510"/>
                  </a:lnTo>
                  <a:lnTo>
                    <a:pt x="2427104" y="2928590"/>
                  </a:lnTo>
                  <a:lnTo>
                    <a:pt x="2435291" y="2938750"/>
                  </a:lnTo>
                  <a:lnTo>
                    <a:pt x="2437991" y="2947405"/>
                  </a:lnTo>
                  <a:lnTo>
                    <a:pt x="2446136" y="2956582"/>
                  </a:lnTo>
                  <a:lnTo>
                    <a:pt x="2449741" y="2960221"/>
                  </a:lnTo>
                  <a:lnTo>
                    <a:pt x="2451041" y="2962378"/>
                  </a:lnTo>
                  <a:lnTo>
                    <a:pt x="2452485" y="2967032"/>
                  </a:lnTo>
                  <a:lnTo>
                    <a:pt x="2453717" y="2968611"/>
                  </a:lnTo>
                  <a:lnTo>
                    <a:pt x="2455385" y="2969664"/>
                  </a:lnTo>
                  <a:lnTo>
                    <a:pt x="2457343" y="2970366"/>
                  </a:lnTo>
                  <a:lnTo>
                    <a:pt x="2461777" y="2973404"/>
                  </a:lnTo>
                  <a:lnTo>
                    <a:pt x="2464145" y="2975399"/>
                  </a:lnTo>
                  <a:lnTo>
                    <a:pt x="2466570" y="2976730"/>
                  </a:lnTo>
                  <a:lnTo>
                    <a:pt x="2474028" y="2979449"/>
                  </a:lnTo>
                  <a:lnTo>
                    <a:pt x="2481600" y="2984393"/>
                  </a:lnTo>
                  <a:lnTo>
                    <a:pt x="2486670" y="2985847"/>
                  </a:lnTo>
                  <a:lnTo>
                    <a:pt x="2497669" y="2987627"/>
                  </a:lnTo>
                  <a:lnTo>
                    <a:pt x="2513012" y="2992995"/>
                  </a:lnTo>
                  <a:lnTo>
                    <a:pt x="2528491" y="2994308"/>
                  </a:lnTo>
                  <a:lnTo>
                    <a:pt x="2542894" y="2994535"/>
                  </a:lnTo>
                  <a:lnTo>
                    <a:pt x="2552857" y="2996846"/>
                  </a:lnTo>
                  <a:lnTo>
                    <a:pt x="2557885" y="2998647"/>
                  </a:lnTo>
                  <a:lnTo>
                    <a:pt x="2562930" y="2999001"/>
                  </a:lnTo>
                  <a:lnTo>
                    <a:pt x="2650171" y="2992381"/>
                  </a:lnTo>
                  <a:lnTo>
                    <a:pt x="2662061" y="2989397"/>
                  </a:lnTo>
                  <a:lnTo>
                    <a:pt x="2682188" y="2986870"/>
                  </a:lnTo>
                  <a:lnTo>
                    <a:pt x="2706846" y="2981118"/>
                  </a:lnTo>
                  <a:lnTo>
                    <a:pt x="2720269" y="2979311"/>
                  </a:lnTo>
                  <a:lnTo>
                    <a:pt x="2744943" y="2973510"/>
                  </a:lnTo>
                  <a:lnTo>
                    <a:pt x="2766576" y="2970028"/>
                  </a:lnTo>
                  <a:lnTo>
                    <a:pt x="2805794" y="2958634"/>
                  </a:lnTo>
                  <a:lnTo>
                    <a:pt x="2827505" y="2954896"/>
                  </a:lnTo>
                  <a:lnTo>
                    <a:pt x="2850024" y="2950683"/>
                  </a:lnTo>
                  <a:lnTo>
                    <a:pt x="2872783" y="2947178"/>
                  </a:lnTo>
                  <a:lnTo>
                    <a:pt x="2895613" y="2943034"/>
                  </a:lnTo>
                  <a:lnTo>
                    <a:pt x="2918464" y="2939549"/>
                  </a:lnTo>
                  <a:lnTo>
                    <a:pt x="2941322" y="2935412"/>
                  </a:lnTo>
                  <a:lnTo>
                    <a:pt x="3032429" y="2924277"/>
                  </a:lnTo>
                  <a:lnTo>
                    <a:pt x="3055522" y="2920162"/>
                  </a:lnTo>
                  <a:lnTo>
                    <a:pt x="3124198" y="2916217"/>
                  </a:lnTo>
                  <a:lnTo>
                    <a:pt x="3150635" y="2911878"/>
                  </a:lnTo>
                  <a:lnTo>
                    <a:pt x="3199763" y="2910025"/>
                  </a:lnTo>
                  <a:lnTo>
                    <a:pt x="3224890" y="2904791"/>
                  </a:lnTo>
                  <a:lnTo>
                    <a:pt x="3260728" y="2902554"/>
                  </a:lnTo>
                  <a:lnTo>
                    <a:pt x="3285852" y="2897201"/>
                  </a:lnTo>
                  <a:lnTo>
                    <a:pt x="3330084" y="2893455"/>
                  </a:lnTo>
                  <a:lnTo>
                    <a:pt x="3352843" y="2889581"/>
                  </a:lnTo>
                  <a:lnTo>
                    <a:pt x="3406001" y="2887167"/>
                  </a:lnTo>
                  <a:lnTo>
                    <a:pt x="3430729" y="2881931"/>
                  </a:lnTo>
                  <a:lnTo>
                    <a:pt x="3468841" y="2878213"/>
                  </a:lnTo>
                  <a:lnTo>
                    <a:pt x="3490476" y="2874341"/>
                  </a:lnTo>
                  <a:lnTo>
                    <a:pt x="3567893" y="2870464"/>
                  </a:lnTo>
                  <a:lnTo>
                    <a:pt x="3589533" y="2866682"/>
                  </a:lnTo>
                  <a:lnTo>
                    <a:pt x="3649154" y="2864305"/>
                  </a:lnTo>
                  <a:lnTo>
                    <a:pt x="3674434" y="2859071"/>
                  </a:lnTo>
                  <a:lnTo>
                    <a:pt x="3710304" y="2856834"/>
                  </a:lnTo>
                  <a:lnTo>
                    <a:pt x="3735431" y="2851480"/>
                  </a:lnTo>
                  <a:lnTo>
                    <a:pt x="3802423" y="2847634"/>
                  </a:lnTo>
                  <a:lnTo>
                    <a:pt x="3825253" y="2843831"/>
                  </a:lnTo>
                  <a:lnTo>
                    <a:pt x="3870962" y="2840113"/>
                  </a:lnTo>
                  <a:lnTo>
                    <a:pt x="3896078" y="2836240"/>
                  </a:lnTo>
                  <a:lnTo>
                    <a:pt x="3962731" y="2832394"/>
                  </a:lnTo>
                  <a:lnTo>
                    <a:pt x="3985358" y="2828591"/>
                  </a:lnTo>
                  <a:lnTo>
                    <a:pt x="4022527" y="2826354"/>
                  </a:lnTo>
                  <a:lnTo>
                    <a:pt x="4047811" y="2821001"/>
                  </a:lnTo>
                  <a:lnTo>
                    <a:pt x="4131642" y="2817125"/>
                  </a:lnTo>
                  <a:lnTo>
                    <a:pt x="4153375" y="2813342"/>
                  </a:lnTo>
                  <a:lnTo>
                    <a:pt x="4190217" y="2811113"/>
                  </a:lnTo>
                  <a:lnTo>
                    <a:pt x="4215462" y="2805760"/>
                  </a:lnTo>
                  <a:lnTo>
                    <a:pt x="4465361" y="2801872"/>
                  </a:lnTo>
                  <a:lnTo>
                    <a:pt x="4491763" y="2797569"/>
                  </a:lnTo>
                  <a:lnTo>
                    <a:pt x="4745530" y="2796510"/>
                  </a:lnTo>
                  <a:lnTo>
                    <a:pt x="4839427" y="2795663"/>
                  </a:lnTo>
                  <a:lnTo>
                    <a:pt x="4872851" y="2789949"/>
                  </a:lnTo>
                  <a:lnTo>
                    <a:pt x="4886052" y="2791619"/>
                  </a:lnTo>
                  <a:lnTo>
                    <a:pt x="4907764" y="2795061"/>
                  </a:lnTo>
                  <a:lnTo>
                    <a:pt x="5044318" y="2797356"/>
                  </a:lnTo>
                  <a:lnTo>
                    <a:pt x="5069032" y="2802541"/>
                  </a:lnTo>
                  <a:lnTo>
                    <a:pt x="5094077" y="2803816"/>
                  </a:lnTo>
                  <a:lnTo>
                    <a:pt x="5213169" y="2796518"/>
                  </a:lnTo>
                  <a:lnTo>
                    <a:pt x="5225547" y="2798771"/>
                  </a:lnTo>
                  <a:lnTo>
                    <a:pt x="5237538" y="2801748"/>
                  </a:lnTo>
                  <a:lnTo>
                    <a:pt x="5483955" y="2808520"/>
                  </a:lnTo>
                  <a:lnTo>
                    <a:pt x="5553826" y="2804351"/>
                  </a:lnTo>
                  <a:lnTo>
                    <a:pt x="5753005" y="2811749"/>
                  </a:lnTo>
                  <a:lnTo>
                    <a:pt x="6000641" y="2796824"/>
                  </a:lnTo>
                  <a:lnTo>
                    <a:pt x="6074774" y="2794265"/>
                  </a:lnTo>
                  <a:lnTo>
                    <a:pt x="6118919" y="2789598"/>
                  </a:lnTo>
                  <a:lnTo>
                    <a:pt x="6368578" y="2788890"/>
                  </a:lnTo>
                  <a:lnTo>
                    <a:pt x="6385633" y="2788044"/>
                  </a:lnTo>
                  <a:lnTo>
                    <a:pt x="6485399" y="2781332"/>
                  </a:lnTo>
                  <a:lnTo>
                    <a:pt x="6664906" y="2780424"/>
                  </a:lnTo>
                  <a:lnTo>
                    <a:pt x="6705259" y="2774709"/>
                  </a:lnTo>
                  <a:lnTo>
                    <a:pt x="6778216" y="2780984"/>
                  </a:lnTo>
                  <a:lnTo>
                    <a:pt x="7025713" y="2766736"/>
                  </a:lnTo>
                  <a:lnTo>
                    <a:pt x="7276012" y="2766030"/>
                  </a:lnTo>
                  <a:lnTo>
                    <a:pt x="7414878" y="2765184"/>
                  </a:lnTo>
                  <a:lnTo>
                    <a:pt x="7507344" y="2758549"/>
                  </a:lnTo>
                  <a:lnTo>
                    <a:pt x="7597918" y="2757565"/>
                  </a:lnTo>
                  <a:lnTo>
                    <a:pt x="7687969" y="2750930"/>
                  </a:lnTo>
                  <a:lnTo>
                    <a:pt x="8152209" y="2750790"/>
                  </a:lnTo>
                  <a:lnTo>
                    <a:pt x="8160869" y="2743310"/>
                  </a:lnTo>
                  <a:lnTo>
                    <a:pt x="8161011" y="2743178"/>
                  </a:lnTo>
                  <a:lnTo>
                    <a:pt x="8168640" y="2743170"/>
                  </a:lnTo>
                  <a:lnTo>
                    <a:pt x="8168640" y="2747215"/>
                  </a:lnTo>
                  <a:lnTo>
                    <a:pt x="8167794" y="2748407"/>
                  </a:lnTo>
                  <a:lnTo>
                    <a:pt x="8166382" y="2749201"/>
                  </a:lnTo>
                  <a:lnTo>
                    <a:pt x="8162078" y="2750476"/>
                  </a:lnTo>
                  <a:lnTo>
                    <a:pt x="8161727" y="2749734"/>
                  </a:lnTo>
                  <a:lnTo>
                    <a:pt x="8161113" y="2744201"/>
                  </a:lnTo>
                  <a:lnTo>
                    <a:pt x="8161020" y="2735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8" name="SMARTInkAnnotation1281"/>
            <p:cNvSpPr/>
            <p:nvPr/>
          </p:nvSpPr>
          <p:spPr>
            <a:xfrm>
              <a:off x="9357360" y="5067330"/>
              <a:ext cx="220847" cy="182849"/>
            </a:xfrm>
            <a:custGeom>
              <a:avLst/>
              <a:gdLst/>
              <a:ahLst/>
              <a:cxnLst/>
              <a:rect l="0" t="0" r="0" b="0"/>
              <a:pathLst>
                <a:path w="220847" h="182849">
                  <a:moveTo>
                    <a:pt x="22860" y="53310"/>
                  </a:moveTo>
                  <a:lnTo>
                    <a:pt x="16298" y="46749"/>
                  </a:lnTo>
                  <a:lnTo>
                    <a:pt x="15710" y="43903"/>
                  </a:lnTo>
                  <a:lnTo>
                    <a:pt x="15553" y="41959"/>
                  </a:lnTo>
                  <a:lnTo>
                    <a:pt x="14603" y="40662"/>
                  </a:lnTo>
                  <a:lnTo>
                    <a:pt x="13122" y="39799"/>
                  </a:lnTo>
                  <a:lnTo>
                    <a:pt x="11288" y="39222"/>
                  </a:lnTo>
                  <a:lnTo>
                    <a:pt x="10065" y="37991"/>
                  </a:lnTo>
                  <a:lnTo>
                    <a:pt x="9250" y="36324"/>
                  </a:lnTo>
                  <a:lnTo>
                    <a:pt x="8708" y="34366"/>
                  </a:lnTo>
                  <a:lnTo>
                    <a:pt x="5846" y="29933"/>
                  </a:lnTo>
                  <a:lnTo>
                    <a:pt x="1154" y="24233"/>
                  </a:lnTo>
                  <a:lnTo>
                    <a:pt x="514" y="21196"/>
                  </a:lnTo>
                  <a:lnTo>
                    <a:pt x="101" y="16393"/>
                  </a:lnTo>
                  <a:lnTo>
                    <a:pt x="31" y="11515"/>
                  </a:lnTo>
                  <a:lnTo>
                    <a:pt x="0" y="314"/>
                  </a:lnTo>
                  <a:lnTo>
                    <a:pt x="4516" y="123"/>
                  </a:lnTo>
                  <a:lnTo>
                    <a:pt x="17166" y="0"/>
                  </a:lnTo>
                  <a:lnTo>
                    <a:pt x="19912" y="837"/>
                  </a:lnTo>
                  <a:lnTo>
                    <a:pt x="25218" y="4024"/>
                  </a:lnTo>
                  <a:lnTo>
                    <a:pt x="29512" y="5213"/>
                  </a:lnTo>
                  <a:lnTo>
                    <a:pt x="34916" y="6006"/>
                  </a:lnTo>
                  <a:lnTo>
                    <a:pt x="41057" y="6534"/>
                  </a:lnTo>
                  <a:lnTo>
                    <a:pt x="46844" y="7732"/>
                  </a:lnTo>
                  <a:lnTo>
                    <a:pt x="52397" y="9378"/>
                  </a:lnTo>
                  <a:lnTo>
                    <a:pt x="63926" y="13465"/>
                  </a:lnTo>
                  <a:lnTo>
                    <a:pt x="77518" y="18103"/>
                  </a:lnTo>
                  <a:lnTo>
                    <a:pt x="83852" y="20526"/>
                  </a:lnTo>
                  <a:lnTo>
                    <a:pt x="89768" y="22987"/>
                  </a:lnTo>
                  <a:lnTo>
                    <a:pt x="95405" y="25475"/>
                  </a:lnTo>
                  <a:lnTo>
                    <a:pt x="102550" y="27133"/>
                  </a:lnTo>
                  <a:lnTo>
                    <a:pt x="110699" y="28238"/>
                  </a:lnTo>
                  <a:lnTo>
                    <a:pt x="119520" y="28976"/>
                  </a:lnTo>
                  <a:lnTo>
                    <a:pt x="127094" y="31161"/>
                  </a:lnTo>
                  <a:lnTo>
                    <a:pt x="133835" y="34310"/>
                  </a:lnTo>
                  <a:lnTo>
                    <a:pt x="140024" y="38104"/>
                  </a:lnTo>
                  <a:lnTo>
                    <a:pt x="146689" y="40633"/>
                  </a:lnTo>
                  <a:lnTo>
                    <a:pt x="153673" y="42319"/>
                  </a:lnTo>
                  <a:lnTo>
                    <a:pt x="160868" y="43443"/>
                  </a:lnTo>
                  <a:lnTo>
                    <a:pt x="167359" y="45038"/>
                  </a:lnTo>
                  <a:lnTo>
                    <a:pt x="173378" y="46949"/>
                  </a:lnTo>
                  <a:lnTo>
                    <a:pt x="179086" y="49070"/>
                  </a:lnTo>
                  <a:lnTo>
                    <a:pt x="183737" y="51330"/>
                  </a:lnTo>
                  <a:lnTo>
                    <a:pt x="187683" y="53683"/>
                  </a:lnTo>
                  <a:lnTo>
                    <a:pt x="194328" y="58556"/>
                  </a:lnTo>
                  <a:lnTo>
                    <a:pt x="200103" y="63544"/>
                  </a:lnTo>
                  <a:lnTo>
                    <a:pt x="205492" y="68583"/>
                  </a:lnTo>
                  <a:lnTo>
                    <a:pt x="215850" y="78717"/>
                  </a:lnTo>
                  <a:lnTo>
                    <a:pt x="217560" y="81255"/>
                  </a:lnTo>
                  <a:lnTo>
                    <a:pt x="219459" y="86332"/>
                  </a:lnTo>
                  <a:lnTo>
                    <a:pt x="220303" y="91411"/>
                  </a:lnTo>
                  <a:lnTo>
                    <a:pt x="220679" y="96490"/>
                  </a:lnTo>
                  <a:lnTo>
                    <a:pt x="220846" y="101570"/>
                  </a:lnTo>
                  <a:lnTo>
                    <a:pt x="220044" y="104111"/>
                  </a:lnTo>
                  <a:lnTo>
                    <a:pt x="216895" y="109190"/>
                  </a:lnTo>
                  <a:lnTo>
                    <a:pt x="212673" y="114270"/>
                  </a:lnTo>
                  <a:lnTo>
                    <a:pt x="210361" y="116810"/>
                  </a:lnTo>
                  <a:lnTo>
                    <a:pt x="203277" y="124148"/>
                  </a:lnTo>
                  <a:lnTo>
                    <a:pt x="199019" y="128475"/>
                  </a:lnTo>
                  <a:lnTo>
                    <a:pt x="194486" y="132207"/>
                  </a:lnTo>
                  <a:lnTo>
                    <a:pt x="189770" y="135542"/>
                  </a:lnTo>
                  <a:lnTo>
                    <a:pt x="184933" y="138611"/>
                  </a:lnTo>
                  <a:lnTo>
                    <a:pt x="180861" y="140657"/>
                  </a:lnTo>
                  <a:lnTo>
                    <a:pt x="170241" y="144384"/>
                  </a:lnTo>
                  <a:lnTo>
                    <a:pt x="165987" y="146199"/>
                  </a:lnTo>
                  <a:lnTo>
                    <a:pt x="156746" y="150474"/>
                  </a:lnTo>
                  <a:lnTo>
                    <a:pt x="146993" y="155197"/>
                  </a:lnTo>
                  <a:lnTo>
                    <a:pt x="142869" y="157641"/>
                  </a:lnTo>
                  <a:lnTo>
                    <a:pt x="136027" y="162615"/>
                  </a:lnTo>
                  <a:lnTo>
                    <a:pt x="132172" y="164280"/>
                  </a:lnTo>
                  <a:lnTo>
                    <a:pt x="127908" y="165390"/>
                  </a:lnTo>
                  <a:lnTo>
                    <a:pt x="123371" y="166130"/>
                  </a:lnTo>
                  <a:lnTo>
                    <a:pt x="119501" y="167470"/>
                  </a:lnTo>
                  <a:lnTo>
                    <a:pt x="112943" y="171217"/>
                  </a:lnTo>
                  <a:lnTo>
                    <a:pt x="107206" y="173446"/>
                  </a:lnTo>
                  <a:lnTo>
                    <a:pt x="99537" y="175126"/>
                  </a:lnTo>
                  <a:lnTo>
                    <a:pt x="93917" y="180446"/>
                  </a:lnTo>
                  <a:lnTo>
                    <a:pt x="91441" y="182848"/>
                  </a:lnTo>
                  <a:lnTo>
                    <a:pt x="91440" y="171499"/>
                  </a:lnTo>
                  <a:lnTo>
                    <a:pt x="92286" y="170203"/>
                  </a:lnTo>
                  <a:lnTo>
                    <a:pt x="93698" y="169338"/>
                  </a:lnTo>
                  <a:lnTo>
                    <a:pt x="99060" y="167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39" name="SMARTInkAnnotation1282"/>
            <p:cNvSpPr/>
            <p:nvPr/>
          </p:nvSpPr>
          <p:spPr>
            <a:xfrm>
              <a:off x="9578340" y="5288280"/>
              <a:ext cx="15241" cy="51503"/>
            </a:xfrm>
            <a:custGeom>
              <a:avLst/>
              <a:gdLst/>
              <a:ahLst/>
              <a:cxnLst/>
              <a:rect l="0" t="0" r="0" b="0"/>
              <a:pathLst>
                <a:path w="15241" h="51503">
                  <a:moveTo>
                    <a:pt x="15240" y="0"/>
                  </a:moveTo>
                  <a:lnTo>
                    <a:pt x="15240" y="51502"/>
                  </a:lnTo>
                  <a:lnTo>
                    <a:pt x="14394" y="51268"/>
                  </a:lnTo>
                  <a:lnTo>
                    <a:pt x="12982" y="50265"/>
                  </a:lnTo>
                  <a:lnTo>
                    <a:pt x="7934" y="45986"/>
                  </a:lnTo>
                  <a:lnTo>
                    <a:pt x="7829" y="45051"/>
                  </a:lnTo>
                  <a:lnTo>
                    <a:pt x="7760" y="43581"/>
                  </a:lnTo>
                  <a:lnTo>
                    <a:pt x="7714" y="41754"/>
                  </a:lnTo>
                  <a:lnTo>
                    <a:pt x="6836" y="38842"/>
                  </a:lnTo>
                  <a:lnTo>
                    <a:pt x="5403" y="35208"/>
                  </a:lnTo>
                  <a:lnTo>
                    <a:pt x="3603" y="31092"/>
                  </a:lnTo>
                  <a:lnTo>
                    <a:pt x="2401" y="26654"/>
                  </a:lnTo>
                  <a:lnTo>
                    <a:pt x="1600" y="22003"/>
                  </a:lnTo>
                  <a:lnTo>
                    <a:pt x="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2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rgbClr val="FF0000"/>
                </a:solidFill>
              </a:rPr>
              <a:t>pipeline </a:t>
            </a:r>
            <a:r>
              <a:rPr lang="en-US" sz="2800" dirty="0">
                <a:solidFill>
                  <a:srgbClr val="FF0000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Rounded Rectangular Callout 5" hidden="1"/>
          <p:cNvSpPr/>
          <p:nvPr>
            <p:custDataLst>
              <p:tags r:id="rId3"/>
            </p:custDataLst>
          </p:nvPr>
        </p:nvSpPr>
        <p:spPr>
          <a:xfrm>
            <a:off x="5562600" y="4572000"/>
            <a:ext cx="30480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Next stage will read this pipeline register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2362200" y="4572000"/>
            <a:ext cx="27432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Anything needed by later pipeline stages</a:t>
            </a:r>
            <a:endParaRPr lang="en-US" sz="2400" dirty="0">
              <a:solidFill>
                <a:schemeClr val="accent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0240" y="3118208"/>
            <a:ext cx="5820655" cy="1673857"/>
            <a:chOff x="1920240" y="3118208"/>
            <a:chExt cx="5820655" cy="1673857"/>
          </a:xfrm>
        </p:grpSpPr>
        <p:sp>
          <p:nvSpPr>
            <p:cNvPr id="2" name="SMARTInkAnnotation1197"/>
            <p:cNvSpPr/>
            <p:nvPr/>
          </p:nvSpPr>
          <p:spPr>
            <a:xfrm>
              <a:off x="6370320" y="3171143"/>
              <a:ext cx="700908" cy="767952"/>
            </a:xfrm>
            <a:custGeom>
              <a:avLst/>
              <a:gdLst/>
              <a:ahLst/>
              <a:cxnLst/>
              <a:rect l="0" t="0" r="0" b="0"/>
              <a:pathLst>
                <a:path w="700908" h="767952">
                  <a:moveTo>
                    <a:pt x="7620" y="699817"/>
                  </a:moveTo>
                  <a:lnTo>
                    <a:pt x="7620" y="703862"/>
                  </a:lnTo>
                  <a:lnTo>
                    <a:pt x="6774" y="705054"/>
                  </a:lnTo>
                  <a:lnTo>
                    <a:pt x="5361" y="705848"/>
                  </a:lnTo>
                  <a:lnTo>
                    <a:pt x="93" y="707410"/>
                  </a:lnTo>
                  <a:lnTo>
                    <a:pt x="0" y="699845"/>
                  </a:lnTo>
                  <a:lnTo>
                    <a:pt x="6561" y="699820"/>
                  </a:lnTo>
                  <a:lnTo>
                    <a:pt x="13493" y="705055"/>
                  </a:lnTo>
                  <a:lnTo>
                    <a:pt x="29549" y="711168"/>
                  </a:lnTo>
                  <a:lnTo>
                    <a:pt x="47520" y="722834"/>
                  </a:lnTo>
                  <a:lnTo>
                    <a:pt x="66396" y="732868"/>
                  </a:lnTo>
                  <a:lnTo>
                    <a:pt x="85431" y="740466"/>
                  </a:lnTo>
                  <a:lnTo>
                    <a:pt x="109381" y="750620"/>
                  </a:lnTo>
                  <a:lnTo>
                    <a:pt x="130339" y="758238"/>
                  </a:lnTo>
                  <a:lnTo>
                    <a:pt x="145135" y="763318"/>
                  </a:lnTo>
                  <a:lnTo>
                    <a:pt x="160178" y="766140"/>
                  </a:lnTo>
                  <a:lnTo>
                    <a:pt x="176177" y="767394"/>
                  </a:lnTo>
                  <a:lnTo>
                    <a:pt x="194576" y="767951"/>
                  </a:lnTo>
                  <a:lnTo>
                    <a:pt x="211785" y="765941"/>
                  </a:lnTo>
                  <a:lnTo>
                    <a:pt x="228747" y="762225"/>
                  </a:lnTo>
                  <a:lnTo>
                    <a:pt x="277213" y="750474"/>
                  </a:lnTo>
                  <a:lnTo>
                    <a:pt x="295079" y="743215"/>
                  </a:lnTo>
                  <a:lnTo>
                    <a:pt x="331290" y="724759"/>
                  </a:lnTo>
                  <a:lnTo>
                    <a:pt x="351005" y="717111"/>
                  </a:lnTo>
                  <a:lnTo>
                    <a:pt x="371055" y="709197"/>
                  </a:lnTo>
                  <a:lnTo>
                    <a:pt x="391256" y="697213"/>
                  </a:lnTo>
                  <a:lnTo>
                    <a:pt x="411523" y="685677"/>
                  </a:lnTo>
                  <a:lnTo>
                    <a:pt x="430973" y="674060"/>
                  </a:lnTo>
                  <a:lnTo>
                    <a:pt x="448083" y="660429"/>
                  </a:lnTo>
                  <a:lnTo>
                    <a:pt x="466412" y="645905"/>
                  </a:lnTo>
                  <a:lnTo>
                    <a:pt x="505774" y="615884"/>
                  </a:lnTo>
                  <a:lnTo>
                    <a:pt x="523663" y="600707"/>
                  </a:lnTo>
                  <a:lnTo>
                    <a:pt x="540078" y="585495"/>
                  </a:lnTo>
                  <a:lnTo>
                    <a:pt x="563601" y="562651"/>
                  </a:lnTo>
                  <a:lnTo>
                    <a:pt x="578996" y="547414"/>
                  </a:lnTo>
                  <a:lnTo>
                    <a:pt x="592047" y="529918"/>
                  </a:lnTo>
                  <a:lnTo>
                    <a:pt x="604339" y="511700"/>
                  </a:lnTo>
                  <a:lnTo>
                    <a:pt x="618268" y="495136"/>
                  </a:lnTo>
                  <a:lnTo>
                    <a:pt x="630669" y="477050"/>
                  </a:lnTo>
                  <a:lnTo>
                    <a:pt x="640977" y="458570"/>
                  </a:lnTo>
                  <a:lnTo>
                    <a:pt x="648381" y="441889"/>
                  </a:lnTo>
                  <a:lnTo>
                    <a:pt x="661354" y="418219"/>
                  </a:lnTo>
                  <a:lnTo>
                    <a:pt x="668726" y="400531"/>
                  </a:lnTo>
                  <a:lnTo>
                    <a:pt x="674824" y="381381"/>
                  </a:lnTo>
                  <a:lnTo>
                    <a:pt x="683018" y="352407"/>
                  </a:lnTo>
                  <a:lnTo>
                    <a:pt x="690808" y="326512"/>
                  </a:lnTo>
                  <a:lnTo>
                    <a:pt x="695928" y="307561"/>
                  </a:lnTo>
                  <a:lnTo>
                    <a:pt x="698767" y="287851"/>
                  </a:lnTo>
                  <a:lnTo>
                    <a:pt x="700030" y="268647"/>
                  </a:lnTo>
                  <a:lnTo>
                    <a:pt x="700592" y="251646"/>
                  </a:lnTo>
                  <a:lnTo>
                    <a:pt x="700907" y="223749"/>
                  </a:lnTo>
                  <a:lnTo>
                    <a:pt x="698723" y="206292"/>
                  </a:lnTo>
                  <a:lnTo>
                    <a:pt x="695777" y="190066"/>
                  </a:lnTo>
                  <a:lnTo>
                    <a:pt x="693271" y="166651"/>
                  </a:lnTo>
                  <a:lnTo>
                    <a:pt x="687543" y="143626"/>
                  </a:lnTo>
                  <a:lnTo>
                    <a:pt x="680485" y="120718"/>
                  </a:lnTo>
                  <a:lnTo>
                    <a:pt x="673030" y="98690"/>
                  </a:lnTo>
                  <a:lnTo>
                    <a:pt x="664613" y="80216"/>
                  </a:lnTo>
                  <a:lnTo>
                    <a:pt x="652617" y="59878"/>
                  </a:lnTo>
                  <a:lnTo>
                    <a:pt x="646217" y="48229"/>
                  </a:lnTo>
                  <a:lnTo>
                    <a:pt x="638292" y="39665"/>
                  </a:lnTo>
                  <a:lnTo>
                    <a:pt x="614444" y="19308"/>
                  </a:lnTo>
                  <a:lnTo>
                    <a:pt x="604415" y="12699"/>
                  </a:lnTo>
                  <a:lnTo>
                    <a:pt x="594313" y="9198"/>
                  </a:lnTo>
                  <a:lnTo>
                    <a:pt x="584180" y="6796"/>
                  </a:lnTo>
                  <a:lnTo>
                    <a:pt x="568954" y="1529"/>
                  </a:lnTo>
                  <a:lnTo>
                    <a:pt x="558797" y="0"/>
                  </a:lnTo>
                  <a:lnTo>
                    <a:pt x="546381" y="1579"/>
                  </a:lnTo>
                  <a:lnTo>
                    <a:pt x="525111" y="4969"/>
                  </a:lnTo>
                  <a:lnTo>
                    <a:pt x="517715" y="5445"/>
                  </a:lnTo>
                  <a:lnTo>
                    <a:pt x="511089" y="7456"/>
                  </a:lnTo>
                  <a:lnTo>
                    <a:pt x="491982" y="18376"/>
                  </a:lnTo>
                  <a:lnTo>
                    <a:pt x="474917" y="27525"/>
                  </a:lnTo>
                  <a:lnTo>
                    <a:pt x="458300" y="37236"/>
                  </a:lnTo>
                  <a:lnTo>
                    <a:pt x="442449" y="48043"/>
                  </a:lnTo>
                  <a:lnTo>
                    <a:pt x="426937" y="61313"/>
                  </a:lnTo>
                  <a:lnTo>
                    <a:pt x="409318" y="77936"/>
                  </a:lnTo>
                  <a:lnTo>
                    <a:pt x="390199" y="95765"/>
                  </a:lnTo>
                  <a:lnTo>
                    <a:pt x="370413" y="112156"/>
                  </a:lnTo>
                  <a:lnTo>
                    <a:pt x="350330" y="132424"/>
                  </a:lnTo>
                  <a:lnTo>
                    <a:pt x="330115" y="154695"/>
                  </a:lnTo>
                  <a:lnTo>
                    <a:pt x="309843" y="175883"/>
                  </a:lnTo>
                  <a:lnTo>
                    <a:pt x="300542" y="187968"/>
                  </a:lnTo>
                  <a:lnTo>
                    <a:pt x="291801" y="201104"/>
                  </a:lnTo>
                  <a:lnTo>
                    <a:pt x="283435" y="214942"/>
                  </a:lnTo>
                  <a:lnTo>
                    <a:pt x="274470" y="228400"/>
                  </a:lnTo>
                  <a:lnTo>
                    <a:pt x="265107" y="241606"/>
                  </a:lnTo>
                  <a:lnTo>
                    <a:pt x="255477" y="254643"/>
                  </a:lnTo>
                  <a:lnTo>
                    <a:pt x="247365" y="267568"/>
                  </a:lnTo>
                  <a:lnTo>
                    <a:pt x="240263" y="280418"/>
                  </a:lnTo>
                  <a:lnTo>
                    <a:pt x="216699" y="327413"/>
                  </a:lnTo>
                  <a:lnTo>
                    <a:pt x="212199" y="339788"/>
                  </a:lnTo>
                  <a:lnTo>
                    <a:pt x="208353" y="353117"/>
                  </a:lnTo>
                  <a:lnTo>
                    <a:pt x="196096" y="402921"/>
                  </a:lnTo>
                  <a:lnTo>
                    <a:pt x="192987" y="424495"/>
                  </a:lnTo>
                  <a:lnTo>
                    <a:pt x="192452" y="445372"/>
                  </a:lnTo>
                  <a:lnTo>
                    <a:pt x="195037" y="465939"/>
                  </a:lnTo>
                  <a:lnTo>
                    <a:pt x="199007" y="486369"/>
                  </a:lnTo>
                  <a:lnTo>
                    <a:pt x="205288" y="507585"/>
                  </a:lnTo>
                  <a:lnTo>
                    <a:pt x="216546" y="531125"/>
                  </a:lnTo>
                  <a:lnTo>
                    <a:pt x="233119" y="564133"/>
                  </a:lnTo>
                  <a:lnTo>
                    <a:pt x="245847" y="582786"/>
                  </a:lnTo>
                  <a:lnTo>
                    <a:pt x="259973" y="599543"/>
                  </a:lnTo>
                  <a:lnTo>
                    <a:pt x="274717" y="615458"/>
                  </a:lnTo>
                  <a:lnTo>
                    <a:pt x="297297" y="638698"/>
                  </a:lnTo>
                  <a:lnTo>
                    <a:pt x="314730" y="651769"/>
                  </a:lnTo>
                  <a:lnTo>
                    <a:pt x="342900" y="669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198"/>
            <p:cNvSpPr/>
            <p:nvPr/>
          </p:nvSpPr>
          <p:spPr>
            <a:xfrm>
              <a:off x="6903825" y="3118208"/>
              <a:ext cx="837070" cy="874673"/>
            </a:xfrm>
            <a:custGeom>
              <a:avLst/>
              <a:gdLst/>
              <a:ahLst/>
              <a:cxnLst/>
              <a:rect l="0" t="0" r="0" b="0"/>
              <a:pathLst>
                <a:path w="837070" h="874673">
                  <a:moveTo>
                    <a:pt x="190395" y="653692"/>
                  </a:moveTo>
                  <a:lnTo>
                    <a:pt x="186350" y="653692"/>
                  </a:lnTo>
                  <a:lnTo>
                    <a:pt x="185158" y="654538"/>
                  </a:lnTo>
                  <a:lnTo>
                    <a:pt x="184364" y="655950"/>
                  </a:lnTo>
                  <a:lnTo>
                    <a:pt x="183834" y="657737"/>
                  </a:lnTo>
                  <a:lnTo>
                    <a:pt x="182635" y="658929"/>
                  </a:lnTo>
                  <a:lnTo>
                    <a:pt x="180988" y="659723"/>
                  </a:lnTo>
                  <a:lnTo>
                    <a:pt x="175496" y="661219"/>
                  </a:lnTo>
                  <a:lnTo>
                    <a:pt x="168625" y="661304"/>
                  </a:lnTo>
                  <a:lnTo>
                    <a:pt x="168262" y="662153"/>
                  </a:lnTo>
                  <a:lnTo>
                    <a:pt x="167631" y="667872"/>
                  </a:lnTo>
                  <a:lnTo>
                    <a:pt x="168446" y="668225"/>
                  </a:lnTo>
                  <a:lnTo>
                    <a:pt x="171608" y="668618"/>
                  </a:lnTo>
                  <a:lnTo>
                    <a:pt x="172790" y="669569"/>
                  </a:lnTo>
                  <a:lnTo>
                    <a:pt x="173579" y="671051"/>
                  </a:lnTo>
                  <a:lnTo>
                    <a:pt x="174105" y="672884"/>
                  </a:lnTo>
                  <a:lnTo>
                    <a:pt x="176946" y="677180"/>
                  </a:lnTo>
                  <a:lnTo>
                    <a:pt x="190552" y="694105"/>
                  </a:lnTo>
                  <a:lnTo>
                    <a:pt x="198062" y="705459"/>
                  </a:lnTo>
                  <a:lnTo>
                    <a:pt x="200586" y="708524"/>
                  </a:lnTo>
                  <a:lnTo>
                    <a:pt x="207907" y="714186"/>
                  </a:lnTo>
                  <a:lnTo>
                    <a:pt x="232181" y="727291"/>
                  </a:lnTo>
                  <a:lnTo>
                    <a:pt x="257446" y="737500"/>
                  </a:lnTo>
                  <a:lnTo>
                    <a:pt x="278278" y="745128"/>
                  </a:lnTo>
                  <a:lnTo>
                    <a:pt x="296340" y="749364"/>
                  </a:lnTo>
                  <a:lnTo>
                    <a:pt x="315658" y="751246"/>
                  </a:lnTo>
                  <a:lnTo>
                    <a:pt x="341528" y="752306"/>
                  </a:lnTo>
                  <a:lnTo>
                    <a:pt x="359729" y="750296"/>
                  </a:lnTo>
                  <a:lnTo>
                    <a:pt x="379108" y="746581"/>
                  </a:lnTo>
                  <a:lnTo>
                    <a:pt x="399009" y="742107"/>
                  </a:lnTo>
                  <a:lnTo>
                    <a:pt x="459664" y="727310"/>
                  </a:lnTo>
                  <a:lnTo>
                    <a:pt x="482226" y="719995"/>
                  </a:lnTo>
                  <a:lnTo>
                    <a:pt x="505517" y="710254"/>
                  </a:lnTo>
                  <a:lnTo>
                    <a:pt x="527159" y="697457"/>
                  </a:lnTo>
                  <a:lnTo>
                    <a:pt x="550324" y="685561"/>
                  </a:lnTo>
                  <a:lnTo>
                    <a:pt x="573883" y="673783"/>
                  </a:lnTo>
                  <a:lnTo>
                    <a:pt x="595643" y="660081"/>
                  </a:lnTo>
                  <a:lnTo>
                    <a:pt x="630979" y="638088"/>
                  </a:lnTo>
                  <a:lnTo>
                    <a:pt x="653475" y="623050"/>
                  </a:lnTo>
                  <a:lnTo>
                    <a:pt x="673915" y="607900"/>
                  </a:lnTo>
                  <a:lnTo>
                    <a:pt x="699703" y="585090"/>
                  </a:lnTo>
                  <a:lnTo>
                    <a:pt x="723430" y="562246"/>
                  </a:lnTo>
                  <a:lnTo>
                    <a:pt x="745700" y="539390"/>
                  </a:lnTo>
                  <a:lnTo>
                    <a:pt x="764246" y="516531"/>
                  </a:lnTo>
                  <a:lnTo>
                    <a:pt x="783758" y="493672"/>
                  </a:lnTo>
                  <a:lnTo>
                    <a:pt x="801053" y="463192"/>
                  </a:lnTo>
                  <a:lnTo>
                    <a:pt x="813290" y="440332"/>
                  </a:lnTo>
                  <a:lnTo>
                    <a:pt x="822279" y="415215"/>
                  </a:lnTo>
                  <a:lnTo>
                    <a:pt x="830304" y="388581"/>
                  </a:lnTo>
                  <a:lnTo>
                    <a:pt x="834632" y="372458"/>
                  </a:lnTo>
                  <a:lnTo>
                    <a:pt x="837069" y="349101"/>
                  </a:lnTo>
                  <a:lnTo>
                    <a:pt x="836944" y="326094"/>
                  </a:lnTo>
                  <a:lnTo>
                    <a:pt x="831921" y="303191"/>
                  </a:lnTo>
                  <a:lnTo>
                    <a:pt x="825917" y="279471"/>
                  </a:lnTo>
                  <a:lnTo>
                    <a:pt x="822069" y="252217"/>
                  </a:lnTo>
                  <a:lnTo>
                    <a:pt x="811803" y="228525"/>
                  </a:lnTo>
                  <a:lnTo>
                    <a:pt x="798063" y="202663"/>
                  </a:lnTo>
                  <a:lnTo>
                    <a:pt x="784183" y="180823"/>
                  </a:lnTo>
                  <a:lnTo>
                    <a:pt x="764322" y="150687"/>
                  </a:lnTo>
                  <a:lnTo>
                    <a:pt x="739020" y="118692"/>
                  </a:lnTo>
                  <a:lnTo>
                    <a:pt x="718713" y="93541"/>
                  </a:lnTo>
                  <a:lnTo>
                    <a:pt x="697548" y="77504"/>
                  </a:lnTo>
                  <a:lnTo>
                    <a:pt x="662390" y="53969"/>
                  </a:lnTo>
                  <a:lnTo>
                    <a:pt x="643889" y="42973"/>
                  </a:lnTo>
                  <a:lnTo>
                    <a:pt x="611146" y="30826"/>
                  </a:lnTo>
                  <a:lnTo>
                    <a:pt x="586278" y="19465"/>
                  </a:lnTo>
                  <a:lnTo>
                    <a:pt x="567568" y="16213"/>
                  </a:lnTo>
                  <a:lnTo>
                    <a:pt x="542038" y="10338"/>
                  </a:lnTo>
                  <a:lnTo>
                    <a:pt x="523916" y="7924"/>
                  </a:lnTo>
                  <a:lnTo>
                    <a:pt x="504573" y="6004"/>
                  </a:lnTo>
                  <a:lnTo>
                    <a:pt x="484688" y="2328"/>
                  </a:lnTo>
                  <a:lnTo>
                    <a:pt x="466818" y="131"/>
                  </a:lnTo>
                  <a:lnTo>
                    <a:pt x="449563" y="0"/>
                  </a:lnTo>
                  <a:lnTo>
                    <a:pt x="420809" y="3841"/>
                  </a:lnTo>
                  <a:lnTo>
                    <a:pt x="400892" y="5036"/>
                  </a:lnTo>
                  <a:lnTo>
                    <a:pt x="380751" y="7825"/>
                  </a:lnTo>
                  <a:lnTo>
                    <a:pt x="360511" y="11887"/>
                  </a:lnTo>
                  <a:lnTo>
                    <a:pt x="330076" y="18933"/>
                  </a:lnTo>
                  <a:lnTo>
                    <a:pt x="309766" y="23879"/>
                  </a:lnTo>
                  <a:lnTo>
                    <a:pt x="289451" y="31158"/>
                  </a:lnTo>
                  <a:lnTo>
                    <a:pt x="269133" y="40037"/>
                  </a:lnTo>
                  <a:lnTo>
                    <a:pt x="248814" y="49628"/>
                  </a:lnTo>
                  <a:lnTo>
                    <a:pt x="230753" y="59535"/>
                  </a:lnTo>
                  <a:lnTo>
                    <a:pt x="206304" y="74632"/>
                  </a:lnTo>
                  <a:lnTo>
                    <a:pt x="182973" y="92088"/>
                  </a:lnTo>
                  <a:lnTo>
                    <a:pt x="159974" y="111089"/>
                  </a:lnTo>
                  <a:lnTo>
                    <a:pt x="137073" y="129701"/>
                  </a:lnTo>
                  <a:lnTo>
                    <a:pt x="116458" y="151302"/>
                  </a:lnTo>
                  <a:lnTo>
                    <a:pt x="99626" y="173790"/>
                  </a:lnTo>
                  <a:lnTo>
                    <a:pt x="89940" y="188942"/>
                  </a:lnTo>
                  <a:lnTo>
                    <a:pt x="78880" y="211753"/>
                  </a:lnTo>
                  <a:lnTo>
                    <a:pt x="65255" y="235445"/>
                  </a:lnTo>
                  <a:lnTo>
                    <a:pt x="51340" y="262691"/>
                  </a:lnTo>
                  <a:lnTo>
                    <a:pt x="41478" y="288073"/>
                  </a:lnTo>
                  <a:lnTo>
                    <a:pt x="35874" y="306904"/>
                  </a:lnTo>
                  <a:lnTo>
                    <a:pt x="27960" y="336545"/>
                  </a:lnTo>
                  <a:lnTo>
                    <a:pt x="12606" y="397183"/>
                  </a:lnTo>
                  <a:lnTo>
                    <a:pt x="9778" y="417486"/>
                  </a:lnTo>
                  <a:lnTo>
                    <a:pt x="7674" y="437798"/>
                  </a:lnTo>
                  <a:lnTo>
                    <a:pt x="3917" y="458115"/>
                  </a:lnTo>
                  <a:lnTo>
                    <a:pt x="1683" y="478433"/>
                  </a:lnTo>
                  <a:lnTo>
                    <a:pt x="689" y="497906"/>
                  </a:lnTo>
                  <a:lnTo>
                    <a:pt x="130" y="523996"/>
                  </a:lnTo>
                  <a:lnTo>
                    <a:pt x="0" y="542991"/>
                  </a:lnTo>
                  <a:lnTo>
                    <a:pt x="2199" y="562723"/>
                  </a:lnTo>
                  <a:lnTo>
                    <a:pt x="5999" y="581935"/>
                  </a:lnTo>
                  <a:lnTo>
                    <a:pt x="17810" y="626839"/>
                  </a:lnTo>
                  <a:lnTo>
                    <a:pt x="29380" y="652509"/>
                  </a:lnTo>
                  <a:lnTo>
                    <a:pt x="47578" y="676201"/>
                  </a:lnTo>
                  <a:lnTo>
                    <a:pt x="71246" y="712199"/>
                  </a:lnTo>
                  <a:lnTo>
                    <a:pt x="93003" y="736785"/>
                  </a:lnTo>
                  <a:lnTo>
                    <a:pt x="110986" y="752429"/>
                  </a:lnTo>
                  <a:lnTo>
                    <a:pt x="130266" y="767849"/>
                  </a:lnTo>
                  <a:lnTo>
                    <a:pt x="149278" y="782322"/>
                  </a:lnTo>
                  <a:lnTo>
                    <a:pt x="166194" y="794398"/>
                  </a:lnTo>
                  <a:lnTo>
                    <a:pt x="186693" y="807668"/>
                  </a:lnTo>
                  <a:lnTo>
                    <a:pt x="209070" y="821186"/>
                  </a:lnTo>
                  <a:lnTo>
                    <a:pt x="230305" y="832838"/>
                  </a:lnTo>
                  <a:lnTo>
                    <a:pt x="253288" y="843661"/>
                  </a:lnTo>
                  <a:lnTo>
                    <a:pt x="278461" y="854116"/>
                  </a:lnTo>
                  <a:lnTo>
                    <a:pt x="306581" y="864407"/>
                  </a:lnTo>
                  <a:lnTo>
                    <a:pt x="320346" y="867829"/>
                  </a:lnTo>
                  <a:lnTo>
                    <a:pt x="333756" y="870110"/>
                  </a:lnTo>
                  <a:lnTo>
                    <a:pt x="373275" y="8746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99"/>
            <p:cNvSpPr/>
            <p:nvPr/>
          </p:nvSpPr>
          <p:spPr>
            <a:xfrm>
              <a:off x="5341620" y="3939540"/>
              <a:ext cx="410782" cy="68581"/>
            </a:xfrm>
            <a:custGeom>
              <a:avLst/>
              <a:gdLst/>
              <a:ahLst/>
              <a:cxnLst/>
              <a:rect l="0" t="0" r="0" b="0"/>
              <a:pathLst>
                <a:path w="410782" h="68581">
                  <a:moveTo>
                    <a:pt x="53340" y="68580"/>
                  </a:moveTo>
                  <a:lnTo>
                    <a:pt x="41204" y="64535"/>
                  </a:lnTo>
                  <a:lnTo>
                    <a:pt x="36783" y="62496"/>
                  </a:lnTo>
                  <a:lnTo>
                    <a:pt x="32988" y="60291"/>
                  </a:lnTo>
                  <a:lnTo>
                    <a:pt x="29613" y="57974"/>
                  </a:lnTo>
                  <a:lnTo>
                    <a:pt x="26515" y="55582"/>
                  </a:lnTo>
                  <a:lnTo>
                    <a:pt x="23603" y="53142"/>
                  </a:lnTo>
                  <a:lnTo>
                    <a:pt x="20815" y="50668"/>
                  </a:lnTo>
                  <a:lnTo>
                    <a:pt x="15461" y="45661"/>
                  </a:lnTo>
                  <a:lnTo>
                    <a:pt x="12847" y="43141"/>
                  </a:lnTo>
                  <a:lnTo>
                    <a:pt x="10258" y="41461"/>
                  </a:lnTo>
                  <a:lnTo>
                    <a:pt x="5123" y="39593"/>
                  </a:lnTo>
                  <a:lnTo>
                    <a:pt x="1518" y="38543"/>
                  </a:lnTo>
                  <a:lnTo>
                    <a:pt x="1012" y="37549"/>
                  </a:lnTo>
                  <a:lnTo>
                    <a:pt x="675" y="36039"/>
                  </a:lnTo>
                  <a:lnTo>
                    <a:pt x="3" y="30509"/>
                  </a:lnTo>
                  <a:lnTo>
                    <a:pt x="0" y="23922"/>
                  </a:lnTo>
                  <a:lnTo>
                    <a:pt x="847" y="23568"/>
                  </a:lnTo>
                  <a:lnTo>
                    <a:pt x="10606" y="22953"/>
                  </a:lnTo>
                  <a:lnTo>
                    <a:pt x="21957" y="22888"/>
                  </a:lnTo>
                  <a:lnTo>
                    <a:pt x="26491" y="22032"/>
                  </a:lnTo>
                  <a:lnTo>
                    <a:pt x="31207" y="20614"/>
                  </a:lnTo>
                  <a:lnTo>
                    <a:pt x="36045" y="18823"/>
                  </a:lnTo>
                  <a:lnTo>
                    <a:pt x="45935" y="16832"/>
                  </a:lnTo>
                  <a:lnTo>
                    <a:pt x="56823" y="15101"/>
                  </a:lnTo>
                  <a:lnTo>
                    <a:pt x="63282" y="13454"/>
                  </a:lnTo>
                  <a:lnTo>
                    <a:pt x="70128" y="11510"/>
                  </a:lnTo>
                  <a:lnTo>
                    <a:pt x="78079" y="10213"/>
                  </a:lnTo>
                  <a:lnTo>
                    <a:pt x="86766" y="9348"/>
                  </a:lnTo>
                  <a:lnTo>
                    <a:pt x="95944" y="8772"/>
                  </a:lnTo>
                  <a:lnTo>
                    <a:pt x="112915" y="8132"/>
                  </a:lnTo>
                  <a:lnTo>
                    <a:pt x="136750" y="7772"/>
                  </a:lnTo>
                  <a:lnTo>
                    <a:pt x="144506" y="7721"/>
                  </a:lnTo>
                  <a:lnTo>
                    <a:pt x="153065" y="6841"/>
                  </a:lnTo>
                  <a:lnTo>
                    <a:pt x="162157" y="5407"/>
                  </a:lnTo>
                  <a:lnTo>
                    <a:pt x="171604" y="3605"/>
                  </a:lnTo>
                  <a:lnTo>
                    <a:pt x="181289" y="2403"/>
                  </a:lnTo>
                  <a:lnTo>
                    <a:pt x="191133" y="1602"/>
                  </a:lnTo>
                  <a:lnTo>
                    <a:pt x="201082" y="1068"/>
                  </a:lnTo>
                  <a:lnTo>
                    <a:pt x="227941" y="475"/>
                  </a:lnTo>
                  <a:lnTo>
                    <a:pt x="410781" y="0"/>
                  </a:lnTo>
                  <a:lnTo>
                    <a:pt x="3962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200"/>
            <p:cNvSpPr/>
            <p:nvPr/>
          </p:nvSpPr>
          <p:spPr>
            <a:xfrm>
              <a:off x="5387446" y="3834261"/>
              <a:ext cx="243735" cy="166240"/>
            </a:xfrm>
            <a:custGeom>
              <a:avLst/>
              <a:gdLst/>
              <a:ahLst/>
              <a:cxnLst/>
              <a:rect l="0" t="0" r="0" b="0"/>
              <a:pathLst>
                <a:path w="243735" h="166240">
                  <a:moveTo>
                    <a:pt x="243734" y="29079"/>
                  </a:moveTo>
                  <a:lnTo>
                    <a:pt x="243734" y="25034"/>
                  </a:lnTo>
                  <a:lnTo>
                    <a:pt x="242887" y="23842"/>
                  </a:lnTo>
                  <a:lnTo>
                    <a:pt x="241476" y="23048"/>
                  </a:lnTo>
                  <a:lnTo>
                    <a:pt x="237173" y="21773"/>
                  </a:lnTo>
                  <a:lnTo>
                    <a:pt x="232382" y="17507"/>
                  </a:lnTo>
                  <a:lnTo>
                    <a:pt x="228415" y="13717"/>
                  </a:lnTo>
                  <a:lnTo>
                    <a:pt x="224791" y="10116"/>
                  </a:lnTo>
                  <a:lnTo>
                    <a:pt x="223485" y="7970"/>
                  </a:lnTo>
                  <a:lnTo>
                    <a:pt x="222034" y="3329"/>
                  </a:lnTo>
                  <a:lnTo>
                    <a:pt x="220801" y="1752"/>
                  </a:lnTo>
                  <a:lnTo>
                    <a:pt x="219132" y="701"/>
                  </a:lnTo>
                  <a:lnTo>
                    <a:pt x="217172" y="0"/>
                  </a:lnTo>
                  <a:lnTo>
                    <a:pt x="215020" y="380"/>
                  </a:lnTo>
                  <a:lnTo>
                    <a:pt x="207944" y="4113"/>
                  </a:lnTo>
                  <a:lnTo>
                    <a:pt x="202991" y="5283"/>
                  </a:lnTo>
                  <a:lnTo>
                    <a:pt x="195711" y="8061"/>
                  </a:lnTo>
                  <a:lnTo>
                    <a:pt x="191399" y="9987"/>
                  </a:lnTo>
                  <a:lnTo>
                    <a:pt x="182092" y="14385"/>
                  </a:lnTo>
                  <a:lnTo>
                    <a:pt x="177240" y="16743"/>
                  </a:lnTo>
                  <a:lnTo>
                    <a:pt x="172311" y="20008"/>
                  </a:lnTo>
                  <a:lnTo>
                    <a:pt x="167332" y="23878"/>
                  </a:lnTo>
                  <a:lnTo>
                    <a:pt x="162319" y="28152"/>
                  </a:lnTo>
                  <a:lnTo>
                    <a:pt x="156437" y="31848"/>
                  </a:lnTo>
                  <a:lnTo>
                    <a:pt x="149976" y="35158"/>
                  </a:lnTo>
                  <a:lnTo>
                    <a:pt x="143129" y="38212"/>
                  </a:lnTo>
                  <a:lnTo>
                    <a:pt x="136024" y="41094"/>
                  </a:lnTo>
                  <a:lnTo>
                    <a:pt x="128747" y="43863"/>
                  </a:lnTo>
                  <a:lnTo>
                    <a:pt x="121356" y="46555"/>
                  </a:lnTo>
                  <a:lnTo>
                    <a:pt x="114736" y="50043"/>
                  </a:lnTo>
                  <a:lnTo>
                    <a:pt x="108627" y="54061"/>
                  </a:lnTo>
                  <a:lnTo>
                    <a:pt x="102863" y="58434"/>
                  </a:lnTo>
                  <a:lnTo>
                    <a:pt x="97327" y="62196"/>
                  </a:lnTo>
                  <a:lnTo>
                    <a:pt x="91942" y="65550"/>
                  </a:lnTo>
                  <a:lnTo>
                    <a:pt x="86659" y="68634"/>
                  </a:lnTo>
                  <a:lnTo>
                    <a:pt x="74016" y="76574"/>
                  </a:lnTo>
                  <a:lnTo>
                    <a:pt x="67089" y="81062"/>
                  </a:lnTo>
                  <a:lnTo>
                    <a:pt x="60777" y="84901"/>
                  </a:lnTo>
                  <a:lnTo>
                    <a:pt x="54876" y="88307"/>
                  </a:lnTo>
                  <a:lnTo>
                    <a:pt x="43803" y="94350"/>
                  </a:lnTo>
                  <a:lnTo>
                    <a:pt x="33238" y="99857"/>
                  </a:lnTo>
                  <a:lnTo>
                    <a:pt x="28897" y="101664"/>
                  </a:lnTo>
                  <a:lnTo>
                    <a:pt x="21816" y="103673"/>
                  </a:lnTo>
                  <a:lnTo>
                    <a:pt x="15846" y="106822"/>
                  </a:lnTo>
                  <a:lnTo>
                    <a:pt x="9159" y="111699"/>
                  </a:lnTo>
                  <a:lnTo>
                    <a:pt x="3956" y="116589"/>
                  </a:lnTo>
                  <a:lnTo>
                    <a:pt x="2602" y="118745"/>
                  </a:lnTo>
                  <a:lnTo>
                    <a:pt x="1098" y="123400"/>
                  </a:lnTo>
                  <a:lnTo>
                    <a:pt x="251" y="126735"/>
                  </a:lnTo>
                  <a:lnTo>
                    <a:pt x="0" y="131768"/>
                  </a:lnTo>
                  <a:lnTo>
                    <a:pt x="811" y="133099"/>
                  </a:lnTo>
                  <a:lnTo>
                    <a:pt x="2199" y="133986"/>
                  </a:lnTo>
                  <a:lnTo>
                    <a:pt x="3970" y="134577"/>
                  </a:lnTo>
                  <a:lnTo>
                    <a:pt x="5152" y="135818"/>
                  </a:lnTo>
                  <a:lnTo>
                    <a:pt x="5940" y="137491"/>
                  </a:lnTo>
                  <a:lnTo>
                    <a:pt x="6464" y="139454"/>
                  </a:lnTo>
                  <a:lnTo>
                    <a:pt x="7661" y="140763"/>
                  </a:lnTo>
                  <a:lnTo>
                    <a:pt x="9306" y="141634"/>
                  </a:lnTo>
                  <a:lnTo>
                    <a:pt x="11248" y="142216"/>
                  </a:lnTo>
                  <a:lnTo>
                    <a:pt x="15665" y="145120"/>
                  </a:lnTo>
                  <a:lnTo>
                    <a:pt x="18028" y="147080"/>
                  </a:lnTo>
                  <a:lnTo>
                    <a:pt x="20450" y="148386"/>
                  </a:lnTo>
                  <a:lnTo>
                    <a:pt x="28750" y="151072"/>
                  </a:lnTo>
                  <a:lnTo>
                    <a:pt x="32679" y="152741"/>
                  </a:lnTo>
                  <a:lnTo>
                    <a:pt x="36990" y="154700"/>
                  </a:lnTo>
                  <a:lnTo>
                    <a:pt x="44038" y="156877"/>
                  </a:lnTo>
                  <a:lnTo>
                    <a:pt x="50840" y="157845"/>
                  </a:lnTo>
                  <a:lnTo>
                    <a:pt x="55025" y="158103"/>
                  </a:lnTo>
                  <a:lnTo>
                    <a:pt x="59508" y="158275"/>
                  </a:lnTo>
                  <a:lnTo>
                    <a:pt x="64190" y="159236"/>
                  </a:lnTo>
                  <a:lnTo>
                    <a:pt x="69005" y="160724"/>
                  </a:lnTo>
                  <a:lnTo>
                    <a:pt x="73908" y="162563"/>
                  </a:lnTo>
                  <a:lnTo>
                    <a:pt x="78023" y="163788"/>
                  </a:lnTo>
                  <a:lnTo>
                    <a:pt x="84854" y="165150"/>
                  </a:lnTo>
                  <a:lnTo>
                    <a:pt x="88707" y="165513"/>
                  </a:lnTo>
                  <a:lnTo>
                    <a:pt x="92969" y="165755"/>
                  </a:lnTo>
                  <a:lnTo>
                    <a:pt x="101374" y="166024"/>
                  </a:lnTo>
                  <a:lnTo>
                    <a:pt x="113668" y="166196"/>
                  </a:lnTo>
                  <a:lnTo>
                    <a:pt x="159914" y="166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201"/>
            <p:cNvSpPr/>
            <p:nvPr/>
          </p:nvSpPr>
          <p:spPr>
            <a:xfrm>
              <a:off x="6111240" y="4411980"/>
              <a:ext cx="471537" cy="22861"/>
            </a:xfrm>
            <a:custGeom>
              <a:avLst/>
              <a:gdLst/>
              <a:ahLst/>
              <a:cxnLst/>
              <a:rect l="0" t="0" r="0" b="0"/>
              <a:pathLst>
                <a:path w="471537" h="22861">
                  <a:moveTo>
                    <a:pt x="0" y="0"/>
                  </a:moveTo>
                  <a:lnTo>
                    <a:pt x="0" y="10606"/>
                  </a:lnTo>
                  <a:lnTo>
                    <a:pt x="846" y="12998"/>
                  </a:lnTo>
                  <a:lnTo>
                    <a:pt x="2258" y="15439"/>
                  </a:lnTo>
                  <a:lnTo>
                    <a:pt x="7307" y="22426"/>
                  </a:lnTo>
                  <a:lnTo>
                    <a:pt x="8257" y="21724"/>
                  </a:lnTo>
                  <a:lnTo>
                    <a:pt x="9738" y="20410"/>
                  </a:lnTo>
                  <a:lnTo>
                    <a:pt x="13642" y="16691"/>
                  </a:lnTo>
                  <a:lnTo>
                    <a:pt x="18198" y="12216"/>
                  </a:lnTo>
                  <a:lnTo>
                    <a:pt x="21446" y="10684"/>
                  </a:lnTo>
                  <a:lnTo>
                    <a:pt x="25304" y="9663"/>
                  </a:lnTo>
                  <a:lnTo>
                    <a:pt x="29569" y="8982"/>
                  </a:lnTo>
                  <a:lnTo>
                    <a:pt x="34106" y="8528"/>
                  </a:lnTo>
                  <a:lnTo>
                    <a:pt x="43663" y="8024"/>
                  </a:lnTo>
                  <a:lnTo>
                    <a:pt x="55813" y="7800"/>
                  </a:lnTo>
                  <a:lnTo>
                    <a:pt x="259797" y="7621"/>
                  </a:lnTo>
                  <a:lnTo>
                    <a:pt x="271411" y="8467"/>
                  </a:lnTo>
                  <a:lnTo>
                    <a:pt x="283388" y="9878"/>
                  </a:lnTo>
                  <a:lnTo>
                    <a:pt x="295605" y="11665"/>
                  </a:lnTo>
                  <a:lnTo>
                    <a:pt x="307136" y="12857"/>
                  </a:lnTo>
                  <a:lnTo>
                    <a:pt x="318212" y="13651"/>
                  </a:lnTo>
                  <a:lnTo>
                    <a:pt x="328981" y="14181"/>
                  </a:lnTo>
                  <a:lnTo>
                    <a:pt x="349979" y="14770"/>
                  </a:lnTo>
                  <a:lnTo>
                    <a:pt x="387009" y="15147"/>
                  </a:lnTo>
                  <a:lnTo>
                    <a:pt x="395165" y="16025"/>
                  </a:lnTo>
                  <a:lnTo>
                    <a:pt x="403143" y="17456"/>
                  </a:lnTo>
                  <a:lnTo>
                    <a:pt x="411003" y="19257"/>
                  </a:lnTo>
                  <a:lnTo>
                    <a:pt x="417935" y="20458"/>
                  </a:lnTo>
                  <a:lnTo>
                    <a:pt x="424249" y="21259"/>
                  </a:lnTo>
                  <a:lnTo>
                    <a:pt x="430154" y="21793"/>
                  </a:lnTo>
                  <a:lnTo>
                    <a:pt x="441228" y="22386"/>
                  </a:lnTo>
                  <a:lnTo>
                    <a:pt x="451795" y="22649"/>
                  </a:lnTo>
                  <a:lnTo>
                    <a:pt x="471536" y="22852"/>
                  </a:lnTo>
                  <a:lnTo>
                    <a:pt x="46482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202"/>
            <p:cNvSpPr/>
            <p:nvPr/>
          </p:nvSpPr>
          <p:spPr>
            <a:xfrm>
              <a:off x="6123398" y="4328160"/>
              <a:ext cx="231683" cy="190501"/>
            </a:xfrm>
            <a:custGeom>
              <a:avLst/>
              <a:gdLst/>
              <a:ahLst/>
              <a:cxnLst/>
              <a:rect l="0" t="0" r="0" b="0"/>
              <a:pathLst>
                <a:path w="231683" h="190501">
                  <a:moveTo>
                    <a:pt x="231682" y="0"/>
                  </a:moveTo>
                  <a:lnTo>
                    <a:pt x="219545" y="4045"/>
                  </a:lnTo>
                  <a:lnTo>
                    <a:pt x="215125" y="6083"/>
                  </a:lnTo>
                  <a:lnTo>
                    <a:pt x="207954" y="10606"/>
                  </a:lnTo>
                  <a:lnTo>
                    <a:pt x="204010" y="12997"/>
                  </a:lnTo>
                  <a:lnTo>
                    <a:pt x="199687" y="15438"/>
                  </a:lnTo>
                  <a:lnTo>
                    <a:pt x="190369" y="20408"/>
                  </a:lnTo>
                  <a:lnTo>
                    <a:pt x="180583" y="25439"/>
                  </a:lnTo>
                  <a:lnTo>
                    <a:pt x="174756" y="27966"/>
                  </a:lnTo>
                  <a:lnTo>
                    <a:pt x="168330" y="30497"/>
                  </a:lnTo>
                  <a:lnTo>
                    <a:pt x="154419" y="35567"/>
                  </a:lnTo>
                  <a:lnTo>
                    <a:pt x="139769" y="40643"/>
                  </a:lnTo>
                  <a:lnTo>
                    <a:pt x="132307" y="44029"/>
                  </a:lnTo>
                  <a:lnTo>
                    <a:pt x="124792" y="47979"/>
                  </a:lnTo>
                  <a:lnTo>
                    <a:pt x="117242" y="52306"/>
                  </a:lnTo>
                  <a:lnTo>
                    <a:pt x="109668" y="56038"/>
                  </a:lnTo>
                  <a:lnTo>
                    <a:pt x="102080" y="59372"/>
                  </a:lnTo>
                  <a:lnTo>
                    <a:pt x="94481" y="62441"/>
                  </a:lnTo>
                  <a:lnTo>
                    <a:pt x="86874" y="66181"/>
                  </a:lnTo>
                  <a:lnTo>
                    <a:pt x="79264" y="70367"/>
                  </a:lnTo>
                  <a:lnTo>
                    <a:pt x="71650" y="74851"/>
                  </a:lnTo>
                  <a:lnTo>
                    <a:pt x="58674" y="82092"/>
                  </a:lnTo>
                  <a:lnTo>
                    <a:pt x="52844" y="85208"/>
                  </a:lnTo>
                  <a:lnTo>
                    <a:pt x="47263" y="88979"/>
                  </a:lnTo>
                  <a:lnTo>
                    <a:pt x="41849" y="93186"/>
                  </a:lnTo>
                  <a:lnTo>
                    <a:pt x="36547" y="97684"/>
                  </a:lnTo>
                  <a:lnTo>
                    <a:pt x="31319" y="101529"/>
                  </a:lnTo>
                  <a:lnTo>
                    <a:pt x="26140" y="104940"/>
                  </a:lnTo>
                  <a:lnTo>
                    <a:pt x="20994" y="108060"/>
                  </a:lnTo>
                  <a:lnTo>
                    <a:pt x="16716" y="110986"/>
                  </a:lnTo>
                  <a:lnTo>
                    <a:pt x="9706" y="116496"/>
                  </a:lnTo>
                  <a:lnTo>
                    <a:pt x="3768" y="119510"/>
                  </a:lnTo>
                  <a:lnTo>
                    <a:pt x="999" y="120313"/>
                  </a:lnTo>
                  <a:lnTo>
                    <a:pt x="0" y="121696"/>
                  </a:lnTo>
                  <a:lnTo>
                    <a:pt x="181" y="123464"/>
                  </a:lnTo>
                  <a:lnTo>
                    <a:pt x="1148" y="125489"/>
                  </a:lnTo>
                  <a:lnTo>
                    <a:pt x="2222" y="129997"/>
                  </a:lnTo>
                  <a:lnTo>
                    <a:pt x="2509" y="132385"/>
                  </a:lnTo>
                  <a:lnTo>
                    <a:pt x="3547" y="134824"/>
                  </a:lnTo>
                  <a:lnTo>
                    <a:pt x="6958" y="139791"/>
                  </a:lnTo>
                  <a:lnTo>
                    <a:pt x="11295" y="144820"/>
                  </a:lnTo>
                  <a:lnTo>
                    <a:pt x="13637" y="147347"/>
                  </a:lnTo>
                  <a:lnTo>
                    <a:pt x="16892" y="149031"/>
                  </a:lnTo>
                  <a:lnTo>
                    <a:pt x="20755" y="150154"/>
                  </a:lnTo>
                  <a:lnTo>
                    <a:pt x="25024" y="150903"/>
                  </a:lnTo>
                  <a:lnTo>
                    <a:pt x="32025" y="153993"/>
                  </a:lnTo>
                  <a:lnTo>
                    <a:pt x="38806" y="158188"/>
                  </a:lnTo>
                  <a:lnTo>
                    <a:pt x="42985" y="160492"/>
                  </a:lnTo>
                  <a:lnTo>
                    <a:pt x="47463" y="162874"/>
                  </a:lnTo>
                  <a:lnTo>
                    <a:pt x="52143" y="164463"/>
                  </a:lnTo>
                  <a:lnTo>
                    <a:pt x="56956" y="165522"/>
                  </a:lnTo>
                  <a:lnTo>
                    <a:pt x="61858" y="166228"/>
                  </a:lnTo>
                  <a:lnTo>
                    <a:pt x="67666" y="167546"/>
                  </a:lnTo>
                  <a:lnTo>
                    <a:pt x="74078" y="169271"/>
                  </a:lnTo>
                  <a:lnTo>
                    <a:pt x="80893" y="171267"/>
                  </a:lnTo>
                  <a:lnTo>
                    <a:pt x="87129" y="173445"/>
                  </a:lnTo>
                  <a:lnTo>
                    <a:pt x="92980" y="175743"/>
                  </a:lnTo>
                  <a:lnTo>
                    <a:pt x="98573" y="178122"/>
                  </a:lnTo>
                  <a:lnTo>
                    <a:pt x="103997" y="179708"/>
                  </a:lnTo>
                  <a:lnTo>
                    <a:pt x="109305" y="180766"/>
                  </a:lnTo>
                  <a:lnTo>
                    <a:pt x="114537" y="181471"/>
                  </a:lnTo>
                  <a:lnTo>
                    <a:pt x="121412" y="182787"/>
                  </a:lnTo>
                  <a:lnTo>
                    <a:pt x="138081" y="186508"/>
                  </a:lnTo>
                  <a:lnTo>
                    <a:pt x="145575" y="187838"/>
                  </a:lnTo>
                  <a:lnTo>
                    <a:pt x="152264" y="188726"/>
                  </a:lnTo>
                  <a:lnTo>
                    <a:pt x="158417" y="189317"/>
                  </a:lnTo>
                  <a:lnTo>
                    <a:pt x="164211" y="189712"/>
                  </a:lnTo>
                  <a:lnTo>
                    <a:pt x="169768" y="189974"/>
                  </a:lnTo>
                  <a:lnTo>
                    <a:pt x="180458" y="190266"/>
                  </a:lnTo>
                  <a:lnTo>
                    <a:pt x="201202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203"/>
            <p:cNvSpPr/>
            <p:nvPr/>
          </p:nvSpPr>
          <p:spPr>
            <a:xfrm>
              <a:off x="1920240" y="4602482"/>
              <a:ext cx="3840481" cy="189583"/>
            </a:xfrm>
            <a:custGeom>
              <a:avLst/>
              <a:gdLst/>
              <a:ahLst/>
              <a:cxnLst/>
              <a:rect l="0" t="0" r="0" b="0"/>
              <a:pathLst>
                <a:path w="3840481" h="189583">
                  <a:moveTo>
                    <a:pt x="0" y="99058"/>
                  </a:moveTo>
                  <a:lnTo>
                    <a:pt x="25439" y="99058"/>
                  </a:lnTo>
                  <a:lnTo>
                    <a:pt x="27966" y="98211"/>
                  </a:lnTo>
                  <a:lnTo>
                    <a:pt x="35568" y="93821"/>
                  </a:lnTo>
                  <a:lnTo>
                    <a:pt x="47980" y="89651"/>
                  </a:lnTo>
                  <a:lnTo>
                    <a:pt x="56884" y="85564"/>
                  </a:lnTo>
                  <a:lnTo>
                    <a:pt x="81412" y="73553"/>
                  </a:lnTo>
                  <a:lnTo>
                    <a:pt x="91499" y="70790"/>
                  </a:lnTo>
                  <a:lnTo>
                    <a:pt x="115817" y="64970"/>
                  </a:lnTo>
                  <a:lnTo>
                    <a:pt x="127956" y="60483"/>
                  </a:lnTo>
                  <a:lnTo>
                    <a:pt x="133564" y="58101"/>
                  </a:lnTo>
                  <a:lnTo>
                    <a:pt x="146569" y="55455"/>
                  </a:lnTo>
                  <a:lnTo>
                    <a:pt x="190657" y="51266"/>
                  </a:lnTo>
                  <a:lnTo>
                    <a:pt x="213407" y="47361"/>
                  </a:lnTo>
                  <a:lnTo>
                    <a:pt x="243849" y="46042"/>
                  </a:lnTo>
                  <a:lnTo>
                    <a:pt x="285516" y="52307"/>
                  </a:lnTo>
                  <a:lnTo>
                    <a:pt x="332019" y="57292"/>
                  </a:lnTo>
                  <a:lnTo>
                    <a:pt x="375209" y="62733"/>
                  </a:lnTo>
                  <a:lnTo>
                    <a:pt x="410336" y="67424"/>
                  </a:lnTo>
                  <a:lnTo>
                    <a:pt x="514152" y="67711"/>
                  </a:lnTo>
                  <a:lnTo>
                    <a:pt x="550651" y="62488"/>
                  </a:lnTo>
                  <a:lnTo>
                    <a:pt x="572676" y="57969"/>
                  </a:lnTo>
                  <a:lnTo>
                    <a:pt x="632950" y="51690"/>
                  </a:lnTo>
                  <a:lnTo>
                    <a:pt x="658078" y="47526"/>
                  </a:lnTo>
                  <a:lnTo>
                    <a:pt x="721389" y="35462"/>
                  </a:lnTo>
                  <a:lnTo>
                    <a:pt x="744514" y="30435"/>
                  </a:lnTo>
                  <a:lnTo>
                    <a:pt x="776575" y="25103"/>
                  </a:lnTo>
                  <a:lnTo>
                    <a:pt x="817749" y="19256"/>
                  </a:lnTo>
                  <a:lnTo>
                    <a:pt x="936962" y="15258"/>
                  </a:lnTo>
                  <a:lnTo>
                    <a:pt x="1044645" y="16085"/>
                  </a:lnTo>
                  <a:lnTo>
                    <a:pt x="1082133" y="21799"/>
                  </a:lnTo>
                  <a:lnTo>
                    <a:pt x="1136233" y="15882"/>
                  </a:lnTo>
                  <a:lnTo>
                    <a:pt x="1198128" y="13018"/>
                  </a:lnTo>
                  <a:lnTo>
                    <a:pt x="1217454" y="9171"/>
                  </a:lnTo>
                  <a:lnTo>
                    <a:pt x="1237333" y="4639"/>
                  </a:lnTo>
                  <a:lnTo>
                    <a:pt x="1287366" y="405"/>
                  </a:lnTo>
                  <a:lnTo>
                    <a:pt x="1401939" y="0"/>
                  </a:lnTo>
                  <a:lnTo>
                    <a:pt x="1439315" y="845"/>
                  </a:lnTo>
                  <a:lnTo>
                    <a:pt x="1458645" y="6082"/>
                  </a:lnTo>
                  <a:lnTo>
                    <a:pt x="1484222" y="12995"/>
                  </a:lnTo>
                  <a:lnTo>
                    <a:pt x="1500394" y="17910"/>
                  </a:lnTo>
                  <a:lnTo>
                    <a:pt x="1546795" y="33030"/>
                  </a:lnTo>
                  <a:lnTo>
                    <a:pt x="1584951" y="39689"/>
                  </a:lnTo>
                  <a:lnTo>
                    <a:pt x="1600197" y="43885"/>
                  </a:lnTo>
                  <a:lnTo>
                    <a:pt x="1615438" y="48572"/>
                  </a:lnTo>
                  <a:lnTo>
                    <a:pt x="1638300" y="55971"/>
                  </a:lnTo>
                  <a:lnTo>
                    <a:pt x="1651282" y="60999"/>
                  </a:lnTo>
                  <a:lnTo>
                    <a:pt x="1657115" y="63526"/>
                  </a:lnTo>
                  <a:lnTo>
                    <a:pt x="1689116" y="68426"/>
                  </a:lnTo>
                  <a:lnTo>
                    <a:pt x="1708766" y="73519"/>
                  </a:lnTo>
                  <a:lnTo>
                    <a:pt x="1737732" y="77926"/>
                  </a:lnTo>
                  <a:lnTo>
                    <a:pt x="1760331" y="82072"/>
                  </a:lnTo>
                  <a:lnTo>
                    <a:pt x="1820127" y="87761"/>
                  </a:lnTo>
                  <a:lnTo>
                    <a:pt x="1914395" y="93654"/>
                  </a:lnTo>
                  <a:lnTo>
                    <a:pt x="1968891" y="99193"/>
                  </a:lnTo>
                  <a:lnTo>
                    <a:pt x="2008998" y="104949"/>
                  </a:lnTo>
                  <a:lnTo>
                    <a:pt x="2049721" y="110381"/>
                  </a:lnTo>
                  <a:lnTo>
                    <a:pt x="2094489" y="116040"/>
                  </a:lnTo>
                  <a:lnTo>
                    <a:pt x="2129825" y="124802"/>
                  </a:lnTo>
                  <a:lnTo>
                    <a:pt x="2147163" y="129691"/>
                  </a:lnTo>
                  <a:lnTo>
                    <a:pt x="2164181" y="134686"/>
                  </a:lnTo>
                  <a:lnTo>
                    <a:pt x="2183034" y="139729"/>
                  </a:lnTo>
                  <a:lnTo>
                    <a:pt x="2226784" y="146371"/>
                  </a:lnTo>
                  <a:lnTo>
                    <a:pt x="2245288" y="150566"/>
                  </a:lnTo>
                  <a:lnTo>
                    <a:pt x="2261979" y="155253"/>
                  </a:lnTo>
                  <a:lnTo>
                    <a:pt x="2300321" y="159077"/>
                  </a:lnTo>
                  <a:lnTo>
                    <a:pt x="2410569" y="159993"/>
                  </a:lnTo>
                  <a:lnTo>
                    <a:pt x="2525610" y="154781"/>
                  </a:lnTo>
                  <a:lnTo>
                    <a:pt x="2638711" y="153307"/>
                  </a:lnTo>
                  <a:lnTo>
                    <a:pt x="2697069" y="160164"/>
                  </a:lnTo>
                  <a:lnTo>
                    <a:pt x="2733743" y="165911"/>
                  </a:lnTo>
                  <a:lnTo>
                    <a:pt x="2757895" y="169384"/>
                  </a:lnTo>
                  <a:lnTo>
                    <a:pt x="2773438" y="173494"/>
                  </a:lnTo>
                  <a:lnTo>
                    <a:pt x="2788812" y="178143"/>
                  </a:lnTo>
                  <a:lnTo>
                    <a:pt x="2820226" y="182789"/>
                  </a:lnTo>
                  <a:lnTo>
                    <a:pt x="2855907" y="188724"/>
                  </a:lnTo>
                  <a:lnTo>
                    <a:pt x="2939156" y="189582"/>
                  </a:lnTo>
                  <a:lnTo>
                    <a:pt x="3000124" y="183928"/>
                  </a:lnTo>
                  <a:lnTo>
                    <a:pt x="3050616" y="177848"/>
                  </a:lnTo>
                  <a:lnTo>
                    <a:pt x="3101355" y="173512"/>
                  </a:lnTo>
                  <a:lnTo>
                    <a:pt x="3126747" y="169402"/>
                  </a:lnTo>
                  <a:lnTo>
                    <a:pt x="3152143" y="164753"/>
                  </a:lnTo>
                  <a:lnTo>
                    <a:pt x="3221671" y="158384"/>
                  </a:lnTo>
                  <a:lnTo>
                    <a:pt x="3331487" y="152554"/>
                  </a:lnTo>
                  <a:lnTo>
                    <a:pt x="3840480" y="152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029201" y="3047999"/>
            <a:ext cx="5181600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086601" y="24384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429000" y="22860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6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00 = read word</a:t>
            </a:r>
          </a:p>
        </p:txBody>
      </p:sp>
      <p:sp>
        <p:nvSpPr>
          <p:cNvPr id="28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34290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800" y="397258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10400" y="99060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71628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7315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34" name="Rectangle 33"/>
          <p:cNvSpPr/>
          <p:nvPr>
            <p:custDataLst>
              <p:tags r:id="rId24"/>
            </p:custDataLst>
          </p:nvPr>
        </p:nvSpPr>
        <p:spPr>
          <a:xfrm>
            <a:off x="6629400" y="7620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</a:t>
            </a:r>
            <a:endParaRPr lang="en-US" sz="2800" dirty="0"/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048500" y="30099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 of pipeline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>
            <p:custDataLst>
              <p:tags r:id="rId26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38" name="Freeform 37"/>
            <p:cNvSpPr/>
            <p:nvPr>
              <p:custDataLst>
                <p:tags r:id="rId4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086599" y="3657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2286000" y="43434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438400" y="54102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32"/>
            </p:custDataLst>
          </p:nvPr>
        </p:nvSpPr>
        <p:spPr>
          <a:xfrm>
            <a:off x="2743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pcsel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90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590800" y="48768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514600" y="57912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905000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3962400" y="4491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41"/>
            </p:custDataLst>
          </p:nvPr>
        </p:nvSpPr>
        <p:spPr>
          <a:xfrm>
            <a:off x="4724400" y="47345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pcrel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42"/>
            </p:custDataLst>
          </p:nvPr>
        </p:nvSpPr>
        <p:spPr>
          <a:xfrm>
            <a:off x="53340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pcabs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004536" y="769620"/>
            <a:ext cx="8000525" cy="5349241"/>
            <a:chOff x="2004536" y="769620"/>
            <a:chExt cx="8000525" cy="5349241"/>
          </a:xfrm>
        </p:grpSpPr>
        <p:sp>
          <p:nvSpPr>
            <p:cNvPr id="3" name="SMARTInkAnnotation1155"/>
            <p:cNvSpPr/>
            <p:nvPr/>
          </p:nvSpPr>
          <p:spPr>
            <a:xfrm>
              <a:off x="7711440" y="967740"/>
              <a:ext cx="137161" cy="4607901"/>
            </a:xfrm>
            <a:custGeom>
              <a:avLst/>
              <a:gdLst/>
              <a:ahLst/>
              <a:cxnLst/>
              <a:rect l="0" t="0" r="0" b="0"/>
              <a:pathLst>
                <a:path w="137161" h="4607901">
                  <a:moveTo>
                    <a:pt x="137160" y="0"/>
                  </a:moveTo>
                  <a:lnTo>
                    <a:pt x="137160" y="8091"/>
                  </a:lnTo>
                  <a:lnTo>
                    <a:pt x="136314" y="11320"/>
                  </a:lnTo>
                  <a:lnTo>
                    <a:pt x="133115" y="17167"/>
                  </a:lnTo>
                  <a:lnTo>
                    <a:pt x="128871" y="24845"/>
                  </a:lnTo>
                  <a:lnTo>
                    <a:pt x="126554" y="29264"/>
                  </a:lnTo>
                  <a:lnTo>
                    <a:pt x="123979" y="38688"/>
                  </a:lnTo>
                  <a:lnTo>
                    <a:pt x="123293" y="43572"/>
                  </a:lnTo>
                  <a:lnTo>
                    <a:pt x="120272" y="51257"/>
                  </a:lnTo>
                  <a:lnTo>
                    <a:pt x="116954" y="57494"/>
                  </a:lnTo>
                  <a:lnTo>
                    <a:pt x="110604" y="79089"/>
                  </a:lnTo>
                  <a:lnTo>
                    <a:pt x="107842" y="95871"/>
                  </a:lnTo>
                  <a:lnTo>
                    <a:pt x="106682" y="239858"/>
                  </a:lnTo>
                  <a:lnTo>
                    <a:pt x="106680" y="718926"/>
                  </a:lnTo>
                  <a:lnTo>
                    <a:pt x="102634" y="768146"/>
                  </a:lnTo>
                  <a:lnTo>
                    <a:pt x="99200" y="906921"/>
                  </a:lnTo>
                  <a:lnTo>
                    <a:pt x="99062" y="1084583"/>
                  </a:lnTo>
                  <a:lnTo>
                    <a:pt x="95015" y="1137921"/>
                  </a:lnTo>
                  <a:lnTo>
                    <a:pt x="91650" y="1267617"/>
                  </a:lnTo>
                  <a:lnTo>
                    <a:pt x="87423" y="1362632"/>
                  </a:lnTo>
                  <a:lnTo>
                    <a:pt x="84031" y="1497683"/>
                  </a:lnTo>
                  <a:lnTo>
                    <a:pt x="82992" y="1624962"/>
                  </a:lnTo>
                  <a:lnTo>
                    <a:pt x="79783" y="1665957"/>
                  </a:lnTo>
                  <a:lnTo>
                    <a:pt x="73216" y="1731161"/>
                  </a:lnTo>
                  <a:lnTo>
                    <a:pt x="66933" y="1838196"/>
                  </a:lnTo>
                  <a:lnTo>
                    <a:pt x="62729" y="1903269"/>
                  </a:lnTo>
                  <a:lnTo>
                    <a:pt x="59226" y="1965448"/>
                  </a:lnTo>
                  <a:lnTo>
                    <a:pt x="55084" y="2029026"/>
                  </a:lnTo>
                  <a:lnTo>
                    <a:pt x="51236" y="2158234"/>
                  </a:lnTo>
                  <a:lnTo>
                    <a:pt x="47325" y="2202122"/>
                  </a:lnTo>
                  <a:lnTo>
                    <a:pt x="42765" y="2244206"/>
                  </a:lnTo>
                  <a:lnTo>
                    <a:pt x="38509" y="2371224"/>
                  </a:lnTo>
                  <a:lnTo>
                    <a:pt x="35896" y="2482047"/>
                  </a:lnTo>
                  <a:lnTo>
                    <a:pt x="32085" y="2546724"/>
                  </a:lnTo>
                  <a:lnTo>
                    <a:pt x="30621" y="2676353"/>
                  </a:lnTo>
                  <a:lnTo>
                    <a:pt x="28234" y="2805901"/>
                  </a:lnTo>
                  <a:lnTo>
                    <a:pt x="24452" y="2873257"/>
                  </a:lnTo>
                  <a:lnTo>
                    <a:pt x="23000" y="3003915"/>
                  </a:lnTo>
                  <a:lnTo>
                    <a:pt x="22862" y="3228393"/>
                  </a:lnTo>
                  <a:lnTo>
                    <a:pt x="26907" y="3294679"/>
                  </a:lnTo>
                  <a:lnTo>
                    <a:pt x="31117" y="3453704"/>
                  </a:lnTo>
                  <a:lnTo>
                    <a:pt x="35655" y="3520140"/>
                  </a:lnTo>
                  <a:lnTo>
                    <a:pt x="37885" y="3650735"/>
                  </a:lnTo>
                  <a:lnTo>
                    <a:pt x="38100" y="4024513"/>
                  </a:lnTo>
                  <a:lnTo>
                    <a:pt x="34055" y="4088237"/>
                  </a:lnTo>
                  <a:lnTo>
                    <a:pt x="30690" y="4231572"/>
                  </a:lnTo>
                  <a:lnTo>
                    <a:pt x="30482" y="4426642"/>
                  </a:lnTo>
                  <a:lnTo>
                    <a:pt x="26436" y="4468724"/>
                  </a:lnTo>
                  <a:lnTo>
                    <a:pt x="22953" y="4567490"/>
                  </a:lnTo>
                  <a:lnTo>
                    <a:pt x="20644" y="4582979"/>
                  </a:lnTo>
                  <a:lnTo>
                    <a:pt x="16841" y="4598960"/>
                  </a:lnTo>
                  <a:lnTo>
                    <a:pt x="15557" y="4607900"/>
                  </a:lnTo>
                  <a:lnTo>
                    <a:pt x="14605" y="4606941"/>
                  </a:lnTo>
                  <a:lnTo>
                    <a:pt x="11289" y="4601358"/>
                  </a:lnTo>
                  <a:lnTo>
                    <a:pt x="9251" y="4590975"/>
                  </a:lnTo>
                  <a:lnTo>
                    <a:pt x="5846" y="4568592"/>
                  </a:lnTo>
                  <a:lnTo>
                    <a:pt x="0" y="45415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56"/>
            <p:cNvSpPr/>
            <p:nvPr/>
          </p:nvSpPr>
          <p:spPr>
            <a:xfrm>
              <a:off x="7833360" y="769620"/>
              <a:ext cx="487680" cy="4838701"/>
            </a:xfrm>
            <a:custGeom>
              <a:avLst/>
              <a:gdLst/>
              <a:ahLst/>
              <a:cxnLst/>
              <a:rect l="0" t="0" r="0" b="0"/>
              <a:pathLst>
                <a:path w="487680" h="4838701">
                  <a:moveTo>
                    <a:pt x="22860" y="99060"/>
                  </a:moveTo>
                  <a:lnTo>
                    <a:pt x="16828" y="70420"/>
                  </a:lnTo>
                  <a:lnTo>
                    <a:pt x="16298" y="64727"/>
                  </a:lnTo>
                  <a:lnTo>
                    <a:pt x="13453" y="56143"/>
                  </a:lnTo>
                  <a:lnTo>
                    <a:pt x="11509" y="52669"/>
                  </a:lnTo>
                  <a:lnTo>
                    <a:pt x="9348" y="44293"/>
                  </a:lnTo>
                  <a:lnTo>
                    <a:pt x="8772" y="39688"/>
                  </a:lnTo>
                  <a:lnTo>
                    <a:pt x="5875" y="32315"/>
                  </a:lnTo>
                  <a:lnTo>
                    <a:pt x="2611" y="26216"/>
                  </a:lnTo>
                  <a:lnTo>
                    <a:pt x="1159" y="20682"/>
                  </a:lnTo>
                  <a:lnTo>
                    <a:pt x="0" y="1"/>
                  </a:lnTo>
                  <a:lnTo>
                    <a:pt x="4045" y="0"/>
                  </a:lnTo>
                  <a:lnTo>
                    <a:pt x="6083" y="847"/>
                  </a:lnTo>
                  <a:lnTo>
                    <a:pt x="17696" y="8289"/>
                  </a:lnTo>
                  <a:lnTo>
                    <a:pt x="21957" y="10606"/>
                  </a:lnTo>
                  <a:lnTo>
                    <a:pt x="31206" y="13180"/>
                  </a:lnTo>
                  <a:lnTo>
                    <a:pt x="41810" y="15171"/>
                  </a:lnTo>
                  <a:lnTo>
                    <a:pt x="54988" y="18878"/>
                  </a:lnTo>
                  <a:lnTo>
                    <a:pt x="76688" y="25725"/>
                  </a:lnTo>
                  <a:lnTo>
                    <a:pt x="91657" y="28367"/>
                  </a:lnTo>
                  <a:lnTo>
                    <a:pt x="99205" y="29071"/>
                  </a:lnTo>
                  <a:lnTo>
                    <a:pt x="107623" y="29541"/>
                  </a:lnTo>
                  <a:lnTo>
                    <a:pt x="126008" y="30063"/>
                  </a:lnTo>
                  <a:lnTo>
                    <a:pt x="135652" y="31048"/>
                  </a:lnTo>
                  <a:lnTo>
                    <a:pt x="145468" y="32552"/>
                  </a:lnTo>
                  <a:lnTo>
                    <a:pt x="155398" y="34402"/>
                  </a:lnTo>
                  <a:lnTo>
                    <a:pt x="165405" y="35634"/>
                  </a:lnTo>
                  <a:lnTo>
                    <a:pt x="175464" y="36456"/>
                  </a:lnTo>
                  <a:lnTo>
                    <a:pt x="185555" y="37004"/>
                  </a:lnTo>
                  <a:lnTo>
                    <a:pt x="203542" y="37613"/>
                  </a:lnTo>
                  <a:lnTo>
                    <a:pt x="230206" y="37956"/>
                  </a:lnTo>
                  <a:lnTo>
                    <a:pt x="338730" y="38099"/>
                  </a:lnTo>
                  <a:lnTo>
                    <a:pt x="349795" y="40357"/>
                  </a:lnTo>
                  <a:lnTo>
                    <a:pt x="360358" y="43337"/>
                  </a:lnTo>
                  <a:lnTo>
                    <a:pt x="374978" y="45014"/>
                  </a:lnTo>
                  <a:lnTo>
                    <a:pt x="381991" y="45406"/>
                  </a:lnTo>
                  <a:lnTo>
                    <a:pt x="385048" y="46357"/>
                  </a:lnTo>
                  <a:lnTo>
                    <a:pt x="393394" y="50895"/>
                  </a:lnTo>
                  <a:lnTo>
                    <a:pt x="406056" y="55115"/>
                  </a:lnTo>
                  <a:lnTo>
                    <a:pt x="410404" y="57063"/>
                  </a:lnTo>
                  <a:lnTo>
                    <a:pt x="413303" y="59209"/>
                  </a:lnTo>
                  <a:lnTo>
                    <a:pt x="415235" y="61486"/>
                  </a:lnTo>
                  <a:lnTo>
                    <a:pt x="416522" y="63851"/>
                  </a:lnTo>
                  <a:lnTo>
                    <a:pt x="418229" y="65427"/>
                  </a:lnTo>
                  <a:lnTo>
                    <a:pt x="420211" y="66478"/>
                  </a:lnTo>
                  <a:lnTo>
                    <a:pt x="422381" y="67179"/>
                  </a:lnTo>
                  <a:lnTo>
                    <a:pt x="427050" y="70215"/>
                  </a:lnTo>
                  <a:lnTo>
                    <a:pt x="439463" y="80649"/>
                  </a:lnTo>
                  <a:lnTo>
                    <a:pt x="444518" y="82411"/>
                  </a:lnTo>
                  <a:lnTo>
                    <a:pt x="446205" y="83727"/>
                  </a:lnTo>
                  <a:lnTo>
                    <a:pt x="447330" y="85451"/>
                  </a:lnTo>
                  <a:lnTo>
                    <a:pt x="448079" y="87448"/>
                  </a:lnTo>
                  <a:lnTo>
                    <a:pt x="451171" y="91923"/>
                  </a:lnTo>
                  <a:lnTo>
                    <a:pt x="460892" y="102688"/>
                  </a:lnTo>
                  <a:lnTo>
                    <a:pt x="462201" y="104865"/>
                  </a:lnTo>
                  <a:lnTo>
                    <a:pt x="464475" y="112890"/>
                  </a:lnTo>
                  <a:lnTo>
                    <a:pt x="464816" y="147035"/>
                  </a:lnTo>
                  <a:lnTo>
                    <a:pt x="457905" y="180604"/>
                  </a:lnTo>
                  <a:lnTo>
                    <a:pt x="457201" y="274431"/>
                  </a:lnTo>
                  <a:lnTo>
                    <a:pt x="464791" y="418105"/>
                  </a:lnTo>
                  <a:lnTo>
                    <a:pt x="460774" y="561445"/>
                  </a:lnTo>
                  <a:lnTo>
                    <a:pt x="457240" y="710448"/>
                  </a:lnTo>
                  <a:lnTo>
                    <a:pt x="463761" y="861091"/>
                  </a:lnTo>
                  <a:lnTo>
                    <a:pt x="464791" y="1002266"/>
                  </a:lnTo>
                  <a:lnTo>
                    <a:pt x="464819" y="1465581"/>
                  </a:lnTo>
                  <a:lnTo>
                    <a:pt x="455412" y="1613851"/>
                  </a:lnTo>
                  <a:lnTo>
                    <a:pt x="449807" y="1762855"/>
                  </a:lnTo>
                  <a:lnTo>
                    <a:pt x="449579" y="2268316"/>
                  </a:lnTo>
                  <a:lnTo>
                    <a:pt x="442666" y="2410466"/>
                  </a:lnTo>
                  <a:lnTo>
                    <a:pt x="435970" y="2546669"/>
                  </a:lnTo>
                  <a:lnTo>
                    <a:pt x="434435" y="2683368"/>
                  </a:lnTo>
                  <a:lnTo>
                    <a:pt x="427194" y="2834114"/>
                  </a:lnTo>
                  <a:lnTo>
                    <a:pt x="419099" y="3341132"/>
                  </a:lnTo>
                  <a:lnTo>
                    <a:pt x="426249" y="3480123"/>
                  </a:lnTo>
                  <a:lnTo>
                    <a:pt x="432739" y="3628850"/>
                  </a:lnTo>
                  <a:lnTo>
                    <a:pt x="434298" y="3777778"/>
                  </a:lnTo>
                  <a:lnTo>
                    <a:pt x="434339" y="4100647"/>
                  </a:lnTo>
                  <a:lnTo>
                    <a:pt x="441820" y="4246552"/>
                  </a:lnTo>
                  <a:lnTo>
                    <a:pt x="449579" y="4574750"/>
                  </a:lnTo>
                  <a:lnTo>
                    <a:pt x="459317" y="4657352"/>
                  </a:lnTo>
                  <a:lnTo>
                    <a:pt x="463189" y="4676877"/>
                  </a:lnTo>
                  <a:lnTo>
                    <a:pt x="465602" y="4718404"/>
                  </a:lnTo>
                  <a:lnTo>
                    <a:pt x="470036" y="4729302"/>
                  </a:lnTo>
                  <a:lnTo>
                    <a:pt x="471965" y="4747727"/>
                  </a:lnTo>
                  <a:lnTo>
                    <a:pt x="472345" y="4763627"/>
                  </a:lnTo>
                  <a:lnTo>
                    <a:pt x="474655" y="4771750"/>
                  </a:lnTo>
                  <a:lnTo>
                    <a:pt x="477658" y="4780158"/>
                  </a:lnTo>
                  <a:lnTo>
                    <a:pt x="479348" y="4790498"/>
                  </a:lnTo>
                  <a:lnTo>
                    <a:pt x="479965" y="4809597"/>
                  </a:lnTo>
                  <a:lnTo>
                    <a:pt x="480843" y="4812525"/>
                  </a:lnTo>
                  <a:lnTo>
                    <a:pt x="485277" y="4820690"/>
                  </a:lnTo>
                  <a:lnTo>
                    <a:pt x="486612" y="4825898"/>
                  </a:lnTo>
                  <a:lnTo>
                    <a:pt x="487679" y="4838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57"/>
            <p:cNvSpPr/>
            <p:nvPr/>
          </p:nvSpPr>
          <p:spPr>
            <a:xfrm>
              <a:off x="7833360" y="5501642"/>
              <a:ext cx="45722" cy="533400"/>
            </a:xfrm>
            <a:custGeom>
              <a:avLst/>
              <a:gdLst/>
              <a:ahLst/>
              <a:cxnLst/>
              <a:rect l="0" t="0" r="0" b="0"/>
              <a:pathLst>
                <a:path w="45722" h="533400">
                  <a:moveTo>
                    <a:pt x="15240" y="0"/>
                  </a:moveTo>
                  <a:lnTo>
                    <a:pt x="4" y="7617"/>
                  </a:lnTo>
                  <a:lnTo>
                    <a:pt x="0" y="59641"/>
                  </a:lnTo>
                  <a:lnTo>
                    <a:pt x="846" y="65160"/>
                  </a:lnTo>
                  <a:lnTo>
                    <a:pt x="2258" y="71380"/>
                  </a:lnTo>
                  <a:lnTo>
                    <a:pt x="4045" y="78067"/>
                  </a:lnTo>
                  <a:lnTo>
                    <a:pt x="5237" y="84218"/>
                  </a:lnTo>
                  <a:lnTo>
                    <a:pt x="6561" y="95568"/>
                  </a:lnTo>
                  <a:lnTo>
                    <a:pt x="7306" y="111477"/>
                  </a:lnTo>
                  <a:lnTo>
                    <a:pt x="8257" y="117498"/>
                  </a:lnTo>
                  <a:lnTo>
                    <a:pt x="9738" y="124052"/>
                  </a:lnTo>
                  <a:lnTo>
                    <a:pt x="11573" y="130961"/>
                  </a:lnTo>
                  <a:lnTo>
                    <a:pt x="12794" y="138107"/>
                  </a:lnTo>
                  <a:lnTo>
                    <a:pt x="14152" y="152821"/>
                  </a:lnTo>
                  <a:lnTo>
                    <a:pt x="14757" y="167827"/>
                  </a:lnTo>
                  <a:lnTo>
                    <a:pt x="15097" y="190555"/>
                  </a:lnTo>
                  <a:lnTo>
                    <a:pt x="16023" y="205764"/>
                  </a:lnTo>
                  <a:lnTo>
                    <a:pt x="17455" y="213376"/>
                  </a:lnTo>
                  <a:lnTo>
                    <a:pt x="19257" y="220990"/>
                  </a:lnTo>
                  <a:lnTo>
                    <a:pt x="20458" y="229454"/>
                  </a:lnTo>
                  <a:lnTo>
                    <a:pt x="21258" y="238482"/>
                  </a:lnTo>
                  <a:lnTo>
                    <a:pt x="21792" y="247888"/>
                  </a:lnTo>
                  <a:lnTo>
                    <a:pt x="22995" y="256698"/>
                  </a:lnTo>
                  <a:lnTo>
                    <a:pt x="24643" y="265112"/>
                  </a:lnTo>
                  <a:lnTo>
                    <a:pt x="26590" y="273261"/>
                  </a:lnTo>
                  <a:lnTo>
                    <a:pt x="27886" y="281234"/>
                  </a:lnTo>
                  <a:lnTo>
                    <a:pt x="28751" y="289089"/>
                  </a:lnTo>
                  <a:lnTo>
                    <a:pt x="29712" y="305437"/>
                  </a:lnTo>
                  <a:lnTo>
                    <a:pt x="30139" y="323992"/>
                  </a:lnTo>
                  <a:lnTo>
                    <a:pt x="30472" y="396144"/>
                  </a:lnTo>
                  <a:lnTo>
                    <a:pt x="31321" y="404642"/>
                  </a:lnTo>
                  <a:lnTo>
                    <a:pt x="32734" y="413695"/>
                  </a:lnTo>
                  <a:lnTo>
                    <a:pt x="34523" y="423116"/>
                  </a:lnTo>
                  <a:lnTo>
                    <a:pt x="35715" y="431091"/>
                  </a:lnTo>
                  <a:lnTo>
                    <a:pt x="37040" y="444466"/>
                  </a:lnTo>
                  <a:lnTo>
                    <a:pt x="37629" y="456056"/>
                  </a:lnTo>
                  <a:lnTo>
                    <a:pt x="37961" y="472100"/>
                  </a:lnTo>
                  <a:lnTo>
                    <a:pt x="38101" y="522071"/>
                  </a:lnTo>
                  <a:lnTo>
                    <a:pt x="38947" y="523307"/>
                  </a:lnTo>
                  <a:lnTo>
                    <a:pt x="40359" y="524131"/>
                  </a:lnTo>
                  <a:lnTo>
                    <a:pt x="42146" y="524680"/>
                  </a:lnTo>
                  <a:lnTo>
                    <a:pt x="43338" y="525893"/>
                  </a:lnTo>
                  <a:lnTo>
                    <a:pt x="44132" y="527548"/>
                  </a:lnTo>
                  <a:lnTo>
                    <a:pt x="45721" y="533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58"/>
            <p:cNvSpPr/>
            <p:nvPr/>
          </p:nvSpPr>
          <p:spPr>
            <a:xfrm>
              <a:off x="7833360" y="5962095"/>
              <a:ext cx="487680" cy="34754"/>
            </a:xfrm>
            <a:custGeom>
              <a:avLst/>
              <a:gdLst/>
              <a:ahLst/>
              <a:cxnLst/>
              <a:rect l="0" t="0" r="0" b="0"/>
              <a:pathLst>
                <a:path w="487680" h="34754">
                  <a:moveTo>
                    <a:pt x="0" y="27225"/>
                  </a:moveTo>
                  <a:lnTo>
                    <a:pt x="0" y="34532"/>
                  </a:lnTo>
                  <a:lnTo>
                    <a:pt x="4045" y="34753"/>
                  </a:lnTo>
                  <a:lnTo>
                    <a:pt x="6083" y="33937"/>
                  </a:lnTo>
                  <a:lnTo>
                    <a:pt x="8288" y="32547"/>
                  </a:lnTo>
                  <a:lnTo>
                    <a:pt x="10605" y="30773"/>
                  </a:lnTo>
                  <a:lnTo>
                    <a:pt x="12997" y="29590"/>
                  </a:lnTo>
                  <a:lnTo>
                    <a:pt x="15438" y="28803"/>
                  </a:lnTo>
                  <a:lnTo>
                    <a:pt x="17912" y="28277"/>
                  </a:lnTo>
                  <a:lnTo>
                    <a:pt x="21254" y="27080"/>
                  </a:lnTo>
                  <a:lnTo>
                    <a:pt x="25177" y="25435"/>
                  </a:lnTo>
                  <a:lnTo>
                    <a:pt x="29484" y="23492"/>
                  </a:lnTo>
                  <a:lnTo>
                    <a:pt x="34896" y="22197"/>
                  </a:lnTo>
                  <a:lnTo>
                    <a:pt x="41044" y="21333"/>
                  </a:lnTo>
                  <a:lnTo>
                    <a:pt x="47682" y="20758"/>
                  </a:lnTo>
                  <a:lnTo>
                    <a:pt x="54648" y="19526"/>
                  </a:lnTo>
                  <a:lnTo>
                    <a:pt x="61832" y="17860"/>
                  </a:lnTo>
                  <a:lnTo>
                    <a:pt x="69162" y="15902"/>
                  </a:lnTo>
                  <a:lnTo>
                    <a:pt x="88593" y="11468"/>
                  </a:lnTo>
                  <a:lnTo>
                    <a:pt x="99702" y="9101"/>
                  </a:lnTo>
                  <a:lnTo>
                    <a:pt x="110495" y="7522"/>
                  </a:lnTo>
                  <a:lnTo>
                    <a:pt x="121076" y="6470"/>
                  </a:lnTo>
                  <a:lnTo>
                    <a:pt x="131517" y="5769"/>
                  </a:lnTo>
                  <a:lnTo>
                    <a:pt x="142712" y="5301"/>
                  </a:lnTo>
                  <a:lnTo>
                    <a:pt x="166438" y="4781"/>
                  </a:lnTo>
                  <a:lnTo>
                    <a:pt x="203595" y="4489"/>
                  </a:lnTo>
                  <a:lnTo>
                    <a:pt x="216164" y="3601"/>
                  </a:lnTo>
                  <a:lnTo>
                    <a:pt x="228776" y="2163"/>
                  </a:lnTo>
                  <a:lnTo>
                    <a:pt x="241417" y="357"/>
                  </a:lnTo>
                  <a:lnTo>
                    <a:pt x="254077" y="0"/>
                  </a:lnTo>
                  <a:lnTo>
                    <a:pt x="266751" y="608"/>
                  </a:lnTo>
                  <a:lnTo>
                    <a:pt x="279435" y="1861"/>
                  </a:lnTo>
                  <a:lnTo>
                    <a:pt x="291275" y="2696"/>
                  </a:lnTo>
                  <a:lnTo>
                    <a:pt x="302557" y="3253"/>
                  </a:lnTo>
                  <a:lnTo>
                    <a:pt x="324123" y="3871"/>
                  </a:lnTo>
                  <a:lnTo>
                    <a:pt x="375789" y="4301"/>
                  </a:lnTo>
                  <a:lnTo>
                    <a:pt x="385145" y="5169"/>
                  </a:lnTo>
                  <a:lnTo>
                    <a:pt x="393923" y="6595"/>
                  </a:lnTo>
                  <a:lnTo>
                    <a:pt x="402315" y="8392"/>
                  </a:lnTo>
                  <a:lnTo>
                    <a:pt x="410450" y="9589"/>
                  </a:lnTo>
                  <a:lnTo>
                    <a:pt x="418412" y="10389"/>
                  </a:lnTo>
                  <a:lnTo>
                    <a:pt x="426261" y="10921"/>
                  </a:lnTo>
                  <a:lnTo>
                    <a:pt x="433188" y="12123"/>
                  </a:lnTo>
                  <a:lnTo>
                    <a:pt x="439498" y="13769"/>
                  </a:lnTo>
                  <a:lnTo>
                    <a:pt x="445398" y="15715"/>
                  </a:lnTo>
                  <a:lnTo>
                    <a:pt x="451872" y="17012"/>
                  </a:lnTo>
                  <a:lnTo>
                    <a:pt x="458728" y="17877"/>
                  </a:lnTo>
                  <a:lnTo>
                    <a:pt x="471425" y="18837"/>
                  </a:lnTo>
                  <a:lnTo>
                    <a:pt x="487679" y="19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59"/>
            <p:cNvSpPr/>
            <p:nvPr/>
          </p:nvSpPr>
          <p:spPr>
            <a:xfrm>
              <a:off x="8343900" y="5737863"/>
              <a:ext cx="19632" cy="281940"/>
            </a:xfrm>
            <a:custGeom>
              <a:avLst/>
              <a:gdLst/>
              <a:ahLst/>
              <a:cxnLst/>
              <a:rect l="0" t="0" r="0" b="0"/>
              <a:pathLst>
                <a:path w="19632" h="281940">
                  <a:moveTo>
                    <a:pt x="15240" y="0"/>
                  </a:moveTo>
                  <a:lnTo>
                    <a:pt x="19286" y="24271"/>
                  </a:lnTo>
                  <a:lnTo>
                    <a:pt x="19631" y="33961"/>
                  </a:lnTo>
                  <a:lnTo>
                    <a:pt x="19014" y="42961"/>
                  </a:lnTo>
                  <a:lnTo>
                    <a:pt x="17756" y="51500"/>
                  </a:lnTo>
                  <a:lnTo>
                    <a:pt x="16918" y="59734"/>
                  </a:lnTo>
                  <a:lnTo>
                    <a:pt x="16359" y="67762"/>
                  </a:lnTo>
                  <a:lnTo>
                    <a:pt x="15985" y="75654"/>
                  </a:lnTo>
                  <a:lnTo>
                    <a:pt x="15571" y="91197"/>
                  </a:lnTo>
                  <a:lnTo>
                    <a:pt x="15462" y="98898"/>
                  </a:lnTo>
                  <a:lnTo>
                    <a:pt x="14541" y="106571"/>
                  </a:lnTo>
                  <a:lnTo>
                    <a:pt x="13081" y="114227"/>
                  </a:lnTo>
                  <a:lnTo>
                    <a:pt x="11261" y="121872"/>
                  </a:lnTo>
                  <a:lnTo>
                    <a:pt x="10047" y="130355"/>
                  </a:lnTo>
                  <a:lnTo>
                    <a:pt x="9239" y="139396"/>
                  </a:lnTo>
                  <a:lnTo>
                    <a:pt x="8699" y="148810"/>
                  </a:lnTo>
                  <a:lnTo>
                    <a:pt x="8100" y="170560"/>
                  </a:lnTo>
                  <a:lnTo>
                    <a:pt x="7715" y="214971"/>
                  </a:lnTo>
                  <a:lnTo>
                    <a:pt x="6837" y="224594"/>
                  </a:lnTo>
                  <a:lnTo>
                    <a:pt x="5405" y="233550"/>
                  </a:lnTo>
                  <a:lnTo>
                    <a:pt x="3603" y="242059"/>
                  </a:lnTo>
                  <a:lnTo>
                    <a:pt x="2402" y="249426"/>
                  </a:lnTo>
                  <a:lnTo>
                    <a:pt x="1601" y="256030"/>
                  </a:lnTo>
                  <a:lnTo>
                    <a:pt x="1067" y="262127"/>
                  </a:lnTo>
                  <a:lnTo>
                    <a:pt x="712" y="267037"/>
                  </a:lnTo>
                  <a:lnTo>
                    <a:pt x="0" y="2819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60"/>
            <p:cNvSpPr/>
            <p:nvPr/>
          </p:nvSpPr>
          <p:spPr>
            <a:xfrm>
              <a:off x="7795261" y="2392683"/>
              <a:ext cx="533400" cy="53338"/>
            </a:xfrm>
            <a:custGeom>
              <a:avLst/>
              <a:gdLst/>
              <a:ahLst/>
              <a:cxnLst/>
              <a:rect l="0" t="0" r="0" b="0"/>
              <a:pathLst>
                <a:path w="533400" h="53338">
                  <a:moveTo>
                    <a:pt x="0" y="22857"/>
                  </a:moveTo>
                  <a:lnTo>
                    <a:pt x="8089" y="22857"/>
                  </a:lnTo>
                  <a:lnTo>
                    <a:pt x="11320" y="22011"/>
                  </a:lnTo>
                  <a:lnTo>
                    <a:pt x="14320" y="20600"/>
                  </a:lnTo>
                  <a:lnTo>
                    <a:pt x="17166" y="18812"/>
                  </a:lnTo>
                  <a:lnTo>
                    <a:pt x="20757" y="17620"/>
                  </a:lnTo>
                  <a:lnTo>
                    <a:pt x="29263" y="16296"/>
                  </a:lnTo>
                  <a:lnTo>
                    <a:pt x="43572" y="15551"/>
                  </a:lnTo>
                  <a:lnTo>
                    <a:pt x="49368" y="14600"/>
                  </a:lnTo>
                  <a:lnTo>
                    <a:pt x="55771" y="13119"/>
                  </a:lnTo>
                  <a:lnTo>
                    <a:pt x="62580" y="11285"/>
                  </a:lnTo>
                  <a:lnTo>
                    <a:pt x="70507" y="10062"/>
                  </a:lnTo>
                  <a:lnTo>
                    <a:pt x="79178" y="9247"/>
                  </a:lnTo>
                  <a:lnTo>
                    <a:pt x="88345" y="8704"/>
                  </a:lnTo>
                  <a:lnTo>
                    <a:pt x="97842" y="7495"/>
                  </a:lnTo>
                  <a:lnTo>
                    <a:pt x="107561" y="5842"/>
                  </a:lnTo>
                  <a:lnTo>
                    <a:pt x="117427" y="3894"/>
                  </a:lnTo>
                  <a:lnTo>
                    <a:pt x="128238" y="2595"/>
                  </a:lnTo>
                  <a:lnTo>
                    <a:pt x="139679" y="1729"/>
                  </a:lnTo>
                  <a:lnTo>
                    <a:pt x="151538" y="1152"/>
                  </a:lnTo>
                  <a:lnTo>
                    <a:pt x="176007" y="510"/>
                  </a:lnTo>
                  <a:lnTo>
                    <a:pt x="341108" y="0"/>
                  </a:lnTo>
                  <a:lnTo>
                    <a:pt x="356099" y="846"/>
                  </a:lnTo>
                  <a:lnTo>
                    <a:pt x="372866" y="2256"/>
                  </a:lnTo>
                  <a:lnTo>
                    <a:pt x="390818" y="4043"/>
                  </a:lnTo>
                  <a:lnTo>
                    <a:pt x="405324" y="5235"/>
                  </a:lnTo>
                  <a:lnTo>
                    <a:pt x="417535" y="6029"/>
                  </a:lnTo>
                  <a:lnTo>
                    <a:pt x="428217" y="6558"/>
                  </a:lnTo>
                  <a:lnTo>
                    <a:pt x="437878" y="7758"/>
                  </a:lnTo>
                  <a:lnTo>
                    <a:pt x="446858" y="9404"/>
                  </a:lnTo>
                  <a:lnTo>
                    <a:pt x="455385" y="11349"/>
                  </a:lnTo>
                  <a:lnTo>
                    <a:pt x="462764" y="13491"/>
                  </a:lnTo>
                  <a:lnTo>
                    <a:pt x="469375" y="15767"/>
                  </a:lnTo>
                  <a:lnTo>
                    <a:pt x="475476" y="18130"/>
                  </a:lnTo>
                  <a:lnTo>
                    <a:pt x="489029" y="23014"/>
                  </a:lnTo>
                  <a:lnTo>
                    <a:pt x="496200" y="25502"/>
                  </a:lnTo>
                  <a:lnTo>
                    <a:pt x="502673" y="28007"/>
                  </a:lnTo>
                  <a:lnTo>
                    <a:pt x="508682" y="30524"/>
                  </a:lnTo>
                  <a:lnTo>
                    <a:pt x="514381" y="33048"/>
                  </a:lnTo>
                  <a:lnTo>
                    <a:pt x="519027" y="35578"/>
                  </a:lnTo>
                  <a:lnTo>
                    <a:pt x="522971" y="38111"/>
                  </a:lnTo>
                  <a:lnTo>
                    <a:pt x="526447" y="40646"/>
                  </a:lnTo>
                  <a:lnTo>
                    <a:pt x="528764" y="43183"/>
                  </a:lnTo>
                  <a:lnTo>
                    <a:pt x="530308" y="45721"/>
                  </a:lnTo>
                  <a:lnTo>
                    <a:pt x="533399" y="53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61"/>
            <p:cNvSpPr/>
            <p:nvPr/>
          </p:nvSpPr>
          <p:spPr>
            <a:xfrm>
              <a:off x="7787640" y="3147060"/>
              <a:ext cx="509347" cy="120853"/>
            </a:xfrm>
            <a:custGeom>
              <a:avLst/>
              <a:gdLst/>
              <a:ahLst/>
              <a:cxnLst/>
              <a:rect l="0" t="0" r="0" b="0"/>
              <a:pathLst>
                <a:path w="509347" h="120853">
                  <a:moveTo>
                    <a:pt x="0" y="0"/>
                  </a:moveTo>
                  <a:lnTo>
                    <a:pt x="4046" y="28317"/>
                  </a:lnTo>
                  <a:lnTo>
                    <a:pt x="6084" y="37504"/>
                  </a:lnTo>
                  <a:lnTo>
                    <a:pt x="8289" y="44476"/>
                  </a:lnTo>
                  <a:lnTo>
                    <a:pt x="10606" y="49971"/>
                  </a:lnTo>
                  <a:lnTo>
                    <a:pt x="12151" y="54481"/>
                  </a:lnTo>
                  <a:lnTo>
                    <a:pt x="13181" y="58334"/>
                  </a:lnTo>
                  <a:lnTo>
                    <a:pt x="13868" y="61749"/>
                  </a:lnTo>
                  <a:lnTo>
                    <a:pt x="15172" y="64026"/>
                  </a:lnTo>
                  <a:lnTo>
                    <a:pt x="16889" y="65544"/>
                  </a:lnTo>
                  <a:lnTo>
                    <a:pt x="18880" y="66556"/>
                  </a:lnTo>
                  <a:lnTo>
                    <a:pt x="20206" y="68924"/>
                  </a:lnTo>
                  <a:lnTo>
                    <a:pt x="21091" y="72196"/>
                  </a:lnTo>
                  <a:lnTo>
                    <a:pt x="22511" y="81524"/>
                  </a:lnTo>
                  <a:lnTo>
                    <a:pt x="23475" y="82289"/>
                  </a:lnTo>
                  <a:lnTo>
                    <a:pt x="24963" y="82800"/>
                  </a:lnTo>
                  <a:lnTo>
                    <a:pt x="33361" y="83518"/>
                  </a:lnTo>
                  <a:lnTo>
                    <a:pt x="46573" y="83731"/>
                  </a:lnTo>
                  <a:lnTo>
                    <a:pt x="313800" y="83820"/>
                  </a:lnTo>
                  <a:lnTo>
                    <a:pt x="323501" y="84667"/>
                  </a:lnTo>
                  <a:lnTo>
                    <a:pt x="332507" y="86078"/>
                  </a:lnTo>
                  <a:lnTo>
                    <a:pt x="341051" y="87865"/>
                  </a:lnTo>
                  <a:lnTo>
                    <a:pt x="349287" y="89057"/>
                  </a:lnTo>
                  <a:lnTo>
                    <a:pt x="357318" y="89851"/>
                  </a:lnTo>
                  <a:lnTo>
                    <a:pt x="373015" y="90734"/>
                  </a:lnTo>
                  <a:lnTo>
                    <a:pt x="388457" y="91126"/>
                  </a:lnTo>
                  <a:lnTo>
                    <a:pt x="401530" y="93558"/>
                  </a:lnTo>
                  <a:lnTo>
                    <a:pt x="412984" y="96615"/>
                  </a:lnTo>
                  <a:lnTo>
                    <a:pt x="428107" y="98336"/>
                  </a:lnTo>
                  <a:lnTo>
                    <a:pt x="435238" y="98738"/>
                  </a:lnTo>
                  <a:lnTo>
                    <a:pt x="443489" y="101174"/>
                  </a:lnTo>
                  <a:lnTo>
                    <a:pt x="451953" y="104233"/>
                  </a:lnTo>
                  <a:lnTo>
                    <a:pt x="462325" y="105955"/>
                  </a:lnTo>
                  <a:lnTo>
                    <a:pt x="471048" y="106358"/>
                  </a:lnTo>
                  <a:lnTo>
                    <a:pt x="474899" y="107312"/>
                  </a:lnTo>
                  <a:lnTo>
                    <a:pt x="484364" y="111853"/>
                  </a:lnTo>
                  <a:lnTo>
                    <a:pt x="489876" y="113212"/>
                  </a:lnTo>
                  <a:lnTo>
                    <a:pt x="501385" y="114205"/>
                  </a:lnTo>
                  <a:lnTo>
                    <a:pt x="504495" y="116515"/>
                  </a:lnTo>
                  <a:lnTo>
                    <a:pt x="509346" y="120852"/>
                  </a:lnTo>
                  <a:lnTo>
                    <a:pt x="506141" y="117558"/>
                  </a:lnTo>
                  <a:lnTo>
                    <a:pt x="49530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162"/>
            <p:cNvSpPr/>
            <p:nvPr/>
          </p:nvSpPr>
          <p:spPr>
            <a:xfrm>
              <a:off x="7970525" y="2735589"/>
              <a:ext cx="45716" cy="121464"/>
            </a:xfrm>
            <a:custGeom>
              <a:avLst/>
              <a:gdLst/>
              <a:ahLst/>
              <a:cxnLst/>
              <a:rect l="0" t="0" r="0" b="0"/>
              <a:pathLst>
                <a:path w="45716" h="121464">
                  <a:moveTo>
                    <a:pt x="15236" y="7612"/>
                  </a:moveTo>
                  <a:lnTo>
                    <a:pt x="50" y="19"/>
                  </a:lnTo>
                  <a:lnTo>
                    <a:pt x="13" y="0"/>
                  </a:lnTo>
                  <a:lnTo>
                    <a:pt x="0" y="4039"/>
                  </a:lnTo>
                  <a:lnTo>
                    <a:pt x="846" y="6077"/>
                  </a:lnTo>
                  <a:lnTo>
                    <a:pt x="2254" y="8282"/>
                  </a:lnTo>
                  <a:lnTo>
                    <a:pt x="4042" y="10598"/>
                  </a:lnTo>
                  <a:lnTo>
                    <a:pt x="5233" y="12989"/>
                  </a:lnTo>
                  <a:lnTo>
                    <a:pt x="6027" y="15430"/>
                  </a:lnTo>
                  <a:lnTo>
                    <a:pt x="6557" y="17904"/>
                  </a:lnTo>
                  <a:lnTo>
                    <a:pt x="7755" y="21246"/>
                  </a:lnTo>
                  <a:lnTo>
                    <a:pt x="9402" y="25168"/>
                  </a:lnTo>
                  <a:lnTo>
                    <a:pt x="11347" y="29476"/>
                  </a:lnTo>
                  <a:lnTo>
                    <a:pt x="12643" y="34041"/>
                  </a:lnTo>
                  <a:lnTo>
                    <a:pt x="13507" y="38778"/>
                  </a:lnTo>
                  <a:lnTo>
                    <a:pt x="14083" y="43629"/>
                  </a:lnTo>
                  <a:lnTo>
                    <a:pt x="14467" y="48557"/>
                  </a:lnTo>
                  <a:lnTo>
                    <a:pt x="14723" y="53535"/>
                  </a:lnTo>
                  <a:lnTo>
                    <a:pt x="14895" y="58547"/>
                  </a:lnTo>
                  <a:lnTo>
                    <a:pt x="15855" y="62735"/>
                  </a:lnTo>
                  <a:lnTo>
                    <a:pt x="17342" y="66374"/>
                  </a:lnTo>
                  <a:lnTo>
                    <a:pt x="19180" y="69647"/>
                  </a:lnTo>
                  <a:lnTo>
                    <a:pt x="20404" y="73521"/>
                  </a:lnTo>
                  <a:lnTo>
                    <a:pt x="21221" y="77798"/>
                  </a:lnTo>
                  <a:lnTo>
                    <a:pt x="21766" y="82343"/>
                  </a:lnTo>
                  <a:lnTo>
                    <a:pt x="22976" y="86219"/>
                  </a:lnTo>
                  <a:lnTo>
                    <a:pt x="24630" y="89650"/>
                  </a:lnTo>
                  <a:lnTo>
                    <a:pt x="26578" y="92784"/>
                  </a:lnTo>
                  <a:lnTo>
                    <a:pt x="27877" y="95720"/>
                  </a:lnTo>
                  <a:lnTo>
                    <a:pt x="28743" y="98523"/>
                  </a:lnTo>
                  <a:lnTo>
                    <a:pt x="29322" y="101239"/>
                  </a:lnTo>
                  <a:lnTo>
                    <a:pt x="30553" y="103897"/>
                  </a:lnTo>
                  <a:lnTo>
                    <a:pt x="32220" y="106515"/>
                  </a:lnTo>
                  <a:lnTo>
                    <a:pt x="34178" y="109107"/>
                  </a:lnTo>
                  <a:lnTo>
                    <a:pt x="35485" y="111682"/>
                  </a:lnTo>
                  <a:lnTo>
                    <a:pt x="36354" y="114245"/>
                  </a:lnTo>
                  <a:lnTo>
                    <a:pt x="37992" y="121463"/>
                  </a:lnTo>
                  <a:lnTo>
                    <a:pt x="38064" y="117733"/>
                  </a:lnTo>
                  <a:lnTo>
                    <a:pt x="38922" y="114893"/>
                  </a:lnTo>
                  <a:lnTo>
                    <a:pt x="40339" y="111306"/>
                  </a:lnTo>
                  <a:lnTo>
                    <a:pt x="45715" y="990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63"/>
            <p:cNvSpPr/>
            <p:nvPr/>
          </p:nvSpPr>
          <p:spPr>
            <a:xfrm>
              <a:off x="8039101" y="2636521"/>
              <a:ext cx="38101" cy="53340"/>
            </a:xfrm>
            <a:custGeom>
              <a:avLst/>
              <a:gdLst/>
              <a:ahLst/>
              <a:cxnLst/>
              <a:rect l="0" t="0" r="0" b="0"/>
              <a:pathLst>
                <a:path w="38101" h="53340">
                  <a:moveTo>
                    <a:pt x="0" y="53339"/>
                  </a:moveTo>
                  <a:lnTo>
                    <a:pt x="4045" y="29068"/>
                  </a:lnTo>
                  <a:lnTo>
                    <a:pt x="5237" y="21072"/>
                  </a:lnTo>
                  <a:lnTo>
                    <a:pt x="6031" y="14894"/>
                  </a:lnTo>
                  <a:lnTo>
                    <a:pt x="7616" y="33"/>
                  </a:lnTo>
                  <a:lnTo>
                    <a:pt x="7618" y="22"/>
                  </a:lnTo>
                  <a:lnTo>
                    <a:pt x="7618" y="14"/>
                  </a:lnTo>
                  <a:lnTo>
                    <a:pt x="7619" y="10"/>
                  </a:lnTo>
                  <a:lnTo>
                    <a:pt x="7619" y="6"/>
                  </a:lnTo>
                  <a:lnTo>
                    <a:pt x="7619" y="4"/>
                  </a:lnTo>
                  <a:lnTo>
                    <a:pt x="7619" y="1"/>
                  </a:lnTo>
                  <a:lnTo>
                    <a:pt x="11665" y="0"/>
                  </a:lnTo>
                  <a:lnTo>
                    <a:pt x="12856" y="846"/>
                  </a:lnTo>
                  <a:lnTo>
                    <a:pt x="13650" y="2257"/>
                  </a:lnTo>
                  <a:lnTo>
                    <a:pt x="14180" y="4045"/>
                  </a:lnTo>
                  <a:lnTo>
                    <a:pt x="15380" y="5236"/>
                  </a:lnTo>
                  <a:lnTo>
                    <a:pt x="17027" y="6030"/>
                  </a:lnTo>
                  <a:lnTo>
                    <a:pt x="18971" y="6560"/>
                  </a:lnTo>
                  <a:lnTo>
                    <a:pt x="21113" y="6914"/>
                  </a:lnTo>
                  <a:lnTo>
                    <a:pt x="23389" y="7149"/>
                  </a:lnTo>
                  <a:lnTo>
                    <a:pt x="25752" y="7306"/>
                  </a:lnTo>
                  <a:lnTo>
                    <a:pt x="28174" y="7410"/>
                  </a:lnTo>
                  <a:lnTo>
                    <a:pt x="38100" y="7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164"/>
            <p:cNvSpPr/>
            <p:nvPr/>
          </p:nvSpPr>
          <p:spPr>
            <a:xfrm>
              <a:off x="8069589" y="2713819"/>
              <a:ext cx="281801" cy="181659"/>
            </a:xfrm>
            <a:custGeom>
              <a:avLst/>
              <a:gdLst/>
              <a:ahLst/>
              <a:cxnLst/>
              <a:rect l="0" t="0" r="0" b="0"/>
              <a:pathLst>
                <a:path w="281801" h="181659">
                  <a:moveTo>
                    <a:pt x="22852" y="6522"/>
                  </a:moveTo>
                  <a:lnTo>
                    <a:pt x="18806" y="38883"/>
                  </a:lnTo>
                  <a:lnTo>
                    <a:pt x="17614" y="50956"/>
                  </a:lnTo>
                  <a:lnTo>
                    <a:pt x="16821" y="61544"/>
                  </a:lnTo>
                  <a:lnTo>
                    <a:pt x="16290" y="71144"/>
                  </a:lnTo>
                  <a:lnTo>
                    <a:pt x="15090" y="78389"/>
                  </a:lnTo>
                  <a:lnTo>
                    <a:pt x="13444" y="84067"/>
                  </a:lnTo>
                  <a:lnTo>
                    <a:pt x="8764" y="95217"/>
                  </a:lnTo>
                  <a:lnTo>
                    <a:pt x="8123" y="99000"/>
                  </a:lnTo>
                  <a:lnTo>
                    <a:pt x="7953" y="101193"/>
                  </a:lnTo>
                  <a:lnTo>
                    <a:pt x="6992" y="103503"/>
                  </a:lnTo>
                  <a:lnTo>
                    <a:pt x="3668" y="108326"/>
                  </a:lnTo>
                  <a:lnTo>
                    <a:pt x="1625" y="113293"/>
                  </a:lnTo>
                  <a:lnTo>
                    <a:pt x="4" y="120763"/>
                  </a:lnTo>
                  <a:lnTo>
                    <a:pt x="0" y="120783"/>
                  </a:lnTo>
                  <a:lnTo>
                    <a:pt x="4039" y="116765"/>
                  </a:lnTo>
                  <a:lnTo>
                    <a:pt x="5231" y="114731"/>
                  </a:lnTo>
                  <a:lnTo>
                    <a:pt x="6553" y="110212"/>
                  </a:lnTo>
                  <a:lnTo>
                    <a:pt x="9399" y="105382"/>
                  </a:lnTo>
                  <a:lnTo>
                    <a:pt x="11343" y="102908"/>
                  </a:lnTo>
                  <a:lnTo>
                    <a:pt x="12639" y="100413"/>
                  </a:lnTo>
                  <a:lnTo>
                    <a:pt x="14079" y="95382"/>
                  </a:lnTo>
                  <a:lnTo>
                    <a:pt x="15311" y="92009"/>
                  </a:lnTo>
                  <a:lnTo>
                    <a:pt x="16976" y="88067"/>
                  </a:lnTo>
                  <a:lnTo>
                    <a:pt x="18935" y="83745"/>
                  </a:lnTo>
                  <a:lnTo>
                    <a:pt x="21087" y="80017"/>
                  </a:lnTo>
                  <a:lnTo>
                    <a:pt x="23369" y="76685"/>
                  </a:lnTo>
                  <a:lnTo>
                    <a:pt x="25736" y="73617"/>
                  </a:lnTo>
                  <a:lnTo>
                    <a:pt x="30624" y="67951"/>
                  </a:lnTo>
                  <a:lnTo>
                    <a:pt x="33113" y="65255"/>
                  </a:lnTo>
                  <a:lnTo>
                    <a:pt x="34772" y="62610"/>
                  </a:lnTo>
                  <a:lnTo>
                    <a:pt x="36616" y="57414"/>
                  </a:lnTo>
                  <a:lnTo>
                    <a:pt x="37955" y="55690"/>
                  </a:lnTo>
                  <a:lnTo>
                    <a:pt x="39694" y="54541"/>
                  </a:lnTo>
                  <a:lnTo>
                    <a:pt x="44523" y="52696"/>
                  </a:lnTo>
                  <a:lnTo>
                    <a:pt x="49405" y="52376"/>
                  </a:lnTo>
                  <a:lnTo>
                    <a:pt x="50714" y="53178"/>
                  </a:lnTo>
                  <a:lnTo>
                    <a:pt x="51586" y="54559"/>
                  </a:lnTo>
                  <a:lnTo>
                    <a:pt x="52168" y="56326"/>
                  </a:lnTo>
                  <a:lnTo>
                    <a:pt x="55072" y="60548"/>
                  </a:lnTo>
                  <a:lnTo>
                    <a:pt x="57032" y="62859"/>
                  </a:lnTo>
                  <a:lnTo>
                    <a:pt x="58339" y="65247"/>
                  </a:lnTo>
                  <a:lnTo>
                    <a:pt x="59790" y="70157"/>
                  </a:lnTo>
                  <a:lnTo>
                    <a:pt x="62692" y="75162"/>
                  </a:lnTo>
                  <a:lnTo>
                    <a:pt x="64652" y="77682"/>
                  </a:lnTo>
                  <a:lnTo>
                    <a:pt x="66829" y="82740"/>
                  </a:lnTo>
                  <a:lnTo>
                    <a:pt x="67410" y="85273"/>
                  </a:lnTo>
                  <a:lnTo>
                    <a:pt x="68644" y="88656"/>
                  </a:lnTo>
                  <a:lnTo>
                    <a:pt x="70313" y="92605"/>
                  </a:lnTo>
                  <a:lnTo>
                    <a:pt x="72272" y="96930"/>
                  </a:lnTo>
                  <a:lnTo>
                    <a:pt x="73579" y="100661"/>
                  </a:lnTo>
                  <a:lnTo>
                    <a:pt x="74449" y="103994"/>
                  </a:lnTo>
                  <a:lnTo>
                    <a:pt x="75030" y="107063"/>
                  </a:lnTo>
                  <a:lnTo>
                    <a:pt x="76264" y="109109"/>
                  </a:lnTo>
                  <a:lnTo>
                    <a:pt x="77933" y="110474"/>
                  </a:lnTo>
                  <a:lnTo>
                    <a:pt x="79893" y="111383"/>
                  </a:lnTo>
                  <a:lnTo>
                    <a:pt x="81199" y="112836"/>
                  </a:lnTo>
                  <a:lnTo>
                    <a:pt x="82069" y="114651"/>
                  </a:lnTo>
                  <a:lnTo>
                    <a:pt x="82650" y="116708"/>
                  </a:lnTo>
                  <a:lnTo>
                    <a:pt x="83885" y="118079"/>
                  </a:lnTo>
                  <a:lnTo>
                    <a:pt x="85553" y="118993"/>
                  </a:lnTo>
                  <a:lnTo>
                    <a:pt x="89665" y="120009"/>
                  </a:lnTo>
                  <a:lnTo>
                    <a:pt x="96741" y="120581"/>
                  </a:lnTo>
                  <a:lnTo>
                    <a:pt x="101693" y="120715"/>
                  </a:lnTo>
                  <a:lnTo>
                    <a:pt x="104200" y="119904"/>
                  </a:lnTo>
                  <a:lnTo>
                    <a:pt x="120885" y="110206"/>
                  </a:lnTo>
                  <a:lnTo>
                    <a:pt x="135061" y="102907"/>
                  </a:lnTo>
                  <a:lnTo>
                    <a:pt x="139990" y="99565"/>
                  </a:lnTo>
                  <a:lnTo>
                    <a:pt x="144970" y="95644"/>
                  </a:lnTo>
                  <a:lnTo>
                    <a:pt x="149984" y="91336"/>
                  </a:lnTo>
                  <a:lnTo>
                    <a:pt x="155867" y="86771"/>
                  </a:lnTo>
                  <a:lnTo>
                    <a:pt x="162329" y="82035"/>
                  </a:lnTo>
                  <a:lnTo>
                    <a:pt x="169176" y="77184"/>
                  </a:lnTo>
                  <a:lnTo>
                    <a:pt x="175435" y="72256"/>
                  </a:lnTo>
                  <a:lnTo>
                    <a:pt x="181300" y="67278"/>
                  </a:lnTo>
                  <a:lnTo>
                    <a:pt x="186904" y="62266"/>
                  </a:lnTo>
                  <a:lnTo>
                    <a:pt x="197647" y="52181"/>
                  </a:lnTo>
                  <a:lnTo>
                    <a:pt x="202881" y="47121"/>
                  </a:lnTo>
                  <a:lnTo>
                    <a:pt x="208065" y="42901"/>
                  </a:lnTo>
                  <a:lnTo>
                    <a:pt x="213214" y="39241"/>
                  </a:lnTo>
                  <a:lnTo>
                    <a:pt x="218339" y="35955"/>
                  </a:lnTo>
                  <a:lnTo>
                    <a:pt x="223451" y="32917"/>
                  </a:lnTo>
                  <a:lnTo>
                    <a:pt x="228550" y="30045"/>
                  </a:lnTo>
                  <a:lnTo>
                    <a:pt x="233644" y="27284"/>
                  </a:lnTo>
                  <a:lnTo>
                    <a:pt x="237040" y="24597"/>
                  </a:lnTo>
                  <a:lnTo>
                    <a:pt x="239304" y="21958"/>
                  </a:lnTo>
                  <a:lnTo>
                    <a:pt x="242666" y="16769"/>
                  </a:lnTo>
                  <a:lnTo>
                    <a:pt x="246982" y="11640"/>
                  </a:lnTo>
                  <a:lnTo>
                    <a:pt x="252037" y="5974"/>
                  </a:lnTo>
                  <a:lnTo>
                    <a:pt x="257978" y="0"/>
                  </a:lnTo>
                  <a:lnTo>
                    <a:pt x="247692" y="10282"/>
                  </a:lnTo>
                  <a:lnTo>
                    <a:pt x="246405" y="12415"/>
                  </a:lnTo>
                  <a:lnTo>
                    <a:pt x="244976" y="17043"/>
                  </a:lnTo>
                  <a:lnTo>
                    <a:pt x="242082" y="21922"/>
                  </a:lnTo>
                  <a:lnTo>
                    <a:pt x="237974" y="26913"/>
                  </a:lnTo>
                  <a:lnTo>
                    <a:pt x="233326" y="31953"/>
                  </a:lnTo>
                  <a:lnTo>
                    <a:pt x="230901" y="35329"/>
                  </a:lnTo>
                  <a:lnTo>
                    <a:pt x="228438" y="39273"/>
                  </a:lnTo>
                  <a:lnTo>
                    <a:pt x="225949" y="43596"/>
                  </a:lnTo>
                  <a:lnTo>
                    <a:pt x="223443" y="47325"/>
                  </a:lnTo>
                  <a:lnTo>
                    <a:pt x="220926" y="50657"/>
                  </a:lnTo>
                  <a:lnTo>
                    <a:pt x="218401" y="53725"/>
                  </a:lnTo>
                  <a:lnTo>
                    <a:pt x="215595" y="59392"/>
                  </a:lnTo>
                  <a:lnTo>
                    <a:pt x="214847" y="62089"/>
                  </a:lnTo>
                  <a:lnTo>
                    <a:pt x="215194" y="64733"/>
                  </a:lnTo>
                  <a:lnTo>
                    <a:pt x="216274" y="67343"/>
                  </a:lnTo>
                  <a:lnTo>
                    <a:pt x="217839" y="69929"/>
                  </a:lnTo>
                  <a:lnTo>
                    <a:pt x="218884" y="73347"/>
                  </a:lnTo>
                  <a:lnTo>
                    <a:pt x="219580" y="77318"/>
                  </a:lnTo>
                  <a:lnTo>
                    <a:pt x="220044" y="81659"/>
                  </a:lnTo>
                  <a:lnTo>
                    <a:pt x="221200" y="85400"/>
                  </a:lnTo>
                  <a:lnTo>
                    <a:pt x="222817" y="88741"/>
                  </a:lnTo>
                  <a:lnTo>
                    <a:pt x="224742" y="91814"/>
                  </a:lnTo>
                  <a:lnTo>
                    <a:pt x="229139" y="97487"/>
                  </a:lnTo>
                  <a:lnTo>
                    <a:pt x="233914" y="102831"/>
                  </a:lnTo>
                  <a:lnTo>
                    <a:pt x="238860" y="108028"/>
                  </a:lnTo>
                  <a:lnTo>
                    <a:pt x="254001" y="123353"/>
                  </a:lnTo>
                  <a:lnTo>
                    <a:pt x="256538" y="125049"/>
                  </a:lnTo>
                  <a:lnTo>
                    <a:pt x="264153" y="128283"/>
                  </a:lnTo>
                  <a:lnTo>
                    <a:pt x="269231" y="132040"/>
                  </a:lnTo>
                  <a:lnTo>
                    <a:pt x="274312" y="136532"/>
                  </a:lnTo>
                  <a:lnTo>
                    <a:pt x="276852" y="138915"/>
                  </a:lnTo>
                  <a:lnTo>
                    <a:pt x="278545" y="141351"/>
                  </a:lnTo>
                  <a:lnTo>
                    <a:pt x="280426" y="146315"/>
                  </a:lnTo>
                  <a:lnTo>
                    <a:pt x="281263" y="151343"/>
                  </a:lnTo>
                  <a:lnTo>
                    <a:pt x="281634" y="156400"/>
                  </a:lnTo>
                  <a:lnTo>
                    <a:pt x="281800" y="161470"/>
                  </a:lnTo>
                  <a:lnTo>
                    <a:pt x="280997" y="163160"/>
                  </a:lnTo>
                  <a:lnTo>
                    <a:pt x="279615" y="164287"/>
                  </a:lnTo>
                  <a:lnTo>
                    <a:pt x="277847" y="165039"/>
                  </a:lnTo>
                  <a:lnTo>
                    <a:pt x="268080" y="172328"/>
                  </a:lnTo>
                  <a:lnTo>
                    <a:pt x="259971" y="177016"/>
                  </a:lnTo>
                  <a:lnTo>
                    <a:pt x="252981" y="179664"/>
                  </a:lnTo>
                  <a:lnTo>
                    <a:pt x="244284" y="181154"/>
                  </a:lnTo>
                  <a:lnTo>
                    <a:pt x="236346" y="181596"/>
                  </a:lnTo>
                  <a:lnTo>
                    <a:pt x="233760" y="181658"/>
                  </a:lnTo>
                  <a:lnTo>
                    <a:pt x="231192" y="180852"/>
                  </a:lnTo>
                  <a:lnTo>
                    <a:pt x="226078" y="177699"/>
                  </a:lnTo>
                  <a:lnTo>
                    <a:pt x="220983" y="173476"/>
                  </a:lnTo>
                  <a:lnTo>
                    <a:pt x="218440" y="171165"/>
                  </a:lnTo>
                  <a:lnTo>
                    <a:pt x="216743" y="168777"/>
                  </a:lnTo>
                  <a:lnTo>
                    <a:pt x="214860" y="163866"/>
                  </a:lnTo>
                  <a:lnTo>
                    <a:pt x="214357" y="160525"/>
                  </a:lnTo>
                  <a:lnTo>
                    <a:pt x="214022" y="156603"/>
                  </a:lnTo>
                  <a:lnTo>
                    <a:pt x="213798" y="152296"/>
                  </a:lnTo>
                  <a:lnTo>
                    <a:pt x="214496" y="147731"/>
                  </a:lnTo>
                  <a:lnTo>
                    <a:pt x="215808" y="142994"/>
                  </a:lnTo>
                  <a:lnTo>
                    <a:pt x="220972" y="1284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1165"/>
            <p:cNvSpPr/>
            <p:nvPr/>
          </p:nvSpPr>
          <p:spPr>
            <a:xfrm>
              <a:off x="8321041" y="2690030"/>
              <a:ext cx="45720" cy="175092"/>
            </a:xfrm>
            <a:custGeom>
              <a:avLst/>
              <a:gdLst/>
              <a:ahLst/>
              <a:cxnLst/>
              <a:rect l="0" t="0" r="0" b="0"/>
              <a:pathLst>
                <a:path w="45720" h="175092">
                  <a:moveTo>
                    <a:pt x="0" y="60791"/>
                  </a:moveTo>
                  <a:lnTo>
                    <a:pt x="16181" y="36520"/>
                  </a:lnTo>
                  <a:lnTo>
                    <a:pt x="21794" y="28523"/>
                  </a:lnTo>
                  <a:lnTo>
                    <a:pt x="26382" y="22346"/>
                  </a:lnTo>
                  <a:lnTo>
                    <a:pt x="30288" y="17381"/>
                  </a:lnTo>
                  <a:lnTo>
                    <a:pt x="32892" y="13224"/>
                  </a:lnTo>
                  <a:lnTo>
                    <a:pt x="34628" y="9606"/>
                  </a:lnTo>
                  <a:lnTo>
                    <a:pt x="37414" y="1761"/>
                  </a:lnTo>
                  <a:lnTo>
                    <a:pt x="38489" y="1118"/>
                  </a:lnTo>
                  <a:lnTo>
                    <a:pt x="40053" y="689"/>
                  </a:lnTo>
                  <a:lnTo>
                    <a:pt x="44600" y="0"/>
                  </a:lnTo>
                  <a:lnTo>
                    <a:pt x="44974" y="790"/>
                  </a:lnTo>
                  <a:lnTo>
                    <a:pt x="45498" y="5947"/>
                  </a:lnTo>
                  <a:lnTo>
                    <a:pt x="45622" y="10451"/>
                  </a:lnTo>
                  <a:lnTo>
                    <a:pt x="45719" y="77265"/>
                  </a:lnTo>
                  <a:lnTo>
                    <a:pt x="44872" y="84473"/>
                  </a:lnTo>
                  <a:lnTo>
                    <a:pt x="43461" y="91819"/>
                  </a:lnTo>
                  <a:lnTo>
                    <a:pt x="41674" y="99256"/>
                  </a:lnTo>
                  <a:lnTo>
                    <a:pt x="40483" y="106754"/>
                  </a:lnTo>
                  <a:lnTo>
                    <a:pt x="39689" y="114293"/>
                  </a:lnTo>
                  <a:lnTo>
                    <a:pt x="39159" y="121859"/>
                  </a:lnTo>
                  <a:lnTo>
                    <a:pt x="38805" y="128596"/>
                  </a:lnTo>
                  <a:lnTo>
                    <a:pt x="38413" y="140598"/>
                  </a:lnTo>
                  <a:lnTo>
                    <a:pt x="38193" y="156875"/>
                  </a:lnTo>
                  <a:lnTo>
                    <a:pt x="37315" y="161253"/>
                  </a:lnTo>
                  <a:lnTo>
                    <a:pt x="35883" y="165019"/>
                  </a:lnTo>
                  <a:lnTo>
                    <a:pt x="31547" y="173101"/>
                  </a:lnTo>
                  <a:lnTo>
                    <a:pt x="32038" y="173764"/>
                  </a:lnTo>
                  <a:lnTo>
                    <a:pt x="33211" y="174206"/>
                  </a:lnTo>
                  <a:lnTo>
                    <a:pt x="38100" y="1750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1166"/>
            <p:cNvSpPr/>
            <p:nvPr/>
          </p:nvSpPr>
          <p:spPr>
            <a:xfrm>
              <a:off x="8305831" y="2677850"/>
              <a:ext cx="182850" cy="12011"/>
            </a:xfrm>
            <a:custGeom>
              <a:avLst/>
              <a:gdLst/>
              <a:ahLst/>
              <a:cxnLst/>
              <a:rect l="0" t="0" r="0" b="0"/>
              <a:pathLst>
                <a:path w="182850" h="12011">
                  <a:moveTo>
                    <a:pt x="22829" y="4390"/>
                  </a:moveTo>
                  <a:lnTo>
                    <a:pt x="18784" y="4390"/>
                  </a:lnTo>
                  <a:lnTo>
                    <a:pt x="16745" y="3544"/>
                  </a:lnTo>
                  <a:lnTo>
                    <a:pt x="14540" y="2133"/>
                  </a:lnTo>
                  <a:lnTo>
                    <a:pt x="12223" y="345"/>
                  </a:lnTo>
                  <a:lnTo>
                    <a:pt x="10678" y="0"/>
                  </a:lnTo>
                  <a:lnTo>
                    <a:pt x="9648" y="617"/>
                  </a:lnTo>
                  <a:lnTo>
                    <a:pt x="8962" y="1875"/>
                  </a:lnTo>
                  <a:lnTo>
                    <a:pt x="7658" y="2713"/>
                  </a:lnTo>
                  <a:lnTo>
                    <a:pt x="5942" y="3272"/>
                  </a:lnTo>
                  <a:lnTo>
                    <a:pt x="0" y="4385"/>
                  </a:lnTo>
                  <a:lnTo>
                    <a:pt x="4024" y="4389"/>
                  </a:lnTo>
                  <a:lnTo>
                    <a:pt x="5211" y="5236"/>
                  </a:lnTo>
                  <a:lnTo>
                    <a:pt x="6004" y="6647"/>
                  </a:lnTo>
                  <a:lnTo>
                    <a:pt x="6532" y="8435"/>
                  </a:lnTo>
                  <a:lnTo>
                    <a:pt x="7731" y="9627"/>
                  </a:lnTo>
                  <a:lnTo>
                    <a:pt x="9378" y="10421"/>
                  </a:lnTo>
                  <a:lnTo>
                    <a:pt x="11321" y="10951"/>
                  </a:lnTo>
                  <a:lnTo>
                    <a:pt x="15157" y="11304"/>
                  </a:lnTo>
                  <a:lnTo>
                    <a:pt x="20255" y="11540"/>
                  </a:lnTo>
                  <a:lnTo>
                    <a:pt x="32692" y="11801"/>
                  </a:lnTo>
                  <a:lnTo>
                    <a:pt x="182849" y="120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1167"/>
            <p:cNvSpPr/>
            <p:nvPr/>
          </p:nvSpPr>
          <p:spPr>
            <a:xfrm>
              <a:off x="7737530" y="3771910"/>
              <a:ext cx="492072" cy="30472"/>
            </a:xfrm>
            <a:custGeom>
              <a:avLst/>
              <a:gdLst/>
              <a:ahLst/>
              <a:cxnLst/>
              <a:rect l="0" t="0" r="0" b="0"/>
              <a:pathLst>
                <a:path w="492072" h="30472">
                  <a:moveTo>
                    <a:pt x="4390" y="22851"/>
                  </a:moveTo>
                  <a:lnTo>
                    <a:pt x="346" y="26896"/>
                  </a:lnTo>
                  <a:lnTo>
                    <a:pt x="0" y="28088"/>
                  </a:lnTo>
                  <a:lnTo>
                    <a:pt x="617" y="28883"/>
                  </a:lnTo>
                  <a:lnTo>
                    <a:pt x="1874" y="29412"/>
                  </a:lnTo>
                  <a:lnTo>
                    <a:pt x="3560" y="28919"/>
                  </a:lnTo>
                  <a:lnTo>
                    <a:pt x="5530" y="27743"/>
                  </a:lnTo>
                  <a:lnTo>
                    <a:pt x="10731" y="23818"/>
                  </a:lnTo>
                  <a:lnTo>
                    <a:pt x="12851" y="22649"/>
                  </a:lnTo>
                  <a:lnTo>
                    <a:pt x="19722" y="19092"/>
                  </a:lnTo>
                  <a:lnTo>
                    <a:pt x="23924" y="17805"/>
                  </a:lnTo>
                  <a:lnTo>
                    <a:pt x="28420" y="16948"/>
                  </a:lnTo>
                  <a:lnTo>
                    <a:pt x="33110" y="16376"/>
                  </a:lnTo>
                  <a:lnTo>
                    <a:pt x="39624" y="15148"/>
                  </a:lnTo>
                  <a:lnTo>
                    <a:pt x="55892" y="11525"/>
                  </a:lnTo>
                  <a:lnTo>
                    <a:pt x="64125" y="10221"/>
                  </a:lnTo>
                  <a:lnTo>
                    <a:pt x="72155" y="9351"/>
                  </a:lnTo>
                  <a:lnTo>
                    <a:pt x="80047" y="8771"/>
                  </a:lnTo>
                  <a:lnTo>
                    <a:pt x="89541" y="7538"/>
                  </a:lnTo>
                  <a:lnTo>
                    <a:pt x="100105" y="5869"/>
                  </a:lnTo>
                  <a:lnTo>
                    <a:pt x="111379" y="3910"/>
                  </a:lnTo>
                  <a:lnTo>
                    <a:pt x="123131" y="2603"/>
                  </a:lnTo>
                  <a:lnTo>
                    <a:pt x="135197" y="1733"/>
                  </a:lnTo>
                  <a:lnTo>
                    <a:pt x="147475" y="1152"/>
                  </a:lnTo>
                  <a:lnTo>
                    <a:pt x="172407" y="507"/>
                  </a:lnTo>
                  <a:lnTo>
                    <a:pt x="309644" y="0"/>
                  </a:lnTo>
                  <a:lnTo>
                    <a:pt x="323039" y="844"/>
                  </a:lnTo>
                  <a:lnTo>
                    <a:pt x="335357" y="2253"/>
                  </a:lnTo>
                  <a:lnTo>
                    <a:pt x="346955" y="4039"/>
                  </a:lnTo>
                  <a:lnTo>
                    <a:pt x="371130" y="8281"/>
                  </a:lnTo>
                  <a:lnTo>
                    <a:pt x="383505" y="10598"/>
                  </a:lnTo>
                  <a:lnTo>
                    <a:pt x="395987" y="12142"/>
                  </a:lnTo>
                  <a:lnTo>
                    <a:pt x="408541" y="13172"/>
                  </a:lnTo>
                  <a:lnTo>
                    <a:pt x="421144" y="13859"/>
                  </a:lnTo>
                  <a:lnTo>
                    <a:pt x="432933" y="15163"/>
                  </a:lnTo>
                  <a:lnTo>
                    <a:pt x="444179" y="16879"/>
                  </a:lnTo>
                  <a:lnTo>
                    <a:pt x="455063" y="18869"/>
                  </a:lnTo>
                  <a:lnTo>
                    <a:pt x="464012" y="21044"/>
                  </a:lnTo>
                  <a:lnTo>
                    <a:pt x="471671" y="23340"/>
                  </a:lnTo>
                  <a:lnTo>
                    <a:pt x="492071" y="304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1168"/>
            <p:cNvSpPr/>
            <p:nvPr/>
          </p:nvSpPr>
          <p:spPr>
            <a:xfrm>
              <a:off x="7772714" y="4213862"/>
              <a:ext cx="456887" cy="38101"/>
            </a:xfrm>
            <a:custGeom>
              <a:avLst/>
              <a:gdLst/>
              <a:ahLst/>
              <a:cxnLst/>
              <a:rect l="0" t="0" r="0" b="0"/>
              <a:pathLst>
                <a:path w="456887" h="38101">
                  <a:moveTo>
                    <a:pt x="7306" y="0"/>
                  </a:moveTo>
                  <a:lnTo>
                    <a:pt x="3261" y="4045"/>
                  </a:lnTo>
                  <a:lnTo>
                    <a:pt x="2069" y="6930"/>
                  </a:lnTo>
                  <a:lnTo>
                    <a:pt x="1275" y="10546"/>
                  </a:lnTo>
                  <a:lnTo>
                    <a:pt x="745" y="14651"/>
                  </a:lnTo>
                  <a:lnTo>
                    <a:pt x="392" y="18234"/>
                  </a:lnTo>
                  <a:lnTo>
                    <a:pt x="157" y="21469"/>
                  </a:lnTo>
                  <a:lnTo>
                    <a:pt x="0" y="24473"/>
                  </a:lnTo>
                  <a:lnTo>
                    <a:pt x="742" y="26475"/>
                  </a:lnTo>
                  <a:lnTo>
                    <a:pt x="2084" y="27810"/>
                  </a:lnTo>
                  <a:lnTo>
                    <a:pt x="3825" y="28700"/>
                  </a:lnTo>
                  <a:lnTo>
                    <a:pt x="8016" y="29689"/>
                  </a:lnTo>
                  <a:lnTo>
                    <a:pt x="10320" y="29953"/>
                  </a:lnTo>
                  <a:lnTo>
                    <a:pt x="13549" y="29282"/>
                  </a:lnTo>
                  <a:lnTo>
                    <a:pt x="17393" y="27988"/>
                  </a:lnTo>
                  <a:lnTo>
                    <a:pt x="21651" y="26279"/>
                  </a:lnTo>
                  <a:lnTo>
                    <a:pt x="26183" y="25139"/>
                  </a:lnTo>
                  <a:lnTo>
                    <a:pt x="30897" y="24379"/>
                  </a:lnTo>
                  <a:lnTo>
                    <a:pt x="42345" y="23536"/>
                  </a:lnTo>
                  <a:lnTo>
                    <a:pt x="58720" y="23160"/>
                  </a:lnTo>
                  <a:lnTo>
                    <a:pt x="127408" y="22886"/>
                  </a:lnTo>
                  <a:lnTo>
                    <a:pt x="140715" y="23724"/>
                  </a:lnTo>
                  <a:lnTo>
                    <a:pt x="154665" y="25130"/>
                  </a:lnTo>
                  <a:lnTo>
                    <a:pt x="169045" y="26913"/>
                  </a:lnTo>
                  <a:lnTo>
                    <a:pt x="183713" y="28102"/>
                  </a:lnTo>
                  <a:lnTo>
                    <a:pt x="198570" y="28895"/>
                  </a:lnTo>
                  <a:lnTo>
                    <a:pt x="213556" y="29423"/>
                  </a:lnTo>
                  <a:lnTo>
                    <a:pt x="228626" y="30622"/>
                  </a:lnTo>
                  <a:lnTo>
                    <a:pt x="243752" y="32268"/>
                  </a:lnTo>
                  <a:lnTo>
                    <a:pt x="258917" y="34212"/>
                  </a:lnTo>
                  <a:lnTo>
                    <a:pt x="274953" y="35508"/>
                  </a:lnTo>
                  <a:lnTo>
                    <a:pt x="291571" y="36372"/>
                  </a:lnTo>
                  <a:lnTo>
                    <a:pt x="324993" y="37332"/>
                  </a:lnTo>
                  <a:lnTo>
                    <a:pt x="407260" y="38032"/>
                  </a:lnTo>
                  <a:lnTo>
                    <a:pt x="456886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1169"/>
            <p:cNvSpPr/>
            <p:nvPr/>
          </p:nvSpPr>
          <p:spPr>
            <a:xfrm>
              <a:off x="7802976" y="3939541"/>
              <a:ext cx="15145" cy="137161"/>
            </a:xfrm>
            <a:custGeom>
              <a:avLst/>
              <a:gdLst/>
              <a:ahLst/>
              <a:cxnLst/>
              <a:rect l="0" t="0" r="0" b="0"/>
              <a:pathLst>
                <a:path w="15145" h="137161">
                  <a:moveTo>
                    <a:pt x="15144" y="0"/>
                  </a:moveTo>
                  <a:lnTo>
                    <a:pt x="11099" y="4045"/>
                  </a:lnTo>
                  <a:lnTo>
                    <a:pt x="9907" y="6083"/>
                  </a:lnTo>
                  <a:lnTo>
                    <a:pt x="9112" y="8289"/>
                  </a:lnTo>
                  <a:lnTo>
                    <a:pt x="8582" y="10605"/>
                  </a:lnTo>
                  <a:lnTo>
                    <a:pt x="8230" y="12997"/>
                  </a:lnTo>
                  <a:lnTo>
                    <a:pt x="7995" y="15438"/>
                  </a:lnTo>
                  <a:lnTo>
                    <a:pt x="7837" y="17912"/>
                  </a:lnTo>
                  <a:lnTo>
                    <a:pt x="6887" y="21254"/>
                  </a:lnTo>
                  <a:lnTo>
                    <a:pt x="5406" y="25176"/>
                  </a:lnTo>
                  <a:lnTo>
                    <a:pt x="3572" y="29484"/>
                  </a:lnTo>
                  <a:lnTo>
                    <a:pt x="2350" y="33203"/>
                  </a:lnTo>
                  <a:lnTo>
                    <a:pt x="1534" y="36528"/>
                  </a:lnTo>
                  <a:lnTo>
                    <a:pt x="992" y="39592"/>
                  </a:lnTo>
                  <a:lnTo>
                    <a:pt x="629" y="42481"/>
                  </a:lnTo>
                  <a:lnTo>
                    <a:pt x="386" y="45254"/>
                  </a:lnTo>
                  <a:lnTo>
                    <a:pt x="226" y="47949"/>
                  </a:lnTo>
                  <a:lnTo>
                    <a:pt x="47" y="55459"/>
                  </a:lnTo>
                  <a:lnTo>
                    <a:pt x="0" y="59833"/>
                  </a:lnTo>
                  <a:lnTo>
                    <a:pt x="815" y="64442"/>
                  </a:lnTo>
                  <a:lnTo>
                    <a:pt x="2204" y="69207"/>
                  </a:lnTo>
                  <a:lnTo>
                    <a:pt x="3978" y="74078"/>
                  </a:lnTo>
                  <a:lnTo>
                    <a:pt x="5160" y="79019"/>
                  </a:lnTo>
                  <a:lnTo>
                    <a:pt x="5948" y="84006"/>
                  </a:lnTo>
                  <a:lnTo>
                    <a:pt x="6474" y="89023"/>
                  </a:lnTo>
                  <a:lnTo>
                    <a:pt x="6824" y="93216"/>
                  </a:lnTo>
                  <a:lnTo>
                    <a:pt x="7057" y="96857"/>
                  </a:lnTo>
                  <a:lnTo>
                    <a:pt x="7212" y="100131"/>
                  </a:lnTo>
                  <a:lnTo>
                    <a:pt x="8163" y="104007"/>
                  </a:lnTo>
                  <a:lnTo>
                    <a:pt x="9642" y="108285"/>
                  </a:lnTo>
                  <a:lnTo>
                    <a:pt x="11476" y="112830"/>
                  </a:lnTo>
                  <a:lnTo>
                    <a:pt x="12700" y="116706"/>
                  </a:lnTo>
                  <a:lnTo>
                    <a:pt x="13514" y="120138"/>
                  </a:lnTo>
                  <a:lnTo>
                    <a:pt x="14058" y="123271"/>
                  </a:lnTo>
                  <a:lnTo>
                    <a:pt x="14420" y="126208"/>
                  </a:lnTo>
                  <a:lnTo>
                    <a:pt x="14662" y="129011"/>
                  </a:lnTo>
                  <a:lnTo>
                    <a:pt x="15144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1170"/>
            <p:cNvSpPr/>
            <p:nvPr/>
          </p:nvSpPr>
          <p:spPr>
            <a:xfrm>
              <a:off x="7780020" y="3916794"/>
              <a:ext cx="121869" cy="91328"/>
            </a:xfrm>
            <a:custGeom>
              <a:avLst/>
              <a:gdLst/>
              <a:ahLst/>
              <a:cxnLst/>
              <a:rect l="0" t="0" r="0" b="0"/>
              <a:pathLst>
                <a:path w="121869" h="91328">
                  <a:moveTo>
                    <a:pt x="0" y="60847"/>
                  </a:moveTo>
                  <a:lnTo>
                    <a:pt x="0" y="4227"/>
                  </a:lnTo>
                  <a:lnTo>
                    <a:pt x="846" y="2780"/>
                  </a:lnTo>
                  <a:lnTo>
                    <a:pt x="2258" y="1816"/>
                  </a:lnTo>
                  <a:lnTo>
                    <a:pt x="4046" y="1173"/>
                  </a:lnTo>
                  <a:lnTo>
                    <a:pt x="6084" y="744"/>
                  </a:lnTo>
                  <a:lnTo>
                    <a:pt x="8289" y="458"/>
                  </a:lnTo>
                  <a:lnTo>
                    <a:pt x="10606" y="268"/>
                  </a:lnTo>
                  <a:lnTo>
                    <a:pt x="13844" y="141"/>
                  </a:lnTo>
                  <a:lnTo>
                    <a:pt x="21957" y="0"/>
                  </a:lnTo>
                  <a:lnTo>
                    <a:pt x="26491" y="809"/>
                  </a:lnTo>
                  <a:lnTo>
                    <a:pt x="31207" y="2195"/>
                  </a:lnTo>
                  <a:lnTo>
                    <a:pt x="36046" y="3966"/>
                  </a:lnTo>
                  <a:lnTo>
                    <a:pt x="40963" y="5146"/>
                  </a:lnTo>
                  <a:lnTo>
                    <a:pt x="45936" y="5933"/>
                  </a:lnTo>
                  <a:lnTo>
                    <a:pt x="50944" y="6458"/>
                  </a:lnTo>
                  <a:lnTo>
                    <a:pt x="55130" y="6807"/>
                  </a:lnTo>
                  <a:lnTo>
                    <a:pt x="58767" y="7040"/>
                  </a:lnTo>
                  <a:lnTo>
                    <a:pt x="62039" y="7196"/>
                  </a:lnTo>
                  <a:lnTo>
                    <a:pt x="65911" y="8146"/>
                  </a:lnTo>
                  <a:lnTo>
                    <a:pt x="70188" y="9626"/>
                  </a:lnTo>
                  <a:lnTo>
                    <a:pt x="74732" y="11460"/>
                  </a:lnTo>
                  <a:lnTo>
                    <a:pt x="79455" y="13529"/>
                  </a:lnTo>
                  <a:lnTo>
                    <a:pt x="89218" y="18085"/>
                  </a:lnTo>
                  <a:lnTo>
                    <a:pt x="104234" y="25411"/>
                  </a:lnTo>
                  <a:lnTo>
                    <a:pt x="108436" y="27063"/>
                  </a:lnTo>
                  <a:lnTo>
                    <a:pt x="112084" y="28164"/>
                  </a:lnTo>
                  <a:lnTo>
                    <a:pt x="115362" y="28898"/>
                  </a:lnTo>
                  <a:lnTo>
                    <a:pt x="117548" y="30235"/>
                  </a:lnTo>
                  <a:lnTo>
                    <a:pt x="119006" y="31972"/>
                  </a:lnTo>
                  <a:lnTo>
                    <a:pt x="119977" y="33976"/>
                  </a:lnTo>
                  <a:lnTo>
                    <a:pt x="120624" y="36160"/>
                  </a:lnTo>
                  <a:lnTo>
                    <a:pt x="121057" y="38463"/>
                  </a:lnTo>
                  <a:lnTo>
                    <a:pt x="121344" y="40844"/>
                  </a:lnTo>
                  <a:lnTo>
                    <a:pt x="121536" y="43278"/>
                  </a:lnTo>
                  <a:lnTo>
                    <a:pt x="121664" y="45748"/>
                  </a:lnTo>
                  <a:lnTo>
                    <a:pt x="121806" y="50749"/>
                  </a:lnTo>
                  <a:lnTo>
                    <a:pt x="121868" y="55795"/>
                  </a:lnTo>
                  <a:lnTo>
                    <a:pt x="121038" y="57479"/>
                  </a:lnTo>
                  <a:lnTo>
                    <a:pt x="119639" y="58601"/>
                  </a:lnTo>
                  <a:lnTo>
                    <a:pt x="117859" y="59350"/>
                  </a:lnTo>
                  <a:lnTo>
                    <a:pt x="115826" y="60696"/>
                  </a:lnTo>
                  <a:lnTo>
                    <a:pt x="113624" y="62439"/>
                  </a:lnTo>
                  <a:lnTo>
                    <a:pt x="111309" y="64449"/>
                  </a:lnTo>
                  <a:lnTo>
                    <a:pt x="108919" y="66634"/>
                  </a:lnTo>
                  <a:lnTo>
                    <a:pt x="104007" y="71321"/>
                  </a:lnTo>
                  <a:lnTo>
                    <a:pt x="101511" y="72910"/>
                  </a:lnTo>
                  <a:lnTo>
                    <a:pt x="99001" y="73969"/>
                  </a:lnTo>
                  <a:lnTo>
                    <a:pt x="96481" y="74675"/>
                  </a:lnTo>
                  <a:lnTo>
                    <a:pt x="93953" y="75145"/>
                  </a:lnTo>
                  <a:lnTo>
                    <a:pt x="91422" y="75460"/>
                  </a:lnTo>
                  <a:lnTo>
                    <a:pt x="88888" y="75668"/>
                  </a:lnTo>
                  <a:lnTo>
                    <a:pt x="85505" y="76655"/>
                  </a:lnTo>
                  <a:lnTo>
                    <a:pt x="81557" y="78159"/>
                  </a:lnTo>
                  <a:lnTo>
                    <a:pt x="77231" y="80008"/>
                  </a:lnTo>
                  <a:lnTo>
                    <a:pt x="73501" y="81241"/>
                  </a:lnTo>
                  <a:lnTo>
                    <a:pt x="70168" y="82063"/>
                  </a:lnTo>
                  <a:lnTo>
                    <a:pt x="67098" y="82611"/>
                  </a:lnTo>
                  <a:lnTo>
                    <a:pt x="65052" y="83823"/>
                  </a:lnTo>
                  <a:lnTo>
                    <a:pt x="63688" y="85478"/>
                  </a:lnTo>
                  <a:lnTo>
                    <a:pt x="61500" y="90171"/>
                  </a:lnTo>
                  <a:lnTo>
                    <a:pt x="62166" y="90556"/>
                  </a:lnTo>
                  <a:lnTo>
                    <a:pt x="65164" y="90985"/>
                  </a:lnTo>
                  <a:lnTo>
                    <a:pt x="67149" y="91099"/>
                  </a:lnTo>
                  <a:lnTo>
                    <a:pt x="71613" y="91226"/>
                  </a:lnTo>
                  <a:lnTo>
                    <a:pt x="83820" y="91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1171"/>
            <p:cNvSpPr/>
            <p:nvPr/>
          </p:nvSpPr>
          <p:spPr>
            <a:xfrm>
              <a:off x="7932997" y="3954780"/>
              <a:ext cx="135525" cy="151201"/>
            </a:xfrm>
            <a:custGeom>
              <a:avLst/>
              <a:gdLst/>
              <a:ahLst/>
              <a:cxnLst/>
              <a:rect l="0" t="0" r="0" b="0"/>
              <a:pathLst>
                <a:path w="135525" h="151201">
                  <a:moveTo>
                    <a:pt x="128962" y="0"/>
                  </a:moveTo>
                  <a:lnTo>
                    <a:pt x="135524" y="0"/>
                  </a:lnTo>
                  <a:lnTo>
                    <a:pt x="125883" y="0"/>
                  </a:lnTo>
                  <a:lnTo>
                    <a:pt x="122676" y="847"/>
                  </a:lnTo>
                  <a:lnTo>
                    <a:pt x="118846" y="2258"/>
                  </a:lnTo>
                  <a:lnTo>
                    <a:pt x="114597" y="4045"/>
                  </a:lnTo>
                  <a:lnTo>
                    <a:pt x="110072" y="5237"/>
                  </a:lnTo>
                  <a:lnTo>
                    <a:pt x="105362" y="6031"/>
                  </a:lnTo>
                  <a:lnTo>
                    <a:pt x="100529" y="6561"/>
                  </a:lnTo>
                  <a:lnTo>
                    <a:pt x="95614" y="7761"/>
                  </a:lnTo>
                  <a:lnTo>
                    <a:pt x="90643" y="9407"/>
                  </a:lnTo>
                  <a:lnTo>
                    <a:pt x="85637" y="11352"/>
                  </a:lnTo>
                  <a:lnTo>
                    <a:pt x="81453" y="13495"/>
                  </a:lnTo>
                  <a:lnTo>
                    <a:pt x="77815" y="15770"/>
                  </a:lnTo>
                  <a:lnTo>
                    <a:pt x="74544" y="18133"/>
                  </a:lnTo>
                  <a:lnTo>
                    <a:pt x="70670" y="21402"/>
                  </a:lnTo>
                  <a:lnTo>
                    <a:pt x="66395" y="25275"/>
                  </a:lnTo>
                  <a:lnTo>
                    <a:pt x="61851" y="29550"/>
                  </a:lnTo>
                  <a:lnTo>
                    <a:pt x="57128" y="33246"/>
                  </a:lnTo>
                  <a:lnTo>
                    <a:pt x="52287" y="36558"/>
                  </a:lnTo>
                  <a:lnTo>
                    <a:pt x="47365" y="39612"/>
                  </a:lnTo>
                  <a:lnTo>
                    <a:pt x="42391" y="43341"/>
                  </a:lnTo>
                  <a:lnTo>
                    <a:pt x="37382" y="47521"/>
                  </a:lnTo>
                  <a:lnTo>
                    <a:pt x="32349" y="52001"/>
                  </a:lnTo>
                  <a:lnTo>
                    <a:pt x="22241" y="61494"/>
                  </a:lnTo>
                  <a:lnTo>
                    <a:pt x="17174" y="66396"/>
                  </a:lnTo>
                  <a:lnTo>
                    <a:pt x="12951" y="71357"/>
                  </a:lnTo>
                  <a:lnTo>
                    <a:pt x="9289" y="76358"/>
                  </a:lnTo>
                  <a:lnTo>
                    <a:pt x="6001" y="81386"/>
                  </a:lnTo>
                  <a:lnTo>
                    <a:pt x="3808" y="86431"/>
                  </a:lnTo>
                  <a:lnTo>
                    <a:pt x="2346" y="91487"/>
                  </a:lnTo>
                  <a:lnTo>
                    <a:pt x="1372" y="96551"/>
                  </a:lnTo>
                  <a:lnTo>
                    <a:pt x="723" y="100775"/>
                  </a:lnTo>
                  <a:lnTo>
                    <a:pt x="289" y="104436"/>
                  </a:lnTo>
                  <a:lnTo>
                    <a:pt x="0" y="107724"/>
                  </a:lnTo>
                  <a:lnTo>
                    <a:pt x="654" y="111610"/>
                  </a:lnTo>
                  <a:lnTo>
                    <a:pt x="1938" y="115893"/>
                  </a:lnTo>
                  <a:lnTo>
                    <a:pt x="3640" y="120442"/>
                  </a:lnTo>
                  <a:lnTo>
                    <a:pt x="5622" y="124321"/>
                  </a:lnTo>
                  <a:lnTo>
                    <a:pt x="7788" y="127754"/>
                  </a:lnTo>
                  <a:lnTo>
                    <a:pt x="10080" y="130889"/>
                  </a:lnTo>
                  <a:lnTo>
                    <a:pt x="12454" y="133827"/>
                  </a:lnTo>
                  <a:lnTo>
                    <a:pt x="14884" y="136631"/>
                  </a:lnTo>
                  <a:lnTo>
                    <a:pt x="17350" y="139348"/>
                  </a:lnTo>
                  <a:lnTo>
                    <a:pt x="20687" y="141158"/>
                  </a:lnTo>
                  <a:lnTo>
                    <a:pt x="24606" y="142366"/>
                  </a:lnTo>
                  <a:lnTo>
                    <a:pt x="28912" y="143171"/>
                  </a:lnTo>
                  <a:lnTo>
                    <a:pt x="34322" y="144554"/>
                  </a:lnTo>
                  <a:lnTo>
                    <a:pt x="40468" y="146322"/>
                  </a:lnTo>
                  <a:lnTo>
                    <a:pt x="47107" y="148348"/>
                  </a:lnTo>
                  <a:lnTo>
                    <a:pt x="53225" y="149699"/>
                  </a:lnTo>
                  <a:lnTo>
                    <a:pt x="58997" y="150600"/>
                  </a:lnTo>
                  <a:lnTo>
                    <a:pt x="64540" y="151200"/>
                  </a:lnTo>
                  <a:lnTo>
                    <a:pt x="71620" y="150753"/>
                  </a:lnTo>
                  <a:lnTo>
                    <a:pt x="79727" y="149609"/>
                  </a:lnTo>
                  <a:lnTo>
                    <a:pt x="88520" y="147999"/>
                  </a:lnTo>
                  <a:lnTo>
                    <a:pt x="96073" y="146926"/>
                  </a:lnTo>
                  <a:lnTo>
                    <a:pt x="102803" y="146211"/>
                  </a:lnTo>
                  <a:lnTo>
                    <a:pt x="121342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1172"/>
            <p:cNvSpPr/>
            <p:nvPr/>
          </p:nvSpPr>
          <p:spPr>
            <a:xfrm>
              <a:off x="8054349" y="4038600"/>
              <a:ext cx="129531" cy="22853"/>
            </a:xfrm>
            <a:custGeom>
              <a:avLst/>
              <a:gdLst/>
              <a:ahLst/>
              <a:cxnLst/>
              <a:rect l="0" t="0" r="0" b="0"/>
              <a:pathLst>
                <a:path w="129531" h="22853">
                  <a:moveTo>
                    <a:pt x="7611" y="15240"/>
                  </a:moveTo>
                  <a:lnTo>
                    <a:pt x="3565" y="15240"/>
                  </a:lnTo>
                  <a:lnTo>
                    <a:pt x="2374" y="16087"/>
                  </a:lnTo>
                  <a:lnTo>
                    <a:pt x="1579" y="17498"/>
                  </a:lnTo>
                  <a:lnTo>
                    <a:pt x="32" y="22721"/>
                  </a:lnTo>
                  <a:lnTo>
                    <a:pt x="0" y="22833"/>
                  </a:lnTo>
                  <a:lnTo>
                    <a:pt x="4038" y="22852"/>
                  </a:lnTo>
                  <a:lnTo>
                    <a:pt x="6923" y="22008"/>
                  </a:lnTo>
                  <a:lnTo>
                    <a:pt x="10539" y="20599"/>
                  </a:lnTo>
                  <a:lnTo>
                    <a:pt x="14643" y="18812"/>
                  </a:lnTo>
                  <a:lnTo>
                    <a:pt x="19072" y="17622"/>
                  </a:lnTo>
                  <a:lnTo>
                    <a:pt x="23718" y="16828"/>
                  </a:lnTo>
                  <a:lnTo>
                    <a:pt x="28509" y="16299"/>
                  </a:lnTo>
                  <a:lnTo>
                    <a:pt x="33396" y="15946"/>
                  </a:lnTo>
                  <a:lnTo>
                    <a:pt x="38347" y="15711"/>
                  </a:lnTo>
                  <a:lnTo>
                    <a:pt x="43342" y="15553"/>
                  </a:lnTo>
                  <a:lnTo>
                    <a:pt x="48365" y="14603"/>
                  </a:lnTo>
                  <a:lnTo>
                    <a:pt x="53407" y="13122"/>
                  </a:lnTo>
                  <a:lnTo>
                    <a:pt x="58462" y="11288"/>
                  </a:lnTo>
                  <a:lnTo>
                    <a:pt x="63524" y="10065"/>
                  </a:lnTo>
                  <a:lnTo>
                    <a:pt x="68592" y="9250"/>
                  </a:lnTo>
                  <a:lnTo>
                    <a:pt x="73665" y="8707"/>
                  </a:lnTo>
                  <a:lnTo>
                    <a:pt x="79587" y="8345"/>
                  </a:lnTo>
                  <a:lnTo>
                    <a:pt x="92940" y="7942"/>
                  </a:lnTo>
                  <a:lnTo>
                    <a:pt x="106647" y="7715"/>
                  </a:lnTo>
                  <a:lnTo>
                    <a:pt x="110041" y="6837"/>
                  </a:lnTo>
                  <a:lnTo>
                    <a:pt x="113151" y="5404"/>
                  </a:lnTo>
                  <a:lnTo>
                    <a:pt x="116071" y="3603"/>
                  </a:lnTo>
                  <a:lnTo>
                    <a:pt x="118864" y="2402"/>
                  </a:lnTo>
                  <a:lnTo>
                    <a:pt x="121572" y="1601"/>
                  </a:lnTo>
                  <a:lnTo>
                    <a:pt x="1295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1173"/>
            <p:cNvSpPr/>
            <p:nvPr/>
          </p:nvSpPr>
          <p:spPr>
            <a:xfrm>
              <a:off x="8046728" y="3977641"/>
              <a:ext cx="15233" cy="99061"/>
            </a:xfrm>
            <a:custGeom>
              <a:avLst/>
              <a:gdLst/>
              <a:ahLst/>
              <a:cxnLst/>
              <a:rect l="0" t="0" r="0" b="0"/>
              <a:pathLst>
                <a:path w="15233" h="99061">
                  <a:moveTo>
                    <a:pt x="15232" y="0"/>
                  </a:moveTo>
                  <a:lnTo>
                    <a:pt x="11186" y="12136"/>
                  </a:lnTo>
                  <a:lnTo>
                    <a:pt x="9995" y="16557"/>
                  </a:lnTo>
                  <a:lnTo>
                    <a:pt x="9200" y="20351"/>
                  </a:lnTo>
                  <a:lnTo>
                    <a:pt x="8670" y="23728"/>
                  </a:lnTo>
                  <a:lnTo>
                    <a:pt x="8318" y="26825"/>
                  </a:lnTo>
                  <a:lnTo>
                    <a:pt x="8083" y="29737"/>
                  </a:lnTo>
                  <a:lnTo>
                    <a:pt x="7925" y="32525"/>
                  </a:lnTo>
                  <a:lnTo>
                    <a:pt x="6975" y="35230"/>
                  </a:lnTo>
                  <a:lnTo>
                    <a:pt x="5494" y="37879"/>
                  </a:lnTo>
                  <a:lnTo>
                    <a:pt x="3660" y="40493"/>
                  </a:lnTo>
                  <a:lnTo>
                    <a:pt x="2437" y="43082"/>
                  </a:lnTo>
                  <a:lnTo>
                    <a:pt x="1623" y="45655"/>
                  </a:lnTo>
                  <a:lnTo>
                    <a:pt x="1080" y="48217"/>
                  </a:lnTo>
                  <a:lnTo>
                    <a:pt x="717" y="50771"/>
                  </a:lnTo>
                  <a:lnTo>
                    <a:pt x="475" y="53321"/>
                  </a:lnTo>
                  <a:lnTo>
                    <a:pt x="314" y="55867"/>
                  </a:lnTo>
                  <a:lnTo>
                    <a:pt x="135" y="60955"/>
                  </a:lnTo>
                  <a:lnTo>
                    <a:pt x="34" y="70836"/>
                  </a:lnTo>
                  <a:lnTo>
                    <a:pt x="0" y="85301"/>
                  </a:lnTo>
                  <a:lnTo>
                    <a:pt x="844" y="88194"/>
                  </a:lnTo>
                  <a:lnTo>
                    <a:pt x="2254" y="90970"/>
                  </a:lnTo>
                  <a:lnTo>
                    <a:pt x="7612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1174"/>
            <p:cNvSpPr/>
            <p:nvPr/>
          </p:nvSpPr>
          <p:spPr>
            <a:xfrm>
              <a:off x="8199119" y="3931922"/>
              <a:ext cx="182881" cy="148867"/>
            </a:xfrm>
            <a:custGeom>
              <a:avLst/>
              <a:gdLst/>
              <a:ahLst/>
              <a:cxnLst/>
              <a:rect l="0" t="0" r="0" b="0"/>
              <a:pathLst>
                <a:path w="182881" h="148867">
                  <a:moveTo>
                    <a:pt x="0" y="0"/>
                  </a:moveTo>
                  <a:lnTo>
                    <a:pt x="10606" y="0"/>
                  </a:lnTo>
                  <a:lnTo>
                    <a:pt x="12151" y="846"/>
                  </a:lnTo>
                  <a:lnTo>
                    <a:pt x="13181" y="2257"/>
                  </a:lnTo>
                  <a:lnTo>
                    <a:pt x="14325" y="6083"/>
                  </a:lnTo>
                  <a:lnTo>
                    <a:pt x="14833" y="10606"/>
                  </a:lnTo>
                  <a:lnTo>
                    <a:pt x="15159" y="15171"/>
                  </a:lnTo>
                  <a:lnTo>
                    <a:pt x="15204" y="18878"/>
                  </a:lnTo>
                  <a:lnTo>
                    <a:pt x="14370" y="21898"/>
                  </a:lnTo>
                  <a:lnTo>
                    <a:pt x="12967" y="25605"/>
                  </a:lnTo>
                  <a:lnTo>
                    <a:pt x="11185" y="29770"/>
                  </a:lnTo>
                  <a:lnTo>
                    <a:pt x="9996" y="33393"/>
                  </a:lnTo>
                  <a:lnTo>
                    <a:pt x="9204" y="36656"/>
                  </a:lnTo>
                  <a:lnTo>
                    <a:pt x="8676" y="39677"/>
                  </a:lnTo>
                  <a:lnTo>
                    <a:pt x="8324" y="43385"/>
                  </a:lnTo>
                  <a:lnTo>
                    <a:pt x="8090" y="47549"/>
                  </a:lnTo>
                  <a:lnTo>
                    <a:pt x="7829" y="56693"/>
                  </a:lnTo>
                  <a:lnTo>
                    <a:pt x="7648" y="85432"/>
                  </a:lnTo>
                  <a:lnTo>
                    <a:pt x="8485" y="90821"/>
                  </a:lnTo>
                  <a:lnTo>
                    <a:pt x="9890" y="95261"/>
                  </a:lnTo>
                  <a:lnTo>
                    <a:pt x="11673" y="99067"/>
                  </a:lnTo>
                  <a:lnTo>
                    <a:pt x="12863" y="103298"/>
                  </a:lnTo>
                  <a:lnTo>
                    <a:pt x="13655" y="107812"/>
                  </a:lnTo>
                  <a:lnTo>
                    <a:pt x="14184" y="112514"/>
                  </a:lnTo>
                  <a:lnTo>
                    <a:pt x="16228" y="116496"/>
                  </a:lnTo>
                  <a:lnTo>
                    <a:pt x="19286" y="119997"/>
                  </a:lnTo>
                  <a:lnTo>
                    <a:pt x="23017" y="123178"/>
                  </a:lnTo>
                  <a:lnTo>
                    <a:pt x="27199" y="126145"/>
                  </a:lnTo>
                  <a:lnTo>
                    <a:pt x="31679" y="128970"/>
                  </a:lnTo>
                  <a:lnTo>
                    <a:pt x="36360" y="131700"/>
                  </a:lnTo>
                  <a:lnTo>
                    <a:pt x="40326" y="134366"/>
                  </a:lnTo>
                  <a:lnTo>
                    <a:pt x="43818" y="136991"/>
                  </a:lnTo>
                  <a:lnTo>
                    <a:pt x="46992" y="139587"/>
                  </a:lnTo>
                  <a:lnTo>
                    <a:pt x="50802" y="141318"/>
                  </a:lnTo>
                  <a:lnTo>
                    <a:pt x="55034" y="142472"/>
                  </a:lnTo>
                  <a:lnTo>
                    <a:pt x="59550" y="143241"/>
                  </a:lnTo>
                  <a:lnTo>
                    <a:pt x="65099" y="144600"/>
                  </a:lnTo>
                  <a:lnTo>
                    <a:pt x="71341" y="146353"/>
                  </a:lnTo>
                  <a:lnTo>
                    <a:pt x="78040" y="148369"/>
                  </a:lnTo>
                  <a:lnTo>
                    <a:pt x="85047" y="148866"/>
                  </a:lnTo>
                  <a:lnTo>
                    <a:pt x="92258" y="148350"/>
                  </a:lnTo>
                  <a:lnTo>
                    <a:pt x="99605" y="147160"/>
                  </a:lnTo>
                  <a:lnTo>
                    <a:pt x="106197" y="146366"/>
                  </a:lnTo>
                  <a:lnTo>
                    <a:pt x="112285" y="145838"/>
                  </a:lnTo>
                  <a:lnTo>
                    <a:pt x="118037" y="145485"/>
                  </a:lnTo>
                  <a:lnTo>
                    <a:pt x="124411" y="144403"/>
                  </a:lnTo>
                  <a:lnTo>
                    <a:pt x="131200" y="142835"/>
                  </a:lnTo>
                  <a:lnTo>
                    <a:pt x="138267" y="140944"/>
                  </a:lnTo>
                  <a:lnTo>
                    <a:pt x="144672" y="138835"/>
                  </a:lnTo>
                  <a:lnTo>
                    <a:pt x="150634" y="136584"/>
                  </a:lnTo>
                  <a:lnTo>
                    <a:pt x="156304" y="134236"/>
                  </a:lnTo>
                  <a:lnTo>
                    <a:pt x="161775" y="131823"/>
                  </a:lnTo>
                  <a:lnTo>
                    <a:pt x="18288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1175"/>
            <p:cNvSpPr/>
            <p:nvPr/>
          </p:nvSpPr>
          <p:spPr>
            <a:xfrm>
              <a:off x="8305802" y="3962401"/>
              <a:ext cx="30479" cy="167641"/>
            </a:xfrm>
            <a:custGeom>
              <a:avLst/>
              <a:gdLst/>
              <a:ahLst/>
              <a:cxnLst/>
              <a:rect l="0" t="0" r="0" b="0"/>
              <a:pathLst>
                <a:path w="30479" h="167641">
                  <a:moveTo>
                    <a:pt x="30478" y="0"/>
                  </a:moveTo>
                  <a:lnTo>
                    <a:pt x="22389" y="12135"/>
                  </a:lnTo>
                  <a:lnTo>
                    <a:pt x="20005" y="16557"/>
                  </a:lnTo>
                  <a:lnTo>
                    <a:pt x="18416" y="20351"/>
                  </a:lnTo>
                  <a:lnTo>
                    <a:pt x="17356" y="23727"/>
                  </a:lnTo>
                  <a:lnTo>
                    <a:pt x="15804" y="27672"/>
                  </a:lnTo>
                  <a:lnTo>
                    <a:pt x="13923" y="31994"/>
                  </a:lnTo>
                  <a:lnTo>
                    <a:pt x="11821" y="36569"/>
                  </a:lnTo>
                  <a:lnTo>
                    <a:pt x="10420" y="40466"/>
                  </a:lnTo>
                  <a:lnTo>
                    <a:pt x="9487" y="43911"/>
                  </a:lnTo>
                  <a:lnTo>
                    <a:pt x="8864" y="47054"/>
                  </a:lnTo>
                  <a:lnTo>
                    <a:pt x="8448" y="49996"/>
                  </a:lnTo>
                  <a:lnTo>
                    <a:pt x="8172" y="52804"/>
                  </a:lnTo>
                  <a:lnTo>
                    <a:pt x="7987" y="55522"/>
                  </a:lnTo>
                  <a:lnTo>
                    <a:pt x="7018" y="59028"/>
                  </a:lnTo>
                  <a:lnTo>
                    <a:pt x="5524" y="63059"/>
                  </a:lnTo>
                  <a:lnTo>
                    <a:pt x="3683" y="67439"/>
                  </a:lnTo>
                  <a:lnTo>
                    <a:pt x="2455" y="72053"/>
                  </a:lnTo>
                  <a:lnTo>
                    <a:pt x="1636" y="76822"/>
                  </a:lnTo>
                  <a:lnTo>
                    <a:pt x="1089" y="81694"/>
                  </a:lnTo>
                  <a:lnTo>
                    <a:pt x="726" y="86636"/>
                  </a:lnTo>
                  <a:lnTo>
                    <a:pt x="484" y="91624"/>
                  </a:lnTo>
                  <a:lnTo>
                    <a:pt x="214" y="101682"/>
                  </a:lnTo>
                  <a:lnTo>
                    <a:pt x="0" y="153436"/>
                  </a:lnTo>
                  <a:lnTo>
                    <a:pt x="847" y="156477"/>
                  </a:lnTo>
                  <a:lnTo>
                    <a:pt x="2257" y="159352"/>
                  </a:lnTo>
                  <a:lnTo>
                    <a:pt x="7618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1176"/>
            <p:cNvSpPr/>
            <p:nvPr/>
          </p:nvSpPr>
          <p:spPr>
            <a:xfrm>
              <a:off x="8458200" y="4053841"/>
              <a:ext cx="22837" cy="52930"/>
            </a:xfrm>
            <a:custGeom>
              <a:avLst/>
              <a:gdLst/>
              <a:ahLst/>
              <a:cxnLst/>
              <a:rect l="0" t="0" r="0" b="0"/>
              <a:pathLst>
                <a:path w="22837" h="52930">
                  <a:moveTo>
                    <a:pt x="0" y="0"/>
                  </a:moveTo>
                  <a:lnTo>
                    <a:pt x="12136" y="12135"/>
                  </a:lnTo>
                  <a:lnTo>
                    <a:pt x="15710" y="16557"/>
                  </a:lnTo>
                  <a:lnTo>
                    <a:pt x="18093" y="20351"/>
                  </a:lnTo>
                  <a:lnTo>
                    <a:pt x="19683" y="23727"/>
                  </a:lnTo>
                  <a:lnTo>
                    <a:pt x="20741" y="26824"/>
                  </a:lnTo>
                  <a:lnTo>
                    <a:pt x="21448" y="29736"/>
                  </a:lnTo>
                  <a:lnTo>
                    <a:pt x="22778" y="37610"/>
                  </a:lnTo>
                  <a:lnTo>
                    <a:pt x="22805" y="38620"/>
                  </a:lnTo>
                  <a:lnTo>
                    <a:pt x="22836" y="42000"/>
                  </a:lnTo>
                  <a:lnTo>
                    <a:pt x="21997" y="44086"/>
                  </a:lnTo>
                  <a:lnTo>
                    <a:pt x="20592" y="46324"/>
                  </a:lnTo>
                  <a:lnTo>
                    <a:pt x="15553" y="52929"/>
                  </a:lnTo>
                  <a:lnTo>
                    <a:pt x="14601" y="52219"/>
                  </a:lnTo>
                  <a:lnTo>
                    <a:pt x="13122" y="50899"/>
                  </a:lnTo>
                  <a:lnTo>
                    <a:pt x="762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1177"/>
            <p:cNvSpPr/>
            <p:nvPr/>
          </p:nvSpPr>
          <p:spPr>
            <a:xfrm>
              <a:off x="2865120" y="5288280"/>
              <a:ext cx="45721" cy="60961"/>
            </a:xfrm>
            <a:custGeom>
              <a:avLst/>
              <a:gdLst/>
              <a:ahLst/>
              <a:cxnLst/>
              <a:rect l="0" t="0" r="0" b="0"/>
              <a:pathLst>
                <a:path w="45721" h="60961">
                  <a:moveTo>
                    <a:pt x="45720" y="0"/>
                  </a:moveTo>
                  <a:lnTo>
                    <a:pt x="41675" y="8091"/>
                  </a:lnTo>
                  <a:lnTo>
                    <a:pt x="39637" y="10474"/>
                  </a:lnTo>
                  <a:lnTo>
                    <a:pt x="37431" y="12063"/>
                  </a:lnTo>
                  <a:lnTo>
                    <a:pt x="35114" y="13122"/>
                  </a:lnTo>
                  <a:lnTo>
                    <a:pt x="33570" y="15521"/>
                  </a:lnTo>
                  <a:lnTo>
                    <a:pt x="32540" y="18814"/>
                  </a:lnTo>
                  <a:lnTo>
                    <a:pt x="31853" y="22703"/>
                  </a:lnTo>
                  <a:lnTo>
                    <a:pt x="30549" y="26141"/>
                  </a:lnTo>
                  <a:lnTo>
                    <a:pt x="28833" y="29281"/>
                  </a:lnTo>
                  <a:lnTo>
                    <a:pt x="24040" y="36358"/>
                  </a:lnTo>
                  <a:lnTo>
                    <a:pt x="22800" y="37785"/>
                  </a:lnTo>
                  <a:lnTo>
                    <a:pt x="21127" y="39583"/>
                  </a:lnTo>
                  <a:lnTo>
                    <a:pt x="16403" y="44508"/>
                  </a:lnTo>
                  <a:lnTo>
                    <a:pt x="11539" y="49406"/>
                  </a:lnTo>
                  <a:lnTo>
                    <a:pt x="10233" y="51563"/>
                  </a:lnTo>
                  <a:lnTo>
                    <a:pt x="9362" y="53849"/>
                  </a:lnTo>
                  <a:lnTo>
                    <a:pt x="8782" y="56219"/>
                  </a:lnTo>
                  <a:lnTo>
                    <a:pt x="7547" y="57799"/>
                  </a:lnTo>
                  <a:lnTo>
                    <a:pt x="5878" y="58853"/>
                  </a:lnTo>
                  <a:lnTo>
                    <a:pt x="0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1178"/>
            <p:cNvSpPr/>
            <p:nvPr/>
          </p:nvSpPr>
          <p:spPr>
            <a:xfrm>
              <a:off x="2788920" y="5242560"/>
              <a:ext cx="144781" cy="117663"/>
            </a:xfrm>
            <a:custGeom>
              <a:avLst/>
              <a:gdLst/>
              <a:ahLst/>
              <a:cxnLst/>
              <a:rect l="0" t="0" r="0" b="0"/>
              <a:pathLst>
                <a:path w="144781" h="117663">
                  <a:moveTo>
                    <a:pt x="144780" y="0"/>
                  </a:moveTo>
                  <a:lnTo>
                    <a:pt x="115230" y="29550"/>
                  </a:lnTo>
                  <a:lnTo>
                    <a:pt x="111534" y="34094"/>
                  </a:lnTo>
                  <a:lnTo>
                    <a:pt x="108222" y="38816"/>
                  </a:lnTo>
                  <a:lnTo>
                    <a:pt x="105169" y="43657"/>
                  </a:lnTo>
                  <a:lnTo>
                    <a:pt x="101439" y="47731"/>
                  </a:lnTo>
                  <a:lnTo>
                    <a:pt x="97259" y="51295"/>
                  </a:lnTo>
                  <a:lnTo>
                    <a:pt x="92780" y="54516"/>
                  </a:lnTo>
                  <a:lnTo>
                    <a:pt x="88100" y="58358"/>
                  </a:lnTo>
                  <a:lnTo>
                    <a:pt x="83286" y="62612"/>
                  </a:lnTo>
                  <a:lnTo>
                    <a:pt x="73423" y="71854"/>
                  </a:lnTo>
                  <a:lnTo>
                    <a:pt x="63394" y="81606"/>
                  </a:lnTo>
                  <a:lnTo>
                    <a:pt x="58350" y="85731"/>
                  </a:lnTo>
                  <a:lnTo>
                    <a:pt x="53294" y="89327"/>
                  </a:lnTo>
                  <a:lnTo>
                    <a:pt x="48229" y="92571"/>
                  </a:lnTo>
                  <a:lnTo>
                    <a:pt x="44006" y="95581"/>
                  </a:lnTo>
                  <a:lnTo>
                    <a:pt x="40344" y="98434"/>
                  </a:lnTo>
                  <a:lnTo>
                    <a:pt x="37056" y="101182"/>
                  </a:lnTo>
                  <a:lnTo>
                    <a:pt x="33171" y="103862"/>
                  </a:lnTo>
                  <a:lnTo>
                    <a:pt x="28887" y="106494"/>
                  </a:lnTo>
                  <a:lnTo>
                    <a:pt x="24338" y="109096"/>
                  </a:lnTo>
                  <a:lnTo>
                    <a:pt x="20459" y="111678"/>
                  </a:lnTo>
                  <a:lnTo>
                    <a:pt x="17026" y="114246"/>
                  </a:lnTo>
                  <a:lnTo>
                    <a:pt x="13891" y="116804"/>
                  </a:lnTo>
                  <a:lnTo>
                    <a:pt x="10954" y="117662"/>
                  </a:lnTo>
                  <a:lnTo>
                    <a:pt x="8149" y="117388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1179"/>
            <p:cNvSpPr/>
            <p:nvPr/>
          </p:nvSpPr>
          <p:spPr>
            <a:xfrm>
              <a:off x="2796540" y="5242560"/>
              <a:ext cx="76201" cy="129541"/>
            </a:xfrm>
            <a:custGeom>
              <a:avLst/>
              <a:gdLst/>
              <a:ahLst/>
              <a:cxnLst/>
              <a:rect l="0" t="0" r="0" b="0"/>
              <a:pathLst>
                <a:path w="76201" h="129541">
                  <a:moveTo>
                    <a:pt x="0" y="0"/>
                  </a:moveTo>
                  <a:lnTo>
                    <a:pt x="11572" y="0"/>
                  </a:lnTo>
                  <a:lnTo>
                    <a:pt x="12795" y="847"/>
                  </a:lnTo>
                  <a:lnTo>
                    <a:pt x="13610" y="2257"/>
                  </a:lnTo>
                  <a:lnTo>
                    <a:pt x="14918" y="6561"/>
                  </a:lnTo>
                  <a:lnTo>
                    <a:pt x="15097" y="9407"/>
                  </a:lnTo>
                  <a:lnTo>
                    <a:pt x="15145" y="11351"/>
                  </a:lnTo>
                  <a:lnTo>
                    <a:pt x="16023" y="13494"/>
                  </a:lnTo>
                  <a:lnTo>
                    <a:pt x="17456" y="15770"/>
                  </a:lnTo>
                  <a:lnTo>
                    <a:pt x="19257" y="18133"/>
                  </a:lnTo>
                  <a:lnTo>
                    <a:pt x="20458" y="21402"/>
                  </a:lnTo>
                  <a:lnTo>
                    <a:pt x="21259" y="25275"/>
                  </a:lnTo>
                  <a:lnTo>
                    <a:pt x="21793" y="29550"/>
                  </a:lnTo>
                  <a:lnTo>
                    <a:pt x="22995" y="33247"/>
                  </a:lnTo>
                  <a:lnTo>
                    <a:pt x="24644" y="36558"/>
                  </a:lnTo>
                  <a:lnTo>
                    <a:pt x="26589" y="39611"/>
                  </a:lnTo>
                  <a:lnTo>
                    <a:pt x="28733" y="43341"/>
                  </a:lnTo>
                  <a:lnTo>
                    <a:pt x="33373" y="52001"/>
                  </a:lnTo>
                  <a:lnTo>
                    <a:pt x="35795" y="55834"/>
                  </a:lnTo>
                  <a:lnTo>
                    <a:pt x="38257" y="59235"/>
                  </a:lnTo>
                  <a:lnTo>
                    <a:pt x="40744" y="62351"/>
                  </a:lnTo>
                  <a:lnTo>
                    <a:pt x="43249" y="66120"/>
                  </a:lnTo>
                  <a:lnTo>
                    <a:pt x="45767" y="70327"/>
                  </a:lnTo>
                  <a:lnTo>
                    <a:pt x="48291" y="74824"/>
                  </a:lnTo>
                  <a:lnTo>
                    <a:pt x="53353" y="84337"/>
                  </a:lnTo>
                  <a:lnTo>
                    <a:pt x="63503" y="104242"/>
                  </a:lnTo>
                  <a:lnTo>
                    <a:pt x="65195" y="108441"/>
                  </a:lnTo>
                  <a:lnTo>
                    <a:pt x="66323" y="112088"/>
                  </a:lnTo>
                  <a:lnTo>
                    <a:pt x="67076" y="115365"/>
                  </a:lnTo>
                  <a:lnTo>
                    <a:pt x="68424" y="118397"/>
                  </a:lnTo>
                  <a:lnTo>
                    <a:pt x="70169" y="121265"/>
                  </a:lnTo>
                  <a:lnTo>
                    <a:pt x="7620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1180"/>
            <p:cNvSpPr/>
            <p:nvPr/>
          </p:nvSpPr>
          <p:spPr>
            <a:xfrm>
              <a:off x="2004536" y="4739641"/>
              <a:ext cx="988565" cy="1005604"/>
            </a:xfrm>
            <a:custGeom>
              <a:avLst/>
              <a:gdLst/>
              <a:ahLst/>
              <a:cxnLst/>
              <a:rect l="0" t="0" r="0" b="0"/>
              <a:pathLst>
                <a:path w="988565" h="1005604">
                  <a:moveTo>
                    <a:pt x="593884" y="83819"/>
                  </a:moveTo>
                  <a:lnTo>
                    <a:pt x="580017" y="83819"/>
                  </a:lnTo>
                  <a:lnTo>
                    <a:pt x="579560" y="82973"/>
                  </a:lnTo>
                  <a:lnTo>
                    <a:pt x="579051" y="79775"/>
                  </a:lnTo>
                  <a:lnTo>
                    <a:pt x="578069" y="77736"/>
                  </a:lnTo>
                  <a:lnTo>
                    <a:pt x="574719" y="73213"/>
                  </a:lnTo>
                  <a:lnTo>
                    <a:pt x="574334" y="71669"/>
                  </a:lnTo>
                  <a:lnTo>
                    <a:pt x="574924" y="70639"/>
                  </a:lnTo>
                  <a:lnTo>
                    <a:pt x="576164" y="69952"/>
                  </a:lnTo>
                  <a:lnTo>
                    <a:pt x="576144" y="68648"/>
                  </a:lnTo>
                  <a:lnTo>
                    <a:pt x="575284" y="66932"/>
                  </a:lnTo>
                  <a:lnTo>
                    <a:pt x="573865" y="64941"/>
                  </a:lnTo>
                  <a:lnTo>
                    <a:pt x="572286" y="60471"/>
                  </a:lnTo>
                  <a:lnTo>
                    <a:pt x="571865" y="58094"/>
                  </a:lnTo>
                  <a:lnTo>
                    <a:pt x="569140" y="53195"/>
                  </a:lnTo>
                  <a:lnTo>
                    <a:pt x="567228" y="50703"/>
                  </a:lnTo>
                  <a:lnTo>
                    <a:pt x="565104" y="45677"/>
                  </a:lnTo>
                  <a:lnTo>
                    <a:pt x="563908" y="38086"/>
                  </a:lnTo>
                  <a:lnTo>
                    <a:pt x="563740" y="35550"/>
                  </a:lnTo>
                  <a:lnTo>
                    <a:pt x="562781" y="33013"/>
                  </a:lnTo>
                  <a:lnTo>
                    <a:pt x="559458" y="27937"/>
                  </a:lnTo>
                  <a:lnTo>
                    <a:pt x="537680" y="4766"/>
                  </a:lnTo>
                  <a:lnTo>
                    <a:pt x="535248" y="3177"/>
                  </a:lnTo>
                  <a:lnTo>
                    <a:pt x="530288" y="1411"/>
                  </a:lnTo>
                  <a:lnTo>
                    <a:pt x="519358" y="278"/>
                  </a:lnTo>
                  <a:lnTo>
                    <a:pt x="491985" y="24"/>
                  </a:lnTo>
                  <a:lnTo>
                    <a:pt x="447587" y="0"/>
                  </a:lnTo>
                  <a:lnTo>
                    <a:pt x="410805" y="6031"/>
                  </a:lnTo>
                  <a:lnTo>
                    <a:pt x="396522" y="7760"/>
                  </a:lnTo>
                  <a:lnTo>
                    <a:pt x="371298" y="13511"/>
                  </a:lnTo>
                  <a:lnTo>
                    <a:pt x="342107" y="14898"/>
                  </a:lnTo>
                  <a:lnTo>
                    <a:pt x="310314" y="15194"/>
                  </a:lnTo>
                  <a:lnTo>
                    <a:pt x="269115" y="15237"/>
                  </a:lnTo>
                  <a:lnTo>
                    <a:pt x="249583" y="19284"/>
                  </a:lnTo>
                  <a:lnTo>
                    <a:pt x="220989" y="30678"/>
                  </a:lnTo>
                  <a:lnTo>
                    <a:pt x="195168" y="44052"/>
                  </a:lnTo>
                  <a:lnTo>
                    <a:pt x="169712" y="66489"/>
                  </a:lnTo>
                  <a:lnTo>
                    <a:pt x="144305" y="97530"/>
                  </a:lnTo>
                  <a:lnTo>
                    <a:pt x="123984" y="123122"/>
                  </a:lnTo>
                  <a:lnTo>
                    <a:pt x="104511" y="147400"/>
                  </a:lnTo>
                  <a:lnTo>
                    <a:pt x="91633" y="175777"/>
                  </a:lnTo>
                  <a:lnTo>
                    <a:pt x="80936" y="201797"/>
                  </a:lnTo>
                  <a:lnTo>
                    <a:pt x="65434" y="229326"/>
                  </a:lnTo>
                  <a:lnTo>
                    <a:pt x="53340" y="259222"/>
                  </a:lnTo>
                  <a:lnTo>
                    <a:pt x="43128" y="281982"/>
                  </a:lnTo>
                  <a:lnTo>
                    <a:pt x="38753" y="289588"/>
                  </a:lnTo>
                  <a:lnTo>
                    <a:pt x="33893" y="304812"/>
                  </a:lnTo>
                  <a:lnTo>
                    <a:pt x="28899" y="329921"/>
                  </a:lnTo>
                  <a:lnTo>
                    <a:pt x="22057" y="356552"/>
                  </a:lnTo>
                  <a:lnTo>
                    <a:pt x="14667" y="382787"/>
                  </a:lnTo>
                  <a:lnTo>
                    <a:pt x="9373" y="409751"/>
                  </a:lnTo>
                  <a:lnTo>
                    <a:pt x="7805" y="436085"/>
                  </a:lnTo>
                  <a:lnTo>
                    <a:pt x="7340" y="463079"/>
                  </a:lnTo>
                  <a:lnTo>
                    <a:pt x="4944" y="489422"/>
                  </a:lnTo>
                  <a:lnTo>
                    <a:pt x="1130" y="518676"/>
                  </a:lnTo>
                  <a:lnTo>
                    <a:pt x="0" y="546535"/>
                  </a:lnTo>
                  <a:lnTo>
                    <a:pt x="582" y="563791"/>
                  </a:lnTo>
                  <a:lnTo>
                    <a:pt x="4824" y="591699"/>
                  </a:lnTo>
                  <a:lnTo>
                    <a:pt x="6457" y="616431"/>
                  </a:lnTo>
                  <a:lnTo>
                    <a:pt x="7787" y="640693"/>
                  </a:lnTo>
                  <a:lnTo>
                    <a:pt x="13168" y="668107"/>
                  </a:lnTo>
                  <a:lnTo>
                    <a:pt x="20313" y="698297"/>
                  </a:lnTo>
                  <a:lnTo>
                    <a:pt x="24028" y="717725"/>
                  </a:lnTo>
                  <a:lnTo>
                    <a:pt x="35301" y="748487"/>
                  </a:lnTo>
                  <a:lnTo>
                    <a:pt x="47813" y="774593"/>
                  </a:lnTo>
                  <a:lnTo>
                    <a:pt x="66519" y="806117"/>
                  </a:lnTo>
                  <a:lnTo>
                    <a:pt x="73326" y="817167"/>
                  </a:lnTo>
                  <a:lnTo>
                    <a:pt x="96123" y="848297"/>
                  </a:lnTo>
                  <a:lnTo>
                    <a:pt x="124214" y="879681"/>
                  </a:lnTo>
                  <a:lnTo>
                    <a:pt x="139292" y="898468"/>
                  </a:lnTo>
                  <a:lnTo>
                    <a:pt x="164633" y="920225"/>
                  </a:lnTo>
                  <a:lnTo>
                    <a:pt x="190183" y="939947"/>
                  </a:lnTo>
                  <a:lnTo>
                    <a:pt x="207945" y="954237"/>
                  </a:lnTo>
                  <a:lnTo>
                    <a:pt x="234016" y="969337"/>
                  </a:lnTo>
                  <a:lnTo>
                    <a:pt x="245983" y="977763"/>
                  </a:lnTo>
                  <a:lnTo>
                    <a:pt x="274362" y="990071"/>
                  </a:lnTo>
                  <a:lnTo>
                    <a:pt x="289314" y="994598"/>
                  </a:lnTo>
                  <a:lnTo>
                    <a:pt x="319610" y="999762"/>
                  </a:lnTo>
                  <a:lnTo>
                    <a:pt x="335671" y="1003138"/>
                  </a:lnTo>
                  <a:lnTo>
                    <a:pt x="363754" y="1005039"/>
                  </a:lnTo>
                  <a:lnTo>
                    <a:pt x="392677" y="1005603"/>
                  </a:lnTo>
                  <a:lnTo>
                    <a:pt x="418556" y="1004922"/>
                  </a:lnTo>
                  <a:lnTo>
                    <a:pt x="446450" y="1000582"/>
                  </a:lnTo>
                  <a:lnTo>
                    <a:pt x="471178" y="998073"/>
                  </a:lnTo>
                  <a:lnTo>
                    <a:pt x="495438" y="993190"/>
                  </a:lnTo>
                  <a:lnTo>
                    <a:pt x="522852" y="990521"/>
                  </a:lnTo>
                  <a:lnTo>
                    <a:pt x="547438" y="984744"/>
                  </a:lnTo>
                  <a:lnTo>
                    <a:pt x="570809" y="977670"/>
                  </a:lnTo>
                  <a:lnTo>
                    <a:pt x="599204" y="967694"/>
                  </a:lnTo>
                  <a:lnTo>
                    <a:pt x="625415" y="957571"/>
                  </a:lnTo>
                  <a:lnTo>
                    <a:pt x="655052" y="942182"/>
                  </a:lnTo>
                  <a:lnTo>
                    <a:pt x="676919" y="932038"/>
                  </a:lnTo>
                  <a:lnTo>
                    <a:pt x="699907" y="913870"/>
                  </a:lnTo>
                  <a:lnTo>
                    <a:pt x="724800" y="893975"/>
                  </a:lnTo>
                  <a:lnTo>
                    <a:pt x="755674" y="868666"/>
                  </a:lnTo>
                  <a:lnTo>
                    <a:pt x="780689" y="848357"/>
                  </a:lnTo>
                  <a:lnTo>
                    <a:pt x="809350" y="816928"/>
                  </a:lnTo>
                  <a:lnTo>
                    <a:pt x="822574" y="805039"/>
                  </a:lnTo>
                  <a:lnTo>
                    <a:pt x="844860" y="778968"/>
                  </a:lnTo>
                  <a:lnTo>
                    <a:pt x="865568" y="753216"/>
                  </a:lnTo>
                  <a:lnTo>
                    <a:pt x="885118" y="728906"/>
                  </a:lnTo>
                  <a:lnTo>
                    <a:pt x="898012" y="702782"/>
                  </a:lnTo>
                  <a:lnTo>
                    <a:pt x="904312" y="691654"/>
                  </a:lnTo>
                  <a:lnTo>
                    <a:pt x="916532" y="675022"/>
                  </a:lnTo>
                  <a:lnTo>
                    <a:pt x="931379" y="643709"/>
                  </a:lnTo>
                  <a:lnTo>
                    <a:pt x="941799" y="616431"/>
                  </a:lnTo>
                  <a:lnTo>
                    <a:pt x="954555" y="579016"/>
                  </a:lnTo>
                  <a:lnTo>
                    <a:pt x="967263" y="547037"/>
                  </a:lnTo>
                  <a:lnTo>
                    <a:pt x="974883" y="523047"/>
                  </a:lnTo>
                  <a:lnTo>
                    <a:pt x="980246" y="496748"/>
                  </a:lnTo>
                  <a:lnTo>
                    <a:pt x="981835" y="472869"/>
                  </a:lnTo>
                  <a:lnTo>
                    <a:pt x="982372" y="442045"/>
                  </a:lnTo>
                  <a:lnTo>
                    <a:pt x="988518" y="403871"/>
                  </a:lnTo>
                  <a:lnTo>
                    <a:pt x="988564" y="388624"/>
                  </a:lnTo>
                  <a:lnTo>
                    <a:pt x="983952" y="360398"/>
                  </a:lnTo>
                  <a:lnTo>
                    <a:pt x="981848" y="332190"/>
                  </a:lnTo>
                  <a:lnTo>
                    <a:pt x="974760" y="295371"/>
                  </a:lnTo>
                  <a:lnTo>
                    <a:pt x="962797" y="264224"/>
                  </a:lnTo>
                  <a:lnTo>
                    <a:pt x="958009" y="243852"/>
                  </a:lnTo>
                  <a:lnTo>
                    <a:pt x="946518" y="215618"/>
                  </a:lnTo>
                  <a:lnTo>
                    <a:pt x="944497" y="208437"/>
                  </a:lnTo>
                  <a:lnTo>
                    <a:pt x="938599" y="195720"/>
                  </a:lnTo>
                  <a:lnTo>
                    <a:pt x="933922" y="189150"/>
                  </a:lnTo>
                  <a:lnTo>
                    <a:pt x="932336" y="185367"/>
                  </a:lnTo>
                  <a:lnTo>
                    <a:pt x="929257" y="172798"/>
                  </a:lnTo>
                  <a:lnTo>
                    <a:pt x="925537" y="166263"/>
                  </a:lnTo>
                  <a:lnTo>
                    <a:pt x="911289" y="145916"/>
                  </a:lnTo>
                  <a:lnTo>
                    <a:pt x="908520" y="138793"/>
                  </a:lnTo>
                  <a:lnTo>
                    <a:pt x="907781" y="135709"/>
                  </a:lnTo>
                  <a:lnTo>
                    <a:pt x="906442" y="133652"/>
                  </a:lnTo>
                  <a:lnTo>
                    <a:pt x="904703" y="132281"/>
                  </a:lnTo>
                  <a:lnTo>
                    <a:pt x="902697" y="131367"/>
                  </a:lnTo>
                  <a:lnTo>
                    <a:pt x="895827" y="126036"/>
                  </a:lnTo>
                  <a:lnTo>
                    <a:pt x="894240" y="123817"/>
                  </a:lnTo>
                  <a:lnTo>
                    <a:pt x="892476" y="119094"/>
                  </a:lnTo>
                  <a:lnTo>
                    <a:pt x="891159" y="117495"/>
                  </a:lnTo>
                  <a:lnTo>
                    <a:pt x="889434" y="116430"/>
                  </a:lnTo>
                  <a:lnTo>
                    <a:pt x="885260" y="115246"/>
                  </a:lnTo>
                  <a:lnTo>
                    <a:pt x="876242" y="114336"/>
                  </a:lnTo>
                  <a:lnTo>
                    <a:pt x="871903" y="118355"/>
                  </a:lnTo>
                  <a:lnTo>
                    <a:pt x="869823" y="119543"/>
                  </a:lnTo>
                  <a:lnTo>
                    <a:pt x="860584" y="1219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1181"/>
            <p:cNvSpPr/>
            <p:nvPr/>
          </p:nvSpPr>
          <p:spPr>
            <a:xfrm>
              <a:off x="2011680" y="6118860"/>
              <a:ext cx="22861" cy="1"/>
            </a:xfrm>
            <a:custGeom>
              <a:avLst/>
              <a:gdLst/>
              <a:ahLst/>
              <a:cxnLst/>
              <a:rect l="0" t="0" r="0" b="0"/>
              <a:pathLst>
                <a:path w="22861" h="1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1182"/>
            <p:cNvSpPr/>
            <p:nvPr/>
          </p:nvSpPr>
          <p:spPr>
            <a:xfrm>
              <a:off x="2773680" y="5920881"/>
              <a:ext cx="609601" cy="136347"/>
            </a:xfrm>
            <a:custGeom>
              <a:avLst/>
              <a:gdLst/>
              <a:ahLst/>
              <a:cxnLst/>
              <a:rect l="0" t="0" r="0" b="0"/>
              <a:pathLst>
                <a:path w="609601" h="136347">
                  <a:moveTo>
                    <a:pt x="0" y="30339"/>
                  </a:moveTo>
                  <a:lnTo>
                    <a:pt x="4045" y="30339"/>
                  </a:lnTo>
                  <a:lnTo>
                    <a:pt x="6083" y="31186"/>
                  </a:lnTo>
                  <a:lnTo>
                    <a:pt x="10606" y="34383"/>
                  </a:lnTo>
                  <a:lnTo>
                    <a:pt x="12997" y="35576"/>
                  </a:lnTo>
                  <a:lnTo>
                    <a:pt x="25176" y="39747"/>
                  </a:lnTo>
                  <a:lnTo>
                    <a:pt x="34050" y="43834"/>
                  </a:lnTo>
                  <a:lnTo>
                    <a:pt x="43637" y="48472"/>
                  </a:lnTo>
                  <a:lnTo>
                    <a:pt x="47719" y="50894"/>
                  </a:lnTo>
                  <a:lnTo>
                    <a:pt x="51286" y="53356"/>
                  </a:lnTo>
                  <a:lnTo>
                    <a:pt x="54511" y="55844"/>
                  </a:lnTo>
                  <a:lnTo>
                    <a:pt x="58354" y="58349"/>
                  </a:lnTo>
                  <a:lnTo>
                    <a:pt x="62609" y="60866"/>
                  </a:lnTo>
                  <a:lnTo>
                    <a:pt x="67140" y="63390"/>
                  </a:lnTo>
                  <a:lnTo>
                    <a:pt x="71853" y="66767"/>
                  </a:lnTo>
                  <a:lnTo>
                    <a:pt x="76689" y="70710"/>
                  </a:lnTo>
                  <a:lnTo>
                    <a:pt x="81606" y="75033"/>
                  </a:lnTo>
                  <a:lnTo>
                    <a:pt x="86577" y="78762"/>
                  </a:lnTo>
                  <a:lnTo>
                    <a:pt x="91585" y="82094"/>
                  </a:lnTo>
                  <a:lnTo>
                    <a:pt x="96617" y="85163"/>
                  </a:lnTo>
                  <a:lnTo>
                    <a:pt x="100818" y="88901"/>
                  </a:lnTo>
                  <a:lnTo>
                    <a:pt x="104465" y="93087"/>
                  </a:lnTo>
                  <a:lnTo>
                    <a:pt x="107743" y="97571"/>
                  </a:lnTo>
                  <a:lnTo>
                    <a:pt x="111622" y="101407"/>
                  </a:lnTo>
                  <a:lnTo>
                    <a:pt x="115902" y="104811"/>
                  </a:lnTo>
                  <a:lnTo>
                    <a:pt x="120448" y="107927"/>
                  </a:lnTo>
                  <a:lnTo>
                    <a:pt x="124325" y="110850"/>
                  </a:lnTo>
                  <a:lnTo>
                    <a:pt x="127757" y="113647"/>
                  </a:lnTo>
                  <a:lnTo>
                    <a:pt x="130891" y="116357"/>
                  </a:lnTo>
                  <a:lnTo>
                    <a:pt x="134674" y="119011"/>
                  </a:lnTo>
                  <a:lnTo>
                    <a:pt x="138889" y="121627"/>
                  </a:lnTo>
                  <a:lnTo>
                    <a:pt x="143393" y="124218"/>
                  </a:lnTo>
                  <a:lnTo>
                    <a:pt x="152912" y="129354"/>
                  </a:lnTo>
                  <a:lnTo>
                    <a:pt x="157822" y="131909"/>
                  </a:lnTo>
                  <a:lnTo>
                    <a:pt x="170049" y="134747"/>
                  </a:lnTo>
                  <a:lnTo>
                    <a:pt x="188956" y="136346"/>
                  </a:lnTo>
                  <a:lnTo>
                    <a:pt x="201667" y="135873"/>
                  </a:lnTo>
                  <a:lnTo>
                    <a:pt x="218605" y="132841"/>
                  </a:lnTo>
                  <a:lnTo>
                    <a:pt x="227017" y="130000"/>
                  </a:lnTo>
                  <a:lnTo>
                    <a:pt x="235165" y="126413"/>
                  </a:lnTo>
                  <a:lnTo>
                    <a:pt x="243136" y="122328"/>
                  </a:lnTo>
                  <a:lnTo>
                    <a:pt x="251838" y="118759"/>
                  </a:lnTo>
                  <a:lnTo>
                    <a:pt x="261025" y="115532"/>
                  </a:lnTo>
                  <a:lnTo>
                    <a:pt x="270537" y="112534"/>
                  </a:lnTo>
                  <a:lnTo>
                    <a:pt x="280264" y="108842"/>
                  </a:lnTo>
                  <a:lnTo>
                    <a:pt x="290136" y="104688"/>
                  </a:lnTo>
                  <a:lnTo>
                    <a:pt x="300104" y="100225"/>
                  </a:lnTo>
                  <a:lnTo>
                    <a:pt x="320211" y="90750"/>
                  </a:lnTo>
                  <a:lnTo>
                    <a:pt x="330314" y="85853"/>
                  </a:lnTo>
                  <a:lnTo>
                    <a:pt x="340436" y="80048"/>
                  </a:lnTo>
                  <a:lnTo>
                    <a:pt x="350570" y="73638"/>
                  </a:lnTo>
                  <a:lnTo>
                    <a:pt x="387125" y="49146"/>
                  </a:lnTo>
                  <a:lnTo>
                    <a:pt x="396090" y="44571"/>
                  </a:lnTo>
                  <a:lnTo>
                    <a:pt x="405454" y="40673"/>
                  </a:lnTo>
                  <a:lnTo>
                    <a:pt x="415082" y="37229"/>
                  </a:lnTo>
                  <a:lnTo>
                    <a:pt x="424042" y="33239"/>
                  </a:lnTo>
                  <a:lnTo>
                    <a:pt x="432555" y="28886"/>
                  </a:lnTo>
                  <a:lnTo>
                    <a:pt x="440770" y="24290"/>
                  </a:lnTo>
                  <a:lnTo>
                    <a:pt x="448787" y="20380"/>
                  </a:lnTo>
                  <a:lnTo>
                    <a:pt x="456671" y="16926"/>
                  </a:lnTo>
                  <a:lnTo>
                    <a:pt x="464468" y="13777"/>
                  </a:lnTo>
                  <a:lnTo>
                    <a:pt x="471358" y="10831"/>
                  </a:lnTo>
                  <a:lnTo>
                    <a:pt x="483530" y="5300"/>
                  </a:lnTo>
                  <a:lnTo>
                    <a:pt x="496842" y="2277"/>
                  </a:lnTo>
                  <a:lnTo>
                    <a:pt x="514102" y="575"/>
                  </a:lnTo>
                  <a:lnTo>
                    <a:pt x="531564" y="0"/>
                  </a:lnTo>
                  <a:lnTo>
                    <a:pt x="541333" y="2180"/>
                  </a:lnTo>
                  <a:lnTo>
                    <a:pt x="554095" y="5909"/>
                  </a:lnTo>
                  <a:lnTo>
                    <a:pt x="557357" y="6432"/>
                  </a:lnTo>
                  <a:lnTo>
                    <a:pt x="561225" y="8475"/>
                  </a:lnTo>
                  <a:lnTo>
                    <a:pt x="565497" y="11529"/>
                  </a:lnTo>
                  <a:lnTo>
                    <a:pt x="570038" y="15259"/>
                  </a:lnTo>
                  <a:lnTo>
                    <a:pt x="577341" y="19404"/>
                  </a:lnTo>
                  <a:lnTo>
                    <a:pt x="580474" y="20508"/>
                  </a:lnTo>
                  <a:lnTo>
                    <a:pt x="584257" y="22938"/>
                  </a:lnTo>
                  <a:lnTo>
                    <a:pt x="588471" y="26252"/>
                  </a:lnTo>
                  <a:lnTo>
                    <a:pt x="592974" y="30154"/>
                  </a:lnTo>
                  <a:lnTo>
                    <a:pt x="596823" y="32756"/>
                  </a:lnTo>
                  <a:lnTo>
                    <a:pt x="600235" y="34490"/>
                  </a:lnTo>
                  <a:lnTo>
                    <a:pt x="609600" y="37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1183"/>
            <p:cNvSpPr/>
            <p:nvPr/>
          </p:nvSpPr>
          <p:spPr>
            <a:xfrm>
              <a:off x="9091014" y="5676900"/>
              <a:ext cx="914047" cy="60961"/>
            </a:xfrm>
            <a:custGeom>
              <a:avLst/>
              <a:gdLst/>
              <a:ahLst/>
              <a:cxnLst/>
              <a:rect l="0" t="0" r="0" b="0"/>
              <a:pathLst>
                <a:path w="914047" h="60961">
                  <a:moveTo>
                    <a:pt x="898806" y="60960"/>
                  </a:moveTo>
                  <a:lnTo>
                    <a:pt x="905367" y="54399"/>
                  </a:lnTo>
                  <a:lnTo>
                    <a:pt x="905719" y="53199"/>
                  </a:lnTo>
                  <a:lnTo>
                    <a:pt x="905954" y="51552"/>
                  </a:lnTo>
                  <a:lnTo>
                    <a:pt x="906332" y="46872"/>
                  </a:lnTo>
                  <a:lnTo>
                    <a:pt x="906385" y="43974"/>
                  </a:lnTo>
                  <a:lnTo>
                    <a:pt x="906425" y="23956"/>
                  </a:lnTo>
                  <a:lnTo>
                    <a:pt x="907272" y="22743"/>
                  </a:lnTo>
                  <a:lnTo>
                    <a:pt x="908684" y="21089"/>
                  </a:lnTo>
                  <a:lnTo>
                    <a:pt x="913983" y="15307"/>
                  </a:lnTo>
                  <a:lnTo>
                    <a:pt x="914038" y="15248"/>
                  </a:lnTo>
                  <a:lnTo>
                    <a:pt x="914046" y="7620"/>
                  </a:lnTo>
                  <a:lnTo>
                    <a:pt x="699178" y="7620"/>
                  </a:lnTo>
                  <a:lnTo>
                    <a:pt x="692907" y="6774"/>
                  </a:lnTo>
                  <a:lnTo>
                    <a:pt x="687033" y="5362"/>
                  </a:lnTo>
                  <a:lnTo>
                    <a:pt x="681424" y="3575"/>
                  </a:lnTo>
                  <a:lnTo>
                    <a:pt x="675991" y="2383"/>
                  </a:lnTo>
                  <a:lnTo>
                    <a:pt x="659408" y="706"/>
                  </a:lnTo>
                  <a:lnTo>
                    <a:pt x="633737" y="139"/>
                  </a:lnTo>
                  <a:lnTo>
                    <a:pt x="129279" y="0"/>
                  </a:lnTo>
                  <a:lnTo>
                    <a:pt x="121629" y="846"/>
                  </a:lnTo>
                  <a:lnTo>
                    <a:pt x="113987" y="2258"/>
                  </a:lnTo>
                  <a:lnTo>
                    <a:pt x="106354" y="4045"/>
                  </a:lnTo>
                  <a:lnTo>
                    <a:pt x="99571" y="5237"/>
                  </a:lnTo>
                  <a:lnTo>
                    <a:pt x="81935" y="6914"/>
                  </a:lnTo>
                  <a:lnTo>
                    <a:pt x="55773" y="7558"/>
                  </a:lnTo>
                  <a:lnTo>
                    <a:pt x="12378" y="7619"/>
                  </a:lnTo>
                  <a:lnTo>
                    <a:pt x="10674" y="8466"/>
                  </a:lnTo>
                  <a:lnTo>
                    <a:pt x="9538" y="9878"/>
                  </a:lnTo>
                  <a:lnTo>
                    <a:pt x="8780" y="11665"/>
                  </a:lnTo>
                  <a:lnTo>
                    <a:pt x="7429" y="12857"/>
                  </a:lnTo>
                  <a:lnTo>
                    <a:pt x="5682" y="13651"/>
                  </a:lnTo>
                  <a:lnTo>
                    <a:pt x="0" y="15146"/>
                  </a:lnTo>
                  <a:lnTo>
                    <a:pt x="728" y="14331"/>
                  </a:lnTo>
                  <a:lnTo>
                    <a:pt x="7267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1184"/>
            <p:cNvSpPr/>
            <p:nvPr/>
          </p:nvSpPr>
          <p:spPr>
            <a:xfrm>
              <a:off x="9015624" y="5615940"/>
              <a:ext cx="273157" cy="175261"/>
            </a:xfrm>
            <a:custGeom>
              <a:avLst/>
              <a:gdLst/>
              <a:ahLst/>
              <a:cxnLst/>
              <a:rect l="0" t="0" r="0" b="0"/>
              <a:pathLst>
                <a:path w="273157" h="175261">
                  <a:moveTo>
                    <a:pt x="273156" y="0"/>
                  </a:moveTo>
                  <a:lnTo>
                    <a:pt x="273156" y="4045"/>
                  </a:lnTo>
                  <a:lnTo>
                    <a:pt x="272309" y="5237"/>
                  </a:lnTo>
                  <a:lnTo>
                    <a:pt x="270897" y="6032"/>
                  </a:lnTo>
                  <a:lnTo>
                    <a:pt x="267072" y="6914"/>
                  </a:lnTo>
                  <a:lnTo>
                    <a:pt x="262550" y="7306"/>
                  </a:lnTo>
                  <a:lnTo>
                    <a:pt x="261004" y="6564"/>
                  </a:lnTo>
                  <a:lnTo>
                    <a:pt x="259975" y="5222"/>
                  </a:lnTo>
                  <a:lnTo>
                    <a:pt x="257920" y="13"/>
                  </a:lnTo>
                  <a:lnTo>
                    <a:pt x="257919" y="8"/>
                  </a:lnTo>
                  <a:lnTo>
                    <a:pt x="251355" y="1"/>
                  </a:lnTo>
                  <a:lnTo>
                    <a:pt x="246565" y="4046"/>
                  </a:lnTo>
                  <a:lnTo>
                    <a:pt x="243574" y="5237"/>
                  </a:lnTo>
                  <a:lnTo>
                    <a:pt x="235738" y="6561"/>
                  </a:lnTo>
                  <a:lnTo>
                    <a:pt x="232124" y="7761"/>
                  </a:lnTo>
                  <a:lnTo>
                    <a:pt x="225850" y="11352"/>
                  </a:lnTo>
                  <a:lnTo>
                    <a:pt x="221298" y="13495"/>
                  </a:lnTo>
                  <a:lnTo>
                    <a:pt x="215725" y="15770"/>
                  </a:lnTo>
                  <a:lnTo>
                    <a:pt x="209468" y="18133"/>
                  </a:lnTo>
                  <a:lnTo>
                    <a:pt x="203604" y="20555"/>
                  </a:lnTo>
                  <a:lnTo>
                    <a:pt x="198000" y="23018"/>
                  </a:lnTo>
                  <a:lnTo>
                    <a:pt x="187260" y="28010"/>
                  </a:lnTo>
                  <a:lnTo>
                    <a:pt x="176842" y="33051"/>
                  </a:lnTo>
                  <a:lnTo>
                    <a:pt x="170847" y="35581"/>
                  </a:lnTo>
                  <a:lnTo>
                    <a:pt x="164309" y="38114"/>
                  </a:lnTo>
                  <a:lnTo>
                    <a:pt x="150273" y="43187"/>
                  </a:lnTo>
                  <a:lnTo>
                    <a:pt x="135568" y="48263"/>
                  </a:lnTo>
                  <a:lnTo>
                    <a:pt x="128937" y="50802"/>
                  </a:lnTo>
                  <a:lnTo>
                    <a:pt x="122824" y="53341"/>
                  </a:lnTo>
                  <a:lnTo>
                    <a:pt x="117054" y="55881"/>
                  </a:lnTo>
                  <a:lnTo>
                    <a:pt x="110667" y="58421"/>
                  </a:lnTo>
                  <a:lnTo>
                    <a:pt x="96799" y="63501"/>
                  </a:lnTo>
                  <a:lnTo>
                    <a:pt x="90391" y="65193"/>
                  </a:lnTo>
                  <a:lnTo>
                    <a:pt x="84426" y="66323"/>
                  </a:lnTo>
                  <a:lnTo>
                    <a:pt x="78756" y="67075"/>
                  </a:lnTo>
                  <a:lnTo>
                    <a:pt x="74128" y="68423"/>
                  </a:lnTo>
                  <a:lnTo>
                    <a:pt x="66730" y="72179"/>
                  </a:lnTo>
                  <a:lnTo>
                    <a:pt x="58362" y="74413"/>
                  </a:lnTo>
                  <a:lnTo>
                    <a:pt x="53760" y="75008"/>
                  </a:lnTo>
                  <a:lnTo>
                    <a:pt x="48998" y="75406"/>
                  </a:lnTo>
                  <a:lnTo>
                    <a:pt x="44131" y="75670"/>
                  </a:lnTo>
                  <a:lnTo>
                    <a:pt x="31448" y="76043"/>
                  </a:lnTo>
                  <a:lnTo>
                    <a:pt x="28196" y="76096"/>
                  </a:lnTo>
                  <a:lnTo>
                    <a:pt x="25182" y="76977"/>
                  </a:lnTo>
                  <a:lnTo>
                    <a:pt x="17742" y="81416"/>
                  </a:lnTo>
                  <a:lnTo>
                    <a:pt x="15705" y="82752"/>
                  </a:lnTo>
                  <a:lnTo>
                    <a:pt x="12542" y="83345"/>
                  </a:lnTo>
                  <a:lnTo>
                    <a:pt x="4732" y="83778"/>
                  </a:lnTo>
                  <a:lnTo>
                    <a:pt x="2766" y="83792"/>
                  </a:lnTo>
                  <a:lnTo>
                    <a:pt x="1457" y="84648"/>
                  </a:lnTo>
                  <a:lnTo>
                    <a:pt x="583" y="86065"/>
                  </a:lnTo>
                  <a:lnTo>
                    <a:pt x="0" y="87857"/>
                  </a:lnTo>
                  <a:lnTo>
                    <a:pt x="458" y="89051"/>
                  </a:lnTo>
                  <a:lnTo>
                    <a:pt x="1611" y="89847"/>
                  </a:lnTo>
                  <a:lnTo>
                    <a:pt x="3225" y="90378"/>
                  </a:lnTo>
                  <a:lnTo>
                    <a:pt x="4303" y="91579"/>
                  </a:lnTo>
                  <a:lnTo>
                    <a:pt x="5021" y="93226"/>
                  </a:lnTo>
                  <a:lnTo>
                    <a:pt x="5818" y="97314"/>
                  </a:lnTo>
                  <a:lnTo>
                    <a:pt x="6172" y="101952"/>
                  </a:lnTo>
                  <a:lnTo>
                    <a:pt x="7113" y="103528"/>
                  </a:lnTo>
                  <a:lnTo>
                    <a:pt x="8587" y="104579"/>
                  </a:lnTo>
                  <a:lnTo>
                    <a:pt x="10416" y="105279"/>
                  </a:lnTo>
                  <a:lnTo>
                    <a:pt x="14707" y="110573"/>
                  </a:lnTo>
                  <a:lnTo>
                    <a:pt x="17037" y="114356"/>
                  </a:lnTo>
                  <a:lnTo>
                    <a:pt x="19437" y="117724"/>
                  </a:lnTo>
                  <a:lnTo>
                    <a:pt x="21883" y="120816"/>
                  </a:lnTo>
                  <a:lnTo>
                    <a:pt x="24361" y="123724"/>
                  </a:lnTo>
                  <a:lnTo>
                    <a:pt x="27705" y="126509"/>
                  </a:lnTo>
                  <a:lnTo>
                    <a:pt x="35937" y="131862"/>
                  </a:lnTo>
                  <a:lnTo>
                    <a:pt x="40503" y="135321"/>
                  </a:lnTo>
                  <a:lnTo>
                    <a:pt x="45241" y="139320"/>
                  </a:lnTo>
                  <a:lnTo>
                    <a:pt x="54174" y="147433"/>
                  </a:lnTo>
                  <a:lnTo>
                    <a:pt x="60966" y="153862"/>
                  </a:lnTo>
                  <a:lnTo>
                    <a:pt x="64809" y="156761"/>
                  </a:lnTo>
                  <a:lnTo>
                    <a:pt x="69064" y="159540"/>
                  </a:lnTo>
                  <a:lnTo>
                    <a:pt x="73595" y="162240"/>
                  </a:lnTo>
                  <a:lnTo>
                    <a:pt x="79155" y="164887"/>
                  </a:lnTo>
                  <a:lnTo>
                    <a:pt x="85402" y="167498"/>
                  </a:lnTo>
                  <a:lnTo>
                    <a:pt x="105516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1185"/>
            <p:cNvSpPr/>
            <p:nvPr/>
          </p:nvSpPr>
          <p:spPr>
            <a:xfrm>
              <a:off x="7048500" y="5593080"/>
              <a:ext cx="1615441" cy="167641"/>
            </a:xfrm>
            <a:custGeom>
              <a:avLst/>
              <a:gdLst/>
              <a:ahLst/>
              <a:cxnLst/>
              <a:rect l="0" t="0" r="0" b="0"/>
              <a:pathLst>
                <a:path w="1615441" h="167641">
                  <a:moveTo>
                    <a:pt x="1615440" y="167640"/>
                  </a:moveTo>
                  <a:lnTo>
                    <a:pt x="1615440" y="163595"/>
                  </a:lnTo>
                  <a:lnTo>
                    <a:pt x="1614594" y="162403"/>
                  </a:lnTo>
                  <a:lnTo>
                    <a:pt x="1613181" y="161609"/>
                  </a:lnTo>
                  <a:lnTo>
                    <a:pt x="1611395" y="161079"/>
                  </a:lnTo>
                  <a:lnTo>
                    <a:pt x="1610202" y="159880"/>
                  </a:lnTo>
                  <a:lnTo>
                    <a:pt x="1609409" y="158233"/>
                  </a:lnTo>
                  <a:lnTo>
                    <a:pt x="1608879" y="156288"/>
                  </a:lnTo>
                  <a:lnTo>
                    <a:pt x="1606033" y="151870"/>
                  </a:lnTo>
                  <a:lnTo>
                    <a:pt x="1601353" y="146181"/>
                  </a:lnTo>
                  <a:lnTo>
                    <a:pt x="1600711" y="143145"/>
                  </a:lnTo>
                  <a:lnTo>
                    <a:pt x="1600541" y="141149"/>
                  </a:lnTo>
                  <a:lnTo>
                    <a:pt x="1599581" y="139820"/>
                  </a:lnTo>
                  <a:lnTo>
                    <a:pt x="1598095" y="138933"/>
                  </a:lnTo>
                  <a:lnTo>
                    <a:pt x="1596255" y="138342"/>
                  </a:lnTo>
                  <a:lnTo>
                    <a:pt x="1595031" y="137101"/>
                  </a:lnTo>
                  <a:lnTo>
                    <a:pt x="1594214" y="135428"/>
                  </a:lnTo>
                  <a:lnTo>
                    <a:pt x="1593670" y="133465"/>
                  </a:lnTo>
                  <a:lnTo>
                    <a:pt x="1592459" y="132157"/>
                  </a:lnTo>
                  <a:lnTo>
                    <a:pt x="1590807" y="131285"/>
                  </a:lnTo>
                  <a:lnTo>
                    <a:pt x="1586115" y="129885"/>
                  </a:lnTo>
                  <a:lnTo>
                    <a:pt x="1581257" y="125597"/>
                  </a:lnTo>
                  <a:lnTo>
                    <a:pt x="1577267" y="121799"/>
                  </a:lnTo>
                  <a:lnTo>
                    <a:pt x="1573639" y="118198"/>
                  </a:lnTo>
                  <a:lnTo>
                    <a:pt x="1571486" y="116899"/>
                  </a:lnTo>
                  <a:lnTo>
                    <a:pt x="1566837" y="115455"/>
                  </a:lnTo>
                  <a:lnTo>
                    <a:pt x="1549380" y="114367"/>
                  </a:lnTo>
                  <a:lnTo>
                    <a:pt x="1544311" y="114331"/>
                  </a:lnTo>
                  <a:lnTo>
                    <a:pt x="1541774" y="113474"/>
                  </a:lnTo>
                  <a:lnTo>
                    <a:pt x="1534159" y="109069"/>
                  </a:lnTo>
                  <a:lnTo>
                    <a:pt x="1529080" y="107742"/>
                  </a:lnTo>
                  <a:lnTo>
                    <a:pt x="1483273" y="106699"/>
                  </a:lnTo>
                  <a:lnTo>
                    <a:pt x="1473160" y="106688"/>
                  </a:lnTo>
                  <a:lnTo>
                    <a:pt x="1463022" y="108942"/>
                  </a:lnTo>
                  <a:lnTo>
                    <a:pt x="1457947" y="110728"/>
                  </a:lnTo>
                  <a:lnTo>
                    <a:pt x="1452872" y="111072"/>
                  </a:lnTo>
                  <a:lnTo>
                    <a:pt x="1436791" y="109204"/>
                  </a:lnTo>
                  <a:lnTo>
                    <a:pt x="1392673" y="113927"/>
                  </a:lnTo>
                  <a:lnTo>
                    <a:pt x="1345060" y="114278"/>
                  </a:lnTo>
                  <a:lnTo>
                    <a:pt x="1131406" y="114300"/>
                  </a:lnTo>
                  <a:lnTo>
                    <a:pt x="1090140" y="108269"/>
                  </a:lnTo>
                  <a:lnTo>
                    <a:pt x="1046387" y="106890"/>
                  </a:lnTo>
                  <a:lnTo>
                    <a:pt x="1011686" y="104464"/>
                  </a:lnTo>
                  <a:lnTo>
                    <a:pt x="967663" y="99772"/>
                  </a:lnTo>
                  <a:lnTo>
                    <a:pt x="929122" y="96943"/>
                  </a:lnTo>
                  <a:lnTo>
                    <a:pt x="892942" y="92527"/>
                  </a:lnTo>
                  <a:lnTo>
                    <a:pt x="860491" y="86418"/>
                  </a:lnTo>
                  <a:lnTo>
                    <a:pt x="807603" y="83201"/>
                  </a:lnTo>
                  <a:lnTo>
                    <a:pt x="779840" y="78651"/>
                  </a:lnTo>
                  <a:lnTo>
                    <a:pt x="745015" y="74427"/>
                  </a:lnTo>
                  <a:lnTo>
                    <a:pt x="709819" y="69735"/>
                  </a:lnTo>
                  <a:lnTo>
                    <a:pt x="672326" y="63572"/>
                  </a:lnTo>
                  <a:lnTo>
                    <a:pt x="632307" y="59218"/>
                  </a:lnTo>
                  <a:lnTo>
                    <a:pt x="591789" y="54502"/>
                  </a:lnTo>
                  <a:lnTo>
                    <a:pt x="550328" y="48333"/>
                  </a:lnTo>
                  <a:lnTo>
                    <a:pt x="504508" y="43978"/>
                  </a:lnTo>
                  <a:lnTo>
                    <a:pt x="462594" y="39261"/>
                  </a:lnTo>
                  <a:lnTo>
                    <a:pt x="416465" y="33092"/>
                  </a:lnTo>
                  <a:lnTo>
                    <a:pt x="373862" y="30996"/>
                  </a:lnTo>
                  <a:lnTo>
                    <a:pt x="343043" y="28375"/>
                  </a:lnTo>
                  <a:lnTo>
                    <a:pt x="298243" y="23950"/>
                  </a:lnTo>
                  <a:lnTo>
                    <a:pt x="265227" y="19137"/>
                  </a:lnTo>
                  <a:lnTo>
                    <a:pt x="223731" y="15163"/>
                  </a:lnTo>
                  <a:lnTo>
                    <a:pt x="192256" y="10231"/>
                  </a:lnTo>
                  <a:lnTo>
                    <a:pt x="144123" y="8136"/>
                  </a:lnTo>
                  <a:lnTo>
                    <a:pt x="97896" y="7722"/>
                  </a:lnTo>
                  <a:lnTo>
                    <a:pt x="62402" y="3605"/>
                  </a:lnTo>
                  <a:lnTo>
                    <a:pt x="37612" y="160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1186"/>
            <p:cNvSpPr/>
            <p:nvPr/>
          </p:nvSpPr>
          <p:spPr>
            <a:xfrm>
              <a:off x="2720340" y="5547361"/>
              <a:ext cx="3649981" cy="129540"/>
            </a:xfrm>
            <a:custGeom>
              <a:avLst/>
              <a:gdLst/>
              <a:ahLst/>
              <a:cxnLst/>
              <a:rect l="0" t="0" r="0" b="0"/>
              <a:pathLst>
                <a:path w="3649981" h="129540">
                  <a:moveTo>
                    <a:pt x="3649980" y="45719"/>
                  </a:moveTo>
                  <a:lnTo>
                    <a:pt x="3589302" y="41674"/>
                  </a:lnTo>
                  <a:lnTo>
                    <a:pt x="3568041" y="39636"/>
                  </a:lnTo>
                  <a:lnTo>
                    <a:pt x="3550481" y="37430"/>
                  </a:lnTo>
                  <a:lnTo>
                    <a:pt x="3521091" y="33569"/>
                  </a:lnTo>
                  <a:lnTo>
                    <a:pt x="3480745" y="30548"/>
                  </a:lnTo>
                  <a:lnTo>
                    <a:pt x="3454820" y="26840"/>
                  </a:lnTo>
                  <a:lnTo>
                    <a:pt x="3378237" y="23208"/>
                  </a:lnTo>
                  <a:lnTo>
                    <a:pt x="3352816" y="20756"/>
                  </a:lnTo>
                  <a:lnTo>
                    <a:pt x="3316964" y="16873"/>
                  </a:lnTo>
                  <a:lnTo>
                    <a:pt x="3282632" y="13466"/>
                  </a:lnTo>
                  <a:lnTo>
                    <a:pt x="3258114" y="10217"/>
                  </a:lnTo>
                  <a:lnTo>
                    <a:pt x="3152262" y="6840"/>
                  </a:lnTo>
                  <a:lnTo>
                    <a:pt x="3130463" y="3604"/>
                  </a:lnTo>
                  <a:lnTo>
                    <a:pt x="3026357" y="62"/>
                  </a:lnTo>
                  <a:lnTo>
                    <a:pt x="2901827" y="0"/>
                  </a:lnTo>
                  <a:lnTo>
                    <a:pt x="2866495" y="4044"/>
                  </a:lnTo>
                  <a:lnTo>
                    <a:pt x="2791358" y="7305"/>
                  </a:lnTo>
                  <a:lnTo>
                    <a:pt x="2766015" y="9737"/>
                  </a:lnTo>
                  <a:lnTo>
                    <a:pt x="2727947" y="13608"/>
                  </a:lnTo>
                  <a:lnTo>
                    <a:pt x="2651759" y="17354"/>
                  </a:lnTo>
                  <a:lnTo>
                    <a:pt x="2611402" y="21227"/>
                  </a:lnTo>
                  <a:lnTo>
                    <a:pt x="2499029" y="25074"/>
                  </a:lnTo>
                  <a:lnTo>
                    <a:pt x="2463420" y="28877"/>
                  </a:lnTo>
                  <a:lnTo>
                    <a:pt x="2354438" y="30437"/>
                  </a:lnTo>
                  <a:lnTo>
                    <a:pt x="2318696" y="32724"/>
                  </a:lnTo>
                  <a:lnTo>
                    <a:pt x="2284399" y="36506"/>
                  </a:lnTo>
                  <a:lnTo>
                    <a:pt x="2171658" y="38057"/>
                  </a:lnTo>
                  <a:lnTo>
                    <a:pt x="2070098" y="38944"/>
                  </a:lnTo>
                  <a:lnTo>
                    <a:pt x="2044700" y="42143"/>
                  </a:lnTo>
                  <a:lnTo>
                    <a:pt x="1968500" y="45405"/>
                  </a:lnTo>
                  <a:lnTo>
                    <a:pt x="1934445" y="41581"/>
                  </a:lnTo>
                  <a:lnTo>
                    <a:pt x="1830934" y="38190"/>
                  </a:lnTo>
                  <a:lnTo>
                    <a:pt x="1746281" y="35844"/>
                  </a:lnTo>
                  <a:lnTo>
                    <a:pt x="1714885" y="32069"/>
                  </a:lnTo>
                  <a:lnTo>
                    <a:pt x="1630219" y="28263"/>
                  </a:lnTo>
                  <a:lnTo>
                    <a:pt x="1597806" y="24461"/>
                  </a:lnTo>
                  <a:lnTo>
                    <a:pt x="1487026" y="22887"/>
                  </a:lnTo>
                  <a:lnTo>
                    <a:pt x="1380664" y="26905"/>
                  </a:lnTo>
                  <a:lnTo>
                    <a:pt x="1330743" y="30620"/>
                  </a:lnTo>
                  <a:lnTo>
                    <a:pt x="1305464" y="34210"/>
                  </a:lnTo>
                  <a:lnTo>
                    <a:pt x="1193773" y="37998"/>
                  </a:lnTo>
                  <a:lnTo>
                    <a:pt x="1128091" y="40343"/>
                  </a:lnTo>
                  <a:lnTo>
                    <a:pt x="1092016" y="44126"/>
                  </a:lnTo>
                  <a:lnTo>
                    <a:pt x="985101" y="45677"/>
                  </a:lnTo>
                  <a:lnTo>
                    <a:pt x="916175" y="47973"/>
                  </a:lnTo>
                  <a:lnTo>
                    <a:pt x="882188" y="51748"/>
                  </a:lnTo>
                  <a:lnTo>
                    <a:pt x="778982" y="55555"/>
                  </a:lnTo>
                  <a:lnTo>
                    <a:pt x="747276" y="59358"/>
                  </a:lnTo>
                  <a:lnTo>
                    <a:pt x="635006" y="60940"/>
                  </a:lnTo>
                  <a:lnTo>
                    <a:pt x="579277" y="61804"/>
                  </a:lnTo>
                  <a:lnTo>
                    <a:pt x="560281" y="65003"/>
                  </a:lnTo>
                  <a:lnTo>
                    <a:pt x="506848" y="68264"/>
                  </a:lnTo>
                  <a:lnTo>
                    <a:pt x="489426" y="70698"/>
                  </a:lnTo>
                  <a:lnTo>
                    <a:pt x="465337" y="74569"/>
                  </a:lnTo>
                  <a:lnTo>
                    <a:pt x="389105" y="78414"/>
                  </a:lnTo>
                  <a:lnTo>
                    <a:pt x="363646" y="82217"/>
                  </a:lnTo>
                  <a:lnTo>
                    <a:pt x="346194" y="83954"/>
                  </a:lnTo>
                  <a:lnTo>
                    <a:pt x="332793" y="87548"/>
                  </a:lnTo>
                  <a:lnTo>
                    <a:pt x="304309" y="90670"/>
                  </a:lnTo>
                  <a:lnTo>
                    <a:pt x="219440" y="92279"/>
                  </a:lnTo>
                  <a:lnTo>
                    <a:pt x="208724" y="95481"/>
                  </a:lnTo>
                  <a:lnTo>
                    <a:pt x="182811" y="98352"/>
                  </a:lnTo>
                  <a:lnTo>
                    <a:pt x="165832" y="99695"/>
                  </a:lnTo>
                  <a:lnTo>
                    <a:pt x="155265" y="103011"/>
                  </a:lnTo>
                  <a:lnTo>
                    <a:pt x="134685" y="106801"/>
                  </a:lnTo>
                  <a:lnTo>
                    <a:pt x="124489" y="110401"/>
                  </a:lnTo>
                  <a:lnTo>
                    <a:pt x="113274" y="113145"/>
                  </a:lnTo>
                  <a:lnTo>
                    <a:pt x="95816" y="114917"/>
                  </a:lnTo>
                  <a:lnTo>
                    <a:pt x="81918" y="119468"/>
                  </a:lnTo>
                  <a:lnTo>
                    <a:pt x="69208" y="121434"/>
                  </a:lnTo>
                  <a:lnTo>
                    <a:pt x="44276" y="121890"/>
                  </a:lnTo>
                  <a:lnTo>
                    <a:pt x="41371" y="122747"/>
                  </a:lnTo>
                  <a:lnTo>
                    <a:pt x="35885" y="125956"/>
                  </a:lnTo>
                  <a:lnTo>
                    <a:pt x="30624" y="127946"/>
                  </a:lnTo>
                  <a:lnTo>
                    <a:pt x="20349" y="129225"/>
                  </a:lnTo>
                  <a:lnTo>
                    <a:pt x="0" y="129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1187"/>
            <p:cNvSpPr/>
            <p:nvPr/>
          </p:nvSpPr>
          <p:spPr>
            <a:xfrm>
              <a:off x="2514640" y="5234941"/>
              <a:ext cx="167601" cy="556175"/>
            </a:xfrm>
            <a:custGeom>
              <a:avLst/>
              <a:gdLst/>
              <a:ahLst/>
              <a:cxnLst/>
              <a:rect l="0" t="0" r="0" b="0"/>
              <a:pathLst>
                <a:path w="167601" h="556175">
                  <a:moveTo>
                    <a:pt x="137120" y="548639"/>
                  </a:moveTo>
                  <a:lnTo>
                    <a:pt x="133075" y="552684"/>
                  </a:lnTo>
                  <a:lnTo>
                    <a:pt x="131037" y="553876"/>
                  </a:lnTo>
                  <a:lnTo>
                    <a:pt x="126514" y="555200"/>
                  </a:lnTo>
                  <a:lnTo>
                    <a:pt x="124969" y="554706"/>
                  </a:lnTo>
                  <a:lnTo>
                    <a:pt x="123939" y="553530"/>
                  </a:lnTo>
                  <a:lnTo>
                    <a:pt x="123253" y="551900"/>
                  </a:lnTo>
                  <a:lnTo>
                    <a:pt x="121949" y="550813"/>
                  </a:lnTo>
                  <a:lnTo>
                    <a:pt x="120233" y="550088"/>
                  </a:lnTo>
                  <a:lnTo>
                    <a:pt x="118242" y="549606"/>
                  </a:lnTo>
                  <a:lnTo>
                    <a:pt x="116914" y="550131"/>
                  </a:lnTo>
                  <a:lnTo>
                    <a:pt x="116030" y="551327"/>
                  </a:lnTo>
                  <a:lnTo>
                    <a:pt x="114609" y="555285"/>
                  </a:lnTo>
                  <a:lnTo>
                    <a:pt x="113646" y="555610"/>
                  </a:lnTo>
                  <a:lnTo>
                    <a:pt x="109092" y="556067"/>
                  </a:lnTo>
                  <a:lnTo>
                    <a:pt x="107730" y="556174"/>
                  </a:lnTo>
                  <a:lnTo>
                    <a:pt x="107366" y="555355"/>
                  </a:lnTo>
                  <a:lnTo>
                    <a:pt x="106641" y="548644"/>
                  </a:lnTo>
                  <a:lnTo>
                    <a:pt x="106640" y="529670"/>
                  </a:lnTo>
                  <a:lnTo>
                    <a:pt x="107487" y="527527"/>
                  </a:lnTo>
                  <a:lnTo>
                    <a:pt x="111877" y="520465"/>
                  </a:lnTo>
                  <a:lnTo>
                    <a:pt x="113201" y="515515"/>
                  </a:lnTo>
                  <a:lnTo>
                    <a:pt x="114167" y="500370"/>
                  </a:lnTo>
                  <a:lnTo>
                    <a:pt x="114260" y="462279"/>
                  </a:lnTo>
                  <a:lnTo>
                    <a:pt x="113413" y="459739"/>
                  </a:lnTo>
                  <a:lnTo>
                    <a:pt x="109023" y="452120"/>
                  </a:lnTo>
                  <a:lnTo>
                    <a:pt x="107699" y="447039"/>
                  </a:lnTo>
                  <a:lnTo>
                    <a:pt x="106779" y="432082"/>
                  </a:lnTo>
                  <a:lnTo>
                    <a:pt x="106642" y="401412"/>
                  </a:lnTo>
                  <a:lnTo>
                    <a:pt x="105795" y="398841"/>
                  </a:lnTo>
                  <a:lnTo>
                    <a:pt x="102596" y="393727"/>
                  </a:lnTo>
                  <a:lnTo>
                    <a:pt x="100609" y="386374"/>
                  </a:lnTo>
                  <a:lnTo>
                    <a:pt x="99334" y="371901"/>
                  </a:lnTo>
                  <a:lnTo>
                    <a:pt x="99113" y="359489"/>
                  </a:lnTo>
                  <a:lnTo>
                    <a:pt x="98235" y="355652"/>
                  </a:lnTo>
                  <a:lnTo>
                    <a:pt x="93802" y="345361"/>
                  </a:lnTo>
                  <a:lnTo>
                    <a:pt x="92112" y="331117"/>
                  </a:lnTo>
                  <a:lnTo>
                    <a:pt x="91716" y="318189"/>
                  </a:lnTo>
                  <a:lnTo>
                    <a:pt x="91442" y="289985"/>
                  </a:lnTo>
                  <a:lnTo>
                    <a:pt x="91400" y="179515"/>
                  </a:lnTo>
                  <a:lnTo>
                    <a:pt x="93658" y="163886"/>
                  </a:lnTo>
                  <a:lnTo>
                    <a:pt x="96637" y="147344"/>
                  </a:lnTo>
                  <a:lnTo>
                    <a:pt x="97961" y="134348"/>
                  </a:lnTo>
                  <a:lnTo>
                    <a:pt x="100808" y="120670"/>
                  </a:lnTo>
                  <a:lnTo>
                    <a:pt x="104048" y="106971"/>
                  </a:lnTo>
                  <a:lnTo>
                    <a:pt x="105872" y="89739"/>
                  </a:lnTo>
                  <a:lnTo>
                    <a:pt x="107259" y="73908"/>
                  </a:lnTo>
                  <a:lnTo>
                    <a:pt x="111810" y="59340"/>
                  </a:lnTo>
                  <a:lnTo>
                    <a:pt x="113534" y="48438"/>
                  </a:lnTo>
                  <a:lnTo>
                    <a:pt x="114117" y="32271"/>
                  </a:lnTo>
                  <a:lnTo>
                    <a:pt x="114256" y="13698"/>
                  </a:lnTo>
                  <a:lnTo>
                    <a:pt x="114260" y="0"/>
                  </a:lnTo>
                  <a:lnTo>
                    <a:pt x="110215" y="4045"/>
                  </a:lnTo>
                  <a:lnTo>
                    <a:pt x="109023" y="6083"/>
                  </a:lnTo>
                  <a:lnTo>
                    <a:pt x="107699" y="10605"/>
                  </a:lnTo>
                  <a:lnTo>
                    <a:pt x="106003" y="21254"/>
                  </a:lnTo>
                  <a:lnTo>
                    <a:pt x="102688" y="29484"/>
                  </a:lnTo>
                  <a:lnTo>
                    <a:pt x="98393" y="38786"/>
                  </a:lnTo>
                  <a:lnTo>
                    <a:pt x="93661" y="49411"/>
                  </a:lnTo>
                  <a:lnTo>
                    <a:pt x="88736" y="62600"/>
                  </a:lnTo>
                  <a:lnTo>
                    <a:pt x="83725" y="74671"/>
                  </a:lnTo>
                  <a:lnTo>
                    <a:pt x="78676" y="87374"/>
                  </a:lnTo>
                  <a:lnTo>
                    <a:pt x="73610" y="104308"/>
                  </a:lnTo>
                  <a:lnTo>
                    <a:pt x="70226" y="112718"/>
                  </a:lnTo>
                  <a:lnTo>
                    <a:pt x="66277" y="120865"/>
                  </a:lnTo>
                  <a:lnTo>
                    <a:pt x="58221" y="135844"/>
                  </a:lnTo>
                  <a:lnTo>
                    <a:pt x="51818" y="148146"/>
                  </a:lnTo>
                  <a:lnTo>
                    <a:pt x="48079" y="154644"/>
                  </a:lnTo>
                  <a:lnTo>
                    <a:pt x="43892" y="161516"/>
                  </a:lnTo>
                  <a:lnTo>
                    <a:pt x="39408" y="168637"/>
                  </a:lnTo>
                  <a:lnTo>
                    <a:pt x="35572" y="175078"/>
                  </a:lnTo>
                  <a:lnTo>
                    <a:pt x="32168" y="181065"/>
                  </a:lnTo>
                  <a:lnTo>
                    <a:pt x="29052" y="186750"/>
                  </a:lnTo>
                  <a:lnTo>
                    <a:pt x="26128" y="191386"/>
                  </a:lnTo>
                  <a:lnTo>
                    <a:pt x="23332" y="195324"/>
                  </a:lnTo>
                  <a:lnTo>
                    <a:pt x="20622" y="198796"/>
                  </a:lnTo>
                  <a:lnTo>
                    <a:pt x="17968" y="201110"/>
                  </a:lnTo>
                  <a:lnTo>
                    <a:pt x="15352" y="202653"/>
                  </a:lnTo>
                  <a:lnTo>
                    <a:pt x="12761" y="203682"/>
                  </a:lnTo>
                  <a:lnTo>
                    <a:pt x="7625" y="207083"/>
                  </a:lnTo>
                  <a:lnTo>
                    <a:pt x="5070" y="209175"/>
                  </a:lnTo>
                  <a:lnTo>
                    <a:pt x="3367" y="209723"/>
                  </a:lnTo>
                  <a:lnTo>
                    <a:pt x="2232" y="209242"/>
                  </a:lnTo>
                  <a:lnTo>
                    <a:pt x="1474" y="208074"/>
                  </a:lnTo>
                  <a:lnTo>
                    <a:pt x="633" y="204520"/>
                  </a:lnTo>
                  <a:lnTo>
                    <a:pt x="0" y="187888"/>
                  </a:lnTo>
                  <a:lnTo>
                    <a:pt x="2235" y="180590"/>
                  </a:lnTo>
                  <a:lnTo>
                    <a:pt x="6051" y="171702"/>
                  </a:lnTo>
                  <a:lnTo>
                    <a:pt x="10570" y="162107"/>
                  </a:lnTo>
                  <a:lnTo>
                    <a:pt x="13142" y="154456"/>
                  </a:lnTo>
                  <a:lnTo>
                    <a:pt x="14591" y="143132"/>
                  </a:lnTo>
                  <a:lnTo>
                    <a:pt x="14794" y="138601"/>
                  </a:lnTo>
                  <a:lnTo>
                    <a:pt x="15776" y="134733"/>
                  </a:lnTo>
                  <a:lnTo>
                    <a:pt x="20357" y="125245"/>
                  </a:lnTo>
                  <a:lnTo>
                    <a:pt x="21725" y="119729"/>
                  </a:lnTo>
                  <a:lnTo>
                    <a:pt x="22937" y="117919"/>
                  </a:lnTo>
                  <a:lnTo>
                    <a:pt x="24591" y="116712"/>
                  </a:lnTo>
                  <a:lnTo>
                    <a:pt x="26541" y="115908"/>
                  </a:lnTo>
                  <a:lnTo>
                    <a:pt x="30965" y="112757"/>
                  </a:lnTo>
                  <a:lnTo>
                    <a:pt x="36659" y="107880"/>
                  </a:lnTo>
                  <a:lnTo>
                    <a:pt x="37126" y="106633"/>
                  </a:lnTo>
                  <a:lnTo>
                    <a:pt x="37645" y="102990"/>
                  </a:lnTo>
                  <a:lnTo>
                    <a:pt x="38630" y="101680"/>
                  </a:lnTo>
                  <a:lnTo>
                    <a:pt x="40134" y="100806"/>
                  </a:lnTo>
                  <a:lnTo>
                    <a:pt x="44061" y="99835"/>
                  </a:lnTo>
                  <a:lnTo>
                    <a:pt x="48630" y="99405"/>
                  </a:lnTo>
                  <a:lnTo>
                    <a:pt x="53482" y="99213"/>
                  </a:lnTo>
                  <a:lnTo>
                    <a:pt x="60974" y="99106"/>
                  </a:lnTo>
                  <a:lnTo>
                    <a:pt x="63496" y="99090"/>
                  </a:lnTo>
                  <a:lnTo>
                    <a:pt x="66024" y="99926"/>
                  </a:lnTo>
                  <a:lnTo>
                    <a:pt x="71091" y="103113"/>
                  </a:lnTo>
                  <a:lnTo>
                    <a:pt x="76165" y="107352"/>
                  </a:lnTo>
                  <a:lnTo>
                    <a:pt x="78703" y="109668"/>
                  </a:lnTo>
                  <a:lnTo>
                    <a:pt x="81242" y="111212"/>
                  </a:lnTo>
                  <a:lnTo>
                    <a:pt x="86321" y="112927"/>
                  </a:lnTo>
                  <a:lnTo>
                    <a:pt x="89708" y="115078"/>
                  </a:lnTo>
                  <a:lnTo>
                    <a:pt x="93659" y="118205"/>
                  </a:lnTo>
                  <a:lnTo>
                    <a:pt x="97986" y="121983"/>
                  </a:lnTo>
                  <a:lnTo>
                    <a:pt x="105051" y="128439"/>
                  </a:lnTo>
                  <a:lnTo>
                    <a:pt x="108121" y="131346"/>
                  </a:lnTo>
                  <a:lnTo>
                    <a:pt x="111861" y="134131"/>
                  </a:lnTo>
                  <a:lnTo>
                    <a:pt x="116047" y="136833"/>
                  </a:lnTo>
                  <a:lnTo>
                    <a:pt x="120531" y="139483"/>
                  </a:lnTo>
                  <a:lnTo>
                    <a:pt x="124368" y="142094"/>
                  </a:lnTo>
                  <a:lnTo>
                    <a:pt x="127772" y="144683"/>
                  </a:lnTo>
                  <a:lnTo>
                    <a:pt x="130888" y="147255"/>
                  </a:lnTo>
                  <a:lnTo>
                    <a:pt x="133812" y="150663"/>
                  </a:lnTo>
                  <a:lnTo>
                    <a:pt x="136608" y="154628"/>
                  </a:lnTo>
                  <a:lnTo>
                    <a:pt x="139318" y="158965"/>
                  </a:lnTo>
                  <a:lnTo>
                    <a:pt x="141972" y="163550"/>
                  </a:lnTo>
                  <a:lnTo>
                    <a:pt x="147179" y="173160"/>
                  </a:lnTo>
                  <a:lnTo>
                    <a:pt x="152315" y="180817"/>
                  </a:lnTo>
                  <a:lnTo>
                    <a:pt x="157420" y="187043"/>
                  </a:lnTo>
                  <a:lnTo>
                    <a:pt x="159967" y="189888"/>
                  </a:lnTo>
                  <a:lnTo>
                    <a:pt x="167600" y="198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1188"/>
            <p:cNvSpPr/>
            <p:nvPr/>
          </p:nvSpPr>
          <p:spPr>
            <a:xfrm>
              <a:off x="3733905" y="4358937"/>
              <a:ext cx="1005735" cy="714348"/>
            </a:xfrm>
            <a:custGeom>
              <a:avLst/>
              <a:gdLst/>
              <a:ahLst/>
              <a:cxnLst/>
              <a:rect l="0" t="0" r="0" b="0"/>
              <a:pathLst>
                <a:path w="1005735" h="714348">
                  <a:moveTo>
                    <a:pt x="899055" y="106383"/>
                  </a:moveTo>
                  <a:lnTo>
                    <a:pt x="871283" y="106383"/>
                  </a:lnTo>
                  <a:lnTo>
                    <a:pt x="866993" y="105536"/>
                  </a:lnTo>
                  <a:lnTo>
                    <a:pt x="859970" y="102338"/>
                  </a:lnTo>
                  <a:lnTo>
                    <a:pt x="856912" y="101993"/>
                  </a:lnTo>
                  <a:lnTo>
                    <a:pt x="854026" y="102610"/>
                  </a:lnTo>
                  <a:lnTo>
                    <a:pt x="851256" y="103867"/>
                  </a:lnTo>
                  <a:lnTo>
                    <a:pt x="848562" y="103859"/>
                  </a:lnTo>
                  <a:lnTo>
                    <a:pt x="845920" y="103007"/>
                  </a:lnTo>
                  <a:lnTo>
                    <a:pt x="831550" y="95556"/>
                  </a:lnTo>
                  <a:lnTo>
                    <a:pt x="827805" y="92392"/>
                  </a:lnTo>
                  <a:lnTo>
                    <a:pt x="813013" y="74363"/>
                  </a:lnTo>
                  <a:lnTo>
                    <a:pt x="797361" y="62554"/>
                  </a:lnTo>
                  <a:lnTo>
                    <a:pt x="787173" y="50405"/>
                  </a:lnTo>
                  <a:lnTo>
                    <a:pt x="773807" y="41067"/>
                  </a:lnTo>
                  <a:lnTo>
                    <a:pt x="744046" y="25166"/>
                  </a:lnTo>
                  <a:lnTo>
                    <a:pt x="712782" y="9869"/>
                  </a:lnTo>
                  <a:lnTo>
                    <a:pt x="692310" y="3091"/>
                  </a:lnTo>
                  <a:lnTo>
                    <a:pt x="669311" y="707"/>
                  </a:lnTo>
                  <a:lnTo>
                    <a:pt x="642270" y="0"/>
                  </a:lnTo>
                  <a:lnTo>
                    <a:pt x="616949" y="638"/>
                  </a:lnTo>
                  <a:lnTo>
                    <a:pt x="587527" y="5813"/>
                  </a:lnTo>
                  <a:lnTo>
                    <a:pt x="564454" y="10320"/>
                  </a:lnTo>
                  <a:lnTo>
                    <a:pt x="542346" y="15146"/>
                  </a:lnTo>
                  <a:lnTo>
                    <a:pt x="520385" y="20960"/>
                  </a:lnTo>
                  <a:lnTo>
                    <a:pt x="485067" y="32906"/>
                  </a:lnTo>
                  <a:lnTo>
                    <a:pt x="463318" y="39295"/>
                  </a:lnTo>
                  <a:lnTo>
                    <a:pt x="432034" y="51698"/>
                  </a:lnTo>
                  <a:lnTo>
                    <a:pt x="401315" y="62052"/>
                  </a:lnTo>
                  <a:lnTo>
                    <a:pt x="378682" y="70029"/>
                  </a:lnTo>
                  <a:lnTo>
                    <a:pt x="355358" y="79219"/>
                  </a:lnTo>
                  <a:lnTo>
                    <a:pt x="324034" y="93066"/>
                  </a:lnTo>
                  <a:lnTo>
                    <a:pt x="297444" y="103754"/>
                  </a:lnTo>
                  <a:lnTo>
                    <a:pt x="268491" y="117269"/>
                  </a:lnTo>
                  <a:lnTo>
                    <a:pt x="239311" y="131152"/>
                  </a:lnTo>
                  <a:lnTo>
                    <a:pt x="214202" y="141850"/>
                  </a:lnTo>
                  <a:lnTo>
                    <a:pt x="182963" y="160206"/>
                  </a:lnTo>
                  <a:lnTo>
                    <a:pt x="152332" y="180138"/>
                  </a:lnTo>
                  <a:lnTo>
                    <a:pt x="127059" y="201228"/>
                  </a:lnTo>
                  <a:lnTo>
                    <a:pt x="106718" y="220845"/>
                  </a:lnTo>
                  <a:lnTo>
                    <a:pt x="90437" y="237759"/>
                  </a:lnTo>
                  <a:lnTo>
                    <a:pt x="79027" y="254341"/>
                  </a:lnTo>
                  <a:lnTo>
                    <a:pt x="65299" y="274118"/>
                  </a:lnTo>
                  <a:lnTo>
                    <a:pt x="50506" y="291925"/>
                  </a:lnTo>
                  <a:lnTo>
                    <a:pt x="36246" y="312912"/>
                  </a:lnTo>
                  <a:lnTo>
                    <a:pt x="26282" y="334370"/>
                  </a:lnTo>
                  <a:lnTo>
                    <a:pt x="17968" y="352675"/>
                  </a:lnTo>
                  <a:lnTo>
                    <a:pt x="10989" y="373809"/>
                  </a:lnTo>
                  <a:lnTo>
                    <a:pt x="7698" y="395312"/>
                  </a:lnTo>
                  <a:lnTo>
                    <a:pt x="2583" y="413630"/>
                  </a:lnTo>
                  <a:lnTo>
                    <a:pt x="691" y="434768"/>
                  </a:lnTo>
                  <a:lnTo>
                    <a:pt x="249" y="449605"/>
                  </a:lnTo>
                  <a:lnTo>
                    <a:pt x="0" y="472238"/>
                  </a:lnTo>
                  <a:lnTo>
                    <a:pt x="2200" y="485167"/>
                  </a:lnTo>
                  <a:lnTo>
                    <a:pt x="5152" y="497405"/>
                  </a:lnTo>
                  <a:lnTo>
                    <a:pt x="7662" y="518574"/>
                  </a:lnTo>
                  <a:lnTo>
                    <a:pt x="13391" y="540087"/>
                  </a:lnTo>
                  <a:lnTo>
                    <a:pt x="20451" y="557562"/>
                  </a:lnTo>
                  <a:lnTo>
                    <a:pt x="28751" y="574310"/>
                  </a:lnTo>
                  <a:lnTo>
                    <a:pt x="41559" y="594137"/>
                  </a:lnTo>
                  <a:lnTo>
                    <a:pt x="61057" y="616436"/>
                  </a:lnTo>
                  <a:lnTo>
                    <a:pt x="71105" y="626020"/>
                  </a:lnTo>
                  <a:lnTo>
                    <a:pt x="100473" y="645894"/>
                  </a:lnTo>
                  <a:lnTo>
                    <a:pt x="124497" y="659303"/>
                  </a:lnTo>
                  <a:lnTo>
                    <a:pt x="152825" y="672362"/>
                  </a:lnTo>
                  <a:lnTo>
                    <a:pt x="168618" y="680509"/>
                  </a:lnTo>
                  <a:lnTo>
                    <a:pt x="195702" y="689009"/>
                  </a:lnTo>
                  <a:lnTo>
                    <a:pt x="220190" y="692751"/>
                  </a:lnTo>
                  <a:lnTo>
                    <a:pt x="244379" y="698845"/>
                  </a:lnTo>
                  <a:lnTo>
                    <a:pt x="271772" y="705167"/>
                  </a:lnTo>
                  <a:lnTo>
                    <a:pt x="296351" y="708262"/>
                  </a:lnTo>
                  <a:lnTo>
                    <a:pt x="320567" y="713319"/>
                  </a:lnTo>
                  <a:lnTo>
                    <a:pt x="348815" y="714347"/>
                  </a:lnTo>
                  <a:lnTo>
                    <a:pt x="377787" y="710512"/>
                  </a:lnTo>
                  <a:lnTo>
                    <a:pt x="402834" y="708999"/>
                  </a:lnTo>
                  <a:lnTo>
                    <a:pt x="426342" y="707705"/>
                  </a:lnTo>
                  <a:lnTo>
                    <a:pt x="450241" y="703182"/>
                  </a:lnTo>
                  <a:lnTo>
                    <a:pt x="477548" y="700619"/>
                  </a:lnTo>
                  <a:lnTo>
                    <a:pt x="502949" y="694873"/>
                  </a:lnTo>
                  <a:lnTo>
                    <a:pt x="530700" y="686962"/>
                  </a:lnTo>
                  <a:lnTo>
                    <a:pt x="555386" y="675116"/>
                  </a:lnTo>
                  <a:lnTo>
                    <a:pt x="586484" y="663099"/>
                  </a:lnTo>
                  <a:lnTo>
                    <a:pt x="609450" y="652900"/>
                  </a:lnTo>
                  <a:lnTo>
                    <a:pt x="639966" y="638329"/>
                  </a:lnTo>
                  <a:lnTo>
                    <a:pt x="670453" y="621214"/>
                  </a:lnTo>
                  <a:lnTo>
                    <a:pt x="700935" y="601527"/>
                  </a:lnTo>
                  <a:lnTo>
                    <a:pt x="727370" y="581332"/>
                  </a:lnTo>
                  <a:lnTo>
                    <a:pt x="754135" y="561037"/>
                  </a:lnTo>
                  <a:lnTo>
                    <a:pt x="778863" y="540721"/>
                  </a:lnTo>
                  <a:lnTo>
                    <a:pt x="800507" y="523225"/>
                  </a:lnTo>
                  <a:lnTo>
                    <a:pt x="820750" y="504212"/>
                  </a:lnTo>
                  <a:lnTo>
                    <a:pt x="846805" y="482617"/>
                  </a:lnTo>
                  <a:lnTo>
                    <a:pt x="864853" y="467156"/>
                  </a:lnTo>
                  <a:lnTo>
                    <a:pt x="880925" y="447805"/>
                  </a:lnTo>
                  <a:lnTo>
                    <a:pt x="896411" y="430030"/>
                  </a:lnTo>
                  <a:lnTo>
                    <a:pt x="915968" y="408854"/>
                  </a:lnTo>
                  <a:lnTo>
                    <a:pt x="931120" y="388365"/>
                  </a:lnTo>
                  <a:lnTo>
                    <a:pt x="942987" y="373095"/>
                  </a:lnTo>
                  <a:lnTo>
                    <a:pt x="957240" y="348531"/>
                  </a:lnTo>
                  <a:lnTo>
                    <a:pt x="970144" y="328844"/>
                  </a:lnTo>
                  <a:lnTo>
                    <a:pt x="977786" y="318394"/>
                  </a:lnTo>
                  <a:lnTo>
                    <a:pt x="979483" y="314611"/>
                  </a:lnTo>
                  <a:lnTo>
                    <a:pt x="984463" y="296371"/>
                  </a:lnTo>
                  <a:lnTo>
                    <a:pt x="988708" y="283749"/>
                  </a:lnTo>
                  <a:lnTo>
                    <a:pt x="990547" y="276652"/>
                  </a:lnTo>
                  <a:lnTo>
                    <a:pt x="995497" y="263137"/>
                  </a:lnTo>
                  <a:lnTo>
                    <a:pt x="997771" y="242412"/>
                  </a:lnTo>
                  <a:lnTo>
                    <a:pt x="998070" y="220200"/>
                  </a:lnTo>
                  <a:lnTo>
                    <a:pt x="998085" y="215281"/>
                  </a:lnTo>
                  <a:lnTo>
                    <a:pt x="998942" y="211155"/>
                  </a:lnTo>
                  <a:lnTo>
                    <a:pt x="1003346" y="200456"/>
                  </a:lnTo>
                  <a:lnTo>
                    <a:pt x="1005420" y="181226"/>
                  </a:lnTo>
                  <a:lnTo>
                    <a:pt x="1005694" y="161468"/>
                  </a:lnTo>
                  <a:lnTo>
                    <a:pt x="1005734" y="131838"/>
                  </a:lnTo>
                  <a:lnTo>
                    <a:pt x="1004888" y="130126"/>
                  </a:lnTo>
                  <a:lnTo>
                    <a:pt x="1000499" y="123672"/>
                  </a:lnTo>
                  <a:lnTo>
                    <a:pt x="999174" y="118864"/>
                  </a:lnTo>
                  <a:lnTo>
                    <a:pt x="998208" y="107869"/>
                  </a:lnTo>
                  <a:lnTo>
                    <a:pt x="997330" y="107373"/>
                  </a:lnTo>
                  <a:lnTo>
                    <a:pt x="994098" y="106823"/>
                  </a:lnTo>
                  <a:lnTo>
                    <a:pt x="989839" y="104321"/>
                  </a:lnTo>
                  <a:lnTo>
                    <a:pt x="984251" y="99861"/>
                  </a:lnTo>
                  <a:lnTo>
                    <a:pt x="981229" y="99251"/>
                  </a:lnTo>
                  <a:lnTo>
                    <a:pt x="979238" y="99088"/>
                  </a:lnTo>
                  <a:lnTo>
                    <a:pt x="977063" y="98133"/>
                  </a:lnTo>
                  <a:lnTo>
                    <a:pt x="967635" y="91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1189"/>
            <p:cNvSpPr/>
            <p:nvPr/>
          </p:nvSpPr>
          <p:spPr>
            <a:xfrm>
              <a:off x="4633098" y="4499756"/>
              <a:ext cx="1013320" cy="750394"/>
            </a:xfrm>
            <a:custGeom>
              <a:avLst/>
              <a:gdLst/>
              <a:ahLst/>
              <a:cxnLst/>
              <a:rect l="0" t="0" r="0" b="0"/>
              <a:pathLst>
                <a:path w="1013320" h="750394">
                  <a:moveTo>
                    <a:pt x="860922" y="171304"/>
                  </a:moveTo>
                  <a:lnTo>
                    <a:pt x="844365" y="149510"/>
                  </a:lnTo>
                  <a:lnTo>
                    <a:pt x="824352" y="127428"/>
                  </a:lnTo>
                  <a:lnTo>
                    <a:pt x="810079" y="113750"/>
                  </a:lnTo>
                  <a:lnTo>
                    <a:pt x="786922" y="96253"/>
                  </a:lnTo>
                  <a:lnTo>
                    <a:pt x="761817" y="74318"/>
                  </a:lnTo>
                  <a:lnTo>
                    <a:pt x="731378" y="54928"/>
                  </a:lnTo>
                  <a:lnTo>
                    <a:pt x="716141" y="43407"/>
                  </a:lnTo>
                  <a:lnTo>
                    <a:pt x="685662" y="24410"/>
                  </a:lnTo>
                  <a:lnTo>
                    <a:pt x="680582" y="20035"/>
                  </a:lnTo>
                  <a:lnTo>
                    <a:pt x="675502" y="17118"/>
                  </a:lnTo>
                  <a:lnTo>
                    <a:pt x="646057" y="8007"/>
                  </a:lnTo>
                  <a:lnTo>
                    <a:pt x="615295" y="1978"/>
                  </a:lnTo>
                  <a:lnTo>
                    <a:pt x="608270" y="0"/>
                  </a:lnTo>
                  <a:lnTo>
                    <a:pt x="593692" y="60"/>
                  </a:lnTo>
                  <a:lnTo>
                    <a:pt x="563638" y="6997"/>
                  </a:lnTo>
                  <a:lnTo>
                    <a:pt x="532395" y="16521"/>
                  </a:lnTo>
                  <a:lnTo>
                    <a:pt x="504312" y="24877"/>
                  </a:lnTo>
                  <a:lnTo>
                    <a:pt x="474543" y="37701"/>
                  </a:lnTo>
                  <a:lnTo>
                    <a:pt x="444273" y="52225"/>
                  </a:lnTo>
                  <a:lnTo>
                    <a:pt x="393550" y="77363"/>
                  </a:lnTo>
                  <a:lnTo>
                    <a:pt x="363078" y="96621"/>
                  </a:lnTo>
                  <a:lnTo>
                    <a:pt x="336646" y="114368"/>
                  </a:lnTo>
                  <a:lnTo>
                    <a:pt x="282993" y="152372"/>
                  </a:lnTo>
                  <a:lnTo>
                    <a:pt x="245474" y="174463"/>
                  </a:lnTo>
                  <a:lnTo>
                    <a:pt x="199386" y="205775"/>
                  </a:lnTo>
                  <a:lnTo>
                    <a:pt x="166098" y="232121"/>
                  </a:lnTo>
                  <a:lnTo>
                    <a:pt x="152485" y="243207"/>
                  </a:lnTo>
                  <a:lnTo>
                    <a:pt x="124686" y="274377"/>
                  </a:lnTo>
                  <a:lnTo>
                    <a:pt x="104073" y="295553"/>
                  </a:lnTo>
                  <a:lnTo>
                    <a:pt x="83695" y="318300"/>
                  </a:lnTo>
                  <a:lnTo>
                    <a:pt x="73528" y="334002"/>
                  </a:lnTo>
                  <a:lnTo>
                    <a:pt x="63364" y="355092"/>
                  </a:lnTo>
                  <a:lnTo>
                    <a:pt x="52168" y="378630"/>
                  </a:lnTo>
                  <a:lnTo>
                    <a:pt x="39443" y="400374"/>
                  </a:lnTo>
                  <a:lnTo>
                    <a:pt x="34387" y="415353"/>
                  </a:lnTo>
                  <a:lnTo>
                    <a:pt x="30446" y="433017"/>
                  </a:lnTo>
                  <a:lnTo>
                    <a:pt x="27025" y="444839"/>
                  </a:lnTo>
                  <a:lnTo>
                    <a:pt x="13412" y="488179"/>
                  </a:lnTo>
                  <a:lnTo>
                    <a:pt x="5193" y="509221"/>
                  </a:lnTo>
                  <a:lnTo>
                    <a:pt x="2231" y="522996"/>
                  </a:lnTo>
                  <a:lnTo>
                    <a:pt x="564" y="542773"/>
                  </a:lnTo>
                  <a:lnTo>
                    <a:pt x="0" y="564626"/>
                  </a:lnTo>
                  <a:lnTo>
                    <a:pt x="3948" y="584177"/>
                  </a:lnTo>
                  <a:lnTo>
                    <a:pt x="8169" y="594128"/>
                  </a:lnTo>
                  <a:lnTo>
                    <a:pt x="20272" y="616295"/>
                  </a:lnTo>
                  <a:lnTo>
                    <a:pt x="30359" y="633963"/>
                  </a:lnTo>
                  <a:lnTo>
                    <a:pt x="44551" y="649902"/>
                  </a:lnTo>
                  <a:lnTo>
                    <a:pt x="62813" y="664121"/>
                  </a:lnTo>
                  <a:lnTo>
                    <a:pt x="69609" y="672838"/>
                  </a:lnTo>
                  <a:lnTo>
                    <a:pt x="79967" y="680099"/>
                  </a:lnTo>
                  <a:lnTo>
                    <a:pt x="109439" y="695161"/>
                  </a:lnTo>
                  <a:lnTo>
                    <a:pt x="140978" y="713775"/>
                  </a:lnTo>
                  <a:lnTo>
                    <a:pt x="168283" y="724809"/>
                  </a:lnTo>
                  <a:lnTo>
                    <a:pt x="191440" y="732580"/>
                  </a:lnTo>
                  <a:lnTo>
                    <a:pt x="218527" y="739399"/>
                  </a:lnTo>
                  <a:lnTo>
                    <a:pt x="243016" y="742642"/>
                  </a:lnTo>
                  <a:lnTo>
                    <a:pt x="267206" y="747742"/>
                  </a:lnTo>
                  <a:lnTo>
                    <a:pt x="294598" y="749629"/>
                  </a:lnTo>
                  <a:lnTo>
                    <a:pt x="320024" y="750189"/>
                  </a:lnTo>
                  <a:lnTo>
                    <a:pt x="368512" y="750393"/>
                  </a:lnTo>
                  <a:lnTo>
                    <a:pt x="398746" y="746370"/>
                  </a:lnTo>
                  <a:lnTo>
                    <a:pt x="453971" y="734985"/>
                  </a:lnTo>
                  <a:lnTo>
                    <a:pt x="480242" y="729169"/>
                  </a:lnTo>
                  <a:lnTo>
                    <a:pt x="514071" y="717221"/>
                  </a:lnTo>
                  <a:lnTo>
                    <a:pt x="545544" y="707096"/>
                  </a:lnTo>
                  <a:lnTo>
                    <a:pt x="577165" y="694594"/>
                  </a:lnTo>
                  <a:lnTo>
                    <a:pt x="600752" y="688075"/>
                  </a:lnTo>
                  <a:lnTo>
                    <a:pt x="623089" y="680098"/>
                  </a:lnTo>
                  <a:lnTo>
                    <a:pt x="654704" y="666086"/>
                  </a:lnTo>
                  <a:lnTo>
                    <a:pt x="683262" y="651210"/>
                  </a:lnTo>
                  <a:lnTo>
                    <a:pt x="710069" y="636079"/>
                  </a:lnTo>
                  <a:lnTo>
                    <a:pt x="737202" y="620871"/>
                  </a:lnTo>
                  <a:lnTo>
                    <a:pt x="763587" y="603383"/>
                  </a:lnTo>
                  <a:lnTo>
                    <a:pt x="790595" y="584371"/>
                  </a:lnTo>
                  <a:lnTo>
                    <a:pt x="816942" y="565757"/>
                  </a:lnTo>
                  <a:lnTo>
                    <a:pt x="843939" y="544154"/>
                  </a:lnTo>
                  <a:lnTo>
                    <a:pt x="868026" y="521667"/>
                  </a:lnTo>
                  <a:lnTo>
                    <a:pt x="921852" y="468474"/>
                  </a:lnTo>
                  <a:lnTo>
                    <a:pt x="940688" y="445621"/>
                  </a:lnTo>
                  <a:lnTo>
                    <a:pt x="956994" y="422763"/>
                  </a:lnTo>
                  <a:lnTo>
                    <a:pt x="987883" y="377044"/>
                  </a:lnTo>
                  <a:lnTo>
                    <a:pt x="993550" y="364061"/>
                  </a:lnTo>
                  <a:lnTo>
                    <a:pt x="1001231" y="341930"/>
                  </a:lnTo>
                  <a:lnTo>
                    <a:pt x="1008423" y="322331"/>
                  </a:lnTo>
                  <a:lnTo>
                    <a:pt x="1011870" y="304482"/>
                  </a:lnTo>
                  <a:lnTo>
                    <a:pt x="1013036" y="282434"/>
                  </a:lnTo>
                  <a:lnTo>
                    <a:pt x="1013317" y="224787"/>
                  </a:lnTo>
                  <a:lnTo>
                    <a:pt x="1013319" y="219659"/>
                  </a:lnTo>
                  <a:lnTo>
                    <a:pt x="1011063" y="209446"/>
                  </a:lnTo>
                  <a:lnTo>
                    <a:pt x="1007238" y="200109"/>
                  </a:lnTo>
                  <a:lnTo>
                    <a:pt x="995409" y="180407"/>
                  </a:lnTo>
                  <a:lnTo>
                    <a:pt x="985356" y="167018"/>
                  </a:lnTo>
                  <a:lnTo>
                    <a:pt x="972679" y="153629"/>
                  </a:lnTo>
                  <a:lnTo>
                    <a:pt x="944742" y="1332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1190"/>
            <p:cNvSpPr/>
            <p:nvPr/>
          </p:nvSpPr>
          <p:spPr>
            <a:xfrm>
              <a:off x="4568980" y="4325783"/>
              <a:ext cx="231621" cy="196175"/>
            </a:xfrm>
            <a:custGeom>
              <a:avLst/>
              <a:gdLst/>
              <a:ahLst/>
              <a:cxnLst/>
              <a:rect l="0" t="0" r="0" b="0"/>
              <a:pathLst>
                <a:path w="231621" h="196175">
                  <a:moveTo>
                    <a:pt x="231620" y="17617"/>
                  </a:moveTo>
                  <a:lnTo>
                    <a:pt x="231620" y="21662"/>
                  </a:lnTo>
                  <a:lnTo>
                    <a:pt x="230774" y="22007"/>
                  </a:lnTo>
                  <a:lnTo>
                    <a:pt x="229362" y="21390"/>
                  </a:lnTo>
                  <a:lnTo>
                    <a:pt x="224314" y="17838"/>
                  </a:lnTo>
                  <a:lnTo>
                    <a:pt x="220048" y="17682"/>
                  </a:lnTo>
                  <a:lnTo>
                    <a:pt x="218825" y="18507"/>
                  </a:lnTo>
                  <a:lnTo>
                    <a:pt x="218010" y="19904"/>
                  </a:lnTo>
                  <a:lnTo>
                    <a:pt x="217467" y="21682"/>
                  </a:lnTo>
                  <a:lnTo>
                    <a:pt x="216258" y="22867"/>
                  </a:lnTo>
                  <a:lnTo>
                    <a:pt x="214606" y="23657"/>
                  </a:lnTo>
                  <a:lnTo>
                    <a:pt x="212657" y="24184"/>
                  </a:lnTo>
                  <a:lnTo>
                    <a:pt x="208234" y="27027"/>
                  </a:lnTo>
                  <a:lnTo>
                    <a:pt x="205869" y="28970"/>
                  </a:lnTo>
                  <a:lnTo>
                    <a:pt x="203446" y="31959"/>
                  </a:lnTo>
                  <a:lnTo>
                    <a:pt x="200984" y="35645"/>
                  </a:lnTo>
                  <a:lnTo>
                    <a:pt x="198496" y="39795"/>
                  </a:lnTo>
                  <a:lnTo>
                    <a:pt x="195991" y="43409"/>
                  </a:lnTo>
                  <a:lnTo>
                    <a:pt x="193473" y="46666"/>
                  </a:lnTo>
                  <a:lnTo>
                    <a:pt x="190949" y="49682"/>
                  </a:lnTo>
                  <a:lnTo>
                    <a:pt x="187573" y="54234"/>
                  </a:lnTo>
                  <a:lnTo>
                    <a:pt x="179305" y="66065"/>
                  </a:lnTo>
                  <a:lnTo>
                    <a:pt x="174730" y="71928"/>
                  </a:lnTo>
                  <a:lnTo>
                    <a:pt x="169987" y="77532"/>
                  </a:lnTo>
                  <a:lnTo>
                    <a:pt x="165131" y="82960"/>
                  </a:lnTo>
                  <a:lnTo>
                    <a:pt x="159354" y="88272"/>
                  </a:lnTo>
                  <a:lnTo>
                    <a:pt x="152962" y="93507"/>
                  </a:lnTo>
                  <a:lnTo>
                    <a:pt x="146162" y="98691"/>
                  </a:lnTo>
                  <a:lnTo>
                    <a:pt x="139088" y="104686"/>
                  </a:lnTo>
                  <a:lnTo>
                    <a:pt x="131832" y="111223"/>
                  </a:lnTo>
                  <a:lnTo>
                    <a:pt x="124454" y="118121"/>
                  </a:lnTo>
                  <a:lnTo>
                    <a:pt x="116996" y="124413"/>
                  </a:lnTo>
                  <a:lnTo>
                    <a:pt x="109484" y="130301"/>
                  </a:lnTo>
                  <a:lnTo>
                    <a:pt x="101936" y="135919"/>
                  </a:lnTo>
                  <a:lnTo>
                    <a:pt x="86775" y="146679"/>
                  </a:lnTo>
                  <a:lnTo>
                    <a:pt x="79177" y="151918"/>
                  </a:lnTo>
                  <a:lnTo>
                    <a:pt x="72418" y="157105"/>
                  </a:lnTo>
                  <a:lnTo>
                    <a:pt x="66218" y="162255"/>
                  </a:lnTo>
                  <a:lnTo>
                    <a:pt x="60392" y="167382"/>
                  </a:lnTo>
                  <a:lnTo>
                    <a:pt x="53968" y="171648"/>
                  </a:lnTo>
                  <a:lnTo>
                    <a:pt x="47146" y="175337"/>
                  </a:lnTo>
                  <a:lnTo>
                    <a:pt x="27665" y="184576"/>
                  </a:lnTo>
                  <a:lnTo>
                    <a:pt x="21991" y="187343"/>
                  </a:lnTo>
                  <a:lnTo>
                    <a:pt x="17359" y="190035"/>
                  </a:lnTo>
                  <a:lnTo>
                    <a:pt x="13426" y="192675"/>
                  </a:lnTo>
                  <a:lnTo>
                    <a:pt x="9958" y="195283"/>
                  </a:lnTo>
                  <a:lnTo>
                    <a:pt x="6798" y="196174"/>
                  </a:lnTo>
                  <a:lnTo>
                    <a:pt x="3845" y="195922"/>
                  </a:lnTo>
                  <a:lnTo>
                    <a:pt x="1030" y="194907"/>
                  </a:lnTo>
                  <a:lnTo>
                    <a:pt x="0" y="193384"/>
                  </a:lnTo>
                  <a:lnTo>
                    <a:pt x="160" y="191522"/>
                  </a:lnTo>
                  <a:lnTo>
                    <a:pt x="1113" y="189434"/>
                  </a:lnTo>
                  <a:lnTo>
                    <a:pt x="1749" y="186348"/>
                  </a:lnTo>
                  <a:lnTo>
                    <a:pt x="2172" y="182598"/>
                  </a:lnTo>
                  <a:lnTo>
                    <a:pt x="2455" y="178404"/>
                  </a:lnTo>
                  <a:lnTo>
                    <a:pt x="3490" y="173915"/>
                  </a:lnTo>
                  <a:lnTo>
                    <a:pt x="5027" y="169229"/>
                  </a:lnTo>
                  <a:lnTo>
                    <a:pt x="6898" y="164412"/>
                  </a:lnTo>
                  <a:lnTo>
                    <a:pt x="8991" y="157814"/>
                  </a:lnTo>
                  <a:lnTo>
                    <a:pt x="13576" y="141451"/>
                  </a:lnTo>
                  <a:lnTo>
                    <a:pt x="16831" y="133193"/>
                  </a:lnTo>
                  <a:lnTo>
                    <a:pt x="20693" y="125148"/>
                  </a:lnTo>
                  <a:lnTo>
                    <a:pt x="24962" y="117244"/>
                  </a:lnTo>
                  <a:lnTo>
                    <a:pt x="28654" y="109435"/>
                  </a:lnTo>
                  <a:lnTo>
                    <a:pt x="31963" y="101689"/>
                  </a:lnTo>
                  <a:lnTo>
                    <a:pt x="35016" y="93985"/>
                  </a:lnTo>
                  <a:lnTo>
                    <a:pt x="38743" y="86309"/>
                  </a:lnTo>
                  <a:lnTo>
                    <a:pt x="42923" y="78652"/>
                  </a:lnTo>
                  <a:lnTo>
                    <a:pt x="47401" y="71007"/>
                  </a:lnTo>
                  <a:lnTo>
                    <a:pt x="51234" y="63371"/>
                  </a:lnTo>
                  <a:lnTo>
                    <a:pt x="54636" y="55739"/>
                  </a:lnTo>
                  <a:lnTo>
                    <a:pt x="57751" y="48112"/>
                  </a:lnTo>
                  <a:lnTo>
                    <a:pt x="59827" y="41334"/>
                  </a:lnTo>
                  <a:lnTo>
                    <a:pt x="61211" y="35121"/>
                  </a:lnTo>
                  <a:lnTo>
                    <a:pt x="62134" y="29287"/>
                  </a:lnTo>
                  <a:lnTo>
                    <a:pt x="63596" y="23703"/>
                  </a:lnTo>
                  <a:lnTo>
                    <a:pt x="65418" y="18288"/>
                  </a:lnTo>
                  <a:lnTo>
                    <a:pt x="67478" y="12984"/>
                  </a:lnTo>
                  <a:lnTo>
                    <a:pt x="69699" y="8602"/>
                  </a:lnTo>
                  <a:lnTo>
                    <a:pt x="72026" y="4834"/>
                  </a:lnTo>
                  <a:lnTo>
                    <a:pt x="74424" y="1475"/>
                  </a:lnTo>
                  <a:lnTo>
                    <a:pt x="76022" y="82"/>
                  </a:lnTo>
                  <a:lnTo>
                    <a:pt x="77088" y="0"/>
                  </a:lnTo>
                  <a:lnTo>
                    <a:pt x="78799" y="1908"/>
                  </a:lnTo>
                  <a:lnTo>
                    <a:pt x="79095" y="6283"/>
                  </a:lnTo>
                  <a:lnTo>
                    <a:pt x="79983" y="8368"/>
                  </a:lnTo>
                  <a:lnTo>
                    <a:pt x="85279" y="16193"/>
                  </a:lnTo>
                  <a:lnTo>
                    <a:pt x="87493" y="20055"/>
                  </a:lnTo>
                  <a:lnTo>
                    <a:pt x="92210" y="28860"/>
                  </a:lnTo>
                  <a:lnTo>
                    <a:pt x="97129" y="38418"/>
                  </a:lnTo>
                  <a:lnTo>
                    <a:pt x="100473" y="44185"/>
                  </a:lnTo>
                  <a:lnTo>
                    <a:pt x="108703" y="57365"/>
                  </a:lnTo>
                  <a:lnTo>
                    <a:pt x="113269" y="65283"/>
                  </a:lnTo>
                  <a:lnTo>
                    <a:pt x="122857" y="83111"/>
                  </a:lnTo>
                  <a:lnTo>
                    <a:pt x="127784" y="91759"/>
                  </a:lnTo>
                  <a:lnTo>
                    <a:pt x="132763" y="100065"/>
                  </a:lnTo>
                  <a:lnTo>
                    <a:pt x="142811" y="116068"/>
                  </a:lnTo>
                  <a:lnTo>
                    <a:pt x="152920" y="131646"/>
                  </a:lnTo>
                  <a:lnTo>
                    <a:pt x="158833" y="138510"/>
                  </a:lnTo>
                  <a:lnTo>
                    <a:pt x="165316" y="144779"/>
                  </a:lnTo>
                  <a:lnTo>
                    <a:pt x="172178" y="150651"/>
                  </a:lnTo>
                  <a:lnTo>
                    <a:pt x="179292" y="157107"/>
                  </a:lnTo>
                  <a:lnTo>
                    <a:pt x="208760" y="185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1191"/>
            <p:cNvSpPr/>
            <p:nvPr/>
          </p:nvSpPr>
          <p:spPr>
            <a:xfrm>
              <a:off x="6187440" y="5128299"/>
              <a:ext cx="190398" cy="198082"/>
            </a:xfrm>
            <a:custGeom>
              <a:avLst/>
              <a:gdLst/>
              <a:ahLst/>
              <a:cxnLst/>
              <a:rect l="0" t="0" r="0" b="0"/>
              <a:pathLst>
                <a:path w="190398" h="198082">
                  <a:moveTo>
                    <a:pt x="129540" y="53301"/>
                  </a:moveTo>
                  <a:lnTo>
                    <a:pt x="149766" y="45210"/>
                  </a:lnTo>
                  <a:lnTo>
                    <a:pt x="156571" y="41981"/>
                  </a:lnTo>
                  <a:lnTo>
                    <a:pt x="161954" y="38981"/>
                  </a:lnTo>
                  <a:lnTo>
                    <a:pt x="166389" y="36134"/>
                  </a:lnTo>
                  <a:lnTo>
                    <a:pt x="169346" y="33389"/>
                  </a:lnTo>
                  <a:lnTo>
                    <a:pt x="171318" y="30714"/>
                  </a:lnTo>
                  <a:lnTo>
                    <a:pt x="174355" y="25482"/>
                  </a:lnTo>
                  <a:lnTo>
                    <a:pt x="178526" y="20334"/>
                  </a:lnTo>
                  <a:lnTo>
                    <a:pt x="179978" y="17776"/>
                  </a:lnTo>
                  <a:lnTo>
                    <a:pt x="181590" y="12677"/>
                  </a:lnTo>
                  <a:lnTo>
                    <a:pt x="184564" y="7588"/>
                  </a:lnTo>
                  <a:lnTo>
                    <a:pt x="190397" y="93"/>
                  </a:lnTo>
                  <a:lnTo>
                    <a:pt x="186424" y="0"/>
                  </a:lnTo>
                  <a:lnTo>
                    <a:pt x="184396" y="834"/>
                  </a:lnTo>
                  <a:lnTo>
                    <a:pt x="179885" y="4017"/>
                  </a:lnTo>
                  <a:lnTo>
                    <a:pt x="177497" y="6899"/>
                  </a:lnTo>
                  <a:lnTo>
                    <a:pt x="175058" y="10513"/>
                  </a:lnTo>
                  <a:lnTo>
                    <a:pt x="172586" y="14615"/>
                  </a:lnTo>
                  <a:lnTo>
                    <a:pt x="165322" y="25948"/>
                  </a:lnTo>
                  <a:lnTo>
                    <a:pt x="146862" y="53919"/>
                  </a:lnTo>
                  <a:lnTo>
                    <a:pt x="134699" y="71073"/>
                  </a:lnTo>
                  <a:lnTo>
                    <a:pt x="127899" y="80389"/>
                  </a:lnTo>
                  <a:lnTo>
                    <a:pt x="120826" y="89140"/>
                  </a:lnTo>
                  <a:lnTo>
                    <a:pt x="113571" y="97513"/>
                  </a:lnTo>
                  <a:lnTo>
                    <a:pt x="106194" y="105636"/>
                  </a:lnTo>
                  <a:lnTo>
                    <a:pt x="98736" y="114438"/>
                  </a:lnTo>
                  <a:lnTo>
                    <a:pt x="83676" y="133248"/>
                  </a:lnTo>
                  <a:lnTo>
                    <a:pt x="75258" y="142160"/>
                  </a:lnTo>
                  <a:lnTo>
                    <a:pt x="66259" y="150640"/>
                  </a:lnTo>
                  <a:lnTo>
                    <a:pt x="56873" y="158834"/>
                  </a:lnTo>
                  <a:lnTo>
                    <a:pt x="41928" y="172453"/>
                  </a:lnTo>
                  <a:lnTo>
                    <a:pt x="35572" y="178456"/>
                  </a:lnTo>
                  <a:lnTo>
                    <a:pt x="28795" y="183304"/>
                  </a:lnTo>
                  <a:lnTo>
                    <a:pt x="21736" y="187383"/>
                  </a:lnTo>
                  <a:lnTo>
                    <a:pt x="0" y="1980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1192"/>
            <p:cNvSpPr/>
            <p:nvPr/>
          </p:nvSpPr>
          <p:spPr>
            <a:xfrm>
              <a:off x="6187440" y="5118909"/>
              <a:ext cx="160020" cy="184612"/>
            </a:xfrm>
            <a:custGeom>
              <a:avLst/>
              <a:gdLst/>
              <a:ahLst/>
              <a:cxnLst/>
              <a:rect l="0" t="0" r="0" b="0"/>
              <a:pathLst>
                <a:path w="160020" h="184612">
                  <a:moveTo>
                    <a:pt x="0" y="39831"/>
                  </a:moveTo>
                  <a:lnTo>
                    <a:pt x="8090" y="23650"/>
                  </a:lnTo>
                  <a:lnTo>
                    <a:pt x="11321" y="18038"/>
                  </a:lnTo>
                  <a:lnTo>
                    <a:pt x="14319" y="13449"/>
                  </a:lnTo>
                  <a:lnTo>
                    <a:pt x="17167" y="9543"/>
                  </a:lnTo>
                  <a:lnTo>
                    <a:pt x="19065" y="6092"/>
                  </a:lnTo>
                  <a:lnTo>
                    <a:pt x="20330" y="2945"/>
                  </a:lnTo>
                  <a:lnTo>
                    <a:pt x="21173" y="0"/>
                  </a:lnTo>
                  <a:lnTo>
                    <a:pt x="22583" y="577"/>
                  </a:lnTo>
                  <a:lnTo>
                    <a:pt x="24369" y="3502"/>
                  </a:lnTo>
                  <a:lnTo>
                    <a:pt x="26406" y="7992"/>
                  </a:lnTo>
                  <a:lnTo>
                    <a:pt x="27764" y="10138"/>
                  </a:lnTo>
                  <a:lnTo>
                    <a:pt x="28669" y="10722"/>
                  </a:lnTo>
                  <a:lnTo>
                    <a:pt x="29273" y="10266"/>
                  </a:lnTo>
                  <a:lnTo>
                    <a:pt x="29675" y="10807"/>
                  </a:lnTo>
                  <a:lnTo>
                    <a:pt x="30122" y="13667"/>
                  </a:lnTo>
                  <a:lnTo>
                    <a:pt x="32579" y="17760"/>
                  </a:lnTo>
                  <a:lnTo>
                    <a:pt x="36493" y="23248"/>
                  </a:lnTo>
                  <a:lnTo>
                    <a:pt x="38722" y="27082"/>
                  </a:lnTo>
                  <a:lnTo>
                    <a:pt x="41055" y="31332"/>
                  </a:lnTo>
                  <a:lnTo>
                    <a:pt x="44303" y="35859"/>
                  </a:lnTo>
                  <a:lnTo>
                    <a:pt x="48162" y="40569"/>
                  </a:lnTo>
                  <a:lnTo>
                    <a:pt x="52428" y="45403"/>
                  </a:lnTo>
                  <a:lnTo>
                    <a:pt x="56118" y="50319"/>
                  </a:lnTo>
                  <a:lnTo>
                    <a:pt x="59425" y="55290"/>
                  </a:lnTo>
                  <a:lnTo>
                    <a:pt x="62477" y="60297"/>
                  </a:lnTo>
                  <a:lnTo>
                    <a:pt x="70383" y="72634"/>
                  </a:lnTo>
                  <a:lnTo>
                    <a:pt x="74862" y="79479"/>
                  </a:lnTo>
                  <a:lnTo>
                    <a:pt x="80388" y="86583"/>
                  </a:lnTo>
                  <a:lnTo>
                    <a:pt x="86612" y="93860"/>
                  </a:lnTo>
                  <a:lnTo>
                    <a:pt x="93301" y="101250"/>
                  </a:lnTo>
                  <a:lnTo>
                    <a:pt x="99454" y="109563"/>
                  </a:lnTo>
                  <a:lnTo>
                    <a:pt x="105249" y="118493"/>
                  </a:lnTo>
                  <a:lnTo>
                    <a:pt x="110806" y="127832"/>
                  </a:lnTo>
                  <a:lnTo>
                    <a:pt x="117050" y="135752"/>
                  </a:lnTo>
                  <a:lnTo>
                    <a:pt x="123754" y="142725"/>
                  </a:lnTo>
                  <a:lnTo>
                    <a:pt x="130762" y="149067"/>
                  </a:lnTo>
                  <a:lnTo>
                    <a:pt x="137128" y="155835"/>
                  </a:lnTo>
                  <a:lnTo>
                    <a:pt x="143065" y="162887"/>
                  </a:lnTo>
                  <a:lnTo>
                    <a:pt x="160019" y="184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1193"/>
            <p:cNvSpPr/>
            <p:nvPr/>
          </p:nvSpPr>
          <p:spPr>
            <a:xfrm>
              <a:off x="2415540" y="5646420"/>
              <a:ext cx="22861" cy="68209"/>
            </a:xfrm>
            <a:custGeom>
              <a:avLst/>
              <a:gdLst/>
              <a:ahLst/>
              <a:cxnLst/>
              <a:rect l="0" t="0" r="0" b="0"/>
              <a:pathLst>
                <a:path w="22861" h="68209">
                  <a:moveTo>
                    <a:pt x="0" y="38100"/>
                  </a:moveTo>
                  <a:lnTo>
                    <a:pt x="0" y="68208"/>
                  </a:lnTo>
                  <a:lnTo>
                    <a:pt x="0" y="64424"/>
                  </a:lnTo>
                  <a:lnTo>
                    <a:pt x="846" y="62423"/>
                  </a:lnTo>
                  <a:lnTo>
                    <a:pt x="2257" y="60242"/>
                  </a:lnTo>
                  <a:lnTo>
                    <a:pt x="4045" y="57941"/>
                  </a:lnTo>
                  <a:lnTo>
                    <a:pt x="5237" y="55561"/>
                  </a:lnTo>
                  <a:lnTo>
                    <a:pt x="6031" y="53126"/>
                  </a:lnTo>
                  <a:lnTo>
                    <a:pt x="6561" y="50658"/>
                  </a:lnTo>
                  <a:lnTo>
                    <a:pt x="7761" y="48165"/>
                  </a:lnTo>
                  <a:lnTo>
                    <a:pt x="9407" y="45656"/>
                  </a:lnTo>
                  <a:lnTo>
                    <a:pt x="14088" y="39592"/>
                  </a:lnTo>
                  <a:lnTo>
                    <a:pt x="14472" y="38249"/>
                  </a:lnTo>
                  <a:lnTo>
                    <a:pt x="14728" y="36505"/>
                  </a:lnTo>
                  <a:lnTo>
                    <a:pt x="14898" y="34497"/>
                  </a:lnTo>
                  <a:lnTo>
                    <a:pt x="15012" y="32311"/>
                  </a:lnTo>
                  <a:lnTo>
                    <a:pt x="15139" y="27625"/>
                  </a:lnTo>
                  <a:lnTo>
                    <a:pt x="16019" y="25190"/>
                  </a:lnTo>
                  <a:lnTo>
                    <a:pt x="17453" y="22720"/>
                  </a:lnTo>
                  <a:lnTo>
                    <a:pt x="21792" y="16717"/>
                  </a:lnTo>
                  <a:lnTo>
                    <a:pt x="22148" y="15378"/>
                  </a:lnTo>
                  <a:lnTo>
                    <a:pt x="22385" y="13638"/>
                  </a:lnTo>
                  <a:lnTo>
                    <a:pt x="22544" y="11633"/>
                  </a:lnTo>
                  <a:lnTo>
                    <a:pt x="22649" y="9448"/>
                  </a:lnTo>
                  <a:lnTo>
                    <a:pt x="228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1194"/>
            <p:cNvSpPr/>
            <p:nvPr/>
          </p:nvSpPr>
          <p:spPr>
            <a:xfrm>
              <a:off x="2423161" y="5570250"/>
              <a:ext cx="22860" cy="510061"/>
            </a:xfrm>
            <a:custGeom>
              <a:avLst/>
              <a:gdLst/>
              <a:ahLst/>
              <a:cxnLst/>
              <a:rect l="0" t="0" r="0" b="0"/>
              <a:pathLst>
                <a:path w="22860" h="510061">
                  <a:moveTo>
                    <a:pt x="0" y="38070"/>
                  </a:moveTo>
                  <a:lnTo>
                    <a:pt x="0" y="0"/>
                  </a:lnTo>
                  <a:lnTo>
                    <a:pt x="0" y="29455"/>
                  </a:lnTo>
                  <a:lnTo>
                    <a:pt x="846" y="34020"/>
                  </a:lnTo>
                  <a:lnTo>
                    <a:pt x="2257" y="38757"/>
                  </a:lnTo>
                  <a:lnTo>
                    <a:pt x="4045" y="43607"/>
                  </a:lnTo>
                  <a:lnTo>
                    <a:pt x="5237" y="49381"/>
                  </a:lnTo>
                  <a:lnTo>
                    <a:pt x="6031" y="55771"/>
                  </a:lnTo>
                  <a:lnTo>
                    <a:pt x="6561" y="62571"/>
                  </a:lnTo>
                  <a:lnTo>
                    <a:pt x="6914" y="70490"/>
                  </a:lnTo>
                  <a:lnTo>
                    <a:pt x="7306" y="88321"/>
                  </a:lnTo>
                  <a:lnTo>
                    <a:pt x="8257" y="96971"/>
                  </a:lnTo>
                  <a:lnTo>
                    <a:pt x="9738" y="105277"/>
                  </a:lnTo>
                  <a:lnTo>
                    <a:pt x="11572" y="113355"/>
                  </a:lnTo>
                  <a:lnTo>
                    <a:pt x="12795" y="122126"/>
                  </a:lnTo>
                  <a:lnTo>
                    <a:pt x="13609" y="131361"/>
                  </a:lnTo>
                  <a:lnTo>
                    <a:pt x="14153" y="140904"/>
                  </a:lnTo>
                  <a:lnTo>
                    <a:pt x="14757" y="160539"/>
                  </a:lnTo>
                  <a:lnTo>
                    <a:pt x="14918" y="170516"/>
                  </a:lnTo>
                  <a:lnTo>
                    <a:pt x="15872" y="181400"/>
                  </a:lnTo>
                  <a:lnTo>
                    <a:pt x="17354" y="192890"/>
                  </a:lnTo>
                  <a:lnTo>
                    <a:pt x="19189" y="204784"/>
                  </a:lnTo>
                  <a:lnTo>
                    <a:pt x="20413" y="216100"/>
                  </a:lnTo>
                  <a:lnTo>
                    <a:pt x="21228" y="227029"/>
                  </a:lnTo>
                  <a:lnTo>
                    <a:pt x="21772" y="237702"/>
                  </a:lnTo>
                  <a:lnTo>
                    <a:pt x="22376" y="258594"/>
                  </a:lnTo>
                  <a:lnTo>
                    <a:pt x="22831" y="326098"/>
                  </a:lnTo>
                  <a:lnTo>
                    <a:pt x="22859" y="399431"/>
                  </a:lnTo>
                  <a:lnTo>
                    <a:pt x="22012" y="405977"/>
                  </a:lnTo>
                  <a:lnTo>
                    <a:pt x="20601" y="412882"/>
                  </a:lnTo>
                  <a:lnTo>
                    <a:pt x="18814" y="420024"/>
                  </a:lnTo>
                  <a:lnTo>
                    <a:pt x="17623" y="426480"/>
                  </a:lnTo>
                  <a:lnTo>
                    <a:pt x="16828" y="432476"/>
                  </a:lnTo>
                  <a:lnTo>
                    <a:pt x="16299" y="438168"/>
                  </a:lnTo>
                  <a:lnTo>
                    <a:pt x="15710" y="449007"/>
                  </a:lnTo>
                  <a:lnTo>
                    <a:pt x="15379" y="464629"/>
                  </a:lnTo>
                  <a:lnTo>
                    <a:pt x="15267" y="481033"/>
                  </a:lnTo>
                  <a:lnTo>
                    <a:pt x="14411" y="484085"/>
                  </a:lnTo>
                  <a:lnTo>
                    <a:pt x="12994" y="486967"/>
                  </a:lnTo>
                  <a:lnTo>
                    <a:pt x="11203" y="489735"/>
                  </a:lnTo>
                  <a:lnTo>
                    <a:pt x="10008" y="492426"/>
                  </a:lnTo>
                  <a:lnTo>
                    <a:pt x="9212" y="495068"/>
                  </a:lnTo>
                  <a:lnTo>
                    <a:pt x="8681" y="497675"/>
                  </a:lnTo>
                  <a:lnTo>
                    <a:pt x="8091" y="502830"/>
                  </a:lnTo>
                  <a:lnTo>
                    <a:pt x="7647" y="510060"/>
                  </a:lnTo>
                  <a:lnTo>
                    <a:pt x="7620" y="441652"/>
                  </a:lnTo>
                  <a:lnTo>
                    <a:pt x="6773" y="432431"/>
                  </a:lnTo>
                  <a:lnTo>
                    <a:pt x="5362" y="422051"/>
                  </a:lnTo>
                  <a:lnTo>
                    <a:pt x="0" y="388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1195"/>
            <p:cNvSpPr/>
            <p:nvPr/>
          </p:nvSpPr>
          <p:spPr>
            <a:xfrm>
              <a:off x="2293620" y="5616046"/>
              <a:ext cx="99061" cy="196460"/>
            </a:xfrm>
            <a:custGeom>
              <a:avLst/>
              <a:gdLst/>
              <a:ahLst/>
              <a:cxnLst/>
              <a:rect l="0" t="0" r="0" b="0"/>
              <a:pathLst>
                <a:path w="99061" h="196460">
                  <a:moveTo>
                    <a:pt x="99060" y="137054"/>
                  </a:moveTo>
                  <a:lnTo>
                    <a:pt x="86924" y="104692"/>
                  </a:lnTo>
                  <a:lnTo>
                    <a:pt x="82503" y="93466"/>
                  </a:lnTo>
                  <a:lnTo>
                    <a:pt x="78709" y="84289"/>
                  </a:lnTo>
                  <a:lnTo>
                    <a:pt x="75332" y="76477"/>
                  </a:lnTo>
                  <a:lnTo>
                    <a:pt x="73082" y="69576"/>
                  </a:lnTo>
                  <a:lnTo>
                    <a:pt x="71581" y="63281"/>
                  </a:lnTo>
                  <a:lnTo>
                    <a:pt x="70581" y="57393"/>
                  </a:lnTo>
                  <a:lnTo>
                    <a:pt x="69914" y="52620"/>
                  </a:lnTo>
                  <a:lnTo>
                    <a:pt x="69469" y="48591"/>
                  </a:lnTo>
                  <a:lnTo>
                    <a:pt x="69173" y="45059"/>
                  </a:lnTo>
                  <a:lnTo>
                    <a:pt x="68129" y="41011"/>
                  </a:lnTo>
                  <a:lnTo>
                    <a:pt x="66586" y="36618"/>
                  </a:lnTo>
                  <a:lnTo>
                    <a:pt x="64710" y="31996"/>
                  </a:lnTo>
                  <a:lnTo>
                    <a:pt x="62614" y="28069"/>
                  </a:lnTo>
                  <a:lnTo>
                    <a:pt x="60369" y="24604"/>
                  </a:lnTo>
                  <a:lnTo>
                    <a:pt x="58026" y="21447"/>
                  </a:lnTo>
                  <a:lnTo>
                    <a:pt x="55423" y="15682"/>
                  </a:lnTo>
                  <a:lnTo>
                    <a:pt x="53751" y="9127"/>
                  </a:lnTo>
                  <a:lnTo>
                    <a:pt x="53462" y="3946"/>
                  </a:lnTo>
                  <a:lnTo>
                    <a:pt x="53343" y="0"/>
                  </a:lnTo>
                  <a:lnTo>
                    <a:pt x="53340" y="17070"/>
                  </a:lnTo>
                  <a:lnTo>
                    <a:pt x="52494" y="20658"/>
                  </a:lnTo>
                  <a:lnTo>
                    <a:pt x="51083" y="24743"/>
                  </a:lnTo>
                  <a:lnTo>
                    <a:pt x="49295" y="29160"/>
                  </a:lnTo>
                  <a:lnTo>
                    <a:pt x="48103" y="33798"/>
                  </a:lnTo>
                  <a:lnTo>
                    <a:pt x="47309" y="38583"/>
                  </a:lnTo>
                  <a:lnTo>
                    <a:pt x="46779" y="43467"/>
                  </a:lnTo>
                  <a:lnTo>
                    <a:pt x="46426" y="48416"/>
                  </a:lnTo>
                  <a:lnTo>
                    <a:pt x="46191" y="53409"/>
                  </a:lnTo>
                  <a:lnTo>
                    <a:pt x="46034" y="58431"/>
                  </a:lnTo>
                  <a:lnTo>
                    <a:pt x="45083" y="64319"/>
                  </a:lnTo>
                  <a:lnTo>
                    <a:pt x="43602" y="70783"/>
                  </a:lnTo>
                  <a:lnTo>
                    <a:pt x="41768" y="77634"/>
                  </a:lnTo>
                  <a:lnTo>
                    <a:pt x="37472" y="92018"/>
                  </a:lnTo>
                  <a:lnTo>
                    <a:pt x="35142" y="99410"/>
                  </a:lnTo>
                  <a:lnTo>
                    <a:pt x="33588" y="106878"/>
                  </a:lnTo>
                  <a:lnTo>
                    <a:pt x="32552" y="114397"/>
                  </a:lnTo>
                  <a:lnTo>
                    <a:pt x="31862" y="121949"/>
                  </a:lnTo>
                  <a:lnTo>
                    <a:pt x="30554" y="129524"/>
                  </a:lnTo>
                  <a:lnTo>
                    <a:pt x="28836" y="137114"/>
                  </a:lnTo>
                  <a:lnTo>
                    <a:pt x="26844" y="144714"/>
                  </a:lnTo>
                  <a:lnTo>
                    <a:pt x="24670" y="151474"/>
                  </a:lnTo>
                  <a:lnTo>
                    <a:pt x="22373" y="157674"/>
                  </a:lnTo>
                  <a:lnTo>
                    <a:pt x="19996" y="163501"/>
                  </a:lnTo>
                  <a:lnTo>
                    <a:pt x="17564" y="168232"/>
                  </a:lnTo>
                  <a:lnTo>
                    <a:pt x="15096" y="172232"/>
                  </a:lnTo>
                  <a:lnTo>
                    <a:pt x="12604" y="175746"/>
                  </a:lnTo>
                  <a:lnTo>
                    <a:pt x="10096" y="178936"/>
                  </a:lnTo>
                  <a:lnTo>
                    <a:pt x="7578" y="181909"/>
                  </a:lnTo>
                  <a:lnTo>
                    <a:pt x="5052" y="184737"/>
                  </a:lnTo>
                  <a:lnTo>
                    <a:pt x="3368" y="187469"/>
                  </a:lnTo>
                  <a:lnTo>
                    <a:pt x="1497" y="192763"/>
                  </a:lnTo>
                  <a:lnTo>
                    <a:pt x="444" y="196459"/>
                  </a:lnTo>
                  <a:lnTo>
                    <a:pt x="296" y="196130"/>
                  </a:lnTo>
                  <a:lnTo>
                    <a:pt x="131" y="193508"/>
                  </a:lnTo>
                  <a:lnTo>
                    <a:pt x="0" y="167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1196"/>
            <p:cNvSpPr/>
            <p:nvPr/>
          </p:nvSpPr>
          <p:spPr>
            <a:xfrm>
              <a:off x="2407920" y="5568035"/>
              <a:ext cx="228601" cy="246026"/>
            </a:xfrm>
            <a:custGeom>
              <a:avLst/>
              <a:gdLst/>
              <a:ahLst/>
              <a:cxnLst/>
              <a:rect l="0" t="0" r="0" b="0"/>
              <a:pathLst>
                <a:path w="228601" h="246026">
                  <a:moveTo>
                    <a:pt x="0" y="9805"/>
                  </a:moveTo>
                  <a:lnTo>
                    <a:pt x="16181" y="1714"/>
                  </a:lnTo>
                  <a:lnTo>
                    <a:pt x="21794" y="178"/>
                  </a:lnTo>
                  <a:lnTo>
                    <a:pt x="26383" y="0"/>
                  </a:lnTo>
                  <a:lnTo>
                    <a:pt x="30288" y="729"/>
                  </a:lnTo>
                  <a:lnTo>
                    <a:pt x="36886" y="1538"/>
                  </a:lnTo>
                  <a:lnTo>
                    <a:pt x="39831" y="1753"/>
                  </a:lnTo>
                  <a:lnTo>
                    <a:pt x="40100" y="1897"/>
                  </a:lnTo>
                  <a:lnTo>
                    <a:pt x="35885" y="2057"/>
                  </a:lnTo>
                  <a:lnTo>
                    <a:pt x="34083" y="2946"/>
                  </a:lnTo>
                  <a:lnTo>
                    <a:pt x="32882" y="4385"/>
                  </a:lnTo>
                  <a:lnTo>
                    <a:pt x="32081" y="6192"/>
                  </a:lnTo>
                  <a:lnTo>
                    <a:pt x="32395" y="8243"/>
                  </a:lnTo>
                  <a:lnTo>
                    <a:pt x="35000" y="12780"/>
                  </a:lnTo>
                  <a:lnTo>
                    <a:pt x="41238" y="17618"/>
                  </a:lnTo>
                  <a:lnTo>
                    <a:pt x="45272" y="20093"/>
                  </a:lnTo>
                  <a:lnTo>
                    <a:pt x="49655" y="23438"/>
                  </a:lnTo>
                  <a:lnTo>
                    <a:pt x="54270" y="27360"/>
                  </a:lnTo>
                  <a:lnTo>
                    <a:pt x="59040" y="31668"/>
                  </a:lnTo>
                  <a:lnTo>
                    <a:pt x="68855" y="40971"/>
                  </a:lnTo>
                  <a:lnTo>
                    <a:pt x="73844" y="45822"/>
                  </a:lnTo>
                  <a:lnTo>
                    <a:pt x="79709" y="50750"/>
                  </a:lnTo>
                  <a:lnTo>
                    <a:pt x="86160" y="55728"/>
                  </a:lnTo>
                  <a:lnTo>
                    <a:pt x="93000" y="60740"/>
                  </a:lnTo>
                  <a:lnTo>
                    <a:pt x="107374" y="70825"/>
                  </a:lnTo>
                  <a:lnTo>
                    <a:pt x="114762" y="75885"/>
                  </a:lnTo>
                  <a:lnTo>
                    <a:pt x="121382" y="81798"/>
                  </a:lnTo>
                  <a:lnTo>
                    <a:pt x="127488" y="88280"/>
                  </a:lnTo>
                  <a:lnTo>
                    <a:pt x="133252" y="95142"/>
                  </a:lnTo>
                  <a:lnTo>
                    <a:pt x="139635" y="101409"/>
                  </a:lnTo>
                  <a:lnTo>
                    <a:pt x="146430" y="107282"/>
                  </a:lnTo>
                  <a:lnTo>
                    <a:pt x="153500" y="112890"/>
                  </a:lnTo>
                  <a:lnTo>
                    <a:pt x="159907" y="119168"/>
                  </a:lnTo>
                  <a:lnTo>
                    <a:pt x="165871" y="125893"/>
                  </a:lnTo>
                  <a:lnTo>
                    <a:pt x="171541" y="132918"/>
                  </a:lnTo>
                  <a:lnTo>
                    <a:pt x="177014" y="140140"/>
                  </a:lnTo>
                  <a:lnTo>
                    <a:pt x="187611" y="154938"/>
                  </a:lnTo>
                  <a:lnTo>
                    <a:pt x="192807" y="161594"/>
                  </a:lnTo>
                  <a:lnTo>
                    <a:pt x="197965" y="167725"/>
                  </a:lnTo>
                  <a:lnTo>
                    <a:pt x="203097" y="173505"/>
                  </a:lnTo>
                  <a:lnTo>
                    <a:pt x="207364" y="179898"/>
                  </a:lnTo>
                  <a:lnTo>
                    <a:pt x="211056" y="186700"/>
                  </a:lnTo>
                  <a:lnTo>
                    <a:pt x="220297" y="206152"/>
                  </a:lnTo>
                  <a:lnTo>
                    <a:pt x="223065" y="211823"/>
                  </a:lnTo>
                  <a:lnTo>
                    <a:pt x="224910" y="217297"/>
                  </a:lnTo>
                  <a:lnTo>
                    <a:pt x="226140" y="222640"/>
                  </a:lnTo>
                  <a:lnTo>
                    <a:pt x="226960" y="227894"/>
                  </a:lnTo>
                  <a:lnTo>
                    <a:pt x="227507" y="232245"/>
                  </a:lnTo>
                  <a:lnTo>
                    <a:pt x="227871" y="235991"/>
                  </a:lnTo>
                  <a:lnTo>
                    <a:pt x="228600" y="246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4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42" grpId="0" animBg="1"/>
      <p:bldP spid="43" grpId="0" animBg="1"/>
      <p:bldP spid="44" grpId="0" animBg="1"/>
      <p:bldP spid="45" grpId="0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47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rgbClr val="FF0000"/>
                </a:solidFill>
              </a:rPr>
              <a:t>pipeline register (ID/EX)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  <p:grpSp>
        <p:nvGrpSpPr>
          <p:cNvPr id="2364483" name="Group 2364482"/>
          <p:cNvGrpSpPr/>
          <p:nvPr/>
        </p:nvGrpSpPr>
        <p:grpSpPr>
          <a:xfrm>
            <a:off x="-153351" y="2491853"/>
            <a:ext cx="10455591" cy="3901328"/>
            <a:chOff x="-153351" y="2491853"/>
            <a:chExt cx="10455591" cy="3901328"/>
          </a:xfrm>
        </p:grpSpPr>
        <p:sp>
          <p:nvSpPr>
            <p:cNvPr id="2" name="SMARTInkAnnotation1060"/>
            <p:cNvSpPr/>
            <p:nvPr/>
          </p:nvSpPr>
          <p:spPr>
            <a:xfrm>
              <a:off x="4503420" y="4069626"/>
              <a:ext cx="1470661" cy="113441"/>
            </a:xfrm>
            <a:custGeom>
              <a:avLst/>
              <a:gdLst/>
              <a:ahLst/>
              <a:cxnLst/>
              <a:rect l="0" t="0" r="0" b="0"/>
              <a:pathLst>
                <a:path w="1470661" h="113441">
                  <a:moveTo>
                    <a:pt x="0" y="106134"/>
                  </a:moveTo>
                  <a:lnTo>
                    <a:pt x="0" y="110179"/>
                  </a:lnTo>
                  <a:lnTo>
                    <a:pt x="846" y="111371"/>
                  </a:lnTo>
                  <a:lnTo>
                    <a:pt x="2258" y="112166"/>
                  </a:lnTo>
                  <a:lnTo>
                    <a:pt x="6083" y="113048"/>
                  </a:lnTo>
                  <a:lnTo>
                    <a:pt x="10606" y="113440"/>
                  </a:lnTo>
                  <a:lnTo>
                    <a:pt x="17696" y="111357"/>
                  </a:lnTo>
                  <a:lnTo>
                    <a:pt x="21958" y="109616"/>
                  </a:lnTo>
                  <a:lnTo>
                    <a:pt x="40091" y="107166"/>
                  </a:lnTo>
                  <a:lnTo>
                    <a:pt x="56482" y="104335"/>
                  </a:lnTo>
                  <a:lnTo>
                    <a:pt x="75057" y="100255"/>
                  </a:lnTo>
                  <a:lnTo>
                    <a:pt x="124644" y="88249"/>
                  </a:lnTo>
                  <a:lnTo>
                    <a:pt x="135589" y="84897"/>
                  </a:lnTo>
                  <a:lnTo>
                    <a:pt x="147119" y="80969"/>
                  </a:lnTo>
                  <a:lnTo>
                    <a:pt x="171219" y="72090"/>
                  </a:lnTo>
                  <a:lnTo>
                    <a:pt x="196042" y="62499"/>
                  </a:lnTo>
                  <a:lnTo>
                    <a:pt x="208588" y="58417"/>
                  </a:lnTo>
                  <a:lnTo>
                    <a:pt x="221186" y="54850"/>
                  </a:lnTo>
                  <a:lnTo>
                    <a:pt x="233817" y="51624"/>
                  </a:lnTo>
                  <a:lnTo>
                    <a:pt x="246472" y="47781"/>
                  </a:lnTo>
                  <a:lnTo>
                    <a:pt x="259141" y="43525"/>
                  </a:lnTo>
                  <a:lnTo>
                    <a:pt x="271821" y="38995"/>
                  </a:lnTo>
                  <a:lnTo>
                    <a:pt x="283660" y="34281"/>
                  </a:lnTo>
                  <a:lnTo>
                    <a:pt x="294940" y="29445"/>
                  </a:lnTo>
                  <a:lnTo>
                    <a:pt x="305847" y="24528"/>
                  </a:lnTo>
                  <a:lnTo>
                    <a:pt x="317351" y="20404"/>
                  </a:lnTo>
                  <a:lnTo>
                    <a:pt x="329254" y="16807"/>
                  </a:lnTo>
                  <a:lnTo>
                    <a:pt x="341423" y="13563"/>
                  </a:lnTo>
                  <a:lnTo>
                    <a:pt x="352922" y="11400"/>
                  </a:lnTo>
                  <a:lnTo>
                    <a:pt x="385286" y="7509"/>
                  </a:lnTo>
                  <a:lnTo>
                    <a:pt x="395711" y="5671"/>
                  </a:lnTo>
                  <a:lnTo>
                    <a:pt x="416325" y="2217"/>
                  </a:lnTo>
                  <a:lnTo>
                    <a:pt x="454896" y="0"/>
                  </a:lnTo>
                  <a:lnTo>
                    <a:pt x="494997" y="372"/>
                  </a:lnTo>
                  <a:lnTo>
                    <a:pt x="510405" y="3531"/>
                  </a:lnTo>
                  <a:lnTo>
                    <a:pt x="556249" y="6763"/>
                  </a:lnTo>
                  <a:lnTo>
                    <a:pt x="586738" y="7859"/>
                  </a:lnTo>
                  <a:lnTo>
                    <a:pt x="601979" y="11092"/>
                  </a:lnTo>
                  <a:lnTo>
                    <a:pt x="642338" y="14220"/>
                  </a:lnTo>
                  <a:lnTo>
                    <a:pt x="660557" y="13637"/>
                  </a:lnTo>
                  <a:lnTo>
                    <a:pt x="685095" y="9395"/>
                  </a:lnTo>
                  <a:lnTo>
                    <a:pt x="723807" y="7380"/>
                  </a:lnTo>
                  <a:lnTo>
                    <a:pt x="815339" y="7076"/>
                  </a:lnTo>
                  <a:lnTo>
                    <a:pt x="830580" y="9333"/>
                  </a:lnTo>
                  <a:lnTo>
                    <a:pt x="838200" y="11120"/>
                  </a:lnTo>
                  <a:lnTo>
                    <a:pt x="844974" y="13158"/>
                  </a:lnTo>
                  <a:lnTo>
                    <a:pt x="851182" y="15363"/>
                  </a:lnTo>
                  <a:lnTo>
                    <a:pt x="857015" y="17680"/>
                  </a:lnTo>
                  <a:lnTo>
                    <a:pt x="877359" y="20941"/>
                  </a:lnTo>
                  <a:lnTo>
                    <a:pt x="889753" y="23962"/>
                  </a:lnTo>
                  <a:lnTo>
                    <a:pt x="901752" y="27280"/>
                  </a:lnTo>
                  <a:lnTo>
                    <a:pt x="922788" y="29994"/>
                  </a:lnTo>
                  <a:lnTo>
                    <a:pt x="930152" y="31667"/>
                  </a:lnTo>
                  <a:lnTo>
                    <a:pt x="945108" y="34938"/>
                  </a:lnTo>
                  <a:lnTo>
                    <a:pt x="966960" y="37626"/>
                  </a:lnTo>
                  <a:lnTo>
                    <a:pt x="973148" y="39295"/>
                  </a:lnTo>
                  <a:lnTo>
                    <a:pt x="985383" y="42561"/>
                  </a:lnTo>
                  <a:lnTo>
                    <a:pt x="1005706" y="45247"/>
                  </a:lnTo>
                  <a:lnTo>
                    <a:pt x="1011678" y="46916"/>
                  </a:lnTo>
                  <a:lnTo>
                    <a:pt x="1023674" y="50182"/>
                  </a:lnTo>
                  <a:lnTo>
                    <a:pt x="1067028" y="53411"/>
                  </a:lnTo>
                  <a:lnTo>
                    <a:pt x="1082142" y="56738"/>
                  </a:lnTo>
                  <a:lnTo>
                    <a:pt x="1107303" y="60535"/>
                  </a:lnTo>
                  <a:lnTo>
                    <a:pt x="1114123" y="62188"/>
                  </a:lnTo>
                  <a:lnTo>
                    <a:pt x="1127626" y="65436"/>
                  </a:lnTo>
                  <a:lnTo>
                    <a:pt x="1144748" y="68111"/>
                  </a:lnTo>
                  <a:lnTo>
                    <a:pt x="1150092" y="69779"/>
                  </a:lnTo>
                  <a:lnTo>
                    <a:pt x="1160545" y="73043"/>
                  </a:lnTo>
                  <a:lnTo>
                    <a:pt x="1175951" y="75727"/>
                  </a:lnTo>
                  <a:lnTo>
                    <a:pt x="1181054" y="77396"/>
                  </a:lnTo>
                  <a:lnTo>
                    <a:pt x="1186149" y="79356"/>
                  </a:lnTo>
                  <a:lnTo>
                    <a:pt x="1191240" y="81508"/>
                  </a:lnTo>
                  <a:lnTo>
                    <a:pt x="1201411" y="86158"/>
                  </a:lnTo>
                  <a:lnTo>
                    <a:pt x="1211576" y="88790"/>
                  </a:lnTo>
                  <a:lnTo>
                    <a:pt x="1231743" y="91464"/>
                  </a:lnTo>
                  <a:lnTo>
                    <a:pt x="1240579" y="94816"/>
                  </a:lnTo>
                  <a:lnTo>
                    <a:pt x="1255074" y="97418"/>
                  </a:lnTo>
                  <a:lnTo>
                    <a:pt x="1298100" y="98450"/>
                  </a:lnTo>
                  <a:lnTo>
                    <a:pt x="1336121" y="97661"/>
                  </a:lnTo>
                  <a:lnTo>
                    <a:pt x="1349905" y="94466"/>
                  </a:lnTo>
                  <a:lnTo>
                    <a:pt x="1390518" y="91208"/>
                  </a:lnTo>
                  <a:lnTo>
                    <a:pt x="1434312" y="90913"/>
                  </a:lnTo>
                  <a:lnTo>
                    <a:pt x="1456351" y="90896"/>
                  </a:lnTo>
                  <a:lnTo>
                    <a:pt x="1459428" y="90049"/>
                  </a:lnTo>
                  <a:lnTo>
                    <a:pt x="1462325" y="88638"/>
                  </a:lnTo>
                  <a:lnTo>
                    <a:pt x="1470660" y="832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061"/>
            <p:cNvSpPr/>
            <p:nvPr/>
          </p:nvSpPr>
          <p:spPr>
            <a:xfrm>
              <a:off x="5220146" y="3087264"/>
              <a:ext cx="258635" cy="149914"/>
            </a:xfrm>
            <a:custGeom>
              <a:avLst/>
              <a:gdLst/>
              <a:ahLst/>
              <a:cxnLst/>
              <a:rect l="0" t="0" r="0" b="0"/>
              <a:pathLst>
                <a:path w="258635" h="149914">
                  <a:moveTo>
                    <a:pt x="90994" y="59796"/>
                  </a:moveTo>
                  <a:lnTo>
                    <a:pt x="90994" y="49190"/>
                  </a:lnTo>
                  <a:lnTo>
                    <a:pt x="91840" y="47645"/>
                  </a:lnTo>
                  <a:lnTo>
                    <a:pt x="93252" y="46616"/>
                  </a:lnTo>
                  <a:lnTo>
                    <a:pt x="95039" y="45929"/>
                  </a:lnTo>
                  <a:lnTo>
                    <a:pt x="96231" y="44625"/>
                  </a:lnTo>
                  <a:lnTo>
                    <a:pt x="97026" y="42909"/>
                  </a:lnTo>
                  <a:lnTo>
                    <a:pt x="97908" y="38744"/>
                  </a:lnTo>
                  <a:lnTo>
                    <a:pt x="98300" y="34071"/>
                  </a:lnTo>
                  <a:lnTo>
                    <a:pt x="97558" y="31639"/>
                  </a:lnTo>
                  <a:lnTo>
                    <a:pt x="96216" y="29171"/>
                  </a:lnTo>
                  <a:lnTo>
                    <a:pt x="94476" y="26680"/>
                  </a:lnTo>
                  <a:lnTo>
                    <a:pt x="93315" y="24172"/>
                  </a:lnTo>
                  <a:lnTo>
                    <a:pt x="92541" y="21653"/>
                  </a:lnTo>
                  <a:lnTo>
                    <a:pt x="92026" y="19127"/>
                  </a:lnTo>
                  <a:lnTo>
                    <a:pt x="90835" y="17444"/>
                  </a:lnTo>
                  <a:lnTo>
                    <a:pt x="89195" y="16321"/>
                  </a:lnTo>
                  <a:lnTo>
                    <a:pt x="87255" y="15573"/>
                  </a:lnTo>
                  <a:lnTo>
                    <a:pt x="85961" y="14227"/>
                  </a:lnTo>
                  <a:lnTo>
                    <a:pt x="85099" y="12483"/>
                  </a:lnTo>
                  <a:lnTo>
                    <a:pt x="83715" y="7647"/>
                  </a:lnTo>
                  <a:lnTo>
                    <a:pt x="81268" y="4727"/>
                  </a:lnTo>
                  <a:lnTo>
                    <a:pt x="79430" y="2764"/>
                  </a:lnTo>
                  <a:lnTo>
                    <a:pt x="77357" y="1454"/>
                  </a:lnTo>
                  <a:lnTo>
                    <a:pt x="72798" y="0"/>
                  </a:lnTo>
                  <a:lnTo>
                    <a:pt x="70397" y="458"/>
                  </a:lnTo>
                  <a:lnTo>
                    <a:pt x="62972" y="4303"/>
                  </a:lnTo>
                  <a:lnTo>
                    <a:pt x="57937" y="5499"/>
                  </a:lnTo>
                  <a:lnTo>
                    <a:pt x="52878" y="8289"/>
                  </a:lnTo>
                  <a:lnTo>
                    <a:pt x="47807" y="12351"/>
                  </a:lnTo>
                  <a:lnTo>
                    <a:pt x="42731" y="16978"/>
                  </a:lnTo>
                  <a:lnTo>
                    <a:pt x="40192" y="20244"/>
                  </a:lnTo>
                  <a:lnTo>
                    <a:pt x="37652" y="24115"/>
                  </a:lnTo>
                  <a:lnTo>
                    <a:pt x="35113" y="28388"/>
                  </a:lnTo>
                  <a:lnTo>
                    <a:pt x="32573" y="32084"/>
                  </a:lnTo>
                  <a:lnTo>
                    <a:pt x="30034" y="35395"/>
                  </a:lnTo>
                  <a:lnTo>
                    <a:pt x="27494" y="38449"/>
                  </a:lnTo>
                  <a:lnTo>
                    <a:pt x="24954" y="42178"/>
                  </a:lnTo>
                  <a:lnTo>
                    <a:pt x="22414" y="46357"/>
                  </a:lnTo>
                  <a:lnTo>
                    <a:pt x="19874" y="50837"/>
                  </a:lnTo>
                  <a:lnTo>
                    <a:pt x="14794" y="60330"/>
                  </a:lnTo>
                  <a:lnTo>
                    <a:pt x="4634" y="80222"/>
                  </a:lnTo>
                  <a:lnTo>
                    <a:pt x="2941" y="84420"/>
                  </a:lnTo>
                  <a:lnTo>
                    <a:pt x="1811" y="88065"/>
                  </a:lnTo>
                  <a:lnTo>
                    <a:pt x="1059" y="91342"/>
                  </a:lnTo>
                  <a:lnTo>
                    <a:pt x="558" y="95220"/>
                  </a:lnTo>
                  <a:lnTo>
                    <a:pt x="223" y="99499"/>
                  </a:lnTo>
                  <a:lnTo>
                    <a:pt x="0" y="104045"/>
                  </a:lnTo>
                  <a:lnTo>
                    <a:pt x="699" y="107922"/>
                  </a:lnTo>
                  <a:lnTo>
                    <a:pt x="2010" y="111353"/>
                  </a:lnTo>
                  <a:lnTo>
                    <a:pt x="3732" y="114487"/>
                  </a:lnTo>
                  <a:lnTo>
                    <a:pt x="5726" y="117424"/>
                  </a:lnTo>
                  <a:lnTo>
                    <a:pt x="7901" y="120228"/>
                  </a:lnTo>
                  <a:lnTo>
                    <a:pt x="10199" y="122944"/>
                  </a:lnTo>
                  <a:lnTo>
                    <a:pt x="12578" y="125601"/>
                  </a:lnTo>
                  <a:lnTo>
                    <a:pt x="17478" y="130812"/>
                  </a:lnTo>
                  <a:lnTo>
                    <a:pt x="20817" y="132540"/>
                  </a:lnTo>
                  <a:lnTo>
                    <a:pt x="24736" y="133692"/>
                  </a:lnTo>
                  <a:lnTo>
                    <a:pt x="29043" y="134460"/>
                  </a:lnTo>
                  <a:lnTo>
                    <a:pt x="33606" y="134972"/>
                  </a:lnTo>
                  <a:lnTo>
                    <a:pt x="38342" y="135313"/>
                  </a:lnTo>
                  <a:lnTo>
                    <a:pt x="43193" y="135541"/>
                  </a:lnTo>
                  <a:lnTo>
                    <a:pt x="53098" y="135794"/>
                  </a:lnTo>
                  <a:lnTo>
                    <a:pt x="58110" y="135861"/>
                  </a:lnTo>
                  <a:lnTo>
                    <a:pt x="63145" y="135059"/>
                  </a:lnTo>
                  <a:lnTo>
                    <a:pt x="68195" y="133678"/>
                  </a:lnTo>
                  <a:lnTo>
                    <a:pt x="92512" y="125378"/>
                  </a:lnTo>
                  <a:lnTo>
                    <a:pt x="98779" y="122991"/>
                  </a:lnTo>
                  <a:lnTo>
                    <a:pt x="104651" y="120552"/>
                  </a:lnTo>
                  <a:lnTo>
                    <a:pt x="110258" y="118080"/>
                  </a:lnTo>
                  <a:lnTo>
                    <a:pt x="115690" y="114739"/>
                  </a:lnTo>
                  <a:lnTo>
                    <a:pt x="121005" y="110818"/>
                  </a:lnTo>
                  <a:lnTo>
                    <a:pt x="126241" y="106510"/>
                  </a:lnTo>
                  <a:lnTo>
                    <a:pt x="132272" y="102792"/>
                  </a:lnTo>
                  <a:lnTo>
                    <a:pt x="138833" y="99467"/>
                  </a:lnTo>
                  <a:lnTo>
                    <a:pt x="145747" y="96403"/>
                  </a:lnTo>
                  <a:lnTo>
                    <a:pt x="151202" y="92667"/>
                  </a:lnTo>
                  <a:lnTo>
                    <a:pt x="155686" y="88483"/>
                  </a:lnTo>
                  <a:lnTo>
                    <a:pt x="159522" y="84001"/>
                  </a:lnTo>
                  <a:lnTo>
                    <a:pt x="163773" y="80166"/>
                  </a:lnTo>
                  <a:lnTo>
                    <a:pt x="168300" y="76762"/>
                  </a:lnTo>
                  <a:lnTo>
                    <a:pt x="173012" y="73647"/>
                  </a:lnTo>
                  <a:lnTo>
                    <a:pt x="176999" y="70724"/>
                  </a:lnTo>
                  <a:lnTo>
                    <a:pt x="180504" y="67928"/>
                  </a:lnTo>
                  <a:lnTo>
                    <a:pt x="183688" y="65217"/>
                  </a:lnTo>
                  <a:lnTo>
                    <a:pt x="186656" y="62563"/>
                  </a:lnTo>
                  <a:lnTo>
                    <a:pt x="196056" y="53711"/>
                  </a:lnTo>
                  <a:lnTo>
                    <a:pt x="204938" y="44910"/>
                  </a:lnTo>
                  <a:lnTo>
                    <a:pt x="205189" y="48706"/>
                  </a:lnTo>
                  <a:lnTo>
                    <a:pt x="205273" y="58421"/>
                  </a:lnTo>
                  <a:lnTo>
                    <a:pt x="205294" y="103333"/>
                  </a:lnTo>
                  <a:lnTo>
                    <a:pt x="206140" y="108294"/>
                  </a:lnTo>
                  <a:lnTo>
                    <a:pt x="207552" y="113295"/>
                  </a:lnTo>
                  <a:lnTo>
                    <a:pt x="209340" y="118322"/>
                  </a:lnTo>
                  <a:lnTo>
                    <a:pt x="211378" y="123367"/>
                  </a:lnTo>
                  <a:lnTo>
                    <a:pt x="213582" y="128423"/>
                  </a:lnTo>
                  <a:lnTo>
                    <a:pt x="215900" y="133487"/>
                  </a:lnTo>
                  <a:lnTo>
                    <a:pt x="218291" y="136864"/>
                  </a:lnTo>
                  <a:lnTo>
                    <a:pt x="220733" y="139114"/>
                  </a:lnTo>
                  <a:lnTo>
                    <a:pt x="225702" y="142462"/>
                  </a:lnTo>
                  <a:lnTo>
                    <a:pt x="230733" y="146772"/>
                  </a:lnTo>
                  <a:lnTo>
                    <a:pt x="233260" y="148260"/>
                  </a:lnTo>
                  <a:lnTo>
                    <a:pt x="238325" y="149913"/>
                  </a:lnTo>
                  <a:lnTo>
                    <a:pt x="241709" y="149507"/>
                  </a:lnTo>
                  <a:lnTo>
                    <a:pt x="245658" y="148390"/>
                  </a:lnTo>
                  <a:lnTo>
                    <a:pt x="258634" y="1436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062"/>
            <p:cNvSpPr/>
            <p:nvPr/>
          </p:nvSpPr>
          <p:spPr>
            <a:xfrm>
              <a:off x="5578224" y="2979908"/>
              <a:ext cx="228085" cy="243353"/>
            </a:xfrm>
            <a:custGeom>
              <a:avLst/>
              <a:gdLst/>
              <a:ahLst/>
              <a:cxnLst/>
              <a:rect l="0" t="0" r="0" b="0"/>
              <a:pathLst>
                <a:path w="228085" h="243353">
                  <a:moveTo>
                    <a:pt x="68196" y="129052"/>
                  </a:moveTo>
                  <a:lnTo>
                    <a:pt x="84377" y="125007"/>
                  </a:lnTo>
                  <a:lnTo>
                    <a:pt x="89990" y="122968"/>
                  </a:lnTo>
                  <a:lnTo>
                    <a:pt x="94578" y="120763"/>
                  </a:lnTo>
                  <a:lnTo>
                    <a:pt x="106093" y="113933"/>
                  </a:lnTo>
                  <a:lnTo>
                    <a:pt x="100172" y="113836"/>
                  </a:lnTo>
                  <a:lnTo>
                    <a:pt x="88379" y="113815"/>
                  </a:lnTo>
                  <a:lnTo>
                    <a:pt x="85885" y="114661"/>
                  </a:lnTo>
                  <a:lnTo>
                    <a:pt x="80855" y="117858"/>
                  </a:lnTo>
                  <a:lnTo>
                    <a:pt x="77482" y="119896"/>
                  </a:lnTo>
                  <a:lnTo>
                    <a:pt x="73540" y="122101"/>
                  </a:lnTo>
                  <a:lnTo>
                    <a:pt x="64644" y="126810"/>
                  </a:lnTo>
                  <a:lnTo>
                    <a:pt x="55046" y="131724"/>
                  </a:lnTo>
                  <a:lnTo>
                    <a:pt x="50116" y="135067"/>
                  </a:lnTo>
                  <a:lnTo>
                    <a:pt x="45136" y="138989"/>
                  </a:lnTo>
                  <a:lnTo>
                    <a:pt x="40123" y="143296"/>
                  </a:lnTo>
                  <a:lnTo>
                    <a:pt x="35934" y="147015"/>
                  </a:lnTo>
                  <a:lnTo>
                    <a:pt x="29022" y="153405"/>
                  </a:lnTo>
                  <a:lnTo>
                    <a:pt x="25147" y="156294"/>
                  </a:lnTo>
                  <a:lnTo>
                    <a:pt x="20869" y="159066"/>
                  </a:lnTo>
                  <a:lnTo>
                    <a:pt x="16325" y="161761"/>
                  </a:lnTo>
                  <a:lnTo>
                    <a:pt x="13295" y="165252"/>
                  </a:lnTo>
                  <a:lnTo>
                    <a:pt x="11276" y="169272"/>
                  </a:lnTo>
                  <a:lnTo>
                    <a:pt x="9929" y="173645"/>
                  </a:lnTo>
                  <a:lnTo>
                    <a:pt x="6175" y="180762"/>
                  </a:lnTo>
                  <a:lnTo>
                    <a:pt x="3988" y="183846"/>
                  </a:lnTo>
                  <a:lnTo>
                    <a:pt x="1560" y="189529"/>
                  </a:lnTo>
                  <a:lnTo>
                    <a:pt x="480" y="194877"/>
                  </a:lnTo>
                  <a:lnTo>
                    <a:pt x="0" y="200077"/>
                  </a:lnTo>
                  <a:lnTo>
                    <a:pt x="718" y="202649"/>
                  </a:lnTo>
                  <a:lnTo>
                    <a:pt x="3774" y="207764"/>
                  </a:lnTo>
                  <a:lnTo>
                    <a:pt x="7956" y="212859"/>
                  </a:lnTo>
                  <a:lnTo>
                    <a:pt x="10255" y="215404"/>
                  </a:lnTo>
                  <a:lnTo>
                    <a:pt x="12635" y="217100"/>
                  </a:lnTo>
                  <a:lnTo>
                    <a:pt x="17538" y="218984"/>
                  </a:lnTo>
                  <a:lnTo>
                    <a:pt x="20877" y="219487"/>
                  </a:lnTo>
                  <a:lnTo>
                    <a:pt x="24797" y="219822"/>
                  </a:lnTo>
                  <a:lnTo>
                    <a:pt x="29103" y="220045"/>
                  </a:lnTo>
                  <a:lnTo>
                    <a:pt x="38404" y="220294"/>
                  </a:lnTo>
                  <a:lnTo>
                    <a:pt x="58172" y="220453"/>
                  </a:lnTo>
                  <a:lnTo>
                    <a:pt x="63207" y="219619"/>
                  </a:lnTo>
                  <a:lnTo>
                    <a:pt x="68257" y="218217"/>
                  </a:lnTo>
                  <a:lnTo>
                    <a:pt x="92573" y="209883"/>
                  </a:lnTo>
                  <a:lnTo>
                    <a:pt x="98841" y="206646"/>
                  </a:lnTo>
                  <a:lnTo>
                    <a:pt x="104713" y="202795"/>
                  </a:lnTo>
                  <a:lnTo>
                    <a:pt x="110321" y="198533"/>
                  </a:lnTo>
                  <a:lnTo>
                    <a:pt x="123324" y="189284"/>
                  </a:lnTo>
                  <a:lnTo>
                    <a:pt x="130349" y="184447"/>
                  </a:lnTo>
                  <a:lnTo>
                    <a:pt x="136724" y="179528"/>
                  </a:lnTo>
                  <a:lnTo>
                    <a:pt x="142668" y="174556"/>
                  </a:lnTo>
                  <a:lnTo>
                    <a:pt x="148325" y="169548"/>
                  </a:lnTo>
                  <a:lnTo>
                    <a:pt x="153788" y="163669"/>
                  </a:lnTo>
                  <a:lnTo>
                    <a:pt x="159124" y="157210"/>
                  </a:lnTo>
                  <a:lnTo>
                    <a:pt x="164375" y="150364"/>
                  </a:lnTo>
                  <a:lnTo>
                    <a:pt x="169569" y="143260"/>
                  </a:lnTo>
                  <a:lnTo>
                    <a:pt x="179856" y="128594"/>
                  </a:lnTo>
                  <a:lnTo>
                    <a:pt x="184122" y="120280"/>
                  </a:lnTo>
                  <a:lnTo>
                    <a:pt x="187814" y="111350"/>
                  </a:lnTo>
                  <a:lnTo>
                    <a:pt x="191121" y="102011"/>
                  </a:lnTo>
                  <a:lnTo>
                    <a:pt x="194173" y="94091"/>
                  </a:lnTo>
                  <a:lnTo>
                    <a:pt x="197054" y="87118"/>
                  </a:lnTo>
                  <a:lnTo>
                    <a:pt x="199822" y="80776"/>
                  </a:lnTo>
                  <a:lnTo>
                    <a:pt x="202513" y="74008"/>
                  </a:lnTo>
                  <a:lnTo>
                    <a:pt x="207762" y="59715"/>
                  </a:lnTo>
                  <a:lnTo>
                    <a:pt x="210347" y="53194"/>
                  </a:lnTo>
                  <a:lnTo>
                    <a:pt x="212917" y="47153"/>
                  </a:lnTo>
                  <a:lnTo>
                    <a:pt x="218030" y="35926"/>
                  </a:lnTo>
                  <a:lnTo>
                    <a:pt x="223124" y="25292"/>
                  </a:lnTo>
                  <a:lnTo>
                    <a:pt x="224822" y="20932"/>
                  </a:lnTo>
                  <a:lnTo>
                    <a:pt x="226708" y="13830"/>
                  </a:lnTo>
                  <a:lnTo>
                    <a:pt x="227546" y="7851"/>
                  </a:lnTo>
                  <a:lnTo>
                    <a:pt x="228084" y="1159"/>
                  </a:lnTo>
                  <a:lnTo>
                    <a:pt x="227281" y="610"/>
                  </a:lnTo>
                  <a:lnTo>
                    <a:pt x="224132" y="0"/>
                  </a:lnTo>
                  <a:lnTo>
                    <a:pt x="222106" y="684"/>
                  </a:lnTo>
                  <a:lnTo>
                    <a:pt x="217599" y="3702"/>
                  </a:lnTo>
                  <a:lnTo>
                    <a:pt x="212773" y="10123"/>
                  </a:lnTo>
                  <a:lnTo>
                    <a:pt x="210301" y="14206"/>
                  </a:lnTo>
                  <a:lnTo>
                    <a:pt x="207806" y="18621"/>
                  </a:lnTo>
                  <a:lnTo>
                    <a:pt x="202776" y="28043"/>
                  </a:lnTo>
                  <a:lnTo>
                    <a:pt x="200250" y="33772"/>
                  </a:lnTo>
                  <a:lnTo>
                    <a:pt x="197718" y="40132"/>
                  </a:lnTo>
                  <a:lnTo>
                    <a:pt x="192648" y="53972"/>
                  </a:lnTo>
                  <a:lnTo>
                    <a:pt x="187572" y="68590"/>
                  </a:lnTo>
                  <a:lnTo>
                    <a:pt x="185034" y="76890"/>
                  </a:lnTo>
                  <a:lnTo>
                    <a:pt x="177415" y="103907"/>
                  </a:lnTo>
                  <a:lnTo>
                    <a:pt x="172335" y="120417"/>
                  </a:lnTo>
                  <a:lnTo>
                    <a:pt x="170643" y="128375"/>
                  </a:lnTo>
                  <a:lnTo>
                    <a:pt x="169513" y="136221"/>
                  </a:lnTo>
                  <a:lnTo>
                    <a:pt x="168761" y="143991"/>
                  </a:lnTo>
                  <a:lnTo>
                    <a:pt x="168259" y="151711"/>
                  </a:lnTo>
                  <a:lnTo>
                    <a:pt x="167925" y="159398"/>
                  </a:lnTo>
                  <a:lnTo>
                    <a:pt x="167553" y="174712"/>
                  </a:lnTo>
                  <a:lnTo>
                    <a:pt x="167388" y="189986"/>
                  </a:lnTo>
                  <a:lnTo>
                    <a:pt x="168191" y="196768"/>
                  </a:lnTo>
                  <a:lnTo>
                    <a:pt x="169572" y="202982"/>
                  </a:lnTo>
                  <a:lnTo>
                    <a:pt x="171341" y="208819"/>
                  </a:lnTo>
                  <a:lnTo>
                    <a:pt x="173366" y="213557"/>
                  </a:lnTo>
                  <a:lnTo>
                    <a:pt x="177873" y="221078"/>
                  </a:lnTo>
                  <a:lnTo>
                    <a:pt x="182699" y="227244"/>
                  </a:lnTo>
                  <a:lnTo>
                    <a:pt x="187666" y="232806"/>
                  </a:lnTo>
                  <a:lnTo>
                    <a:pt x="192696" y="238100"/>
                  </a:lnTo>
                  <a:lnTo>
                    <a:pt x="195223" y="239851"/>
                  </a:lnTo>
                  <a:lnTo>
                    <a:pt x="197754" y="241018"/>
                  </a:lnTo>
                  <a:lnTo>
                    <a:pt x="205356" y="2433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063"/>
            <p:cNvSpPr/>
            <p:nvPr/>
          </p:nvSpPr>
          <p:spPr>
            <a:xfrm>
              <a:off x="5890272" y="2987148"/>
              <a:ext cx="205729" cy="213118"/>
            </a:xfrm>
            <a:custGeom>
              <a:avLst/>
              <a:gdLst/>
              <a:ahLst/>
              <a:cxnLst/>
              <a:rect l="0" t="0" r="0" b="0"/>
              <a:pathLst>
                <a:path w="205729" h="213118">
                  <a:moveTo>
                    <a:pt x="60948" y="144672"/>
                  </a:moveTo>
                  <a:lnTo>
                    <a:pt x="69038" y="144672"/>
                  </a:lnTo>
                  <a:lnTo>
                    <a:pt x="72269" y="143825"/>
                  </a:lnTo>
                  <a:lnTo>
                    <a:pt x="78114" y="140627"/>
                  </a:lnTo>
                  <a:lnTo>
                    <a:pt x="83535" y="138641"/>
                  </a:lnTo>
                  <a:lnTo>
                    <a:pt x="86166" y="138111"/>
                  </a:lnTo>
                  <a:lnTo>
                    <a:pt x="87920" y="138605"/>
                  </a:lnTo>
                  <a:lnTo>
                    <a:pt x="89090" y="139780"/>
                  </a:lnTo>
                  <a:lnTo>
                    <a:pt x="89869" y="141411"/>
                  </a:lnTo>
                  <a:lnTo>
                    <a:pt x="91236" y="142498"/>
                  </a:lnTo>
                  <a:lnTo>
                    <a:pt x="92993" y="143223"/>
                  </a:lnTo>
                  <a:lnTo>
                    <a:pt x="99039" y="144670"/>
                  </a:lnTo>
                  <a:lnTo>
                    <a:pt x="99045" y="140626"/>
                  </a:lnTo>
                  <a:lnTo>
                    <a:pt x="98200" y="139435"/>
                  </a:lnTo>
                  <a:lnTo>
                    <a:pt x="96789" y="138640"/>
                  </a:lnTo>
                  <a:lnTo>
                    <a:pt x="95002" y="138111"/>
                  </a:lnTo>
                  <a:lnTo>
                    <a:pt x="93811" y="136911"/>
                  </a:lnTo>
                  <a:lnTo>
                    <a:pt x="93017" y="135265"/>
                  </a:lnTo>
                  <a:lnTo>
                    <a:pt x="91742" y="130584"/>
                  </a:lnTo>
                  <a:lnTo>
                    <a:pt x="87476" y="125728"/>
                  </a:lnTo>
                  <a:lnTo>
                    <a:pt x="80850" y="118927"/>
                  </a:lnTo>
                  <a:lnTo>
                    <a:pt x="78449" y="117349"/>
                  </a:lnTo>
                  <a:lnTo>
                    <a:pt x="73524" y="115595"/>
                  </a:lnTo>
                  <a:lnTo>
                    <a:pt x="68512" y="114816"/>
                  </a:lnTo>
                  <a:lnTo>
                    <a:pt x="63463" y="114469"/>
                  </a:lnTo>
                  <a:lnTo>
                    <a:pt x="58397" y="114315"/>
                  </a:lnTo>
                  <a:lnTo>
                    <a:pt x="43167" y="114203"/>
                  </a:lnTo>
                  <a:lnTo>
                    <a:pt x="40627" y="115046"/>
                  </a:lnTo>
                  <a:lnTo>
                    <a:pt x="35547" y="118240"/>
                  </a:lnTo>
                  <a:lnTo>
                    <a:pt x="30468" y="122482"/>
                  </a:lnTo>
                  <a:lnTo>
                    <a:pt x="27928" y="124799"/>
                  </a:lnTo>
                  <a:lnTo>
                    <a:pt x="25388" y="128036"/>
                  </a:lnTo>
                  <a:lnTo>
                    <a:pt x="22848" y="131889"/>
                  </a:lnTo>
                  <a:lnTo>
                    <a:pt x="20308" y="136150"/>
                  </a:lnTo>
                  <a:lnTo>
                    <a:pt x="17768" y="139837"/>
                  </a:lnTo>
                  <a:lnTo>
                    <a:pt x="12688" y="146192"/>
                  </a:lnTo>
                  <a:lnTo>
                    <a:pt x="10148" y="149919"/>
                  </a:lnTo>
                  <a:lnTo>
                    <a:pt x="7608" y="154097"/>
                  </a:lnTo>
                  <a:lnTo>
                    <a:pt x="5068" y="158575"/>
                  </a:lnTo>
                  <a:lnTo>
                    <a:pt x="3375" y="162407"/>
                  </a:lnTo>
                  <a:lnTo>
                    <a:pt x="1494" y="168923"/>
                  </a:lnTo>
                  <a:lnTo>
                    <a:pt x="992" y="172693"/>
                  </a:lnTo>
                  <a:lnTo>
                    <a:pt x="657" y="176899"/>
                  </a:lnTo>
                  <a:lnTo>
                    <a:pt x="286" y="185242"/>
                  </a:lnTo>
                  <a:lnTo>
                    <a:pt x="77" y="194699"/>
                  </a:lnTo>
                  <a:lnTo>
                    <a:pt x="0" y="208070"/>
                  </a:lnTo>
                  <a:lnTo>
                    <a:pt x="843" y="209797"/>
                  </a:lnTo>
                  <a:lnTo>
                    <a:pt x="2251" y="210949"/>
                  </a:lnTo>
                  <a:lnTo>
                    <a:pt x="4037" y="211717"/>
                  </a:lnTo>
                  <a:lnTo>
                    <a:pt x="8279" y="212570"/>
                  </a:lnTo>
                  <a:lnTo>
                    <a:pt x="12986" y="212949"/>
                  </a:lnTo>
                  <a:lnTo>
                    <a:pt x="17901" y="213117"/>
                  </a:lnTo>
                  <a:lnTo>
                    <a:pt x="21243" y="212316"/>
                  </a:lnTo>
                  <a:lnTo>
                    <a:pt x="25165" y="210934"/>
                  </a:lnTo>
                  <a:lnTo>
                    <a:pt x="29473" y="209167"/>
                  </a:lnTo>
                  <a:lnTo>
                    <a:pt x="34038" y="207142"/>
                  </a:lnTo>
                  <a:lnTo>
                    <a:pt x="43625" y="202634"/>
                  </a:lnTo>
                  <a:lnTo>
                    <a:pt x="58544" y="195336"/>
                  </a:lnTo>
                  <a:lnTo>
                    <a:pt x="62732" y="191995"/>
                  </a:lnTo>
                  <a:lnTo>
                    <a:pt x="66370" y="188074"/>
                  </a:lnTo>
                  <a:lnTo>
                    <a:pt x="69643" y="183767"/>
                  </a:lnTo>
                  <a:lnTo>
                    <a:pt x="77795" y="172208"/>
                  </a:lnTo>
                  <a:lnTo>
                    <a:pt x="127016" y="98901"/>
                  </a:lnTo>
                  <a:lnTo>
                    <a:pt x="131240" y="91298"/>
                  </a:lnTo>
                  <a:lnTo>
                    <a:pt x="134902" y="83689"/>
                  </a:lnTo>
                  <a:lnTo>
                    <a:pt x="138191" y="76077"/>
                  </a:lnTo>
                  <a:lnTo>
                    <a:pt x="142076" y="69308"/>
                  </a:lnTo>
                  <a:lnTo>
                    <a:pt x="146360" y="63103"/>
                  </a:lnTo>
                  <a:lnTo>
                    <a:pt x="150910" y="57273"/>
                  </a:lnTo>
                  <a:lnTo>
                    <a:pt x="153942" y="51692"/>
                  </a:lnTo>
                  <a:lnTo>
                    <a:pt x="155964" y="46279"/>
                  </a:lnTo>
                  <a:lnTo>
                    <a:pt x="157312" y="40977"/>
                  </a:lnTo>
                  <a:lnTo>
                    <a:pt x="159057" y="35748"/>
                  </a:lnTo>
                  <a:lnTo>
                    <a:pt x="161067" y="30570"/>
                  </a:lnTo>
                  <a:lnTo>
                    <a:pt x="163254" y="25424"/>
                  </a:lnTo>
                  <a:lnTo>
                    <a:pt x="165559" y="21147"/>
                  </a:lnTo>
                  <a:lnTo>
                    <a:pt x="167942" y="17449"/>
                  </a:lnTo>
                  <a:lnTo>
                    <a:pt x="173805" y="9475"/>
                  </a:lnTo>
                  <a:lnTo>
                    <a:pt x="174606" y="6127"/>
                  </a:lnTo>
                  <a:lnTo>
                    <a:pt x="175236" y="0"/>
                  </a:lnTo>
                  <a:lnTo>
                    <a:pt x="175245" y="3969"/>
                  </a:lnTo>
                  <a:lnTo>
                    <a:pt x="174399" y="5997"/>
                  </a:lnTo>
                  <a:lnTo>
                    <a:pt x="171202" y="10508"/>
                  </a:lnTo>
                  <a:lnTo>
                    <a:pt x="170010" y="12896"/>
                  </a:lnTo>
                  <a:lnTo>
                    <a:pt x="168687" y="17807"/>
                  </a:lnTo>
                  <a:lnTo>
                    <a:pt x="167487" y="21149"/>
                  </a:lnTo>
                  <a:lnTo>
                    <a:pt x="165841" y="25070"/>
                  </a:lnTo>
                  <a:lnTo>
                    <a:pt x="163896" y="29377"/>
                  </a:lnTo>
                  <a:lnTo>
                    <a:pt x="162601" y="33942"/>
                  </a:lnTo>
                  <a:lnTo>
                    <a:pt x="161736" y="38679"/>
                  </a:lnTo>
                  <a:lnTo>
                    <a:pt x="161160" y="43530"/>
                  </a:lnTo>
                  <a:lnTo>
                    <a:pt x="160776" y="49304"/>
                  </a:lnTo>
                  <a:lnTo>
                    <a:pt x="160520" y="55693"/>
                  </a:lnTo>
                  <a:lnTo>
                    <a:pt x="160349" y="62493"/>
                  </a:lnTo>
                  <a:lnTo>
                    <a:pt x="159389" y="69566"/>
                  </a:lnTo>
                  <a:lnTo>
                    <a:pt x="157902" y="76821"/>
                  </a:lnTo>
                  <a:lnTo>
                    <a:pt x="156064" y="84198"/>
                  </a:lnTo>
                  <a:lnTo>
                    <a:pt x="154838" y="92503"/>
                  </a:lnTo>
                  <a:lnTo>
                    <a:pt x="154022" y="101426"/>
                  </a:lnTo>
                  <a:lnTo>
                    <a:pt x="153477" y="110761"/>
                  </a:lnTo>
                  <a:lnTo>
                    <a:pt x="153961" y="119525"/>
                  </a:lnTo>
                  <a:lnTo>
                    <a:pt x="155130" y="127907"/>
                  </a:lnTo>
                  <a:lnTo>
                    <a:pt x="156755" y="136035"/>
                  </a:lnTo>
                  <a:lnTo>
                    <a:pt x="157840" y="143994"/>
                  </a:lnTo>
                  <a:lnTo>
                    <a:pt x="158563" y="151840"/>
                  </a:lnTo>
                  <a:lnTo>
                    <a:pt x="159044" y="159611"/>
                  </a:lnTo>
                  <a:lnTo>
                    <a:pt x="160213" y="166485"/>
                  </a:lnTo>
                  <a:lnTo>
                    <a:pt x="161838" y="172760"/>
                  </a:lnTo>
                  <a:lnTo>
                    <a:pt x="163767" y="178637"/>
                  </a:lnTo>
                  <a:lnTo>
                    <a:pt x="165901" y="184249"/>
                  </a:lnTo>
                  <a:lnTo>
                    <a:pt x="168170" y="189683"/>
                  </a:lnTo>
                  <a:lnTo>
                    <a:pt x="170530" y="195000"/>
                  </a:lnTo>
                  <a:lnTo>
                    <a:pt x="173795" y="199391"/>
                  </a:lnTo>
                  <a:lnTo>
                    <a:pt x="177666" y="203164"/>
                  </a:lnTo>
                  <a:lnTo>
                    <a:pt x="181940" y="206527"/>
                  </a:lnTo>
                  <a:lnTo>
                    <a:pt x="186482" y="207922"/>
                  </a:lnTo>
                  <a:lnTo>
                    <a:pt x="191205" y="208005"/>
                  </a:lnTo>
                  <a:lnTo>
                    <a:pt x="205728" y="2056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064"/>
            <p:cNvSpPr/>
            <p:nvPr/>
          </p:nvSpPr>
          <p:spPr>
            <a:xfrm>
              <a:off x="6583680" y="2971800"/>
              <a:ext cx="190501" cy="227301"/>
            </a:xfrm>
            <a:custGeom>
              <a:avLst/>
              <a:gdLst/>
              <a:ahLst/>
              <a:cxnLst/>
              <a:rect l="0" t="0" r="0" b="0"/>
              <a:pathLst>
                <a:path w="190501" h="227301">
                  <a:moveTo>
                    <a:pt x="0" y="0"/>
                  </a:moveTo>
                  <a:lnTo>
                    <a:pt x="8091" y="8091"/>
                  </a:lnTo>
                  <a:lnTo>
                    <a:pt x="10474" y="11320"/>
                  </a:lnTo>
                  <a:lnTo>
                    <a:pt x="13122" y="17167"/>
                  </a:lnTo>
                  <a:lnTo>
                    <a:pt x="14613" y="21173"/>
                  </a:lnTo>
                  <a:lnTo>
                    <a:pt x="15116" y="27764"/>
                  </a:lnTo>
                  <a:lnTo>
                    <a:pt x="15223" y="34167"/>
                  </a:lnTo>
                  <a:lnTo>
                    <a:pt x="17491" y="40868"/>
                  </a:lnTo>
                  <a:lnTo>
                    <a:pt x="19281" y="45025"/>
                  </a:lnTo>
                  <a:lnTo>
                    <a:pt x="19627" y="49490"/>
                  </a:lnTo>
                  <a:lnTo>
                    <a:pt x="19011" y="54160"/>
                  </a:lnTo>
                  <a:lnTo>
                    <a:pt x="17754" y="58967"/>
                  </a:lnTo>
                  <a:lnTo>
                    <a:pt x="16916" y="64711"/>
                  </a:lnTo>
                  <a:lnTo>
                    <a:pt x="16357" y="71081"/>
                  </a:lnTo>
                  <a:lnTo>
                    <a:pt x="15985" y="77867"/>
                  </a:lnTo>
                  <a:lnTo>
                    <a:pt x="16583" y="84931"/>
                  </a:lnTo>
                  <a:lnTo>
                    <a:pt x="17829" y="92181"/>
                  </a:lnTo>
                  <a:lnTo>
                    <a:pt x="19506" y="99554"/>
                  </a:lnTo>
                  <a:lnTo>
                    <a:pt x="20624" y="107009"/>
                  </a:lnTo>
                  <a:lnTo>
                    <a:pt x="21370" y="114519"/>
                  </a:lnTo>
                  <a:lnTo>
                    <a:pt x="21867" y="122066"/>
                  </a:lnTo>
                  <a:lnTo>
                    <a:pt x="22198" y="129638"/>
                  </a:lnTo>
                  <a:lnTo>
                    <a:pt x="22566" y="144824"/>
                  </a:lnTo>
                  <a:lnTo>
                    <a:pt x="22860" y="227300"/>
                  </a:lnTo>
                  <a:lnTo>
                    <a:pt x="22014" y="226887"/>
                  </a:lnTo>
                  <a:lnTo>
                    <a:pt x="18815" y="224170"/>
                  </a:lnTo>
                  <a:lnTo>
                    <a:pt x="17623" y="222260"/>
                  </a:lnTo>
                  <a:lnTo>
                    <a:pt x="16299" y="217880"/>
                  </a:lnTo>
                  <a:lnTo>
                    <a:pt x="15711" y="213111"/>
                  </a:lnTo>
                  <a:lnTo>
                    <a:pt x="15554" y="210654"/>
                  </a:lnTo>
                  <a:lnTo>
                    <a:pt x="16296" y="207323"/>
                  </a:lnTo>
                  <a:lnTo>
                    <a:pt x="17637" y="203409"/>
                  </a:lnTo>
                  <a:lnTo>
                    <a:pt x="19379" y="199106"/>
                  </a:lnTo>
                  <a:lnTo>
                    <a:pt x="20539" y="194544"/>
                  </a:lnTo>
                  <a:lnTo>
                    <a:pt x="21312" y="189809"/>
                  </a:lnTo>
                  <a:lnTo>
                    <a:pt x="21828" y="184959"/>
                  </a:lnTo>
                  <a:lnTo>
                    <a:pt x="23020" y="179186"/>
                  </a:lnTo>
                  <a:lnTo>
                    <a:pt x="24659" y="172798"/>
                  </a:lnTo>
                  <a:lnTo>
                    <a:pt x="26599" y="165998"/>
                  </a:lnTo>
                  <a:lnTo>
                    <a:pt x="28740" y="159772"/>
                  </a:lnTo>
                  <a:lnTo>
                    <a:pt x="31013" y="153928"/>
                  </a:lnTo>
                  <a:lnTo>
                    <a:pt x="33376" y="148339"/>
                  </a:lnTo>
                  <a:lnTo>
                    <a:pt x="36644" y="142073"/>
                  </a:lnTo>
                  <a:lnTo>
                    <a:pt x="40516" y="135355"/>
                  </a:lnTo>
                  <a:lnTo>
                    <a:pt x="44791" y="128337"/>
                  </a:lnTo>
                  <a:lnTo>
                    <a:pt x="48487" y="121964"/>
                  </a:lnTo>
                  <a:lnTo>
                    <a:pt x="54852" y="110369"/>
                  </a:lnTo>
                  <a:lnTo>
                    <a:pt x="63196" y="94320"/>
                  </a:lnTo>
                  <a:lnTo>
                    <a:pt x="66684" y="89974"/>
                  </a:lnTo>
                  <a:lnTo>
                    <a:pt x="70702" y="86229"/>
                  </a:lnTo>
                  <a:lnTo>
                    <a:pt x="75076" y="82886"/>
                  </a:lnTo>
                  <a:lnTo>
                    <a:pt x="78837" y="79811"/>
                  </a:lnTo>
                  <a:lnTo>
                    <a:pt x="82191" y="76914"/>
                  </a:lnTo>
                  <a:lnTo>
                    <a:pt x="85274" y="74136"/>
                  </a:lnTo>
                  <a:lnTo>
                    <a:pt x="89023" y="71437"/>
                  </a:lnTo>
                  <a:lnTo>
                    <a:pt x="93215" y="68791"/>
                  </a:lnTo>
                  <a:lnTo>
                    <a:pt x="97704" y="66181"/>
                  </a:lnTo>
                  <a:lnTo>
                    <a:pt x="101542" y="63594"/>
                  </a:lnTo>
                  <a:lnTo>
                    <a:pt x="104948" y="61023"/>
                  </a:lnTo>
                  <a:lnTo>
                    <a:pt x="108065" y="58462"/>
                  </a:lnTo>
                  <a:lnTo>
                    <a:pt x="111837" y="56754"/>
                  </a:lnTo>
                  <a:lnTo>
                    <a:pt x="116045" y="55616"/>
                  </a:lnTo>
                  <a:lnTo>
                    <a:pt x="120543" y="54858"/>
                  </a:lnTo>
                  <a:lnTo>
                    <a:pt x="124388" y="54352"/>
                  </a:lnTo>
                  <a:lnTo>
                    <a:pt x="127800" y="54014"/>
                  </a:lnTo>
                  <a:lnTo>
                    <a:pt x="130919" y="53790"/>
                  </a:lnTo>
                  <a:lnTo>
                    <a:pt x="134693" y="53640"/>
                  </a:lnTo>
                  <a:lnTo>
                    <a:pt x="147248" y="53429"/>
                  </a:lnTo>
                  <a:lnTo>
                    <a:pt x="153779" y="53380"/>
                  </a:lnTo>
                  <a:lnTo>
                    <a:pt x="157553" y="52520"/>
                  </a:lnTo>
                  <a:lnTo>
                    <a:pt x="161762" y="51100"/>
                  </a:lnTo>
                  <a:lnTo>
                    <a:pt x="166261" y="49306"/>
                  </a:lnTo>
                  <a:lnTo>
                    <a:pt x="170953" y="48111"/>
                  </a:lnTo>
                  <a:lnTo>
                    <a:pt x="175776" y="47314"/>
                  </a:lnTo>
                  <a:lnTo>
                    <a:pt x="19050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065"/>
            <p:cNvSpPr/>
            <p:nvPr/>
          </p:nvSpPr>
          <p:spPr>
            <a:xfrm>
              <a:off x="6768136" y="2948940"/>
              <a:ext cx="280365" cy="205704"/>
            </a:xfrm>
            <a:custGeom>
              <a:avLst/>
              <a:gdLst/>
              <a:ahLst/>
              <a:cxnLst/>
              <a:rect l="0" t="0" r="0" b="0"/>
              <a:pathLst>
                <a:path w="280365" h="205704">
                  <a:moveTo>
                    <a:pt x="51764" y="0"/>
                  </a:moveTo>
                  <a:lnTo>
                    <a:pt x="35583" y="4045"/>
                  </a:lnTo>
                  <a:lnTo>
                    <a:pt x="29970" y="5237"/>
                  </a:lnTo>
                  <a:lnTo>
                    <a:pt x="21475" y="6561"/>
                  </a:lnTo>
                  <a:lnTo>
                    <a:pt x="14878" y="7149"/>
                  </a:lnTo>
                  <a:lnTo>
                    <a:pt x="6404" y="7481"/>
                  </a:lnTo>
                  <a:lnTo>
                    <a:pt x="0" y="7592"/>
                  </a:lnTo>
                  <a:lnTo>
                    <a:pt x="6920" y="7617"/>
                  </a:lnTo>
                  <a:lnTo>
                    <a:pt x="46111" y="7620"/>
                  </a:lnTo>
                  <a:lnTo>
                    <a:pt x="53075" y="8467"/>
                  </a:lnTo>
                  <a:lnTo>
                    <a:pt x="60259" y="9878"/>
                  </a:lnTo>
                  <a:lnTo>
                    <a:pt x="67586" y="11666"/>
                  </a:lnTo>
                  <a:lnTo>
                    <a:pt x="75859" y="12857"/>
                  </a:lnTo>
                  <a:lnTo>
                    <a:pt x="84760" y="13651"/>
                  </a:lnTo>
                  <a:lnTo>
                    <a:pt x="94082" y="14181"/>
                  </a:lnTo>
                  <a:lnTo>
                    <a:pt x="102836" y="15380"/>
                  </a:lnTo>
                  <a:lnTo>
                    <a:pt x="111212" y="17027"/>
                  </a:lnTo>
                  <a:lnTo>
                    <a:pt x="119335" y="18971"/>
                  </a:lnTo>
                  <a:lnTo>
                    <a:pt x="127292" y="21114"/>
                  </a:lnTo>
                  <a:lnTo>
                    <a:pt x="142906" y="25753"/>
                  </a:lnTo>
                  <a:lnTo>
                    <a:pt x="165976" y="33125"/>
                  </a:lnTo>
                  <a:lnTo>
                    <a:pt x="172778" y="35630"/>
                  </a:lnTo>
                  <a:lnTo>
                    <a:pt x="179007" y="38147"/>
                  </a:lnTo>
                  <a:lnTo>
                    <a:pt x="184853" y="40671"/>
                  </a:lnTo>
                  <a:lnTo>
                    <a:pt x="189597" y="44047"/>
                  </a:lnTo>
                  <a:lnTo>
                    <a:pt x="193606" y="47992"/>
                  </a:lnTo>
                  <a:lnTo>
                    <a:pt x="197125" y="52314"/>
                  </a:lnTo>
                  <a:lnTo>
                    <a:pt x="200318" y="56043"/>
                  </a:lnTo>
                  <a:lnTo>
                    <a:pt x="206124" y="62443"/>
                  </a:lnTo>
                  <a:lnTo>
                    <a:pt x="208010" y="65336"/>
                  </a:lnTo>
                  <a:lnTo>
                    <a:pt x="210107" y="70807"/>
                  </a:lnTo>
                  <a:lnTo>
                    <a:pt x="210665" y="74298"/>
                  </a:lnTo>
                  <a:lnTo>
                    <a:pt x="211038" y="78319"/>
                  </a:lnTo>
                  <a:lnTo>
                    <a:pt x="211286" y="82693"/>
                  </a:lnTo>
                  <a:lnTo>
                    <a:pt x="209759" y="87302"/>
                  </a:lnTo>
                  <a:lnTo>
                    <a:pt x="207048" y="92068"/>
                  </a:lnTo>
                  <a:lnTo>
                    <a:pt x="203546" y="96938"/>
                  </a:lnTo>
                  <a:lnTo>
                    <a:pt x="200365" y="101033"/>
                  </a:lnTo>
                  <a:lnTo>
                    <a:pt x="197398" y="104608"/>
                  </a:lnTo>
                  <a:lnTo>
                    <a:pt x="194572" y="107839"/>
                  </a:lnTo>
                  <a:lnTo>
                    <a:pt x="190997" y="111686"/>
                  </a:lnTo>
                  <a:lnTo>
                    <a:pt x="182508" y="120476"/>
                  </a:lnTo>
                  <a:lnTo>
                    <a:pt x="177026" y="124344"/>
                  </a:lnTo>
                  <a:lnTo>
                    <a:pt x="170832" y="127770"/>
                  </a:lnTo>
                  <a:lnTo>
                    <a:pt x="164163" y="130900"/>
                  </a:lnTo>
                  <a:lnTo>
                    <a:pt x="158023" y="134680"/>
                  </a:lnTo>
                  <a:lnTo>
                    <a:pt x="152237" y="138893"/>
                  </a:lnTo>
                  <a:lnTo>
                    <a:pt x="146686" y="143396"/>
                  </a:lnTo>
                  <a:lnTo>
                    <a:pt x="140445" y="147244"/>
                  </a:lnTo>
                  <a:lnTo>
                    <a:pt x="133745" y="150656"/>
                  </a:lnTo>
                  <a:lnTo>
                    <a:pt x="120374" y="156705"/>
                  </a:lnTo>
                  <a:lnTo>
                    <a:pt x="108787" y="162215"/>
                  </a:lnTo>
                  <a:lnTo>
                    <a:pt x="100249" y="165229"/>
                  </a:lnTo>
                  <a:lnTo>
                    <a:pt x="92786" y="167415"/>
                  </a:lnTo>
                  <a:lnTo>
                    <a:pt x="88425" y="169183"/>
                  </a:lnTo>
                  <a:lnTo>
                    <a:pt x="79911" y="172559"/>
                  </a:lnTo>
                  <a:lnTo>
                    <a:pt x="71205" y="174460"/>
                  </a:lnTo>
                  <a:lnTo>
                    <a:pt x="67558" y="175155"/>
                  </a:lnTo>
                  <a:lnTo>
                    <a:pt x="67250" y="177471"/>
                  </a:lnTo>
                  <a:lnTo>
                    <a:pt x="67168" y="179274"/>
                  </a:lnTo>
                  <a:lnTo>
                    <a:pt x="67961" y="180476"/>
                  </a:lnTo>
                  <a:lnTo>
                    <a:pt x="69335" y="181277"/>
                  </a:lnTo>
                  <a:lnTo>
                    <a:pt x="71098" y="181812"/>
                  </a:lnTo>
                  <a:lnTo>
                    <a:pt x="75315" y="184663"/>
                  </a:lnTo>
                  <a:lnTo>
                    <a:pt x="77624" y="186609"/>
                  </a:lnTo>
                  <a:lnTo>
                    <a:pt x="80858" y="187906"/>
                  </a:lnTo>
                  <a:lnTo>
                    <a:pt x="88966" y="189347"/>
                  </a:lnTo>
                  <a:lnTo>
                    <a:pt x="93499" y="190578"/>
                  </a:lnTo>
                  <a:lnTo>
                    <a:pt x="98213" y="192245"/>
                  </a:lnTo>
                  <a:lnTo>
                    <a:pt x="103050" y="194204"/>
                  </a:lnTo>
                  <a:lnTo>
                    <a:pt x="109662" y="196356"/>
                  </a:lnTo>
                  <a:lnTo>
                    <a:pt x="117456" y="198637"/>
                  </a:lnTo>
                  <a:lnTo>
                    <a:pt x="126039" y="201005"/>
                  </a:lnTo>
                  <a:lnTo>
                    <a:pt x="134300" y="202583"/>
                  </a:lnTo>
                  <a:lnTo>
                    <a:pt x="142348" y="203636"/>
                  </a:lnTo>
                  <a:lnTo>
                    <a:pt x="150254" y="204337"/>
                  </a:lnTo>
                  <a:lnTo>
                    <a:pt x="158909" y="204805"/>
                  </a:lnTo>
                  <a:lnTo>
                    <a:pt x="177560" y="205324"/>
                  </a:lnTo>
                  <a:lnTo>
                    <a:pt x="230741" y="205703"/>
                  </a:lnTo>
                  <a:lnTo>
                    <a:pt x="240508" y="204869"/>
                  </a:lnTo>
                  <a:lnTo>
                    <a:pt x="250408" y="203466"/>
                  </a:lnTo>
                  <a:lnTo>
                    <a:pt x="280364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066"/>
            <p:cNvSpPr/>
            <p:nvPr/>
          </p:nvSpPr>
          <p:spPr>
            <a:xfrm>
              <a:off x="7277100" y="3101340"/>
              <a:ext cx="67402" cy="106681"/>
            </a:xfrm>
            <a:custGeom>
              <a:avLst/>
              <a:gdLst/>
              <a:ahLst/>
              <a:cxnLst/>
              <a:rect l="0" t="0" r="0" b="0"/>
              <a:pathLst>
                <a:path w="67402" h="106681">
                  <a:moveTo>
                    <a:pt x="45720" y="0"/>
                  </a:moveTo>
                  <a:lnTo>
                    <a:pt x="49765" y="4045"/>
                  </a:lnTo>
                  <a:lnTo>
                    <a:pt x="51804" y="6930"/>
                  </a:lnTo>
                  <a:lnTo>
                    <a:pt x="54009" y="10547"/>
                  </a:lnTo>
                  <a:lnTo>
                    <a:pt x="59587" y="20428"/>
                  </a:lnTo>
                  <a:lnTo>
                    <a:pt x="60891" y="22085"/>
                  </a:lnTo>
                  <a:lnTo>
                    <a:pt x="62608" y="24037"/>
                  </a:lnTo>
                  <a:lnTo>
                    <a:pt x="64599" y="26185"/>
                  </a:lnTo>
                  <a:lnTo>
                    <a:pt x="65925" y="28463"/>
                  </a:lnTo>
                  <a:lnTo>
                    <a:pt x="66811" y="30829"/>
                  </a:lnTo>
                  <a:lnTo>
                    <a:pt x="67401" y="33253"/>
                  </a:lnTo>
                  <a:lnTo>
                    <a:pt x="66947" y="35715"/>
                  </a:lnTo>
                  <a:lnTo>
                    <a:pt x="65798" y="38203"/>
                  </a:lnTo>
                  <a:lnTo>
                    <a:pt x="64185" y="40709"/>
                  </a:lnTo>
                  <a:lnTo>
                    <a:pt x="63110" y="44073"/>
                  </a:lnTo>
                  <a:lnTo>
                    <a:pt x="62393" y="48009"/>
                  </a:lnTo>
                  <a:lnTo>
                    <a:pt x="61916" y="52326"/>
                  </a:lnTo>
                  <a:lnTo>
                    <a:pt x="60751" y="56897"/>
                  </a:lnTo>
                  <a:lnTo>
                    <a:pt x="59127" y="61638"/>
                  </a:lnTo>
                  <a:lnTo>
                    <a:pt x="57198" y="66492"/>
                  </a:lnTo>
                  <a:lnTo>
                    <a:pt x="54219" y="70575"/>
                  </a:lnTo>
                  <a:lnTo>
                    <a:pt x="50538" y="74143"/>
                  </a:lnTo>
                  <a:lnTo>
                    <a:pt x="46393" y="77369"/>
                  </a:lnTo>
                  <a:lnTo>
                    <a:pt x="42782" y="80366"/>
                  </a:lnTo>
                  <a:lnTo>
                    <a:pt x="39528" y="83211"/>
                  </a:lnTo>
                  <a:lnTo>
                    <a:pt x="36513" y="85954"/>
                  </a:lnTo>
                  <a:lnTo>
                    <a:pt x="32808" y="88629"/>
                  </a:lnTo>
                  <a:lnTo>
                    <a:pt x="28646" y="91260"/>
                  </a:lnTo>
                  <a:lnTo>
                    <a:pt x="24177" y="93860"/>
                  </a:lnTo>
                  <a:lnTo>
                    <a:pt x="20351" y="96440"/>
                  </a:lnTo>
                  <a:lnTo>
                    <a:pt x="16955" y="99007"/>
                  </a:lnTo>
                  <a:lnTo>
                    <a:pt x="13843" y="101564"/>
                  </a:lnTo>
                  <a:lnTo>
                    <a:pt x="10922" y="103270"/>
                  </a:lnTo>
                  <a:lnTo>
                    <a:pt x="8128" y="104407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067"/>
            <p:cNvSpPr/>
            <p:nvPr/>
          </p:nvSpPr>
          <p:spPr>
            <a:xfrm>
              <a:off x="7559353" y="2956560"/>
              <a:ext cx="190188" cy="180992"/>
            </a:xfrm>
            <a:custGeom>
              <a:avLst/>
              <a:gdLst/>
              <a:ahLst/>
              <a:cxnLst/>
              <a:rect l="0" t="0" r="0" b="0"/>
              <a:pathLst>
                <a:path w="190188" h="180992">
                  <a:moveTo>
                    <a:pt x="7307" y="0"/>
                  </a:moveTo>
                  <a:lnTo>
                    <a:pt x="3261" y="0"/>
                  </a:lnTo>
                  <a:lnTo>
                    <a:pt x="2070" y="847"/>
                  </a:lnTo>
                  <a:lnTo>
                    <a:pt x="1275" y="2258"/>
                  </a:lnTo>
                  <a:lnTo>
                    <a:pt x="393" y="6084"/>
                  </a:lnTo>
                  <a:lnTo>
                    <a:pt x="0" y="10606"/>
                  </a:lnTo>
                  <a:lnTo>
                    <a:pt x="743" y="12998"/>
                  </a:lnTo>
                  <a:lnTo>
                    <a:pt x="3825" y="17913"/>
                  </a:lnTo>
                  <a:lnTo>
                    <a:pt x="4985" y="21255"/>
                  </a:lnTo>
                  <a:lnTo>
                    <a:pt x="5759" y="25177"/>
                  </a:lnTo>
                  <a:lnTo>
                    <a:pt x="6275" y="29485"/>
                  </a:lnTo>
                  <a:lnTo>
                    <a:pt x="7466" y="34050"/>
                  </a:lnTo>
                  <a:lnTo>
                    <a:pt x="9106" y="38787"/>
                  </a:lnTo>
                  <a:lnTo>
                    <a:pt x="11046" y="43638"/>
                  </a:lnTo>
                  <a:lnTo>
                    <a:pt x="12340" y="48565"/>
                  </a:lnTo>
                  <a:lnTo>
                    <a:pt x="13202" y="53544"/>
                  </a:lnTo>
                  <a:lnTo>
                    <a:pt x="13777" y="58556"/>
                  </a:lnTo>
                  <a:lnTo>
                    <a:pt x="14161" y="64437"/>
                  </a:lnTo>
                  <a:lnTo>
                    <a:pt x="14416" y="70898"/>
                  </a:lnTo>
                  <a:lnTo>
                    <a:pt x="14586" y="77746"/>
                  </a:lnTo>
                  <a:lnTo>
                    <a:pt x="15546" y="84850"/>
                  </a:lnTo>
                  <a:lnTo>
                    <a:pt x="17033" y="92127"/>
                  </a:lnTo>
                  <a:lnTo>
                    <a:pt x="18872" y="99518"/>
                  </a:lnTo>
                  <a:lnTo>
                    <a:pt x="20097" y="106139"/>
                  </a:lnTo>
                  <a:lnTo>
                    <a:pt x="20914" y="112246"/>
                  </a:lnTo>
                  <a:lnTo>
                    <a:pt x="21457" y="118011"/>
                  </a:lnTo>
                  <a:lnTo>
                    <a:pt x="22668" y="124394"/>
                  </a:lnTo>
                  <a:lnTo>
                    <a:pt x="24321" y="131189"/>
                  </a:lnTo>
                  <a:lnTo>
                    <a:pt x="26269" y="138259"/>
                  </a:lnTo>
                  <a:lnTo>
                    <a:pt x="27568" y="143820"/>
                  </a:lnTo>
                  <a:lnTo>
                    <a:pt x="28435" y="148374"/>
                  </a:lnTo>
                  <a:lnTo>
                    <a:pt x="29012" y="152256"/>
                  </a:lnTo>
                  <a:lnTo>
                    <a:pt x="29397" y="156537"/>
                  </a:lnTo>
                  <a:lnTo>
                    <a:pt x="29653" y="161085"/>
                  </a:lnTo>
                  <a:lnTo>
                    <a:pt x="29824" y="165810"/>
                  </a:lnTo>
                  <a:lnTo>
                    <a:pt x="29092" y="169807"/>
                  </a:lnTo>
                  <a:lnTo>
                    <a:pt x="27757" y="173318"/>
                  </a:lnTo>
                  <a:lnTo>
                    <a:pt x="23576" y="180991"/>
                  </a:lnTo>
                  <a:lnTo>
                    <a:pt x="23233" y="180774"/>
                  </a:lnTo>
                  <a:lnTo>
                    <a:pt x="22852" y="178275"/>
                  </a:lnTo>
                  <a:lnTo>
                    <a:pt x="21903" y="177270"/>
                  </a:lnTo>
                  <a:lnTo>
                    <a:pt x="20424" y="176600"/>
                  </a:lnTo>
                  <a:lnTo>
                    <a:pt x="18591" y="176154"/>
                  </a:lnTo>
                  <a:lnTo>
                    <a:pt x="17371" y="174162"/>
                  </a:lnTo>
                  <a:lnTo>
                    <a:pt x="16555" y="171142"/>
                  </a:lnTo>
                  <a:lnTo>
                    <a:pt x="16012" y="167435"/>
                  </a:lnTo>
                  <a:lnTo>
                    <a:pt x="15651" y="164116"/>
                  </a:lnTo>
                  <a:lnTo>
                    <a:pt x="15409" y="161057"/>
                  </a:lnTo>
                  <a:lnTo>
                    <a:pt x="15249" y="158172"/>
                  </a:lnTo>
                  <a:lnTo>
                    <a:pt x="14294" y="154555"/>
                  </a:lnTo>
                  <a:lnTo>
                    <a:pt x="12811" y="150450"/>
                  </a:lnTo>
                  <a:lnTo>
                    <a:pt x="10976" y="146020"/>
                  </a:lnTo>
                  <a:lnTo>
                    <a:pt x="9753" y="141374"/>
                  </a:lnTo>
                  <a:lnTo>
                    <a:pt x="8939" y="136582"/>
                  </a:lnTo>
                  <a:lnTo>
                    <a:pt x="8394" y="131695"/>
                  </a:lnTo>
                  <a:lnTo>
                    <a:pt x="8031" y="125897"/>
                  </a:lnTo>
                  <a:lnTo>
                    <a:pt x="7629" y="112681"/>
                  </a:lnTo>
                  <a:lnTo>
                    <a:pt x="7402" y="95006"/>
                  </a:lnTo>
                  <a:lnTo>
                    <a:pt x="8218" y="89584"/>
                  </a:lnTo>
                  <a:lnTo>
                    <a:pt x="9607" y="84276"/>
                  </a:lnTo>
                  <a:lnTo>
                    <a:pt x="11379" y="79044"/>
                  </a:lnTo>
                  <a:lnTo>
                    <a:pt x="12562" y="73863"/>
                  </a:lnTo>
                  <a:lnTo>
                    <a:pt x="13351" y="68715"/>
                  </a:lnTo>
                  <a:lnTo>
                    <a:pt x="13876" y="63590"/>
                  </a:lnTo>
                  <a:lnTo>
                    <a:pt x="15919" y="58480"/>
                  </a:lnTo>
                  <a:lnTo>
                    <a:pt x="18976" y="53380"/>
                  </a:lnTo>
                  <a:lnTo>
                    <a:pt x="22706" y="48287"/>
                  </a:lnTo>
                  <a:lnTo>
                    <a:pt x="26040" y="44044"/>
                  </a:lnTo>
                  <a:lnTo>
                    <a:pt x="29108" y="40370"/>
                  </a:lnTo>
                  <a:lnTo>
                    <a:pt x="32001" y="37073"/>
                  </a:lnTo>
                  <a:lnTo>
                    <a:pt x="35623" y="34029"/>
                  </a:lnTo>
                  <a:lnTo>
                    <a:pt x="39730" y="31153"/>
                  </a:lnTo>
                  <a:lnTo>
                    <a:pt x="44164" y="28389"/>
                  </a:lnTo>
                  <a:lnTo>
                    <a:pt x="48811" y="26546"/>
                  </a:lnTo>
                  <a:lnTo>
                    <a:pt x="53603" y="25317"/>
                  </a:lnTo>
                  <a:lnTo>
                    <a:pt x="58491" y="24498"/>
                  </a:lnTo>
                  <a:lnTo>
                    <a:pt x="63443" y="23952"/>
                  </a:lnTo>
                  <a:lnTo>
                    <a:pt x="68438" y="23588"/>
                  </a:lnTo>
                  <a:lnTo>
                    <a:pt x="73461" y="23346"/>
                  </a:lnTo>
                  <a:lnTo>
                    <a:pt x="83557" y="23076"/>
                  </a:lnTo>
                  <a:lnTo>
                    <a:pt x="107882" y="22903"/>
                  </a:lnTo>
                  <a:lnTo>
                    <a:pt x="114150" y="23735"/>
                  </a:lnTo>
                  <a:lnTo>
                    <a:pt x="120022" y="25137"/>
                  </a:lnTo>
                  <a:lnTo>
                    <a:pt x="125631" y="26918"/>
                  </a:lnTo>
                  <a:lnTo>
                    <a:pt x="131063" y="28105"/>
                  </a:lnTo>
                  <a:lnTo>
                    <a:pt x="136377" y="28897"/>
                  </a:lnTo>
                  <a:lnTo>
                    <a:pt x="141614" y="29425"/>
                  </a:lnTo>
                  <a:lnTo>
                    <a:pt x="146798" y="29777"/>
                  </a:lnTo>
                  <a:lnTo>
                    <a:pt x="151948" y="30011"/>
                  </a:lnTo>
                  <a:lnTo>
                    <a:pt x="165029" y="30341"/>
                  </a:lnTo>
                  <a:lnTo>
                    <a:pt x="190187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068"/>
            <p:cNvSpPr/>
            <p:nvPr/>
          </p:nvSpPr>
          <p:spPr>
            <a:xfrm>
              <a:off x="7863840" y="2910840"/>
              <a:ext cx="15241" cy="239283"/>
            </a:xfrm>
            <a:custGeom>
              <a:avLst/>
              <a:gdLst/>
              <a:ahLst/>
              <a:cxnLst/>
              <a:rect l="0" t="0" r="0" b="0"/>
              <a:pathLst>
                <a:path w="15241" h="239283">
                  <a:moveTo>
                    <a:pt x="0" y="0"/>
                  </a:moveTo>
                  <a:lnTo>
                    <a:pt x="0" y="105987"/>
                  </a:lnTo>
                  <a:lnTo>
                    <a:pt x="846" y="114685"/>
                  </a:lnTo>
                  <a:lnTo>
                    <a:pt x="2258" y="123870"/>
                  </a:lnTo>
                  <a:lnTo>
                    <a:pt x="4046" y="133380"/>
                  </a:lnTo>
                  <a:lnTo>
                    <a:pt x="5237" y="142260"/>
                  </a:lnTo>
                  <a:lnTo>
                    <a:pt x="6032" y="150720"/>
                  </a:lnTo>
                  <a:lnTo>
                    <a:pt x="6562" y="158900"/>
                  </a:lnTo>
                  <a:lnTo>
                    <a:pt x="6914" y="166893"/>
                  </a:lnTo>
                  <a:lnTo>
                    <a:pt x="7307" y="182548"/>
                  </a:lnTo>
                  <a:lnTo>
                    <a:pt x="7611" y="229494"/>
                  </a:lnTo>
                  <a:lnTo>
                    <a:pt x="8461" y="232583"/>
                  </a:lnTo>
                  <a:lnTo>
                    <a:pt x="9874" y="235488"/>
                  </a:lnTo>
                  <a:lnTo>
                    <a:pt x="11662" y="238272"/>
                  </a:lnTo>
                  <a:lnTo>
                    <a:pt x="12855" y="239282"/>
                  </a:lnTo>
                  <a:lnTo>
                    <a:pt x="13650" y="239108"/>
                  </a:lnTo>
                  <a:lnTo>
                    <a:pt x="15240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069"/>
            <p:cNvSpPr/>
            <p:nvPr/>
          </p:nvSpPr>
          <p:spPr>
            <a:xfrm>
              <a:off x="8130540" y="3108960"/>
              <a:ext cx="37788" cy="60961"/>
            </a:xfrm>
            <a:custGeom>
              <a:avLst/>
              <a:gdLst/>
              <a:ahLst/>
              <a:cxnLst/>
              <a:rect l="0" t="0" r="0" b="0"/>
              <a:pathLst>
                <a:path w="37788" h="60961">
                  <a:moveTo>
                    <a:pt x="30480" y="0"/>
                  </a:moveTo>
                  <a:lnTo>
                    <a:pt x="37041" y="6561"/>
                  </a:lnTo>
                  <a:lnTo>
                    <a:pt x="37394" y="7761"/>
                  </a:lnTo>
                  <a:lnTo>
                    <a:pt x="37630" y="9407"/>
                  </a:lnTo>
                  <a:lnTo>
                    <a:pt x="37787" y="11351"/>
                  </a:lnTo>
                  <a:lnTo>
                    <a:pt x="37044" y="13494"/>
                  </a:lnTo>
                  <a:lnTo>
                    <a:pt x="35703" y="15769"/>
                  </a:lnTo>
                  <a:lnTo>
                    <a:pt x="33962" y="18133"/>
                  </a:lnTo>
                  <a:lnTo>
                    <a:pt x="32802" y="20555"/>
                  </a:lnTo>
                  <a:lnTo>
                    <a:pt x="32028" y="23017"/>
                  </a:lnTo>
                  <a:lnTo>
                    <a:pt x="31512" y="25504"/>
                  </a:lnTo>
                  <a:lnTo>
                    <a:pt x="31169" y="28010"/>
                  </a:lnTo>
                  <a:lnTo>
                    <a:pt x="30939" y="30526"/>
                  </a:lnTo>
                  <a:lnTo>
                    <a:pt x="30787" y="33051"/>
                  </a:lnTo>
                  <a:lnTo>
                    <a:pt x="29838" y="35581"/>
                  </a:lnTo>
                  <a:lnTo>
                    <a:pt x="28359" y="38114"/>
                  </a:lnTo>
                  <a:lnTo>
                    <a:pt x="26526" y="40649"/>
                  </a:lnTo>
                  <a:lnTo>
                    <a:pt x="24457" y="43186"/>
                  </a:lnTo>
                  <a:lnTo>
                    <a:pt x="22231" y="45724"/>
                  </a:lnTo>
                  <a:lnTo>
                    <a:pt x="19901" y="48263"/>
                  </a:lnTo>
                  <a:lnTo>
                    <a:pt x="18348" y="50802"/>
                  </a:lnTo>
                  <a:lnTo>
                    <a:pt x="17312" y="53341"/>
                  </a:lnTo>
                  <a:lnTo>
                    <a:pt x="16621" y="55881"/>
                  </a:lnTo>
                  <a:lnTo>
                    <a:pt x="14467" y="57574"/>
                  </a:lnTo>
                  <a:lnTo>
                    <a:pt x="11338" y="58703"/>
                  </a:lnTo>
                  <a:lnTo>
                    <a:pt x="0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070"/>
            <p:cNvSpPr/>
            <p:nvPr/>
          </p:nvSpPr>
          <p:spPr>
            <a:xfrm>
              <a:off x="8374380" y="2949254"/>
              <a:ext cx="30481" cy="188511"/>
            </a:xfrm>
            <a:custGeom>
              <a:avLst/>
              <a:gdLst/>
              <a:ahLst/>
              <a:cxnLst/>
              <a:rect l="0" t="0" r="0" b="0"/>
              <a:pathLst>
                <a:path w="30481" h="188511">
                  <a:moveTo>
                    <a:pt x="0" y="7306"/>
                  </a:moveTo>
                  <a:lnTo>
                    <a:pt x="7307" y="0"/>
                  </a:lnTo>
                  <a:lnTo>
                    <a:pt x="7558" y="4138"/>
                  </a:lnTo>
                  <a:lnTo>
                    <a:pt x="7592" y="2229"/>
                  </a:lnTo>
                  <a:lnTo>
                    <a:pt x="8447" y="1382"/>
                  </a:lnTo>
                  <a:lnTo>
                    <a:pt x="9866" y="816"/>
                  </a:lnTo>
                  <a:lnTo>
                    <a:pt x="11656" y="440"/>
                  </a:lnTo>
                  <a:lnTo>
                    <a:pt x="12851" y="1035"/>
                  </a:lnTo>
                  <a:lnTo>
                    <a:pt x="13648" y="2279"/>
                  </a:lnTo>
                  <a:lnTo>
                    <a:pt x="14179" y="3955"/>
                  </a:lnTo>
                  <a:lnTo>
                    <a:pt x="14532" y="6765"/>
                  </a:lnTo>
                  <a:lnTo>
                    <a:pt x="14767" y="10332"/>
                  </a:lnTo>
                  <a:lnTo>
                    <a:pt x="14925" y="14403"/>
                  </a:lnTo>
                  <a:lnTo>
                    <a:pt x="15147" y="28224"/>
                  </a:lnTo>
                  <a:lnTo>
                    <a:pt x="15212" y="43043"/>
                  </a:lnTo>
                  <a:lnTo>
                    <a:pt x="14375" y="48064"/>
                  </a:lnTo>
                  <a:lnTo>
                    <a:pt x="12970" y="53105"/>
                  </a:lnTo>
                  <a:lnTo>
                    <a:pt x="11187" y="58159"/>
                  </a:lnTo>
                  <a:lnTo>
                    <a:pt x="9997" y="64068"/>
                  </a:lnTo>
                  <a:lnTo>
                    <a:pt x="9204" y="70547"/>
                  </a:lnTo>
                  <a:lnTo>
                    <a:pt x="8677" y="77407"/>
                  </a:lnTo>
                  <a:lnTo>
                    <a:pt x="8324" y="84520"/>
                  </a:lnTo>
                  <a:lnTo>
                    <a:pt x="7933" y="99197"/>
                  </a:lnTo>
                  <a:lnTo>
                    <a:pt x="7629" y="163292"/>
                  </a:lnTo>
                  <a:lnTo>
                    <a:pt x="8472" y="168024"/>
                  </a:lnTo>
                  <a:lnTo>
                    <a:pt x="9881" y="172024"/>
                  </a:lnTo>
                  <a:lnTo>
                    <a:pt x="11667" y="175538"/>
                  </a:lnTo>
                  <a:lnTo>
                    <a:pt x="12858" y="178728"/>
                  </a:lnTo>
                  <a:lnTo>
                    <a:pt x="13652" y="181700"/>
                  </a:lnTo>
                  <a:lnTo>
                    <a:pt x="14926" y="188510"/>
                  </a:lnTo>
                  <a:lnTo>
                    <a:pt x="15877" y="188222"/>
                  </a:lnTo>
                  <a:lnTo>
                    <a:pt x="17357" y="187183"/>
                  </a:lnTo>
                  <a:lnTo>
                    <a:pt x="19192" y="185644"/>
                  </a:lnTo>
                  <a:lnTo>
                    <a:pt x="21260" y="184618"/>
                  </a:lnTo>
                  <a:lnTo>
                    <a:pt x="23488" y="183934"/>
                  </a:lnTo>
                  <a:lnTo>
                    <a:pt x="30480" y="1825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071"/>
            <p:cNvSpPr/>
            <p:nvPr/>
          </p:nvSpPr>
          <p:spPr>
            <a:xfrm>
              <a:off x="8511539" y="3002312"/>
              <a:ext cx="151916" cy="121413"/>
            </a:xfrm>
            <a:custGeom>
              <a:avLst/>
              <a:gdLst/>
              <a:ahLst/>
              <a:cxnLst/>
              <a:rect l="0" t="0" r="0" b="0"/>
              <a:pathLst>
                <a:path w="151916" h="121413">
                  <a:moveTo>
                    <a:pt x="0" y="22828"/>
                  </a:moveTo>
                  <a:lnTo>
                    <a:pt x="0" y="85270"/>
                  </a:lnTo>
                  <a:lnTo>
                    <a:pt x="847" y="89009"/>
                  </a:lnTo>
                  <a:lnTo>
                    <a:pt x="2259" y="93195"/>
                  </a:lnTo>
                  <a:lnTo>
                    <a:pt x="4046" y="97680"/>
                  </a:lnTo>
                  <a:lnTo>
                    <a:pt x="6084" y="101516"/>
                  </a:lnTo>
                  <a:lnTo>
                    <a:pt x="8289" y="104920"/>
                  </a:lnTo>
                  <a:lnTo>
                    <a:pt x="10606" y="108036"/>
                  </a:lnTo>
                  <a:lnTo>
                    <a:pt x="12998" y="110960"/>
                  </a:lnTo>
                  <a:lnTo>
                    <a:pt x="15439" y="113756"/>
                  </a:lnTo>
                  <a:lnTo>
                    <a:pt x="17913" y="116467"/>
                  </a:lnTo>
                  <a:lnTo>
                    <a:pt x="21255" y="118274"/>
                  </a:lnTo>
                  <a:lnTo>
                    <a:pt x="25178" y="119479"/>
                  </a:lnTo>
                  <a:lnTo>
                    <a:pt x="29485" y="120282"/>
                  </a:lnTo>
                  <a:lnTo>
                    <a:pt x="34897" y="120817"/>
                  </a:lnTo>
                  <a:lnTo>
                    <a:pt x="41044" y="121174"/>
                  </a:lnTo>
                  <a:lnTo>
                    <a:pt x="47684" y="121412"/>
                  </a:lnTo>
                  <a:lnTo>
                    <a:pt x="52955" y="120724"/>
                  </a:lnTo>
                  <a:lnTo>
                    <a:pt x="57318" y="119419"/>
                  </a:lnTo>
                  <a:lnTo>
                    <a:pt x="61073" y="117702"/>
                  </a:lnTo>
                  <a:lnTo>
                    <a:pt x="66115" y="115711"/>
                  </a:lnTo>
                  <a:lnTo>
                    <a:pt x="78492" y="111240"/>
                  </a:lnTo>
                  <a:lnTo>
                    <a:pt x="84501" y="108863"/>
                  </a:lnTo>
                  <a:lnTo>
                    <a:pt x="90202" y="106432"/>
                  </a:lnTo>
                  <a:lnTo>
                    <a:pt x="101050" y="101472"/>
                  </a:lnTo>
                  <a:lnTo>
                    <a:pt x="111517" y="96445"/>
                  </a:lnTo>
                  <a:lnTo>
                    <a:pt x="116677" y="93073"/>
                  </a:lnTo>
                  <a:lnTo>
                    <a:pt x="121812" y="89131"/>
                  </a:lnTo>
                  <a:lnTo>
                    <a:pt x="126928" y="84810"/>
                  </a:lnTo>
                  <a:lnTo>
                    <a:pt x="131185" y="80236"/>
                  </a:lnTo>
                  <a:lnTo>
                    <a:pt x="134871" y="75493"/>
                  </a:lnTo>
                  <a:lnTo>
                    <a:pt x="138174" y="70638"/>
                  </a:lnTo>
                  <a:lnTo>
                    <a:pt x="141224" y="66555"/>
                  </a:lnTo>
                  <a:lnTo>
                    <a:pt x="144102" y="62986"/>
                  </a:lnTo>
                  <a:lnTo>
                    <a:pt x="146868" y="59760"/>
                  </a:lnTo>
                  <a:lnTo>
                    <a:pt x="148714" y="55916"/>
                  </a:lnTo>
                  <a:lnTo>
                    <a:pt x="149942" y="51660"/>
                  </a:lnTo>
                  <a:lnTo>
                    <a:pt x="150762" y="47129"/>
                  </a:lnTo>
                  <a:lnTo>
                    <a:pt x="151308" y="43262"/>
                  </a:lnTo>
                  <a:lnTo>
                    <a:pt x="151673" y="39838"/>
                  </a:lnTo>
                  <a:lnTo>
                    <a:pt x="151915" y="36708"/>
                  </a:lnTo>
                  <a:lnTo>
                    <a:pt x="151231" y="32928"/>
                  </a:lnTo>
                  <a:lnTo>
                    <a:pt x="149927" y="28715"/>
                  </a:lnTo>
                  <a:lnTo>
                    <a:pt x="148211" y="24212"/>
                  </a:lnTo>
                  <a:lnTo>
                    <a:pt x="146222" y="20364"/>
                  </a:lnTo>
                  <a:lnTo>
                    <a:pt x="144047" y="16952"/>
                  </a:lnTo>
                  <a:lnTo>
                    <a:pt x="141753" y="13831"/>
                  </a:lnTo>
                  <a:lnTo>
                    <a:pt x="139375" y="11750"/>
                  </a:lnTo>
                  <a:lnTo>
                    <a:pt x="136942" y="10363"/>
                  </a:lnTo>
                  <a:lnTo>
                    <a:pt x="134475" y="9438"/>
                  </a:lnTo>
                  <a:lnTo>
                    <a:pt x="131138" y="7975"/>
                  </a:lnTo>
                  <a:lnTo>
                    <a:pt x="122912" y="4091"/>
                  </a:lnTo>
                  <a:lnTo>
                    <a:pt x="118349" y="2717"/>
                  </a:lnTo>
                  <a:lnTo>
                    <a:pt x="113613" y="1800"/>
                  </a:lnTo>
                  <a:lnTo>
                    <a:pt x="108762" y="1189"/>
                  </a:lnTo>
                  <a:lnTo>
                    <a:pt x="103835" y="783"/>
                  </a:lnTo>
                  <a:lnTo>
                    <a:pt x="98856" y="511"/>
                  </a:lnTo>
                  <a:lnTo>
                    <a:pt x="88810" y="210"/>
                  </a:lnTo>
                  <a:lnTo>
                    <a:pt x="67534" y="0"/>
                  </a:lnTo>
                  <a:lnTo>
                    <a:pt x="63651" y="836"/>
                  </a:lnTo>
                  <a:lnTo>
                    <a:pt x="59366" y="2240"/>
                  </a:lnTo>
                  <a:lnTo>
                    <a:pt x="48417" y="6532"/>
                  </a:lnTo>
                  <a:lnTo>
                    <a:pt x="44660" y="9376"/>
                  </a:lnTo>
                  <a:lnTo>
                    <a:pt x="38101" y="152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072"/>
            <p:cNvSpPr/>
            <p:nvPr/>
          </p:nvSpPr>
          <p:spPr>
            <a:xfrm>
              <a:off x="8831580" y="3025140"/>
              <a:ext cx="182738" cy="112694"/>
            </a:xfrm>
            <a:custGeom>
              <a:avLst/>
              <a:gdLst/>
              <a:ahLst/>
              <a:cxnLst/>
              <a:rect l="0" t="0" r="0" b="0"/>
              <a:pathLst>
                <a:path w="182738" h="112694">
                  <a:moveTo>
                    <a:pt x="0" y="0"/>
                  </a:moveTo>
                  <a:lnTo>
                    <a:pt x="12136" y="8091"/>
                  </a:lnTo>
                  <a:lnTo>
                    <a:pt x="15710" y="12167"/>
                  </a:lnTo>
                  <a:lnTo>
                    <a:pt x="18095" y="16578"/>
                  </a:lnTo>
                  <a:lnTo>
                    <a:pt x="21918" y="27734"/>
                  </a:lnTo>
                  <a:lnTo>
                    <a:pt x="22232" y="29496"/>
                  </a:lnTo>
                  <a:lnTo>
                    <a:pt x="22442" y="31517"/>
                  </a:lnTo>
                  <a:lnTo>
                    <a:pt x="22582" y="33711"/>
                  </a:lnTo>
                  <a:lnTo>
                    <a:pt x="23521" y="36868"/>
                  </a:lnTo>
                  <a:lnTo>
                    <a:pt x="24995" y="40665"/>
                  </a:lnTo>
                  <a:lnTo>
                    <a:pt x="26823" y="44890"/>
                  </a:lnTo>
                  <a:lnTo>
                    <a:pt x="28042" y="48553"/>
                  </a:lnTo>
                  <a:lnTo>
                    <a:pt x="28854" y="51842"/>
                  </a:lnTo>
                  <a:lnTo>
                    <a:pt x="29397" y="54881"/>
                  </a:lnTo>
                  <a:lnTo>
                    <a:pt x="29758" y="58601"/>
                  </a:lnTo>
                  <a:lnTo>
                    <a:pt x="29998" y="62774"/>
                  </a:lnTo>
                  <a:lnTo>
                    <a:pt x="30159" y="67250"/>
                  </a:lnTo>
                  <a:lnTo>
                    <a:pt x="31113" y="71080"/>
                  </a:lnTo>
                  <a:lnTo>
                    <a:pt x="32595" y="74480"/>
                  </a:lnTo>
                  <a:lnTo>
                    <a:pt x="34431" y="77593"/>
                  </a:lnTo>
                  <a:lnTo>
                    <a:pt x="36500" y="81362"/>
                  </a:lnTo>
                  <a:lnTo>
                    <a:pt x="41057" y="90065"/>
                  </a:lnTo>
                  <a:lnTo>
                    <a:pt x="43459" y="93910"/>
                  </a:lnTo>
                  <a:lnTo>
                    <a:pt x="45907" y="97320"/>
                  </a:lnTo>
                  <a:lnTo>
                    <a:pt x="48384" y="100440"/>
                  </a:lnTo>
                  <a:lnTo>
                    <a:pt x="50883" y="103367"/>
                  </a:lnTo>
                  <a:lnTo>
                    <a:pt x="53396" y="106164"/>
                  </a:lnTo>
                  <a:lnTo>
                    <a:pt x="55916" y="108876"/>
                  </a:lnTo>
                  <a:lnTo>
                    <a:pt x="59292" y="110684"/>
                  </a:lnTo>
                  <a:lnTo>
                    <a:pt x="63234" y="111889"/>
                  </a:lnTo>
                  <a:lnTo>
                    <a:pt x="67557" y="112693"/>
                  </a:lnTo>
                  <a:lnTo>
                    <a:pt x="72131" y="112382"/>
                  </a:lnTo>
                  <a:lnTo>
                    <a:pt x="76874" y="111328"/>
                  </a:lnTo>
                  <a:lnTo>
                    <a:pt x="81729" y="109779"/>
                  </a:lnTo>
                  <a:lnTo>
                    <a:pt x="86660" y="108746"/>
                  </a:lnTo>
                  <a:lnTo>
                    <a:pt x="91639" y="108057"/>
                  </a:lnTo>
                  <a:lnTo>
                    <a:pt x="96653" y="107598"/>
                  </a:lnTo>
                  <a:lnTo>
                    <a:pt x="101689" y="106445"/>
                  </a:lnTo>
                  <a:lnTo>
                    <a:pt x="106739" y="104830"/>
                  </a:lnTo>
                  <a:lnTo>
                    <a:pt x="111798" y="102907"/>
                  </a:lnTo>
                  <a:lnTo>
                    <a:pt x="117713" y="99931"/>
                  </a:lnTo>
                  <a:lnTo>
                    <a:pt x="124194" y="96254"/>
                  </a:lnTo>
                  <a:lnTo>
                    <a:pt x="131057" y="92109"/>
                  </a:lnTo>
                  <a:lnTo>
                    <a:pt x="136478" y="88500"/>
                  </a:lnTo>
                  <a:lnTo>
                    <a:pt x="140937" y="85247"/>
                  </a:lnTo>
                  <a:lnTo>
                    <a:pt x="144759" y="82231"/>
                  </a:lnTo>
                  <a:lnTo>
                    <a:pt x="148999" y="78527"/>
                  </a:lnTo>
                  <a:lnTo>
                    <a:pt x="153520" y="74365"/>
                  </a:lnTo>
                  <a:lnTo>
                    <a:pt x="158226" y="69897"/>
                  </a:lnTo>
                  <a:lnTo>
                    <a:pt x="162211" y="65224"/>
                  </a:lnTo>
                  <a:lnTo>
                    <a:pt x="165713" y="60416"/>
                  </a:lnTo>
                  <a:lnTo>
                    <a:pt x="168896" y="55518"/>
                  </a:lnTo>
                  <a:lnTo>
                    <a:pt x="171863" y="51405"/>
                  </a:lnTo>
                  <a:lnTo>
                    <a:pt x="174689" y="47817"/>
                  </a:lnTo>
                  <a:lnTo>
                    <a:pt x="177420" y="44578"/>
                  </a:lnTo>
                  <a:lnTo>
                    <a:pt x="179239" y="41572"/>
                  </a:lnTo>
                  <a:lnTo>
                    <a:pt x="180453" y="38721"/>
                  </a:lnTo>
                  <a:lnTo>
                    <a:pt x="181261" y="35974"/>
                  </a:lnTo>
                  <a:lnTo>
                    <a:pt x="181800" y="32449"/>
                  </a:lnTo>
                  <a:lnTo>
                    <a:pt x="182161" y="28406"/>
                  </a:lnTo>
                  <a:lnTo>
                    <a:pt x="182737" y="17841"/>
                  </a:lnTo>
                  <a:lnTo>
                    <a:pt x="181938" y="16127"/>
                  </a:lnTo>
                  <a:lnTo>
                    <a:pt x="180559" y="14138"/>
                  </a:lnTo>
                  <a:lnTo>
                    <a:pt x="178792" y="11965"/>
                  </a:lnTo>
                  <a:lnTo>
                    <a:pt x="176768" y="9670"/>
                  </a:lnTo>
                  <a:lnTo>
                    <a:pt x="172260" y="4862"/>
                  </a:lnTo>
                  <a:lnTo>
                    <a:pt x="169027" y="3242"/>
                  </a:lnTo>
                  <a:lnTo>
                    <a:pt x="165179" y="2161"/>
                  </a:lnTo>
                  <a:lnTo>
                    <a:pt x="160919" y="1441"/>
                  </a:lnTo>
                  <a:lnTo>
                    <a:pt x="155540" y="961"/>
                  </a:lnTo>
                  <a:lnTo>
                    <a:pt x="149412" y="641"/>
                  </a:lnTo>
                  <a:lnTo>
                    <a:pt x="136680" y="285"/>
                  </a:lnTo>
                  <a:lnTo>
                    <a:pt x="125374" y="127"/>
                  </a:lnTo>
                  <a:lnTo>
                    <a:pt x="119143" y="931"/>
                  </a:lnTo>
                  <a:lnTo>
                    <a:pt x="112448" y="2314"/>
                  </a:lnTo>
                  <a:lnTo>
                    <a:pt x="105446" y="4083"/>
                  </a:lnTo>
                  <a:lnTo>
                    <a:pt x="98236" y="5262"/>
                  </a:lnTo>
                  <a:lnTo>
                    <a:pt x="90892" y="6048"/>
                  </a:lnTo>
                  <a:lnTo>
                    <a:pt x="83454" y="6572"/>
                  </a:lnTo>
                  <a:lnTo>
                    <a:pt x="76803" y="7768"/>
                  </a:lnTo>
                  <a:lnTo>
                    <a:pt x="70675" y="9412"/>
                  </a:lnTo>
                  <a:lnTo>
                    <a:pt x="5334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073"/>
            <p:cNvSpPr/>
            <p:nvPr/>
          </p:nvSpPr>
          <p:spPr>
            <a:xfrm>
              <a:off x="7970520" y="2796540"/>
              <a:ext cx="251461" cy="7594"/>
            </a:xfrm>
            <a:custGeom>
              <a:avLst/>
              <a:gdLst/>
              <a:ahLst/>
              <a:cxnLst/>
              <a:rect l="0" t="0" r="0" b="0"/>
              <a:pathLst>
                <a:path w="251461" h="7594">
                  <a:moveTo>
                    <a:pt x="0" y="0"/>
                  </a:moveTo>
                  <a:lnTo>
                    <a:pt x="4045" y="4045"/>
                  </a:lnTo>
                  <a:lnTo>
                    <a:pt x="6083" y="5237"/>
                  </a:lnTo>
                  <a:lnTo>
                    <a:pt x="8288" y="6031"/>
                  </a:lnTo>
                  <a:lnTo>
                    <a:pt x="10606" y="6561"/>
                  </a:lnTo>
                  <a:lnTo>
                    <a:pt x="12997" y="6914"/>
                  </a:lnTo>
                  <a:lnTo>
                    <a:pt x="15438" y="7149"/>
                  </a:lnTo>
                  <a:lnTo>
                    <a:pt x="17913" y="7306"/>
                  </a:lnTo>
                  <a:lnTo>
                    <a:pt x="25177" y="7481"/>
                  </a:lnTo>
                  <a:lnTo>
                    <a:pt x="43637" y="7593"/>
                  </a:lnTo>
                  <a:lnTo>
                    <a:pt x="49411" y="6755"/>
                  </a:lnTo>
                  <a:lnTo>
                    <a:pt x="55801" y="5350"/>
                  </a:lnTo>
                  <a:lnTo>
                    <a:pt x="62601" y="3567"/>
                  </a:lnTo>
                  <a:lnTo>
                    <a:pt x="70520" y="2378"/>
                  </a:lnTo>
                  <a:lnTo>
                    <a:pt x="79188" y="1586"/>
                  </a:lnTo>
                  <a:lnTo>
                    <a:pt x="88352" y="1057"/>
                  </a:lnTo>
                  <a:lnTo>
                    <a:pt x="105307" y="470"/>
                  </a:lnTo>
                  <a:lnTo>
                    <a:pt x="113385" y="313"/>
                  </a:lnTo>
                  <a:lnTo>
                    <a:pt x="121310" y="1055"/>
                  </a:lnTo>
                  <a:lnTo>
                    <a:pt x="129134" y="2397"/>
                  </a:lnTo>
                  <a:lnTo>
                    <a:pt x="136888" y="4138"/>
                  </a:lnTo>
                  <a:lnTo>
                    <a:pt x="145446" y="5299"/>
                  </a:lnTo>
                  <a:lnTo>
                    <a:pt x="154538" y="6073"/>
                  </a:lnTo>
                  <a:lnTo>
                    <a:pt x="163986" y="6588"/>
                  </a:lnTo>
                  <a:lnTo>
                    <a:pt x="181255" y="7162"/>
                  </a:lnTo>
                  <a:lnTo>
                    <a:pt x="219073" y="7560"/>
                  </a:lnTo>
                  <a:lnTo>
                    <a:pt x="228035" y="7593"/>
                  </a:lnTo>
                  <a:lnTo>
                    <a:pt x="232457" y="6755"/>
                  </a:lnTo>
                  <a:lnTo>
                    <a:pt x="237098" y="5350"/>
                  </a:lnTo>
                  <a:lnTo>
                    <a:pt x="2514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074"/>
            <p:cNvSpPr/>
            <p:nvPr/>
          </p:nvSpPr>
          <p:spPr>
            <a:xfrm>
              <a:off x="8084820" y="2667000"/>
              <a:ext cx="106681" cy="274321"/>
            </a:xfrm>
            <a:custGeom>
              <a:avLst/>
              <a:gdLst/>
              <a:ahLst/>
              <a:cxnLst/>
              <a:rect l="0" t="0" r="0" b="0"/>
              <a:pathLst>
                <a:path w="106681" h="274321">
                  <a:moveTo>
                    <a:pt x="106680" y="0"/>
                  </a:moveTo>
                  <a:lnTo>
                    <a:pt x="96074" y="0"/>
                  </a:lnTo>
                  <a:lnTo>
                    <a:pt x="93682" y="1694"/>
                  </a:lnTo>
                  <a:lnTo>
                    <a:pt x="91241" y="4516"/>
                  </a:lnTo>
                  <a:lnTo>
                    <a:pt x="88767" y="8091"/>
                  </a:lnTo>
                  <a:lnTo>
                    <a:pt x="86272" y="12167"/>
                  </a:lnTo>
                  <a:lnTo>
                    <a:pt x="83761" y="16578"/>
                  </a:lnTo>
                  <a:lnTo>
                    <a:pt x="81240" y="21212"/>
                  </a:lnTo>
                  <a:lnTo>
                    <a:pt x="79561" y="25995"/>
                  </a:lnTo>
                  <a:lnTo>
                    <a:pt x="78441" y="30877"/>
                  </a:lnTo>
                  <a:lnTo>
                    <a:pt x="77694" y="35824"/>
                  </a:lnTo>
                  <a:lnTo>
                    <a:pt x="75502" y="41663"/>
                  </a:lnTo>
                  <a:lnTo>
                    <a:pt x="72349" y="48095"/>
                  </a:lnTo>
                  <a:lnTo>
                    <a:pt x="68552" y="54924"/>
                  </a:lnTo>
                  <a:lnTo>
                    <a:pt x="66022" y="62016"/>
                  </a:lnTo>
                  <a:lnTo>
                    <a:pt x="64335" y="69284"/>
                  </a:lnTo>
                  <a:lnTo>
                    <a:pt x="63209" y="76669"/>
                  </a:lnTo>
                  <a:lnTo>
                    <a:pt x="60767" y="84980"/>
                  </a:lnTo>
                  <a:lnTo>
                    <a:pt x="57443" y="93907"/>
                  </a:lnTo>
                  <a:lnTo>
                    <a:pt x="53537" y="103244"/>
                  </a:lnTo>
                  <a:lnTo>
                    <a:pt x="50084" y="112856"/>
                  </a:lnTo>
                  <a:lnTo>
                    <a:pt x="46936" y="122651"/>
                  </a:lnTo>
                  <a:lnTo>
                    <a:pt x="43991" y="132567"/>
                  </a:lnTo>
                  <a:lnTo>
                    <a:pt x="40334" y="143412"/>
                  </a:lnTo>
                  <a:lnTo>
                    <a:pt x="31755" y="166750"/>
                  </a:lnTo>
                  <a:lnTo>
                    <a:pt x="27944" y="178053"/>
                  </a:lnTo>
                  <a:lnTo>
                    <a:pt x="24556" y="188976"/>
                  </a:lnTo>
                  <a:lnTo>
                    <a:pt x="18533" y="210142"/>
                  </a:lnTo>
                  <a:lnTo>
                    <a:pt x="10384" y="240253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075"/>
            <p:cNvSpPr/>
            <p:nvPr/>
          </p:nvSpPr>
          <p:spPr>
            <a:xfrm>
              <a:off x="7231380" y="2491853"/>
              <a:ext cx="754376" cy="287933"/>
            </a:xfrm>
            <a:custGeom>
              <a:avLst/>
              <a:gdLst/>
              <a:ahLst/>
              <a:cxnLst/>
              <a:rect l="0" t="0" r="0" b="0"/>
              <a:pathLst>
                <a:path w="754376" h="287933">
                  <a:moveTo>
                    <a:pt x="739140" y="167527"/>
                  </a:moveTo>
                  <a:lnTo>
                    <a:pt x="747230" y="163482"/>
                  </a:lnTo>
                  <a:lnTo>
                    <a:pt x="749614" y="161443"/>
                  </a:lnTo>
                  <a:lnTo>
                    <a:pt x="751203" y="159238"/>
                  </a:lnTo>
                  <a:lnTo>
                    <a:pt x="752968" y="154530"/>
                  </a:lnTo>
                  <a:lnTo>
                    <a:pt x="753961" y="147119"/>
                  </a:lnTo>
                  <a:lnTo>
                    <a:pt x="754257" y="139561"/>
                  </a:lnTo>
                  <a:lnTo>
                    <a:pt x="754355" y="127164"/>
                  </a:lnTo>
                  <a:lnTo>
                    <a:pt x="754375" y="112705"/>
                  </a:lnTo>
                  <a:lnTo>
                    <a:pt x="752121" y="104780"/>
                  </a:lnTo>
                  <a:lnTo>
                    <a:pt x="750334" y="100296"/>
                  </a:lnTo>
                  <a:lnTo>
                    <a:pt x="748296" y="95613"/>
                  </a:lnTo>
                  <a:lnTo>
                    <a:pt x="743774" y="85894"/>
                  </a:lnTo>
                  <a:lnTo>
                    <a:pt x="736468" y="70902"/>
                  </a:lnTo>
                  <a:lnTo>
                    <a:pt x="731461" y="63058"/>
                  </a:lnTo>
                  <a:lnTo>
                    <a:pt x="725567" y="55903"/>
                  </a:lnTo>
                  <a:lnTo>
                    <a:pt x="717304" y="47078"/>
                  </a:lnTo>
                  <a:lnTo>
                    <a:pt x="707987" y="39770"/>
                  </a:lnTo>
                  <a:lnTo>
                    <a:pt x="693221" y="30895"/>
                  </a:lnTo>
                  <a:lnTo>
                    <a:pt x="682325" y="24675"/>
                  </a:lnTo>
                  <a:lnTo>
                    <a:pt x="669016" y="16266"/>
                  </a:lnTo>
                  <a:lnTo>
                    <a:pt x="652376" y="11400"/>
                  </a:lnTo>
                  <a:lnTo>
                    <a:pt x="634538" y="8391"/>
                  </a:lnTo>
                  <a:lnTo>
                    <a:pt x="618144" y="4231"/>
                  </a:lnTo>
                  <a:lnTo>
                    <a:pt x="597875" y="1818"/>
                  </a:lnTo>
                  <a:lnTo>
                    <a:pt x="575602" y="745"/>
                  </a:lnTo>
                  <a:lnTo>
                    <a:pt x="554415" y="268"/>
                  </a:lnTo>
                  <a:lnTo>
                    <a:pt x="519400" y="0"/>
                  </a:lnTo>
                  <a:lnTo>
                    <a:pt x="507134" y="809"/>
                  </a:lnTo>
                  <a:lnTo>
                    <a:pt x="494724" y="2195"/>
                  </a:lnTo>
                  <a:lnTo>
                    <a:pt x="482215" y="3966"/>
                  </a:lnTo>
                  <a:lnTo>
                    <a:pt x="469644" y="6839"/>
                  </a:lnTo>
                  <a:lnTo>
                    <a:pt x="457029" y="10449"/>
                  </a:lnTo>
                  <a:lnTo>
                    <a:pt x="444386" y="14548"/>
                  </a:lnTo>
                  <a:lnTo>
                    <a:pt x="431724" y="18128"/>
                  </a:lnTo>
                  <a:lnTo>
                    <a:pt x="419049" y="21361"/>
                  </a:lnTo>
                  <a:lnTo>
                    <a:pt x="406367" y="24363"/>
                  </a:lnTo>
                  <a:lnTo>
                    <a:pt x="393677" y="28058"/>
                  </a:lnTo>
                  <a:lnTo>
                    <a:pt x="380986" y="32214"/>
                  </a:lnTo>
                  <a:lnTo>
                    <a:pt x="368289" y="36679"/>
                  </a:lnTo>
                  <a:lnTo>
                    <a:pt x="342896" y="46154"/>
                  </a:lnTo>
                  <a:lnTo>
                    <a:pt x="292100" y="66035"/>
                  </a:lnTo>
                  <a:lnTo>
                    <a:pt x="278553" y="71926"/>
                  </a:lnTo>
                  <a:lnTo>
                    <a:pt x="249955" y="85244"/>
                  </a:lnTo>
                  <a:lnTo>
                    <a:pt x="213384" y="102978"/>
                  </a:lnTo>
                  <a:lnTo>
                    <a:pt x="202369" y="109254"/>
                  </a:lnTo>
                  <a:lnTo>
                    <a:pt x="191640" y="115978"/>
                  </a:lnTo>
                  <a:lnTo>
                    <a:pt x="181099" y="123001"/>
                  </a:lnTo>
                  <a:lnTo>
                    <a:pt x="171533" y="130223"/>
                  </a:lnTo>
                  <a:lnTo>
                    <a:pt x="162615" y="137578"/>
                  </a:lnTo>
                  <a:lnTo>
                    <a:pt x="154130" y="145021"/>
                  </a:lnTo>
                  <a:lnTo>
                    <a:pt x="145087" y="152523"/>
                  </a:lnTo>
                  <a:lnTo>
                    <a:pt x="126007" y="167632"/>
                  </a:lnTo>
                  <a:lnTo>
                    <a:pt x="117024" y="174370"/>
                  </a:lnTo>
                  <a:lnTo>
                    <a:pt x="100271" y="186373"/>
                  </a:lnTo>
                  <a:lnTo>
                    <a:pt x="93094" y="191944"/>
                  </a:lnTo>
                  <a:lnTo>
                    <a:pt x="86616" y="197352"/>
                  </a:lnTo>
                  <a:lnTo>
                    <a:pt x="80605" y="202650"/>
                  </a:lnTo>
                  <a:lnTo>
                    <a:pt x="74902" y="208723"/>
                  </a:lnTo>
                  <a:lnTo>
                    <a:pt x="69408" y="215311"/>
                  </a:lnTo>
                  <a:lnTo>
                    <a:pt x="64051" y="222243"/>
                  </a:lnTo>
                  <a:lnTo>
                    <a:pt x="58788" y="227711"/>
                  </a:lnTo>
                  <a:lnTo>
                    <a:pt x="48424" y="236044"/>
                  </a:lnTo>
                  <a:lnTo>
                    <a:pt x="40430" y="244828"/>
                  </a:lnTo>
                  <a:lnTo>
                    <a:pt x="34056" y="253530"/>
                  </a:lnTo>
                  <a:lnTo>
                    <a:pt x="28400" y="260219"/>
                  </a:lnTo>
                  <a:lnTo>
                    <a:pt x="20456" y="268746"/>
                  </a:lnTo>
                  <a:lnTo>
                    <a:pt x="18717" y="271413"/>
                  </a:lnTo>
                  <a:lnTo>
                    <a:pt x="15424" y="279212"/>
                  </a:lnTo>
                  <a:lnTo>
                    <a:pt x="8815" y="287932"/>
                  </a:lnTo>
                  <a:lnTo>
                    <a:pt x="7570" y="287590"/>
                  </a:lnTo>
                  <a:lnTo>
                    <a:pt x="3929" y="284953"/>
                  </a:lnTo>
                  <a:lnTo>
                    <a:pt x="2619" y="283064"/>
                  </a:lnTo>
                  <a:lnTo>
                    <a:pt x="0" y="2742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076"/>
            <p:cNvSpPr/>
            <p:nvPr/>
          </p:nvSpPr>
          <p:spPr>
            <a:xfrm>
              <a:off x="7109502" y="2636520"/>
              <a:ext cx="236179" cy="228143"/>
            </a:xfrm>
            <a:custGeom>
              <a:avLst/>
              <a:gdLst/>
              <a:ahLst/>
              <a:cxnLst/>
              <a:rect l="0" t="0" r="0" b="0"/>
              <a:pathLst>
                <a:path w="236179" h="228143">
                  <a:moveTo>
                    <a:pt x="106638" y="0"/>
                  </a:moveTo>
                  <a:lnTo>
                    <a:pt x="100077" y="0"/>
                  </a:lnTo>
                  <a:lnTo>
                    <a:pt x="99725" y="847"/>
                  </a:lnTo>
                  <a:lnTo>
                    <a:pt x="99332" y="4045"/>
                  </a:lnTo>
                  <a:lnTo>
                    <a:pt x="98381" y="6084"/>
                  </a:lnTo>
                  <a:lnTo>
                    <a:pt x="92997" y="12998"/>
                  </a:lnTo>
                  <a:lnTo>
                    <a:pt x="88440" y="17912"/>
                  </a:lnTo>
                  <a:lnTo>
                    <a:pt x="86886" y="21255"/>
                  </a:lnTo>
                  <a:lnTo>
                    <a:pt x="85851" y="25177"/>
                  </a:lnTo>
                  <a:lnTo>
                    <a:pt x="85160" y="29485"/>
                  </a:lnTo>
                  <a:lnTo>
                    <a:pt x="82135" y="36529"/>
                  </a:lnTo>
                  <a:lnTo>
                    <a:pt x="80142" y="39593"/>
                  </a:lnTo>
                  <a:lnTo>
                    <a:pt x="77967" y="44175"/>
                  </a:lnTo>
                  <a:lnTo>
                    <a:pt x="75670" y="49770"/>
                  </a:lnTo>
                  <a:lnTo>
                    <a:pt x="73294" y="56040"/>
                  </a:lnTo>
                  <a:lnTo>
                    <a:pt x="68393" y="69780"/>
                  </a:lnTo>
                  <a:lnTo>
                    <a:pt x="65902" y="77000"/>
                  </a:lnTo>
                  <a:lnTo>
                    <a:pt x="62547" y="84353"/>
                  </a:lnTo>
                  <a:lnTo>
                    <a:pt x="58617" y="91795"/>
                  </a:lnTo>
                  <a:lnTo>
                    <a:pt x="54303" y="99297"/>
                  </a:lnTo>
                  <a:lnTo>
                    <a:pt x="50582" y="106838"/>
                  </a:lnTo>
                  <a:lnTo>
                    <a:pt x="47254" y="114405"/>
                  </a:lnTo>
                  <a:lnTo>
                    <a:pt x="44189" y="121990"/>
                  </a:lnTo>
                  <a:lnTo>
                    <a:pt x="41299" y="128740"/>
                  </a:lnTo>
                  <a:lnTo>
                    <a:pt x="35829" y="140756"/>
                  </a:lnTo>
                  <a:lnTo>
                    <a:pt x="32340" y="147177"/>
                  </a:lnTo>
                  <a:lnTo>
                    <a:pt x="28319" y="153998"/>
                  </a:lnTo>
                  <a:lnTo>
                    <a:pt x="23946" y="161085"/>
                  </a:lnTo>
                  <a:lnTo>
                    <a:pt x="20183" y="167503"/>
                  </a:lnTo>
                  <a:lnTo>
                    <a:pt x="13745" y="179150"/>
                  </a:lnTo>
                  <a:lnTo>
                    <a:pt x="5360" y="195227"/>
                  </a:lnTo>
                  <a:lnTo>
                    <a:pt x="3559" y="199578"/>
                  </a:lnTo>
                  <a:lnTo>
                    <a:pt x="1559" y="206670"/>
                  </a:lnTo>
                  <a:lnTo>
                    <a:pt x="669" y="212645"/>
                  </a:lnTo>
                  <a:lnTo>
                    <a:pt x="274" y="218122"/>
                  </a:lnTo>
                  <a:lnTo>
                    <a:pt x="0" y="227053"/>
                  </a:lnTo>
                  <a:lnTo>
                    <a:pt x="832" y="227569"/>
                  </a:lnTo>
                  <a:lnTo>
                    <a:pt x="4016" y="228142"/>
                  </a:lnTo>
                  <a:lnTo>
                    <a:pt x="10510" y="226139"/>
                  </a:lnTo>
                  <a:lnTo>
                    <a:pt x="14614" y="224419"/>
                  </a:lnTo>
                  <a:lnTo>
                    <a:pt x="19042" y="223272"/>
                  </a:lnTo>
                  <a:lnTo>
                    <a:pt x="23687" y="222508"/>
                  </a:lnTo>
                  <a:lnTo>
                    <a:pt x="28478" y="221999"/>
                  </a:lnTo>
                  <a:lnTo>
                    <a:pt x="34211" y="221659"/>
                  </a:lnTo>
                  <a:lnTo>
                    <a:pt x="47355" y="221282"/>
                  </a:lnTo>
                  <a:lnTo>
                    <a:pt x="55263" y="220335"/>
                  </a:lnTo>
                  <a:lnTo>
                    <a:pt x="63921" y="218856"/>
                  </a:lnTo>
                  <a:lnTo>
                    <a:pt x="73080" y="217024"/>
                  </a:lnTo>
                  <a:lnTo>
                    <a:pt x="92287" y="212731"/>
                  </a:lnTo>
                  <a:lnTo>
                    <a:pt x="132214" y="203076"/>
                  </a:lnTo>
                  <a:lnTo>
                    <a:pt x="143162" y="199731"/>
                  </a:lnTo>
                  <a:lnTo>
                    <a:pt x="154694" y="195807"/>
                  </a:lnTo>
                  <a:lnTo>
                    <a:pt x="179643" y="186932"/>
                  </a:lnTo>
                  <a:lnTo>
                    <a:pt x="236178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077"/>
            <p:cNvSpPr/>
            <p:nvPr/>
          </p:nvSpPr>
          <p:spPr>
            <a:xfrm>
              <a:off x="5013960" y="4122420"/>
              <a:ext cx="30481" cy="234676"/>
            </a:xfrm>
            <a:custGeom>
              <a:avLst/>
              <a:gdLst/>
              <a:ahLst/>
              <a:cxnLst/>
              <a:rect l="0" t="0" r="0" b="0"/>
              <a:pathLst>
                <a:path w="30481" h="234676">
                  <a:moveTo>
                    <a:pt x="0" y="0"/>
                  </a:moveTo>
                  <a:lnTo>
                    <a:pt x="7306" y="0"/>
                  </a:lnTo>
                  <a:lnTo>
                    <a:pt x="6564" y="1694"/>
                  </a:lnTo>
                  <a:lnTo>
                    <a:pt x="3481" y="8091"/>
                  </a:lnTo>
                  <a:lnTo>
                    <a:pt x="2321" y="9627"/>
                  </a:lnTo>
                  <a:lnTo>
                    <a:pt x="1547" y="9805"/>
                  </a:lnTo>
                  <a:lnTo>
                    <a:pt x="27" y="7658"/>
                  </a:lnTo>
                  <a:lnTo>
                    <a:pt x="3" y="18229"/>
                  </a:lnTo>
                  <a:lnTo>
                    <a:pt x="848" y="19773"/>
                  </a:lnTo>
                  <a:lnTo>
                    <a:pt x="2259" y="20802"/>
                  </a:lnTo>
                  <a:lnTo>
                    <a:pt x="4046" y="21488"/>
                  </a:lnTo>
                  <a:lnTo>
                    <a:pt x="5237" y="22792"/>
                  </a:lnTo>
                  <a:lnTo>
                    <a:pt x="6032" y="24508"/>
                  </a:lnTo>
                  <a:lnTo>
                    <a:pt x="6914" y="29520"/>
                  </a:lnTo>
                  <a:lnTo>
                    <a:pt x="7149" y="33226"/>
                  </a:lnTo>
                  <a:lnTo>
                    <a:pt x="7307" y="37391"/>
                  </a:lnTo>
                  <a:lnTo>
                    <a:pt x="8258" y="41014"/>
                  </a:lnTo>
                  <a:lnTo>
                    <a:pt x="9738" y="44276"/>
                  </a:lnTo>
                  <a:lnTo>
                    <a:pt x="11572" y="47297"/>
                  </a:lnTo>
                  <a:lnTo>
                    <a:pt x="12795" y="51005"/>
                  </a:lnTo>
                  <a:lnTo>
                    <a:pt x="13610" y="55170"/>
                  </a:lnTo>
                  <a:lnTo>
                    <a:pt x="14153" y="59640"/>
                  </a:lnTo>
                  <a:lnTo>
                    <a:pt x="14515" y="65160"/>
                  </a:lnTo>
                  <a:lnTo>
                    <a:pt x="14757" y="71380"/>
                  </a:lnTo>
                  <a:lnTo>
                    <a:pt x="15097" y="90012"/>
                  </a:lnTo>
                  <a:lnTo>
                    <a:pt x="15240" y="234675"/>
                  </a:lnTo>
                  <a:lnTo>
                    <a:pt x="16086" y="234344"/>
                  </a:lnTo>
                  <a:lnTo>
                    <a:pt x="17498" y="233276"/>
                  </a:lnTo>
                  <a:lnTo>
                    <a:pt x="19285" y="231717"/>
                  </a:lnTo>
                  <a:lnTo>
                    <a:pt x="20477" y="229831"/>
                  </a:lnTo>
                  <a:lnTo>
                    <a:pt x="21271" y="227728"/>
                  </a:lnTo>
                  <a:lnTo>
                    <a:pt x="21801" y="225478"/>
                  </a:lnTo>
                  <a:lnTo>
                    <a:pt x="23000" y="222285"/>
                  </a:lnTo>
                  <a:lnTo>
                    <a:pt x="24648" y="218463"/>
                  </a:lnTo>
                  <a:lnTo>
                    <a:pt x="3048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078"/>
            <p:cNvSpPr/>
            <p:nvPr/>
          </p:nvSpPr>
          <p:spPr>
            <a:xfrm>
              <a:off x="5105400" y="4213860"/>
              <a:ext cx="83783" cy="121853"/>
            </a:xfrm>
            <a:custGeom>
              <a:avLst/>
              <a:gdLst/>
              <a:ahLst/>
              <a:cxnLst/>
              <a:rect l="0" t="0" r="0" b="0"/>
              <a:pathLst>
                <a:path w="83783" h="121853">
                  <a:moveTo>
                    <a:pt x="0" y="0"/>
                  </a:moveTo>
                  <a:lnTo>
                    <a:pt x="0" y="4045"/>
                  </a:lnTo>
                  <a:lnTo>
                    <a:pt x="846" y="6083"/>
                  </a:lnTo>
                  <a:lnTo>
                    <a:pt x="2257" y="8289"/>
                  </a:lnTo>
                  <a:lnTo>
                    <a:pt x="6561" y="13867"/>
                  </a:lnTo>
                  <a:lnTo>
                    <a:pt x="6914" y="16018"/>
                  </a:lnTo>
                  <a:lnTo>
                    <a:pt x="7149" y="19145"/>
                  </a:lnTo>
                  <a:lnTo>
                    <a:pt x="7527" y="28241"/>
                  </a:lnTo>
                  <a:lnTo>
                    <a:pt x="7593" y="33862"/>
                  </a:lnTo>
                  <a:lnTo>
                    <a:pt x="7620" y="92581"/>
                  </a:lnTo>
                  <a:lnTo>
                    <a:pt x="8466" y="95587"/>
                  </a:lnTo>
                  <a:lnTo>
                    <a:pt x="9878" y="98438"/>
                  </a:lnTo>
                  <a:lnTo>
                    <a:pt x="11665" y="101186"/>
                  </a:lnTo>
                  <a:lnTo>
                    <a:pt x="12857" y="104710"/>
                  </a:lnTo>
                  <a:lnTo>
                    <a:pt x="13651" y="108754"/>
                  </a:lnTo>
                  <a:lnTo>
                    <a:pt x="14181" y="113143"/>
                  </a:lnTo>
                  <a:lnTo>
                    <a:pt x="15380" y="116068"/>
                  </a:lnTo>
                  <a:lnTo>
                    <a:pt x="17027" y="118019"/>
                  </a:lnTo>
                  <a:lnTo>
                    <a:pt x="18971" y="119319"/>
                  </a:lnTo>
                  <a:lnTo>
                    <a:pt x="21114" y="120186"/>
                  </a:lnTo>
                  <a:lnTo>
                    <a:pt x="23390" y="120764"/>
                  </a:lnTo>
                  <a:lnTo>
                    <a:pt x="25753" y="121149"/>
                  </a:lnTo>
                  <a:lnTo>
                    <a:pt x="28175" y="121406"/>
                  </a:lnTo>
                  <a:lnTo>
                    <a:pt x="30637" y="121578"/>
                  </a:lnTo>
                  <a:lnTo>
                    <a:pt x="33125" y="121692"/>
                  </a:lnTo>
                  <a:lnTo>
                    <a:pt x="38146" y="121818"/>
                  </a:lnTo>
                  <a:lnTo>
                    <a:pt x="40671" y="121852"/>
                  </a:lnTo>
                  <a:lnTo>
                    <a:pt x="43201" y="121029"/>
                  </a:lnTo>
                  <a:lnTo>
                    <a:pt x="45733" y="119632"/>
                  </a:lnTo>
                  <a:lnTo>
                    <a:pt x="48269" y="117855"/>
                  </a:lnTo>
                  <a:lnTo>
                    <a:pt x="50806" y="115823"/>
                  </a:lnTo>
                  <a:lnTo>
                    <a:pt x="53344" y="113622"/>
                  </a:lnTo>
                  <a:lnTo>
                    <a:pt x="55883" y="111308"/>
                  </a:lnTo>
                  <a:lnTo>
                    <a:pt x="57576" y="108918"/>
                  </a:lnTo>
                  <a:lnTo>
                    <a:pt x="58703" y="106479"/>
                  </a:lnTo>
                  <a:lnTo>
                    <a:pt x="59456" y="104006"/>
                  </a:lnTo>
                  <a:lnTo>
                    <a:pt x="60804" y="101511"/>
                  </a:lnTo>
                  <a:lnTo>
                    <a:pt x="62549" y="99000"/>
                  </a:lnTo>
                  <a:lnTo>
                    <a:pt x="64560" y="96480"/>
                  </a:lnTo>
                  <a:lnTo>
                    <a:pt x="66746" y="93953"/>
                  </a:lnTo>
                  <a:lnTo>
                    <a:pt x="69051" y="91422"/>
                  </a:lnTo>
                  <a:lnTo>
                    <a:pt x="71434" y="88888"/>
                  </a:lnTo>
                  <a:lnTo>
                    <a:pt x="73870" y="85505"/>
                  </a:lnTo>
                  <a:lnTo>
                    <a:pt x="76340" y="81557"/>
                  </a:lnTo>
                  <a:lnTo>
                    <a:pt x="78834" y="77231"/>
                  </a:lnTo>
                  <a:lnTo>
                    <a:pt x="80495" y="73501"/>
                  </a:lnTo>
                  <a:lnTo>
                    <a:pt x="81604" y="70167"/>
                  </a:lnTo>
                  <a:lnTo>
                    <a:pt x="82343" y="67098"/>
                  </a:lnTo>
                  <a:lnTo>
                    <a:pt x="82836" y="64205"/>
                  </a:lnTo>
                  <a:lnTo>
                    <a:pt x="83164" y="61430"/>
                  </a:lnTo>
                  <a:lnTo>
                    <a:pt x="83383" y="58733"/>
                  </a:lnTo>
                  <a:lnTo>
                    <a:pt x="83529" y="56089"/>
                  </a:lnTo>
                  <a:lnTo>
                    <a:pt x="83782" y="47252"/>
                  </a:lnTo>
                  <a:lnTo>
                    <a:pt x="81545" y="44143"/>
                  </a:lnTo>
                  <a:lnTo>
                    <a:pt x="77256" y="39294"/>
                  </a:lnTo>
                  <a:lnTo>
                    <a:pt x="76058" y="38896"/>
                  </a:lnTo>
                  <a:lnTo>
                    <a:pt x="74412" y="38630"/>
                  </a:lnTo>
                  <a:lnTo>
                    <a:pt x="72468" y="38453"/>
                  </a:lnTo>
                  <a:lnTo>
                    <a:pt x="70326" y="37489"/>
                  </a:lnTo>
                  <a:lnTo>
                    <a:pt x="68050" y="36000"/>
                  </a:lnTo>
                  <a:lnTo>
                    <a:pt x="65687" y="34159"/>
                  </a:lnTo>
                  <a:lnTo>
                    <a:pt x="62418" y="32933"/>
                  </a:lnTo>
                  <a:lnTo>
                    <a:pt x="58546" y="32115"/>
                  </a:lnTo>
                  <a:lnTo>
                    <a:pt x="54270" y="31570"/>
                  </a:lnTo>
                  <a:lnTo>
                    <a:pt x="50574" y="31207"/>
                  </a:lnTo>
                  <a:lnTo>
                    <a:pt x="47262" y="30964"/>
                  </a:lnTo>
                  <a:lnTo>
                    <a:pt x="44209" y="30803"/>
                  </a:lnTo>
                  <a:lnTo>
                    <a:pt x="38557" y="30623"/>
                  </a:lnTo>
                  <a:lnTo>
                    <a:pt x="25460" y="30499"/>
                  </a:lnTo>
                  <a:lnTo>
                    <a:pt x="16752" y="30482"/>
                  </a:lnTo>
                  <a:lnTo>
                    <a:pt x="17095" y="29635"/>
                  </a:lnTo>
                  <a:lnTo>
                    <a:pt x="18170" y="28223"/>
                  </a:lnTo>
                  <a:lnTo>
                    <a:pt x="19733" y="26435"/>
                  </a:lnTo>
                  <a:lnTo>
                    <a:pt x="20775" y="24397"/>
                  </a:lnTo>
                  <a:lnTo>
                    <a:pt x="21470" y="22192"/>
                  </a:lnTo>
                  <a:lnTo>
                    <a:pt x="2286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079"/>
            <p:cNvSpPr/>
            <p:nvPr/>
          </p:nvSpPr>
          <p:spPr>
            <a:xfrm>
              <a:off x="5238191" y="4221480"/>
              <a:ext cx="95772" cy="144426"/>
            </a:xfrm>
            <a:custGeom>
              <a:avLst/>
              <a:gdLst/>
              <a:ahLst/>
              <a:cxnLst/>
              <a:rect l="0" t="0" r="0" b="0"/>
              <a:pathLst>
                <a:path w="95772" h="144426">
                  <a:moveTo>
                    <a:pt x="27229" y="0"/>
                  </a:moveTo>
                  <a:lnTo>
                    <a:pt x="19138" y="12136"/>
                  </a:lnTo>
                  <a:lnTo>
                    <a:pt x="16755" y="16557"/>
                  </a:lnTo>
                  <a:lnTo>
                    <a:pt x="15166" y="20351"/>
                  </a:lnTo>
                  <a:lnTo>
                    <a:pt x="14107" y="23727"/>
                  </a:lnTo>
                  <a:lnTo>
                    <a:pt x="12554" y="25979"/>
                  </a:lnTo>
                  <a:lnTo>
                    <a:pt x="10672" y="27479"/>
                  </a:lnTo>
                  <a:lnTo>
                    <a:pt x="8571" y="28479"/>
                  </a:lnTo>
                  <a:lnTo>
                    <a:pt x="7171" y="30840"/>
                  </a:lnTo>
                  <a:lnTo>
                    <a:pt x="6237" y="34106"/>
                  </a:lnTo>
                  <a:lnTo>
                    <a:pt x="5614" y="37978"/>
                  </a:lnTo>
                  <a:lnTo>
                    <a:pt x="5199" y="41405"/>
                  </a:lnTo>
                  <a:lnTo>
                    <a:pt x="4922" y="44537"/>
                  </a:lnTo>
                  <a:lnTo>
                    <a:pt x="4737" y="47471"/>
                  </a:lnTo>
                  <a:lnTo>
                    <a:pt x="4533" y="52989"/>
                  </a:lnTo>
                  <a:lnTo>
                    <a:pt x="4478" y="55647"/>
                  </a:lnTo>
                  <a:lnTo>
                    <a:pt x="3595" y="59111"/>
                  </a:lnTo>
                  <a:lnTo>
                    <a:pt x="2159" y="63114"/>
                  </a:lnTo>
                  <a:lnTo>
                    <a:pt x="356" y="67476"/>
                  </a:lnTo>
                  <a:lnTo>
                    <a:pt x="0" y="71230"/>
                  </a:lnTo>
                  <a:lnTo>
                    <a:pt x="609" y="74580"/>
                  </a:lnTo>
                  <a:lnTo>
                    <a:pt x="1863" y="77660"/>
                  </a:lnTo>
                  <a:lnTo>
                    <a:pt x="2698" y="81407"/>
                  </a:lnTo>
                  <a:lnTo>
                    <a:pt x="3255" y="85597"/>
                  </a:lnTo>
                  <a:lnTo>
                    <a:pt x="3627" y="90086"/>
                  </a:lnTo>
                  <a:lnTo>
                    <a:pt x="3874" y="93924"/>
                  </a:lnTo>
                  <a:lnTo>
                    <a:pt x="4149" y="100446"/>
                  </a:lnTo>
                  <a:lnTo>
                    <a:pt x="4303" y="112923"/>
                  </a:lnTo>
                  <a:lnTo>
                    <a:pt x="5172" y="116769"/>
                  </a:lnTo>
                  <a:lnTo>
                    <a:pt x="6597" y="120179"/>
                  </a:lnTo>
                  <a:lnTo>
                    <a:pt x="8395" y="123299"/>
                  </a:lnTo>
                  <a:lnTo>
                    <a:pt x="9593" y="126226"/>
                  </a:lnTo>
                  <a:lnTo>
                    <a:pt x="10391" y="129024"/>
                  </a:lnTo>
                  <a:lnTo>
                    <a:pt x="10923" y="131736"/>
                  </a:lnTo>
                  <a:lnTo>
                    <a:pt x="12125" y="133544"/>
                  </a:lnTo>
                  <a:lnTo>
                    <a:pt x="13773" y="134749"/>
                  </a:lnTo>
                  <a:lnTo>
                    <a:pt x="15718" y="135553"/>
                  </a:lnTo>
                  <a:lnTo>
                    <a:pt x="17862" y="136935"/>
                  </a:lnTo>
                  <a:lnTo>
                    <a:pt x="20137" y="138704"/>
                  </a:lnTo>
                  <a:lnTo>
                    <a:pt x="22501" y="140729"/>
                  </a:lnTo>
                  <a:lnTo>
                    <a:pt x="24923" y="142079"/>
                  </a:lnTo>
                  <a:lnTo>
                    <a:pt x="27386" y="142980"/>
                  </a:lnTo>
                  <a:lnTo>
                    <a:pt x="29873" y="143580"/>
                  </a:lnTo>
                  <a:lnTo>
                    <a:pt x="32378" y="143980"/>
                  </a:lnTo>
                  <a:lnTo>
                    <a:pt x="34895" y="144247"/>
                  </a:lnTo>
                  <a:lnTo>
                    <a:pt x="37420" y="144425"/>
                  </a:lnTo>
                  <a:lnTo>
                    <a:pt x="39950" y="143696"/>
                  </a:lnTo>
                  <a:lnTo>
                    <a:pt x="42482" y="142364"/>
                  </a:lnTo>
                  <a:lnTo>
                    <a:pt x="45018" y="140630"/>
                  </a:lnTo>
                  <a:lnTo>
                    <a:pt x="47555" y="138627"/>
                  </a:lnTo>
                  <a:lnTo>
                    <a:pt x="50093" y="136444"/>
                  </a:lnTo>
                  <a:lnTo>
                    <a:pt x="52631" y="134143"/>
                  </a:lnTo>
                  <a:lnTo>
                    <a:pt x="57710" y="129328"/>
                  </a:lnTo>
                  <a:lnTo>
                    <a:pt x="60250" y="126859"/>
                  </a:lnTo>
                  <a:lnTo>
                    <a:pt x="63636" y="124366"/>
                  </a:lnTo>
                  <a:lnTo>
                    <a:pt x="67587" y="121857"/>
                  </a:lnTo>
                  <a:lnTo>
                    <a:pt x="71914" y="119338"/>
                  </a:lnTo>
                  <a:lnTo>
                    <a:pt x="74799" y="116812"/>
                  </a:lnTo>
                  <a:lnTo>
                    <a:pt x="76722" y="114282"/>
                  </a:lnTo>
                  <a:lnTo>
                    <a:pt x="78005" y="111748"/>
                  </a:lnTo>
                  <a:lnTo>
                    <a:pt x="79706" y="109212"/>
                  </a:lnTo>
                  <a:lnTo>
                    <a:pt x="81687" y="106674"/>
                  </a:lnTo>
                  <a:lnTo>
                    <a:pt x="83854" y="104136"/>
                  </a:lnTo>
                  <a:lnTo>
                    <a:pt x="86146" y="100751"/>
                  </a:lnTo>
                  <a:lnTo>
                    <a:pt x="88520" y="96801"/>
                  </a:lnTo>
                  <a:lnTo>
                    <a:pt x="90949" y="92474"/>
                  </a:lnTo>
                  <a:lnTo>
                    <a:pt x="92569" y="88743"/>
                  </a:lnTo>
                  <a:lnTo>
                    <a:pt x="93649" y="85408"/>
                  </a:lnTo>
                  <a:lnTo>
                    <a:pt x="94369" y="82339"/>
                  </a:lnTo>
                  <a:lnTo>
                    <a:pt x="94849" y="79446"/>
                  </a:lnTo>
                  <a:lnTo>
                    <a:pt x="95169" y="76671"/>
                  </a:lnTo>
                  <a:lnTo>
                    <a:pt x="95382" y="73974"/>
                  </a:lnTo>
                  <a:lnTo>
                    <a:pt x="95524" y="71329"/>
                  </a:lnTo>
                  <a:lnTo>
                    <a:pt x="95682" y="66133"/>
                  </a:lnTo>
                  <a:lnTo>
                    <a:pt x="95771" y="58448"/>
                  </a:lnTo>
                  <a:lnTo>
                    <a:pt x="94937" y="55898"/>
                  </a:lnTo>
                  <a:lnTo>
                    <a:pt x="93534" y="53352"/>
                  </a:lnTo>
                  <a:lnTo>
                    <a:pt x="91752" y="50808"/>
                  </a:lnTo>
                  <a:lnTo>
                    <a:pt x="89718" y="49112"/>
                  </a:lnTo>
                  <a:lnTo>
                    <a:pt x="87515" y="47981"/>
                  </a:lnTo>
                  <a:lnTo>
                    <a:pt x="85200" y="47227"/>
                  </a:lnTo>
                  <a:lnTo>
                    <a:pt x="83656" y="45879"/>
                  </a:lnTo>
                  <a:lnTo>
                    <a:pt x="82627" y="44132"/>
                  </a:lnTo>
                  <a:lnTo>
                    <a:pt x="81940" y="42122"/>
                  </a:lnTo>
                  <a:lnTo>
                    <a:pt x="80637" y="40781"/>
                  </a:lnTo>
                  <a:lnTo>
                    <a:pt x="78921" y="39887"/>
                  </a:lnTo>
                  <a:lnTo>
                    <a:pt x="76930" y="39292"/>
                  </a:lnTo>
                  <a:lnTo>
                    <a:pt x="74756" y="38048"/>
                  </a:lnTo>
                  <a:lnTo>
                    <a:pt x="72460" y="36372"/>
                  </a:lnTo>
                  <a:lnTo>
                    <a:pt x="66737" y="31644"/>
                  </a:lnTo>
                  <a:lnTo>
                    <a:pt x="65421" y="31256"/>
                  </a:lnTo>
                  <a:lnTo>
                    <a:pt x="63697" y="30997"/>
                  </a:lnTo>
                  <a:lnTo>
                    <a:pt x="58059" y="30510"/>
                  </a:lnTo>
                  <a:lnTo>
                    <a:pt x="53768" y="30490"/>
                  </a:lnTo>
                  <a:lnTo>
                    <a:pt x="53388" y="29640"/>
                  </a:lnTo>
                  <a:lnTo>
                    <a:pt x="53981" y="28226"/>
                  </a:lnTo>
                  <a:lnTo>
                    <a:pt x="5770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080"/>
            <p:cNvSpPr/>
            <p:nvPr/>
          </p:nvSpPr>
          <p:spPr>
            <a:xfrm>
              <a:off x="5501640" y="4267200"/>
              <a:ext cx="7619" cy="60647"/>
            </a:xfrm>
            <a:custGeom>
              <a:avLst/>
              <a:gdLst/>
              <a:ahLst/>
              <a:cxnLst/>
              <a:rect l="0" t="0" r="0" b="0"/>
              <a:pathLst>
                <a:path w="7619" h="60647">
                  <a:moveTo>
                    <a:pt x="0" y="53340"/>
                  </a:moveTo>
                  <a:lnTo>
                    <a:pt x="0" y="57385"/>
                  </a:lnTo>
                  <a:lnTo>
                    <a:pt x="847" y="58577"/>
                  </a:lnTo>
                  <a:lnTo>
                    <a:pt x="2258" y="59371"/>
                  </a:lnTo>
                  <a:lnTo>
                    <a:pt x="6561" y="60646"/>
                  </a:lnTo>
                  <a:lnTo>
                    <a:pt x="6914" y="59904"/>
                  </a:lnTo>
                  <a:lnTo>
                    <a:pt x="7150" y="58562"/>
                  </a:lnTo>
                  <a:lnTo>
                    <a:pt x="7528" y="54371"/>
                  </a:lnTo>
                  <a:lnTo>
                    <a:pt x="7579" y="51541"/>
                  </a:lnTo>
                  <a:lnTo>
                    <a:pt x="7618" y="24848"/>
                  </a:lnTo>
                  <a:lnTo>
                    <a:pt x="6772" y="19953"/>
                  </a:lnTo>
                  <a:lnTo>
                    <a:pt x="5361" y="1499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081"/>
            <p:cNvSpPr/>
            <p:nvPr/>
          </p:nvSpPr>
          <p:spPr>
            <a:xfrm>
              <a:off x="3345180" y="4153005"/>
              <a:ext cx="937261" cy="50006"/>
            </a:xfrm>
            <a:custGeom>
              <a:avLst/>
              <a:gdLst/>
              <a:ahLst/>
              <a:cxnLst/>
              <a:rect l="0" t="0" r="0" b="0"/>
              <a:pathLst>
                <a:path w="937261" h="50006">
                  <a:moveTo>
                    <a:pt x="0" y="45615"/>
                  </a:moveTo>
                  <a:lnTo>
                    <a:pt x="44469" y="45615"/>
                  </a:lnTo>
                  <a:lnTo>
                    <a:pt x="49119" y="46462"/>
                  </a:lnTo>
                  <a:lnTo>
                    <a:pt x="53913" y="47873"/>
                  </a:lnTo>
                  <a:lnTo>
                    <a:pt x="58802" y="49660"/>
                  </a:lnTo>
                  <a:lnTo>
                    <a:pt x="64602" y="50005"/>
                  </a:lnTo>
                  <a:lnTo>
                    <a:pt x="71008" y="49388"/>
                  </a:lnTo>
                  <a:lnTo>
                    <a:pt x="77819" y="48131"/>
                  </a:lnTo>
                  <a:lnTo>
                    <a:pt x="92160" y="46733"/>
                  </a:lnTo>
                  <a:lnTo>
                    <a:pt x="114514" y="45946"/>
                  </a:lnTo>
                  <a:lnTo>
                    <a:pt x="144823" y="45680"/>
                  </a:lnTo>
                  <a:lnTo>
                    <a:pt x="153275" y="44812"/>
                  </a:lnTo>
                  <a:lnTo>
                    <a:pt x="162297" y="43387"/>
                  </a:lnTo>
                  <a:lnTo>
                    <a:pt x="171698" y="41589"/>
                  </a:lnTo>
                  <a:lnTo>
                    <a:pt x="180505" y="39545"/>
                  </a:lnTo>
                  <a:lnTo>
                    <a:pt x="188917" y="37335"/>
                  </a:lnTo>
                  <a:lnTo>
                    <a:pt x="197065" y="35015"/>
                  </a:lnTo>
                  <a:lnTo>
                    <a:pt x="205037" y="33469"/>
                  </a:lnTo>
                  <a:lnTo>
                    <a:pt x="212891" y="32437"/>
                  </a:lnTo>
                  <a:lnTo>
                    <a:pt x="236081" y="30986"/>
                  </a:lnTo>
                  <a:lnTo>
                    <a:pt x="251399" y="29800"/>
                  </a:lnTo>
                  <a:lnTo>
                    <a:pt x="259039" y="28299"/>
                  </a:lnTo>
                  <a:lnTo>
                    <a:pt x="266673" y="26451"/>
                  </a:lnTo>
                  <a:lnTo>
                    <a:pt x="274301" y="25219"/>
                  </a:lnTo>
                  <a:lnTo>
                    <a:pt x="289552" y="23850"/>
                  </a:lnTo>
                  <a:lnTo>
                    <a:pt x="312418" y="23079"/>
                  </a:lnTo>
                  <a:lnTo>
                    <a:pt x="347534" y="22784"/>
                  </a:lnTo>
                  <a:lnTo>
                    <a:pt x="351916" y="23621"/>
                  </a:lnTo>
                  <a:lnTo>
                    <a:pt x="355684" y="25026"/>
                  </a:lnTo>
                  <a:lnTo>
                    <a:pt x="359043" y="26809"/>
                  </a:lnTo>
                  <a:lnTo>
                    <a:pt x="362975" y="27998"/>
                  </a:lnTo>
                  <a:lnTo>
                    <a:pt x="371860" y="29318"/>
                  </a:lnTo>
                  <a:lnTo>
                    <a:pt x="382338" y="30062"/>
                  </a:lnTo>
                  <a:lnTo>
                    <a:pt x="386125" y="31013"/>
                  </a:lnTo>
                  <a:lnTo>
                    <a:pt x="390343" y="32494"/>
                  </a:lnTo>
                  <a:lnTo>
                    <a:pt x="394849" y="34327"/>
                  </a:lnTo>
                  <a:lnTo>
                    <a:pt x="398700" y="36397"/>
                  </a:lnTo>
                  <a:lnTo>
                    <a:pt x="402113" y="38623"/>
                  </a:lnTo>
                  <a:lnTo>
                    <a:pt x="405236" y="40954"/>
                  </a:lnTo>
                  <a:lnTo>
                    <a:pt x="408164" y="42508"/>
                  </a:lnTo>
                  <a:lnTo>
                    <a:pt x="410963" y="43543"/>
                  </a:lnTo>
                  <a:lnTo>
                    <a:pt x="417176" y="44694"/>
                  </a:lnTo>
                  <a:lnTo>
                    <a:pt x="445624" y="45534"/>
                  </a:lnTo>
                  <a:lnTo>
                    <a:pt x="465060" y="44745"/>
                  </a:lnTo>
                  <a:lnTo>
                    <a:pt x="470906" y="43342"/>
                  </a:lnTo>
                  <a:lnTo>
                    <a:pt x="476498" y="41559"/>
                  </a:lnTo>
                  <a:lnTo>
                    <a:pt x="481918" y="39524"/>
                  </a:lnTo>
                  <a:lnTo>
                    <a:pt x="487225" y="37321"/>
                  </a:lnTo>
                  <a:lnTo>
                    <a:pt x="492457" y="35006"/>
                  </a:lnTo>
                  <a:lnTo>
                    <a:pt x="498485" y="33462"/>
                  </a:lnTo>
                  <a:lnTo>
                    <a:pt x="505043" y="32433"/>
                  </a:lnTo>
                  <a:lnTo>
                    <a:pt x="511956" y="31747"/>
                  </a:lnTo>
                  <a:lnTo>
                    <a:pt x="518257" y="30443"/>
                  </a:lnTo>
                  <a:lnTo>
                    <a:pt x="524152" y="28727"/>
                  </a:lnTo>
                  <a:lnTo>
                    <a:pt x="549824" y="19890"/>
                  </a:lnTo>
                  <a:lnTo>
                    <a:pt x="571851" y="12498"/>
                  </a:lnTo>
                  <a:lnTo>
                    <a:pt x="578507" y="10838"/>
                  </a:lnTo>
                  <a:lnTo>
                    <a:pt x="584639" y="9730"/>
                  </a:lnTo>
                  <a:lnTo>
                    <a:pt x="590419" y="8992"/>
                  </a:lnTo>
                  <a:lnTo>
                    <a:pt x="595966" y="7653"/>
                  </a:lnTo>
                  <a:lnTo>
                    <a:pt x="601357" y="5913"/>
                  </a:lnTo>
                  <a:lnTo>
                    <a:pt x="606645" y="3908"/>
                  </a:lnTo>
                  <a:lnTo>
                    <a:pt x="611863" y="2570"/>
                  </a:lnTo>
                  <a:lnTo>
                    <a:pt x="622177" y="1084"/>
                  </a:lnTo>
                  <a:lnTo>
                    <a:pt x="646209" y="0"/>
                  </a:lnTo>
                  <a:lnTo>
                    <a:pt x="650093" y="811"/>
                  </a:lnTo>
                  <a:lnTo>
                    <a:pt x="653529" y="2200"/>
                  </a:lnTo>
                  <a:lnTo>
                    <a:pt x="656665" y="3971"/>
                  </a:lnTo>
                  <a:lnTo>
                    <a:pt x="660451" y="5152"/>
                  </a:lnTo>
                  <a:lnTo>
                    <a:pt x="669171" y="6465"/>
                  </a:lnTo>
                  <a:lnTo>
                    <a:pt x="673868" y="7662"/>
                  </a:lnTo>
                  <a:lnTo>
                    <a:pt x="678692" y="9306"/>
                  </a:lnTo>
                  <a:lnTo>
                    <a:pt x="683601" y="11249"/>
                  </a:lnTo>
                  <a:lnTo>
                    <a:pt x="687721" y="13391"/>
                  </a:lnTo>
                  <a:lnTo>
                    <a:pt x="691314" y="15666"/>
                  </a:lnTo>
                  <a:lnTo>
                    <a:pt x="694556" y="18029"/>
                  </a:lnTo>
                  <a:lnTo>
                    <a:pt x="698410" y="20451"/>
                  </a:lnTo>
                  <a:lnTo>
                    <a:pt x="702674" y="22912"/>
                  </a:lnTo>
                  <a:lnTo>
                    <a:pt x="707209" y="25400"/>
                  </a:lnTo>
                  <a:lnTo>
                    <a:pt x="711079" y="27058"/>
                  </a:lnTo>
                  <a:lnTo>
                    <a:pt x="714507" y="28163"/>
                  </a:lnTo>
                  <a:lnTo>
                    <a:pt x="721419" y="29392"/>
                  </a:lnTo>
                  <a:lnTo>
                    <a:pt x="734830" y="30930"/>
                  </a:lnTo>
                  <a:lnTo>
                    <a:pt x="739653" y="32439"/>
                  </a:lnTo>
                  <a:lnTo>
                    <a:pt x="744563" y="34291"/>
                  </a:lnTo>
                  <a:lnTo>
                    <a:pt x="749528" y="35525"/>
                  </a:lnTo>
                  <a:lnTo>
                    <a:pt x="759562" y="36898"/>
                  </a:lnTo>
                  <a:lnTo>
                    <a:pt x="764608" y="36417"/>
                  </a:lnTo>
                  <a:lnTo>
                    <a:pt x="769665" y="35249"/>
                  </a:lnTo>
                  <a:lnTo>
                    <a:pt x="774730" y="33625"/>
                  </a:lnTo>
                  <a:lnTo>
                    <a:pt x="779800" y="32541"/>
                  </a:lnTo>
                  <a:lnTo>
                    <a:pt x="795026" y="31017"/>
                  </a:lnTo>
                  <a:lnTo>
                    <a:pt x="817599" y="30502"/>
                  </a:lnTo>
                  <a:lnTo>
                    <a:pt x="830737" y="29585"/>
                  </a:lnTo>
                  <a:lnTo>
                    <a:pt x="836612" y="28155"/>
                  </a:lnTo>
                  <a:lnTo>
                    <a:pt x="842221" y="26355"/>
                  </a:lnTo>
                  <a:lnTo>
                    <a:pt x="847654" y="25155"/>
                  </a:lnTo>
                  <a:lnTo>
                    <a:pt x="858206" y="23821"/>
                  </a:lnTo>
                  <a:lnTo>
                    <a:pt x="863391" y="22619"/>
                  </a:lnTo>
                  <a:lnTo>
                    <a:pt x="868540" y="20971"/>
                  </a:lnTo>
                  <a:lnTo>
                    <a:pt x="873667" y="19026"/>
                  </a:lnTo>
                  <a:lnTo>
                    <a:pt x="877932" y="17729"/>
                  </a:lnTo>
                  <a:lnTo>
                    <a:pt x="884927" y="16288"/>
                  </a:lnTo>
                  <a:lnTo>
                    <a:pt x="911833" y="15155"/>
                  </a:lnTo>
                  <a:lnTo>
                    <a:pt x="929639" y="15135"/>
                  </a:lnTo>
                  <a:lnTo>
                    <a:pt x="936200" y="21696"/>
                  </a:lnTo>
                  <a:lnTo>
                    <a:pt x="936553" y="22896"/>
                  </a:lnTo>
                  <a:lnTo>
                    <a:pt x="936790" y="24542"/>
                  </a:lnTo>
                  <a:lnTo>
                    <a:pt x="937260" y="30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082"/>
            <p:cNvSpPr/>
            <p:nvPr/>
          </p:nvSpPr>
          <p:spPr>
            <a:xfrm>
              <a:off x="3726219" y="4175760"/>
              <a:ext cx="144742" cy="334727"/>
            </a:xfrm>
            <a:custGeom>
              <a:avLst/>
              <a:gdLst/>
              <a:ahLst/>
              <a:cxnLst/>
              <a:rect l="0" t="0" r="0" b="0"/>
              <a:pathLst>
                <a:path w="144742" h="334727">
                  <a:moveTo>
                    <a:pt x="91401" y="0"/>
                  </a:moveTo>
                  <a:lnTo>
                    <a:pt x="87356" y="0"/>
                  </a:lnTo>
                  <a:lnTo>
                    <a:pt x="86165" y="847"/>
                  </a:lnTo>
                  <a:lnTo>
                    <a:pt x="85370" y="2257"/>
                  </a:lnTo>
                  <a:lnTo>
                    <a:pt x="84840" y="4045"/>
                  </a:lnTo>
                  <a:lnTo>
                    <a:pt x="81994" y="8289"/>
                  </a:lnTo>
                  <a:lnTo>
                    <a:pt x="77907" y="12998"/>
                  </a:lnTo>
                  <a:lnTo>
                    <a:pt x="73268" y="17912"/>
                  </a:lnTo>
                  <a:lnTo>
                    <a:pt x="70846" y="18715"/>
                  </a:lnTo>
                  <a:lnTo>
                    <a:pt x="68383" y="18403"/>
                  </a:lnTo>
                  <a:lnTo>
                    <a:pt x="65896" y="17349"/>
                  </a:lnTo>
                  <a:lnTo>
                    <a:pt x="64238" y="17493"/>
                  </a:lnTo>
                  <a:lnTo>
                    <a:pt x="63133" y="18435"/>
                  </a:lnTo>
                  <a:lnTo>
                    <a:pt x="57313" y="30077"/>
                  </a:lnTo>
                  <a:lnTo>
                    <a:pt x="55976" y="35291"/>
                  </a:lnTo>
                  <a:lnTo>
                    <a:pt x="55085" y="41307"/>
                  </a:lnTo>
                  <a:lnTo>
                    <a:pt x="54490" y="47858"/>
                  </a:lnTo>
                  <a:lnTo>
                    <a:pt x="54094" y="53919"/>
                  </a:lnTo>
                  <a:lnTo>
                    <a:pt x="53653" y="65168"/>
                  </a:lnTo>
                  <a:lnTo>
                    <a:pt x="52689" y="70539"/>
                  </a:lnTo>
                  <a:lnTo>
                    <a:pt x="51200" y="75813"/>
                  </a:lnTo>
                  <a:lnTo>
                    <a:pt x="49361" y="81022"/>
                  </a:lnTo>
                  <a:lnTo>
                    <a:pt x="48134" y="87035"/>
                  </a:lnTo>
                  <a:lnTo>
                    <a:pt x="47317" y="93583"/>
                  </a:lnTo>
                  <a:lnTo>
                    <a:pt x="46771" y="100489"/>
                  </a:lnTo>
                  <a:lnTo>
                    <a:pt x="46408" y="107633"/>
                  </a:lnTo>
                  <a:lnTo>
                    <a:pt x="46004" y="122344"/>
                  </a:lnTo>
                  <a:lnTo>
                    <a:pt x="45777" y="144906"/>
                  </a:lnTo>
                  <a:lnTo>
                    <a:pt x="46591" y="152484"/>
                  </a:lnTo>
                  <a:lnTo>
                    <a:pt x="47982" y="160076"/>
                  </a:lnTo>
                  <a:lnTo>
                    <a:pt x="49755" y="167678"/>
                  </a:lnTo>
                  <a:lnTo>
                    <a:pt x="50937" y="175285"/>
                  </a:lnTo>
                  <a:lnTo>
                    <a:pt x="51725" y="182897"/>
                  </a:lnTo>
                  <a:lnTo>
                    <a:pt x="52250" y="190511"/>
                  </a:lnTo>
                  <a:lnTo>
                    <a:pt x="51754" y="197281"/>
                  </a:lnTo>
                  <a:lnTo>
                    <a:pt x="50576" y="203487"/>
                  </a:lnTo>
                  <a:lnTo>
                    <a:pt x="48945" y="209318"/>
                  </a:lnTo>
                  <a:lnTo>
                    <a:pt x="47857" y="215746"/>
                  </a:lnTo>
                  <a:lnTo>
                    <a:pt x="47132" y="222571"/>
                  </a:lnTo>
                  <a:lnTo>
                    <a:pt x="46648" y="229661"/>
                  </a:lnTo>
                  <a:lnTo>
                    <a:pt x="46326" y="236927"/>
                  </a:lnTo>
                  <a:lnTo>
                    <a:pt x="45968" y="251774"/>
                  </a:lnTo>
                  <a:lnTo>
                    <a:pt x="45707" y="293163"/>
                  </a:lnTo>
                  <a:lnTo>
                    <a:pt x="44852" y="297888"/>
                  </a:lnTo>
                  <a:lnTo>
                    <a:pt x="41644" y="305397"/>
                  </a:lnTo>
                  <a:lnTo>
                    <a:pt x="39653" y="313814"/>
                  </a:lnTo>
                  <a:lnTo>
                    <a:pt x="38768" y="322353"/>
                  </a:lnTo>
                  <a:lnTo>
                    <a:pt x="38200" y="332476"/>
                  </a:lnTo>
                  <a:lnTo>
                    <a:pt x="38154" y="333411"/>
                  </a:lnTo>
                  <a:lnTo>
                    <a:pt x="37276" y="334034"/>
                  </a:lnTo>
                  <a:lnTo>
                    <a:pt x="34044" y="334726"/>
                  </a:lnTo>
                  <a:lnTo>
                    <a:pt x="32843" y="334064"/>
                  </a:lnTo>
                  <a:lnTo>
                    <a:pt x="32043" y="332776"/>
                  </a:lnTo>
                  <a:lnTo>
                    <a:pt x="31509" y="331071"/>
                  </a:lnTo>
                  <a:lnTo>
                    <a:pt x="28658" y="326918"/>
                  </a:lnTo>
                  <a:lnTo>
                    <a:pt x="26712" y="324625"/>
                  </a:lnTo>
                  <a:lnTo>
                    <a:pt x="25415" y="321403"/>
                  </a:lnTo>
                  <a:lnTo>
                    <a:pt x="23974" y="313309"/>
                  </a:lnTo>
                  <a:lnTo>
                    <a:pt x="21076" y="304066"/>
                  </a:lnTo>
                  <a:lnTo>
                    <a:pt x="19118" y="299231"/>
                  </a:lnTo>
                  <a:lnTo>
                    <a:pt x="16965" y="293467"/>
                  </a:lnTo>
                  <a:lnTo>
                    <a:pt x="9892" y="273220"/>
                  </a:lnTo>
                  <a:lnTo>
                    <a:pt x="4939" y="258591"/>
                  </a:lnTo>
                  <a:lnTo>
                    <a:pt x="3280" y="251134"/>
                  </a:lnTo>
                  <a:lnTo>
                    <a:pt x="2174" y="243623"/>
                  </a:lnTo>
                  <a:lnTo>
                    <a:pt x="1436" y="236075"/>
                  </a:lnTo>
                  <a:lnTo>
                    <a:pt x="944" y="227657"/>
                  </a:lnTo>
                  <a:lnTo>
                    <a:pt x="398" y="209272"/>
                  </a:lnTo>
                  <a:lnTo>
                    <a:pt x="19" y="165848"/>
                  </a:lnTo>
                  <a:lnTo>
                    <a:pt x="0" y="156285"/>
                  </a:lnTo>
                  <a:lnTo>
                    <a:pt x="833" y="147370"/>
                  </a:lnTo>
                  <a:lnTo>
                    <a:pt x="2236" y="138887"/>
                  </a:lnTo>
                  <a:lnTo>
                    <a:pt x="4018" y="130691"/>
                  </a:lnTo>
                  <a:lnTo>
                    <a:pt x="6052" y="123535"/>
                  </a:lnTo>
                  <a:lnTo>
                    <a:pt x="8255" y="117069"/>
                  </a:lnTo>
                  <a:lnTo>
                    <a:pt x="10571" y="111066"/>
                  </a:lnTo>
                  <a:lnTo>
                    <a:pt x="15401" y="97623"/>
                  </a:lnTo>
                  <a:lnTo>
                    <a:pt x="17875" y="90482"/>
                  </a:lnTo>
                  <a:lnTo>
                    <a:pt x="20370" y="84028"/>
                  </a:lnTo>
                  <a:lnTo>
                    <a:pt x="22880" y="78032"/>
                  </a:lnTo>
                  <a:lnTo>
                    <a:pt x="25400" y="72341"/>
                  </a:lnTo>
                  <a:lnTo>
                    <a:pt x="27927" y="67701"/>
                  </a:lnTo>
                  <a:lnTo>
                    <a:pt x="30458" y="63760"/>
                  </a:lnTo>
                  <a:lnTo>
                    <a:pt x="32993" y="60287"/>
                  </a:lnTo>
                  <a:lnTo>
                    <a:pt x="36376" y="56278"/>
                  </a:lnTo>
                  <a:lnTo>
                    <a:pt x="40325" y="51913"/>
                  </a:lnTo>
                  <a:lnTo>
                    <a:pt x="44650" y="47308"/>
                  </a:lnTo>
                  <a:lnTo>
                    <a:pt x="49227" y="44239"/>
                  </a:lnTo>
                  <a:lnTo>
                    <a:pt x="53972" y="42193"/>
                  </a:lnTo>
                  <a:lnTo>
                    <a:pt x="58828" y="40828"/>
                  </a:lnTo>
                  <a:lnTo>
                    <a:pt x="62913" y="39072"/>
                  </a:lnTo>
                  <a:lnTo>
                    <a:pt x="66482" y="37055"/>
                  </a:lnTo>
                  <a:lnTo>
                    <a:pt x="69709" y="34864"/>
                  </a:lnTo>
                  <a:lnTo>
                    <a:pt x="72706" y="32556"/>
                  </a:lnTo>
                  <a:lnTo>
                    <a:pt x="75551" y="30170"/>
                  </a:lnTo>
                  <a:lnTo>
                    <a:pt x="78295" y="27734"/>
                  </a:lnTo>
                  <a:lnTo>
                    <a:pt x="80970" y="26109"/>
                  </a:lnTo>
                  <a:lnTo>
                    <a:pt x="83600" y="25026"/>
                  </a:lnTo>
                  <a:lnTo>
                    <a:pt x="86200" y="24304"/>
                  </a:lnTo>
                  <a:lnTo>
                    <a:pt x="88781" y="23823"/>
                  </a:lnTo>
                  <a:lnTo>
                    <a:pt x="91348" y="23502"/>
                  </a:lnTo>
                  <a:lnTo>
                    <a:pt x="93905" y="23288"/>
                  </a:lnTo>
                  <a:lnTo>
                    <a:pt x="96458" y="23992"/>
                  </a:lnTo>
                  <a:lnTo>
                    <a:pt x="99006" y="25308"/>
                  </a:lnTo>
                  <a:lnTo>
                    <a:pt x="101551" y="27032"/>
                  </a:lnTo>
                  <a:lnTo>
                    <a:pt x="104094" y="28181"/>
                  </a:lnTo>
                  <a:lnTo>
                    <a:pt x="106637" y="28948"/>
                  </a:lnTo>
                  <a:lnTo>
                    <a:pt x="109178" y="29459"/>
                  </a:lnTo>
                  <a:lnTo>
                    <a:pt x="111718" y="30646"/>
                  </a:lnTo>
                  <a:lnTo>
                    <a:pt x="114260" y="32284"/>
                  </a:lnTo>
                  <a:lnTo>
                    <a:pt x="116801" y="34223"/>
                  </a:lnTo>
                  <a:lnTo>
                    <a:pt x="118494" y="36362"/>
                  </a:lnTo>
                  <a:lnTo>
                    <a:pt x="119623" y="38635"/>
                  </a:lnTo>
                  <a:lnTo>
                    <a:pt x="120376" y="40997"/>
                  </a:lnTo>
                  <a:lnTo>
                    <a:pt x="121724" y="42571"/>
                  </a:lnTo>
                  <a:lnTo>
                    <a:pt x="123470" y="43620"/>
                  </a:lnTo>
                  <a:lnTo>
                    <a:pt x="125480" y="44320"/>
                  </a:lnTo>
                  <a:lnTo>
                    <a:pt x="127667" y="46481"/>
                  </a:lnTo>
                  <a:lnTo>
                    <a:pt x="129972" y="49614"/>
                  </a:lnTo>
                  <a:lnTo>
                    <a:pt x="133943" y="56764"/>
                  </a:lnTo>
                  <a:lnTo>
                    <a:pt x="135709" y="62764"/>
                  </a:lnTo>
                  <a:lnTo>
                    <a:pt x="136702" y="70902"/>
                  </a:lnTo>
                  <a:lnTo>
                    <a:pt x="136997" y="78676"/>
                  </a:lnTo>
                  <a:lnTo>
                    <a:pt x="137885" y="81237"/>
                  </a:lnTo>
                  <a:lnTo>
                    <a:pt x="139323" y="83792"/>
                  </a:lnTo>
                  <a:lnTo>
                    <a:pt x="144741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083"/>
            <p:cNvSpPr/>
            <p:nvPr/>
          </p:nvSpPr>
          <p:spPr>
            <a:xfrm>
              <a:off x="3887717" y="4297689"/>
              <a:ext cx="211844" cy="137056"/>
            </a:xfrm>
            <a:custGeom>
              <a:avLst/>
              <a:gdLst/>
              <a:ahLst/>
              <a:cxnLst/>
              <a:rect l="0" t="0" r="0" b="0"/>
              <a:pathLst>
                <a:path w="211844" h="137056">
                  <a:moveTo>
                    <a:pt x="44203" y="22851"/>
                  </a:moveTo>
                  <a:lnTo>
                    <a:pt x="40158" y="26896"/>
                  </a:lnTo>
                  <a:lnTo>
                    <a:pt x="38120" y="28088"/>
                  </a:lnTo>
                  <a:lnTo>
                    <a:pt x="33597" y="29412"/>
                  </a:lnTo>
                  <a:lnTo>
                    <a:pt x="32053" y="28918"/>
                  </a:lnTo>
                  <a:lnTo>
                    <a:pt x="31022" y="27742"/>
                  </a:lnTo>
                  <a:lnTo>
                    <a:pt x="30336" y="26113"/>
                  </a:lnTo>
                  <a:lnTo>
                    <a:pt x="29032" y="25025"/>
                  </a:lnTo>
                  <a:lnTo>
                    <a:pt x="27316" y="24300"/>
                  </a:lnTo>
                  <a:lnTo>
                    <a:pt x="20855" y="23281"/>
                  </a:lnTo>
                  <a:lnTo>
                    <a:pt x="18478" y="23138"/>
                  </a:lnTo>
                  <a:lnTo>
                    <a:pt x="16892" y="22195"/>
                  </a:lnTo>
                  <a:lnTo>
                    <a:pt x="15836" y="20721"/>
                  </a:lnTo>
                  <a:lnTo>
                    <a:pt x="15132" y="18891"/>
                  </a:lnTo>
                  <a:lnTo>
                    <a:pt x="13815" y="17671"/>
                  </a:lnTo>
                  <a:lnTo>
                    <a:pt x="12091" y="16858"/>
                  </a:lnTo>
                  <a:lnTo>
                    <a:pt x="7286" y="15553"/>
                  </a:lnTo>
                  <a:lnTo>
                    <a:pt x="6892" y="14599"/>
                  </a:lnTo>
                  <a:lnTo>
                    <a:pt x="6453" y="11281"/>
                  </a:lnTo>
                  <a:lnTo>
                    <a:pt x="7183" y="10058"/>
                  </a:lnTo>
                  <a:lnTo>
                    <a:pt x="8516" y="9242"/>
                  </a:lnTo>
                  <a:lnTo>
                    <a:pt x="10252" y="8699"/>
                  </a:lnTo>
                  <a:lnTo>
                    <a:pt x="11409" y="7489"/>
                  </a:lnTo>
                  <a:lnTo>
                    <a:pt x="12180" y="5837"/>
                  </a:lnTo>
                  <a:lnTo>
                    <a:pt x="12694" y="3888"/>
                  </a:lnTo>
                  <a:lnTo>
                    <a:pt x="13884" y="2589"/>
                  </a:lnTo>
                  <a:lnTo>
                    <a:pt x="15523" y="1723"/>
                  </a:lnTo>
                  <a:lnTo>
                    <a:pt x="19603" y="761"/>
                  </a:lnTo>
                  <a:lnTo>
                    <a:pt x="24238" y="333"/>
                  </a:lnTo>
                  <a:lnTo>
                    <a:pt x="29121" y="143"/>
                  </a:lnTo>
                  <a:lnTo>
                    <a:pt x="36630" y="36"/>
                  </a:lnTo>
                  <a:lnTo>
                    <a:pt x="50797" y="0"/>
                  </a:lnTo>
                  <a:lnTo>
                    <a:pt x="55372" y="844"/>
                  </a:lnTo>
                  <a:lnTo>
                    <a:pt x="60116" y="2253"/>
                  </a:lnTo>
                  <a:lnTo>
                    <a:pt x="64972" y="4039"/>
                  </a:lnTo>
                  <a:lnTo>
                    <a:pt x="69055" y="5230"/>
                  </a:lnTo>
                  <a:lnTo>
                    <a:pt x="72624" y="6024"/>
                  </a:lnTo>
                  <a:lnTo>
                    <a:pt x="75851" y="6553"/>
                  </a:lnTo>
                  <a:lnTo>
                    <a:pt x="79695" y="7752"/>
                  </a:lnTo>
                  <a:lnTo>
                    <a:pt x="83950" y="9399"/>
                  </a:lnTo>
                  <a:lnTo>
                    <a:pt x="88481" y="11343"/>
                  </a:lnTo>
                  <a:lnTo>
                    <a:pt x="98031" y="15761"/>
                  </a:lnTo>
                  <a:lnTo>
                    <a:pt x="102949" y="18124"/>
                  </a:lnTo>
                  <a:lnTo>
                    <a:pt x="107073" y="19700"/>
                  </a:lnTo>
                  <a:lnTo>
                    <a:pt x="110670" y="20751"/>
                  </a:lnTo>
                  <a:lnTo>
                    <a:pt x="113914" y="21450"/>
                  </a:lnTo>
                  <a:lnTo>
                    <a:pt x="119777" y="24487"/>
                  </a:lnTo>
                  <a:lnTo>
                    <a:pt x="122525" y="26482"/>
                  </a:lnTo>
                  <a:lnTo>
                    <a:pt x="124358" y="28659"/>
                  </a:lnTo>
                  <a:lnTo>
                    <a:pt x="125580" y="30956"/>
                  </a:lnTo>
                  <a:lnTo>
                    <a:pt x="126394" y="33334"/>
                  </a:lnTo>
                  <a:lnTo>
                    <a:pt x="126937" y="36613"/>
                  </a:lnTo>
                  <a:lnTo>
                    <a:pt x="127299" y="40493"/>
                  </a:lnTo>
                  <a:lnTo>
                    <a:pt x="127540" y="44772"/>
                  </a:lnTo>
                  <a:lnTo>
                    <a:pt x="126855" y="48472"/>
                  </a:lnTo>
                  <a:lnTo>
                    <a:pt x="125551" y="51785"/>
                  </a:lnTo>
                  <a:lnTo>
                    <a:pt x="123835" y="54840"/>
                  </a:lnTo>
                  <a:lnTo>
                    <a:pt x="120997" y="57724"/>
                  </a:lnTo>
                  <a:lnTo>
                    <a:pt x="117413" y="60493"/>
                  </a:lnTo>
                  <a:lnTo>
                    <a:pt x="113329" y="63186"/>
                  </a:lnTo>
                  <a:lnTo>
                    <a:pt x="109761" y="66674"/>
                  </a:lnTo>
                  <a:lnTo>
                    <a:pt x="106534" y="70694"/>
                  </a:lnTo>
                  <a:lnTo>
                    <a:pt x="103537" y="75066"/>
                  </a:lnTo>
                  <a:lnTo>
                    <a:pt x="99846" y="78828"/>
                  </a:lnTo>
                  <a:lnTo>
                    <a:pt x="95692" y="82182"/>
                  </a:lnTo>
                  <a:lnTo>
                    <a:pt x="91229" y="85266"/>
                  </a:lnTo>
                  <a:lnTo>
                    <a:pt x="85713" y="88167"/>
                  </a:lnTo>
                  <a:lnTo>
                    <a:pt x="79497" y="90949"/>
                  </a:lnTo>
                  <a:lnTo>
                    <a:pt x="72812" y="93650"/>
                  </a:lnTo>
                  <a:lnTo>
                    <a:pt x="66662" y="96297"/>
                  </a:lnTo>
                  <a:lnTo>
                    <a:pt x="55314" y="101496"/>
                  </a:lnTo>
                  <a:lnTo>
                    <a:pt x="49917" y="103221"/>
                  </a:lnTo>
                  <a:lnTo>
                    <a:pt x="44625" y="104371"/>
                  </a:lnTo>
                  <a:lnTo>
                    <a:pt x="39405" y="105138"/>
                  </a:lnTo>
                  <a:lnTo>
                    <a:pt x="35077" y="106495"/>
                  </a:lnTo>
                  <a:lnTo>
                    <a:pt x="31346" y="108247"/>
                  </a:lnTo>
                  <a:lnTo>
                    <a:pt x="24942" y="111605"/>
                  </a:lnTo>
                  <a:lnTo>
                    <a:pt x="19274" y="113098"/>
                  </a:lnTo>
                  <a:lnTo>
                    <a:pt x="13932" y="113761"/>
                  </a:lnTo>
                  <a:lnTo>
                    <a:pt x="8735" y="114055"/>
                  </a:lnTo>
                  <a:lnTo>
                    <a:pt x="0" y="114260"/>
                  </a:lnTo>
                  <a:lnTo>
                    <a:pt x="341" y="115117"/>
                  </a:lnTo>
                  <a:lnTo>
                    <a:pt x="2978" y="118327"/>
                  </a:lnTo>
                  <a:lnTo>
                    <a:pt x="4866" y="119522"/>
                  </a:lnTo>
                  <a:lnTo>
                    <a:pt x="9222" y="120849"/>
                  </a:lnTo>
                  <a:lnTo>
                    <a:pt x="10723" y="122050"/>
                  </a:lnTo>
                  <a:lnTo>
                    <a:pt x="11723" y="123697"/>
                  </a:lnTo>
                  <a:lnTo>
                    <a:pt x="12389" y="125642"/>
                  </a:lnTo>
                  <a:lnTo>
                    <a:pt x="14527" y="126939"/>
                  </a:lnTo>
                  <a:lnTo>
                    <a:pt x="17645" y="127803"/>
                  </a:lnTo>
                  <a:lnTo>
                    <a:pt x="21418" y="128379"/>
                  </a:lnTo>
                  <a:lnTo>
                    <a:pt x="25626" y="128763"/>
                  </a:lnTo>
                  <a:lnTo>
                    <a:pt x="30126" y="129019"/>
                  </a:lnTo>
                  <a:lnTo>
                    <a:pt x="34818" y="129190"/>
                  </a:lnTo>
                  <a:lnTo>
                    <a:pt x="39639" y="130150"/>
                  </a:lnTo>
                  <a:lnTo>
                    <a:pt x="44547" y="131637"/>
                  </a:lnTo>
                  <a:lnTo>
                    <a:pt x="49512" y="133475"/>
                  </a:lnTo>
                  <a:lnTo>
                    <a:pt x="54516" y="134701"/>
                  </a:lnTo>
                  <a:lnTo>
                    <a:pt x="59545" y="135518"/>
                  </a:lnTo>
                  <a:lnTo>
                    <a:pt x="64591" y="136062"/>
                  </a:lnTo>
                  <a:lnTo>
                    <a:pt x="70495" y="136425"/>
                  </a:lnTo>
                  <a:lnTo>
                    <a:pt x="83829" y="136829"/>
                  </a:lnTo>
                  <a:lnTo>
                    <a:pt x="101570" y="137055"/>
                  </a:lnTo>
                  <a:lnTo>
                    <a:pt x="107847" y="136241"/>
                  </a:lnTo>
                  <a:lnTo>
                    <a:pt x="114572" y="134851"/>
                  </a:lnTo>
                  <a:lnTo>
                    <a:pt x="121596" y="133078"/>
                  </a:lnTo>
                  <a:lnTo>
                    <a:pt x="127972" y="131896"/>
                  </a:lnTo>
                  <a:lnTo>
                    <a:pt x="133915" y="131107"/>
                  </a:lnTo>
                  <a:lnTo>
                    <a:pt x="139571" y="130583"/>
                  </a:lnTo>
                  <a:lnTo>
                    <a:pt x="145882" y="129385"/>
                  </a:lnTo>
                  <a:lnTo>
                    <a:pt x="152629" y="127740"/>
                  </a:lnTo>
                  <a:lnTo>
                    <a:pt x="159667" y="125798"/>
                  </a:lnTo>
                  <a:lnTo>
                    <a:pt x="166052" y="124502"/>
                  </a:lnTo>
                  <a:lnTo>
                    <a:pt x="172003" y="123638"/>
                  </a:lnTo>
                  <a:lnTo>
                    <a:pt x="177663" y="123063"/>
                  </a:lnTo>
                  <a:lnTo>
                    <a:pt x="182283" y="121832"/>
                  </a:lnTo>
                  <a:lnTo>
                    <a:pt x="186209" y="120165"/>
                  </a:lnTo>
                  <a:lnTo>
                    <a:pt x="189674" y="118207"/>
                  </a:lnTo>
                  <a:lnTo>
                    <a:pt x="192830" y="116056"/>
                  </a:lnTo>
                  <a:lnTo>
                    <a:pt x="195781" y="113774"/>
                  </a:lnTo>
                  <a:lnTo>
                    <a:pt x="198595" y="111406"/>
                  </a:lnTo>
                  <a:lnTo>
                    <a:pt x="201318" y="109828"/>
                  </a:lnTo>
                  <a:lnTo>
                    <a:pt x="203979" y="108776"/>
                  </a:lnTo>
                  <a:lnTo>
                    <a:pt x="211843" y="106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084"/>
            <p:cNvSpPr/>
            <p:nvPr/>
          </p:nvSpPr>
          <p:spPr>
            <a:xfrm>
              <a:off x="6156990" y="4183380"/>
              <a:ext cx="876271" cy="68581"/>
            </a:xfrm>
            <a:custGeom>
              <a:avLst/>
              <a:gdLst/>
              <a:ahLst/>
              <a:cxnLst/>
              <a:rect l="0" t="0" r="0" b="0"/>
              <a:pathLst>
                <a:path w="876271" h="68581">
                  <a:moveTo>
                    <a:pt x="22830" y="68580"/>
                  </a:moveTo>
                  <a:lnTo>
                    <a:pt x="16269" y="68580"/>
                  </a:lnTo>
                  <a:lnTo>
                    <a:pt x="15916" y="67734"/>
                  </a:lnTo>
                  <a:lnTo>
                    <a:pt x="15681" y="66323"/>
                  </a:lnTo>
                  <a:lnTo>
                    <a:pt x="15524" y="64536"/>
                  </a:lnTo>
                  <a:lnTo>
                    <a:pt x="14573" y="63343"/>
                  </a:lnTo>
                  <a:lnTo>
                    <a:pt x="13092" y="62549"/>
                  </a:lnTo>
                  <a:lnTo>
                    <a:pt x="11258" y="62019"/>
                  </a:lnTo>
                  <a:lnTo>
                    <a:pt x="10036" y="60820"/>
                  </a:lnTo>
                  <a:lnTo>
                    <a:pt x="9221" y="59173"/>
                  </a:lnTo>
                  <a:lnTo>
                    <a:pt x="8677" y="57229"/>
                  </a:lnTo>
                  <a:lnTo>
                    <a:pt x="7469" y="55933"/>
                  </a:lnTo>
                  <a:lnTo>
                    <a:pt x="5816" y="55068"/>
                  </a:lnTo>
                  <a:lnTo>
                    <a:pt x="3867" y="54492"/>
                  </a:lnTo>
                  <a:lnTo>
                    <a:pt x="2569" y="53262"/>
                  </a:lnTo>
                  <a:lnTo>
                    <a:pt x="1702" y="51594"/>
                  </a:lnTo>
                  <a:lnTo>
                    <a:pt x="0" y="45822"/>
                  </a:lnTo>
                  <a:lnTo>
                    <a:pt x="6533" y="45729"/>
                  </a:lnTo>
                  <a:lnTo>
                    <a:pt x="7733" y="44879"/>
                  </a:lnTo>
                  <a:lnTo>
                    <a:pt x="9379" y="43466"/>
                  </a:lnTo>
                  <a:lnTo>
                    <a:pt x="14058" y="39160"/>
                  </a:lnTo>
                  <a:lnTo>
                    <a:pt x="16956" y="38571"/>
                  </a:lnTo>
                  <a:lnTo>
                    <a:pt x="41493" y="38106"/>
                  </a:lnTo>
                  <a:lnTo>
                    <a:pt x="55632" y="38101"/>
                  </a:lnTo>
                  <a:lnTo>
                    <a:pt x="59091" y="37254"/>
                  </a:lnTo>
                  <a:lnTo>
                    <a:pt x="63090" y="35843"/>
                  </a:lnTo>
                  <a:lnTo>
                    <a:pt x="67451" y="34055"/>
                  </a:lnTo>
                  <a:lnTo>
                    <a:pt x="76810" y="32069"/>
                  </a:lnTo>
                  <a:lnTo>
                    <a:pt x="101654" y="30690"/>
                  </a:lnTo>
                  <a:lnTo>
                    <a:pt x="111768" y="30573"/>
                  </a:lnTo>
                  <a:lnTo>
                    <a:pt x="116835" y="31389"/>
                  </a:lnTo>
                  <a:lnTo>
                    <a:pt x="121907" y="32779"/>
                  </a:lnTo>
                  <a:lnTo>
                    <a:pt x="126981" y="34553"/>
                  </a:lnTo>
                  <a:lnTo>
                    <a:pt x="137135" y="36524"/>
                  </a:lnTo>
                  <a:lnTo>
                    <a:pt x="161496" y="37788"/>
                  </a:lnTo>
                  <a:lnTo>
                    <a:pt x="186377" y="37192"/>
                  </a:lnTo>
                  <a:lnTo>
                    <a:pt x="194515" y="35801"/>
                  </a:lnTo>
                  <a:lnTo>
                    <a:pt x="203327" y="34027"/>
                  </a:lnTo>
                  <a:lnTo>
                    <a:pt x="219891" y="32057"/>
                  </a:lnTo>
                  <a:lnTo>
                    <a:pt x="243496" y="30947"/>
                  </a:lnTo>
                  <a:lnTo>
                    <a:pt x="258911" y="29841"/>
                  </a:lnTo>
                  <a:lnTo>
                    <a:pt x="266577" y="28361"/>
                  </a:lnTo>
                  <a:lnTo>
                    <a:pt x="301177" y="19902"/>
                  </a:lnTo>
                  <a:lnTo>
                    <a:pt x="309995" y="18348"/>
                  </a:lnTo>
                  <a:lnTo>
                    <a:pt x="326565" y="16621"/>
                  </a:lnTo>
                  <a:lnTo>
                    <a:pt x="334541" y="15314"/>
                  </a:lnTo>
                  <a:lnTo>
                    <a:pt x="342397" y="13596"/>
                  </a:lnTo>
                  <a:lnTo>
                    <a:pt x="350175" y="11604"/>
                  </a:lnTo>
                  <a:lnTo>
                    <a:pt x="357900" y="10276"/>
                  </a:lnTo>
                  <a:lnTo>
                    <a:pt x="373257" y="8801"/>
                  </a:lnTo>
                  <a:lnTo>
                    <a:pt x="380908" y="7561"/>
                  </a:lnTo>
                  <a:lnTo>
                    <a:pt x="388549" y="5887"/>
                  </a:lnTo>
                  <a:lnTo>
                    <a:pt x="396182" y="3925"/>
                  </a:lnTo>
                  <a:lnTo>
                    <a:pt x="402965" y="2617"/>
                  </a:lnTo>
                  <a:lnTo>
                    <a:pt x="426018" y="517"/>
                  </a:lnTo>
                  <a:lnTo>
                    <a:pt x="451155" y="68"/>
                  </a:lnTo>
                  <a:lnTo>
                    <a:pt x="483618" y="1"/>
                  </a:lnTo>
                  <a:lnTo>
                    <a:pt x="485808" y="847"/>
                  </a:lnTo>
                  <a:lnTo>
                    <a:pt x="488115" y="2258"/>
                  </a:lnTo>
                  <a:lnTo>
                    <a:pt x="490500" y="4045"/>
                  </a:lnTo>
                  <a:lnTo>
                    <a:pt x="495408" y="6031"/>
                  </a:lnTo>
                  <a:lnTo>
                    <a:pt x="502931" y="7149"/>
                  </a:lnTo>
                  <a:lnTo>
                    <a:pt x="505458" y="7306"/>
                  </a:lnTo>
                  <a:lnTo>
                    <a:pt x="507988" y="8257"/>
                  </a:lnTo>
                  <a:lnTo>
                    <a:pt x="510522" y="9739"/>
                  </a:lnTo>
                  <a:lnTo>
                    <a:pt x="513059" y="11572"/>
                  </a:lnTo>
                  <a:lnTo>
                    <a:pt x="520392" y="13610"/>
                  </a:lnTo>
                  <a:lnTo>
                    <a:pt x="547263" y="15145"/>
                  </a:lnTo>
                  <a:lnTo>
                    <a:pt x="576655" y="15232"/>
                  </a:lnTo>
                  <a:lnTo>
                    <a:pt x="582547" y="14388"/>
                  </a:lnTo>
                  <a:lnTo>
                    <a:pt x="589014" y="12979"/>
                  </a:lnTo>
                  <a:lnTo>
                    <a:pt x="595867" y="11193"/>
                  </a:lnTo>
                  <a:lnTo>
                    <a:pt x="607996" y="9208"/>
                  </a:lnTo>
                  <a:lnTo>
                    <a:pt x="634763" y="7830"/>
                  </a:lnTo>
                  <a:lnTo>
                    <a:pt x="675601" y="7629"/>
                  </a:lnTo>
                  <a:lnTo>
                    <a:pt x="680685" y="8472"/>
                  </a:lnTo>
                  <a:lnTo>
                    <a:pt x="685767" y="9881"/>
                  </a:lnTo>
                  <a:lnTo>
                    <a:pt x="690848" y="11668"/>
                  </a:lnTo>
                  <a:lnTo>
                    <a:pt x="701009" y="13653"/>
                  </a:lnTo>
                  <a:lnTo>
                    <a:pt x="725375" y="14927"/>
                  </a:lnTo>
                  <a:lnTo>
                    <a:pt x="752556" y="15213"/>
                  </a:lnTo>
                  <a:lnTo>
                    <a:pt x="861022" y="15240"/>
                  </a:lnTo>
                  <a:lnTo>
                    <a:pt x="861030" y="22860"/>
                  </a:lnTo>
                  <a:lnTo>
                    <a:pt x="865076" y="18815"/>
                  </a:lnTo>
                  <a:lnTo>
                    <a:pt x="867113" y="17623"/>
                  </a:lnTo>
                  <a:lnTo>
                    <a:pt x="871636" y="16299"/>
                  </a:lnTo>
                  <a:lnTo>
                    <a:pt x="873181" y="15100"/>
                  </a:lnTo>
                  <a:lnTo>
                    <a:pt x="874211" y="13453"/>
                  </a:lnTo>
                  <a:lnTo>
                    <a:pt x="874897" y="11509"/>
                  </a:lnTo>
                  <a:lnTo>
                    <a:pt x="875355" y="9366"/>
                  </a:lnTo>
                  <a:lnTo>
                    <a:pt x="875660" y="7091"/>
                  </a:lnTo>
                  <a:lnTo>
                    <a:pt x="8762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085"/>
            <p:cNvSpPr/>
            <p:nvPr/>
          </p:nvSpPr>
          <p:spPr>
            <a:xfrm>
              <a:off x="2179320" y="4541653"/>
              <a:ext cx="358141" cy="68448"/>
            </a:xfrm>
            <a:custGeom>
              <a:avLst/>
              <a:gdLst/>
              <a:ahLst/>
              <a:cxnLst/>
              <a:rect l="0" t="0" r="0" b="0"/>
              <a:pathLst>
                <a:path w="358141" h="68448">
                  <a:moveTo>
                    <a:pt x="7620" y="68447"/>
                  </a:moveTo>
                  <a:lnTo>
                    <a:pt x="7620" y="52266"/>
                  </a:lnTo>
                  <a:lnTo>
                    <a:pt x="6773" y="46653"/>
                  </a:lnTo>
                  <a:lnTo>
                    <a:pt x="5363" y="42065"/>
                  </a:lnTo>
                  <a:lnTo>
                    <a:pt x="3575" y="38159"/>
                  </a:lnTo>
                  <a:lnTo>
                    <a:pt x="2383" y="34708"/>
                  </a:lnTo>
                  <a:lnTo>
                    <a:pt x="1589" y="31562"/>
                  </a:lnTo>
                  <a:lnTo>
                    <a:pt x="1059" y="28616"/>
                  </a:lnTo>
                  <a:lnTo>
                    <a:pt x="706" y="25807"/>
                  </a:lnTo>
                  <a:lnTo>
                    <a:pt x="471" y="23087"/>
                  </a:lnTo>
                  <a:lnTo>
                    <a:pt x="314" y="20427"/>
                  </a:lnTo>
                  <a:lnTo>
                    <a:pt x="139" y="15214"/>
                  </a:lnTo>
                  <a:lnTo>
                    <a:pt x="1" y="66"/>
                  </a:lnTo>
                  <a:lnTo>
                    <a:pt x="1" y="0"/>
                  </a:lnTo>
                  <a:lnTo>
                    <a:pt x="0" y="18747"/>
                  </a:lnTo>
                  <a:lnTo>
                    <a:pt x="847" y="20920"/>
                  </a:lnTo>
                  <a:lnTo>
                    <a:pt x="2257" y="23216"/>
                  </a:lnTo>
                  <a:lnTo>
                    <a:pt x="4045" y="25593"/>
                  </a:lnTo>
                  <a:lnTo>
                    <a:pt x="6083" y="27177"/>
                  </a:lnTo>
                  <a:lnTo>
                    <a:pt x="8289" y="28234"/>
                  </a:lnTo>
                  <a:lnTo>
                    <a:pt x="10606" y="28939"/>
                  </a:lnTo>
                  <a:lnTo>
                    <a:pt x="12998" y="30255"/>
                  </a:lnTo>
                  <a:lnTo>
                    <a:pt x="15438" y="31979"/>
                  </a:lnTo>
                  <a:lnTo>
                    <a:pt x="17912" y="33975"/>
                  </a:lnTo>
                  <a:lnTo>
                    <a:pt x="20408" y="36152"/>
                  </a:lnTo>
                  <a:lnTo>
                    <a:pt x="22919" y="38450"/>
                  </a:lnTo>
                  <a:lnTo>
                    <a:pt x="25439" y="40829"/>
                  </a:lnTo>
                  <a:lnTo>
                    <a:pt x="28813" y="43262"/>
                  </a:lnTo>
                  <a:lnTo>
                    <a:pt x="32755" y="45731"/>
                  </a:lnTo>
                  <a:lnTo>
                    <a:pt x="37077" y="48222"/>
                  </a:lnTo>
                  <a:lnTo>
                    <a:pt x="40805" y="49884"/>
                  </a:lnTo>
                  <a:lnTo>
                    <a:pt x="47204" y="51730"/>
                  </a:lnTo>
                  <a:lnTo>
                    <a:pt x="57387" y="52550"/>
                  </a:lnTo>
                  <a:lnTo>
                    <a:pt x="69532" y="52915"/>
                  </a:lnTo>
                  <a:lnTo>
                    <a:pt x="80574" y="53077"/>
                  </a:lnTo>
                  <a:lnTo>
                    <a:pt x="85890" y="52274"/>
                  </a:lnTo>
                  <a:lnTo>
                    <a:pt x="91126" y="50891"/>
                  </a:lnTo>
                  <a:lnTo>
                    <a:pt x="96311" y="49123"/>
                  </a:lnTo>
                  <a:lnTo>
                    <a:pt x="102307" y="47945"/>
                  </a:lnTo>
                  <a:lnTo>
                    <a:pt x="108845" y="47159"/>
                  </a:lnTo>
                  <a:lnTo>
                    <a:pt x="115743" y="46635"/>
                  </a:lnTo>
                  <a:lnTo>
                    <a:pt x="122882" y="46286"/>
                  </a:lnTo>
                  <a:lnTo>
                    <a:pt x="137588" y="45898"/>
                  </a:lnTo>
                  <a:lnTo>
                    <a:pt x="144218" y="44948"/>
                  </a:lnTo>
                  <a:lnTo>
                    <a:pt x="150332" y="43468"/>
                  </a:lnTo>
                  <a:lnTo>
                    <a:pt x="176357" y="35009"/>
                  </a:lnTo>
                  <a:lnTo>
                    <a:pt x="183611" y="33455"/>
                  </a:lnTo>
                  <a:lnTo>
                    <a:pt x="190988" y="32419"/>
                  </a:lnTo>
                  <a:lnTo>
                    <a:pt x="198445" y="31728"/>
                  </a:lnTo>
                  <a:lnTo>
                    <a:pt x="205110" y="31268"/>
                  </a:lnTo>
                  <a:lnTo>
                    <a:pt x="211247" y="30961"/>
                  </a:lnTo>
                  <a:lnTo>
                    <a:pt x="222581" y="30620"/>
                  </a:lnTo>
                  <a:lnTo>
                    <a:pt x="233263" y="30468"/>
                  </a:lnTo>
                  <a:lnTo>
                    <a:pt x="238482" y="31274"/>
                  </a:lnTo>
                  <a:lnTo>
                    <a:pt x="243655" y="32659"/>
                  </a:lnTo>
                  <a:lnTo>
                    <a:pt x="248797" y="34429"/>
                  </a:lnTo>
                  <a:lnTo>
                    <a:pt x="256768" y="36395"/>
                  </a:lnTo>
                  <a:lnTo>
                    <a:pt x="263979" y="38115"/>
                  </a:lnTo>
                  <a:lnTo>
                    <a:pt x="268273" y="39759"/>
                  </a:lnTo>
                  <a:lnTo>
                    <a:pt x="272829" y="41702"/>
                  </a:lnTo>
                  <a:lnTo>
                    <a:pt x="277559" y="42997"/>
                  </a:lnTo>
                  <a:lnTo>
                    <a:pt x="287331" y="44436"/>
                  </a:lnTo>
                  <a:lnTo>
                    <a:pt x="291461" y="45666"/>
                  </a:lnTo>
                  <a:lnTo>
                    <a:pt x="295061" y="47334"/>
                  </a:lnTo>
                  <a:lnTo>
                    <a:pt x="298307" y="49291"/>
                  </a:lnTo>
                  <a:lnTo>
                    <a:pt x="302165" y="51443"/>
                  </a:lnTo>
                  <a:lnTo>
                    <a:pt x="310967" y="56092"/>
                  </a:lnTo>
                  <a:lnTo>
                    <a:pt x="315685" y="57671"/>
                  </a:lnTo>
                  <a:lnTo>
                    <a:pt x="325442" y="59424"/>
                  </a:lnTo>
                  <a:lnTo>
                    <a:pt x="336411" y="60411"/>
                  </a:lnTo>
                  <a:lnTo>
                    <a:pt x="344532" y="60642"/>
                  </a:lnTo>
                  <a:lnTo>
                    <a:pt x="358140" y="608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086"/>
            <p:cNvSpPr/>
            <p:nvPr/>
          </p:nvSpPr>
          <p:spPr>
            <a:xfrm>
              <a:off x="2689860" y="4602480"/>
              <a:ext cx="358141" cy="30480"/>
            </a:xfrm>
            <a:custGeom>
              <a:avLst/>
              <a:gdLst/>
              <a:ahLst/>
              <a:cxnLst/>
              <a:rect l="0" t="0" r="0" b="0"/>
              <a:pathLst>
                <a:path w="358141" h="30480">
                  <a:moveTo>
                    <a:pt x="0" y="0"/>
                  </a:moveTo>
                  <a:lnTo>
                    <a:pt x="4045" y="4045"/>
                  </a:lnTo>
                  <a:lnTo>
                    <a:pt x="6083" y="5237"/>
                  </a:lnTo>
                  <a:lnTo>
                    <a:pt x="8289" y="6031"/>
                  </a:lnTo>
                  <a:lnTo>
                    <a:pt x="10606" y="6561"/>
                  </a:lnTo>
                  <a:lnTo>
                    <a:pt x="12151" y="7761"/>
                  </a:lnTo>
                  <a:lnTo>
                    <a:pt x="13181" y="9407"/>
                  </a:lnTo>
                  <a:lnTo>
                    <a:pt x="15120" y="14899"/>
                  </a:lnTo>
                  <a:lnTo>
                    <a:pt x="15160" y="15859"/>
                  </a:lnTo>
                  <a:lnTo>
                    <a:pt x="15230" y="21771"/>
                  </a:lnTo>
                  <a:lnTo>
                    <a:pt x="16080" y="22134"/>
                  </a:lnTo>
                  <a:lnTo>
                    <a:pt x="23528" y="22717"/>
                  </a:lnTo>
                  <a:lnTo>
                    <a:pt x="29107" y="22832"/>
                  </a:lnTo>
                  <a:lnTo>
                    <a:pt x="30411" y="23688"/>
                  </a:lnTo>
                  <a:lnTo>
                    <a:pt x="32128" y="25105"/>
                  </a:lnTo>
                  <a:lnTo>
                    <a:pt x="34118" y="26897"/>
                  </a:lnTo>
                  <a:lnTo>
                    <a:pt x="36292" y="28091"/>
                  </a:lnTo>
                  <a:lnTo>
                    <a:pt x="38589" y="28888"/>
                  </a:lnTo>
                  <a:lnTo>
                    <a:pt x="43397" y="29772"/>
                  </a:lnTo>
                  <a:lnTo>
                    <a:pt x="53383" y="30341"/>
                  </a:lnTo>
                  <a:lnTo>
                    <a:pt x="63231" y="30439"/>
                  </a:lnTo>
                  <a:lnTo>
                    <a:pt x="100448" y="30479"/>
                  </a:lnTo>
                  <a:lnTo>
                    <a:pt x="104219" y="29633"/>
                  </a:lnTo>
                  <a:lnTo>
                    <a:pt x="108426" y="28222"/>
                  </a:lnTo>
                  <a:lnTo>
                    <a:pt x="112924" y="26435"/>
                  </a:lnTo>
                  <a:lnTo>
                    <a:pt x="117616" y="25243"/>
                  </a:lnTo>
                  <a:lnTo>
                    <a:pt x="122437" y="24449"/>
                  </a:lnTo>
                  <a:lnTo>
                    <a:pt x="127345" y="23919"/>
                  </a:lnTo>
                  <a:lnTo>
                    <a:pt x="132310" y="22719"/>
                  </a:lnTo>
                  <a:lnTo>
                    <a:pt x="137314" y="21073"/>
                  </a:lnTo>
                  <a:lnTo>
                    <a:pt x="142343" y="19129"/>
                  </a:lnTo>
                  <a:lnTo>
                    <a:pt x="147388" y="16986"/>
                  </a:lnTo>
                  <a:lnTo>
                    <a:pt x="157510" y="12347"/>
                  </a:lnTo>
                  <a:lnTo>
                    <a:pt x="161734" y="10772"/>
                  </a:lnTo>
                  <a:lnTo>
                    <a:pt x="165396" y="9721"/>
                  </a:lnTo>
                  <a:lnTo>
                    <a:pt x="168684" y="9021"/>
                  </a:lnTo>
                  <a:lnTo>
                    <a:pt x="172569" y="7707"/>
                  </a:lnTo>
                  <a:lnTo>
                    <a:pt x="176853" y="5985"/>
                  </a:lnTo>
                  <a:lnTo>
                    <a:pt x="181402" y="3990"/>
                  </a:lnTo>
                  <a:lnTo>
                    <a:pt x="185281" y="2660"/>
                  </a:lnTo>
                  <a:lnTo>
                    <a:pt x="188714" y="1773"/>
                  </a:lnTo>
                  <a:lnTo>
                    <a:pt x="191850" y="1182"/>
                  </a:lnTo>
                  <a:lnTo>
                    <a:pt x="202965" y="234"/>
                  </a:lnTo>
                  <a:lnTo>
                    <a:pt x="213314" y="46"/>
                  </a:lnTo>
                  <a:lnTo>
                    <a:pt x="215869" y="31"/>
                  </a:lnTo>
                  <a:lnTo>
                    <a:pt x="217573" y="867"/>
                  </a:lnTo>
                  <a:lnTo>
                    <a:pt x="218709" y="2271"/>
                  </a:lnTo>
                  <a:lnTo>
                    <a:pt x="219466" y="4055"/>
                  </a:lnTo>
                  <a:lnTo>
                    <a:pt x="220817" y="5243"/>
                  </a:lnTo>
                  <a:lnTo>
                    <a:pt x="222565" y="6036"/>
                  </a:lnTo>
                  <a:lnTo>
                    <a:pt x="224577" y="6564"/>
                  </a:lnTo>
                  <a:lnTo>
                    <a:pt x="225918" y="7762"/>
                  </a:lnTo>
                  <a:lnTo>
                    <a:pt x="226812" y="9408"/>
                  </a:lnTo>
                  <a:lnTo>
                    <a:pt x="227408" y="11352"/>
                  </a:lnTo>
                  <a:lnTo>
                    <a:pt x="228652" y="12648"/>
                  </a:lnTo>
                  <a:lnTo>
                    <a:pt x="230329" y="13512"/>
                  </a:lnTo>
                  <a:lnTo>
                    <a:pt x="232292" y="14088"/>
                  </a:lnTo>
                  <a:lnTo>
                    <a:pt x="234448" y="15319"/>
                  </a:lnTo>
                  <a:lnTo>
                    <a:pt x="236732" y="16986"/>
                  </a:lnTo>
                  <a:lnTo>
                    <a:pt x="242436" y="21700"/>
                  </a:lnTo>
                  <a:lnTo>
                    <a:pt x="245474" y="22345"/>
                  </a:lnTo>
                  <a:lnTo>
                    <a:pt x="255155" y="22830"/>
                  </a:lnTo>
                  <a:lnTo>
                    <a:pt x="257310" y="23686"/>
                  </a:lnTo>
                  <a:lnTo>
                    <a:pt x="259593" y="25105"/>
                  </a:lnTo>
                  <a:lnTo>
                    <a:pt x="261963" y="26897"/>
                  </a:lnTo>
                  <a:lnTo>
                    <a:pt x="264388" y="28091"/>
                  </a:lnTo>
                  <a:lnTo>
                    <a:pt x="266852" y="28887"/>
                  </a:lnTo>
                  <a:lnTo>
                    <a:pt x="272845" y="30166"/>
                  </a:lnTo>
                  <a:lnTo>
                    <a:pt x="274184" y="29423"/>
                  </a:lnTo>
                  <a:lnTo>
                    <a:pt x="275922" y="28082"/>
                  </a:lnTo>
                  <a:lnTo>
                    <a:pt x="277928" y="26342"/>
                  </a:lnTo>
                  <a:lnTo>
                    <a:pt x="280113" y="25181"/>
                  </a:lnTo>
                  <a:lnTo>
                    <a:pt x="282414" y="24407"/>
                  </a:lnTo>
                  <a:lnTo>
                    <a:pt x="287231" y="23548"/>
                  </a:lnTo>
                  <a:lnTo>
                    <a:pt x="295549" y="23064"/>
                  </a:lnTo>
                  <a:lnTo>
                    <a:pt x="309864" y="22887"/>
                  </a:lnTo>
                  <a:lnTo>
                    <a:pt x="312409" y="22032"/>
                  </a:lnTo>
                  <a:lnTo>
                    <a:pt x="315800" y="20614"/>
                  </a:lnTo>
                  <a:lnTo>
                    <a:pt x="319753" y="18822"/>
                  </a:lnTo>
                  <a:lnTo>
                    <a:pt x="322389" y="18476"/>
                  </a:lnTo>
                  <a:lnTo>
                    <a:pt x="324146" y="19090"/>
                  </a:lnTo>
                  <a:lnTo>
                    <a:pt x="325318" y="20347"/>
                  </a:lnTo>
                  <a:lnTo>
                    <a:pt x="326945" y="21184"/>
                  </a:lnTo>
                  <a:lnTo>
                    <a:pt x="331011" y="22115"/>
                  </a:lnTo>
                  <a:lnTo>
                    <a:pt x="341367" y="22713"/>
                  </a:lnTo>
                  <a:lnTo>
                    <a:pt x="35814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087"/>
            <p:cNvSpPr/>
            <p:nvPr/>
          </p:nvSpPr>
          <p:spPr>
            <a:xfrm>
              <a:off x="1950720" y="4655820"/>
              <a:ext cx="15241" cy="7621"/>
            </a:xfrm>
            <a:custGeom>
              <a:avLst/>
              <a:gdLst/>
              <a:ahLst/>
              <a:cxnLst/>
              <a:rect l="0" t="0" r="0" b="0"/>
              <a:pathLst>
                <a:path w="15241" h="7621">
                  <a:moveTo>
                    <a:pt x="0" y="7620"/>
                  </a:moveTo>
                  <a:lnTo>
                    <a:pt x="7593" y="27"/>
                  </a:lnTo>
                  <a:lnTo>
                    <a:pt x="15147" y="0"/>
                  </a:lnTo>
                  <a:lnTo>
                    <a:pt x="15178" y="847"/>
                  </a:lnTo>
                  <a:lnTo>
                    <a:pt x="152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088"/>
            <p:cNvSpPr/>
            <p:nvPr/>
          </p:nvSpPr>
          <p:spPr>
            <a:xfrm>
              <a:off x="1921330" y="4533902"/>
              <a:ext cx="75111" cy="875843"/>
            </a:xfrm>
            <a:custGeom>
              <a:avLst/>
              <a:gdLst/>
              <a:ahLst/>
              <a:cxnLst/>
              <a:rect l="0" t="0" r="0" b="0"/>
              <a:pathLst>
                <a:path w="75111" h="875843">
                  <a:moveTo>
                    <a:pt x="67490" y="22858"/>
                  </a:moveTo>
                  <a:lnTo>
                    <a:pt x="60929" y="16297"/>
                  </a:lnTo>
                  <a:lnTo>
                    <a:pt x="60341" y="13451"/>
                  </a:lnTo>
                  <a:lnTo>
                    <a:pt x="59963" y="8770"/>
                  </a:lnTo>
                  <a:lnTo>
                    <a:pt x="59085" y="8386"/>
                  </a:lnTo>
                  <a:lnTo>
                    <a:pt x="57654" y="8130"/>
                  </a:lnTo>
                  <a:lnTo>
                    <a:pt x="55852" y="7960"/>
                  </a:lnTo>
                  <a:lnTo>
                    <a:pt x="54652" y="6999"/>
                  </a:lnTo>
                  <a:lnTo>
                    <a:pt x="53851" y="5512"/>
                  </a:lnTo>
                  <a:lnTo>
                    <a:pt x="52344" y="321"/>
                  </a:lnTo>
                  <a:lnTo>
                    <a:pt x="50034" y="141"/>
                  </a:lnTo>
                  <a:lnTo>
                    <a:pt x="44724" y="0"/>
                  </a:lnTo>
                  <a:lnTo>
                    <a:pt x="42414" y="2257"/>
                  </a:lnTo>
                  <a:lnTo>
                    <a:pt x="38077" y="6559"/>
                  </a:lnTo>
                  <a:lnTo>
                    <a:pt x="36374" y="18729"/>
                  </a:lnTo>
                  <a:lnTo>
                    <a:pt x="34893" y="21799"/>
                  </a:lnTo>
                  <a:lnTo>
                    <a:pt x="33059" y="24692"/>
                  </a:lnTo>
                  <a:lnTo>
                    <a:pt x="31021" y="32422"/>
                  </a:lnTo>
                  <a:lnTo>
                    <a:pt x="29268" y="42349"/>
                  </a:lnTo>
                  <a:lnTo>
                    <a:pt x="27615" y="48552"/>
                  </a:lnTo>
                  <a:lnTo>
                    <a:pt x="23521" y="62217"/>
                  </a:lnTo>
                  <a:lnTo>
                    <a:pt x="18880" y="76758"/>
                  </a:lnTo>
                  <a:lnTo>
                    <a:pt x="17303" y="85038"/>
                  </a:lnTo>
                  <a:lnTo>
                    <a:pt x="14238" y="113719"/>
                  </a:lnTo>
                  <a:lnTo>
                    <a:pt x="12515" y="124919"/>
                  </a:lnTo>
                  <a:lnTo>
                    <a:pt x="10520" y="136618"/>
                  </a:lnTo>
                  <a:lnTo>
                    <a:pt x="8303" y="160907"/>
                  </a:lnTo>
                  <a:lnTo>
                    <a:pt x="7318" y="186660"/>
                  </a:lnTo>
                  <a:lnTo>
                    <a:pt x="6880" y="215039"/>
                  </a:lnTo>
                  <a:lnTo>
                    <a:pt x="5917" y="228872"/>
                  </a:lnTo>
                  <a:lnTo>
                    <a:pt x="4428" y="242327"/>
                  </a:lnTo>
                  <a:lnTo>
                    <a:pt x="2589" y="255531"/>
                  </a:lnTo>
                  <a:lnTo>
                    <a:pt x="1363" y="269413"/>
                  </a:lnTo>
                  <a:lnTo>
                    <a:pt x="545" y="283748"/>
                  </a:lnTo>
                  <a:lnTo>
                    <a:pt x="0" y="298385"/>
                  </a:lnTo>
                  <a:lnTo>
                    <a:pt x="484" y="314069"/>
                  </a:lnTo>
                  <a:lnTo>
                    <a:pt x="1652" y="330452"/>
                  </a:lnTo>
                  <a:lnTo>
                    <a:pt x="3278" y="347301"/>
                  </a:lnTo>
                  <a:lnTo>
                    <a:pt x="4362" y="363613"/>
                  </a:lnTo>
                  <a:lnTo>
                    <a:pt x="5085" y="379568"/>
                  </a:lnTo>
                  <a:lnTo>
                    <a:pt x="5888" y="410842"/>
                  </a:lnTo>
                  <a:lnTo>
                    <a:pt x="6245" y="441676"/>
                  </a:lnTo>
                  <a:lnTo>
                    <a:pt x="7186" y="457856"/>
                  </a:lnTo>
                  <a:lnTo>
                    <a:pt x="8661" y="474570"/>
                  </a:lnTo>
                  <a:lnTo>
                    <a:pt x="10491" y="491640"/>
                  </a:lnTo>
                  <a:lnTo>
                    <a:pt x="14782" y="524152"/>
                  </a:lnTo>
                  <a:lnTo>
                    <a:pt x="24435" y="586417"/>
                  </a:lnTo>
                  <a:lnTo>
                    <a:pt x="31967" y="628317"/>
                  </a:lnTo>
                  <a:lnTo>
                    <a:pt x="33648" y="641551"/>
                  </a:lnTo>
                  <a:lnTo>
                    <a:pt x="35516" y="667544"/>
                  </a:lnTo>
                  <a:lnTo>
                    <a:pt x="36861" y="680401"/>
                  </a:lnTo>
                  <a:lnTo>
                    <a:pt x="38604" y="693207"/>
                  </a:lnTo>
                  <a:lnTo>
                    <a:pt x="40613" y="705977"/>
                  </a:lnTo>
                  <a:lnTo>
                    <a:pt x="42798" y="717031"/>
                  </a:lnTo>
                  <a:lnTo>
                    <a:pt x="45102" y="726940"/>
                  </a:lnTo>
                  <a:lnTo>
                    <a:pt x="54883" y="765139"/>
                  </a:lnTo>
                  <a:lnTo>
                    <a:pt x="56546" y="774252"/>
                  </a:lnTo>
                  <a:lnTo>
                    <a:pt x="58885" y="799213"/>
                  </a:lnTo>
                  <a:lnTo>
                    <a:pt x="60425" y="821002"/>
                  </a:lnTo>
                  <a:lnTo>
                    <a:pt x="61933" y="825888"/>
                  </a:lnTo>
                  <a:lnTo>
                    <a:pt x="63786" y="829991"/>
                  </a:lnTo>
                  <a:lnTo>
                    <a:pt x="68101" y="839067"/>
                  </a:lnTo>
                  <a:lnTo>
                    <a:pt x="70438" y="843857"/>
                  </a:lnTo>
                  <a:lnTo>
                    <a:pt x="71995" y="847897"/>
                  </a:lnTo>
                  <a:lnTo>
                    <a:pt x="74187" y="857629"/>
                  </a:lnTo>
                  <a:lnTo>
                    <a:pt x="75099" y="875842"/>
                  </a:lnTo>
                  <a:lnTo>
                    <a:pt x="75110" y="853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089"/>
            <p:cNvSpPr/>
            <p:nvPr/>
          </p:nvSpPr>
          <p:spPr>
            <a:xfrm>
              <a:off x="1912713" y="5234940"/>
              <a:ext cx="182788" cy="228214"/>
            </a:xfrm>
            <a:custGeom>
              <a:avLst/>
              <a:gdLst/>
              <a:ahLst/>
              <a:cxnLst/>
              <a:rect l="0" t="0" r="0" b="0"/>
              <a:pathLst>
                <a:path w="182788" h="228214">
                  <a:moveTo>
                    <a:pt x="7527" y="0"/>
                  </a:moveTo>
                  <a:lnTo>
                    <a:pt x="967" y="0"/>
                  </a:lnTo>
                  <a:lnTo>
                    <a:pt x="613" y="847"/>
                  </a:lnTo>
                  <a:lnTo>
                    <a:pt x="116" y="6083"/>
                  </a:lnTo>
                  <a:lnTo>
                    <a:pt x="0" y="10606"/>
                  </a:lnTo>
                  <a:lnTo>
                    <a:pt x="2206" y="17696"/>
                  </a:lnTo>
                  <a:lnTo>
                    <a:pt x="3980" y="21957"/>
                  </a:lnTo>
                  <a:lnTo>
                    <a:pt x="5162" y="26492"/>
                  </a:lnTo>
                  <a:lnTo>
                    <a:pt x="5951" y="31208"/>
                  </a:lnTo>
                  <a:lnTo>
                    <a:pt x="6476" y="36045"/>
                  </a:lnTo>
                  <a:lnTo>
                    <a:pt x="7673" y="40964"/>
                  </a:lnTo>
                  <a:lnTo>
                    <a:pt x="9318" y="45935"/>
                  </a:lnTo>
                  <a:lnTo>
                    <a:pt x="11261" y="50943"/>
                  </a:lnTo>
                  <a:lnTo>
                    <a:pt x="15678" y="63282"/>
                  </a:lnTo>
                  <a:lnTo>
                    <a:pt x="55788" y="182884"/>
                  </a:lnTo>
                  <a:lnTo>
                    <a:pt x="58328" y="188809"/>
                  </a:lnTo>
                  <a:lnTo>
                    <a:pt x="60868" y="193606"/>
                  </a:lnTo>
                  <a:lnTo>
                    <a:pt x="63407" y="197650"/>
                  </a:lnTo>
                  <a:lnTo>
                    <a:pt x="65101" y="202040"/>
                  </a:lnTo>
                  <a:lnTo>
                    <a:pt x="66230" y="206660"/>
                  </a:lnTo>
                  <a:lnTo>
                    <a:pt x="66982" y="211434"/>
                  </a:lnTo>
                  <a:lnTo>
                    <a:pt x="68330" y="214615"/>
                  </a:lnTo>
                  <a:lnTo>
                    <a:pt x="70076" y="216737"/>
                  </a:lnTo>
                  <a:lnTo>
                    <a:pt x="74273" y="219941"/>
                  </a:lnTo>
                  <a:lnTo>
                    <a:pt x="78961" y="224187"/>
                  </a:lnTo>
                  <a:lnTo>
                    <a:pt x="82315" y="227292"/>
                  </a:lnTo>
                  <a:lnTo>
                    <a:pt x="83632" y="227728"/>
                  </a:lnTo>
                  <a:lnTo>
                    <a:pt x="87354" y="228213"/>
                  </a:lnTo>
                  <a:lnTo>
                    <a:pt x="88685" y="227495"/>
                  </a:lnTo>
                  <a:lnTo>
                    <a:pt x="89573" y="226170"/>
                  </a:lnTo>
                  <a:lnTo>
                    <a:pt x="90164" y="224440"/>
                  </a:lnTo>
                  <a:lnTo>
                    <a:pt x="93079" y="220260"/>
                  </a:lnTo>
                  <a:lnTo>
                    <a:pt x="97197" y="214734"/>
                  </a:lnTo>
                  <a:lnTo>
                    <a:pt x="99480" y="210889"/>
                  </a:lnTo>
                  <a:lnTo>
                    <a:pt x="101849" y="206633"/>
                  </a:lnTo>
                  <a:lnTo>
                    <a:pt x="106739" y="197387"/>
                  </a:lnTo>
                  <a:lnTo>
                    <a:pt x="109229" y="192552"/>
                  </a:lnTo>
                  <a:lnTo>
                    <a:pt x="111735" y="185941"/>
                  </a:lnTo>
                  <a:lnTo>
                    <a:pt x="114252" y="178148"/>
                  </a:lnTo>
                  <a:lnTo>
                    <a:pt x="116777" y="169565"/>
                  </a:lnTo>
                  <a:lnTo>
                    <a:pt x="120154" y="161303"/>
                  </a:lnTo>
                  <a:lnTo>
                    <a:pt x="124099" y="153256"/>
                  </a:lnTo>
                  <a:lnTo>
                    <a:pt x="128422" y="145351"/>
                  </a:lnTo>
                  <a:lnTo>
                    <a:pt x="142596" y="118044"/>
                  </a:lnTo>
                  <a:lnTo>
                    <a:pt x="157520" y="88504"/>
                  </a:lnTo>
                  <a:lnTo>
                    <a:pt x="161709" y="79322"/>
                  </a:lnTo>
                  <a:lnTo>
                    <a:pt x="165348" y="70661"/>
                  </a:lnTo>
                  <a:lnTo>
                    <a:pt x="168621" y="62348"/>
                  </a:lnTo>
                  <a:lnTo>
                    <a:pt x="171650" y="53418"/>
                  </a:lnTo>
                  <a:lnTo>
                    <a:pt x="174516" y="44079"/>
                  </a:lnTo>
                  <a:lnTo>
                    <a:pt x="182787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16" name="SMARTInkAnnotation1090"/>
            <p:cNvSpPr/>
            <p:nvPr/>
          </p:nvSpPr>
          <p:spPr>
            <a:xfrm>
              <a:off x="2308899" y="5441841"/>
              <a:ext cx="228562" cy="128341"/>
            </a:xfrm>
            <a:custGeom>
              <a:avLst/>
              <a:gdLst/>
              <a:ahLst/>
              <a:cxnLst/>
              <a:rect l="0" t="0" r="0" b="0"/>
              <a:pathLst>
                <a:path w="228562" h="128341">
                  <a:moveTo>
                    <a:pt x="152361" y="90279"/>
                  </a:moveTo>
                  <a:lnTo>
                    <a:pt x="145055" y="90279"/>
                  </a:lnTo>
                  <a:lnTo>
                    <a:pt x="142623" y="88022"/>
                  </a:lnTo>
                  <a:lnTo>
                    <a:pt x="138208" y="83718"/>
                  </a:lnTo>
                  <a:lnTo>
                    <a:pt x="137846" y="82519"/>
                  </a:lnTo>
                  <a:lnTo>
                    <a:pt x="137443" y="78928"/>
                  </a:lnTo>
                  <a:lnTo>
                    <a:pt x="137336" y="76785"/>
                  </a:lnTo>
                  <a:lnTo>
                    <a:pt x="137150" y="68820"/>
                  </a:lnTo>
                  <a:lnTo>
                    <a:pt x="137124" y="60982"/>
                  </a:lnTo>
                  <a:lnTo>
                    <a:pt x="134864" y="58067"/>
                  </a:lnTo>
                  <a:lnTo>
                    <a:pt x="133077" y="56104"/>
                  </a:lnTo>
                  <a:lnTo>
                    <a:pt x="131885" y="53949"/>
                  </a:lnTo>
                  <a:lnTo>
                    <a:pt x="131090" y="51666"/>
                  </a:lnTo>
                  <a:lnTo>
                    <a:pt x="129815" y="45963"/>
                  </a:lnTo>
                  <a:lnTo>
                    <a:pt x="127383" y="42925"/>
                  </a:lnTo>
                  <a:lnTo>
                    <a:pt x="125549" y="40930"/>
                  </a:lnTo>
                  <a:lnTo>
                    <a:pt x="124326" y="38753"/>
                  </a:lnTo>
                  <a:lnTo>
                    <a:pt x="123511" y="36455"/>
                  </a:lnTo>
                  <a:lnTo>
                    <a:pt x="122968" y="34076"/>
                  </a:lnTo>
                  <a:lnTo>
                    <a:pt x="122606" y="31644"/>
                  </a:lnTo>
                  <a:lnTo>
                    <a:pt x="122364" y="29175"/>
                  </a:lnTo>
                  <a:lnTo>
                    <a:pt x="121976" y="23176"/>
                  </a:lnTo>
                  <a:lnTo>
                    <a:pt x="119666" y="20098"/>
                  </a:lnTo>
                  <a:lnTo>
                    <a:pt x="117864" y="18092"/>
                  </a:lnTo>
                  <a:lnTo>
                    <a:pt x="115817" y="16754"/>
                  </a:lnTo>
                  <a:lnTo>
                    <a:pt x="111284" y="15268"/>
                  </a:lnTo>
                  <a:lnTo>
                    <a:pt x="109736" y="14025"/>
                  </a:lnTo>
                  <a:lnTo>
                    <a:pt x="108704" y="12350"/>
                  </a:lnTo>
                  <a:lnTo>
                    <a:pt x="108017" y="10386"/>
                  </a:lnTo>
                  <a:lnTo>
                    <a:pt x="106711" y="9077"/>
                  </a:lnTo>
                  <a:lnTo>
                    <a:pt x="104995" y="8204"/>
                  </a:lnTo>
                  <a:lnTo>
                    <a:pt x="103003" y="7622"/>
                  </a:lnTo>
                  <a:lnTo>
                    <a:pt x="98533" y="4719"/>
                  </a:lnTo>
                  <a:lnTo>
                    <a:pt x="96156" y="2759"/>
                  </a:lnTo>
                  <a:lnTo>
                    <a:pt x="93724" y="1452"/>
                  </a:lnTo>
                  <a:lnTo>
                    <a:pt x="88765" y="0"/>
                  </a:lnTo>
                  <a:lnTo>
                    <a:pt x="86257" y="460"/>
                  </a:lnTo>
                  <a:lnTo>
                    <a:pt x="81212" y="3228"/>
                  </a:lnTo>
                  <a:lnTo>
                    <a:pt x="76148" y="5023"/>
                  </a:lnTo>
                  <a:lnTo>
                    <a:pt x="70229" y="6667"/>
                  </a:lnTo>
                  <a:lnTo>
                    <a:pt x="66279" y="8291"/>
                  </a:lnTo>
                  <a:lnTo>
                    <a:pt x="61953" y="10221"/>
                  </a:lnTo>
                  <a:lnTo>
                    <a:pt x="58222" y="12353"/>
                  </a:lnTo>
                  <a:lnTo>
                    <a:pt x="54889" y="14622"/>
                  </a:lnTo>
                  <a:lnTo>
                    <a:pt x="51819" y="16981"/>
                  </a:lnTo>
                  <a:lnTo>
                    <a:pt x="48080" y="19400"/>
                  </a:lnTo>
                  <a:lnTo>
                    <a:pt x="43893" y="21860"/>
                  </a:lnTo>
                  <a:lnTo>
                    <a:pt x="39409" y="24346"/>
                  </a:lnTo>
                  <a:lnTo>
                    <a:pt x="35573" y="27697"/>
                  </a:lnTo>
                  <a:lnTo>
                    <a:pt x="32169" y="31625"/>
                  </a:lnTo>
                  <a:lnTo>
                    <a:pt x="29053" y="35936"/>
                  </a:lnTo>
                  <a:lnTo>
                    <a:pt x="26129" y="40504"/>
                  </a:lnTo>
                  <a:lnTo>
                    <a:pt x="23333" y="45242"/>
                  </a:lnTo>
                  <a:lnTo>
                    <a:pt x="20623" y="50095"/>
                  </a:lnTo>
                  <a:lnTo>
                    <a:pt x="17969" y="54176"/>
                  </a:lnTo>
                  <a:lnTo>
                    <a:pt x="15353" y="57743"/>
                  </a:lnTo>
                  <a:lnTo>
                    <a:pt x="12762" y="60969"/>
                  </a:lnTo>
                  <a:lnTo>
                    <a:pt x="10189" y="64812"/>
                  </a:lnTo>
                  <a:lnTo>
                    <a:pt x="7626" y="69068"/>
                  </a:lnTo>
                  <a:lnTo>
                    <a:pt x="5071" y="73598"/>
                  </a:lnTo>
                  <a:lnTo>
                    <a:pt x="3368" y="78312"/>
                  </a:lnTo>
                  <a:lnTo>
                    <a:pt x="2232" y="83148"/>
                  </a:lnTo>
                  <a:lnTo>
                    <a:pt x="1475" y="88065"/>
                  </a:lnTo>
                  <a:lnTo>
                    <a:pt x="970" y="92189"/>
                  </a:lnTo>
                  <a:lnTo>
                    <a:pt x="634" y="95786"/>
                  </a:lnTo>
                  <a:lnTo>
                    <a:pt x="409" y="99031"/>
                  </a:lnTo>
                  <a:lnTo>
                    <a:pt x="260" y="102040"/>
                  </a:lnTo>
                  <a:lnTo>
                    <a:pt x="94" y="107642"/>
                  </a:lnTo>
                  <a:lnTo>
                    <a:pt x="0" y="115555"/>
                  </a:lnTo>
                  <a:lnTo>
                    <a:pt x="834" y="118137"/>
                  </a:lnTo>
                  <a:lnTo>
                    <a:pt x="2236" y="120704"/>
                  </a:lnTo>
                  <a:lnTo>
                    <a:pt x="4018" y="123263"/>
                  </a:lnTo>
                  <a:lnTo>
                    <a:pt x="6052" y="124968"/>
                  </a:lnTo>
                  <a:lnTo>
                    <a:pt x="8255" y="126105"/>
                  </a:lnTo>
                  <a:lnTo>
                    <a:pt x="10570" y="126863"/>
                  </a:lnTo>
                  <a:lnTo>
                    <a:pt x="17659" y="127705"/>
                  </a:lnTo>
                  <a:lnTo>
                    <a:pt x="25607" y="128079"/>
                  </a:lnTo>
                  <a:lnTo>
                    <a:pt x="31961" y="128247"/>
                  </a:lnTo>
                  <a:lnTo>
                    <a:pt x="44344" y="128340"/>
                  </a:lnTo>
                  <a:lnTo>
                    <a:pt x="49023" y="127507"/>
                  </a:lnTo>
                  <a:lnTo>
                    <a:pt x="53836" y="126104"/>
                  </a:lnTo>
                  <a:lnTo>
                    <a:pt x="58738" y="124322"/>
                  </a:lnTo>
                  <a:lnTo>
                    <a:pt x="63699" y="122288"/>
                  </a:lnTo>
                  <a:lnTo>
                    <a:pt x="68699" y="120085"/>
                  </a:lnTo>
                  <a:lnTo>
                    <a:pt x="78772" y="115379"/>
                  </a:lnTo>
                  <a:lnTo>
                    <a:pt x="104110" y="102940"/>
                  </a:lnTo>
                  <a:lnTo>
                    <a:pt x="109187" y="99566"/>
                  </a:lnTo>
                  <a:lnTo>
                    <a:pt x="114265" y="95624"/>
                  </a:lnTo>
                  <a:lnTo>
                    <a:pt x="119344" y="91302"/>
                  </a:lnTo>
                  <a:lnTo>
                    <a:pt x="124423" y="87575"/>
                  </a:lnTo>
                  <a:lnTo>
                    <a:pt x="129503" y="84243"/>
                  </a:lnTo>
                  <a:lnTo>
                    <a:pt x="134582" y="81175"/>
                  </a:lnTo>
                  <a:lnTo>
                    <a:pt x="138815" y="78283"/>
                  </a:lnTo>
                  <a:lnTo>
                    <a:pt x="142484" y="75509"/>
                  </a:lnTo>
                  <a:lnTo>
                    <a:pt x="145776" y="72812"/>
                  </a:lnTo>
                  <a:lnTo>
                    <a:pt x="149665" y="70168"/>
                  </a:lnTo>
                  <a:lnTo>
                    <a:pt x="153950" y="67558"/>
                  </a:lnTo>
                  <a:lnTo>
                    <a:pt x="164904" y="61332"/>
                  </a:lnTo>
                  <a:lnTo>
                    <a:pt x="168660" y="60481"/>
                  </a:lnTo>
                  <a:lnTo>
                    <a:pt x="175188" y="59803"/>
                  </a:lnTo>
                  <a:lnTo>
                    <a:pt x="175220" y="77712"/>
                  </a:lnTo>
                  <a:lnTo>
                    <a:pt x="176067" y="80207"/>
                  </a:lnTo>
                  <a:lnTo>
                    <a:pt x="177478" y="82718"/>
                  </a:lnTo>
                  <a:lnTo>
                    <a:pt x="179266" y="85238"/>
                  </a:lnTo>
                  <a:lnTo>
                    <a:pt x="181305" y="87766"/>
                  </a:lnTo>
                  <a:lnTo>
                    <a:pt x="183510" y="90297"/>
                  </a:lnTo>
                  <a:lnTo>
                    <a:pt x="185827" y="92831"/>
                  </a:lnTo>
                  <a:lnTo>
                    <a:pt x="190659" y="97904"/>
                  </a:lnTo>
                  <a:lnTo>
                    <a:pt x="193133" y="100442"/>
                  </a:lnTo>
                  <a:lnTo>
                    <a:pt x="195629" y="102135"/>
                  </a:lnTo>
                  <a:lnTo>
                    <a:pt x="200660" y="104015"/>
                  </a:lnTo>
                  <a:lnTo>
                    <a:pt x="205719" y="107108"/>
                  </a:lnTo>
                  <a:lnTo>
                    <a:pt x="208253" y="109119"/>
                  </a:lnTo>
                  <a:lnTo>
                    <a:pt x="211636" y="109612"/>
                  </a:lnTo>
                  <a:lnTo>
                    <a:pt x="215584" y="109094"/>
                  </a:lnTo>
                  <a:lnTo>
                    <a:pt x="228561" y="1055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17" name="SMARTInkAnnotation1091"/>
            <p:cNvSpPr/>
            <p:nvPr/>
          </p:nvSpPr>
          <p:spPr>
            <a:xfrm>
              <a:off x="2552738" y="5364616"/>
              <a:ext cx="133684" cy="213225"/>
            </a:xfrm>
            <a:custGeom>
              <a:avLst/>
              <a:gdLst/>
              <a:ahLst/>
              <a:cxnLst/>
              <a:rect l="0" t="0" r="0" b="0"/>
              <a:pathLst>
                <a:path w="133684" h="213225">
                  <a:moveTo>
                    <a:pt x="121882" y="129404"/>
                  </a:moveTo>
                  <a:lnTo>
                    <a:pt x="133234" y="118052"/>
                  </a:lnTo>
                  <a:lnTo>
                    <a:pt x="133683" y="116756"/>
                  </a:lnTo>
                  <a:lnTo>
                    <a:pt x="133136" y="115892"/>
                  </a:lnTo>
                  <a:lnTo>
                    <a:pt x="131925" y="115316"/>
                  </a:lnTo>
                  <a:lnTo>
                    <a:pt x="131117" y="114086"/>
                  </a:lnTo>
                  <a:lnTo>
                    <a:pt x="130220" y="110460"/>
                  </a:lnTo>
                  <a:lnTo>
                    <a:pt x="129134" y="109155"/>
                  </a:lnTo>
                  <a:lnTo>
                    <a:pt x="127563" y="108284"/>
                  </a:lnTo>
                  <a:lnTo>
                    <a:pt x="125669" y="107704"/>
                  </a:lnTo>
                  <a:lnTo>
                    <a:pt x="124407" y="106471"/>
                  </a:lnTo>
                  <a:lnTo>
                    <a:pt x="123566" y="104801"/>
                  </a:lnTo>
                  <a:lnTo>
                    <a:pt x="123004" y="102842"/>
                  </a:lnTo>
                  <a:lnTo>
                    <a:pt x="120123" y="98407"/>
                  </a:lnTo>
                  <a:lnTo>
                    <a:pt x="118169" y="96040"/>
                  </a:lnTo>
                  <a:lnTo>
                    <a:pt x="116020" y="94461"/>
                  </a:lnTo>
                  <a:lnTo>
                    <a:pt x="113741" y="93408"/>
                  </a:lnTo>
                  <a:lnTo>
                    <a:pt x="111374" y="92707"/>
                  </a:lnTo>
                  <a:lnTo>
                    <a:pt x="108951" y="91393"/>
                  </a:lnTo>
                  <a:lnTo>
                    <a:pt x="106488" y="89670"/>
                  </a:lnTo>
                  <a:lnTo>
                    <a:pt x="103999" y="87674"/>
                  </a:lnTo>
                  <a:lnTo>
                    <a:pt x="101494" y="87191"/>
                  </a:lnTo>
                  <a:lnTo>
                    <a:pt x="98976" y="87715"/>
                  </a:lnTo>
                  <a:lnTo>
                    <a:pt x="96451" y="88912"/>
                  </a:lnTo>
                  <a:lnTo>
                    <a:pt x="93075" y="89708"/>
                  </a:lnTo>
                  <a:lnTo>
                    <a:pt x="89131" y="90241"/>
                  </a:lnTo>
                  <a:lnTo>
                    <a:pt x="84808" y="90595"/>
                  </a:lnTo>
                  <a:lnTo>
                    <a:pt x="81080" y="90831"/>
                  </a:lnTo>
                  <a:lnTo>
                    <a:pt x="74679" y="91094"/>
                  </a:lnTo>
                  <a:lnTo>
                    <a:pt x="70940" y="92011"/>
                  </a:lnTo>
                  <a:lnTo>
                    <a:pt x="66754" y="93469"/>
                  </a:lnTo>
                  <a:lnTo>
                    <a:pt x="62270" y="95287"/>
                  </a:lnTo>
                  <a:lnTo>
                    <a:pt x="57588" y="97346"/>
                  </a:lnTo>
                  <a:lnTo>
                    <a:pt x="47869" y="101891"/>
                  </a:lnTo>
                  <a:lnTo>
                    <a:pt x="43753" y="105136"/>
                  </a:lnTo>
                  <a:lnTo>
                    <a:pt x="40162" y="108992"/>
                  </a:lnTo>
                  <a:lnTo>
                    <a:pt x="36923" y="113255"/>
                  </a:lnTo>
                  <a:lnTo>
                    <a:pt x="33069" y="116945"/>
                  </a:lnTo>
                  <a:lnTo>
                    <a:pt x="28807" y="120251"/>
                  </a:lnTo>
                  <a:lnTo>
                    <a:pt x="24272" y="123303"/>
                  </a:lnTo>
                  <a:lnTo>
                    <a:pt x="21249" y="126183"/>
                  </a:lnTo>
                  <a:lnTo>
                    <a:pt x="19233" y="128950"/>
                  </a:lnTo>
                  <a:lnTo>
                    <a:pt x="16147" y="134282"/>
                  </a:lnTo>
                  <a:lnTo>
                    <a:pt x="14139" y="136889"/>
                  </a:lnTo>
                  <a:lnTo>
                    <a:pt x="11954" y="139474"/>
                  </a:lnTo>
                  <a:lnTo>
                    <a:pt x="9650" y="142891"/>
                  </a:lnTo>
                  <a:lnTo>
                    <a:pt x="7267" y="146862"/>
                  </a:lnTo>
                  <a:lnTo>
                    <a:pt x="4832" y="151203"/>
                  </a:lnTo>
                  <a:lnTo>
                    <a:pt x="3209" y="154943"/>
                  </a:lnTo>
                  <a:lnTo>
                    <a:pt x="1406" y="161357"/>
                  </a:lnTo>
                  <a:lnTo>
                    <a:pt x="603" y="167030"/>
                  </a:lnTo>
                  <a:lnTo>
                    <a:pt x="0" y="174650"/>
                  </a:lnTo>
                  <a:lnTo>
                    <a:pt x="4019" y="179029"/>
                  </a:lnTo>
                  <a:lnTo>
                    <a:pt x="6053" y="180267"/>
                  </a:lnTo>
                  <a:lnTo>
                    <a:pt x="8256" y="181092"/>
                  </a:lnTo>
                  <a:lnTo>
                    <a:pt x="10571" y="181643"/>
                  </a:lnTo>
                  <a:lnTo>
                    <a:pt x="12962" y="181163"/>
                  </a:lnTo>
                  <a:lnTo>
                    <a:pt x="15402" y="179996"/>
                  </a:lnTo>
                  <a:lnTo>
                    <a:pt x="17875" y="178373"/>
                  </a:lnTo>
                  <a:lnTo>
                    <a:pt x="20371" y="177290"/>
                  </a:lnTo>
                  <a:lnTo>
                    <a:pt x="22881" y="176567"/>
                  </a:lnTo>
                  <a:lnTo>
                    <a:pt x="25401" y="176086"/>
                  </a:lnTo>
                  <a:lnTo>
                    <a:pt x="27929" y="174919"/>
                  </a:lnTo>
                  <a:lnTo>
                    <a:pt x="30459" y="173294"/>
                  </a:lnTo>
                  <a:lnTo>
                    <a:pt x="32994" y="171364"/>
                  </a:lnTo>
                  <a:lnTo>
                    <a:pt x="35530" y="169230"/>
                  </a:lnTo>
                  <a:lnTo>
                    <a:pt x="38067" y="166961"/>
                  </a:lnTo>
                  <a:lnTo>
                    <a:pt x="40605" y="164602"/>
                  </a:lnTo>
                  <a:lnTo>
                    <a:pt x="55999" y="149495"/>
                  </a:lnTo>
                  <a:lnTo>
                    <a:pt x="74813" y="130743"/>
                  </a:lnTo>
                  <a:lnTo>
                    <a:pt x="78650" y="126063"/>
                  </a:lnTo>
                  <a:lnTo>
                    <a:pt x="82054" y="121250"/>
                  </a:lnTo>
                  <a:lnTo>
                    <a:pt x="85170" y="116348"/>
                  </a:lnTo>
                  <a:lnTo>
                    <a:pt x="88094" y="111387"/>
                  </a:lnTo>
                  <a:lnTo>
                    <a:pt x="90890" y="106386"/>
                  </a:lnTo>
                  <a:lnTo>
                    <a:pt x="93601" y="101358"/>
                  </a:lnTo>
                  <a:lnTo>
                    <a:pt x="95408" y="95467"/>
                  </a:lnTo>
                  <a:lnTo>
                    <a:pt x="96613" y="88999"/>
                  </a:lnTo>
                  <a:lnTo>
                    <a:pt x="97416" y="82147"/>
                  </a:lnTo>
                  <a:lnTo>
                    <a:pt x="97952" y="75886"/>
                  </a:lnTo>
                  <a:lnTo>
                    <a:pt x="98308" y="70019"/>
                  </a:lnTo>
                  <a:lnTo>
                    <a:pt x="98546" y="64414"/>
                  </a:lnTo>
                  <a:lnTo>
                    <a:pt x="99551" y="58984"/>
                  </a:lnTo>
                  <a:lnTo>
                    <a:pt x="101068" y="53671"/>
                  </a:lnTo>
                  <a:lnTo>
                    <a:pt x="102926" y="48435"/>
                  </a:lnTo>
                  <a:lnTo>
                    <a:pt x="104165" y="43252"/>
                  </a:lnTo>
                  <a:lnTo>
                    <a:pt x="104990" y="38103"/>
                  </a:lnTo>
                  <a:lnTo>
                    <a:pt x="105541" y="32977"/>
                  </a:lnTo>
                  <a:lnTo>
                    <a:pt x="105908" y="28712"/>
                  </a:lnTo>
                  <a:lnTo>
                    <a:pt x="106153" y="25023"/>
                  </a:lnTo>
                  <a:lnTo>
                    <a:pt x="106424" y="18666"/>
                  </a:lnTo>
                  <a:lnTo>
                    <a:pt x="106545" y="13018"/>
                  </a:lnTo>
                  <a:lnTo>
                    <a:pt x="105731" y="10326"/>
                  </a:lnTo>
                  <a:lnTo>
                    <a:pt x="102569" y="5078"/>
                  </a:lnTo>
                  <a:lnTo>
                    <a:pt x="99115" y="0"/>
                  </a:lnTo>
                  <a:lnTo>
                    <a:pt x="99040" y="5974"/>
                  </a:lnTo>
                  <a:lnTo>
                    <a:pt x="99022" y="99069"/>
                  </a:lnTo>
                  <a:lnTo>
                    <a:pt x="98176" y="106640"/>
                  </a:lnTo>
                  <a:lnTo>
                    <a:pt x="96765" y="114228"/>
                  </a:lnTo>
                  <a:lnTo>
                    <a:pt x="94977" y="121827"/>
                  </a:lnTo>
                  <a:lnTo>
                    <a:pt x="94632" y="129433"/>
                  </a:lnTo>
                  <a:lnTo>
                    <a:pt x="95249" y="137043"/>
                  </a:lnTo>
                  <a:lnTo>
                    <a:pt x="96506" y="144657"/>
                  </a:lnTo>
                  <a:lnTo>
                    <a:pt x="97345" y="152272"/>
                  </a:lnTo>
                  <a:lnTo>
                    <a:pt x="97904" y="159890"/>
                  </a:lnTo>
                  <a:lnTo>
                    <a:pt x="98526" y="174280"/>
                  </a:lnTo>
                  <a:lnTo>
                    <a:pt x="98875" y="191901"/>
                  </a:lnTo>
                  <a:lnTo>
                    <a:pt x="99022" y="2132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0" name="SMARTInkAnnotation1092"/>
            <p:cNvSpPr/>
            <p:nvPr/>
          </p:nvSpPr>
          <p:spPr>
            <a:xfrm>
              <a:off x="2758441" y="5383044"/>
              <a:ext cx="152400" cy="178363"/>
            </a:xfrm>
            <a:custGeom>
              <a:avLst/>
              <a:gdLst/>
              <a:ahLst/>
              <a:cxnLst/>
              <a:rect l="0" t="0" r="0" b="0"/>
              <a:pathLst>
                <a:path w="152400" h="178363">
                  <a:moveTo>
                    <a:pt x="60959" y="141456"/>
                  </a:moveTo>
                  <a:lnTo>
                    <a:pt x="72531" y="129884"/>
                  </a:lnTo>
                  <a:lnTo>
                    <a:pt x="72907" y="128661"/>
                  </a:lnTo>
                  <a:lnTo>
                    <a:pt x="72311" y="127847"/>
                  </a:lnTo>
                  <a:lnTo>
                    <a:pt x="71067" y="127303"/>
                  </a:lnTo>
                  <a:lnTo>
                    <a:pt x="71084" y="126094"/>
                  </a:lnTo>
                  <a:lnTo>
                    <a:pt x="71943" y="124442"/>
                  </a:lnTo>
                  <a:lnTo>
                    <a:pt x="73362" y="122493"/>
                  </a:lnTo>
                  <a:lnTo>
                    <a:pt x="73461" y="120347"/>
                  </a:lnTo>
                  <a:lnTo>
                    <a:pt x="72680" y="118070"/>
                  </a:lnTo>
                  <a:lnTo>
                    <a:pt x="69389" y="112377"/>
                  </a:lnTo>
                  <a:lnTo>
                    <a:pt x="68819" y="107346"/>
                  </a:lnTo>
                  <a:lnTo>
                    <a:pt x="67892" y="106016"/>
                  </a:lnTo>
                  <a:lnTo>
                    <a:pt x="66428" y="105129"/>
                  </a:lnTo>
                  <a:lnTo>
                    <a:pt x="64605" y="104538"/>
                  </a:lnTo>
                  <a:lnTo>
                    <a:pt x="63390" y="103298"/>
                  </a:lnTo>
                  <a:lnTo>
                    <a:pt x="62579" y="101624"/>
                  </a:lnTo>
                  <a:lnTo>
                    <a:pt x="62040" y="99661"/>
                  </a:lnTo>
                  <a:lnTo>
                    <a:pt x="60832" y="98353"/>
                  </a:lnTo>
                  <a:lnTo>
                    <a:pt x="59181" y="97480"/>
                  </a:lnTo>
                  <a:lnTo>
                    <a:pt x="57234" y="96900"/>
                  </a:lnTo>
                  <a:lnTo>
                    <a:pt x="52813" y="93995"/>
                  </a:lnTo>
                  <a:lnTo>
                    <a:pt x="50448" y="92036"/>
                  </a:lnTo>
                  <a:lnTo>
                    <a:pt x="48025" y="90729"/>
                  </a:lnTo>
                  <a:lnTo>
                    <a:pt x="45563" y="89858"/>
                  </a:lnTo>
                  <a:lnTo>
                    <a:pt x="39573" y="88460"/>
                  </a:lnTo>
                  <a:lnTo>
                    <a:pt x="38235" y="89193"/>
                  </a:lnTo>
                  <a:lnTo>
                    <a:pt x="34491" y="92263"/>
                  </a:lnTo>
                  <a:lnTo>
                    <a:pt x="32307" y="93421"/>
                  </a:lnTo>
                  <a:lnTo>
                    <a:pt x="27622" y="94707"/>
                  </a:lnTo>
                  <a:lnTo>
                    <a:pt x="25188" y="95896"/>
                  </a:lnTo>
                  <a:lnTo>
                    <a:pt x="22719" y="97536"/>
                  </a:lnTo>
                  <a:lnTo>
                    <a:pt x="20225" y="99477"/>
                  </a:lnTo>
                  <a:lnTo>
                    <a:pt x="17716" y="101616"/>
                  </a:lnTo>
                  <a:lnTo>
                    <a:pt x="15197" y="103890"/>
                  </a:lnTo>
                  <a:lnTo>
                    <a:pt x="12671" y="106252"/>
                  </a:lnTo>
                  <a:lnTo>
                    <a:pt x="10987" y="108673"/>
                  </a:lnTo>
                  <a:lnTo>
                    <a:pt x="9115" y="113621"/>
                  </a:lnTo>
                  <a:lnTo>
                    <a:pt x="6027" y="118642"/>
                  </a:lnTo>
                  <a:lnTo>
                    <a:pt x="4017" y="121167"/>
                  </a:lnTo>
                  <a:lnTo>
                    <a:pt x="2678" y="123697"/>
                  </a:lnTo>
                  <a:lnTo>
                    <a:pt x="1189" y="128766"/>
                  </a:lnTo>
                  <a:lnTo>
                    <a:pt x="793" y="132148"/>
                  </a:lnTo>
                  <a:lnTo>
                    <a:pt x="528" y="136098"/>
                  </a:lnTo>
                  <a:lnTo>
                    <a:pt x="234" y="144154"/>
                  </a:lnTo>
                  <a:lnTo>
                    <a:pt x="69" y="153451"/>
                  </a:lnTo>
                  <a:lnTo>
                    <a:pt x="0" y="175527"/>
                  </a:lnTo>
                  <a:lnTo>
                    <a:pt x="846" y="176870"/>
                  </a:lnTo>
                  <a:lnTo>
                    <a:pt x="2257" y="177766"/>
                  </a:lnTo>
                  <a:lnTo>
                    <a:pt x="4044" y="178362"/>
                  </a:lnTo>
                  <a:lnTo>
                    <a:pt x="6082" y="177914"/>
                  </a:lnTo>
                  <a:lnTo>
                    <a:pt x="10605" y="175157"/>
                  </a:lnTo>
                  <a:lnTo>
                    <a:pt x="12996" y="174084"/>
                  </a:lnTo>
                  <a:lnTo>
                    <a:pt x="15437" y="173368"/>
                  </a:lnTo>
                  <a:lnTo>
                    <a:pt x="17911" y="172890"/>
                  </a:lnTo>
                  <a:lnTo>
                    <a:pt x="20407" y="171726"/>
                  </a:lnTo>
                  <a:lnTo>
                    <a:pt x="22918" y="170103"/>
                  </a:lnTo>
                  <a:lnTo>
                    <a:pt x="25438" y="168174"/>
                  </a:lnTo>
                  <a:lnTo>
                    <a:pt x="27965" y="166041"/>
                  </a:lnTo>
                  <a:lnTo>
                    <a:pt x="30496" y="163773"/>
                  </a:lnTo>
                  <a:lnTo>
                    <a:pt x="33030" y="161414"/>
                  </a:lnTo>
                  <a:lnTo>
                    <a:pt x="44688" y="150004"/>
                  </a:lnTo>
                  <a:lnTo>
                    <a:pt x="49265" y="146308"/>
                  </a:lnTo>
                  <a:lnTo>
                    <a:pt x="54010" y="142997"/>
                  </a:lnTo>
                  <a:lnTo>
                    <a:pt x="58866" y="139944"/>
                  </a:lnTo>
                  <a:lnTo>
                    <a:pt x="63797" y="136215"/>
                  </a:lnTo>
                  <a:lnTo>
                    <a:pt x="68778" y="132035"/>
                  </a:lnTo>
                  <a:lnTo>
                    <a:pt x="73792" y="127555"/>
                  </a:lnTo>
                  <a:lnTo>
                    <a:pt x="78827" y="123723"/>
                  </a:lnTo>
                  <a:lnTo>
                    <a:pt x="83878" y="120320"/>
                  </a:lnTo>
                  <a:lnTo>
                    <a:pt x="88938" y="117206"/>
                  </a:lnTo>
                  <a:lnTo>
                    <a:pt x="93158" y="113436"/>
                  </a:lnTo>
                  <a:lnTo>
                    <a:pt x="96818" y="109229"/>
                  </a:lnTo>
                  <a:lnTo>
                    <a:pt x="100105" y="104731"/>
                  </a:lnTo>
                  <a:lnTo>
                    <a:pt x="103990" y="100040"/>
                  </a:lnTo>
                  <a:lnTo>
                    <a:pt x="108273" y="95219"/>
                  </a:lnTo>
                  <a:lnTo>
                    <a:pt x="112822" y="90311"/>
                  </a:lnTo>
                  <a:lnTo>
                    <a:pt x="116701" y="85346"/>
                  </a:lnTo>
                  <a:lnTo>
                    <a:pt x="120133" y="80343"/>
                  </a:lnTo>
                  <a:lnTo>
                    <a:pt x="123269" y="75314"/>
                  </a:lnTo>
                  <a:lnTo>
                    <a:pt x="126205" y="71115"/>
                  </a:lnTo>
                  <a:lnTo>
                    <a:pt x="129010" y="67468"/>
                  </a:lnTo>
                  <a:lnTo>
                    <a:pt x="131726" y="64191"/>
                  </a:lnTo>
                  <a:lnTo>
                    <a:pt x="133537" y="60313"/>
                  </a:lnTo>
                  <a:lnTo>
                    <a:pt x="134744" y="56034"/>
                  </a:lnTo>
                  <a:lnTo>
                    <a:pt x="135549" y="51488"/>
                  </a:lnTo>
                  <a:lnTo>
                    <a:pt x="136932" y="47611"/>
                  </a:lnTo>
                  <a:lnTo>
                    <a:pt x="138701" y="44179"/>
                  </a:lnTo>
                  <a:lnTo>
                    <a:pt x="140727" y="41045"/>
                  </a:lnTo>
                  <a:lnTo>
                    <a:pt x="142925" y="37262"/>
                  </a:lnTo>
                  <a:lnTo>
                    <a:pt x="147624" y="28544"/>
                  </a:lnTo>
                  <a:lnTo>
                    <a:pt x="149216" y="24695"/>
                  </a:lnTo>
                  <a:lnTo>
                    <a:pt x="150276" y="21282"/>
                  </a:lnTo>
                  <a:lnTo>
                    <a:pt x="150984" y="18160"/>
                  </a:lnTo>
                  <a:lnTo>
                    <a:pt x="151456" y="15232"/>
                  </a:lnTo>
                  <a:lnTo>
                    <a:pt x="151980" y="9721"/>
                  </a:lnTo>
                  <a:lnTo>
                    <a:pt x="152362" y="4772"/>
                  </a:lnTo>
                  <a:lnTo>
                    <a:pt x="152392" y="0"/>
                  </a:lnTo>
                  <a:lnTo>
                    <a:pt x="152399" y="141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1" name="SMARTInkAnnotation1093"/>
            <p:cNvSpPr/>
            <p:nvPr/>
          </p:nvSpPr>
          <p:spPr>
            <a:xfrm>
              <a:off x="2994660" y="5402621"/>
              <a:ext cx="136712" cy="159493"/>
            </a:xfrm>
            <a:custGeom>
              <a:avLst/>
              <a:gdLst/>
              <a:ahLst/>
              <a:cxnLst/>
              <a:rect l="0" t="0" r="0" b="0"/>
              <a:pathLst>
                <a:path w="136712" h="159493">
                  <a:moveTo>
                    <a:pt x="0" y="15199"/>
                  </a:moveTo>
                  <a:lnTo>
                    <a:pt x="7593" y="7607"/>
                  </a:lnTo>
                  <a:lnTo>
                    <a:pt x="15703" y="7588"/>
                  </a:lnTo>
                  <a:lnTo>
                    <a:pt x="16395" y="8431"/>
                  </a:lnTo>
                  <a:lnTo>
                    <a:pt x="15163" y="9840"/>
                  </a:lnTo>
                  <a:lnTo>
                    <a:pt x="12648" y="11627"/>
                  </a:lnTo>
                  <a:lnTo>
                    <a:pt x="10973" y="13664"/>
                  </a:lnTo>
                  <a:lnTo>
                    <a:pt x="9855" y="15869"/>
                  </a:lnTo>
                  <a:lnTo>
                    <a:pt x="8614" y="20577"/>
                  </a:lnTo>
                  <a:lnTo>
                    <a:pt x="8062" y="25491"/>
                  </a:lnTo>
                  <a:lnTo>
                    <a:pt x="7914" y="28834"/>
                  </a:lnTo>
                  <a:lnTo>
                    <a:pt x="7751" y="37064"/>
                  </a:lnTo>
                  <a:lnTo>
                    <a:pt x="7624" y="81279"/>
                  </a:lnTo>
                  <a:lnTo>
                    <a:pt x="8469" y="87193"/>
                  </a:lnTo>
                  <a:lnTo>
                    <a:pt x="9879" y="93675"/>
                  </a:lnTo>
                  <a:lnTo>
                    <a:pt x="11667" y="100537"/>
                  </a:lnTo>
                  <a:lnTo>
                    <a:pt x="12858" y="106804"/>
                  </a:lnTo>
                  <a:lnTo>
                    <a:pt x="13652" y="112676"/>
                  </a:lnTo>
                  <a:lnTo>
                    <a:pt x="14181" y="118283"/>
                  </a:lnTo>
                  <a:lnTo>
                    <a:pt x="14534" y="123715"/>
                  </a:lnTo>
                  <a:lnTo>
                    <a:pt x="14769" y="129030"/>
                  </a:lnTo>
                  <a:lnTo>
                    <a:pt x="14927" y="134266"/>
                  </a:lnTo>
                  <a:lnTo>
                    <a:pt x="15878" y="138604"/>
                  </a:lnTo>
                  <a:lnTo>
                    <a:pt x="17359" y="142342"/>
                  </a:lnTo>
                  <a:lnTo>
                    <a:pt x="19193" y="145681"/>
                  </a:lnTo>
                  <a:lnTo>
                    <a:pt x="20415" y="148754"/>
                  </a:lnTo>
                  <a:lnTo>
                    <a:pt x="21230" y="151649"/>
                  </a:lnTo>
                  <a:lnTo>
                    <a:pt x="21774" y="154425"/>
                  </a:lnTo>
                  <a:lnTo>
                    <a:pt x="23829" y="156277"/>
                  </a:lnTo>
                  <a:lnTo>
                    <a:pt x="26893" y="157511"/>
                  </a:lnTo>
                  <a:lnTo>
                    <a:pt x="30629" y="158334"/>
                  </a:lnTo>
                  <a:lnTo>
                    <a:pt x="33966" y="158882"/>
                  </a:lnTo>
                  <a:lnTo>
                    <a:pt x="37038" y="159248"/>
                  </a:lnTo>
                  <a:lnTo>
                    <a:pt x="39932" y="159492"/>
                  </a:lnTo>
                  <a:lnTo>
                    <a:pt x="42708" y="158808"/>
                  </a:lnTo>
                  <a:lnTo>
                    <a:pt x="45405" y="157505"/>
                  </a:lnTo>
                  <a:lnTo>
                    <a:pt x="48051" y="155790"/>
                  </a:lnTo>
                  <a:lnTo>
                    <a:pt x="50661" y="153800"/>
                  </a:lnTo>
                  <a:lnTo>
                    <a:pt x="53247" y="151626"/>
                  </a:lnTo>
                  <a:lnTo>
                    <a:pt x="55818" y="149330"/>
                  </a:lnTo>
                  <a:lnTo>
                    <a:pt x="59226" y="146953"/>
                  </a:lnTo>
                  <a:lnTo>
                    <a:pt x="63190" y="144523"/>
                  </a:lnTo>
                  <a:lnTo>
                    <a:pt x="67527" y="142055"/>
                  </a:lnTo>
                  <a:lnTo>
                    <a:pt x="72112" y="138716"/>
                  </a:lnTo>
                  <a:lnTo>
                    <a:pt x="76860" y="134797"/>
                  </a:lnTo>
                  <a:lnTo>
                    <a:pt x="81721" y="130491"/>
                  </a:lnTo>
                  <a:lnTo>
                    <a:pt x="91635" y="121192"/>
                  </a:lnTo>
                  <a:lnTo>
                    <a:pt x="96651" y="116341"/>
                  </a:lnTo>
                  <a:lnTo>
                    <a:pt x="100840" y="111414"/>
                  </a:lnTo>
                  <a:lnTo>
                    <a:pt x="104480" y="106436"/>
                  </a:lnTo>
                  <a:lnTo>
                    <a:pt x="107754" y="101423"/>
                  </a:lnTo>
                  <a:lnTo>
                    <a:pt x="110783" y="95542"/>
                  </a:lnTo>
                  <a:lnTo>
                    <a:pt x="113648" y="89081"/>
                  </a:lnTo>
                  <a:lnTo>
                    <a:pt x="116406" y="82234"/>
                  </a:lnTo>
                  <a:lnTo>
                    <a:pt x="119090" y="75975"/>
                  </a:lnTo>
                  <a:lnTo>
                    <a:pt x="124332" y="64506"/>
                  </a:lnTo>
                  <a:lnTo>
                    <a:pt x="132042" y="48530"/>
                  </a:lnTo>
                  <a:lnTo>
                    <a:pt x="133748" y="43346"/>
                  </a:lnTo>
                  <a:lnTo>
                    <a:pt x="134885" y="38197"/>
                  </a:lnTo>
                  <a:lnTo>
                    <a:pt x="135644" y="33071"/>
                  </a:lnTo>
                  <a:lnTo>
                    <a:pt x="136149" y="28807"/>
                  </a:lnTo>
                  <a:lnTo>
                    <a:pt x="136486" y="25118"/>
                  </a:lnTo>
                  <a:lnTo>
                    <a:pt x="136711" y="21811"/>
                  </a:lnTo>
                  <a:lnTo>
                    <a:pt x="136014" y="18761"/>
                  </a:lnTo>
                  <a:lnTo>
                    <a:pt x="134702" y="15880"/>
                  </a:lnTo>
                  <a:lnTo>
                    <a:pt x="132982" y="13113"/>
                  </a:lnTo>
                  <a:lnTo>
                    <a:pt x="131835" y="10422"/>
                  </a:lnTo>
                  <a:lnTo>
                    <a:pt x="131070" y="7781"/>
                  </a:lnTo>
                  <a:lnTo>
                    <a:pt x="130560" y="5174"/>
                  </a:lnTo>
                  <a:lnTo>
                    <a:pt x="129373" y="3436"/>
                  </a:lnTo>
                  <a:lnTo>
                    <a:pt x="127736" y="2277"/>
                  </a:lnTo>
                  <a:lnTo>
                    <a:pt x="123658" y="989"/>
                  </a:lnTo>
                  <a:lnTo>
                    <a:pt x="121386" y="645"/>
                  </a:lnTo>
                  <a:lnTo>
                    <a:pt x="115700" y="95"/>
                  </a:lnTo>
                  <a:lnTo>
                    <a:pt x="112664" y="20"/>
                  </a:lnTo>
                  <a:lnTo>
                    <a:pt x="110669" y="0"/>
                  </a:lnTo>
                  <a:lnTo>
                    <a:pt x="109340" y="833"/>
                  </a:lnTo>
                  <a:lnTo>
                    <a:pt x="108453" y="2235"/>
                  </a:lnTo>
                  <a:lnTo>
                    <a:pt x="106680" y="75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2" name="SMARTInkAnnotation1094"/>
            <p:cNvSpPr/>
            <p:nvPr/>
          </p:nvSpPr>
          <p:spPr>
            <a:xfrm>
              <a:off x="3589362" y="5395409"/>
              <a:ext cx="174919" cy="204804"/>
            </a:xfrm>
            <a:custGeom>
              <a:avLst/>
              <a:gdLst/>
              <a:ahLst/>
              <a:cxnLst/>
              <a:rect l="0" t="0" r="0" b="0"/>
              <a:pathLst>
                <a:path w="174919" h="204804">
                  <a:moveTo>
                    <a:pt x="37758" y="7171"/>
                  </a:moveTo>
                  <a:lnTo>
                    <a:pt x="37758" y="27397"/>
                  </a:lnTo>
                  <a:lnTo>
                    <a:pt x="36912" y="35048"/>
                  </a:lnTo>
                  <a:lnTo>
                    <a:pt x="35500" y="41842"/>
                  </a:lnTo>
                  <a:lnTo>
                    <a:pt x="33713" y="48065"/>
                  </a:lnTo>
                  <a:lnTo>
                    <a:pt x="32521" y="54754"/>
                  </a:lnTo>
                  <a:lnTo>
                    <a:pt x="31727" y="61753"/>
                  </a:lnTo>
                  <a:lnTo>
                    <a:pt x="31197" y="68959"/>
                  </a:lnTo>
                  <a:lnTo>
                    <a:pt x="31691" y="75456"/>
                  </a:lnTo>
                  <a:lnTo>
                    <a:pt x="32867" y="81481"/>
                  </a:lnTo>
                  <a:lnTo>
                    <a:pt x="34497" y="87191"/>
                  </a:lnTo>
                  <a:lnTo>
                    <a:pt x="34737" y="93538"/>
                  </a:lnTo>
                  <a:lnTo>
                    <a:pt x="34051" y="100309"/>
                  </a:lnTo>
                  <a:lnTo>
                    <a:pt x="32746" y="107363"/>
                  </a:lnTo>
                  <a:lnTo>
                    <a:pt x="31877" y="113759"/>
                  </a:lnTo>
                  <a:lnTo>
                    <a:pt x="31297" y="119717"/>
                  </a:lnTo>
                  <a:lnTo>
                    <a:pt x="30911" y="125382"/>
                  </a:lnTo>
                  <a:lnTo>
                    <a:pt x="30653" y="131698"/>
                  </a:lnTo>
                  <a:lnTo>
                    <a:pt x="30367" y="145490"/>
                  </a:lnTo>
                  <a:lnTo>
                    <a:pt x="29444" y="151876"/>
                  </a:lnTo>
                  <a:lnTo>
                    <a:pt x="27982" y="157828"/>
                  </a:lnTo>
                  <a:lnTo>
                    <a:pt x="26161" y="163489"/>
                  </a:lnTo>
                  <a:lnTo>
                    <a:pt x="24946" y="168956"/>
                  </a:lnTo>
                  <a:lnTo>
                    <a:pt x="24137" y="174295"/>
                  </a:lnTo>
                  <a:lnTo>
                    <a:pt x="23597" y="179547"/>
                  </a:lnTo>
                  <a:lnTo>
                    <a:pt x="23238" y="183895"/>
                  </a:lnTo>
                  <a:lnTo>
                    <a:pt x="22998" y="187641"/>
                  </a:lnTo>
                  <a:lnTo>
                    <a:pt x="22731" y="194060"/>
                  </a:lnTo>
                  <a:lnTo>
                    <a:pt x="22527" y="204803"/>
                  </a:lnTo>
                  <a:lnTo>
                    <a:pt x="22520" y="201101"/>
                  </a:lnTo>
                  <a:lnTo>
                    <a:pt x="21673" y="199111"/>
                  </a:lnTo>
                  <a:lnTo>
                    <a:pt x="18474" y="194642"/>
                  </a:lnTo>
                  <a:lnTo>
                    <a:pt x="17282" y="191418"/>
                  </a:lnTo>
                  <a:lnTo>
                    <a:pt x="16487" y="187576"/>
                  </a:lnTo>
                  <a:lnTo>
                    <a:pt x="15958" y="183321"/>
                  </a:lnTo>
                  <a:lnTo>
                    <a:pt x="15605" y="179638"/>
                  </a:lnTo>
                  <a:lnTo>
                    <a:pt x="15212" y="173287"/>
                  </a:lnTo>
                  <a:lnTo>
                    <a:pt x="14261" y="169561"/>
                  </a:lnTo>
                  <a:lnTo>
                    <a:pt x="12780" y="165385"/>
                  </a:lnTo>
                  <a:lnTo>
                    <a:pt x="10946" y="160907"/>
                  </a:lnTo>
                  <a:lnTo>
                    <a:pt x="9723" y="156228"/>
                  </a:lnTo>
                  <a:lnTo>
                    <a:pt x="8908" y="151416"/>
                  </a:lnTo>
                  <a:lnTo>
                    <a:pt x="8365" y="146514"/>
                  </a:lnTo>
                  <a:lnTo>
                    <a:pt x="7156" y="141553"/>
                  </a:lnTo>
                  <a:lnTo>
                    <a:pt x="5503" y="136552"/>
                  </a:lnTo>
                  <a:lnTo>
                    <a:pt x="3555" y="131525"/>
                  </a:lnTo>
                  <a:lnTo>
                    <a:pt x="2256" y="126480"/>
                  </a:lnTo>
                  <a:lnTo>
                    <a:pt x="1390" y="121424"/>
                  </a:lnTo>
                  <a:lnTo>
                    <a:pt x="812" y="116360"/>
                  </a:lnTo>
                  <a:lnTo>
                    <a:pt x="428" y="111290"/>
                  </a:lnTo>
                  <a:lnTo>
                    <a:pt x="171" y="106217"/>
                  </a:lnTo>
                  <a:lnTo>
                    <a:pt x="0" y="101142"/>
                  </a:lnTo>
                  <a:lnTo>
                    <a:pt x="733" y="96065"/>
                  </a:lnTo>
                  <a:lnTo>
                    <a:pt x="2068" y="90987"/>
                  </a:lnTo>
                  <a:lnTo>
                    <a:pt x="3805" y="85908"/>
                  </a:lnTo>
                  <a:lnTo>
                    <a:pt x="4962" y="80829"/>
                  </a:lnTo>
                  <a:lnTo>
                    <a:pt x="5734" y="75750"/>
                  </a:lnTo>
                  <a:lnTo>
                    <a:pt x="6249" y="70670"/>
                  </a:lnTo>
                  <a:lnTo>
                    <a:pt x="7438" y="65590"/>
                  </a:lnTo>
                  <a:lnTo>
                    <a:pt x="9078" y="60510"/>
                  </a:lnTo>
                  <a:lnTo>
                    <a:pt x="11019" y="55431"/>
                  </a:lnTo>
                  <a:lnTo>
                    <a:pt x="13158" y="50351"/>
                  </a:lnTo>
                  <a:lnTo>
                    <a:pt x="15432" y="45271"/>
                  </a:lnTo>
                  <a:lnTo>
                    <a:pt x="17794" y="40191"/>
                  </a:lnTo>
                  <a:lnTo>
                    <a:pt x="20215" y="35958"/>
                  </a:lnTo>
                  <a:lnTo>
                    <a:pt x="22676" y="32288"/>
                  </a:lnTo>
                  <a:lnTo>
                    <a:pt x="27668" y="25954"/>
                  </a:lnTo>
                  <a:lnTo>
                    <a:pt x="32709" y="20316"/>
                  </a:lnTo>
                  <a:lnTo>
                    <a:pt x="36085" y="17628"/>
                  </a:lnTo>
                  <a:lnTo>
                    <a:pt x="40030" y="14989"/>
                  </a:lnTo>
                  <a:lnTo>
                    <a:pt x="44353" y="12383"/>
                  </a:lnTo>
                  <a:lnTo>
                    <a:pt x="48928" y="9799"/>
                  </a:lnTo>
                  <a:lnTo>
                    <a:pt x="58527" y="4670"/>
                  </a:lnTo>
                  <a:lnTo>
                    <a:pt x="63457" y="2963"/>
                  </a:lnTo>
                  <a:lnTo>
                    <a:pt x="68437" y="1826"/>
                  </a:lnTo>
                  <a:lnTo>
                    <a:pt x="73450" y="1067"/>
                  </a:lnTo>
                  <a:lnTo>
                    <a:pt x="77640" y="562"/>
                  </a:lnTo>
                  <a:lnTo>
                    <a:pt x="81279" y="225"/>
                  </a:lnTo>
                  <a:lnTo>
                    <a:pt x="84552" y="0"/>
                  </a:lnTo>
                  <a:lnTo>
                    <a:pt x="88427" y="697"/>
                  </a:lnTo>
                  <a:lnTo>
                    <a:pt x="92704" y="2008"/>
                  </a:lnTo>
                  <a:lnTo>
                    <a:pt x="97249" y="3729"/>
                  </a:lnTo>
                  <a:lnTo>
                    <a:pt x="101126" y="4877"/>
                  </a:lnTo>
                  <a:lnTo>
                    <a:pt x="104556" y="5641"/>
                  </a:lnTo>
                  <a:lnTo>
                    <a:pt x="107690" y="6151"/>
                  </a:lnTo>
                  <a:lnTo>
                    <a:pt x="111473" y="8184"/>
                  </a:lnTo>
                  <a:lnTo>
                    <a:pt x="115687" y="11233"/>
                  </a:lnTo>
                  <a:lnTo>
                    <a:pt x="120191" y="14958"/>
                  </a:lnTo>
                  <a:lnTo>
                    <a:pt x="124040" y="18290"/>
                  </a:lnTo>
                  <a:lnTo>
                    <a:pt x="127453" y="21356"/>
                  </a:lnTo>
                  <a:lnTo>
                    <a:pt x="133503" y="27022"/>
                  </a:lnTo>
                  <a:lnTo>
                    <a:pt x="139013" y="32362"/>
                  </a:lnTo>
                  <a:lnTo>
                    <a:pt x="140822" y="34972"/>
                  </a:lnTo>
                  <a:lnTo>
                    <a:pt x="142831" y="40129"/>
                  </a:lnTo>
                  <a:lnTo>
                    <a:pt x="144213" y="43537"/>
                  </a:lnTo>
                  <a:lnTo>
                    <a:pt x="145981" y="47501"/>
                  </a:lnTo>
                  <a:lnTo>
                    <a:pt x="148007" y="51838"/>
                  </a:lnTo>
                  <a:lnTo>
                    <a:pt x="148511" y="56422"/>
                  </a:lnTo>
                  <a:lnTo>
                    <a:pt x="148000" y="61172"/>
                  </a:lnTo>
                  <a:lnTo>
                    <a:pt x="146812" y="66031"/>
                  </a:lnTo>
                  <a:lnTo>
                    <a:pt x="145174" y="70118"/>
                  </a:lnTo>
                  <a:lnTo>
                    <a:pt x="143235" y="73689"/>
                  </a:lnTo>
                  <a:lnTo>
                    <a:pt x="138824" y="79914"/>
                  </a:lnTo>
                  <a:lnTo>
                    <a:pt x="134041" y="85503"/>
                  </a:lnTo>
                  <a:lnTo>
                    <a:pt x="129092" y="90810"/>
                  </a:lnTo>
                  <a:lnTo>
                    <a:pt x="126588" y="93411"/>
                  </a:lnTo>
                  <a:lnTo>
                    <a:pt x="123225" y="95991"/>
                  </a:lnTo>
                  <a:lnTo>
                    <a:pt x="119289" y="98557"/>
                  </a:lnTo>
                  <a:lnTo>
                    <a:pt x="114972" y="101115"/>
                  </a:lnTo>
                  <a:lnTo>
                    <a:pt x="110401" y="102821"/>
                  </a:lnTo>
                  <a:lnTo>
                    <a:pt x="105660" y="103957"/>
                  </a:lnTo>
                  <a:lnTo>
                    <a:pt x="100806" y="104715"/>
                  </a:lnTo>
                  <a:lnTo>
                    <a:pt x="96723" y="106067"/>
                  </a:lnTo>
                  <a:lnTo>
                    <a:pt x="93155" y="107815"/>
                  </a:lnTo>
                  <a:lnTo>
                    <a:pt x="89930" y="109827"/>
                  </a:lnTo>
                  <a:lnTo>
                    <a:pt x="86085" y="111168"/>
                  </a:lnTo>
                  <a:lnTo>
                    <a:pt x="81830" y="112063"/>
                  </a:lnTo>
                  <a:lnTo>
                    <a:pt x="77299" y="112659"/>
                  </a:lnTo>
                  <a:lnTo>
                    <a:pt x="72585" y="113056"/>
                  </a:lnTo>
                  <a:lnTo>
                    <a:pt x="67749" y="113321"/>
                  </a:lnTo>
                  <a:lnTo>
                    <a:pt x="58708" y="113616"/>
                  </a:lnTo>
                  <a:lnTo>
                    <a:pt x="51867" y="113746"/>
                  </a:lnTo>
                  <a:lnTo>
                    <a:pt x="48857" y="112934"/>
                  </a:lnTo>
                  <a:lnTo>
                    <a:pt x="46004" y="111546"/>
                  </a:lnTo>
                  <a:lnTo>
                    <a:pt x="43256" y="109775"/>
                  </a:lnTo>
                  <a:lnTo>
                    <a:pt x="37943" y="107806"/>
                  </a:lnTo>
                  <a:lnTo>
                    <a:pt x="30595" y="106323"/>
                  </a:lnTo>
                  <a:lnTo>
                    <a:pt x="30198" y="100212"/>
                  </a:lnTo>
                  <a:lnTo>
                    <a:pt x="30141" y="98704"/>
                  </a:lnTo>
                  <a:lnTo>
                    <a:pt x="34185" y="98639"/>
                  </a:lnTo>
                  <a:lnTo>
                    <a:pt x="35375" y="99476"/>
                  </a:lnTo>
                  <a:lnTo>
                    <a:pt x="36170" y="100881"/>
                  </a:lnTo>
                  <a:lnTo>
                    <a:pt x="36699" y="102664"/>
                  </a:lnTo>
                  <a:lnTo>
                    <a:pt x="37899" y="103853"/>
                  </a:lnTo>
                  <a:lnTo>
                    <a:pt x="39546" y="104646"/>
                  </a:lnTo>
                  <a:lnTo>
                    <a:pt x="43633" y="105527"/>
                  </a:lnTo>
                  <a:lnTo>
                    <a:pt x="48271" y="105918"/>
                  </a:lnTo>
                  <a:lnTo>
                    <a:pt x="53155" y="106091"/>
                  </a:lnTo>
                  <a:lnTo>
                    <a:pt x="55643" y="106138"/>
                  </a:lnTo>
                  <a:lnTo>
                    <a:pt x="58148" y="107015"/>
                  </a:lnTo>
                  <a:lnTo>
                    <a:pt x="63189" y="110248"/>
                  </a:lnTo>
                  <a:lnTo>
                    <a:pt x="66742" y="112783"/>
                  </a:lnTo>
                  <a:lnTo>
                    <a:pt x="69831" y="113376"/>
                  </a:lnTo>
                  <a:lnTo>
                    <a:pt x="74026" y="113640"/>
                  </a:lnTo>
                  <a:lnTo>
                    <a:pt x="78713" y="113757"/>
                  </a:lnTo>
                  <a:lnTo>
                    <a:pt x="80301" y="114635"/>
                  </a:lnTo>
                  <a:lnTo>
                    <a:pt x="81360" y="116067"/>
                  </a:lnTo>
                  <a:lnTo>
                    <a:pt x="83441" y="121378"/>
                  </a:lnTo>
                  <a:lnTo>
                    <a:pt x="88708" y="121452"/>
                  </a:lnTo>
                  <a:lnTo>
                    <a:pt x="91098" y="121471"/>
                  </a:lnTo>
                  <a:lnTo>
                    <a:pt x="83478" y="121471"/>
                  </a:lnTo>
                  <a:lnTo>
                    <a:pt x="90784" y="121471"/>
                  </a:lnTo>
                  <a:lnTo>
                    <a:pt x="95050" y="125516"/>
                  </a:lnTo>
                  <a:lnTo>
                    <a:pt x="116534" y="146910"/>
                  </a:lnTo>
                  <a:lnTo>
                    <a:pt x="119910" y="149437"/>
                  </a:lnTo>
                  <a:lnTo>
                    <a:pt x="123852" y="151968"/>
                  </a:lnTo>
                  <a:lnTo>
                    <a:pt x="128174" y="154502"/>
                  </a:lnTo>
                  <a:lnTo>
                    <a:pt x="131055" y="157039"/>
                  </a:lnTo>
                  <a:lnTo>
                    <a:pt x="132976" y="159576"/>
                  </a:lnTo>
                  <a:lnTo>
                    <a:pt x="134257" y="162114"/>
                  </a:lnTo>
                  <a:lnTo>
                    <a:pt x="136804" y="164653"/>
                  </a:lnTo>
                  <a:lnTo>
                    <a:pt x="140195" y="167193"/>
                  </a:lnTo>
                  <a:lnTo>
                    <a:pt x="144150" y="169732"/>
                  </a:lnTo>
                  <a:lnTo>
                    <a:pt x="147632" y="172271"/>
                  </a:lnTo>
                  <a:lnTo>
                    <a:pt x="150801" y="174811"/>
                  </a:lnTo>
                  <a:lnTo>
                    <a:pt x="157924" y="180926"/>
                  </a:lnTo>
                  <a:lnTo>
                    <a:pt x="163204" y="186030"/>
                  </a:lnTo>
                  <a:lnTo>
                    <a:pt x="164569" y="188217"/>
                  </a:lnTo>
                  <a:lnTo>
                    <a:pt x="166084" y="192905"/>
                  </a:lnTo>
                  <a:lnTo>
                    <a:pt x="167335" y="194494"/>
                  </a:lnTo>
                  <a:lnTo>
                    <a:pt x="169016" y="195552"/>
                  </a:lnTo>
                  <a:lnTo>
                    <a:pt x="174887" y="197660"/>
                  </a:lnTo>
                  <a:lnTo>
                    <a:pt x="174918" y="1900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3" name="SMARTInkAnnotation1095"/>
            <p:cNvSpPr/>
            <p:nvPr/>
          </p:nvSpPr>
          <p:spPr>
            <a:xfrm>
              <a:off x="3826784" y="5372109"/>
              <a:ext cx="158330" cy="220627"/>
            </a:xfrm>
            <a:custGeom>
              <a:avLst/>
              <a:gdLst/>
              <a:ahLst/>
              <a:cxnLst/>
              <a:rect l="0" t="0" r="0" b="0"/>
              <a:pathLst>
                <a:path w="158330" h="220627">
                  <a:moveTo>
                    <a:pt x="44176" y="7611"/>
                  </a:moveTo>
                  <a:lnTo>
                    <a:pt x="36870" y="14917"/>
                  </a:lnTo>
                  <a:lnTo>
                    <a:pt x="36583" y="8643"/>
                  </a:lnTo>
                  <a:lnTo>
                    <a:pt x="37421" y="8299"/>
                  </a:lnTo>
                  <a:lnTo>
                    <a:pt x="40609" y="7917"/>
                  </a:lnTo>
                  <a:lnTo>
                    <a:pt x="41798" y="6969"/>
                  </a:lnTo>
                  <a:lnTo>
                    <a:pt x="42591" y="5489"/>
                  </a:lnTo>
                  <a:lnTo>
                    <a:pt x="43119" y="3656"/>
                  </a:lnTo>
                  <a:lnTo>
                    <a:pt x="44318" y="2434"/>
                  </a:lnTo>
                  <a:lnTo>
                    <a:pt x="45964" y="1620"/>
                  </a:lnTo>
                  <a:lnTo>
                    <a:pt x="50050" y="715"/>
                  </a:lnTo>
                  <a:lnTo>
                    <a:pt x="54688" y="313"/>
                  </a:lnTo>
                  <a:lnTo>
                    <a:pt x="59573" y="134"/>
                  </a:lnTo>
                  <a:lnTo>
                    <a:pt x="69607" y="20"/>
                  </a:lnTo>
                  <a:lnTo>
                    <a:pt x="81250" y="0"/>
                  </a:lnTo>
                  <a:lnTo>
                    <a:pt x="84979" y="844"/>
                  </a:lnTo>
                  <a:lnTo>
                    <a:pt x="88311" y="2253"/>
                  </a:lnTo>
                  <a:lnTo>
                    <a:pt x="91379" y="4039"/>
                  </a:lnTo>
                  <a:lnTo>
                    <a:pt x="94271" y="5230"/>
                  </a:lnTo>
                  <a:lnTo>
                    <a:pt x="97046" y="6024"/>
                  </a:lnTo>
                  <a:lnTo>
                    <a:pt x="99743" y="6553"/>
                  </a:lnTo>
                  <a:lnTo>
                    <a:pt x="102387" y="7752"/>
                  </a:lnTo>
                  <a:lnTo>
                    <a:pt x="104997" y="9399"/>
                  </a:lnTo>
                  <a:lnTo>
                    <a:pt x="107583" y="11343"/>
                  </a:lnTo>
                  <a:lnTo>
                    <a:pt x="109307" y="13486"/>
                  </a:lnTo>
                  <a:lnTo>
                    <a:pt x="110457" y="15761"/>
                  </a:lnTo>
                  <a:lnTo>
                    <a:pt x="111734" y="20547"/>
                  </a:lnTo>
                  <a:lnTo>
                    <a:pt x="112301" y="25496"/>
                  </a:lnTo>
                  <a:lnTo>
                    <a:pt x="112453" y="28848"/>
                  </a:lnTo>
                  <a:lnTo>
                    <a:pt x="112621" y="37088"/>
                  </a:lnTo>
                  <a:lnTo>
                    <a:pt x="111820" y="40809"/>
                  </a:lnTo>
                  <a:lnTo>
                    <a:pt x="108671" y="47202"/>
                  </a:lnTo>
                  <a:lnTo>
                    <a:pt x="104449" y="52865"/>
                  </a:lnTo>
                  <a:lnTo>
                    <a:pt x="102138" y="55560"/>
                  </a:lnTo>
                  <a:lnTo>
                    <a:pt x="98904" y="58204"/>
                  </a:lnTo>
                  <a:lnTo>
                    <a:pt x="95055" y="60813"/>
                  </a:lnTo>
                  <a:lnTo>
                    <a:pt x="90795" y="63399"/>
                  </a:lnTo>
                  <a:lnTo>
                    <a:pt x="86262" y="65970"/>
                  </a:lnTo>
                  <a:lnTo>
                    <a:pt x="76710" y="71084"/>
                  </a:lnTo>
                  <a:lnTo>
                    <a:pt x="61812" y="78723"/>
                  </a:lnTo>
                  <a:lnTo>
                    <a:pt x="56779" y="80419"/>
                  </a:lnTo>
                  <a:lnTo>
                    <a:pt x="51732" y="81550"/>
                  </a:lnTo>
                  <a:lnTo>
                    <a:pt x="46673" y="82304"/>
                  </a:lnTo>
                  <a:lnTo>
                    <a:pt x="41607" y="83653"/>
                  </a:lnTo>
                  <a:lnTo>
                    <a:pt x="36537" y="85399"/>
                  </a:lnTo>
                  <a:lnTo>
                    <a:pt x="31463" y="87410"/>
                  </a:lnTo>
                  <a:lnTo>
                    <a:pt x="27234" y="88751"/>
                  </a:lnTo>
                  <a:lnTo>
                    <a:pt x="23568" y="89644"/>
                  </a:lnTo>
                  <a:lnTo>
                    <a:pt x="20277" y="90239"/>
                  </a:lnTo>
                  <a:lnTo>
                    <a:pt x="17237" y="90637"/>
                  </a:lnTo>
                  <a:lnTo>
                    <a:pt x="14363" y="90901"/>
                  </a:lnTo>
                  <a:lnTo>
                    <a:pt x="11601" y="91078"/>
                  </a:lnTo>
                  <a:lnTo>
                    <a:pt x="8912" y="90349"/>
                  </a:lnTo>
                  <a:lnTo>
                    <a:pt x="6274" y="89017"/>
                  </a:lnTo>
                  <a:lnTo>
                    <a:pt x="0" y="84839"/>
                  </a:lnTo>
                  <a:lnTo>
                    <a:pt x="332" y="84497"/>
                  </a:lnTo>
                  <a:lnTo>
                    <a:pt x="2959" y="84116"/>
                  </a:lnTo>
                  <a:lnTo>
                    <a:pt x="6948" y="83946"/>
                  </a:lnTo>
                  <a:lnTo>
                    <a:pt x="9198" y="83902"/>
                  </a:lnTo>
                  <a:lnTo>
                    <a:pt x="11544" y="83025"/>
                  </a:lnTo>
                  <a:lnTo>
                    <a:pt x="16408" y="79793"/>
                  </a:lnTo>
                  <a:lnTo>
                    <a:pt x="19737" y="78592"/>
                  </a:lnTo>
                  <a:lnTo>
                    <a:pt x="23651" y="77792"/>
                  </a:lnTo>
                  <a:lnTo>
                    <a:pt x="27952" y="77259"/>
                  </a:lnTo>
                  <a:lnTo>
                    <a:pt x="32513" y="76903"/>
                  </a:lnTo>
                  <a:lnTo>
                    <a:pt x="37248" y="76666"/>
                  </a:lnTo>
                  <a:lnTo>
                    <a:pt x="42097" y="76507"/>
                  </a:lnTo>
                  <a:lnTo>
                    <a:pt x="47870" y="77249"/>
                  </a:lnTo>
                  <a:lnTo>
                    <a:pt x="54258" y="78589"/>
                  </a:lnTo>
                  <a:lnTo>
                    <a:pt x="61057" y="80330"/>
                  </a:lnTo>
                  <a:lnTo>
                    <a:pt x="67283" y="81491"/>
                  </a:lnTo>
                  <a:lnTo>
                    <a:pt x="73128" y="82263"/>
                  </a:lnTo>
                  <a:lnTo>
                    <a:pt x="78717" y="82780"/>
                  </a:lnTo>
                  <a:lnTo>
                    <a:pt x="84137" y="83970"/>
                  </a:lnTo>
                  <a:lnTo>
                    <a:pt x="89444" y="85610"/>
                  </a:lnTo>
                  <a:lnTo>
                    <a:pt x="100701" y="89691"/>
                  </a:lnTo>
                  <a:lnTo>
                    <a:pt x="114172" y="94326"/>
                  </a:lnTo>
                  <a:lnTo>
                    <a:pt x="120473" y="97595"/>
                  </a:lnTo>
                  <a:lnTo>
                    <a:pt x="126367" y="101467"/>
                  </a:lnTo>
                  <a:lnTo>
                    <a:pt x="131990" y="105742"/>
                  </a:lnTo>
                  <a:lnTo>
                    <a:pt x="136585" y="110285"/>
                  </a:lnTo>
                  <a:lnTo>
                    <a:pt x="140495" y="115007"/>
                  </a:lnTo>
                  <a:lnTo>
                    <a:pt x="143949" y="119848"/>
                  </a:lnTo>
                  <a:lnTo>
                    <a:pt x="147098" y="123923"/>
                  </a:lnTo>
                  <a:lnTo>
                    <a:pt x="150044" y="127486"/>
                  </a:lnTo>
                  <a:lnTo>
                    <a:pt x="152854" y="130707"/>
                  </a:lnTo>
                  <a:lnTo>
                    <a:pt x="154728" y="134548"/>
                  </a:lnTo>
                  <a:lnTo>
                    <a:pt x="155978" y="138803"/>
                  </a:lnTo>
                  <a:lnTo>
                    <a:pt x="156810" y="143332"/>
                  </a:lnTo>
                  <a:lnTo>
                    <a:pt x="157365" y="147199"/>
                  </a:lnTo>
                  <a:lnTo>
                    <a:pt x="157982" y="153753"/>
                  </a:lnTo>
                  <a:lnTo>
                    <a:pt x="158146" y="157532"/>
                  </a:lnTo>
                  <a:lnTo>
                    <a:pt x="158329" y="166248"/>
                  </a:lnTo>
                  <a:lnTo>
                    <a:pt x="156685" y="170095"/>
                  </a:lnTo>
                  <a:lnTo>
                    <a:pt x="153895" y="173508"/>
                  </a:lnTo>
                  <a:lnTo>
                    <a:pt x="150342" y="176628"/>
                  </a:lnTo>
                  <a:lnTo>
                    <a:pt x="146280" y="180402"/>
                  </a:lnTo>
                  <a:lnTo>
                    <a:pt x="137251" y="189112"/>
                  </a:lnTo>
                  <a:lnTo>
                    <a:pt x="132473" y="192958"/>
                  </a:lnTo>
                  <a:lnTo>
                    <a:pt x="127593" y="196369"/>
                  </a:lnTo>
                  <a:lnTo>
                    <a:pt x="122647" y="199490"/>
                  </a:lnTo>
                  <a:lnTo>
                    <a:pt x="116810" y="201571"/>
                  </a:lnTo>
                  <a:lnTo>
                    <a:pt x="110379" y="202958"/>
                  </a:lnTo>
                  <a:lnTo>
                    <a:pt x="103551" y="203882"/>
                  </a:lnTo>
                  <a:lnTo>
                    <a:pt x="97306" y="205346"/>
                  </a:lnTo>
                  <a:lnTo>
                    <a:pt x="91449" y="207167"/>
                  </a:lnTo>
                  <a:lnTo>
                    <a:pt x="85852" y="209228"/>
                  </a:lnTo>
                  <a:lnTo>
                    <a:pt x="80426" y="210603"/>
                  </a:lnTo>
                  <a:lnTo>
                    <a:pt x="75116" y="211519"/>
                  </a:lnTo>
                  <a:lnTo>
                    <a:pt x="69882" y="212130"/>
                  </a:lnTo>
                  <a:lnTo>
                    <a:pt x="64700" y="213384"/>
                  </a:lnTo>
                  <a:lnTo>
                    <a:pt x="59552" y="215066"/>
                  </a:lnTo>
                  <a:lnTo>
                    <a:pt x="54427" y="217034"/>
                  </a:lnTo>
                  <a:lnTo>
                    <a:pt x="49316" y="218347"/>
                  </a:lnTo>
                  <a:lnTo>
                    <a:pt x="44216" y="219221"/>
                  </a:lnTo>
                  <a:lnTo>
                    <a:pt x="39122" y="219805"/>
                  </a:lnTo>
                  <a:lnTo>
                    <a:pt x="34881" y="220193"/>
                  </a:lnTo>
                  <a:lnTo>
                    <a:pt x="31205" y="220452"/>
                  </a:lnTo>
                  <a:lnTo>
                    <a:pt x="27909" y="220626"/>
                  </a:lnTo>
                  <a:lnTo>
                    <a:pt x="25711" y="219894"/>
                  </a:lnTo>
                  <a:lnTo>
                    <a:pt x="24246" y="218560"/>
                  </a:lnTo>
                  <a:lnTo>
                    <a:pt x="21895" y="214380"/>
                  </a:lnTo>
                  <a:lnTo>
                    <a:pt x="21488" y="209611"/>
                  </a:lnTo>
                  <a:lnTo>
                    <a:pt x="23124" y="208317"/>
                  </a:lnTo>
                  <a:lnTo>
                    <a:pt x="25908" y="207456"/>
                  </a:lnTo>
                  <a:lnTo>
                    <a:pt x="29457" y="206881"/>
                  </a:lnTo>
                  <a:lnTo>
                    <a:pt x="33517" y="205651"/>
                  </a:lnTo>
                  <a:lnTo>
                    <a:pt x="37916" y="203984"/>
                  </a:lnTo>
                  <a:lnTo>
                    <a:pt x="42543" y="202027"/>
                  </a:lnTo>
                  <a:lnTo>
                    <a:pt x="47320" y="199875"/>
                  </a:lnTo>
                  <a:lnTo>
                    <a:pt x="57144" y="195226"/>
                  </a:lnTo>
                  <a:lnTo>
                    <a:pt x="82276" y="182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4" name="SMARTInkAnnotation1096"/>
            <p:cNvSpPr/>
            <p:nvPr/>
          </p:nvSpPr>
          <p:spPr>
            <a:xfrm>
              <a:off x="4297680" y="5509260"/>
              <a:ext cx="76201" cy="137161"/>
            </a:xfrm>
            <a:custGeom>
              <a:avLst/>
              <a:gdLst/>
              <a:ahLst/>
              <a:cxnLst/>
              <a:rect l="0" t="0" r="0" b="0"/>
              <a:pathLst>
                <a:path w="76201" h="137161">
                  <a:moveTo>
                    <a:pt x="76200" y="0"/>
                  </a:moveTo>
                  <a:lnTo>
                    <a:pt x="76200" y="17167"/>
                  </a:lnTo>
                  <a:lnTo>
                    <a:pt x="75354" y="20758"/>
                  </a:lnTo>
                  <a:lnTo>
                    <a:pt x="73943" y="24845"/>
                  </a:lnTo>
                  <a:lnTo>
                    <a:pt x="72156" y="29264"/>
                  </a:lnTo>
                  <a:lnTo>
                    <a:pt x="70963" y="33903"/>
                  </a:lnTo>
                  <a:lnTo>
                    <a:pt x="70169" y="38689"/>
                  </a:lnTo>
                  <a:lnTo>
                    <a:pt x="69639" y="43572"/>
                  </a:lnTo>
                  <a:lnTo>
                    <a:pt x="65899" y="47675"/>
                  </a:lnTo>
                  <a:lnTo>
                    <a:pt x="60020" y="51256"/>
                  </a:lnTo>
                  <a:lnTo>
                    <a:pt x="52713" y="54491"/>
                  </a:lnTo>
                  <a:lnTo>
                    <a:pt x="46996" y="59187"/>
                  </a:lnTo>
                  <a:lnTo>
                    <a:pt x="42337" y="64858"/>
                  </a:lnTo>
                  <a:lnTo>
                    <a:pt x="38385" y="71179"/>
                  </a:lnTo>
                  <a:lnTo>
                    <a:pt x="34903" y="77087"/>
                  </a:lnTo>
                  <a:lnTo>
                    <a:pt x="31736" y="82717"/>
                  </a:lnTo>
                  <a:lnTo>
                    <a:pt x="25958" y="93489"/>
                  </a:lnTo>
                  <a:lnTo>
                    <a:pt x="12774" y="119315"/>
                  </a:lnTo>
                  <a:lnTo>
                    <a:pt x="10210" y="123570"/>
                  </a:lnTo>
                  <a:lnTo>
                    <a:pt x="7653" y="127254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5" name="SMARTInkAnnotation1097"/>
            <p:cNvSpPr/>
            <p:nvPr/>
          </p:nvSpPr>
          <p:spPr>
            <a:xfrm>
              <a:off x="4496125" y="5395132"/>
              <a:ext cx="197796" cy="227953"/>
            </a:xfrm>
            <a:custGeom>
              <a:avLst/>
              <a:gdLst/>
              <a:ahLst/>
              <a:cxnLst/>
              <a:rect l="0" t="0" r="0" b="0"/>
              <a:pathLst>
                <a:path w="197796" h="227953">
                  <a:moveTo>
                    <a:pt x="37775" y="45548"/>
                  </a:moveTo>
                  <a:lnTo>
                    <a:pt x="37775" y="38021"/>
                  </a:lnTo>
                  <a:lnTo>
                    <a:pt x="37775" y="59888"/>
                  </a:lnTo>
                  <a:lnTo>
                    <a:pt x="38621" y="64421"/>
                  </a:lnTo>
                  <a:lnTo>
                    <a:pt x="40033" y="69137"/>
                  </a:lnTo>
                  <a:lnTo>
                    <a:pt x="41820" y="73974"/>
                  </a:lnTo>
                  <a:lnTo>
                    <a:pt x="43012" y="79739"/>
                  </a:lnTo>
                  <a:lnTo>
                    <a:pt x="43807" y="86122"/>
                  </a:lnTo>
                  <a:lnTo>
                    <a:pt x="44336" y="92917"/>
                  </a:lnTo>
                  <a:lnTo>
                    <a:pt x="44689" y="99988"/>
                  </a:lnTo>
                  <a:lnTo>
                    <a:pt x="45081" y="114617"/>
                  </a:lnTo>
                  <a:lnTo>
                    <a:pt x="45368" y="159891"/>
                  </a:lnTo>
                  <a:lnTo>
                    <a:pt x="44530" y="166650"/>
                  </a:lnTo>
                  <a:lnTo>
                    <a:pt x="43125" y="172849"/>
                  </a:lnTo>
                  <a:lnTo>
                    <a:pt x="41342" y="178676"/>
                  </a:lnTo>
                  <a:lnTo>
                    <a:pt x="40153" y="184253"/>
                  </a:lnTo>
                  <a:lnTo>
                    <a:pt x="39360" y="189665"/>
                  </a:lnTo>
                  <a:lnTo>
                    <a:pt x="38832" y="194966"/>
                  </a:lnTo>
                  <a:lnTo>
                    <a:pt x="38480" y="199347"/>
                  </a:lnTo>
                  <a:lnTo>
                    <a:pt x="38245" y="203114"/>
                  </a:lnTo>
                  <a:lnTo>
                    <a:pt x="38088" y="206471"/>
                  </a:lnTo>
                  <a:lnTo>
                    <a:pt x="37137" y="209557"/>
                  </a:lnTo>
                  <a:lnTo>
                    <a:pt x="33823" y="215243"/>
                  </a:lnTo>
                  <a:lnTo>
                    <a:pt x="31242" y="219159"/>
                  </a:lnTo>
                  <a:lnTo>
                    <a:pt x="30033" y="218862"/>
                  </a:lnTo>
                  <a:lnTo>
                    <a:pt x="26432" y="216275"/>
                  </a:lnTo>
                  <a:lnTo>
                    <a:pt x="25134" y="214398"/>
                  </a:lnTo>
                  <a:lnTo>
                    <a:pt x="23690" y="210058"/>
                  </a:lnTo>
                  <a:lnTo>
                    <a:pt x="20791" y="203048"/>
                  </a:lnTo>
                  <a:lnTo>
                    <a:pt x="16680" y="194288"/>
                  </a:lnTo>
                  <a:lnTo>
                    <a:pt x="12031" y="184750"/>
                  </a:lnTo>
                  <a:lnTo>
                    <a:pt x="10452" y="179836"/>
                  </a:lnTo>
                  <a:lnTo>
                    <a:pt x="9400" y="174866"/>
                  </a:lnTo>
                  <a:lnTo>
                    <a:pt x="8698" y="169860"/>
                  </a:lnTo>
                  <a:lnTo>
                    <a:pt x="8231" y="163983"/>
                  </a:lnTo>
                  <a:lnTo>
                    <a:pt x="7919" y="157524"/>
                  </a:lnTo>
                  <a:lnTo>
                    <a:pt x="7711" y="150679"/>
                  </a:lnTo>
                  <a:lnTo>
                    <a:pt x="6726" y="143576"/>
                  </a:lnTo>
                  <a:lnTo>
                    <a:pt x="5222" y="136300"/>
                  </a:lnTo>
                  <a:lnTo>
                    <a:pt x="3373" y="128909"/>
                  </a:lnTo>
                  <a:lnTo>
                    <a:pt x="2141" y="121442"/>
                  </a:lnTo>
                  <a:lnTo>
                    <a:pt x="1319" y="113925"/>
                  </a:lnTo>
                  <a:lnTo>
                    <a:pt x="771" y="106373"/>
                  </a:lnTo>
                  <a:lnTo>
                    <a:pt x="406" y="99644"/>
                  </a:lnTo>
                  <a:lnTo>
                    <a:pt x="0" y="87653"/>
                  </a:lnTo>
                  <a:lnTo>
                    <a:pt x="739" y="81238"/>
                  </a:lnTo>
                  <a:lnTo>
                    <a:pt x="2077" y="74421"/>
                  </a:lnTo>
                  <a:lnTo>
                    <a:pt x="3817" y="67337"/>
                  </a:lnTo>
                  <a:lnTo>
                    <a:pt x="4976" y="60921"/>
                  </a:lnTo>
                  <a:lnTo>
                    <a:pt x="5749" y="54950"/>
                  </a:lnTo>
                  <a:lnTo>
                    <a:pt x="6265" y="49276"/>
                  </a:lnTo>
                  <a:lnTo>
                    <a:pt x="7455" y="43800"/>
                  </a:lnTo>
                  <a:lnTo>
                    <a:pt x="9095" y="38456"/>
                  </a:lnTo>
                  <a:lnTo>
                    <a:pt x="11035" y="33200"/>
                  </a:lnTo>
                  <a:lnTo>
                    <a:pt x="14022" y="28003"/>
                  </a:lnTo>
                  <a:lnTo>
                    <a:pt x="17706" y="22844"/>
                  </a:lnTo>
                  <a:lnTo>
                    <a:pt x="21856" y="17712"/>
                  </a:lnTo>
                  <a:lnTo>
                    <a:pt x="26315" y="13444"/>
                  </a:lnTo>
                  <a:lnTo>
                    <a:pt x="30982" y="9752"/>
                  </a:lnTo>
                  <a:lnTo>
                    <a:pt x="35787" y="6444"/>
                  </a:lnTo>
                  <a:lnTo>
                    <a:pt x="40683" y="4239"/>
                  </a:lnTo>
                  <a:lnTo>
                    <a:pt x="45641" y="2769"/>
                  </a:lnTo>
                  <a:lnTo>
                    <a:pt x="50639" y="1789"/>
                  </a:lnTo>
                  <a:lnTo>
                    <a:pt x="55665" y="1136"/>
                  </a:lnTo>
                  <a:lnTo>
                    <a:pt x="60708" y="700"/>
                  </a:lnTo>
                  <a:lnTo>
                    <a:pt x="65764" y="409"/>
                  </a:lnTo>
                  <a:lnTo>
                    <a:pt x="75897" y="87"/>
                  </a:lnTo>
                  <a:lnTo>
                    <a:pt x="80969" y="0"/>
                  </a:lnTo>
                  <a:lnTo>
                    <a:pt x="86891" y="789"/>
                  </a:lnTo>
                  <a:lnTo>
                    <a:pt x="93379" y="2163"/>
                  </a:lnTo>
                  <a:lnTo>
                    <a:pt x="100245" y="3924"/>
                  </a:lnTo>
                  <a:lnTo>
                    <a:pt x="106515" y="5946"/>
                  </a:lnTo>
                  <a:lnTo>
                    <a:pt x="112388" y="8140"/>
                  </a:lnTo>
                  <a:lnTo>
                    <a:pt x="117997" y="10449"/>
                  </a:lnTo>
                  <a:lnTo>
                    <a:pt x="123430" y="13682"/>
                  </a:lnTo>
                  <a:lnTo>
                    <a:pt x="128745" y="17531"/>
                  </a:lnTo>
                  <a:lnTo>
                    <a:pt x="133982" y="21790"/>
                  </a:lnTo>
                  <a:lnTo>
                    <a:pt x="139166" y="25476"/>
                  </a:lnTo>
                  <a:lnTo>
                    <a:pt x="144316" y="28780"/>
                  </a:lnTo>
                  <a:lnTo>
                    <a:pt x="149443" y="31829"/>
                  </a:lnTo>
                  <a:lnTo>
                    <a:pt x="153707" y="35556"/>
                  </a:lnTo>
                  <a:lnTo>
                    <a:pt x="157396" y="39734"/>
                  </a:lnTo>
                  <a:lnTo>
                    <a:pt x="160703" y="44212"/>
                  </a:lnTo>
                  <a:lnTo>
                    <a:pt x="163753" y="48890"/>
                  </a:lnTo>
                  <a:lnTo>
                    <a:pt x="166634" y="53703"/>
                  </a:lnTo>
                  <a:lnTo>
                    <a:pt x="169401" y="58604"/>
                  </a:lnTo>
                  <a:lnTo>
                    <a:pt x="171246" y="62719"/>
                  </a:lnTo>
                  <a:lnTo>
                    <a:pt x="173295" y="69549"/>
                  </a:lnTo>
                  <a:lnTo>
                    <a:pt x="173842" y="73402"/>
                  </a:lnTo>
                  <a:lnTo>
                    <a:pt x="174206" y="77664"/>
                  </a:lnTo>
                  <a:lnTo>
                    <a:pt x="174450" y="82199"/>
                  </a:lnTo>
                  <a:lnTo>
                    <a:pt x="173765" y="86069"/>
                  </a:lnTo>
                  <a:lnTo>
                    <a:pt x="170746" y="92626"/>
                  </a:lnTo>
                  <a:lnTo>
                    <a:pt x="166582" y="98363"/>
                  </a:lnTo>
                  <a:lnTo>
                    <a:pt x="164287" y="101078"/>
                  </a:lnTo>
                  <a:lnTo>
                    <a:pt x="161063" y="103735"/>
                  </a:lnTo>
                  <a:lnTo>
                    <a:pt x="157220" y="106353"/>
                  </a:lnTo>
                  <a:lnTo>
                    <a:pt x="152965" y="108944"/>
                  </a:lnTo>
                  <a:lnTo>
                    <a:pt x="148435" y="111519"/>
                  </a:lnTo>
                  <a:lnTo>
                    <a:pt x="138887" y="116637"/>
                  </a:lnTo>
                  <a:lnTo>
                    <a:pt x="133970" y="118341"/>
                  </a:lnTo>
                  <a:lnTo>
                    <a:pt x="128998" y="119476"/>
                  </a:lnTo>
                  <a:lnTo>
                    <a:pt x="123990" y="120234"/>
                  </a:lnTo>
                  <a:lnTo>
                    <a:pt x="118959" y="120739"/>
                  </a:lnTo>
                  <a:lnTo>
                    <a:pt x="113911" y="121075"/>
                  </a:lnTo>
                  <a:lnTo>
                    <a:pt x="108853" y="121300"/>
                  </a:lnTo>
                  <a:lnTo>
                    <a:pt x="104633" y="122296"/>
                  </a:lnTo>
                  <a:lnTo>
                    <a:pt x="100973" y="123807"/>
                  </a:lnTo>
                  <a:lnTo>
                    <a:pt x="97688" y="125660"/>
                  </a:lnTo>
                  <a:lnTo>
                    <a:pt x="93803" y="126896"/>
                  </a:lnTo>
                  <a:lnTo>
                    <a:pt x="89521" y="127720"/>
                  </a:lnTo>
                  <a:lnTo>
                    <a:pt x="84972" y="128270"/>
                  </a:lnTo>
                  <a:lnTo>
                    <a:pt x="81093" y="127789"/>
                  </a:lnTo>
                  <a:lnTo>
                    <a:pt x="77661" y="126622"/>
                  </a:lnTo>
                  <a:lnTo>
                    <a:pt x="71589" y="123915"/>
                  </a:lnTo>
                  <a:lnTo>
                    <a:pt x="66068" y="122711"/>
                  </a:lnTo>
                  <a:lnTo>
                    <a:pt x="61113" y="121833"/>
                  </a:lnTo>
                  <a:lnTo>
                    <a:pt x="60847" y="124043"/>
                  </a:lnTo>
                  <a:lnTo>
                    <a:pt x="60776" y="125818"/>
                  </a:lnTo>
                  <a:lnTo>
                    <a:pt x="62423" y="127848"/>
                  </a:lnTo>
                  <a:lnTo>
                    <a:pt x="65213" y="130048"/>
                  </a:lnTo>
                  <a:lnTo>
                    <a:pt x="68768" y="132362"/>
                  </a:lnTo>
                  <a:lnTo>
                    <a:pt x="71983" y="134750"/>
                  </a:lnTo>
                  <a:lnTo>
                    <a:pt x="77814" y="139662"/>
                  </a:lnTo>
                  <a:lnTo>
                    <a:pt x="81402" y="142158"/>
                  </a:lnTo>
                  <a:lnTo>
                    <a:pt x="85486" y="144668"/>
                  </a:lnTo>
                  <a:lnTo>
                    <a:pt x="89902" y="147188"/>
                  </a:lnTo>
                  <a:lnTo>
                    <a:pt x="99325" y="152246"/>
                  </a:lnTo>
                  <a:lnTo>
                    <a:pt x="104209" y="154780"/>
                  </a:lnTo>
                  <a:lnTo>
                    <a:pt x="109157" y="158163"/>
                  </a:lnTo>
                  <a:lnTo>
                    <a:pt x="114150" y="162111"/>
                  </a:lnTo>
                  <a:lnTo>
                    <a:pt x="119172" y="166437"/>
                  </a:lnTo>
                  <a:lnTo>
                    <a:pt x="124213" y="171014"/>
                  </a:lnTo>
                  <a:lnTo>
                    <a:pt x="134330" y="180615"/>
                  </a:lnTo>
                  <a:lnTo>
                    <a:pt x="139399" y="184700"/>
                  </a:lnTo>
                  <a:lnTo>
                    <a:pt x="144471" y="188269"/>
                  </a:lnTo>
                  <a:lnTo>
                    <a:pt x="149546" y="191496"/>
                  </a:lnTo>
                  <a:lnTo>
                    <a:pt x="153776" y="195339"/>
                  </a:lnTo>
                  <a:lnTo>
                    <a:pt x="157442" y="199596"/>
                  </a:lnTo>
                  <a:lnTo>
                    <a:pt x="160733" y="204126"/>
                  </a:lnTo>
                  <a:lnTo>
                    <a:pt x="164620" y="207993"/>
                  </a:lnTo>
                  <a:lnTo>
                    <a:pt x="168906" y="211418"/>
                  </a:lnTo>
                  <a:lnTo>
                    <a:pt x="173455" y="214548"/>
                  </a:lnTo>
                  <a:lnTo>
                    <a:pt x="177335" y="217481"/>
                  </a:lnTo>
                  <a:lnTo>
                    <a:pt x="180769" y="220284"/>
                  </a:lnTo>
                  <a:lnTo>
                    <a:pt x="183904" y="222999"/>
                  </a:lnTo>
                  <a:lnTo>
                    <a:pt x="189646" y="226016"/>
                  </a:lnTo>
                  <a:lnTo>
                    <a:pt x="196186" y="227952"/>
                  </a:lnTo>
                  <a:lnTo>
                    <a:pt x="196722" y="227264"/>
                  </a:lnTo>
                  <a:lnTo>
                    <a:pt x="197795" y="2208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6" name="SMARTInkAnnotation1098"/>
            <p:cNvSpPr/>
            <p:nvPr/>
          </p:nvSpPr>
          <p:spPr>
            <a:xfrm>
              <a:off x="4678680" y="5411300"/>
              <a:ext cx="198121" cy="128414"/>
            </a:xfrm>
            <a:custGeom>
              <a:avLst/>
              <a:gdLst/>
              <a:ahLst/>
              <a:cxnLst/>
              <a:rect l="0" t="0" r="0" b="0"/>
              <a:pathLst>
                <a:path w="198121" h="128414">
                  <a:moveTo>
                    <a:pt x="0" y="37000"/>
                  </a:moveTo>
                  <a:lnTo>
                    <a:pt x="4045" y="28910"/>
                  </a:lnTo>
                  <a:lnTo>
                    <a:pt x="6083" y="25680"/>
                  </a:lnTo>
                  <a:lnTo>
                    <a:pt x="8289" y="22680"/>
                  </a:lnTo>
                  <a:lnTo>
                    <a:pt x="10606" y="19833"/>
                  </a:lnTo>
                  <a:lnTo>
                    <a:pt x="12998" y="17089"/>
                  </a:lnTo>
                  <a:lnTo>
                    <a:pt x="15438" y="14413"/>
                  </a:lnTo>
                  <a:lnTo>
                    <a:pt x="17912" y="11782"/>
                  </a:lnTo>
                  <a:lnTo>
                    <a:pt x="20408" y="10028"/>
                  </a:lnTo>
                  <a:lnTo>
                    <a:pt x="25439" y="8079"/>
                  </a:lnTo>
                  <a:lnTo>
                    <a:pt x="28813" y="7560"/>
                  </a:lnTo>
                  <a:lnTo>
                    <a:pt x="32755" y="7213"/>
                  </a:lnTo>
                  <a:lnTo>
                    <a:pt x="37077" y="6982"/>
                  </a:lnTo>
                  <a:lnTo>
                    <a:pt x="42498" y="5982"/>
                  </a:lnTo>
                  <a:lnTo>
                    <a:pt x="48652" y="4468"/>
                  </a:lnTo>
                  <a:lnTo>
                    <a:pt x="55295" y="2612"/>
                  </a:lnTo>
                  <a:lnTo>
                    <a:pt x="61416" y="1374"/>
                  </a:lnTo>
                  <a:lnTo>
                    <a:pt x="67191" y="550"/>
                  </a:lnTo>
                  <a:lnTo>
                    <a:pt x="72734" y="0"/>
                  </a:lnTo>
                  <a:lnTo>
                    <a:pt x="78122" y="480"/>
                  </a:lnTo>
                  <a:lnTo>
                    <a:pt x="83408" y="1647"/>
                  </a:lnTo>
                  <a:lnTo>
                    <a:pt x="88625" y="3272"/>
                  </a:lnTo>
                  <a:lnTo>
                    <a:pt x="93797" y="4354"/>
                  </a:lnTo>
                  <a:lnTo>
                    <a:pt x="98938" y="5076"/>
                  </a:lnTo>
                  <a:lnTo>
                    <a:pt x="104059" y="5558"/>
                  </a:lnTo>
                  <a:lnTo>
                    <a:pt x="110012" y="6725"/>
                  </a:lnTo>
                  <a:lnTo>
                    <a:pt x="116521" y="8350"/>
                  </a:lnTo>
                  <a:lnTo>
                    <a:pt x="123401" y="10280"/>
                  </a:lnTo>
                  <a:lnTo>
                    <a:pt x="128834" y="12414"/>
                  </a:lnTo>
                  <a:lnTo>
                    <a:pt x="133303" y="14682"/>
                  </a:lnTo>
                  <a:lnTo>
                    <a:pt x="137128" y="17042"/>
                  </a:lnTo>
                  <a:lnTo>
                    <a:pt x="141372" y="19462"/>
                  </a:lnTo>
                  <a:lnTo>
                    <a:pt x="150603" y="24407"/>
                  </a:lnTo>
                  <a:lnTo>
                    <a:pt x="153742" y="27758"/>
                  </a:lnTo>
                  <a:lnTo>
                    <a:pt x="155835" y="31685"/>
                  </a:lnTo>
                  <a:lnTo>
                    <a:pt x="157230" y="35997"/>
                  </a:lnTo>
                  <a:lnTo>
                    <a:pt x="159006" y="40565"/>
                  </a:lnTo>
                  <a:lnTo>
                    <a:pt x="161037" y="45303"/>
                  </a:lnTo>
                  <a:lnTo>
                    <a:pt x="163238" y="50156"/>
                  </a:lnTo>
                  <a:lnTo>
                    <a:pt x="163859" y="55084"/>
                  </a:lnTo>
                  <a:lnTo>
                    <a:pt x="163426" y="60063"/>
                  </a:lnTo>
                  <a:lnTo>
                    <a:pt x="162291" y="65075"/>
                  </a:lnTo>
                  <a:lnTo>
                    <a:pt x="159840" y="69264"/>
                  </a:lnTo>
                  <a:lnTo>
                    <a:pt x="156514" y="72903"/>
                  </a:lnTo>
                  <a:lnTo>
                    <a:pt x="152602" y="76176"/>
                  </a:lnTo>
                  <a:lnTo>
                    <a:pt x="149149" y="80050"/>
                  </a:lnTo>
                  <a:lnTo>
                    <a:pt x="145998" y="84327"/>
                  </a:lnTo>
                  <a:lnTo>
                    <a:pt x="143052" y="88871"/>
                  </a:lnTo>
                  <a:lnTo>
                    <a:pt x="138548" y="92747"/>
                  </a:lnTo>
                  <a:lnTo>
                    <a:pt x="133006" y="96178"/>
                  </a:lnTo>
                  <a:lnTo>
                    <a:pt x="109904" y="107769"/>
                  </a:lnTo>
                  <a:lnTo>
                    <a:pt x="104596" y="109579"/>
                  </a:lnTo>
                  <a:lnTo>
                    <a:pt x="99364" y="110786"/>
                  </a:lnTo>
                  <a:lnTo>
                    <a:pt x="94182" y="111590"/>
                  </a:lnTo>
                  <a:lnTo>
                    <a:pt x="89035" y="112127"/>
                  </a:lnTo>
                  <a:lnTo>
                    <a:pt x="83910" y="112485"/>
                  </a:lnTo>
                  <a:lnTo>
                    <a:pt x="78800" y="112724"/>
                  </a:lnTo>
                  <a:lnTo>
                    <a:pt x="73700" y="113729"/>
                  </a:lnTo>
                  <a:lnTo>
                    <a:pt x="68607" y="115246"/>
                  </a:lnTo>
                  <a:lnTo>
                    <a:pt x="63518" y="117104"/>
                  </a:lnTo>
                  <a:lnTo>
                    <a:pt x="59278" y="118343"/>
                  </a:lnTo>
                  <a:lnTo>
                    <a:pt x="55606" y="119169"/>
                  </a:lnTo>
                  <a:lnTo>
                    <a:pt x="52311" y="119719"/>
                  </a:lnTo>
                  <a:lnTo>
                    <a:pt x="46392" y="120331"/>
                  </a:lnTo>
                  <a:lnTo>
                    <a:pt x="38585" y="120791"/>
                  </a:lnTo>
                  <a:lnTo>
                    <a:pt x="40573" y="118550"/>
                  </a:lnTo>
                  <a:lnTo>
                    <a:pt x="42289" y="116766"/>
                  </a:lnTo>
                  <a:lnTo>
                    <a:pt x="44279" y="116425"/>
                  </a:lnTo>
                  <a:lnTo>
                    <a:pt x="46453" y="117043"/>
                  </a:lnTo>
                  <a:lnTo>
                    <a:pt x="51980" y="120074"/>
                  </a:lnTo>
                  <a:lnTo>
                    <a:pt x="57251" y="120488"/>
                  </a:lnTo>
                  <a:lnTo>
                    <a:pt x="65238" y="120673"/>
                  </a:lnTo>
                  <a:lnTo>
                    <a:pt x="89129" y="120801"/>
                  </a:lnTo>
                  <a:lnTo>
                    <a:pt x="94133" y="121654"/>
                  </a:lnTo>
                  <a:lnTo>
                    <a:pt x="99162" y="123069"/>
                  </a:lnTo>
                  <a:lnTo>
                    <a:pt x="104208" y="124860"/>
                  </a:lnTo>
                  <a:lnTo>
                    <a:pt x="109265" y="126053"/>
                  </a:lnTo>
                  <a:lnTo>
                    <a:pt x="114330" y="126850"/>
                  </a:lnTo>
                  <a:lnTo>
                    <a:pt x="119400" y="127380"/>
                  </a:lnTo>
                  <a:lnTo>
                    <a:pt x="124473" y="127733"/>
                  </a:lnTo>
                  <a:lnTo>
                    <a:pt x="129549" y="127969"/>
                  </a:lnTo>
                  <a:lnTo>
                    <a:pt x="140550" y="128231"/>
                  </a:lnTo>
                  <a:lnTo>
                    <a:pt x="171662" y="128413"/>
                  </a:lnTo>
                  <a:lnTo>
                    <a:pt x="177094" y="127575"/>
                  </a:lnTo>
                  <a:lnTo>
                    <a:pt x="182409" y="126170"/>
                  </a:lnTo>
                  <a:lnTo>
                    <a:pt x="198120" y="12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7" name="SMARTInkAnnotation1099"/>
            <p:cNvSpPr/>
            <p:nvPr/>
          </p:nvSpPr>
          <p:spPr>
            <a:xfrm>
              <a:off x="5029200" y="5494020"/>
              <a:ext cx="53155" cy="132692"/>
            </a:xfrm>
            <a:custGeom>
              <a:avLst/>
              <a:gdLst/>
              <a:ahLst/>
              <a:cxnLst/>
              <a:rect l="0" t="0" r="0" b="0"/>
              <a:pathLst>
                <a:path w="53155" h="132692">
                  <a:moveTo>
                    <a:pt x="38100" y="0"/>
                  </a:moveTo>
                  <a:lnTo>
                    <a:pt x="46191" y="20226"/>
                  </a:lnTo>
                  <a:lnTo>
                    <a:pt x="48573" y="27877"/>
                  </a:lnTo>
                  <a:lnTo>
                    <a:pt x="50162" y="34672"/>
                  </a:lnTo>
                  <a:lnTo>
                    <a:pt x="51221" y="40894"/>
                  </a:lnTo>
                  <a:lnTo>
                    <a:pt x="51928" y="46736"/>
                  </a:lnTo>
                  <a:lnTo>
                    <a:pt x="52398" y="52324"/>
                  </a:lnTo>
                  <a:lnTo>
                    <a:pt x="52713" y="57743"/>
                  </a:lnTo>
                  <a:lnTo>
                    <a:pt x="53061" y="68279"/>
                  </a:lnTo>
                  <a:lnTo>
                    <a:pt x="53154" y="73459"/>
                  </a:lnTo>
                  <a:lnTo>
                    <a:pt x="52369" y="78607"/>
                  </a:lnTo>
                  <a:lnTo>
                    <a:pt x="50999" y="83731"/>
                  </a:lnTo>
                  <a:lnTo>
                    <a:pt x="49240" y="88841"/>
                  </a:lnTo>
                  <a:lnTo>
                    <a:pt x="47220" y="93094"/>
                  </a:lnTo>
                  <a:lnTo>
                    <a:pt x="45026" y="96776"/>
                  </a:lnTo>
                  <a:lnTo>
                    <a:pt x="42718" y="100078"/>
                  </a:lnTo>
                  <a:lnTo>
                    <a:pt x="40332" y="103971"/>
                  </a:lnTo>
                  <a:lnTo>
                    <a:pt x="37894" y="108261"/>
                  </a:lnTo>
                  <a:lnTo>
                    <a:pt x="35423" y="112814"/>
                  </a:lnTo>
                  <a:lnTo>
                    <a:pt x="32928" y="116696"/>
                  </a:lnTo>
                  <a:lnTo>
                    <a:pt x="30419" y="120131"/>
                  </a:lnTo>
                  <a:lnTo>
                    <a:pt x="27899" y="123267"/>
                  </a:lnTo>
                  <a:lnTo>
                    <a:pt x="25373" y="126205"/>
                  </a:lnTo>
                  <a:lnTo>
                    <a:pt x="22842" y="129010"/>
                  </a:lnTo>
                  <a:lnTo>
                    <a:pt x="20308" y="131727"/>
                  </a:lnTo>
                  <a:lnTo>
                    <a:pt x="16926" y="132691"/>
                  </a:lnTo>
                  <a:lnTo>
                    <a:pt x="12977" y="132487"/>
                  </a:lnTo>
                  <a:lnTo>
                    <a:pt x="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8" name="SMARTInkAnnotation1100"/>
            <p:cNvSpPr/>
            <p:nvPr/>
          </p:nvSpPr>
          <p:spPr>
            <a:xfrm>
              <a:off x="5234940" y="5334000"/>
              <a:ext cx="281941" cy="274321"/>
            </a:xfrm>
            <a:custGeom>
              <a:avLst/>
              <a:gdLst/>
              <a:ahLst/>
              <a:cxnLst/>
              <a:rect l="0" t="0" r="0" b="0"/>
              <a:pathLst>
                <a:path w="281941" h="274321">
                  <a:moveTo>
                    <a:pt x="0" y="0"/>
                  </a:moveTo>
                  <a:lnTo>
                    <a:pt x="8090" y="0"/>
                  </a:lnTo>
                  <a:lnTo>
                    <a:pt x="10474" y="846"/>
                  </a:lnTo>
                  <a:lnTo>
                    <a:pt x="12062" y="2257"/>
                  </a:lnTo>
                  <a:lnTo>
                    <a:pt x="14674" y="6083"/>
                  </a:lnTo>
                  <a:lnTo>
                    <a:pt x="18658" y="10606"/>
                  </a:lnTo>
                  <a:lnTo>
                    <a:pt x="20058" y="14690"/>
                  </a:lnTo>
                  <a:lnTo>
                    <a:pt x="20992" y="19953"/>
                  </a:lnTo>
                  <a:lnTo>
                    <a:pt x="21615" y="26002"/>
                  </a:lnTo>
                  <a:lnTo>
                    <a:pt x="22876" y="31728"/>
                  </a:lnTo>
                  <a:lnTo>
                    <a:pt x="24564" y="37238"/>
                  </a:lnTo>
                  <a:lnTo>
                    <a:pt x="26537" y="42606"/>
                  </a:lnTo>
                  <a:lnTo>
                    <a:pt x="27851" y="47877"/>
                  </a:lnTo>
                  <a:lnTo>
                    <a:pt x="28727" y="53085"/>
                  </a:lnTo>
                  <a:lnTo>
                    <a:pt x="29311" y="58250"/>
                  </a:lnTo>
                  <a:lnTo>
                    <a:pt x="29701" y="64233"/>
                  </a:lnTo>
                  <a:lnTo>
                    <a:pt x="29961" y="70762"/>
                  </a:lnTo>
                  <a:lnTo>
                    <a:pt x="30249" y="84790"/>
                  </a:lnTo>
                  <a:lnTo>
                    <a:pt x="30378" y="99491"/>
                  </a:lnTo>
                  <a:lnTo>
                    <a:pt x="31258" y="106967"/>
                  </a:lnTo>
                  <a:lnTo>
                    <a:pt x="32692" y="114492"/>
                  </a:lnTo>
                  <a:lnTo>
                    <a:pt x="34495" y="122048"/>
                  </a:lnTo>
                  <a:lnTo>
                    <a:pt x="35696" y="129625"/>
                  </a:lnTo>
                  <a:lnTo>
                    <a:pt x="36498" y="137216"/>
                  </a:lnTo>
                  <a:lnTo>
                    <a:pt x="37032" y="144818"/>
                  </a:lnTo>
                  <a:lnTo>
                    <a:pt x="36541" y="151578"/>
                  </a:lnTo>
                  <a:lnTo>
                    <a:pt x="35367" y="157779"/>
                  </a:lnTo>
                  <a:lnTo>
                    <a:pt x="33738" y="163606"/>
                  </a:lnTo>
                  <a:lnTo>
                    <a:pt x="32652" y="169184"/>
                  </a:lnTo>
                  <a:lnTo>
                    <a:pt x="31928" y="174596"/>
                  </a:lnTo>
                  <a:lnTo>
                    <a:pt x="31445" y="179897"/>
                  </a:lnTo>
                  <a:lnTo>
                    <a:pt x="30909" y="188045"/>
                  </a:lnTo>
                  <a:lnTo>
                    <a:pt x="30766" y="191404"/>
                  </a:lnTo>
                  <a:lnTo>
                    <a:pt x="29824" y="194489"/>
                  </a:lnTo>
                  <a:lnTo>
                    <a:pt x="25299" y="202030"/>
                  </a:lnTo>
                  <a:lnTo>
                    <a:pt x="23944" y="204091"/>
                  </a:lnTo>
                  <a:lnTo>
                    <a:pt x="22736" y="204641"/>
                  </a:lnTo>
                  <a:lnTo>
                    <a:pt x="19136" y="205251"/>
                  </a:lnTo>
                  <a:lnTo>
                    <a:pt x="17837" y="204567"/>
                  </a:lnTo>
                  <a:lnTo>
                    <a:pt x="16972" y="203265"/>
                  </a:lnTo>
                  <a:lnTo>
                    <a:pt x="16010" y="199560"/>
                  </a:lnTo>
                  <a:lnTo>
                    <a:pt x="15581" y="195091"/>
                  </a:lnTo>
                  <a:lnTo>
                    <a:pt x="13134" y="188025"/>
                  </a:lnTo>
                  <a:lnTo>
                    <a:pt x="11296" y="183769"/>
                  </a:lnTo>
                  <a:lnTo>
                    <a:pt x="10070" y="179240"/>
                  </a:lnTo>
                  <a:lnTo>
                    <a:pt x="9254" y="174527"/>
                  </a:lnTo>
                  <a:lnTo>
                    <a:pt x="8709" y="169691"/>
                  </a:lnTo>
                  <a:lnTo>
                    <a:pt x="7499" y="164774"/>
                  </a:lnTo>
                  <a:lnTo>
                    <a:pt x="5846" y="159802"/>
                  </a:lnTo>
                  <a:lnTo>
                    <a:pt x="3898" y="154796"/>
                  </a:lnTo>
                  <a:lnTo>
                    <a:pt x="2598" y="149763"/>
                  </a:lnTo>
                  <a:lnTo>
                    <a:pt x="1732" y="144715"/>
                  </a:lnTo>
                  <a:lnTo>
                    <a:pt x="1154" y="139657"/>
                  </a:lnTo>
                  <a:lnTo>
                    <a:pt x="1616" y="133745"/>
                  </a:lnTo>
                  <a:lnTo>
                    <a:pt x="2771" y="127263"/>
                  </a:lnTo>
                  <a:lnTo>
                    <a:pt x="4387" y="120402"/>
                  </a:lnTo>
                  <a:lnTo>
                    <a:pt x="6312" y="113288"/>
                  </a:lnTo>
                  <a:lnTo>
                    <a:pt x="10707" y="98610"/>
                  </a:lnTo>
                  <a:lnTo>
                    <a:pt x="13065" y="91987"/>
                  </a:lnTo>
                  <a:lnTo>
                    <a:pt x="15483" y="85878"/>
                  </a:lnTo>
                  <a:lnTo>
                    <a:pt x="17942" y="80112"/>
                  </a:lnTo>
                  <a:lnTo>
                    <a:pt x="22932" y="69190"/>
                  </a:lnTo>
                  <a:lnTo>
                    <a:pt x="25447" y="63906"/>
                  </a:lnTo>
                  <a:lnTo>
                    <a:pt x="28819" y="59538"/>
                  </a:lnTo>
                  <a:lnTo>
                    <a:pt x="37079" y="52425"/>
                  </a:lnTo>
                  <a:lnTo>
                    <a:pt x="41653" y="48497"/>
                  </a:lnTo>
                  <a:lnTo>
                    <a:pt x="46395" y="44185"/>
                  </a:lnTo>
                  <a:lnTo>
                    <a:pt x="51249" y="39616"/>
                  </a:lnTo>
                  <a:lnTo>
                    <a:pt x="56180" y="36571"/>
                  </a:lnTo>
                  <a:lnTo>
                    <a:pt x="61160" y="34541"/>
                  </a:lnTo>
                  <a:lnTo>
                    <a:pt x="66173" y="33187"/>
                  </a:lnTo>
                  <a:lnTo>
                    <a:pt x="72055" y="32284"/>
                  </a:lnTo>
                  <a:lnTo>
                    <a:pt x="78517" y="31683"/>
                  </a:lnTo>
                  <a:lnTo>
                    <a:pt x="85365" y="31281"/>
                  </a:lnTo>
                  <a:lnTo>
                    <a:pt x="97488" y="30836"/>
                  </a:lnTo>
                  <a:lnTo>
                    <a:pt x="103092" y="30718"/>
                  </a:lnTo>
                  <a:lnTo>
                    <a:pt x="109368" y="31485"/>
                  </a:lnTo>
                  <a:lnTo>
                    <a:pt x="116092" y="32844"/>
                  </a:lnTo>
                  <a:lnTo>
                    <a:pt x="123115" y="34595"/>
                  </a:lnTo>
                  <a:lnTo>
                    <a:pt x="129490" y="36610"/>
                  </a:lnTo>
                  <a:lnTo>
                    <a:pt x="135433" y="38800"/>
                  </a:lnTo>
                  <a:lnTo>
                    <a:pt x="141088" y="41107"/>
                  </a:lnTo>
                  <a:lnTo>
                    <a:pt x="146552" y="43491"/>
                  </a:lnTo>
                  <a:lnTo>
                    <a:pt x="157138" y="48399"/>
                  </a:lnTo>
                  <a:lnTo>
                    <a:pt x="162332" y="51739"/>
                  </a:lnTo>
                  <a:lnTo>
                    <a:pt x="167488" y="55659"/>
                  </a:lnTo>
                  <a:lnTo>
                    <a:pt x="172619" y="59966"/>
                  </a:lnTo>
                  <a:lnTo>
                    <a:pt x="176885" y="64531"/>
                  </a:lnTo>
                  <a:lnTo>
                    <a:pt x="180578" y="69267"/>
                  </a:lnTo>
                  <a:lnTo>
                    <a:pt x="183885" y="74118"/>
                  </a:lnTo>
                  <a:lnTo>
                    <a:pt x="186090" y="79045"/>
                  </a:lnTo>
                  <a:lnTo>
                    <a:pt x="187560" y="84023"/>
                  </a:lnTo>
                  <a:lnTo>
                    <a:pt x="188539" y="89036"/>
                  </a:lnTo>
                  <a:lnTo>
                    <a:pt x="189629" y="96862"/>
                  </a:lnTo>
                  <a:lnTo>
                    <a:pt x="190113" y="104010"/>
                  </a:lnTo>
                  <a:lnTo>
                    <a:pt x="190327" y="112830"/>
                  </a:lnTo>
                  <a:lnTo>
                    <a:pt x="188692" y="116707"/>
                  </a:lnTo>
                  <a:lnTo>
                    <a:pt x="185907" y="120138"/>
                  </a:lnTo>
                  <a:lnTo>
                    <a:pt x="179146" y="126208"/>
                  </a:lnTo>
                  <a:lnTo>
                    <a:pt x="173318" y="131728"/>
                  </a:lnTo>
                  <a:lnTo>
                    <a:pt x="165648" y="137004"/>
                  </a:lnTo>
                  <a:lnTo>
                    <a:pt x="161232" y="139595"/>
                  </a:lnTo>
                  <a:lnTo>
                    <a:pt x="155748" y="141324"/>
                  </a:lnTo>
                  <a:lnTo>
                    <a:pt x="149551" y="142476"/>
                  </a:lnTo>
                  <a:lnTo>
                    <a:pt x="142881" y="143244"/>
                  </a:lnTo>
                  <a:lnTo>
                    <a:pt x="136741" y="143756"/>
                  </a:lnTo>
                  <a:lnTo>
                    <a:pt x="130953" y="144097"/>
                  </a:lnTo>
                  <a:lnTo>
                    <a:pt x="120008" y="144477"/>
                  </a:lnTo>
                  <a:lnTo>
                    <a:pt x="99184" y="144720"/>
                  </a:lnTo>
                  <a:lnTo>
                    <a:pt x="94063" y="144740"/>
                  </a:lnTo>
                  <a:lnTo>
                    <a:pt x="89802" y="143907"/>
                  </a:lnTo>
                  <a:lnTo>
                    <a:pt x="79760" y="139535"/>
                  </a:lnTo>
                  <a:lnTo>
                    <a:pt x="74113" y="138216"/>
                  </a:lnTo>
                  <a:lnTo>
                    <a:pt x="72269" y="137017"/>
                  </a:lnTo>
                  <a:lnTo>
                    <a:pt x="71039" y="135372"/>
                  </a:lnTo>
                  <a:lnTo>
                    <a:pt x="70219" y="133428"/>
                  </a:lnTo>
                  <a:lnTo>
                    <a:pt x="69308" y="129010"/>
                  </a:lnTo>
                  <a:lnTo>
                    <a:pt x="68723" y="123320"/>
                  </a:lnTo>
                  <a:lnTo>
                    <a:pt x="69522" y="122854"/>
                  </a:lnTo>
                  <a:lnTo>
                    <a:pt x="72668" y="122334"/>
                  </a:lnTo>
                  <a:lnTo>
                    <a:pt x="74691" y="121350"/>
                  </a:lnTo>
                  <a:lnTo>
                    <a:pt x="79198" y="117998"/>
                  </a:lnTo>
                  <a:lnTo>
                    <a:pt x="82432" y="117612"/>
                  </a:lnTo>
                  <a:lnTo>
                    <a:pt x="90541" y="119441"/>
                  </a:lnTo>
                  <a:lnTo>
                    <a:pt x="97531" y="123075"/>
                  </a:lnTo>
                  <a:lnTo>
                    <a:pt x="104307" y="127514"/>
                  </a:lnTo>
                  <a:lnTo>
                    <a:pt x="112963" y="132308"/>
                  </a:lnTo>
                  <a:lnTo>
                    <a:pt x="118489" y="135619"/>
                  </a:lnTo>
                  <a:lnTo>
                    <a:pt x="131402" y="143813"/>
                  </a:lnTo>
                  <a:lnTo>
                    <a:pt x="137554" y="148369"/>
                  </a:lnTo>
                  <a:lnTo>
                    <a:pt x="143349" y="153099"/>
                  </a:lnTo>
                  <a:lnTo>
                    <a:pt x="148906" y="157946"/>
                  </a:lnTo>
                  <a:lnTo>
                    <a:pt x="154304" y="162870"/>
                  </a:lnTo>
                  <a:lnTo>
                    <a:pt x="164818" y="172858"/>
                  </a:lnTo>
                  <a:lnTo>
                    <a:pt x="218119" y="225749"/>
                  </a:lnTo>
                  <a:lnTo>
                    <a:pt x="222459" y="230933"/>
                  </a:lnTo>
                  <a:lnTo>
                    <a:pt x="226200" y="236082"/>
                  </a:lnTo>
                  <a:lnTo>
                    <a:pt x="229540" y="241208"/>
                  </a:lnTo>
                  <a:lnTo>
                    <a:pt x="233459" y="246319"/>
                  </a:lnTo>
                  <a:lnTo>
                    <a:pt x="237766" y="251419"/>
                  </a:lnTo>
                  <a:lnTo>
                    <a:pt x="246220" y="260756"/>
                  </a:lnTo>
                  <a:lnTo>
                    <a:pt x="252800" y="267727"/>
                  </a:lnTo>
                  <a:lnTo>
                    <a:pt x="256587" y="269925"/>
                  </a:lnTo>
                  <a:lnTo>
                    <a:pt x="265310" y="272367"/>
                  </a:lnTo>
                  <a:lnTo>
                    <a:pt x="272573" y="273452"/>
                  </a:lnTo>
                  <a:lnTo>
                    <a:pt x="28194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9" name="SMARTInkAnnotation1101"/>
            <p:cNvSpPr/>
            <p:nvPr/>
          </p:nvSpPr>
          <p:spPr>
            <a:xfrm>
              <a:off x="5593080" y="5402580"/>
              <a:ext cx="53283" cy="228601"/>
            </a:xfrm>
            <a:custGeom>
              <a:avLst/>
              <a:gdLst/>
              <a:ahLst/>
              <a:cxnLst/>
              <a:rect l="0" t="0" r="0" b="0"/>
              <a:pathLst>
                <a:path w="53283" h="228601">
                  <a:moveTo>
                    <a:pt x="0" y="0"/>
                  </a:moveTo>
                  <a:lnTo>
                    <a:pt x="12136" y="0"/>
                  </a:lnTo>
                  <a:lnTo>
                    <a:pt x="15710" y="846"/>
                  </a:lnTo>
                  <a:lnTo>
                    <a:pt x="18094" y="2258"/>
                  </a:lnTo>
                  <a:lnTo>
                    <a:pt x="19682" y="4045"/>
                  </a:lnTo>
                  <a:lnTo>
                    <a:pt x="23706" y="8288"/>
                  </a:lnTo>
                  <a:lnTo>
                    <a:pt x="25964" y="10606"/>
                  </a:lnTo>
                  <a:lnTo>
                    <a:pt x="28316" y="13843"/>
                  </a:lnTo>
                  <a:lnTo>
                    <a:pt x="30731" y="17696"/>
                  </a:lnTo>
                  <a:lnTo>
                    <a:pt x="33187" y="21957"/>
                  </a:lnTo>
                  <a:lnTo>
                    <a:pt x="34825" y="25645"/>
                  </a:lnTo>
                  <a:lnTo>
                    <a:pt x="35917" y="28950"/>
                  </a:lnTo>
                  <a:lnTo>
                    <a:pt x="36644" y="32000"/>
                  </a:lnTo>
                  <a:lnTo>
                    <a:pt x="38823" y="36573"/>
                  </a:lnTo>
                  <a:lnTo>
                    <a:pt x="41969" y="42162"/>
                  </a:lnTo>
                  <a:lnTo>
                    <a:pt x="45760" y="48428"/>
                  </a:lnTo>
                  <a:lnTo>
                    <a:pt x="48286" y="55991"/>
                  </a:lnTo>
                  <a:lnTo>
                    <a:pt x="49971" y="64422"/>
                  </a:lnTo>
                  <a:lnTo>
                    <a:pt x="51094" y="73428"/>
                  </a:lnTo>
                  <a:lnTo>
                    <a:pt x="51843" y="81972"/>
                  </a:lnTo>
                  <a:lnTo>
                    <a:pt x="52342" y="90208"/>
                  </a:lnTo>
                  <a:lnTo>
                    <a:pt x="52675" y="98239"/>
                  </a:lnTo>
                  <a:lnTo>
                    <a:pt x="53045" y="116192"/>
                  </a:lnTo>
                  <a:lnTo>
                    <a:pt x="53282" y="155313"/>
                  </a:lnTo>
                  <a:lnTo>
                    <a:pt x="52455" y="164502"/>
                  </a:lnTo>
                  <a:lnTo>
                    <a:pt x="51056" y="173168"/>
                  </a:lnTo>
                  <a:lnTo>
                    <a:pt x="49278" y="181485"/>
                  </a:lnTo>
                  <a:lnTo>
                    <a:pt x="47245" y="188724"/>
                  </a:lnTo>
                  <a:lnTo>
                    <a:pt x="45044" y="195242"/>
                  </a:lnTo>
                  <a:lnTo>
                    <a:pt x="42729" y="201281"/>
                  </a:lnTo>
                  <a:lnTo>
                    <a:pt x="41186" y="207000"/>
                  </a:lnTo>
                  <a:lnTo>
                    <a:pt x="40157" y="212507"/>
                  </a:lnTo>
                  <a:lnTo>
                    <a:pt x="381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0" name="SMARTInkAnnotation1102"/>
            <p:cNvSpPr/>
            <p:nvPr/>
          </p:nvSpPr>
          <p:spPr>
            <a:xfrm>
              <a:off x="4382873" y="5737860"/>
              <a:ext cx="676358" cy="91334"/>
            </a:xfrm>
            <a:custGeom>
              <a:avLst/>
              <a:gdLst/>
              <a:ahLst/>
              <a:cxnLst/>
              <a:rect l="0" t="0" r="0" b="0"/>
              <a:pathLst>
                <a:path w="676358" h="91334">
                  <a:moveTo>
                    <a:pt x="13867" y="0"/>
                  </a:moveTo>
                  <a:lnTo>
                    <a:pt x="9822" y="24272"/>
                  </a:lnTo>
                  <a:lnTo>
                    <a:pt x="7784" y="32268"/>
                  </a:lnTo>
                  <a:lnTo>
                    <a:pt x="5579" y="38445"/>
                  </a:lnTo>
                  <a:lnTo>
                    <a:pt x="3261" y="43410"/>
                  </a:lnTo>
                  <a:lnTo>
                    <a:pt x="1717" y="47567"/>
                  </a:lnTo>
                  <a:lnTo>
                    <a:pt x="687" y="51184"/>
                  </a:lnTo>
                  <a:lnTo>
                    <a:pt x="0" y="54443"/>
                  </a:lnTo>
                  <a:lnTo>
                    <a:pt x="389" y="57463"/>
                  </a:lnTo>
                  <a:lnTo>
                    <a:pt x="1495" y="60322"/>
                  </a:lnTo>
                  <a:lnTo>
                    <a:pt x="3079" y="63075"/>
                  </a:lnTo>
                  <a:lnTo>
                    <a:pt x="4982" y="65756"/>
                  </a:lnTo>
                  <a:lnTo>
                    <a:pt x="7097" y="68391"/>
                  </a:lnTo>
                  <a:lnTo>
                    <a:pt x="12530" y="74657"/>
                  </a:lnTo>
                  <a:lnTo>
                    <a:pt x="13822" y="75172"/>
                  </a:lnTo>
                  <a:lnTo>
                    <a:pt x="17516" y="75743"/>
                  </a:lnTo>
                  <a:lnTo>
                    <a:pt x="28401" y="76065"/>
                  </a:lnTo>
                  <a:lnTo>
                    <a:pt x="37542" y="73883"/>
                  </a:lnTo>
                  <a:lnTo>
                    <a:pt x="42351" y="72115"/>
                  </a:lnTo>
                  <a:lnTo>
                    <a:pt x="47250" y="70090"/>
                  </a:lnTo>
                  <a:lnTo>
                    <a:pt x="52208" y="67894"/>
                  </a:lnTo>
                  <a:lnTo>
                    <a:pt x="57208" y="65582"/>
                  </a:lnTo>
                  <a:lnTo>
                    <a:pt x="63081" y="63195"/>
                  </a:lnTo>
                  <a:lnTo>
                    <a:pt x="69536" y="60757"/>
                  </a:lnTo>
                  <a:lnTo>
                    <a:pt x="83482" y="55790"/>
                  </a:lnTo>
                  <a:lnTo>
                    <a:pt x="120683" y="43169"/>
                  </a:lnTo>
                  <a:lnTo>
                    <a:pt x="129105" y="39785"/>
                  </a:lnTo>
                  <a:lnTo>
                    <a:pt x="138105" y="35837"/>
                  </a:lnTo>
                  <a:lnTo>
                    <a:pt x="147493" y="31511"/>
                  </a:lnTo>
                  <a:lnTo>
                    <a:pt x="157137" y="28628"/>
                  </a:lnTo>
                  <a:lnTo>
                    <a:pt x="166954" y="26706"/>
                  </a:lnTo>
                  <a:lnTo>
                    <a:pt x="176885" y="25424"/>
                  </a:lnTo>
                  <a:lnTo>
                    <a:pt x="186046" y="23722"/>
                  </a:lnTo>
                  <a:lnTo>
                    <a:pt x="194693" y="21742"/>
                  </a:lnTo>
                  <a:lnTo>
                    <a:pt x="202997" y="19575"/>
                  </a:lnTo>
                  <a:lnTo>
                    <a:pt x="218999" y="17167"/>
                  </a:lnTo>
                  <a:lnTo>
                    <a:pt x="235423" y="16943"/>
                  </a:lnTo>
                  <a:lnTo>
                    <a:pt x="254012" y="19666"/>
                  </a:lnTo>
                  <a:lnTo>
                    <a:pt x="262863" y="21578"/>
                  </a:lnTo>
                  <a:lnTo>
                    <a:pt x="271305" y="23698"/>
                  </a:lnTo>
                  <a:lnTo>
                    <a:pt x="279472" y="25960"/>
                  </a:lnTo>
                  <a:lnTo>
                    <a:pt x="295320" y="30729"/>
                  </a:lnTo>
                  <a:lnTo>
                    <a:pt x="303103" y="33185"/>
                  </a:lnTo>
                  <a:lnTo>
                    <a:pt x="309984" y="36517"/>
                  </a:lnTo>
                  <a:lnTo>
                    <a:pt x="316265" y="40431"/>
                  </a:lnTo>
                  <a:lnTo>
                    <a:pt x="322146" y="44734"/>
                  </a:lnTo>
                  <a:lnTo>
                    <a:pt x="328606" y="48450"/>
                  </a:lnTo>
                  <a:lnTo>
                    <a:pt x="335453" y="51773"/>
                  </a:lnTo>
                  <a:lnTo>
                    <a:pt x="342558" y="54836"/>
                  </a:lnTo>
                  <a:lnTo>
                    <a:pt x="354968" y="60497"/>
                  </a:lnTo>
                  <a:lnTo>
                    <a:pt x="360647" y="63191"/>
                  </a:lnTo>
                  <a:lnTo>
                    <a:pt x="366127" y="66680"/>
                  </a:lnTo>
                  <a:lnTo>
                    <a:pt x="371474" y="70701"/>
                  </a:lnTo>
                  <a:lnTo>
                    <a:pt x="376731" y="75074"/>
                  </a:lnTo>
                  <a:lnTo>
                    <a:pt x="381083" y="78836"/>
                  </a:lnTo>
                  <a:lnTo>
                    <a:pt x="384831" y="82191"/>
                  </a:lnTo>
                  <a:lnTo>
                    <a:pt x="388176" y="85274"/>
                  </a:lnTo>
                  <a:lnTo>
                    <a:pt x="392099" y="87330"/>
                  </a:lnTo>
                  <a:lnTo>
                    <a:pt x="400975" y="89613"/>
                  </a:lnTo>
                  <a:lnTo>
                    <a:pt x="420470" y="91079"/>
                  </a:lnTo>
                  <a:lnTo>
                    <a:pt x="436414" y="91333"/>
                  </a:lnTo>
                  <a:lnTo>
                    <a:pt x="456001" y="90562"/>
                  </a:lnTo>
                  <a:lnTo>
                    <a:pt x="461870" y="89161"/>
                  </a:lnTo>
                  <a:lnTo>
                    <a:pt x="509521" y="73527"/>
                  </a:lnTo>
                  <a:lnTo>
                    <a:pt x="517022" y="70185"/>
                  </a:lnTo>
                  <a:lnTo>
                    <a:pt x="524564" y="66263"/>
                  </a:lnTo>
                  <a:lnTo>
                    <a:pt x="532132" y="61955"/>
                  </a:lnTo>
                  <a:lnTo>
                    <a:pt x="539716" y="58237"/>
                  </a:lnTo>
                  <a:lnTo>
                    <a:pt x="547313" y="54912"/>
                  </a:lnTo>
                  <a:lnTo>
                    <a:pt x="554918" y="51848"/>
                  </a:lnTo>
                  <a:lnTo>
                    <a:pt x="562527" y="48112"/>
                  </a:lnTo>
                  <a:lnTo>
                    <a:pt x="570141" y="43929"/>
                  </a:lnTo>
                  <a:lnTo>
                    <a:pt x="577756" y="39445"/>
                  </a:lnTo>
                  <a:lnTo>
                    <a:pt x="585373" y="35611"/>
                  </a:lnTo>
                  <a:lnTo>
                    <a:pt x="592991" y="32207"/>
                  </a:lnTo>
                  <a:lnTo>
                    <a:pt x="600610" y="29091"/>
                  </a:lnTo>
                  <a:lnTo>
                    <a:pt x="607382" y="27014"/>
                  </a:lnTo>
                  <a:lnTo>
                    <a:pt x="619422" y="24707"/>
                  </a:lnTo>
                  <a:lnTo>
                    <a:pt x="625004" y="23244"/>
                  </a:lnTo>
                  <a:lnTo>
                    <a:pt x="630419" y="21423"/>
                  </a:lnTo>
                  <a:lnTo>
                    <a:pt x="635721" y="19362"/>
                  </a:lnTo>
                  <a:lnTo>
                    <a:pt x="643871" y="17072"/>
                  </a:lnTo>
                  <a:lnTo>
                    <a:pt x="658703" y="15482"/>
                  </a:lnTo>
                  <a:lnTo>
                    <a:pt x="663963" y="15348"/>
                  </a:lnTo>
                  <a:lnTo>
                    <a:pt x="666551" y="16158"/>
                  </a:lnTo>
                  <a:lnTo>
                    <a:pt x="669123" y="17546"/>
                  </a:lnTo>
                  <a:lnTo>
                    <a:pt x="671685" y="19317"/>
                  </a:lnTo>
                  <a:lnTo>
                    <a:pt x="673392" y="21345"/>
                  </a:lnTo>
                  <a:lnTo>
                    <a:pt x="674530" y="23543"/>
                  </a:lnTo>
                  <a:lnTo>
                    <a:pt x="675290" y="25856"/>
                  </a:lnTo>
                  <a:lnTo>
                    <a:pt x="675795" y="28244"/>
                  </a:lnTo>
                  <a:lnTo>
                    <a:pt x="676132" y="30682"/>
                  </a:lnTo>
                  <a:lnTo>
                    <a:pt x="676357" y="33155"/>
                  </a:lnTo>
                  <a:lnTo>
                    <a:pt x="675660" y="34804"/>
                  </a:lnTo>
                  <a:lnTo>
                    <a:pt x="674349" y="35903"/>
                  </a:lnTo>
                  <a:lnTo>
                    <a:pt x="669187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1" name="SMARTInkAnnotation1103"/>
            <p:cNvSpPr/>
            <p:nvPr/>
          </p:nvSpPr>
          <p:spPr>
            <a:xfrm>
              <a:off x="4541561" y="6027803"/>
              <a:ext cx="213225" cy="121402"/>
            </a:xfrm>
            <a:custGeom>
              <a:avLst/>
              <a:gdLst/>
              <a:ahLst/>
              <a:cxnLst/>
              <a:rect l="0" t="0" r="0" b="0"/>
              <a:pathLst>
                <a:path w="213225" h="121402">
                  <a:moveTo>
                    <a:pt x="106639" y="68197"/>
                  </a:moveTo>
                  <a:lnTo>
                    <a:pt x="106639" y="64152"/>
                  </a:lnTo>
                  <a:lnTo>
                    <a:pt x="105793" y="62114"/>
                  </a:lnTo>
                  <a:lnTo>
                    <a:pt x="104382" y="59908"/>
                  </a:lnTo>
                  <a:lnTo>
                    <a:pt x="102594" y="57591"/>
                  </a:lnTo>
                  <a:lnTo>
                    <a:pt x="101402" y="55200"/>
                  </a:lnTo>
                  <a:lnTo>
                    <a:pt x="100608" y="52759"/>
                  </a:lnTo>
                  <a:lnTo>
                    <a:pt x="100078" y="50285"/>
                  </a:lnTo>
                  <a:lnTo>
                    <a:pt x="99725" y="46942"/>
                  </a:lnTo>
                  <a:lnTo>
                    <a:pt x="99490" y="43021"/>
                  </a:lnTo>
                  <a:lnTo>
                    <a:pt x="99333" y="38713"/>
                  </a:lnTo>
                  <a:lnTo>
                    <a:pt x="98382" y="34994"/>
                  </a:lnTo>
                  <a:lnTo>
                    <a:pt x="96900" y="31668"/>
                  </a:lnTo>
                  <a:lnTo>
                    <a:pt x="95066" y="28604"/>
                  </a:lnTo>
                  <a:lnTo>
                    <a:pt x="93844" y="24869"/>
                  </a:lnTo>
                  <a:lnTo>
                    <a:pt x="93029" y="20685"/>
                  </a:lnTo>
                  <a:lnTo>
                    <a:pt x="92486" y="16202"/>
                  </a:lnTo>
                  <a:lnTo>
                    <a:pt x="91276" y="13214"/>
                  </a:lnTo>
                  <a:lnTo>
                    <a:pt x="89624" y="11221"/>
                  </a:lnTo>
                  <a:lnTo>
                    <a:pt x="87676" y="9893"/>
                  </a:lnTo>
                  <a:lnTo>
                    <a:pt x="86377" y="8161"/>
                  </a:lnTo>
                  <a:lnTo>
                    <a:pt x="85511" y="6160"/>
                  </a:lnTo>
                  <a:lnTo>
                    <a:pt x="84934" y="3978"/>
                  </a:lnTo>
                  <a:lnTo>
                    <a:pt x="82856" y="2525"/>
                  </a:lnTo>
                  <a:lnTo>
                    <a:pt x="79777" y="1555"/>
                  </a:lnTo>
                  <a:lnTo>
                    <a:pt x="70759" y="0"/>
                  </a:lnTo>
                  <a:lnTo>
                    <a:pt x="65010" y="2044"/>
                  </a:lnTo>
                  <a:lnTo>
                    <a:pt x="61107" y="3776"/>
                  </a:lnTo>
                  <a:lnTo>
                    <a:pt x="57657" y="5776"/>
                  </a:lnTo>
                  <a:lnTo>
                    <a:pt x="54511" y="7956"/>
                  </a:lnTo>
                  <a:lnTo>
                    <a:pt x="51567" y="10256"/>
                  </a:lnTo>
                  <a:lnTo>
                    <a:pt x="48758" y="13484"/>
                  </a:lnTo>
                  <a:lnTo>
                    <a:pt x="46038" y="17328"/>
                  </a:lnTo>
                  <a:lnTo>
                    <a:pt x="43379" y="21585"/>
                  </a:lnTo>
                  <a:lnTo>
                    <a:pt x="40759" y="25268"/>
                  </a:lnTo>
                  <a:lnTo>
                    <a:pt x="38165" y="28572"/>
                  </a:lnTo>
                  <a:lnTo>
                    <a:pt x="35590" y="31620"/>
                  </a:lnTo>
                  <a:lnTo>
                    <a:pt x="32180" y="35345"/>
                  </a:lnTo>
                  <a:lnTo>
                    <a:pt x="23875" y="44000"/>
                  </a:lnTo>
                  <a:lnTo>
                    <a:pt x="20136" y="48680"/>
                  </a:lnTo>
                  <a:lnTo>
                    <a:pt x="16797" y="53492"/>
                  </a:lnTo>
                  <a:lnTo>
                    <a:pt x="13725" y="58393"/>
                  </a:lnTo>
                  <a:lnTo>
                    <a:pt x="10829" y="63355"/>
                  </a:lnTo>
                  <a:lnTo>
                    <a:pt x="8053" y="68355"/>
                  </a:lnTo>
                  <a:lnTo>
                    <a:pt x="5354" y="73383"/>
                  </a:lnTo>
                  <a:lnTo>
                    <a:pt x="3556" y="78428"/>
                  </a:lnTo>
                  <a:lnTo>
                    <a:pt x="2357" y="83484"/>
                  </a:lnTo>
                  <a:lnTo>
                    <a:pt x="1558" y="88548"/>
                  </a:lnTo>
                  <a:lnTo>
                    <a:pt x="1025" y="92771"/>
                  </a:lnTo>
                  <a:lnTo>
                    <a:pt x="669" y="96433"/>
                  </a:lnTo>
                  <a:lnTo>
                    <a:pt x="433" y="99721"/>
                  </a:lnTo>
                  <a:lnTo>
                    <a:pt x="275" y="102760"/>
                  </a:lnTo>
                  <a:lnTo>
                    <a:pt x="100" y="108393"/>
                  </a:lnTo>
                  <a:lnTo>
                    <a:pt x="0" y="116326"/>
                  </a:lnTo>
                  <a:lnTo>
                    <a:pt x="833" y="118063"/>
                  </a:lnTo>
                  <a:lnTo>
                    <a:pt x="2235" y="119221"/>
                  </a:lnTo>
                  <a:lnTo>
                    <a:pt x="4016" y="119993"/>
                  </a:lnTo>
                  <a:lnTo>
                    <a:pt x="8253" y="120850"/>
                  </a:lnTo>
                  <a:lnTo>
                    <a:pt x="13805" y="121232"/>
                  </a:lnTo>
                  <a:lnTo>
                    <a:pt x="21917" y="121401"/>
                  </a:lnTo>
                  <a:lnTo>
                    <a:pt x="25605" y="120600"/>
                  </a:lnTo>
                  <a:lnTo>
                    <a:pt x="31959" y="117452"/>
                  </a:lnTo>
                  <a:lnTo>
                    <a:pt x="34839" y="115427"/>
                  </a:lnTo>
                  <a:lnTo>
                    <a:pt x="37606" y="113231"/>
                  </a:lnTo>
                  <a:lnTo>
                    <a:pt x="40297" y="110919"/>
                  </a:lnTo>
                  <a:lnTo>
                    <a:pt x="43784" y="108532"/>
                  </a:lnTo>
                  <a:lnTo>
                    <a:pt x="47803" y="106094"/>
                  </a:lnTo>
                  <a:lnTo>
                    <a:pt x="52175" y="103622"/>
                  </a:lnTo>
                  <a:lnTo>
                    <a:pt x="61548" y="98616"/>
                  </a:lnTo>
                  <a:lnTo>
                    <a:pt x="81364" y="88505"/>
                  </a:lnTo>
                  <a:lnTo>
                    <a:pt x="86402" y="85122"/>
                  </a:lnTo>
                  <a:lnTo>
                    <a:pt x="91454" y="81174"/>
                  </a:lnTo>
                  <a:lnTo>
                    <a:pt x="96516" y="76848"/>
                  </a:lnTo>
                  <a:lnTo>
                    <a:pt x="101583" y="73118"/>
                  </a:lnTo>
                  <a:lnTo>
                    <a:pt x="106656" y="69784"/>
                  </a:lnTo>
                  <a:lnTo>
                    <a:pt x="111730" y="66715"/>
                  </a:lnTo>
                  <a:lnTo>
                    <a:pt x="116807" y="63822"/>
                  </a:lnTo>
                  <a:lnTo>
                    <a:pt x="126963" y="58350"/>
                  </a:lnTo>
                  <a:lnTo>
                    <a:pt x="142200" y="50510"/>
                  </a:lnTo>
                  <a:lnTo>
                    <a:pt x="146433" y="48786"/>
                  </a:lnTo>
                  <a:lnTo>
                    <a:pt x="150102" y="47636"/>
                  </a:lnTo>
                  <a:lnTo>
                    <a:pt x="153394" y="46870"/>
                  </a:lnTo>
                  <a:lnTo>
                    <a:pt x="159310" y="43761"/>
                  </a:lnTo>
                  <a:lnTo>
                    <a:pt x="162074" y="41746"/>
                  </a:lnTo>
                  <a:lnTo>
                    <a:pt x="167401" y="39508"/>
                  </a:lnTo>
                  <a:lnTo>
                    <a:pt x="172591" y="38513"/>
                  </a:lnTo>
                  <a:lnTo>
                    <a:pt x="177720" y="38070"/>
                  </a:lnTo>
                  <a:lnTo>
                    <a:pt x="183597" y="37723"/>
                  </a:lnTo>
                  <a:lnTo>
                    <a:pt x="190142" y="37717"/>
                  </a:lnTo>
                  <a:lnTo>
                    <a:pt x="190318" y="39975"/>
                  </a:lnTo>
                  <a:lnTo>
                    <a:pt x="190457" y="45244"/>
                  </a:lnTo>
                  <a:lnTo>
                    <a:pt x="197373" y="52246"/>
                  </a:lnTo>
                  <a:lnTo>
                    <a:pt x="213224" y="68102"/>
                  </a:lnTo>
                  <a:lnTo>
                    <a:pt x="211019" y="68154"/>
                  </a:lnTo>
                  <a:lnTo>
                    <a:pt x="205699" y="681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2" name="SMARTInkAnnotation1104"/>
            <p:cNvSpPr/>
            <p:nvPr/>
          </p:nvSpPr>
          <p:spPr>
            <a:xfrm>
              <a:off x="4511080" y="6019800"/>
              <a:ext cx="236181" cy="236049"/>
            </a:xfrm>
            <a:custGeom>
              <a:avLst/>
              <a:gdLst/>
              <a:ahLst/>
              <a:cxnLst/>
              <a:rect l="0" t="0" r="0" b="0"/>
              <a:pathLst>
                <a:path w="236181" h="236049">
                  <a:moveTo>
                    <a:pt x="190460" y="30480"/>
                  </a:moveTo>
                  <a:lnTo>
                    <a:pt x="220845" y="30480"/>
                  </a:lnTo>
                  <a:lnTo>
                    <a:pt x="220912" y="34524"/>
                  </a:lnTo>
                  <a:lnTo>
                    <a:pt x="221768" y="35716"/>
                  </a:lnTo>
                  <a:lnTo>
                    <a:pt x="223185" y="36511"/>
                  </a:lnTo>
                  <a:lnTo>
                    <a:pt x="224977" y="37041"/>
                  </a:lnTo>
                  <a:lnTo>
                    <a:pt x="226171" y="38240"/>
                  </a:lnTo>
                  <a:lnTo>
                    <a:pt x="226968" y="39887"/>
                  </a:lnTo>
                  <a:lnTo>
                    <a:pt x="228246" y="44568"/>
                  </a:lnTo>
                  <a:lnTo>
                    <a:pt x="234550" y="51599"/>
                  </a:lnTo>
                  <a:lnTo>
                    <a:pt x="235093" y="52179"/>
                  </a:lnTo>
                  <a:lnTo>
                    <a:pt x="235697" y="55082"/>
                  </a:lnTo>
                  <a:lnTo>
                    <a:pt x="236179" y="60957"/>
                  </a:lnTo>
                  <a:lnTo>
                    <a:pt x="236180" y="60960"/>
                  </a:lnTo>
                  <a:lnTo>
                    <a:pt x="232135" y="56915"/>
                  </a:lnTo>
                  <a:lnTo>
                    <a:pt x="230097" y="55723"/>
                  </a:lnTo>
                  <a:lnTo>
                    <a:pt x="225574" y="54399"/>
                  </a:lnTo>
                  <a:lnTo>
                    <a:pt x="224030" y="53199"/>
                  </a:lnTo>
                  <a:lnTo>
                    <a:pt x="223000" y="51552"/>
                  </a:lnTo>
                  <a:lnTo>
                    <a:pt x="221061" y="46061"/>
                  </a:lnTo>
                  <a:lnTo>
                    <a:pt x="214390" y="45750"/>
                  </a:lnTo>
                  <a:lnTo>
                    <a:pt x="214033" y="44893"/>
                  </a:lnTo>
                  <a:lnTo>
                    <a:pt x="213414" y="39162"/>
                  </a:lnTo>
                  <a:lnTo>
                    <a:pt x="212536" y="38807"/>
                  </a:lnTo>
                  <a:lnTo>
                    <a:pt x="205728" y="38102"/>
                  </a:lnTo>
                  <a:lnTo>
                    <a:pt x="205702" y="31539"/>
                  </a:lnTo>
                  <a:lnTo>
                    <a:pt x="204855" y="31186"/>
                  </a:lnTo>
                  <a:lnTo>
                    <a:pt x="199139" y="30573"/>
                  </a:lnTo>
                  <a:lnTo>
                    <a:pt x="192206" y="25261"/>
                  </a:lnTo>
                  <a:lnTo>
                    <a:pt x="187567" y="23927"/>
                  </a:lnTo>
                  <a:lnTo>
                    <a:pt x="185991" y="22725"/>
                  </a:lnTo>
                  <a:lnTo>
                    <a:pt x="184941" y="21076"/>
                  </a:lnTo>
                  <a:lnTo>
                    <a:pt x="184241" y="19130"/>
                  </a:lnTo>
                  <a:lnTo>
                    <a:pt x="182927" y="17834"/>
                  </a:lnTo>
                  <a:lnTo>
                    <a:pt x="181205" y="16969"/>
                  </a:lnTo>
                  <a:lnTo>
                    <a:pt x="177033" y="16008"/>
                  </a:lnTo>
                  <a:lnTo>
                    <a:pt x="172357" y="15581"/>
                  </a:lnTo>
                  <a:lnTo>
                    <a:pt x="169925" y="14621"/>
                  </a:lnTo>
                  <a:lnTo>
                    <a:pt x="164964" y="11295"/>
                  </a:lnTo>
                  <a:lnTo>
                    <a:pt x="159938" y="9254"/>
                  </a:lnTo>
                  <a:lnTo>
                    <a:pt x="153857" y="7942"/>
                  </a:lnTo>
                  <a:lnTo>
                    <a:pt x="148759" y="7716"/>
                  </a:lnTo>
                  <a:lnTo>
                    <a:pt x="146573" y="6837"/>
                  </a:lnTo>
                  <a:lnTo>
                    <a:pt x="139238" y="1601"/>
                  </a:lnTo>
                  <a:lnTo>
                    <a:pt x="137539" y="316"/>
                  </a:lnTo>
                  <a:lnTo>
                    <a:pt x="130231" y="19"/>
                  </a:lnTo>
                  <a:lnTo>
                    <a:pt x="122948" y="0"/>
                  </a:lnTo>
                  <a:lnTo>
                    <a:pt x="117835" y="0"/>
                  </a:lnTo>
                  <a:lnTo>
                    <a:pt x="116644" y="846"/>
                  </a:lnTo>
                  <a:lnTo>
                    <a:pt x="115849" y="2258"/>
                  </a:lnTo>
                  <a:lnTo>
                    <a:pt x="115319" y="4045"/>
                  </a:lnTo>
                  <a:lnTo>
                    <a:pt x="112473" y="8288"/>
                  </a:lnTo>
                  <a:lnTo>
                    <a:pt x="108386" y="13843"/>
                  </a:lnTo>
                  <a:lnTo>
                    <a:pt x="106110" y="17695"/>
                  </a:lnTo>
                  <a:lnTo>
                    <a:pt x="103748" y="21957"/>
                  </a:lnTo>
                  <a:lnTo>
                    <a:pt x="98863" y="31207"/>
                  </a:lnTo>
                  <a:lnTo>
                    <a:pt x="96375" y="36045"/>
                  </a:lnTo>
                  <a:lnTo>
                    <a:pt x="93870" y="41809"/>
                  </a:lnTo>
                  <a:lnTo>
                    <a:pt x="91354" y="48193"/>
                  </a:lnTo>
                  <a:lnTo>
                    <a:pt x="86299" y="62059"/>
                  </a:lnTo>
                  <a:lnTo>
                    <a:pt x="81231" y="76689"/>
                  </a:lnTo>
                  <a:lnTo>
                    <a:pt x="77848" y="84145"/>
                  </a:lnTo>
                  <a:lnTo>
                    <a:pt x="73899" y="91657"/>
                  </a:lnTo>
                  <a:lnTo>
                    <a:pt x="69573" y="99204"/>
                  </a:lnTo>
                  <a:lnTo>
                    <a:pt x="64995" y="106776"/>
                  </a:lnTo>
                  <a:lnTo>
                    <a:pt x="55394" y="121963"/>
                  </a:lnTo>
                  <a:lnTo>
                    <a:pt x="51310" y="129568"/>
                  </a:lnTo>
                  <a:lnTo>
                    <a:pt x="47740" y="137179"/>
                  </a:lnTo>
                  <a:lnTo>
                    <a:pt x="44513" y="144792"/>
                  </a:lnTo>
                  <a:lnTo>
                    <a:pt x="41515" y="152408"/>
                  </a:lnTo>
                  <a:lnTo>
                    <a:pt x="35927" y="167644"/>
                  </a:lnTo>
                  <a:lnTo>
                    <a:pt x="33252" y="174415"/>
                  </a:lnTo>
                  <a:lnTo>
                    <a:pt x="30621" y="180623"/>
                  </a:lnTo>
                  <a:lnTo>
                    <a:pt x="25441" y="192037"/>
                  </a:lnTo>
                  <a:lnTo>
                    <a:pt x="17764" y="207983"/>
                  </a:lnTo>
                  <a:lnTo>
                    <a:pt x="12671" y="218308"/>
                  </a:lnTo>
                  <a:lnTo>
                    <a:pt x="10127" y="222585"/>
                  </a:lnTo>
                  <a:lnTo>
                    <a:pt x="5043" y="229596"/>
                  </a:lnTo>
                  <a:lnTo>
                    <a:pt x="92" y="236048"/>
                  </a:lnTo>
                  <a:lnTo>
                    <a:pt x="0" y="232123"/>
                  </a:lnTo>
                  <a:lnTo>
                    <a:pt x="834" y="230102"/>
                  </a:lnTo>
                  <a:lnTo>
                    <a:pt x="6052" y="222366"/>
                  </a:lnTo>
                  <a:lnTo>
                    <a:pt x="8255" y="218517"/>
                  </a:lnTo>
                  <a:lnTo>
                    <a:pt x="12960" y="209725"/>
                  </a:lnTo>
                  <a:lnTo>
                    <a:pt x="17874" y="200173"/>
                  </a:lnTo>
                  <a:lnTo>
                    <a:pt x="20369" y="194409"/>
                  </a:lnTo>
                  <a:lnTo>
                    <a:pt x="22879" y="188026"/>
                  </a:lnTo>
                  <a:lnTo>
                    <a:pt x="3044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3" name="SMARTInkAnnotation1105"/>
            <p:cNvSpPr/>
            <p:nvPr/>
          </p:nvSpPr>
          <p:spPr>
            <a:xfrm>
              <a:off x="4617720" y="6134100"/>
              <a:ext cx="152401" cy="106678"/>
            </a:xfrm>
            <a:custGeom>
              <a:avLst/>
              <a:gdLst/>
              <a:ahLst/>
              <a:cxnLst/>
              <a:rect l="0" t="0" r="0" b="0"/>
              <a:pathLst>
                <a:path w="152401" h="106678">
                  <a:moveTo>
                    <a:pt x="0" y="0"/>
                  </a:moveTo>
                  <a:lnTo>
                    <a:pt x="4045" y="4045"/>
                  </a:lnTo>
                  <a:lnTo>
                    <a:pt x="5237" y="6083"/>
                  </a:lnTo>
                  <a:lnTo>
                    <a:pt x="6031" y="8288"/>
                  </a:lnTo>
                  <a:lnTo>
                    <a:pt x="7612" y="15204"/>
                  </a:lnTo>
                  <a:lnTo>
                    <a:pt x="11663" y="19274"/>
                  </a:lnTo>
                  <a:lnTo>
                    <a:pt x="12855" y="21316"/>
                  </a:lnTo>
                  <a:lnTo>
                    <a:pt x="13650" y="23524"/>
                  </a:lnTo>
                  <a:lnTo>
                    <a:pt x="14180" y="25843"/>
                  </a:lnTo>
                  <a:lnTo>
                    <a:pt x="15380" y="28235"/>
                  </a:lnTo>
                  <a:lnTo>
                    <a:pt x="17027" y="30677"/>
                  </a:lnTo>
                  <a:lnTo>
                    <a:pt x="18972" y="33151"/>
                  </a:lnTo>
                  <a:lnTo>
                    <a:pt x="21961" y="35647"/>
                  </a:lnTo>
                  <a:lnTo>
                    <a:pt x="25647" y="38158"/>
                  </a:lnTo>
                  <a:lnTo>
                    <a:pt x="29798" y="40679"/>
                  </a:lnTo>
                  <a:lnTo>
                    <a:pt x="33412" y="43206"/>
                  </a:lnTo>
                  <a:lnTo>
                    <a:pt x="36668" y="45737"/>
                  </a:lnTo>
                  <a:lnTo>
                    <a:pt x="39685" y="48271"/>
                  </a:lnTo>
                  <a:lnTo>
                    <a:pt x="43390" y="51654"/>
                  </a:lnTo>
                  <a:lnTo>
                    <a:pt x="52022" y="59929"/>
                  </a:lnTo>
                  <a:lnTo>
                    <a:pt x="56694" y="63659"/>
                  </a:lnTo>
                  <a:lnTo>
                    <a:pt x="61503" y="66993"/>
                  </a:lnTo>
                  <a:lnTo>
                    <a:pt x="66402" y="70061"/>
                  </a:lnTo>
                  <a:lnTo>
                    <a:pt x="70515" y="72954"/>
                  </a:lnTo>
                  <a:lnTo>
                    <a:pt x="74103" y="75729"/>
                  </a:lnTo>
                  <a:lnTo>
                    <a:pt x="77342" y="78427"/>
                  </a:lnTo>
                  <a:lnTo>
                    <a:pt x="81195" y="81070"/>
                  </a:lnTo>
                  <a:lnTo>
                    <a:pt x="85456" y="83681"/>
                  </a:lnTo>
                  <a:lnTo>
                    <a:pt x="89991" y="86267"/>
                  </a:lnTo>
                  <a:lnTo>
                    <a:pt x="99545" y="91399"/>
                  </a:lnTo>
                  <a:lnTo>
                    <a:pt x="104463" y="93952"/>
                  </a:lnTo>
                  <a:lnTo>
                    <a:pt x="108588" y="95655"/>
                  </a:lnTo>
                  <a:lnTo>
                    <a:pt x="112185" y="96789"/>
                  </a:lnTo>
                  <a:lnTo>
                    <a:pt x="115431" y="97546"/>
                  </a:lnTo>
                  <a:lnTo>
                    <a:pt x="118440" y="98897"/>
                  </a:lnTo>
                  <a:lnTo>
                    <a:pt x="121293" y="100645"/>
                  </a:lnTo>
                  <a:lnTo>
                    <a:pt x="124042" y="102656"/>
                  </a:lnTo>
                  <a:lnTo>
                    <a:pt x="126721" y="103998"/>
                  </a:lnTo>
                  <a:lnTo>
                    <a:pt x="129354" y="104892"/>
                  </a:lnTo>
                  <a:lnTo>
                    <a:pt x="135618" y="106326"/>
                  </a:lnTo>
                  <a:lnTo>
                    <a:pt x="138732" y="106523"/>
                  </a:lnTo>
                  <a:lnTo>
                    <a:pt x="144675" y="106677"/>
                  </a:lnTo>
                  <a:lnTo>
                    <a:pt x="144733" y="104421"/>
                  </a:lnTo>
                  <a:lnTo>
                    <a:pt x="144779" y="95107"/>
                  </a:lnTo>
                  <a:lnTo>
                    <a:pt x="145626" y="93885"/>
                  </a:lnTo>
                  <a:lnTo>
                    <a:pt x="147037" y="93070"/>
                  </a:lnTo>
                  <a:lnTo>
                    <a:pt x="15240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4" name="SMARTInkAnnotation1106"/>
            <p:cNvSpPr/>
            <p:nvPr/>
          </p:nvSpPr>
          <p:spPr>
            <a:xfrm>
              <a:off x="4755243" y="6103973"/>
              <a:ext cx="273958" cy="151505"/>
            </a:xfrm>
            <a:custGeom>
              <a:avLst/>
              <a:gdLst/>
              <a:ahLst/>
              <a:cxnLst/>
              <a:rect l="0" t="0" r="0" b="0"/>
              <a:pathLst>
                <a:path w="273958" h="151505">
                  <a:moveTo>
                    <a:pt x="182517" y="60607"/>
                  </a:moveTo>
                  <a:lnTo>
                    <a:pt x="182517" y="39213"/>
                  </a:lnTo>
                  <a:lnTo>
                    <a:pt x="180260" y="36141"/>
                  </a:lnTo>
                  <a:lnTo>
                    <a:pt x="176434" y="31954"/>
                  </a:lnTo>
                  <a:lnTo>
                    <a:pt x="169520" y="24836"/>
                  </a:lnTo>
                  <a:lnTo>
                    <a:pt x="157078" y="12319"/>
                  </a:lnTo>
                  <a:lnTo>
                    <a:pt x="154551" y="10635"/>
                  </a:lnTo>
                  <a:lnTo>
                    <a:pt x="142154" y="5675"/>
                  </a:lnTo>
                  <a:lnTo>
                    <a:pt x="134098" y="2326"/>
                  </a:lnTo>
                  <a:lnTo>
                    <a:pt x="127695" y="838"/>
                  </a:lnTo>
                  <a:lnTo>
                    <a:pt x="119770" y="177"/>
                  </a:lnTo>
                  <a:lnTo>
                    <a:pt x="115285" y="0"/>
                  </a:lnTo>
                  <a:lnTo>
                    <a:pt x="109756" y="729"/>
                  </a:lnTo>
                  <a:lnTo>
                    <a:pt x="103529" y="2062"/>
                  </a:lnTo>
                  <a:lnTo>
                    <a:pt x="96838" y="3797"/>
                  </a:lnTo>
                  <a:lnTo>
                    <a:pt x="90685" y="5801"/>
                  </a:lnTo>
                  <a:lnTo>
                    <a:pt x="84888" y="7983"/>
                  </a:lnTo>
                  <a:lnTo>
                    <a:pt x="79331" y="10284"/>
                  </a:lnTo>
                  <a:lnTo>
                    <a:pt x="73934" y="12665"/>
                  </a:lnTo>
                  <a:lnTo>
                    <a:pt x="63419" y="17568"/>
                  </a:lnTo>
                  <a:lnTo>
                    <a:pt x="59092" y="20908"/>
                  </a:lnTo>
                  <a:lnTo>
                    <a:pt x="55360" y="24827"/>
                  </a:lnTo>
                  <a:lnTo>
                    <a:pt x="52026" y="29134"/>
                  </a:lnTo>
                  <a:lnTo>
                    <a:pt x="48109" y="34545"/>
                  </a:lnTo>
                  <a:lnTo>
                    <a:pt x="39243" y="47331"/>
                  </a:lnTo>
                  <a:lnTo>
                    <a:pt x="34507" y="53449"/>
                  </a:lnTo>
                  <a:lnTo>
                    <a:pt x="29658" y="59221"/>
                  </a:lnTo>
                  <a:lnTo>
                    <a:pt x="20599" y="69304"/>
                  </a:lnTo>
                  <a:lnTo>
                    <a:pt x="13752" y="76608"/>
                  </a:lnTo>
                  <a:lnTo>
                    <a:pt x="11587" y="80587"/>
                  </a:lnTo>
                  <a:lnTo>
                    <a:pt x="10143" y="84934"/>
                  </a:lnTo>
                  <a:lnTo>
                    <a:pt x="9181" y="89525"/>
                  </a:lnTo>
                  <a:lnTo>
                    <a:pt x="7693" y="94279"/>
                  </a:lnTo>
                  <a:lnTo>
                    <a:pt x="5854" y="99142"/>
                  </a:lnTo>
                  <a:lnTo>
                    <a:pt x="3782" y="104076"/>
                  </a:lnTo>
                  <a:lnTo>
                    <a:pt x="2400" y="109060"/>
                  </a:lnTo>
                  <a:lnTo>
                    <a:pt x="1479" y="114075"/>
                  </a:lnTo>
                  <a:lnTo>
                    <a:pt x="865" y="119113"/>
                  </a:lnTo>
                  <a:lnTo>
                    <a:pt x="455" y="123317"/>
                  </a:lnTo>
                  <a:lnTo>
                    <a:pt x="182" y="126967"/>
                  </a:lnTo>
                  <a:lnTo>
                    <a:pt x="0" y="130247"/>
                  </a:lnTo>
                  <a:lnTo>
                    <a:pt x="726" y="133280"/>
                  </a:lnTo>
                  <a:lnTo>
                    <a:pt x="2057" y="136149"/>
                  </a:lnTo>
                  <a:lnTo>
                    <a:pt x="3790" y="138909"/>
                  </a:lnTo>
                  <a:lnTo>
                    <a:pt x="5793" y="140748"/>
                  </a:lnTo>
                  <a:lnTo>
                    <a:pt x="7974" y="141974"/>
                  </a:lnTo>
                  <a:lnTo>
                    <a:pt x="12656" y="143336"/>
                  </a:lnTo>
                  <a:lnTo>
                    <a:pt x="20898" y="144103"/>
                  </a:lnTo>
                  <a:lnTo>
                    <a:pt x="29124" y="144283"/>
                  </a:lnTo>
                  <a:lnTo>
                    <a:pt x="33688" y="143484"/>
                  </a:lnTo>
                  <a:lnTo>
                    <a:pt x="38424" y="142105"/>
                  </a:lnTo>
                  <a:lnTo>
                    <a:pt x="49049" y="138315"/>
                  </a:lnTo>
                  <a:lnTo>
                    <a:pt x="62238" y="133808"/>
                  </a:lnTo>
                  <a:lnTo>
                    <a:pt x="68465" y="131421"/>
                  </a:lnTo>
                  <a:lnTo>
                    <a:pt x="74308" y="128983"/>
                  </a:lnTo>
                  <a:lnTo>
                    <a:pt x="79898" y="126511"/>
                  </a:lnTo>
                  <a:lnTo>
                    <a:pt x="86164" y="124016"/>
                  </a:lnTo>
                  <a:lnTo>
                    <a:pt x="99900" y="118986"/>
                  </a:lnTo>
                  <a:lnTo>
                    <a:pt x="106272" y="116460"/>
                  </a:lnTo>
                  <a:lnTo>
                    <a:pt x="112214" y="113929"/>
                  </a:lnTo>
                  <a:lnTo>
                    <a:pt x="117868" y="111395"/>
                  </a:lnTo>
                  <a:lnTo>
                    <a:pt x="123332" y="108012"/>
                  </a:lnTo>
                  <a:lnTo>
                    <a:pt x="128667" y="104063"/>
                  </a:lnTo>
                  <a:lnTo>
                    <a:pt x="133917" y="99738"/>
                  </a:lnTo>
                  <a:lnTo>
                    <a:pt x="139110" y="96008"/>
                  </a:lnTo>
                  <a:lnTo>
                    <a:pt x="144266" y="92674"/>
                  </a:lnTo>
                  <a:lnTo>
                    <a:pt x="149396" y="89605"/>
                  </a:lnTo>
                  <a:lnTo>
                    <a:pt x="153663" y="86712"/>
                  </a:lnTo>
                  <a:lnTo>
                    <a:pt x="157354" y="83937"/>
                  </a:lnTo>
                  <a:lnTo>
                    <a:pt x="160662" y="81240"/>
                  </a:lnTo>
                  <a:lnTo>
                    <a:pt x="164561" y="78596"/>
                  </a:lnTo>
                  <a:lnTo>
                    <a:pt x="168853" y="75986"/>
                  </a:lnTo>
                  <a:lnTo>
                    <a:pt x="177291" y="71676"/>
                  </a:lnTo>
                  <a:lnTo>
                    <a:pt x="183863" y="69759"/>
                  </a:lnTo>
                  <a:lnTo>
                    <a:pt x="185954" y="68402"/>
                  </a:lnTo>
                  <a:lnTo>
                    <a:pt x="187348" y="66650"/>
                  </a:lnTo>
                  <a:lnTo>
                    <a:pt x="188278" y="64636"/>
                  </a:lnTo>
                  <a:lnTo>
                    <a:pt x="189745" y="64139"/>
                  </a:lnTo>
                  <a:lnTo>
                    <a:pt x="191568" y="64655"/>
                  </a:lnTo>
                  <a:lnTo>
                    <a:pt x="196535" y="67521"/>
                  </a:lnTo>
                  <a:lnTo>
                    <a:pt x="201440" y="68018"/>
                  </a:lnTo>
                  <a:lnTo>
                    <a:pt x="202752" y="68934"/>
                  </a:lnTo>
                  <a:lnTo>
                    <a:pt x="203627" y="70392"/>
                  </a:lnTo>
                  <a:lnTo>
                    <a:pt x="204600" y="74269"/>
                  </a:lnTo>
                  <a:lnTo>
                    <a:pt x="205032" y="78814"/>
                  </a:lnTo>
                  <a:lnTo>
                    <a:pt x="205993" y="82058"/>
                  </a:lnTo>
                  <a:lnTo>
                    <a:pt x="207481" y="85915"/>
                  </a:lnTo>
                  <a:lnTo>
                    <a:pt x="209320" y="90178"/>
                  </a:lnTo>
                  <a:lnTo>
                    <a:pt x="213620" y="99432"/>
                  </a:lnTo>
                  <a:lnTo>
                    <a:pt x="215952" y="104271"/>
                  </a:lnTo>
                  <a:lnTo>
                    <a:pt x="217507" y="108343"/>
                  </a:lnTo>
                  <a:lnTo>
                    <a:pt x="218544" y="111903"/>
                  </a:lnTo>
                  <a:lnTo>
                    <a:pt x="219235" y="115125"/>
                  </a:lnTo>
                  <a:lnTo>
                    <a:pt x="221389" y="118119"/>
                  </a:lnTo>
                  <a:lnTo>
                    <a:pt x="224518" y="120962"/>
                  </a:lnTo>
                  <a:lnTo>
                    <a:pt x="228298" y="123703"/>
                  </a:lnTo>
                  <a:lnTo>
                    <a:pt x="230818" y="127225"/>
                  </a:lnTo>
                  <a:lnTo>
                    <a:pt x="232497" y="131265"/>
                  </a:lnTo>
                  <a:lnTo>
                    <a:pt x="233617" y="135652"/>
                  </a:lnTo>
                  <a:lnTo>
                    <a:pt x="236057" y="139424"/>
                  </a:lnTo>
                  <a:lnTo>
                    <a:pt x="239377" y="142784"/>
                  </a:lnTo>
                  <a:lnTo>
                    <a:pt x="243284" y="145872"/>
                  </a:lnTo>
                  <a:lnTo>
                    <a:pt x="249882" y="149302"/>
                  </a:lnTo>
                  <a:lnTo>
                    <a:pt x="255637" y="150827"/>
                  </a:lnTo>
                  <a:lnTo>
                    <a:pt x="261017" y="151504"/>
                  </a:lnTo>
                  <a:lnTo>
                    <a:pt x="263637" y="150838"/>
                  </a:lnTo>
                  <a:lnTo>
                    <a:pt x="266231" y="149548"/>
                  </a:lnTo>
                  <a:lnTo>
                    <a:pt x="273957" y="1444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5" name="SMARTInkAnnotation1107"/>
            <p:cNvSpPr/>
            <p:nvPr/>
          </p:nvSpPr>
          <p:spPr>
            <a:xfrm>
              <a:off x="5280688" y="6013019"/>
              <a:ext cx="220953" cy="280512"/>
            </a:xfrm>
            <a:custGeom>
              <a:avLst/>
              <a:gdLst/>
              <a:ahLst/>
              <a:cxnLst/>
              <a:rect l="0" t="0" r="0" b="0"/>
              <a:pathLst>
                <a:path w="220953" h="280512">
                  <a:moveTo>
                    <a:pt x="53312" y="37261"/>
                  </a:moveTo>
                  <a:lnTo>
                    <a:pt x="53312" y="73830"/>
                  </a:lnTo>
                  <a:lnTo>
                    <a:pt x="52466" y="78574"/>
                  </a:lnTo>
                  <a:lnTo>
                    <a:pt x="51055" y="83429"/>
                  </a:lnTo>
                  <a:lnTo>
                    <a:pt x="47228" y="94187"/>
                  </a:lnTo>
                  <a:lnTo>
                    <a:pt x="42706" y="107435"/>
                  </a:lnTo>
                  <a:lnTo>
                    <a:pt x="41161" y="115370"/>
                  </a:lnTo>
                  <a:lnTo>
                    <a:pt x="40131" y="124048"/>
                  </a:lnTo>
                  <a:lnTo>
                    <a:pt x="39445" y="133218"/>
                  </a:lnTo>
                  <a:lnTo>
                    <a:pt x="38141" y="141873"/>
                  </a:lnTo>
                  <a:lnTo>
                    <a:pt x="36424" y="150183"/>
                  </a:lnTo>
                  <a:lnTo>
                    <a:pt x="34433" y="158262"/>
                  </a:lnTo>
                  <a:lnTo>
                    <a:pt x="32259" y="166188"/>
                  </a:lnTo>
                  <a:lnTo>
                    <a:pt x="27586" y="181769"/>
                  </a:lnTo>
                  <a:lnTo>
                    <a:pt x="26002" y="189480"/>
                  </a:lnTo>
                  <a:lnTo>
                    <a:pt x="24945" y="197160"/>
                  </a:lnTo>
                  <a:lnTo>
                    <a:pt x="24240" y="204820"/>
                  </a:lnTo>
                  <a:lnTo>
                    <a:pt x="22924" y="212467"/>
                  </a:lnTo>
                  <a:lnTo>
                    <a:pt x="21200" y="220106"/>
                  </a:lnTo>
                  <a:lnTo>
                    <a:pt x="19204" y="227737"/>
                  </a:lnTo>
                  <a:lnTo>
                    <a:pt x="17873" y="234518"/>
                  </a:lnTo>
                  <a:lnTo>
                    <a:pt x="16986" y="240733"/>
                  </a:lnTo>
                  <a:lnTo>
                    <a:pt x="16394" y="246569"/>
                  </a:lnTo>
                  <a:lnTo>
                    <a:pt x="15153" y="252153"/>
                  </a:lnTo>
                  <a:lnTo>
                    <a:pt x="13480" y="257569"/>
                  </a:lnTo>
                  <a:lnTo>
                    <a:pt x="11517" y="262873"/>
                  </a:lnTo>
                  <a:lnTo>
                    <a:pt x="9336" y="271024"/>
                  </a:lnTo>
                  <a:lnTo>
                    <a:pt x="7694" y="280511"/>
                  </a:lnTo>
                  <a:lnTo>
                    <a:pt x="3577" y="276881"/>
                  </a:lnTo>
                  <a:lnTo>
                    <a:pt x="2375" y="274055"/>
                  </a:lnTo>
                  <a:lnTo>
                    <a:pt x="1040" y="266398"/>
                  </a:lnTo>
                  <a:lnTo>
                    <a:pt x="684" y="261986"/>
                  </a:lnTo>
                  <a:lnTo>
                    <a:pt x="446" y="257351"/>
                  </a:lnTo>
                  <a:lnTo>
                    <a:pt x="183" y="247686"/>
                  </a:lnTo>
                  <a:lnTo>
                    <a:pt x="0" y="214539"/>
                  </a:lnTo>
                  <a:lnTo>
                    <a:pt x="837" y="206246"/>
                  </a:lnTo>
                  <a:lnTo>
                    <a:pt x="2242" y="198178"/>
                  </a:lnTo>
                  <a:lnTo>
                    <a:pt x="4025" y="190259"/>
                  </a:lnTo>
                  <a:lnTo>
                    <a:pt x="5214" y="181593"/>
                  </a:lnTo>
                  <a:lnTo>
                    <a:pt x="6006" y="172428"/>
                  </a:lnTo>
                  <a:lnTo>
                    <a:pt x="6535" y="162933"/>
                  </a:lnTo>
                  <a:lnTo>
                    <a:pt x="8581" y="153216"/>
                  </a:lnTo>
                  <a:lnTo>
                    <a:pt x="11638" y="143351"/>
                  </a:lnTo>
                  <a:lnTo>
                    <a:pt x="18703" y="124206"/>
                  </a:lnTo>
                  <a:lnTo>
                    <a:pt x="24666" y="107229"/>
                  </a:lnTo>
                  <a:lnTo>
                    <a:pt x="28288" y="99147"/>
                  </a:lnTo>
                  <a:lnTo>
                    <a:pt x="32396" y="91218"/>
                  </a:lnTo>
                  <a:lnTo>
                    <a:pt x="36828" y="83393"/>
                  </a:lnTo>
                  <a:lnTo>
                    <a:pt x="41476" y="75635"/>
                  </a:lnTo>
                  <a:lnTo>
                    <a:pt x="51156" y="60243"/>
                  </a:lnTo>
                  <a:lnTo>
                    <a:pt x="66126" y="37297"/>
                  </a:lnTo>
                  <a:lnTo>
                    <a:pt x="71168" y="31359"/>
                  </a:lnTo>
                  <a:lnTo>
                    <a:pt x="76222" y="26553"/>
                  </a:lnTo>
                  <a:lnTo>
                    <a:pt x="81286" y="22502"/>
                  </a:lnTo>
                  <a:lnTo>
                    <a:pt x="86355" y="18108"/>
                  </a:lnTo>
                  <a:lnTo>
                    <a:pt x="91427" y="13486"/>
                  </a:lnTo>
                  <a:lnTo>
                    <a:pt x="96502" y="8711"/>
                  </a:lnTo>
                  <a:lnTo>
                    <a:pt x="102425" y="5528"/>
                  </a:lnTo>
                  <a:lnTo>
                    <a:pt x="108914" y="3406"/>
                  </a:lnTo>
                  <a:lnTo>
                    <a:pt x="115781" y="1991"/>
                  </a:lnTo>
                  <a:lnTo>
                    <a:pt x="122051" y="1048"/>
                  </a:lnTo>
                  <a:lnTo>
                    <a:pt x="127925" y="419"/>
                  </a:lnTo>
                  <a:lnTo>
                    <a:pt x="133533" y="0"/>
                  </a:lnTo>
                  <a:lnTo>
                    <a:pt x="138966" y="567"/>
                  </a:lnTo>
                  <a:lnTo>
                    <a:pt x="144282" y="1791"/>
                  </a:lnTo>
                  <a:lnTo>
                    <a:pt x="149518" y="3455"/>
                  </a:lnTo>
                  <a:lnTo>
                    <a:pt x="154703" y="5410"/>
                  </a:lnTo>
                  <a:lnTo>
                    <a:pt x="159853" y="7561"/>
                  </a:lnTo>
                  <a:lnTo>
                    <a:pt x="164979" y="9841"/>
                  </a:lnTo>
                  <a:lnTo>
                    <a:pt x="169243" y="12207"/>
                  </a:lnTo>
                  <a:lnTo>
                    <a:pt x="172933" y="14632"/>
                  </a:lnTo>
                  <a:lnTo>
                    <a:pt x="176239" y="17095"/>
                  </a:lnTo>
                  <a:lnTo>
                    <a:pt x="180137" y="19584"/>
                  </a:lnTo>
                  <a:lnTo>
                    <a:pt x="184429" y="22090"/>
                  </a:lnTo>
                  <a:lnTo>
                    <a:pt x="188983" y="24607"/>
                  </a:lnTo>
                  <a:lnTo>
                    <a:pt x="192867" y="27978"/>
                  </a:lnTo>
                  <a:lnTo>
                    <a:pt x="199438" y="36240"/>
                  </a:lnTo>
                  <a:lnTo>
                    <a:pt x="201530" y="40814"/>
                  </a:lnTo>
                  <a:lnTo>
                    <a:pt x="202924" y="45557"/>
                  </a:lnTo>
                  <a:lnTo>
                    <a:pt x="203854" y="50411"/>
                  </a:lnTo>
                  <a:lnTo>
                    <a:pt x="203626" y="55341"/>
                  </a:lnTo>
                  <a:lnTo>
                    <a:pt x="202628" y="60321"/>
                  </a:lnTo>
                  <a:lnTo>
                    <a:pt x="201116" y="65334"/>
                  </a:lnTo>
                  <a:lnTo>
                    <a:pt x="199262" y="70370"/>
                  </a:lnTo>
                  <a:lnTo>
                    <a:pt x="197179" y="75420"/>
                  </a:lnTo>
                  <a:lnTo>
                    <a:pt x="194943" y="80480"/>
                  </a:lnTo>
                  <a:lnTo>
                    <a:pt x="191759" y="84701"/>
                  </a:lnTo>
                  <a:lnTo>
                    <a:pt x="187944" y="88361"/>
                  </a:lnTo>
                  <a:lnTo>
                    <a:pt x="183706" y="91648"/>
                  </a:lnTo>
                  <a:lnTo>
                    <a:pt x="179188" y="94686"/>
                  </a:lnTo>
                  <a:lnTo>
                    <a:pt x="174483" y="97557"/>
                  </a:lnTo>
                  <a:lnTo>
                    <a:pt x="169653" y="100319"/>
                  </a:lnTo>
                  <a:lnTo>
                    <a:pt x="163892" y="102160"/>
                  </a:lnTo>
                  <a:lnTo>
                    <a:pt x="157513" y="103387"/>
                  </a:lnTo>
                  <a:lnTo>
                    <a:pt x="150719" y="104205"/>
                  </a:lnTo>
                  <a:lnTo>
                    <a:pt x="143650" y="105597"/>
                  </a:lnTo>
                  <a:lnTo>
                    <a:pt x="136397" y="107371"/>
                  </a:lnTo>
                  <a:lnTo>
                    <a:pt x="129022" y="109401"/>
                  </a:lnTo>
                  <a:lnTo>
                    <a:pt x="122412" y="110754"/>
                  </a:lnTo>
                  <a:lnTo>
                    <a:pt x="116312" y="111657"/>
                  </a:lnTo>
                  <a:lnTo>
                    <a:pt x="110553" y="112258"/>
                  </a:lnTo>
                  <a:lnTo>
                    <a:pt x="105019" y="112659"/>
                  </a:lnTo>
                  <a:lnTo>
                    <a:pt x="99636" y="112926"/>
                  </a:lnTo>
                  <a:lnTo>
                    <a:pt x="94355" y="113105"/>
                  </a:lnTo>
                  <a:lnTo>
                    <a:pt x="89141" y="112377"/>
                  </a:lnTo>
                  <a:lnTo>
                    <a:pt x="83971" y="111045"/>
                  </a:lnTo>
                  <a:lnTo>
                    <a:pt x="78831" y="109310"/>
                  </a:lnTo>
                  <a:lnTo>
                    <a:pt x="73712" y="108154"/>
                  </a:lnTo>
                  <a:lnTo>
                    <a:pt x="68605" y="107383"/>
                  </a:lnTo>
                  <a:lnTo>
                    <a:pt x="63507" y="106869"/>
                  </a:lnTo>
                  <a:lnTo>
                    <a:pt x="59262" y="105680"/>
                  </a:lnTo>
                  <a:lnTo>
                    <a:pt x="55585" y="104040"/>
                  </a:lnTo>
                  <a:lnTo>
                    <a:pt x="49242" y="100807"/>
                  </a:lnTo>
                  <a:lnTo>
                    <a:pt x="43601" y="99371"/>
                  </a:lnTo>
                  <a:lnTo>
                    <a:pt x="38557" y="98322"/>
                  </a:lnTo>
                  <a:lnTo>
                    <a:pt x="38114" y="91669"/>
                  </a:lnTo>
                  <a:lnTo>
                    <a:pt x="38947" y="92160"/>
                  </a:lnTo>
                  <a:lnTo>
                    <a:pt x="42129" y="94963"/>
                  </a:lnTo>
                  <a:lnTo>
                    <a:pt x="44163" y="96049"/>
                  </a:lnTo>
                  <a:lnTo>
                    <a:pt x="48681" y="97255"/>
                  </a:lnTo>
                  <a:lnTo>
                    <a:pt x="53512" y="100050"/>
                  </a:lnTo>
                  <a:lnTo>
                    <a:pt x="59328" y="104961"/>
                  </a:lnTo>
                  <a:lnTo>
                    <a:pt x="67556" y="112788"/>
                  </a:lnTo>
                  <a:lnTo>
                    <a:pt x="72122" y="116398"/>
                  </a:lnTo>
                  <a:lnTo>
                    <a:pt x="76859" y="119653"/>
                  </a:lnTo>
                  <a:lnTo>
                    <a:pt x="81709" y="122669"/>
                  </a:lnTo>
                  <a:lnTo>
                    <a:pt x="86637" y="127220"/>
                  </a:lnTo>
                  <a:lnTo>
                    <a:pt x="91615" y="132793"/>
                  </a:lnTo>
                  <a:lnTo>
                    <a:pt x="96627" y="139049"/>
                  </a:lnTo>
                  <a:lnTo>
                    <a:pt x="100816" y="144913"/>
                  </a:lnTo>
                  <a:lnTo>
                    <a:pt x="104454" y="150516"/>
                  </a:lnTo>
                  <a:lnTo>
                    <a:pt x="107727" y="155945"/>
                  </a:lnTo>
                  <a:lnTo>
                    <a:pt x="112448" y="161256"/>
                  </a:lnTo>
                  <a:lnTo>
                    <a:pt x="118136" y="166492"/>
                  </a:lnTo>
                  <a:lnTo>
                    <a:pt x="124469" y="171675"/>
                  </a:lnTo>
                  <a:lnTo>
                    <a:pt x="130383" y="176823"/>
                  </a:lnTo>
                  <a:lnTo>
                    <a:pt x="136019" y="181949"/>
                  </a:lnTo>
                  <a:lnTo>
                    <a:pt x="146798" y="192161"/>
                  </a:lnTo>
                  <a:lnTo>
                    <a:pt x="172628" y="217596"/>
                  </a:lnTo>
                  <a:lnTo>
                    <a:pt x="176882" y="222677"/>
                  </a:lnTo>
                  <a:lnTo>
                    <a:pt x="180565" y="227759"/>
                  </a:lnTo>
                  <a:lnTo>
                    <a:pt x="183868" y="232839"/>
                  </a:lnTo>
                  <a:lnTo>
                    <a:pt x="189794" y="240742"/>
                  </a:lnTo>
                  <a:lnTo>
                    <a:pt x="192560" y="244035"/>
                  </a:lnTo>
                  <a:lnTo>
                    <a:pt x="196098" y="246231"/>
                  </a:lnTo>
                  <a:lnTo>
                    <a:pt x="200149" y="247694"/>
                  </a:lnTo>
                  <a:lnTo>
                    <a:pt x="204543" y="248669"/>
                  </a:lnTo>
                  <a:lnTo>
                    <a:pt x="208320" y="249320"/>
                  </a:lnTo>
                  <a:lnTo>
                    <a:pt x="214773" y="250043"/>
                  </a:lnTo>
                  <a:lnTo>
                    <a:pt x="216833" y="249389"/>
                  </a:lnTo>
                  <a:lnTo>
                    <a:pt x="218207" y="248106"/>
                  </a:lnTo>
                  <a:lnTo>
                    <a:pt x="220952" y="2430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6" name="SMARTInkAnnotation1108"/>
            <p:cNvSpPr/>
            <p:nvPr/>
          </p:nvSpPr>
          <p:spPr>
            <a:xfrm>
              <a:off x="5623568" y="6065520"/>
              <a:ext cx="144731" cy="220972"/>
            </a:xfrm>
            <a:custGeom>
              <a:avLst/>
              <a:gdLst/>
              <a:ahLst/>
              <a:cxnLst/>
              <a:rect l="0" t="0" r="0" b="0"/>
              <a:pathLst>
                <a:path w="144731" h="220972">
                  <a:moveTo>
                    <a:pt x="22852" y="0"/>
                  </a:moveTo>
                  <a:lnTo>
                    <a:pt x="22852" y="4045"/>
                  </a:lnTo>
                  <a:lnTo>
                    <a:pt x="23698" y="6083"/>
                  </a:lnTo>
                  <a:lnTo>
                    <a:pt x="28089" y="12151"/>
                  </a:lnTo>
                  <a:lnTo>
                    <a:pt x="30159" y="14834"/>
                  </a:lnTo>
                  <a:lnTo>
                    <a:pt x="30410" y="21243"/>
                  </a:lnTo>
                  <a:lnTo>
                    <a:pt x="30464" y="37188"/>
                  </a:lnTo>
                  <a:lnTo>
                    <a:pt x="29620" y="41724"/>
                  </a:lnTo>
                  <a:lnTo>
                    <a:pt x="28210" y="46444"/>
                  </a:lnTo>
                  <a:lnTo>
                    <a:pt x="26424" y="51282"/>
                  </a:lnTo>
                  <a:lnTo>
                    <a:pt x="25234" y="56201"/>
                  </a:lnTo>
                  <a:lnTo>
                    <a:pt x="24439" y="61174"/>
                  </a:lnTo>
                  <a:lnTo>
                    <a:pt x="23911" y="66183"/>
                  </a:lnTo>
                  <a:lnTo>
                    <a:pt x="23557" y="72062"/>
                  </a:lnTo>
                  <a:lnTo>
                    <a:pt x="23166" y="85368"/>
                  </a:lnTo>
                  <a:lnTo>
                    <a:pt x="22214" y="92472"/>
                  </a:lnTo>
                  <a:lnTo>
                    <a:pt x="20733" y="99748"/>
                  </a:lnTo>
                  <a:lnTo>
                    <a:pt x="18899" y="107139"/>
                  </a:lnTo>
                  <a:lnTo>
                    <a:pt x="16830" y="113760"/>
                  </a:lnTo>
                  <a:lnTo>
                    <a:pt x="14605" y="119866"/>
                  </a:lnTo>
                  <a:lnTo>
                    <a:pt x="12273" y="125631"/>
                  </a:lnTo>
                  <a:lnTo>
                    <a:pt x="10720" y="131167"/>
                  </a:lnTo>
                  <a:lnTo>
                    <a:pt x="9684" y="136552"/>
                  </a:lnTo>
                  <a:lnTo>
                    <a:pt x="8993" y="141834"/>
                  </a:lnTo>
                  <a:lnTo>
                    <a:pt x="8533" y="147050"/>
                  </a:lnTo>
                  <a:lnTo>
                    <a:pt x="8226" y="152219"/>
                  </a:lnTo>
                  <a:lnTo>
                    <a:pt x="8021" y="157360"/>
                  </a:lnTo>
                  <a:lnTo>
                    <a:pt x="7038" y="161633"/>
                  </a:lnTo>
                  <a:lnTo>
                    <a:pt x="5536" y="165329"/>
                  </a:lnTo>
                  <a:lnTo>
                    <a:pt x="2456" y="171693"/>
                  </a:lnTo>
                  <a:lnTo>
                    <a:pt x="1087" y="177344"/>
                  </a:lnTo>
                  <a:lnTo>
                    <a:pt x="88" y="182394"/>
                  </a:lnTo>
                  <a:lnTo>
                    <a:pt x="10" y="176701"/>
                  </a:lnTo>
                  <a:lnTo>
                    <a:pt x="0" y="172231"/>
                  </a:lnTo>
                  <a:lnTo>
                    <a:pt x="844" y="170701"/>
                  </a:lnTo>
                  <a:lnTo>
                    <a:pt x="2253" y="169681"/>
                  </a:lnTo>
                  <a:lnTo>
                    <a:pt x="4039" y="169000"/>
                  </a:lnTo>
                  <a:lnTo>
                    <a:pt x="5230" y="166853"/>
                  </a:lnTo>
                  <a:lnTo>
                    <a:pt x="6553" y="159953"/>
                  </a:lnTo>
                  <a:lnTo>
                    <a:pt x="7141" y="153499"/>
                  </a:lnTo>
                  <a:lnTo>
                    <a:pt x="7298" y="150593"/>
                  </a:lnTo>
                  <a:lnTo>
                    <a:pt x="8250" y="146962"/>
                  </a:lnTo>
                  <a:lnTo>
                    <a:pt x="9730" y="142848"/>
                  </a:lnTo>
                  <a:lnTo>
                    <a:pt x="11564" y="138412"/>
                  </a:lnTo>
                  <a:lnTo>
                    <a:pt x="13634" y="134608"/>
                  </a:lnTo>
                  <a:lnTo>
                    <a:pt x="15859" y="131225"/>
                  </a:lnTo>
                  <a:lnTo>
                    <a:pt x="18190" y="128124"/>
                  </a:lnTo>
                  <a:lnTo>
                    <a:pt x="20590" y="125209"/>
                  </a:lnTo>
                  <a:lnTo>
                    <a:pt x="23038" y="122420"/>
                  </a:lnTo>
                  <a:lnTo>
                    <a:pt x="25516" y="119713"/>
                  </a:lnTo>
                  <a:lnTo>
                    <a:pt x="28861" y="117062"/>
                  </a:lnTo>
                  <a:lnTo>
                    <a:pt x="32784" y="114448"/>
                  </a:lnTo>
                  <a:lnTo>
                    <a:pt x="37093" y="111859"/>
                  </a:lnTo>
                  <a:lnTo>
                    <a:pt x="40813" y="110133"/>
                  </a:lnTo>
                  <a:lnTo>
                    <a:pt x="44139" y="108981"/>
                  </a:lnTo>
                  <a:lnTo>
                    <a:pt x="47204" y="108215"/>
                  </a:lnTo>
                  <a:lnTo>
                    <a:pt x="50940" y="107703"/>
                  </a:lnTo>
                  <a:lnTo>
                    <a:pt x="55123" y="107362"/>
                  </a:lnTo>
                  <a:lnTo>
                    <a:pt x="63441" y="106983"/>
                  </a:lnTo>
                  <a:lnTo>
                    <a:pt x="69960" y="106815"/>
                  </a:lnTo>
                  <a:lnTo>
                    <a:pt x="73731" y="107617"/>
                  </a:lnTo>
                  <a:lnTo>
                    <a:pt x="77938" y="108998"/>
                  </a:lnTo>
                  <a:lnTo>
                    <a:pt x="82436" y="110765"/>
                  </a:lnTo>
                  <a:lnTo>
                    <a:pt x="87128" y="112790"/>
                  </a:lnTo>
                  <a:lnTo>
                    <a:pt x="96857" y="117298"/>
                  </a:lnTo>
                  <a:lnTo>
                    <a:pt x="100975" y="120532"/>
                  </a:lnTo>
                  <a:lnTo>
                    <a:pt x="104568" y="124382"/>
                  </a:lnTo>
                  <a:lnTo>
                    <a:pt x="107809" y="128641"/>
                  </a:lnTo>
                  <a:lnTo>
                    <a:pt x="111663" y="132328"/>
                  </a:lnTo>
                  <a:lnTo>
                    <a:pt x="115927" y="135632"/>
                  </a:lnTo>
                  <a:lnTo>
                    <a:pt x="120461" y="138682"/>
                  </a:lnTo>
                  <a:lnTo>
                    <a:pt x="124332" y="142408"/>
                  </a:lnTo>
                  <a:lnTo>
                    <a:pt x="127758" y="146585"/>
                  </a:lnTo>
                  <a:lnTo>
                    <a:pt x="130890" y="151064"/>
                  </a:lnTo>
                  <a:lnTo>
                    <a:pt x="133824" y="154896"/>
                  </a:lnTo>
                  <a:lnTo>
                    <a:pt x="136626" y="158297"/>
                  </a:lnTo>
                  <a:lnTo>
                    <a:pt x="139341" y="161412"/>
                  </a:lnTo>
                  <a:lnTo>
                    <a:pt x="141151" y="165181"/>
                  </a:lnTo>
                  <a:lnTo>
                    <a:pt x="142359" y="169387"/>
                  </a:lnTo>
                  <a:lnTo>
                    <a:pt x="143163" y="173885"/>
                  </a:lnTo>
                  <a:lnTo>
                    <a:pt x="143699" y="177730"/>
                  </a:lnTo>
                  <a:lnTo>
                    <a:pt x="144295" y="184260"/>
                  </a:lnTo>
                  <a:lnTo>
                    <a:pt x="144454" y="188034"/>
                  </a:lnTo>
                  <a:lnTo>
                    <a:pt x="144678" y="200588"/>
                  </a:lnTo>
                  <a:lnTo>
                    <a:pt x="144730" y="207120"/>
                  </a:lnTo>
                  <a:lnTo>
                    <a:pt x="143897" y="209200"/>
                  </a:lnTo>
                  <a:lnTo>
                    <a:pt x="142496" y="210586"/>
                  </a:lnTo>
                  <a:lnTo>
                    <a:pt x="138680" y="212975"/>
                  </a:lnTo>
                  <a:lnTo>
                    <a:pt x="134162" y="216857"/>
                  </a:lnTo>
                  <a:lnTo>
                    <a:pt x="130925" y="218232"/>
                  </a:lnTo>
                  <a:lnTo>
                    <a:pt x="127074" y="219148"/>
                  </a:lnTo>
                  <a:lnTo>
                    <a:pt x="122814" y="219759"/>
                  </a:lnTo>
                  <a:lnTo>
                    <a:pt x="119126" y="220166"/>
                  </a:lnTo>
                  <a:lnTo>
                    <a:pt x="115821" y="220438"/>
                  </a:lnTo>
                  <a:lnTo>
                    <a:pt x="112771" y="220619"/>
                  </a:lnTo>
                  <a:lnTo>
                    <a:pt x="107124" y="220819"/>
                  </a:lnTo>
                  <a:lnTo>
                    <a:pt x="96601" y="220949"/>
                  </a:lnTo>
                  <a:lnTo>
                    <a:pt x="88919" y="220971"/>
                  </a:lnTo>
                  <a:lnTo>
                    <a:pt x="87216" y="220127"/>
                  </a:lnTo>
                  <a:lnTo>
                    <a:pt x="86082" y="218719"/>
                  </a:lnTo>
                  <a:lnTo>
                    <a:pt x="85325" y="216933"/>
                  </a:lnTo>
                  <a:lnTo>
                    <a:pt x="83974" y="215742"/>
                  </a:lnTo>
                  <a:lnTo>
                    <a:pt x="82227" y="214947"/>
                  </a:lnTo>
                  <a:lnTo>
                    <a:pt x="80216" y="214419"/>
                  </a:lnTo>
                  <a:lnTo>
                    <a:pt x="78874" y="212372"/>
                  </a:lnTo>
                  <a:lnTo>
                    <a:pt x="77384" y="205584"/>
                  </a:lnTo>
                  <a:lnTo>
                    <a:pt x="76722" y="199180"/>
                  </a:lnTo>
                  <a:lnTo>
                    <a:pt x="76545" y="196287"/>
                  </a:lnTo>
                  <a:lnTo>
                    <a:pt x="77274" y="193511"/>
                  </a:lnTo>
                  <a:lnTo>
                    <a:pt x="80342" y="188169"/>
                  </a:lnTo>
                  <a:lnTo>
                    <a:pt x="82345" y="184713"/>
                  </a:lnTo>
                  <a:lnTo>
                    <a:pt x="91432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7" name="SMARTInkAnnotation1109"/>
            <p:cNvSpPr/>
            <p:nvPr/>
          </p:nvSpPr>
          <p:spPr>
            <a:xfrm>
              <a:off x="5288280" y="5784732"/>
              <a:ext cx="594361" cy="14089"/>
            </a:xfrm>
            <a:custGeom>
              <a:avLst/>
              <a:gdLst/>
              <a:ahLst/>
              <a:cxnLst/>
              <a:rect l="0" t="0" r="0" b="0"/>
              <a:pathLst>
                <a:path w="594361" h="14089">
                  <a:moveTo>
                    <a:pt x="0" y="14088"/>
                  </a:moveTo>
                  <a:lnTo>
                    <a:pt x="58003" y="14088"/>
                  </a:lnTo>
                  <a:lnTo>
                    <a:pt x="66609" y="13242"/>
                  </a:lnTo>
                  <a:lnTo>
                    <a:pt x="74886" y="11831"/>
                  </a:lnTo>
                  <a:lnTo>
                    <a:pt x="82944" y="10043"/>
                  </a:lnTo>
                  <a:lnTo>
                    <a:pt x="93396" y="8851"/>
                  </a:lnTo>
                  <a:lnTo>
                    <a:pt x="105444" y="8057"/>
                  </a:lnTo>
                  <a:lnTo>
                    <a:pt x="118556" y="7527"/>
                  </a:lnTo>
                  <a:lnTo>
                    <a:pt x="133224" y="6328"/>
                  </a:lnTo>
                  <a:lnTo>
                    <a:pt x="165326" y="2737"/>
                  </a:lnTo>
                  <a:lnTo>
                    <a:pt x="184724" y="1440"/>
                  </a:lnTo>
                  <a:lnTo>
                    <a:pt x="206123" y="576"/>
                  </a:lnTo>
                  <a:lnTo>
                    <a:pt x="228855" y="0"/>
                  </a:lnTo>
                  <a:lnTo>
                    <a:pt x="250784" y="463"/>
                  </a:lnTo>
                  <a:lnTo>
                    <a:pt x="272176" y="1618"/>
                  </a:lnTo>
                  <a:lnTo>
                    <a:pt x="293211" y="3234"/>
                  </a:lnTo>
                  <a:lnTo>
                    <a:pt x="314854" y="4312"/>
                  </a:lnTo>
                  <a:lnTo>
                    <a:pt x="359222" y="5510"/>
                  </a:lnTo>
                  <a:lnTo>
                    <a:pt x="380874" y="6676"/>
                  </a:lnTo>
                  <a:lnTo>
                    <a:pt x="402084" y="8300"/>
                  </a:lnTo>
                  <a:lnTo>
                    <a:pt x="422996" y="10229"/>
                  </a:lnTo>
                  <a:lnTo>
                    <a:pt x="443710" y="11515"/>
                  </a:lnTo>
                  <a:lnTo>
                    <a:pt x="484789" y="12945"/>
                  </a:lnTo>
                  <a:lnTo>
                    <a:pt x="506073" y="12479"/>
                  </a:lnTo>
                  <a:lnTo>
                    <a:pt x="527882" y="11322"/>
                  </a:lnTo>
                  <a:lnTo>
                    <a:pt x="594360" y="64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8" name="SMARTInkAnnotation1110"/>
            <p:cNvSpPr/>
            <p:nvPr/>
          </p:nvSpPr>
          <p:spPr>
            <a:xfrm>
              <a:off x="662940" y="5021580"/>
              <a:ext cx="822961" cy="91348"/>
            </a:xfrm>
            <a:custGeom>
              <a:avLst/>
              <a:gdLst/>
              <a:ahLst/>
              <a:cxnLst/>
              <a:rect l="0" t="0" r="0" b="0"/>
              <a:pathLst>
                <a:path w="822961" h="91348">
                  <a:moveTo>
                    <a:pt x="0" y="83820"/>
                  </a:moveTo>
                  <a:lnTo>
                    <a:pt x="8091" y="87865"/>
                  </a:lnTo>
                  <a:lnTo>
                    <a:pt x="16578" y="89851"/>
                  </a:lnTo>
                  <a:lnTo>
                    <a:pt x="41663" y="91231"/>
                  </a:lnTo>
                  <a:lnTo>
                    <a:pt x="54923" y="91347"/>
                  </a:lnTo>
                  <a:lnTo>
                    <a:pt x="62863" y="89685"/>
                  </a:lnTo>
                  <a:lnTo>
                    <a:pt x="71541" y="86883"/>
                  </a:lnTo>
                  <a:lnTo>
                    <a:pt x="80714" y="83322"/>
                  </a:lnTo>
                  <a:lnTo>
                    <a:pt x="91063" y="80101"/>
                  </a:lnTo>
                  <a:lnTo>
                    <a:pt x="102195" y="77108"/>
                  </a:lnTo>
                  <a:lnTo>
                    <a:pt x="113850" y="74265"/>
                  </a:lnTo>
                  <a:lnTo>
                    <a:pt x="138089" y="68849"/>
                  </a:lnTo>
                  <a:lnTo>
                    <a:pt x="150479" y="66219"/>
                  </a:lnTo>
                  <a:lnTo>
                    <a:pt x="163820" y="62773"/>
                  </a:lnTo>
                  <a:lnTo>
                    <a:pt x="177793" y="58782"/>
                  </a:lnTo>
                  <a:lnTo>
                    <a:pt x="192189" y="54428"/>
                  </a:lnTo>
                  <a:lnTo>
                    <a:pt x="206866" y="50679"/>
                  </a:lnTo>
                  <a:lnTo>
                    <a:pt x="221731" y="47333"/>
                  </a:lnTo>
                  <a:lnTo>
                    <a:pt x="236720" y="44255"/>
                  </a:lnTo>
                  <a:lnTo>
                    <a:pt x="269181" y="38578"/>
                  </a:lnTo>
                  <a:lnTo>
                    <a:pt x="373598" y="22902"/>
                  </a:lnTo>
                  <a:lnTo>
                    <a:pt x="391305" y="20348"/>
                  </a:lnTo>
                  <a:lnTo>
                    <a:pt x="409037" y="18645"/>
                  </a:lnTo>
                  <a:lnTo>
                    <a:pt x="426784" y="17510"/>
                  </a:lnTo>
                  <a:lnTo>
                    <a:pt x="444543" y="16754"/>
                  </a:lnTo>
                  <a:lnTo>
                    <a:pt x="462309" y="15402"/>
                  </a:lnTo>
                  <a:lnTo>
                    <a:pt x="480079" y="13655"/>
                  </a:lnTo>
                  <a:lnTo>
                    <a:pt x="515629" y="9456"/>
                  </a:lnTo>
                  <a:lnTo>
                    <a:pt x="551184" y="4767"/>
                  </a:lnTo>
                  <a:lnTo>
                    <a:pt x="568116" y="3178"/>
                  </a:lnTo>
                  <a:lnTo>
                    <a:pt x="584484" y="2119"/>
                  </a:lnTo>
                  <a:lnTo>
                    <a:pt x="615371" y="942"/>
                  </a:lnTo>
                  <a:lnTo>
                    <a:pt x="657406" y="279"/>
                  </a:lnTo>
                  <a:lnTo>
                    <a:pt x="8229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9" name="SMARTInkAnnotation1111"/>
            <p:cNvSpPr/>
            <p:nvPr/>
          </p:nvSpPr>
          <p:spPr>
            <a:xfrm>
              <a:off x="731520" y="5067336"/>
              <a:ext cx="640081" cy="38065"/>
            </a:xfrm>
            <a:custGeom>
              <a:avLst/>
              <a:gdLst/>
              <a:ahLst/>
              <a:cxnLst/>
              <a:rect l="0" t="0" r="0" b="0"/>
              <a:pathLst>
                <a:path w="640081" h="38065">
                  <a:moveTo>
                    <a:pt x="0" y="7584"/>
                  </a:moveTo>
                  <a:lnTo>
                    <a:pt x="8091" y="11629"/>
                  </a:lnTo>
                  <a:lnTo>
                    <a:pt x="11320" y="12821"/>
                  </a:lnTo>
                  <a:lnTo>
                    <a:pt x="14320" y="13615"/>
                  </a:lnTo>
                  <a:lnTo>
                    <a:pt x="27103" y="14734"/>
                  </a:lnTo>
                  <a:lnTo>
                    <a:pt x="40832" y="14995"/>
                  </a:lnTo>
                  <a:lnTo>
                    <a:pt x="58224" y="15111"/>
                  </a:lnTo>
                  <a:lnTo>
                    <a:pt x="67602" y="14296"/>
                  </a:lnTo>
                  <a:lnTo>
                    <a:pt x="77242" y="12905"/>
                  </a:lnTo>
                  <a:lnTo>
                    <a:pt x="125136" y="4590"/>
                  </a:lnTo>
                  <a:lnTo>
                    <a:pt x="139304" y="3048"/>
                  </a:lnTo>
                  <a:lnTo>
                    <a:pt x="153830" y="2020"/>
                  </a:lnTo>
                  <a:lnTo>
                    <a:pt x="168593" y="1335"/>
                  </a:lnTo>
                  <a:lnTo>
                    <a:pt x="198544" y="573"/>
                  </a:lnTo>
                  <a:lnTo>
                    <a:pt x="326037" y="0"/>
                  </a:lnTo>
                  <a:lnTo>
                    <a:pt x="345205" y="834"/>
                  </a:lnTo>
                  <a:lnTo>
                    <a:pt x="363910" y="2238"/>
                  </a:lnTo>
                  <a:lnTo>
                    <a:pt x="401345" y="6055"/>
                  </a:lnTo>
                  <a:lnTo>
                    <a:pt x="500717" y="17878"/>
                  </a:lnTo>
                  <a:lnTo>
                    <a:pt x="557395" y="25404"/>
                  </a:lnTo>
                  <a:lnTo>
                    <a:pt x="640080" y="38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0" name="SMARTInkAnnotation1112"/>
            <p:cNvSpPr/>
            <p:nvPr/>
          </p:nvSpPr>
          <p:spPr>
            <a:xfrm>
              <a:off x="609600" y="4587241"/>
              <a:ext cx="998211" cy="563880"/>
            </a:xfrm>
            <a:custGeom>
              <a:avLst/>
              <a:gdLst/>
              <a:ahLst/>
              <a:cxnLst/>
              <a:rect l="0" t="0" r="0" b="0"/>
              <a:pathLst>
                <a:path w="998211" h="563880">
                  <a:moveTo>
                    <a:pt x="0" y="525779"/>
                  </a:moveTo>
                  <a:lnTo>
                    <a:pt x="0" y="533372"/>
                  </a:lnTo>
                  <a:lnTo>
                    <a:pt x="29796" y="533399"/>
                  </a:lnTo>
                  <a:lnTo>
                    <a:pt x="33411" y="534246"/>
                  </a:lnTo>
                  <a:lnTo>
                    <a:pt x="45296" y="539430"/>
                  </a:lnTo>
                  <a:lnTo>
                    <a:pt x="55472" y="540548"/>
                  </a:lnTo>
                  <a:lnTo>
                    <a:pt x="74081" y="540926"/>
                  </a:lnTo>
                  <a:lnTo>
                    <a:pt x="78174" y="541804"/>
                  </a:lnTo>
                  <a:lnTo>
                    <a:pt x="88827" y="546238"/>
                  </a:lnTo>
                  <a:lnTo>
                    <a:pt x="123140" y="553665"/>
                  </a:lnTo>
                  <a:lnTo>
                    <a:pt x="150383" y="555747"/>
                  </a:lnTo>
                  <a:lnTo>
                    <a:pt x="162510" y="556878"/>
                  </a:lnTo>
                  <a:lnTo>
                    <a:pt x="188734" y="562245"/>
                  </a:lnTo>
                  <a:lnTo>
                    <a:pt x="214516" y="563556"/>
                  </a:lnTo>
                  <a:lnTo>
                    <a:pt x="274365" y="563866"/>
                  </a:lnTo>
                  <a:lnTo>
                    <a:pt x="423063" y="563879"/>
                  </a:lnTo>
                  <a:lnTo>
                    <a:pt x="448497" y="559834"/>
                  </a:lnTo>
                  <a:lnTo>
                    <a:pt x="485083" y="556119"/>
                  </a:lnTo>
                  <a:lnTo>
                    <a:pt x="510617" y="551232"/>
                  </a:lnTo>
                  <a:lnTo>
                    <a:pt x="538409" y="548561"/>
                  </a:lnTo>
                  <a:lnTo>
                    <a:pt x="563953" y="542783"/>
                  </a:lnTo>
                  <a:lnTo>
                    <a:pt x="591748" y="535709"/>
                  </a:lnTo>
                  <a:lnTo>
                    <a:pt x="617293" y="528251"/>
                  </a:lnTo>
                  <a:lnTo>
                    <a:pt x="645087" y="520679"/>
                  </a:lnTo>
                  <a:lnTo>
                    <a:pt x="670633" y="513073"/>
                  </a:lnTo>
                  <a:lnTo>
                    <a:pt x="698427" y="504611"/>
                  </a:lnTo>
                  <a:lnTo>
                    <a:pt x="723126" y="492602"/>
                  </a:lnTo>
                  <a:lnTo>
                    <a:pt x="754227" y="478272"/>
                  </a:lnTo>
                  <a:lnTo>
                    <a:pt x="779453" y="464289"/>
                  </a:lnTo>
                  <a:lnTo>
                    <a:pt x="806118" y="449422"/>
                  </a:lnTo>
                  <a:lnTo>
                    <a:pt x="830105" y="434293"/>
                  </a:lnTo>
                  <a:lnTo>
                    <a:pt x="860966" y="414010"/>
                  </a:lnTo>
                  <a:lnTo>
                    <a:pt x="876258" y="401598"/>
                  </a:lnTo>
                  <a:lnTo>
                    <a:pt x="891521" y="388460"/>
                  </a:lnTo>
                  <a:lnTo>
                    <a:pt x="906772" y="376977"/>
                  </a:lnTo>
                  <a:lnTo>
                    <a:pt x="919759" y="363972"/>
                  </a:lnTo>
                  <a:lnTo>
                    <a:pt x="931175" y="350571"/>
                  </a:lnTo>
                  <a:lnTo>
                    <a:pt x="947122" y="333507"/>
                  </a:lnTo>
                  <a:lnTo>
                    <a:pt x="957448" y="322921"/>
                  </a:lnTo>
                  <a:lnTo>
                    <a:pt x="965424" y="310314"/>
                  </a:lnTo>
                  <a:lnTo>
                    <a:pt x="972637" y="297090"/>
                  </a:lnTo>
                  <a:lnTo>
                    <a:pt x="981488" y="285568"/>
                  </a:lnTo>
                  <a:lnTo>
                    <a:pt x="984525" y="279279"/>
                  </a:lnTo>
                  <a:lnTo>
                    <a:pt x="987900" y="265517"/>
                  </a:lnTo>
                  <a:lnTo>
                    <a:pt x="991658" y="253191"/>
                  </a:lnTo>
                  <a:lnTo>
                    <a:pt x="995304" y="242069"/>
                  </a:lnTo>
                  <a:lnTo>
                    <a:pt x="997356" y="226287"/>
                  </a:lnTo>
                  <a:lnTo>
                    <a:pt x="997964" y="210040"/>
                  </a:lnTo>
                  <a:lnTo>
                    <a:pt x="998210" y="162876"/>
                  </a:lnTo>
                  <a:lnTo>
                    <a:pt x="995958" y="152539"/>
                  </a:lnTo>
                  <a:lnTo>
                    <a:pt x="992981" y="142302"/>
                  </a:lnTo>
                  <a:lnTo>
                    <a:pt x="991305" y="127018"/>
                  </a:lnTo>
                  <a:lnTo>
                    <a:pt x="989962" y="111765"/>
                  </a:lnTo>
                  <a:lnTo>
                    <a:pt x="986648" y="101602"/>
                  </a:lnTo>
                  <a:lnTo>
                    <a:pt x="982352" y="93698"/>
                  </a:lnTo>
                  <a:lnTo>
                    <a:pt x="972696" y="77680"/>
                  </a:lnTo>
                  <a:lnTo>
                    <a:pt x="965427" y="70366"/>
                  </a:lnTo>
                  <a:lnTo>
                    <a:pt x="942036" y="55268"/>
                  </a:lnTo>
                  <a:lnTo>
                    <a:pt x="926163" y="43092"/>
                  </a:lnTo>
                  <a:lnTo>
                    <a:pt x="895127" y="28262"/>
                  </a:lnTo>
                  <a:lnTo>
                    <a:pt x="875105" y="20415"/>
                  </a:lnTo>
                  <a:lnTo>
                    <a:pt x="844737" y="15415"/>
                  </a:lnTo>
                  <a:lnTo>
                    <a:pt x="802489" y="7152"/>
                  </a:lnTo>
                  <a:lnTo>
                    <a:pt x="776608" y="3178"/>
                  </a:lnTo>
                  <a:lnTo>
                    <a:pt x="753817" y="1412"/>
                  </a:lnTo>
                  <a:lnTo>
                    <a:pt x="732399" y="627"/>
                  </a:lnTo>
                  <a:lnTo>
                    <a:pt x="691054" y="123"/>
                  </a:lnTo>
                  <a:lnTo>
                    <a:pt x="531920" y="0"/>
                  </a:lnTo>
                  <a:lnTo>
                    <a:pt x="511011" y="2257"/>
                  </a:lnTo>
                  <a:lnTo>
                    <a:pt x="480200" y="6031"/>
                  </a:lnTo>
                  <a:lnTo>
                    <a:pt x="449622" y="9407"/>
                  </a:lnTo>
                  <a:lnTo>
                    <a:pt x="419112" y="13511"/>
                  </a:lnTo>
                  <a:lnTo>
                    <a:pt x="390881" y="16985"/>
                  </a:lnTo>
                  <a:lnTo>
                    <a:pt x="354542" y="25744"/>
                  </a:lnTo>
                  <a:lnTo>
                    <a:pt x="292178" y="43199"/>
                  </a:lnTo>
                  <a:lnTo>
                    <a:pt x="267476" y="51652"/>
                  </a:lnTo>
                  <a:lnTo>
                    <a:pt x="236373" y="66992"/>
                  </a:lnTo>
                  <a:lnTo>
                    <a:pt x="228702" y="70061"/>
                  </a:lnTo>
                  <a:lnTo>
                    <a:pt x="213406" y="80245"/>
                  </a:lnTo>
                  <a:lnTo>
                    <a:pt x="198140" y="92390"/>
                  </a:lnTo>
                  <a:lnTo>
                    <a:pt x="176113" y="108748"/>
                  </a:lnTo>
                  <a:lnTo>
                    <a:pt x="157639" y="125166"/>
                  </a:lnTo>
                  <a:lnTo>
                    <a:pt x="143722" y="138602"/>
                  </a:lnTo>
                  <a:lnTo>
                    <a:pt x="134761" y="149128"/>
                  </a:lnTo>
                  <a:lnTo>
                    <a:pt x="124554" y="162071"/>
                  </a:lnTo>
                  <a:lnTo>
                    <a:pt x="113516" y="176628"/>
                  </a:lnTo>
                  <a:lnTo>
                    <a:pt x="104464" y="189718"/>
                  </a:lnTo>
                  <a:lnTo>
                    <a:pt x="96736" y="201832"/>
                  </a:lnTo>
                  <a:lnTo>
                    <a:pt x="89891" y="213294"/>
                  </a:lnTo>
                  <a:lnTo>
                    <a:pt x="83634" y="224323"/>
                  </a:lnTo>
                  <a:lnTo>
                    <a:pt x="72166" y="245607"/>
                  </a:lnTo>
                  <a:lnTo>
                    <a:pt x="56190" y="276630"/>
                  </a:lnTo>
                  <a:lnTo>
                    <a:pt x="51853" y="286020"/>
                  </a:lnTo>
                  <a:lnTo>
                    <a:pt x="40858" y="312217"/>
                  </a:lnTo>
                  <a:lnTo>
                    <a:pt x="31988" y="331238"/>
                  </a:lnTo>
                  <a:lnTo>
                    <a:pt x="24659" y="348723"/>
                  </a:lnTo>
                  <a:lnTo>
                    <a:pt x="18580" y="365807"/>
                  </a:lnTo>
                  <a:lnTo>
                    <a:pt x="15773" y="375105"/>
                  </a:lnTo>
                  <a:lnTo>
                    <a:pt x="10397" y="393619"/>
                  </a:lnTo>
                  <a:lnTo>
                    <a:pt x="5185" y="410314"/>
                  </a:lnTo>
                  <a:lnTo>
                    <a:pt x="2305" y="423944"/>
                  </a:lnTo>
                  <a:lnTo>
                    <a:pt x="1025" y="436493"/>
                  </a:lnTo>
                  <a:lnTo>
                    <a:pt x="455" y="450536"/>
                  </a:lnTo>
                  <a:lnTo>
                    <a:pt x="135" y="468678"/>
                  </a:lnTo>
                  <a:lnTo>
                    <a:pt x="2318" y="479516"/>
                  </a:lnTo>
                  <a:lnTo>
                    <a:pt x="8307" y="495138"/>
                  </a:lnTo>
                  <a:lnTo>
                    <a:pt x="13005" y="504541"/>
                  </a:lnTo>
                  <a:lnTo>
                    <a:pt x="21257" y="515441"/>
                  </a:lnTo>
                  <a:lnTo>
                    <a:pt x="29486" y="524289"/>
                  </a:lnTo>
                  <a:lnTo>
                    <a:pt x="41045" y="531608"/>
                  </a:lnTo>
                  <a:lnTo>
                    <a:pt x="69162" y="543205"/>
                  </a:lnTo>
                  <a:lnTo>
                    <a:pt x="100022" y="553649"/>
                  </a:lnTo>
                  <a:lnTo>
                    <a:pt x="128038" y="560472"/>
                  </a:lnTo>
                  <a:lnTo>
                    <a:pt x="158634" y="562869"/>
                  </a:lnTo>
                  <a:lnTo>
                    <a:pt x="181982" y="563430"/>
                  </a:lnTo>
                  <a:lnTo>
                    <a:pt x="204212" y="561421"/>
                  </a:lnTo>
                  <a:lnTo>
                    <a:pt x="226228" y="558554"/>
                  </a:lnTo>
                  <a:lnTo>
                    <a:pt x="250123" y="557279"/>
                  </a:lnTo>
                  <a:lnTo>
                    <a:pt x="264962" y="554399"/>
                  </a:lnTo>
                  <a:lnTo>
                    <a:pt x="281628" y="549939"/>
                  </a:lnTo>
                  <a:lnTo>
                    <a:pt x="335280" y="533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1" name="SMARTInkAnnotation1113"/>
            <p:cNvSpPr/>
            <p:nvPr/>
          </p:nvSpPr>
          <p:spPr>
            <a:xfrm>
              <a:off x="6964711" y="4838700"/>
              <a:ext cx="37718" cy="638179"/>
            </a:xfrm>
            <a:custGeom>
              <a:avLst/>
              <a:gdLst/>
              <a:ahLst/>
              <a:cxnLst/>
              <a:rect l="0" t="0" r="0" b="0"/>
              <a:pathLst>
                <a:path w="37718" h="638179">
                  <a:moveTo>
                    <a:pt x="30449" y="0"/>
                  </a:moveTo>
                  <a:lnTo>
                    <a:pt x="23887" y="19683"/>
                  </a:lnTo>
                  <a:lnTo>
                    <a:pt x="22869" y="39293"/>
                  </a:lnTo>
                  <a:lnTo>
                    <a:pt x="22828" y="99644"/>
                  </a:lnTo>
                  <a:lnTo>
                    <a:pt x="21983" y="108763"/>
                  </a:lnTo>
                  <a:lnTo>
                    <a:pt x="20570" y="119075"/>
                  </a:lnTo>
                  <a:lnTo>
                    <a:pt x="18784" y="130184"/>
                  </a:lnTo>
                  <a:lnTo>
                    <a:pt x="17592" y="141822"/>
                  </a:lnTo>
                  <a:lnTo>
                    <a:pt x="16798" y="153815"/>
                  </a:lnTo>
                  <a:lnTo>
                    <a:pt x="16268" y="166043"/>
                  </a:lnTo>
                  <a:lnTo>
                    <a:pt x="15680" y="190919"/>
                  </a:lnTo>
                  <a:lnTo>
                    <a:pt x="15522" y="203479"/>
                  </a:lnTo>
                  <a:lnTo>
                    <a:pt x="14572" y="217779"/>
                  </a:lnTo>
                  <a:lnTo>
                    <a:pt x="13091" y="233240"/>
                  </a:lnTo>
                  <a:lnTo>
                    <a:pt x="11256" y="249473"/>
                  </a:lnTo>
                  <a:lnTo>
                    <a:pt x="10035" y="265375"/>
                  </a:lnTo>
                  <a:lnTo>
                    <a:pt x="9219" y="281056"/>
                  </a:lnTo>
                  <a:lnTo>
                    <a:pt x="8677" y="296591"/>
                  </a:lnTo>
                  <a:lnTo>
                    <a:pt x="7467" y="312027"/>
                  </a:lnTo>
                  <a:lnTo>
                    <a:pt x="5814" y="327398"/>
                  </a:lnTo>
                  <a:lnTo>
                    <a:pt x="3866" y="342725"/>
                  </a:lnTo>
                  <a:lnTo>
                    <a:pt x="2567" y="358023"/>
                  </a:lnTo>
                  <a:lnTo>
                    <a:pt x="1701" y="373302"/>
                  </a:lnTo>
                  <a:lnTo>
                    <a:pt x="739" y="403826"/>
                  </a:lnTo>
                  <a:lnTo>
                    <a:pt x="37" y="488367"/>
                  </a:lnTo>
                  <a:lnTo>
                    <a:pt x="0" y="511127"/>
                  </a:lnTo>
                  <a:lnTo>
                    <a:pt x="836" y="521938"/>
                  </a:lnTo>
                  <a:lnTo>
                    <a:pt x="2240" y="532532"/>
                  </a:lnTo>
                  <a:lnTo>
                    <a:pt x="4024" y="542981"/>
                  </a:lnTo>
                  <a:lnTo>
                    <a:pt x="5212" y="552487"/>
                  </a:lnTo>
                  <a:lnTo>
                    <a:pt x="6004" y="561365"/>
                  </a:lnTo>
                  <a:lnTo>
                    <a:pt x="6532" y="569823"/>
                  </a:lnTo>
                  <a:lnTo>
                    <a:pt x="7732" y="578002"/>
                  </a:lnTo>
                  <a:lnTo>
                    <a:pt x="9378" y="585995"/>
                  </a:lnTo>
                  <a:lnTo>
                    <a:pt x="11321" y="593863"/>
                  </a:lnTo>
                  <a:lnTo>
                    <a:pt x="13464" y="599956"/>
                  </a:lnTo>
                  <a:lnTo>
                    <a:pt x="15739" y="604863"/>
                  </a:lnTo>
                  <a:lnTo>
                    <a:pt x="18103" y="608983"/>
                  </a:lnTo>
                  <a:lnTo>
                    <a:pt x="22987" y="618074"/>
                  </a:lnTo>
                  <a:lnTo>
                    <a:pt x="25473" y="622870"/>
                  </a:lnTo>
                  <a:lnTo>
                    <a:pt x="27132" y="626913"/>
                  </a:lnTo>
                  <a:lnTo>
                    <a:pt x="28238" y="630455"/>
                  </a:lnTo>
                  <a:lnTo>
                    <a:pt x="28975" y="633664"/>
                  </a:lnTo>
                  <a:lnTo>
                    <a:pt x="30313" y="635803"/>
                  </a:lnTo>
                  <a:lnTo>
                    <a:pt x="32052" y="637228"/>
                  </a:lnTo>
                  <a:lnTo>
                    <a:pt x="34057" y="638178"/>
                  </a:lnTo>
                  <a:lnTo>
                    <a:pt x="35394" y="637966"/>
                  </a:lnTo>
                  <a:lnTo>
                    <a:pt x="36286" y="636977"/>
                  </a:lnTo>
                  <a:lnTo>
                    <a:pt x="36880" y="635471"/>
                  </a:lnTo>
                  <a:lnTo>
                    <a:pt x="37717" y="625262"/>
                  </a:lnTo>
                  <a:lnTo>
                    <a:pt x="36987" y="620041"/>
                  </a:lnTo>
                  <a:lnTo>
                    <a:pt x="35654" y="614021"/>
                  </a:lnTo>
                  <a:lnTo>
                    <a:pt x="30449" y="594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2" name="SMARTInkAnnotation1114"/>
            <p:cNvSpPr/>
            <p:nvPr/>
          </p:nvSpPr>
          <p:spPr>
            <a:xfrm>
              <a:off x="6934541" y="4742940"/>
              <a:ext cx="251092" cy="728221"/>
            </a:xfrm>
            <a:custGeom>
              <a:avLst/>
              <a:gdLst/>
              <a:ahLst/>
              <a:cxnLst/>
              <a:rect l="0" t="0" r="0" b="0"/>
              <a:pathLst>
                <a:path w="251092" h="728221">
                  <a:moveTo>
                    <a:pt x="14899" y="50040"/>
                  </a:moveTo>
                  <a:lnTo>
                    <a:pt x="10854" y="50040"/>
                  </a:lnTo>
                  <a:lnTo>
                    <a:pt x="9661" y="50887"/>
                  </a:lnTo>
                  <a:lnTo>
                    <a:pt x="8868" y="52298"/>
                  </a:lnTo>
                  <a:lnTo>
                    <a:pt x="8338" y="54085"/>
                  </a:lnTo>
                  <a:lnTo>
                    <a:pt x="7138" y="55277"/>
                  </a:lnTo>
                  <a:lnTo>
                    <a:pt x="5491" y="56071"/>
                  </a:lnTo>
                  <a:lnTo>
                    <a:pt x="0" y="57567"/>
                  </a:lnTo>
                  <a:lnTo>
                    <a:pt x="7851" y="53587"/>
                  </a:lnTo>
                  <a:lnTo>
                    <a:pt x="14024" y="49359"/>
                  </a:lnTo>
                  <a:lnTo>
                    <a:pt x="20437" y="44657"/>
                  </a:lnTo>
                  <a:lnTo>
                    <a:pt x="24516" y="42218"/>
                  </a:lnTo>
                  <a:lnTo>
                    <a:pt x="28932" y="39745"/>
                  </a:lnTo>
                  <a:lnTo>
                    <a:pt x="38350" y="34740"/>
                  </a:lnTo>
                  <a:lnTo>
                    <a:pt x="43234" y="32220"/>
                  </a:lnTo>
                  <a:lnTo>
                    <a:pt x="49029" y="30540"/>
                  </a:lnTo>
                  <a:lnTo>
                    <a:pt x="55432" y="29420"/>
                  </a:lnTo>
                  <a:lnTo>
                    <a:pt x="62241" y="28673"/>
                  </a:lnTo>
                  <a:lnTo>
                    <a:pt x="69321" y="27329"/>
                  </a:lnTo>
                  <a:lnTo>
                    <a:pt x="76580" y="25586"/>
                  </a:lnTo>
                  <a:lnTo>
                    <a:pt x="83960" y="23577"/>
                  </a:lnTo>
                  <a:lnTo>
                    <a:pt x="98932" y="19088"/>
                  </a:lnTo>
                  <a:lnTo>
                    <a:pt x="106481" y="16705"/>
                  </a:lnTo>
                  <a:lnTo>
                    <a:pt x="113207" y="15116"/>
                  </a:lnTo>
                  <a:lnTo>
                    <a:pt x="119385" y="14058"/>
                  </a:lnTo>
                  <a:lnTo>
                    <a:pt x="125196" y="13352"/>
                  </a:lnTo>
                  <a:lnTo>
                    <a:pt x="131610" y="12034"/>
                  </a:lnTo>
                  <a:lnTo>
                    <a:pt x="138426" y="10310"/>
                  </a:lnTo>
                  <a:lnTo>
                    <a:pt x="145511" y="8313"/>
                  </a:lnTo>
                  <a:lnTo>
                    <a:pt x="151926" y="6982"/>
                  </a:lnTo>
                  <a:lnTo>
                    <a:pt x="157897" y="6095"/>
                  </a:lnTo>
                  <a:lnTo>
                    <a:pt x="163571" y="5503"/>
                  </a:lnTo>
                  <a:lnTo>
                    <a:pt x="169047" y="5109"/>
                  </a:lnTo>
                  <a:lnTo>
                    <a:pt x="174390" y="4846"/>
                  </a:lnTo>
                  <a:lnTo>
                    <a:pt x="179647" y="4671"/>
                  </a:lnTo>
                  <a:lnTo>
                    <a:pt x="183997" y="3707"/>
                  </a:lnTo>
                  <a:lnTo>
                    <a:pt x="191089" y="379"/>
                  </a:lnTo>
                  <a:lnTo>
                    <a:pt x="194167" y="0"/>
                  </a:lnTo>
                  <a:lnTo>
                    <a:pt x="197064" y="593"/>
                  </a:lnTo>
                  <a:lnTo>
                    <a:pt x="202542" y="2663"/>
                  </a:lnTo>
                  <a:lnTo>
                    <a:pt x="209538" y="3829"/>
                  </a:lnTo>
                  <a:lnTo>
                    <a:pt x="211472" y="4102"/>
                  </a:lnTo>
                  <a:lnTo>
                    <a:pt x="211987" y="5021"/>
                  </a:lnTo>
                  <a:lnTo>
                    <a:pt x="212561" y="8301"/>
                  </a:lnTo>
                  <a:lnTo>
                    <a:pt x="213561" y="9514"/>
                  </a:lnTo>
                  <a:lnTo>
                    <a:pt x="215072" y="10322"/>
                  </a:lnTo>
                  <a:lnTo>
                    <a:pt x="216929" y="10861"/>
                  </a:lnTo>
                  <a:lnTo>
                    <a:pt x="218165" y="12068"/>
                  </a:lnTo>
                  <a:lnTo>
                    <a:pt x="218990" y="13718"/>
                  </a:lnTo>
                  <a:lnTo>
                    <a:pt x="219539" y="15666"/>
                  </a:lnTo>
                  <a:lnTo>
                    <a:pt x="219060" y="17810"/>
                  </a:lnTo>
                  <a:lnTo>
                    <a:pt x="215184" y="24874"/>
                  </a:lnTo>
                  <a:lnTo>
                    <a:pt x="213982" y="29824"/>
                  </a:lnTo>
                  <a:lnTo>
                    <a:pt x="213146" y="50723"/>
                  </a:lnTo>
                  <a:lnTo>
                    <a:pt x="213027" y="89685"/>
                  </a:lnTo>
                  <a:lnTo>
                    <a:pt x="217066" y="111457"/>
                  </a:lnTo>
                  <a:lnTo>
                    <a:pt x="219051" y="128701"/>
                  </a:lnTo>
                  <a:lnTo>
                    <a:pt x="219933" y="147654"/>
                  </a:lnTo>
                  <a:lnTo>
                    <a:pt x="220325" y="167366"/>
                  </a:lnTo>
                  <a:lnTo>
                    <a:pt x="220546" y="201549"/>
                  </a:lnTo>
                  <a:lnTo>
                    <a:pt x="221423" y="214546"/>
                  </a:lnTo>
                  <a:lnTo>
                    <a:pt x="222855" y="228290"/>
                  </a:lnTo>
                  <a:lnTo>
                    <a:pt x="224656" y="242534"/>
                  </a:lnTo>
                  <a:lnTo>
                    <a:pt x="225858" y="256262"/>
                  </a:lnTo>
                  <a:lnTo>
                    <a:pt x="226658" y="269648"/>
                  </a:lnTo>
                  <a:lnTo>
                    <a:pt x="227192" y="282806"/>
                  </a:lnTo>
                  <a:lnTo>
                    <a:pt x="227785" y="310971"/>
                  </a:lnTo>
                  <a:lnTo>
                    <a:pt x="227943" y="325594"/>
                  </a:lnTo>
                  <a:lnTo>
                    <a:pt x="228894" y="339577"/>
                  </a:lnTo>
                  <a:lnTo>
                    <a:pt x="230376" y="353130"/>
                  </a:lnTo>
                  <a:lnTo>
                    <a:pt x="232210" y="366400"/>
                  </a:lnTo>
                  <a:lnTo>
                    <a:pt x="233434" y="380327"/>
                  </a:lnTo>
                  <a:lnTo>
                    <a:pt x="234249" y="394691"/>
                  </a:lnTo>
                  <a:lnTo>
                    <a:pt x="235155" y="423352"/>
                  </a:lnTo>
                  <a:lnTo>
                    <a:pt x="235557" y="450201"/>
                  </a:lnTo>
                  <a:lnTo>
                    <a:pt x="236511" y="462440"/>
                  </a:lnTo>
                  <a:lnTo>
                    <a:pt x="239830" y="485071"/>
                  </a:lnTo>
                  <a:lnTo>
                    <a:pt x="241867" y="506418"/>
                  </a:lnTo>
                  <a:lnTo>
                    <a:pt x="242774" y="527195"/>
                  </a:lnTo>
                  <a:lnTo>
                    <a:pt x="243284" y="557931"/>
                  </a:lnTo>
                  <a:lnTo>
                    <a:pt x="243471" y="604780"/>
                  </a:lnTo>
                  <a:lnTo>
                    <a:pt x="245744" y="620864"/>
                  </a:lnTo>
                  <a:lnTo>
                    <a:pt x="249527" y="641943"/>
                  </a:lnTo>
                  <a:lnTo>
                    <a:pt x="250805" y="664235"/>
                  </a:lnTo>
                  <a:lnTo>
                    <a:pt x="251078" y="687798"/>
                  </a:lnTo>
                  <a:lnTo>
                    <a:pt x="251091" y="691112"/>
                  </a:lnTo>
                  <a:lnTo>
                    <a:pt x="248849" y="699310"/>
                  </a:lnTo>
                  <a:lnTo>
                    <a:pt x="245084" y="711187"/>
                  </a:lnTo>
                  <a:lnTo>
                    <a:pt x="243560" y="721080"/>
                  </a:lnTo>
                  <a:lnTo>
                    <a:pt x="243501" y="727892"/>
                  </a:lnTo>
                  <a:lnTo>
                    <a:pt x="235879" y="728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3" name="SMARTInkAnnotation1115"/>
            <p:cNvSpPr/>
            <p:nvPr/>
          </p:nvSpPr>
          <p:spPr>
            <a:xfrm>
              <a:off x="6972667" y="5417820"/>
              <a:ext cx="258714" cy="76174"/>
            </a:xfrm>
            <a:custGeom>
              <a:avLst/>
              <a:gdLst/>
              <a:ahLst/>
              <a:cxnLst/>
              <a:rect l="0" t="0" r="0" b="0"/>
              <a:pathLst>
                <a:path w="258714" h="76174">
                  <a:moveTo>
                    <a:pt x="60593" y="68580"/>
                  </a:moveTo>
                  <a:lnTo>
                    <a:pt x="26259" y="68580"/>
                  </a:lnTo>
                  <a:lnTo>
                    <a:pt x="21618" y="69426"/>
                  </a:lnTo>
                  <a:lnTo>
                    <a:pt x="17675" y="70838"/>
                  </a:lnTo>
                  <a:lnTo>
                    <a:pt x="9311" y="75141"/>
                  </a:lnTo>
                  <a:lnTo>
                    <a:pt x="5910" y="75730"/>
                  </a:lnTo>
                  <a:lnTo>
                    <a:pt x="0" y="76173"/>
                  </a:lnTo>
                  <a:lnTo>
                    <a:pt x="2055" y="73930"/>
                  </a:lnTo>
                  <a:lnTo>
                    <a:pt x="3787" y="72147"/>
                  </a:lnTo>
                  <a:lnTo>
                    <a:pt x="5789" y="70958"/>
                  </a:lnTo>
                  <a:lnTo>
                    <a:pt x="10272" y="69637"/>
                  </a:lnTo>
                  <a:lnTo>
                    <a:pt x="17344" y="69050"/>
                  </a:lnTo>
                  <a:lnTo>
                    <a:pt x="21600" y="68893"/>
                  </a:lnTo>
                  <a:lnTo>
                    <a:pt x="26131" y="67942"/>
                  </a:lnTo>
                  <a:lnTo>
                    <a:pt x="30845" y="66461"/>
                  </a:lnTo>
                  <a:lnTo>
                    <a:pt x="35681" y="64628"/>
                  </a:lnTo>
                  <a:lnTo>
                    <a:pt x="41446" y="63405"/>
                  </a:lnTo>
                  <a:lnTo>
                    <a:pt x="47828" y="62590"/>
                  </a:lnTo>
                  <a:lnTo>
                    <a:pt x="54623" y="62047"/>
                  </a:lnTo>
                  <a:lnTo>
                    <a:pt x="62540" y="60838"/>
                  </a:lnTo>
                  <a:lnTo>
                    <a:pt x="71204" y="59185"/>
                  </a:lnTo>
                  <a:lnTo>
                    <a:pt x="80366" y="57237"/>
                  </a:lnTo>
                  <a:lnTo>
                    <a:pt x="89862" y="55939"/>
                  </a:lnTo>
                  <a:lnTo>
                    <a:pt x="99580" y="55072"/>
                  </a:lnTo>
                  <a:lnTo>
                    <a:pt x="109443" y="54494"/>
                  </a:lnTo>
                  <a:lnTo>
                    <a:pt x="118561" y="53263"/>
                  </a:lnTo>
                  <a:lnTo>
                    <a:pt x="127178" y="51595"/>
                  </a:lnTo>
                  <a:lnTo>
                    <a:pt x="163304" y="42836"/>
                  </a:lnTo>
                  <a:lnTo>
                    <a:pt x="172247" y="40411"/>
                  </a:lnTo>
                  <a:lnTo>
                    <a:pt x="188957" y="35458"/>
                  </a:lnTo>
                  <a:lnTo>
                    <a:pt x="220380" y="25380"/>
                  </a:lnTo>
                  <a:lnTo>
                    <a:pt x="235750" y="20311"/>
                  </a:lnTo>
                  <a:lnTo>
                    <a:pt x="241711" y="16927"/>
                  </a:lnTo>
                  <a:lnTo>
                    <a:pt x="246531" y="12978"/>
                  </a:lnTo>
                  <a:lnTo>
                    <a:pt x="2587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4" name="SMARTInkAnnotation1116"/>
            <p:cNvSpPr/>
            <p:nvPr/>
          </p:nvSpPr>
          <p:spPr>
            <a:xfrm>
              <a:off x="6697983" y="5052521"/>
              <a:ext cx="137158" cy="189893"/>
            </a:xfrm>
            <a:custGeom>
              <a:avLst/>
              <a:gdLst/>
              <a:ahLst/>
              <a:cxnLst/>
              <a:rect l="0" t="0" r="0" b="0"/>
              <a:pathLst>
                <a:path w="137158" h="189893">
                  <a:moveTo>
                    <a:pt x="38097" y="7159"/>
                  </a:moveTo>
                  <a:lnTo>
                    <a:pt x="24230" y="7159"/>
                  </a:lnTo>
                  <a:lnTo>
                    <a:pt x="21208" y="9417"/>
                  </a:lnTo>
                  <a:lnTo>
                    <a:pt x="19218" y="11204"/>
                  </a:lnTo>
                  <a:lnTo>
                    <a:pt x="17892" y="13243"/>
                  </a:lnTo>
                  <a:lnTo>
                    <a:pt x="16416" y="17765"/>
                  </a:lnTo>
                  <a:lnTo>
                    <a:pt x="15176" y="21003"/>
                  </a:lnTo>
                  <a:lnTo>
                    <a:pt x="13503" y="24855"/>
                  </a:lnTo>
                  <a:lnTo>
                    <a:pt x="11542" y="29116"/>
                  </a:lnTo>
                  <a:lnTo>
                    <a:pt x="10232" y="33651"/>
                  </a:lnTo>
                  <a:lnTo>
                    <a:pt x="9361" y="38367"/>
                  </a:lnTo>
                  <a:lnTo>
                    <a:pt x="8780" y="43204"/>
                  </a:lnTo>
                  <a:lnTo>
                    <a:pt x="7546" y="48969"/>
                  </a:lnTo>
                  <a:lnTo>
                    <a:pt x="5875" y="55352"/>
                  </a:lnTo>
                  <a:lnTo>
                    <a:pt x="3916" y="62148"/>
                  </a:lnTo>
                  <a:lnTo>
                    <a:pt x="2610" y="69219"/>
                  </a:lnTo>
                  <a:lnTo>
                    <a:pt x="1739" y="76472"/>
                  </a:lnTo>
                  <a:lnTo>
                    <a:pt x="1159" y="83848"/>
                  </a:lnTo>
                  <a:lnTo>
                    <a:pt x="771" y="90458"/>
                  </a:lnTo>
                  <a:lnTo>
                    <a:pt x="341" y="102319"/>
                  </a:lnTo>
                  <a:lnTo>
                    <a:pt x="65" y="129814"/>
                  </a:lnTo>
                  <a:lnTo>
                    <a:pt x="0" y="175417"/>
                  </a:lnTo>
                  <a:lnTo>
                    <a:pt x="845" y="178597"/>
                  </a:lnTo>
                  <a:lnTo>
                    <a:pt x="4044" y="184390"/>
                  </a:lnTo>
                  <a:lnTo>
                    <a:pt x="7524" y="189892"/>
                  </a:lnTo>
                  <a:lnTo>
                    <a:pt x="7589" y="185950"/>
                  </a:lnTo>
                  <a:lnTo>
                    <a:pt x="7617" y="51807"/>
                  </a:lnTo>
                  <a:lnTo>
                    <a:pt x="8463" y="45391"/>
                  </a:lnTo>
                  <a:lnTo>
                    <a:pt x="9876" y="39420"/>
                  </a:lnTo>
                  <a:lnTo>
                    <a:pt x="11662" y="33747"/>
                  </a:lnTo>
                  <a:lnTo>
                    <a:pt x="13700" y="29117"/>
                  </a:lnTo>
                  <a:lnTo>
                    <a:pt x="15906" y="25185"/>
                  </a:lnTo>
                  <a:lnTo>
                    <a:pt x="18223" y="21716"/>
                  </a:lnTo>
                  <a:lnTo>
                    <a:pt x="19768" y="18557"/>
                  </a:lnTo>
                  <a:lnTo>
                    <a:pt x="21484" y="12789"/>
                  </a:lnTo>
                  <a:lnTo>
                    <a:pt x="24505" y="7403"/>
                  </a:lnTo>
                  <a:lnTo>
                    <a:pt x="26496" y="4782"/>
                  </a:lnTo>
                  <a:lnTo>
                    <a:pt x="29516" y="3034"/>
                  </a:lnTo>
                  <a:lnTo>
                    <a:pt x="33222" y="1869"/>
                  </a:lnTo>
                  <a:lnTo>
                    <a:pt x="37387" y="1092"/>
                  </a:lnTo>
                  <a:lnTo>
                    <a:pt x="41010" y="575"/>
                  </a:lnTo>
                  <a:lnTo>
                    <a:pt x="44273" y="229"/>
                  </a:lnTo>
                  <a:lnTo>
                    <a:pt x="47294" y="0"/>
                  </a:lnTo>
                  <a:lnTo>
                    <a:pt x="51002" y="693"/>
                  </a:lnTo>
                  <a:lnTo>
                    <a:pt x="55167" y="2001"/>
                  </a:lnTo>
                  <a:lnTo>
                    <a:pt x="59637" y="3721"/>
                  </a:lnTo>
                  <a:lnTo>
                    <a:pt x="63464" y="4867"/>
                  </a:lnTo>
                  <a:lnTo>
                    <a:pt x="66861" y="5631"/>
                  </a:lnTo>
                  <a:lnTo>
                    <a:pt x="69974" y="6140"/>
                  </a:lnTo>
                  <a:lnTo>
                    <a:pt x="72895" y="7327"/>
                  </a:lnTo>
                  <a:lnTo>
                    <a:pt x="75688" y="8964"/>
                  </a:lnTo>
                  <a:lnTo>
                    <a:pt x="78397" y="10902"/>
                  </a:lnTo>
                  <a:lnTo>
                    <a:pt x="81051" y="13042"/>
                  </a:lnTo>
                  <a:lnTo>
                    <a:pt x="83667" y="15314"/>
                  </a:lnTo>
                  <a:lnTo>
                    <a:pt x="86257" y="17675"/>
                  </a:lnTo>
                  <a:lnTo>
                    <a:pt x="91393" y="22557"/>
                  </a:lnTo>
                  <a:lnTo>
                    <a:pt x="93947" y="25045"/>
                  </a:lnTo>
                  <a:lnTo>
                    <a:pt x="95650" y="27550"/>
                  </a:lnTo>
                  <a:lnTo>
                    <a:pt x="97543" y="32590"/>
                  </a:lnTo>
                  <a:lnTo>
                    <a:pt x="98384" y="37652"/>
                  </a:lnTo>
                  <a:lnTo>
                    <a:pt x="98757" y="42725"/>
                  </a:lnTo>
                  <a:lnTo>
                    <a:pt x="98924" y="47802"/>
                  </a:lnTo>
                  <a:lnTo>
                    <a:pt x="98122" y="50341"/>
                  </a:lnTo>
                  <a:lnTo>
                    <a:pt x="94973" y="55420"/>
                  </a:lnTo>
                  <a:lnTo>
                    <a:pt x="92485" y="58994"/>
                  </a:lnTo>
                  <a:lnTo>
                    <a:pt x="90441" y="59496"/>
                  </a:lnTo>
                  <a:lnTo>
                    <a:pt x="87387" y="59831"/>
                  </a:lnTo>
                  <a:lnTo>
                    <a:pt x="83657" y="60053"/>
                  </a:lnTo>
                  <a:lnTo>
                    <a:pt x="77255" y="60301"/>
                  </a:lnTo>
                  <a:lnTo>
                    <a:pt x="74362" y="60367"/>
                  </a:lnTo>
                  <a:lnTo>
                    <a:pt x="70740" y="61258"/>
                  </a:lnTo>
                  <a:lnTo>
                    <a:pt x="66632" y="62698"/>
                  </a:lnTo>
                  <a:lnTo>
                    <a:pt x="62200" y="64505"/>
                  </a:lnTo>
                  <a:lnTo>
                    <a:pt x="57553" y="65710"/>
                  </a:lnTo>
                  <a:lnTo>
                    <a:pt x="52760" y="66513"/>
                  </a:lnTo>
                  <a:lnTo>
                    <a:pt x="47873" y="67048"/>
                  </a:lnTo>
                  <a:lnTo>
                    <a:pt x="43768" y="67405"/>
                  </a:lnTo>
                  <a:lnTo>
                    <a:pt x="40184" y="67644"/>
                  </a:lnTo>
                  <a:lnTo>
                    <a:pt x="33945" y="67908"/>
                  </a:lnTo>
                  <a:lnTo>
                    <a:pt x="28350" y="68025"/>
                  </a:lnTo>
                  <a:lnTo>
                    <a:pt x="25672" y="67210"/>
                  </a:lnTo>
                  <a:lnTo>
                    <a:pt x="23041" y="65820"/>
                  </a:lnTo>
                  <a:lnTo>
                    <a:pt x="16778" y="61550"/>
                  </a:lnTo>
                  <a:lnTo>
                    <a:pt x="15417" y="62047"/>
                  </a:lnTo>
                  <a:lnTo>
                    <a:pt x="11649" y="64855"/>
                  </a:lnTo>
                  <a:lnTo>
                    <a:pt x="8812" y="67152"/>
                  </a:lnTo>
                  <a:lnTo>
                    <a:pt x="9260" y="67475"/>
                  </a:lnTo>
                  <a:lnTo>
                    <a:pt x="12016" y="67833"/>
                  </a:lnTo>
                  <a:lnTo>
                    <a:pt x="13090" y="68775"/>
                  </a:lnTo>
                  <a:lnTo>
                    <a:pt x="13806" y="70249"/>
                  </a:lnTo>
                  <a:lnTo>
                    <a:pt x="14282" y="72079"/>
                  </a:lnTo>
                  <a:lnTo>
                    <a:pt x="17071" y="76370"/>
                  </a:lnTo>
                  <a:lnTo>
                    <a:pt x="21132" y="81100"/>
                  </a:lnTo>
                  <a:lnTo>
                    <a:pt x="25759" y="86023"/>
                  </a:lnTo>
                  <a:lnTo>
                    <a:pt x="33124" y="93556"/>
                  </a:lnTo>
                  <a:lnTo>
                    <a:pt x="36476" y="96084"/>
                  </a:lnTo>
                  <a:lnTo>
                    <a:pt x="40402" y="98616"/>
                  </a:lnTo>
                  <a:lnTo>
                    <a:pt x="44713" y="101150"/>
                  </a:lnTo>
                  <a:lnTo>
                    <a:pt x="48435" y="103686"/>
                  </a:lnTo>
                  <a:lnTo>
                    <a:pt x="51762" y="106224"/>
                  </a:lnTo>
                  <a:lnTo>
                    <a:pt x="54827" y="108762"/>
                  </a:lnTo>
                  <a:lnTo>
                    <a:pt x="58564" y="110455"/>
                  </a:lnTo>
                  <a:lnTo>
                    <a:pt x="62748" y="111583"/>
                  </a:lnTo>
                  <a:lnTo>
                    <a:pt x="67231" y="112335"/>
                  </a:lnTo>
                  <a:lnTo>
                    <a:pt x="71912" y="112837"/>
                  </a:lnTo>
                  <a:lnTo>
                    <a:pt x="76728" y="113171"/>
                  </a:lnTo>
                  <a:lnTo>
                    <a:pt x="81631" y="113394"/>
                  </a:lnTo>
                  <a:lnTo>
                    <a:pt x="91594" y="113641"/>
                  </a:lnTo>
                  <a:lnTo>
                    <a:pt x="137157" y="1138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5" name="SMARTInkAnnotation1117"/>
            <p:cNvSpPr/>
            <p:nvPr/>
          </p:nvSpPr>
          <p:spPr>
            <a:xfrm>
              <a:off x="6828003" y="5059724"/>
              <a:ext cx="144298" cy="159593"/>
            </a:xfrm>
            <a:custGeom>
              <a:avLst/>
              <a:gdLst/>
              <a:ahLst/>
              <a:cxnLst/>
              <a:rect l="0" t="0" r="0" b="0"/>
              <a:pathLst>
                <a:path w="144298" h="159593">
                  <a:moveTo>
                    <a:pt x="98577" y="22816"/>
                  </a:moveTo>
                  <a:lnTo>
                    <a:pt x="102622" y="14726"/>
                  </a:lnTo>
                  <a:lnTo>
                    <a:pt x="103813" y="11496"/>
                  </a:lnTo>
                  <a:lnTo>
                    <a:pt x="104608" y="8496"/>
                  </a:lnTo>
                  <a:lnTo>
                    <a:pt x="106104" y="456"/>
                  </a:lnTo>
                  <a:lnTo>
                    <a:pt x="103897" y="178"/>
                  </a:lnTo>
                  <a:lnTo>
                    <a:pt x="100095" y="55"/>
                  </a:lnTo>
                  <a:lnTo>
                    <a:pt x="95583" y="0"/>
                  </a:lnTo>
                  <a:lnTo>
                    <a:pt x="93194" y="832"/>
                  </a:lnTo>
                  <a:lnTo>
                    <a:pt x="90755" y="2233"/>
                  </a:lnTo>
                  <a:lnTo>
                    <a:pt x="88283" y="4014"/>
                  </a:lnTo>
                  <a:lnTo>
                    <a:pt x="84941" y="6895"/>
                  </a:lnTo>
                  <a:lnTo>
                    <a:pt x="81019" y="10508"/>
                  </a:lnTo>
                  <a:lnTo>
                    <a:pt x="76713" y="14611"/>
                  </a:lnTo>
                  <a:lnTo>
                    <a:pt x="72147" y="18193"/>
                  </a:lnTo>
                  <a:lnTo>
                    <a:pt x="67409" y="21427"/>
                  </a:lnTo>
                  <a:lnTo>
                    <a:pt x="62559" y="24430"/>
                  </a:lnTo>
                  <a:lnTo>
                    <a:pt x="58478" y="28126"/>
                  </a:lnTo>
                  <a:lnTo>
                    <a:pt x="54911" y="32283"/>
                  </a:lnTo>
                  <a:lnTo>
                    <a:pt x="51686" y="36747"/>
                  </a:lnTo>
                  <a:lnTo>
                    <a:pt x="47843" y="41417"/>
                  </a:lnTo>
                  <a:lnTo>
                    <a:pt x="43588" y="46223"/>
                  </a:lnTo>
                  <a:lnTo>
                    <a:pt x="39057" y="51121"/>
                  </a:lnTo>
                  <a:lnTo>
                    <a:pt x="34344" y="56926"/>
                  </a:lnTo>
                  <a:lnTo>
                    <a:pt x="29509" y="63336"/>
                  </a:lnTo>
                  <a:lnTo>
                    <a:pt x="24590" y="70149"/>
                  </a:lnTo>
                  <a:lnTo>
                    <a:pt x="20467" y="76385"/>
                  </a:lnTo>
                  <a:lnTo>
                    <a:pt x="16870" y="82235"/>
                  </a:lnTo>
                  <a:lnTo>
                    <a:pt x="13626" y="87829"/>
                  </a:lnTo>
                  <a:lnTo>
                    <a:pt x="7763" y="98560"/>
                  </a:lnTo>
                  <a:lnTo>
                    <a:pt x="5014" y="103791"/>
                  </a:lnTo>
                  <a:lnTo>
                    <a:pt x="3182" y="108973"/>
                  </a:lnTo>
                  <a:lnTo>
                    <a:pt x="1960" y="114121"/>
                  </a:lnTo>
                  <a:lnTo>
                    <a:pt x="1146" y="119246"/>
                  </a:lnTo>
                  <a:lnTo>
                    <a:pt x="603" y="123509"/>
                  </a:lnTo>
                  <a:lnTo>
                    <a:pt x="241" y="127198"/>
                  </a:lnTo>
                  <a:lnTo>
                    <a:pt x="0" y="130504"/>
                  </a:lnTo>
                  <a:lnTo>
                    <a:pt x="685" y="134401"/>
                  </a:lnTo>
                  <a:lnTo>
                    <a:pt x="1989" y="138693"/>
                  </a:lnTo>
                  <a:lnTo>
                    <a:pt x="3705" y="143247"/>
                  </a:lnTo>
                  <a:lnTo>
                    <a:pt x="5696" y="146283"/>
                  </a:lnTo>
                  <a:lnTo>
                    <a:pt x="7870" y="148308"/>
                  </a:lnTo>
                  <a:lnTo>
                    <a:pt x="10166" y="149657"/>
                  </a:lnTo>
                  <a:lnTo>
                    <a:pt x="14236" y="151403"/>
                  </a:lnTo>
                  <a:lnTo>
                    <a:pt x="19490" y="153414"/>
                  </a:lnTo>
                  <a:lnTo>
                    <a:pt x="25532" y="155601"/>
                  </a:lnTo>
                  <a:lnTo>
                    <a:pt x="31254" y="157060"/>
                  </a:lnTo>
                  <a:lnTo>
                    <a:pt x="36761" y="158032"/>
                  </a:lnTo>
                  <a:lnTo>
                    <a:pt x="42126" y="158680"/>
                  </a:lnTo>
                  <a:lnTo>
                    <a:pt x="48243" y="159112"/>
                  </a:lnTo>
                  <a:lnTo>
                    <a:pt x="54861" y="159400"/>
                  </a:lnTo>
                  <a:lnTo>
                    <a:pt x="61812" y="159592"/>
                  </a:lnTo>
                  <a:lnTo>
                    <a:pt x="68988" y="158873"/>
                  </a:lnTo>
                  <a:lnTo>
                    <a:pt x="76310" y="157547"/>
                  </a:lnTo>
                  <a:lnTo>
                    <a:pt x="83732" y="155817"/>
                  </a:lnTo>
                  <a:lnTo>
                    <a:pt x="91221" y="153817"/>
                  </a:lnTo>
                  <a:lnTo>
                    <a:pt x="106314" y="149337"/>
                  </a:lnTo>
                  <a:lnTo>
                    <a:pt x="144297" y="1371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6" name="SMARTInkAnnotation1118"/>
            <p:cNvSpPr/>
            <p:nvPr/>
          </p:nvSpPr>
          <p:spPr>
            <a:xfrm>
              <a:off x="7025086" y="5143500"/>
              <a:ext cx="137715" cy="14182"/>
            </a:xfrm>
            <a:custGeom>
              <a:avLst/>
              <a:gdLst/>
              <a:ahLst/>
              <a:cxnLst/>
              <a:rect l="0" t="0" r="0" b="0"/>
              <a:pathLst>
                <a:path w="137715" h="14182">
                  <a:moveTo>
                    <a:pt x="23414" y="0"/>
                  </a:moveTo>
                  <a:lnTo>
                    <a:pt x="16107" y="7306"/>
                  </a:lnTo>
                  <a:lnTo>
                    <a:pt x="13463" y="7411"/>
                  </a:lnTo>
                  <a:lnTo>
                    <a:pt x="0" y="7579"/>
                  </a:lnTo>
                  <a:lnTo>
                    <a:pt x="2649" y="7608"/>
                  </a:lnTo>
                  <a:lnTo>
                    <a:pt x="15173" y="7618"/>
                  </a:lnTo>
                  <a:lnTo>
                    <a:pt x="19613" y="8465"/>
                  </a:lnTo>
                  <a:lnTo>
                    <a:pt x="24267" y="9877"/>
                  </a:lnTo>
                  <a:lnTo>
                    <a:pt x="29062" y="11664"/>
                  </a:lnTo>
                  <a:lnTo>
                    <a:pt x="33953" y="12856"/>
                  </a:lnTo>
                  <a:lnTo>
                    <a:pt x="38906" y="13651"/>
                  </a:lnTo>
                  <a:lnTo>
                    <a:pt x="43902" y="14181"/>
                  </a:lnTo>
                  <a:lnTo>
                    <a:pt x="49773" y="13687"/>
                  </a:lnTo>
                  <a:lnTo>
                    <a:pt x="56227" y="12511"/>
                  </a:lnTo>
                  <a:lnTo>
                    <a:pt x="63069" y="10881"/>
                  </a:lnTo>
                  <a:lnTo>
                    <a:pt x="69324" y="10641"/>
                  </a:lnTo>
                  <a:lnTo>
                    <a:pt x="75188" y="11327"/>
                  </a:lnTo>
                  <a:lnTo>
                    <a:pt x="80789" y="12631"/>
                  </a:lnTo>
                  <a:lnTo>
                    <a:pt x="86217" y="12654"/>
                  </a:lnTo>
                  <a:lnTo>
                    <a:pt x="91530" y="11823"/>
                  </a:lnTo>
                  <a:lnTo>
                    <a:pt x="96765" y="10422"/>
                  </a:lnTo>
                  <a:lnTo>
                    <a:pt x="101948" y="9488"/>
                  </a:lnTo>
                  <a:lnTo>
                    <a:pt x="107096" y="8865"/>
                  </a:lnTo>
                  <a:lnTo>
                    <a:pt x="112223" y="8450"/>
                  </a:lnTo>
                  <a:lnTo>
                    <a:pt x="117332" y="7327"/>
                  </a:lnTo>
                  <a:lnTo>
                    <a:pt x="122433" y="5731"/>
                  </a:lnTo>
                  <a:lnTo>
                    <a:pt x="1377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7" name="SMARTInkAnnotation1119"/>
            <p:cNvSpPr/>
            <p:nvPr/>
          </p:nvSpPr>
          <p:spPr>
            <a:xfrm>
              <a:off x="7109804" y="5074920"/>
              <a:ext cx="37757" cy="175261"/>
            </a:xfrm>
            <a:custGeom>
              <a:avLst/>
              <a:gdLst/>
              <a:ahLst/>
              <a:cxnLst/>
              <a:rect l="0" t="0" r="0" b="0"/>
              <a:pathLst>
                <a:path w="37757" h="175261">
                  <a:moveTo>
                    <a:pt x="37756" y="0"/>
                  </a:moveTo>
                  <a:lnTo>
                    <a:pt x="31194" y="6561"/>
                  </a:lnTo>
                  <a:lnTo>
                    <a:pt x="29996" y="8607"/>
                  </a:lnTo>
                  <a:lnTo>
                    <a:pt x="26405" y="15397"/>
                  </a:lnTo>
                  <a:lnTo>
                    <a:pt x="25109" y="19578"/>
                  </a:lnTo>
                  <a:lnTo>
                    <a:pt x="24244" y="24059"/>
                  </a:lnTo>
                  <a:lnTo>
                    <a:pt x="23668" y="28739"/>
                  </a:lnTo>
                  <a:lnTo>
                    <a:pt x="22437" y="33553"/>
                  </a:lnTo>
                  <a:lnTo>
                    <a:pt x="20771" y="38455"/>
                  </a:lnTo>
                  <a:lnTo>
                    <a:pt x="18812" y="43417"/>
                  </a:lnTo>
                  <a:lnTo>
                    <a:pt x="17507" y="48418"/>
                  </a:lnTo>
                  <a:lnTo>
                    <a:pt x="16636" y="53446"/>
                  </a:lnTo>
                  <a:lnTo>
                    <a:pt x="16056" y="58490"/>
                  </a:lnTo>
                  <a:lnTo>
                    <a:pt x="14822" y="64394"/>
                  </a:lnTo>
                  <a:lnTo>
                    <a:pt x="13154" y="70869"/>
                  </a:lnTo>
                  <a:lnTo>
                    <a:pt x="11195" y="77726"/>
                  </a:lnTo>
                  <a:lnTo>
                    <a:pt x="9888" y="84837"/>
                  </a:lnTo>
                  <a:lnTo>
                    <a:pt x="9017" y="92118"/>
                  </a:lnTo>
                  <a:lnTo>
                    <a:pt x="8437" y="99512"/>
                  </a:lnTo>
                  <a:lnTo>
                    <a:pt x="7203" y="106982"/>
                  </a:lnTo>
                  <a:lnTo>
                    <a:pt x="5534" y="114501"/>
                  </a:lnTo>
                  <a:lnTo>
                    <a:pt x="3575" y="122054"/>
                  </a:lnTo>
                  <a:lnTo>
                    <a:pt x="2268" y="128783"/>
                  </a:lnTo>
                  <a:lnTo>
                    <a:pt x="1398" y="134962"/>
                  </a:lnTo>
                  <a:lnTo>
                    <a:pt x="817" y="140775"/>
                  </a:lnTo>
                  <a:lnTo>
                    <a:pt x="430" y="146343"/>
                  </a:lnTo>
                  <a:lnTo>
                    <a:pt x="172" y="151749"/>
                  </a:lnTo>
                  <a:lnTo>
                    <a:pt x="0" y="157046"/>
                  </a:lnTo>
                  <a:lnTo>
                    <a:pt x="733" y="161424"/>
                  </a:lnTo>
                  <a:lnTo>
                    <a:pt x="2067" y="165190"/>
                  </a:lnTo>
                  <a:lnTo>
                    <a:pt x="7276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8" name="SMARTInkAnnotation1120"/>
            <p:cNvSpPr/>
            <p:nvPr/>
          </p:nvSpPr>
          <p:spPr>
            <a:xfrm>
              <a:off x="7316611" y="5015019"/>
              <a:ext cx="181470" cy="166437"/>
            </a:xfrm>
            <a:custGeom>
              <a:avLst/>
              <a:gdLst/>
              <a:ahLst/>
              <a:cxnLst/>
              <a:rect l="0" t="0" r="0" b="0"/>
              <a:pathLst>
                <a:path w="181470" h="166437">
                  <a:moveTo>
                    <a:pt x="21449" y="6561"/>
                  </a:moveTo>
                  <a:lnTo>
                    <a:pt x="25494" y="2516"/>
                  </a:lnTo>
                  <a:lnTo>
                    <a:pt x="27532" y="1324"/>
                  </a:lnTo>
                  <a:lnTo>
                    <a:pt x="32054" y="0"/>
                  </a:lnTo>
                  <a:lnTo>
                    <a:pt x="33600" y="494"/>
                  </a:lnTo>
                  <a:lnTo>
                    <a:pt x="34629" y="1670"/>
                  </a:lnTo>
                  <a:lnTo>
                    <a:pt x="35315" y="3299"/>
                  </a:lnTo>
                  <a:lnTo>
                    <a:pt x="36079" y="7370"/>
                  </a:lnTo>
                  <a:lnTo>
                    <a:pt x="36283" y="9640"/>
                  </a:lnTo>
                  <a:lnTo>
                    <a:pt x="35570" y="12000"/>
                  </a:lnTo>
                  <a:lnTo>
                    <a:pt x="32523" y="16881"/>
                  </a:lnTo>
                  <a:lnTo>
                    <a:pt x="30526" y="20214"/>
                  </a:lnTo>
                  <a:lnTo>
                    <a:pt x="28346" y="24130"/>
                  </a:lnTo>
                  <a:lnTo>
                    <a:pt x="23667" y="32996"/>
                  </a:lnTo>
                  <a:lnTo>
                    <a:pt x="18766" y="42581"/>
                  </a:lnTo>
                  <a:lnTo>
                    <a:pt x="17121" y="47508"/>
                  </a:lnTo>
                  <a:lnTo>
                    <a:pt x="16024" y="52486"/>
                  </a:lnTo>
                  <a:lnTo>
                    <a:pt x="15292" y="57497"/>
                  </a:lnTo>
                  <a:lnTo>
                    <a:pt x="13957" y="62532"/>
                  </a:lnTo>
                  <a:lnTo>
                    <a:pt x="12222" y="67582"/>
                  </a:lnTo>
                  <a:lnTo>
                    <a:pt x="10217" y="72642"/>
                  </a:lnTo>
                  <a:lnTo>
                    <a:pt x="8035" y="77708"/>
                  </a:lnTo>
                  <a:lnTo>
                    <a:pt x="3352" y="87853"/>
                  </a:lnTo>
                  <a:lnTo>
                    <a:pt x="1764" y="93776"/>
                  </a:lnTo>
                  <a:lnTo>
                    <a:pt x="706" y="100264"/>
                  </a:lnTo>
                  <a:lnTo>
                    <a:pt x="0" y="107130"/>
                  </a:lnTo>
                  <a:lnTo>
                    <a:pt x="376" y="113400"/>
                  </a:lnTo>
                  <a:lnTo>
                    <a:pt x="1473" y="119274"/>
                  </a:lnTo>
                  <a:lnTo>
                    <a:pt x="3052" y="124883"/>
                  </a:lnTo>
                  <a:lnTo>
                    <a:pt x="4951" y="130316"/>
                  </a:lnTo>
                  <a:lnTo>
                    <a:pt x="7064" y="135631"/>
                  </a:lnTo>
                  <a:lnTo>
                    <a:pt x="9319" y="140867"/>
                  </a:lnTo>
                  <a:lnTo>
                    <a:pt x="12515" y="145206"/>
                  </a:lnTo>
                  <a:lnTo>
                    <a:pt x="16340" y="148944"/>
                  </a:lnTo>
                  <a:lnTo>
                    <a:pt x="20583" y="152283"/>
                  </a:lnTo>
                  <a:lnTo>
                    <a:pt x="25104" y="155355"/>
                  </a:lnTo>
                  <a:lnTo>
                    <a:pt x="29813" y="158251"/>
                  </a:lnTo>
                  <a:lnTo>
                    <a:pt x="34646" y="161027"/>
                  </a:lnTo>
                  <a:lnTo>
                    <a:pt x="39559" y="162879"/>
                  </a:lnTo>
                  <a:lnTo>
                    <a:pt x="44529" y="164113"/>
                  </a:lnTo>
                  <a:lnTo>
                    <a:pt x="49536" y="164935"/>
                  </a:lnTo>
                  <a:lnTo>
                    <a:pt x="55413" y="165484"/>
                  </a:lnTo>
                  <a:lnTo>
                    <a:pt x="61873" y="165850"/>
                  </a:lnTo>
                  <a:lnTo>
                    <a:pt x="68718" y="166093"/>
                  </a:lnTo>
                  <a:lnTo>
                    <a:pt x="94533" y="166436"/>
                  </a:lnTo>
                  <a:lnTo>
                    <a:pt x="103192" y="165638"/>
                  </a:lnTo>
                  <a:lnTo>
                    <a:pt x="111504" y="164259"/>
                  </a:lnTo>
                  <a:lnTo>
                    <a:pt x="119585" y="162493"/>
                  </a:lnTo>
                  <a:lnTo>
                    <a:pt x="127513" y="160469"/>
                  </a:lnTo>
                  <a:lnTo>
                    <a:pt x="135339" y="158273"/>
                  </a:lnTo>
                  <a:lnTo>
                    <a:pt x="150807" y="153575"/>
                  </a:lnTo>
                  <a:lnTo>
                    <a:pt x="181469" y="1437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9" name="SMARTInkAnnotation1121"/>
            <p:cNvSpPr/>
            <p:nvPr/>
          </p:nvSpPr>
          <p:spPr>
            <a:xfrm>
              <a:off x="7353300" y="5060621"/>
              <a:ext cx="182881" cy="181940"/>
            </a:xfrm>
            <a:custGeom>
              <a:avLst/>
              <a:gdLst/>
              <a:ahLst/>
              <a:cxnLst/>
              <a:rect l="0" t="0" r="0" b="0"/>
              <a:pathLst>
                <a:path w="182881" h="181940">
                  <a:moveTo>
                    <a:pt x="182880" y="21919"/>
                  </a:moveTo>
                  <a:lnTo>
                    <a:pt x="174790" y="9783"/>
                  </a:lnTo>
                  <a:lnTo>
                    <a:pt x="171559" y="6209"/>
                  </a:lnTo>
                  <a:lnTo>
                    <a:pt x="168560" y="3825"/>
                  </a:lnTo>
                  <a:lnTo>
                    <a:pt x="165714" y="2236"/>
                  </a:lnTo>
                  <a:lnTo>
                    <a:pt x="162123" y="1178"/>
                  </a:lnTo>
                  <a:lnTo>
                    <a:pt x="158035" y="471"/>
                  </a:lnTo>
                  <a:lnTo>
                    <a:pt x="153616" y="0"/>
                  </a:lnTo>
                  <a:lnTo>
                    <a:pt x="150671" y="534"/>
                  </a:lnTo>
                  <a:lnTo>
                    <a:pt x="148707" y="1735"/>
                  </a:lnTo>
                  <a:lnTo>
                    <a:pt x="144832" y="6175"/>
                  </a:lnTo>
                  <a:lnTo>
                    <a:pt x="137465" y="13793"/>
                  </a:lnTo>
                  <a:lnTo>
                    <a:pt x="132284" y="18195"/>
                  </a:lnTo>
                  <a:lnTo>
                    <a:pt x="126289" y="22823"/>
                  </a:lnTo>
                  <a:lnTo>
                    <a:pt x="119752" y="27602"/>
                  </a:lnTo>
                  <a:lnTo>
                    <a:pt x="113702" y="33327"/>
                  </a:lnTo>
                  <a:lnTo>
                    <a:pt x="107975" y="39684"/>
                  </a:lnTo>
                  <a:lnTo>
                    <a:pt x="102464" y="46463"/>
                  </a:lnTo>
                  <a:lnTo>
                    <a:pt x="97096" y="53521"/>
                  </a:lnTo>
                  <a:lnTo>
                    <a:pt x="67150" y="94692"/>
                  </a:lnTo>
                  <a:lnTo>
                    <a:pt x="60007" y="103454"/>
                  </a:lnTo>
                  <a:lnTo>
                    <a:pt x="52705" y="111836"/>
                  </a:lnTo>
                  <a:lnTo>
                    <a:pt x="45296" y="119964"/>
                  </a:lnTo>
                  <a:lnTo>
                    <a:pt x="38664" y="127922"/>
                  </a:lnTo>
                  <a:lnTo>
                    <a:pt x="32550" y="135767"/>
                  </a:lnTo>
                  <a:lnTo>
                    <a:pt x="26780" y="143538"/>
                  </a:lnTo>
                  <a:lnTo>
                    <a:pt x="15854" y="158945"/>
                  </a:lnTo>
                  <a:lnTo>
                    <a:pt x="0" y="1819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0" name="SMARTInkAnnotation1122"/>
            <p:cNvSpPr/>
            <p:nvPr/>
          </p:nvSpPr>
          <p:spPr>
            <a:xfrm>
              <a:off x="6461760" y="5737861"/>
              <a:ext cx="135718" cy="220980"/>
            </a:xfrm>
            <a:custGeom>
              <a:avLst/>
              <a:gdLst/>
              <a:ahLst/>
              <a:cxnLst/>
              <a:rect l="0" t="0" r="0" b="0"/>
              <a:pathLst>
                <a:path w="135718" h="220980">
                  <a:moveTo>
                    <a:pt x="0" y="22859"/>
                  </a:moveTo>
                  <a:lnTo>
                    <a:pt x="0" y="18814"/>
                  </a:lnTo>
                  <a:lnTo>
                    <a:pt x="846" y="17623"/>
                  </a:lnTo>
                  <a:lnTo>
                    <a:pt x="2259" y="16828"/>
                  </a:lnTo>
                  <a:lnTo>
                    <a:pt x="6084" y="15945"/>
                  </a:lnTo>
                  <a:lnTo>
                    <a:pt x="8289" y="15710"/>
                  </a:lnTo>
                  <a:lnTo>
                    <a:pt x="13867" y="15332"/>
                  </a:lnTo>
                  <a:lnTo>
                    <a:pt x="16018" y="14454"/>
                  </a:lnTo>
                  <a:lnTo>
                    <a:pt x="19145" y="13023"/>
                  </a:lnTo>
                  <a:lnTo>
                    <a:pt x="22923" y="11222"/>
                  </a:lnTo>
                  <a:lnTo>
                    <a:pt x="26289" y="10021"/>
                  </a:lnTo>
                  <a:lnTo>
                    <a:pt x="29380" y="9220"/>
                  </a:lnTo>
                  <a:lnTo>
                    <a:pt x="32287" y="8686"/>
                  </a:lnTo>
                  <a:lnTo>
                    <a:pt x="35918" y="8331"/>
                  </a:lnTo>
                  <a:lnTo>
                    <a:pt x="40031" y="8093"/>
                  </a:lnTo>
                  <a:lnTo>
                    <a:pt x="44468" y="7936"/>
                  </a:lnTo>
                  <a:lnTo>
                    <a:pt x="49119" y="6983"/>
                  </a:lnTo>
                  <a:lnTo>
                    <a:pt x="53912" y="5502"/>
                  </a:lnTo>
                  <a:lnTo>
                    <a:pt x="58801" y="3668"/>
                  </a:lnTo>
                  <a:lnTo>
                    <a:pt x="63754" y="2445"/>
                  </a:lnTo>
                  <a:lnTo>
                    <a:pt x="68749" y="1630"/>
                  </a:lnTo>
                  <a:lnTo>
                    <a:pt x="73774" y="1086"/>
                  </a:lnTo>
                  <a:lnTo>
                    <a:pt x="78816" y="724"/>
                  </a:lnTo>
                  <a:lnTo>
                    <a:pt x="83871" y="482"/>
                  </a:lnTo>
                  <a:lnTo>
                    <a:pt x="96816" y="142"/>
                  </a:lnTo>
                  <a:lnTo>
                    <a:pt x="125167" y="1"/>
                  </a:lnTo>
                  <a:lnTo>
                    <a:pt x="132289" y="0"/>
                  </a:lnTo>
                  <a:lnTo>
                    <a:pt x="133913" y="846"/>
                  </a:lnTo>
                  <a:lnTo>
                    <a:pt x="134995" y="2257"/>
                  </a:lnTo>
                  <a:lnTo>
                    <a:pt x="135717" y="4044"/>
                  </a:lnTo>
                  <a:lnTo>
                    <a:pt x="135352" y="6083"/>
                  </a:lnTo>
                  <a:lnTo>
                    <a:pt x="132688" y="10605"/>
                  </a:lnTo>
                  <a:lnTo>
                    <a:pt x="130939" y="15437"/>
                  </a:lnTo>
                  <a:lnTo>
                    <a:pt x="130473" y="17911"/>
                  </a:lnTo>
                  <a:lnTo>
                    <a:pt x="129314" y="21253"/>
                  </a:lnTo>
                  <a:lnTo>
                    <a:pt x="127697" y="25175"/>
                  </a:lnTo>
                  <a:lnTo>
                    <a:pt x="125770" y="29483"/>
                  </a:lnTo>
                  <a:lnTo>
                    <a:pt x="124487" y="34048"/>
                  </a:lnTo>
                  <a:lnTo>
                    <a:pt x="123632" y="38786"/>
                  </a:lnTo>
                  <a:lnTo>
                    <a:pt x="123061" y="43637"/>
                  </a:lnTo>
                  <a:lnTo>
                    <a:pt x="120987" y="49411"/>
                  </a:lnTo>
                  <a:lnTo>
                    <a:pt x="117912" y="55800"/>
                  </a:lnTo>
                  <a:lnTo>
                    <a:pt x="114168" y="62600"/>
                  </a:lnTo>
                  <a:lnTo>
                    <a:pt x="111672" y="68826"/>
                  </a:lnTo>
                  <a:lnTo>
                    <a:pt x="110008" y="74671"/>
                  </a:lnTo>
                  <a:lnTo>
                    <a:pt x="108899" y="80260"/>
                  </a:lnTo>
                  <a:lnTo>
                    <a:pt x="107312" y="86527"/>
                  </a:lnTo>
                  <a:lnTo>
                    <a:pt x="105408" y="93244"/>
                  </a:lnTo>
                  <a:lnTo>
                    <a:pt x="101035" y="107481"/>
                  </a:lnTo>
                  <a:lnTo>
                    <a:pt x="88825" y="144885"/>
                  </a:lnTo>
                  <a:lnTo>
                    <a:pt x="86310" y="151623"/>
                  </a:lnTo>
                  <a:lnTo>
                    <a:pt x="83787" y="157808"/>
                  </a:lnTo>
                  <a:lnTo>
                    <a:pt x="81258" y="163625"/>
                  </a:lnTo>
                  <a:lnTo>
                    <a:pt x="79572" y="169197"/>
                  </a:lnTo>
                  <a:lnTo>
                    <a:pt x="78449" y="174604"/>
                  </a:lnTo>
                  <a:lnTo>
                    <a:pt x="77698" y="179902"/>
                  </a:lnTo>
                  <a:lnTo>
                    <a:pt x="77199" y="185128"/>
                  </a:lnTo>
                  <a:lnTo>
                    <a:pt x="76866" y="190305"/>
                  </a:lnTo>
                  <a:lnTo>
                    <a:pt x="76496" y="199726"/>
                  </a:lnTo>
                  <a:lnTo>
                    <a:pt x="76332" y="206735"/>
                  </a:lnTo>
                  <a:lnTo>
                    <a:pt x="75441" y="209790"/>
                  </a:lnTo>
                  <a:lnTo>
                    <a:pt x="74001" y="212673"/>
                  </a:lnTo>
                  <a:lnTo>
                    <a:pt x="68580" y="220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1" name="SMARTInkAnnotation1123"/>
            <p:cNvSpPr/>
            <p:nvPr/>
          </p:nvSpPr>
          <p:spPr>
            <a:xfrm>
              <a:off x="6493299" y="5943600"/>
              <a:ext cx="143722" cy="38006"/>
            </a:xfrm>
            <a:custGeom>
              <a:avLst/>
              <a:gdLst/>
              <a:ahLst/>
              <a:cxnLst/>
              <a:rect l="0" t="0" r="0" b="0"/>
              <a:pathLst>
                <a:path w="143722" h="38006">
                  <a:moveTo>
                    <a:pt x="6562" y="0"/>
                  </a:moveTo>
                  <a:lnTo>
                    <a:pt x="2516" y="4045"/>
                  </a:lnTo>
                  <a:lnTo>
                    <a:pt x="1324" y="6083"/>
                  </a:lnTo>
                  <a:lnTo>
                    <a:pt x="530" y="8289"/>
                  </a:lnTo>
                  <a:lnTo>
                    <a:pt x="0" y="10606"/>
                  </a:lnTo>
                  <a:lnTo>
                    <a:pt x="494" y="12150"/>
                  </a:lnTo>
                  <a:lnTo>
                    <a:pt x="1670" y="13181"/>
                  </a:lnTo>
                  <a:lnTo>
                    <a:pt x="3300" y="13867"/>
                  </a:lnTo>
                  <a:lnTo>
                    <a:pt x="4388" y="15172"/>
                  </a:lnTo>
                  <a:lnTo>
                    <a:pt x="5112" y="16887"/>
                  </a:lnTo>
                  <a:lnTo>
                    <a:pt x="6275" y="21680"/>
                  </a:lnTo>
                  <a:lnTo>
                    <a:pt x="6371" y="22920"/>
                  </a:lnTo>
                  <a:lnTo>
                    <a:pt x="6434" y="24594"/>
                  </a:lnTo>
                  <a:lnTo>
                    <a:pt x="6477" y="26556"/>
                  </a:lnTo>
                  <a:lnTo>
                    <a:pt x="7351" y="27864"/>
                  </a:lnTo>
                  <a:lnTo>
                    <a:pt x="8782" y="28736"/>
                  </a:lnTo>
                  <a:lnTo>
                    <a:pt x="12628" y="29705"/>
                  </a:lnTo>
                  <a:lnTo>
                    <a:pt x="14839" y="29963"/>
                  </a:lnTo>
                  <a:lnTo>
                    <a:pt x="17159" y="30136"/>
                  </a:lnTo>
                  <a:lnTo>
                    <a:pt x="20400" y="31098"/>
                  </a:lnTo>
                  <a:lnTo>
                    <a:pt x="24254" y="32585"/>
                  </a:lnTo>
                  <a:lnTo>
                    <a:pt x="28517" y="34423"/>
                  </a:lnTo>
                  <a:lnTo>
                    <a:pt x="33052" y="35649"/>
                  </a:lnTo>
                  <a:lnTo>
                    <a:pt x="37768" y="36466"/>
                  </a:lnTo>
                  <a:lnTo>
                    <a:pt x="42605" y="37010"/>
                  </a:lnTo>
                  <a:lnTo>
                    <a:pt x="47524" y="37374"/>
                  </a:lnTo>
                  <a:lnTo>
                    <a:pt x="52496" y="37616"/>
                  </a:lnTo>
                  <a:lnTo>
                    <a:pt x="63384" y="37885"/>
                  </a:lnTo>
                  <a:lnTo>
                    <a:pt x="76689" y="38005"/>
                  </a:lnTo>
                  <a:lnTo>
                    <a:pt x="82946" y="37190"/>
                  </a:lnTo>
                  <a:lnTo>
                    <a:pt x="88812" y="35800"/>
                  </a:lnTo>
                  <a:lnTo>
                    <a:pt x="114436" y="27486"/>
                  </a:lnTo>
                  <a:lnTo>
                    <a:pt x="120811" y="25944"/>
                  </a:lnTo>
                  <a:lnTo>
                    <a:pt x="126755" y="24916"/>
                  </a:lnTo>
                  <a:lnTo>
                    <a:pt x="143721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2" name="SMARTInkAnnotation1124"/>
            <p:cNvSpPr/>
            <p:nvPr/>
          </p:nvSpPr>
          <p:spPr>
            <a:xfrm>
              <a:off x="6697980" y="5745480"/>
              <a:ext cx="129541" cy="7621"/>
            </a:xfrm>
            <a:custGeom>
              <a:avLst/>
              <a:gdLst/>
              <a:ahLst/>
              <a:cxnLst/>
              <a:rect l="0" t="0" r="0" b="0"/>
              <a:pathLst>
                <a:path w="129541" h="7621">
                  <a:moveTo>
                    <a:pt x="0" y="0"/>
                  </a:moveTo>
                  <a:lnTo>
                    <a:pt x="7558" y="7558"/>
                  </a:lnTo>
                  <a:lnTo>
                    <a:pt x="7592" y="7592"/>
                  </a:lnTo>
                  <a:lnTo>
                    <a:pt x="34202" y="7620"/>
                  </a:lnTo>
                  <a:lnTo>
                    <a:pt x="37195" y="6774"/>
                  </a:lnTo>
                  <a:lnTo>
                    <a:pt x="40884" y="5362"/>
                  </a:lnTo>
                  <a:lnTo>
                    <a:pt x="45036" y="3575"/>
                  </a:lnTo>
                  <a:lnTo>
                    <a:pt x="48651" y="2383"/>
                  </a:lnTo>
                  <a:lnTo>
                    <a:pt x="51907" y="1589"/>
                  </a:lnTo>
                  <a:lnTo>
                    <a:pt x="54925" y="1059"/>
                  </a:lnTo>
                  <a:lnTo>
                    <a:pt x="58630" y="706"/>
                  </a:lnTo>
                  <a:lnTo>
                    <a:pt x="62793" y="470"/>
                  </a:lnTo>
                  <a:lnTo>
                    <a:pt x="71935" y="210"/>
                  </a:lnTo>
                  <a:lnTo>
                    <a:pt x="92582" y="27"/>
                  </a:lnTo>
                  <a:lnTo>
                    <a:pt x="96435" y="865"/>
                  </a:lnTo>
                  <a:lnTo>
                    <a:pt x="100696" y="2270"/>
                  </a:lnTo>
                  <a:lnTo>
                    <a:pt x="105230" y="4053"/>
                  </a:lnTo>
                  <a:lnTo>
                    <a:pt x="109100" y="5242"/>
                  </a:lnTo>
                  <a:lnTo>
                    <a:pt x="112527" y="6035"/>
                  </a:lnTo>
                  <a:lnTo>
                    <a:pt x="115658" y="6563"/>
                  </a:lnTo>
                  <a:lnTo>
                    <a:pt x="118592" y="6915"/>
                  </a:lnTo>
                  <a:lnTo>
                    <a:pt x="121395" y="7150"/>
                  </a:lnTo>
                  <a:lnTo>
                    <a:pt x="1295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3" name="SMARTInkAnnotation1125"/>
            <p:cNvSpPr/>
            <p:nvPr/>
          </p:nvSpPr>
          <p:spPr>
            <a:xfrm>
              <a:off x="6682833" y="5760720"/>
              <a:ext cx="7528" cy="205741"/>
            </a:xfrm>
            <a:custGeom>
              <a:avLst/>
              <a:gdLst/>
              <a:ahLst/>
              <a:cxnLst/>
              <a:rect l="0" t="0" r="0" b="0"/>
              <a:pathLst>
                <a:path w="7528" h="205741">
                  <a:moveTo>
                    <a:pt x="7527" y="0"/>
                  </a:moveTo>
                  <a:lnTo>
                    <a:pt x="7527" y="4045"/>
                  </a:lnTo>
                  <a:lnTo>
                    <a:pt x="6680" y="6083"/>
                  </a:lnTo>
                  <a:lnTo>
                    <a:pt x="5269" y="8288"/>
                  </a:lnTo>
                  <a:lnTo>
                    <a:pt x="3481" y="10606"/>
                  </a:lnTo>
                  <a:lnTo>
                    <a:pt x="2290" y="12997"/>
                  </a:lnTo>
                  <a:lnTo>
                    <a:pt x="1495" y="15438"/>
                  </a:lnTo>
                  <a:lnTo>
                    <a:pt x="965" y="17912"/>
                  </a:lnTo>
                  <a:lnTo>
                    <a:pt x="613" y="20408"/>
                  </a:lnTo>
                  <a:lnTo>
                    <a:pt x="378" y="22919"/>
                  </a:lnTo>
                  <a:lnTo>
                    <a:pt x="220" y="25439"/>
                  </a:lnTo>
                  <a:lnTo>
                    <a:pt x="47" y="32755"/>
                  </a:lnTo>
                  <a:lnTo>
                    <a:pt x="0" y="37077"/>
                  </a:lnTo>
                  <a:lnTo>
                    <a:pt x="816" y="40805"/>
                  </a:lnTo>
                  <a:lnTo>
                    <a:pt x="2206" y="44137"/>
                  </a:lnTo>
                  <a:lnTo>
                    <a:pt x="3980" y="47204"/>
                  </a:lnTo>
                  <a:lnTo>
                    <a:pt x="5163" y="51790"/>
                  </a:lnTo>
                  <a:lnTo>
                    <a:pt x="5950" y="57386"/>
                  </a:lnTo>
                  <a:lnTo>
                    <a:pt x="6476" y="63658"/>
                  </a:lnTo>
                  <a:lnTo>
                    <a:pt x="6827" y="70378"/>
                  </a:lnTo>
                  <a:lnTo>
                    <a:pt x="7216" y="84620"/>
                  </a:lnTo>
                  <a:lnTo>
                    <a:pt x="7525" y="171221"/>
                  </a:lnTo>
                  <a:lnTo>
                    <a:pt x="7527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4" name="SMARTInkAnnotation1126"/>
            <p:cNvSpPr/>
            <p:nvPr/>
          </p:nvSpPr>
          <p:spPr>
            <a:xfrm>
              <a:off x="6743700" y="5806754"/>
              <a:ext cx="152401" cy="22446"/>
            </a:xfrm>
            <a:custGeom>
              <a:avLst/>
              <a:gdLst/>
              <a:ahLst/>
              <a:cxnLst/>
              <a:rect l="0" t="0" r="0" b="0"/>
              <a:pathLst>
                <a:path w="152401" h="22446">
                  <a:moveTo>
                    <a:pt x="0" y="7306"/>
                  </a:moveTo>
                  <a:lnTo>
                    <a:pt x="0" y="3261"/>
                  </a:lnTo>
                  <a:lnTo>
                    <a:pt x="846" y="2069"/>
                  </a:lnTo>
                  <a:lnTo>
                    <a:pt x="2259" y="1274"/>
                  </a:lnTo>
                  <a:lnTo>
                    <a:pt x="6562" y="0"/>
                  </a:lnTo>
                  <a:lnTo>
                    <a:pt x="7761" y="742"/>
                  </a:lnTo>
                  <a:lnTo>
                    <a:pt x="9407" y="2084"/>
                  </a:lnTo>
                  <a:lnTo>
                    <a:pt x="14088" y="6274"/>
                  </a:lnTo>
                  <a:lnTo>
                    <a:pt x="16166" y="6618"/>
                  </a:lnTo>
                  <a:lnTo>
                    <a:pt x="19244" y="6847"/>
                  </a:lnTo>
                  <a:lnTo>
                    <a:pt x="28260" y="7215"/>
                  </a:lnTo>
                  <a:lnTo>
                    <a:pt x="30694" y="8092"/>
                  </a:lnTo>
                  <a:lnTo>
                    <a:pt x="34009" y="9524"/>
                  </a:lnTo>
                  <a:lnTo>
                    <a:pt x="37913" y="11324"/>
                  </a:lnTo>
                  <a:lnTo>
                    <a:pt x="41363" y="12525"/>
                  </a:lnTo>
                  <a:lnTo>
                    <a:pt x="44508" y="13325"/>
                  </a:lnTo>
                  <a:lnTo>
                    <a:pt x="47452" y="13859"/>
                  </a:lnTo>
                  <a:lnTo>
                    <a:pt x="51108" y="15061"/>
                  </a:lnTo>
                  <a:lnTo>
                    <a:pt x="55238" y="16710"/>
                  </a:lnTo>
                  <a:lnTo>
                    <a:pt x="59686" y="18655"/>
                  </a:lnTo>
                  <a:lnTo>
                    <a:pt x="65191" y="19952"/>
                  </a:lnTo>
                  <a:lnTo>
                    <a:pt x="71400" y="20817"/>
                  </a:lnTo>
                  <a:lnTo>
                    <a:pt x="78080" y="21393"/>
                  </a:lnTo>
                  <a:lnTo>
                    <a:pt x="85074" y="21777"/>
                  </a:lnTo>
                  <a:lnTo>
                    <a:pt x="99617" y="22204"/>
                  </a:lnTo>
                  <a:lnTo>
                    <a:pt x="118040" y="22445"/>
                  </a:lnTo>
                  <a:lnTo>
                    <a:pt x="124413" y="21632"/>
                  </a:lnTo>
                  <a:lnTo>
                    <a:pt x="131202" y="20243"/>
                  </a:lnTo>
                  <a:lnTo>
                    <a:pt x="152400" y="14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5" name="SMARTInkAnnotation1127"/>
            <p:cNvSpPr/>
            <p:nvPr/>
          </p:nvSpPr>
          <p:spPr>
            <a:xfrm>
              <a:off x="6949440" y="5669280"/>
              <a:ext cx="113987" cy="335281"/>
            </a:xfrm>
            <a:custGeom>
              <a:avLst/>
              <a:gdLst/>
              <a:ahLst/>
              <a:cxnLst/>
              <a:rect l="0" t="0" r="0" b="0"/>
              <a:pathLst>
                <a:path w="113987" h="335281">
                  <a:moveTo>
                    <a:pt x="106680" y="0"/>
                  </a:moveTo>
                  <a:lnTo>
                    <a:pt x="113241" y="0"/>
                  </a:lnTo>
                  <a:lnTo>
                    <a:pt x="113594" y="846"/>
                  </a:lnTo>
                  <a:lnTo>
                    <a:pt x="113986" y="4045"/>
                  </a:lnTo>
                  <a:lnTo>
                    <a:pt x="113244" y="4390"/>
                  </a:lnTo>
                  <a:lnTo>
                    <a:pt x="111903" y="3773"/>
                  </a:lnTo>
                  <a:lnTo>
                    <a:pt x="110162" y="2516"/>
                  </a:lnTo>
                  <a:lnTo>
                    <a:pt x="109002" y="3371"/>
                  </a:lnTo>
                  <a:lnTo>
                    <a:pt x="108228" y="5634"/>
                  </a:lnTo>
                  <a:lnTo>
                    <a:pt x="106521" y="13510"/>
                  </a:lnTo>
                  <a:lnTo>
                    <a:pt x="104881" y="19167"/>
                  </a:lnTo>
                  <a:lnTo>
                    <a:pt x="102940" y="25479"/>
                  </a:lnTo>
                  <a:lnTo>
                    <a:pt x="98527" y="41521"/>
                  </a:lnTo>
                  <a:lnTo>
                    <a:pt x="96164" y="50541"/>
                  </a:lnTo>
                  <a:lnTo>
                    <a:pt x="91282" y="71852"/>
                  </a:lnTo>
                  <a:lnTo>
                    <a:pt x="88795" y="83461"/>
                  </a:lnTo>
                  <a:lnTo>
                    <a:pt x="85443" y="95434"/>
                  </a:lnTo>
                  <a:lnTo>
                    <a:pt x="81516" y="107650"/>
                  </a:lnTo>
                  <a:lnTo>
                    <a:pt x="48124" y="206243"/>
                  </a:lnTo>
                  <a:lnTo>
                    <a:pt x="43937" y="220469"/>
                  </a:lnTo>
                  <a:lnTo>
                    <a:pt x="40298" y="234186"/>
                  </a:lnTo>
                  <a:lnTo>
                    <a:pt x="37024" y="247564"/>
                  </a:lnTo>
                  <a:lnTo>
                    <a:pt x="33151" y="259870"/>
                  </a:lnTo>
                  <a:lnTo>
                    <a:pt x="28874" y="271460"/>
                  </a:lnTo>
                  <a:lnTo>
                    <a:pt x="24329" y="282573"/>
                  </a:lnTo>
                  <a:lnTo>
                    <a:pt x="19606" y="293369"/>
                  </a:lnTo>
                  <a:lnTo>
                    <a:pt x="0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6" name="SMARTInkAnnotation1128"/>
            <p:cNvSpPr/>
            <p:nvPr/>
          </p:nvSpPr>
          <p:spPr>
            <a:xfrm>
              <a:off x="7185660" y="5791200"/>
              <a:ext cx="136999" cy="182881"/>
            </a:xfrm>
            <a:custGeom>
              <a:avLst/>
              <a:gdLst/>
              <a:ahLst/>
              <a:cxnLst/>
              <a:rect l="0" t="0" r="0" b="0"/>
              <a:pathLst>
                <a:path w="136999" h="182881">
                  <a:moveTo>
                    <a:pt x="0" y="15240"/>
                  </a:moveTo>
                  <a:lnTo>
                    <a:pt x="24760" y="15240"/>
                  </a:lnTo>
                  <a:lnTo>
                    <a:pt x="27513" y="14394"/>
                  </a:lnTo>
                  <a:lnTo>
                    <a:pt x="30196" y="12982"/>
                  </a:lnTo>
                  <a:lnTo>
                    <a:pt x="32831" y="11195"/>
                  </a:lnTo>
                  <a:lnTo>
                    <a:pt x="37127" y="10003"/>
                  </a:lnTo>
                  <a:lnTo>
                    <a:pt x="42531" y="9208"/>
                  </a:lnTo>
                  <a:lnTo>
                    <a:pt x="48674" y="8679"/>
                  </a:lnTo>
                  <a:lnTo>
                    <a:pt x="54462" y="7480"/>
                  </a:lnTo>
                  <a:lnTo>
                    <a:pt x="60015" y="5833"/>
                  </a:lnTo>
                  <a:lnTo>
                    <a:pt x="65410" y="3888"/>
                  </a:lnTo>
                  <a:lnTo>
                    <a:pt x="70699" y="2592"/>
                  </a:lnTo>
                  <a:lnTo>
                    <a:pt x="75920" y="1728"/>
                  </a:lnTo>
                  <a:lnTo>
                    <a:pt x="81093" y="1151"/>
                  </a:lnTo>
                  <a:lnTo>
                    <a:pt x="86236" y="767"/>
                  </a:lnTo>
                  <a:lnTo>
                    <a:pt x="91357" y="512"/>
                  </a:lnTo>
                  <a:lnTo>
                    <a:pt x="104398" y="152"/>
                  </a:lnTo>
                  <a:lnTo>
                    <a:pt x="135302" y="2"/>
                  </a:lnTo>
                  <a:lnTo>
                    <a:pt x="136998" y="0"/>
                  </a:lnTo>
                  <a:lnTo>
                    <a:pt x="133067" y="4045"/>
                  </a:lnTo>
                  <a:lnTo>
                    <a:pt x="131891" y="6083"/>
                  </a:lnTo>
                  <a:lnTo>
                    <a:pt x="130586" y="10606"/>
                  </a:lnTo>
                  <a:lnTo>
                    <a:pt x="127746" y="15438"/>
                  </a:lnTo>
                  <a:lnTo>
                    <a:pt x="123663" y="20408"/>
                  </a:lnTo>
                  <a:lnTo>
                    <a:pt x="121388" y="22918"/>
                  </a:lnTo>
                  <a:lnTo>
                    <a:pt x="119026" y="25439"/>
                  </a:lnTo>
                  <a:lnTo>
                    <a:pt x="117451" y="28812"/>
                  </a:lnTo>
                  <a:lnTo>
                    <a:pt x="116400" y="32755"/>
                  </a:lnTo>
                  <a:lnTo>
                    <a:pt x="115700" y="37077"/>
                  </a:lnTo>
                  <a:lnTo>
                    <a:pt x="114387" y="41651"/>
                  </a:lnTo>
                  <a:lnTo>
                    <a:pt x="112664" y="46394"/>
                  </a:lnTo>
                  <a:lnTo>
                    <a:pt x="110670" y="51249"/>
                  </a:lnTo>
                  <a:lnTo>
                    <a:pt x="109340" y="56180"/>
                  </a:lnTo>
                  <a:lnTo>
                    <a:pt x="108454" y="61159"/>
                  </a:lnTo>
                  <a:lnTo>
                    <a:pt x="107862" y="66173"/>
                  </a:lnTo>
                  <a:lnTo>
                    <a:pt x="106621" y="71209"/>
                  </a:lnTo>
                  <a:lnTo>
                    <a:pt x="104948" y="76259"/>
                  </a:lnTo>
                  <a:lnTo>
                    <a:pt x="102985" y="81319"/>
                  </a:lnTo>
                  <a:lnTo>
                    <a:pt x="101677" y="87233"/>
                  </a:lnTo>
                  <a:lnTo>
                    <a:pt x="100805" y="93715"/>
                  </a:lnTo>
                  <a:lnTo>
                    <a:pt x="100222" y="100577"/>
                  </a:lnTo>
                  <a:lnTo>
                    <a:pt x="98988" y="106845"/>
                  </a:lnTo>
                  <a:lnTo>
                    <a:pt x="97320" y="112716"/>
                  </a:lnTo>
                  <a:lnTo>
                    <a:pt x="95360" y="118324"/>
                  </a:lnTo>
                  <a:lnTo>
                    <a:pt x="94053" y="124602"/>
                  </a:lnTo>
                  <a:lnTo>
                    <a:pt x="93183" y="131328"/>
                  </a:lnTo>
                  <a:lnTo>
                    <a:pt x="92602" y="138352"/>
                  </a:lnTo>
                  <a:lnTo>
                    <a:pt x="92214" y="144728"/>
                  </a:lnTo>
                  <a:lnTo>
                    <a:pt x="91784" y="156328"/>
                  </a:lnTo>
                  <a:lnTo>
                    <a:pt x="92517" y="160946"/>
                  </a:lnTo>
                  <a:lnTo>
                    <a:pt x="93851" y="164870"/>
                  </a:lnTo>
                  <a:lnTo>
                    <a:pt x="95588" y="168334"/>
                  </a:lnTo>
                  <a:lnTo>
                    <a:pt x="96745" y="171489"/>
                  </a:lnTo>
                  <a:lnTo>
                    <a:pt x="97516" y="174439"/>
                  </a:lnTo>
                  <a:lnTo>
                    <a:pt x="99060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7" name="SMARTInkAnnotation1129"/>
            <p:cNvSpPr/>
            <p:nvPr/>
          </p:nvSpPr>
          <p:spPr>
            <a:xfrm>
              <a:off x="7208520" y="5996940"/>
              <a:ext cx="175261" cy="28794"/>
            </a:xfrm>
            <a:custGeom>
              <a:avLst/>
              <a:gdLst/>
              <a:ahLst/>
              <a:cxnLst/>
              <a:rect l="0" t="0" r="0" b="0"/>
              <a:pathLst>
                <a:path w="175261" h="28794">
                  <a:moveTo>
                    <a:pt x="0" y="7620"/>
                  </a:moveTo>
                  <a:lnTo>
                    <a:pt x="0" y="24787"/>
                  </a:lnTo>
                  <a:lnTo>
                    <a:pt x="846" y="26685"/>
                  </a:lnTo>
                  <a:lnTo>
                    <a:pt x="2258" y="27950"/>
                  </a:lnTo>
                  <a:lnTo>
                    <a:pt x="4046" y="28793"/>
                  </a:lnTo>
                  <a:lnTo>
                    <a:pt x="6084" y="28508"/>
                  </a:lnTo>
                  <a:lnTo>
                    <a:pt x="8289" y="27473"/>
                  </a:lnTo>
                  <a:lnTo>
                    <a:pt x="10606" y="25935"/>
                  </a:lnTo>
                  <a:lnTo>
                    <a:pt x="13844" y="24063"/>
                  </a:lnTo>
                  <a:lnTo>
                    <a:pt x="21957" y="19726"/>
                  </a:lnTo>
                  <a:lnTo>
                    <a:pt x="26491" y="18231"/>
                  </a:lnTo>
                  <a:lnTo>
                    <a:pt x="31207" y="17234"/>
                  </a:lnTo>
                  <a:lnTo>
                    <a:pt x="36046" y="16569"/>
                  </a:lnTo>
                  <a:lnTo>
                    <a:pt x="41811" y="16126"/>
                  </a:lnTo>
                  <a:lnTo>
                    <a:pt x="48194" y="15831"/>
                  </a:lnTo>
                  <a:lnTo>
                    <a:pt x="62059" y="15503"/>
                  </a:lnTo>
                  <a:lnTo>
                    <a:pt x="99204" y="15275"/>
                  </a:lnTo>
                  <a:lnTo>
                    <a:pt x="106777" y="14416"/>
                  </a:lnTo>
                  <a:lnTo>
                    <a:pt x="114364" y="12998"/>
                  </a:lnTo>
                  <a:lnTo>
                    <a:pt x="121963" y="11205"/>
                  </a:lnTo>
                  <a:lnTo>
                    <a:pt x="129569" y="9164"/>
                  </a:lnTo>
                  <a:lnTo>
                    <a:pt x="144793" y="4637"/>
                  </a:lnTo>
                  <a:lnTo>
                    <a:pt x="151562" y="3092"/>
                  </a:lnTo>
                  <a:lnTo>
                    <a:pt x="157768" y="2061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8" name="SMARTInkAnnotation1130"/>
            <p:cNvSpPr/>
            <p:nvPr/>
          </p:nvSpPr>
          <p:spPr>
            <a:xfrm>
              <a:off x="7437120" y="5867400"/>
              <a:ext cx="30481" cy="114301"/>
            </a:xfrm>
            <a:custGeom>
              <a:avLst/>
              <a:gdLst/>
              <a:ahLst/>
              <a:cxnLst/>
              <a:rect l="0" t="0" r="0" b="0"/>
              <a:pathLst>
                <a:path w="30481" h="114301">
                  <a:moveTo>
                    <a:pt x="0" y="0"/>
                  </a:moveTo>
                  <a:lnTo>
                    <a:pt x="0" y="29569"/>
                  </a:lnTo>
                  <a:lnTo>
                    <a:pt x="846" y="34106"/>
                  </a:lnTo>
                  <a:lnTo>
                    <a:pt x="2258" y="38823"/>
                  </a:lnTo>
                  <a:lnTo>
                    <a:pt x="4046" y="43662"/>
                  </a:lnTo>
                  <a:lnTo>
                    <a:pt x="6084" y="48582"/>
                  </a:lnTo>
                  <a:lnTo>
                    <a:pt x="8289" y="53554"/>
                  </a:lnTo>
                  <a:lnTo>
                    <a:pt x="10606" y="58563"/>
                  </a:lnTo>
                  <a:lnTo>
                    <a:pt x="12151" y="63595"/>
                  </a:lnTo>
                  <a:lnTo>
                    <a:pt x="13180" y="68643"/>
                  </a:lnTo>
                  <a:lnTo>
                    <a:pt x="13867" y="73702"/>
                  </a:lnTo>
                  <a:lnTo>
                    <a:pt x="14324" y="78768"/>
                  </a:lnTo>
                  <a:lnTo>
                    <a:pt x="14630" y="83839"/>
                  </a:lnTo>
                  <a:lnTo>
                    <a:pt x="14834" y="88913"/>
                  </a:lnTo>
                  <a:lnTo>
                    <a:pt x="15816" y="93142"/>
                  </a:lnTo>
                  <a:lnTo>
                    <a:pt x="17317" y="96807"/>
                  </a:lnTo>
                  <a:lnTo>
                    <a:pt x="19164" y="100099"/>
                  </a:lnTo>
                  <a:lnTo>
                    <a:pt x="21243" y="103138"/>
                  </a:lnTo>
                  <a:lnTo>
                    <a:pt x="23475" y="106013"/>
                  </a:lnTo>
                  <a:lnTo>
                    <a:pt x="3048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9" name="SMARTInkAnnotation1131"/>
            <p:cNvSpPr/>
            <p:nvPr/>
          </p:nvSpPr>
          <p:spPr>
            <a:xfrm>
              <a:off x="7429500" y="5829619"/>
              <a:ext cx="167192" cy="166968"/>
            </a:xfrm>
            <a:custGeom>
              <a:avLst/>
              <a:gdLst/>
              <a:ahLst/>
              <a:cxnLst/>
              <a:rect l="0" t="0" r="0" b="0"/>
              <a:pathLst>
                <a:path w="167192" h="166968">
                  <a:moveTo>
                    <a:pt x="68580" y="45401"/>
                  </a:moveTo>
                  <a:lnTo>
                    <a:pt x="64535" y="29221"/>
                  </a:lnTo>
                  <a:lnTo>
                    <a:pt x="63343" y="23607"/>
                  </a:lnTo>
                  <a:lnTo>
                    <a:pt x="62549" y="19019"/>
                  </a:lnTo>
                  <a:lnTo>
                    <a:pt x="61274" y="9616"/>
                  </a:lnTo>
                  <a:lnTo>
                    <a:pt x="62016" y="8844"/>
                  </a:lnTo>
                  <a:lnTo>
                    <a:pt x="63357" y="8330"/>
                  </a:lnTo>
                  <a:lnTo>
                    <a:pt x="67549" y="7504"/>
                  </a:lnTo>
                  <a:lnTo>
                    <a:pt x="72320" y="3316"/>
                  </a:lnTo>
                  <a:lnTo>
                    <a:pt x="75050" y="758"/>
                  </a:lnTo>
                  <a:lnTo>
                    <a:pt x="77946" y="160"/>
                  </a:lnTo>
                  <a:lnTo>
                    <a:pt x="79905" y="0"/>
                  </a:lnTo>
                  <a:lnTo>
                    <a:pt x="82056" y="741"/>
                  </a:lnTo>
                  <a:lnTo>
                    <a:pt x="86706" y="3821"/>
                  </a:lnTo>
                  <a:lnTo>
                    <a:pt x="89977" y="5828"/>
                  </a:lnTo>
                  <a:lnTo>
                    <a:pt x="93851" y="8013"/>
                  </a:lnTo>
                  <a:lnTo>
                    <a:pt x="98127" y="10316"/>
                  </a:lnTo>
                  <a:lnTo>
                    <a:pt x="101825" y="12697"/>
                  </a:lnTo>
                  <a:lnTo>
                    <a:pt x="105136" y="15132"/>
                  </a:lnTo>
                  <a:lnTo>
                    <a:pt x="108191" y="17602"/>
                  </a:lnTo>
                  <a:lnTo>
                    <a:pt x="111074" y="20095"/>
                  </a:lnTo>
                  <a:lnTo>
                    <a:pt x="113843" y="22604"/>
                  </a:lnTo>
                  <a:lnTo>
                    <a:pt x="116536" y="25123"/>
                  </a:lnTo>
                  <a:lnTo>
                    <a:pt x="128415" y="36759"/>
                  </a:lnTo>
                  <a:lnTo>
                    <a:pt x="132177" y="41333"/>
                  </a:lnTo>
                  <a:lnTo>
                    <a:pt x="135531" y="46076"/>
                  </a:lnTo>
                  <a:lnTo>
                    <a:pt x="138614" y="50931"/>
                  </a:lnTo>
                  <a:lnTo>
                    <a:pt x="141516" y="55861"/>
                  </a:lnTo>
                  <a:lnTo>
                    <a:pt x="144297" y="60841"/>
                  </a:lnTo>
                  <a:lnTo>
                    <a:pt x="146999" y="65854"/>
                  </a:lnTo>
                  <a:lnTo>
                    <a:pt x="149646" y="70043"/>
                  </a:lnTo>
                  <a:lnTo>
                    <a:pt x="152257" y="73683"/>
                  </a:lnTo>
                  <a:lnTo>
                    <a:pt x="154845" y="76956"/>
                  </a:lnTo>
                  <a:lnTo>
                    <a:pt x="157417" y="80831"/>
                  </a:lnTo>
                  <a:lnTo>
                    <a:pt x="159979" y="85108"/>
                  </a:lnTo>
                  <a:lnTo>
                    <a:pt x="162531" y="89652"/>
                  </a:lnTo>
                  <a:lnTo>
                    <a:pt x="164234" y="94375"/>
                  </a:lnTo>
                  <a:lnTo>
                    <a:pt x="165370" y="99217"/>
                  </a:lnTo>
                  <a:lnTo>
                    <a:pt x="166127" y="104139"/>
                  </a:lnTo>
                  <a:lnTo>
                    <a:pt x="166631" y="108266"/>
                  </a:lnTo>
                  <a:lnTo>
                    <a:pt x="166967" y="111865"/>
                  </a:lnTo>
                  <a:lnTo>
                    <a:pt x="167191" y="115110"/>
                  </a:lnTo>
                  <a:lnTo>
                    <a:pt x="166494" y="118967"/>
                  </a:lnTo>
                  <a:lnTo>
                    <a:pt x="165182" y="123232"/>
                  </a:lnTo>
                  <a:lnTo>
                    <a:pt x="163461" y="127768"/>
                  </a:lnTo>
                  <a:lnTo>
                    <a:pt x="161468" y="131639"/>
                  </a:lnTo>
                  <a:lnTo>
                    <a:pt x="159292" y="135067"/>
                  </a:lnTo>
                  <a:lnTo>
                    <a:pt x="156994" y="138198"/>
                  </a:lnTo>
                  <a:lnTo>
                    <a:pt x="153769" y="141133"/>
                  </a:lnTo>
                  <a:lnTo>
                    <a:pt x="149926" y="143935"/>
                  </a:lnTo>
                  <a:lnTo>
                    <a:pt x="145671" y="146651"/>
                  </a:lnTo>
                  <a:lnTo>
                    <a:pt x="141140" y="149307"/>
                  </a:lnTo>
                  <a:lnTo>
                    <a:pt x="136427" y="151926"/>
                  </a:lnTo>
                  <a:lnTo>
                    <a:pt x="131591" y="154518"/>
                  </a:lnTo>
                  <a:lnTo>
                    <a:pt x="126674" y="156245"/>
                  </a:lnTo>
                  <a:lnTo>
                    <a:pt x="121702" y="157397"/>
                  </a:lnTo>
                  <a:lnTo>
                    <a:pt x="116695" y="158165"/>
                  </a:lnTo>
                  <a:lnTo>
                    <a:pt x="110816" y="159524"/>
                  </a:lnTo>
                  <a:lnTo>
                    <a:pt x="104357" y="161277"/>
                  </a:lnTo>
                  <a:lnTo>
                    <a:pt x="97512" y="163291"/>
                  </a:lnTo>
                  <a:lnTo>
                    <a:pt x="90408" y="164634"/>
                  </a:lnTo>
                  <a:lnTo>
                    <a:pt x="83132" y="165531"/>
                  </a:lnTo>
                  <a:lnTo>
                    <a:pt x="75742" y="166128"/>
                  </a:lnTo>
                  <a:lnTo>
                    <a:pt x="69121" y="166525"/>
                  </a:lnTo>
                  <a:lnTo>
                    <a:pt x="57249" y="166967"/>
                  </a:lnTo>
                  <a:lnTo>
                    <a:pt x="51713" y="166239"/>
                  </a:lnTo>
                  <a:lnTo>
                    <a:pt x="46329" y="164906"/>
                  </a:lnTo>
                  <a:lnTo>
                    <a:pt x="21475" y="156684"/>
                  </a:lnTo>
                  <a:lnTo>
                    <a:pt x="16011" y="153457"/>
                  </a:lnTo>
                  <a:lnTo>
                    <a:pt x="11520" y="149612"/>
                  </a:lnTo>
                  <a:lnTo>
                    <a:pt x="0" y="1368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0" name="SMARTInkAnnotation1132"/>
            <p:cNvSpPr/>
            <p:nvPr/>
          </p:nvSpPr>
          <p:spPr>
            <a:xfrm>
              <a:off x="7300588" y="5234940"/>
              <a:ext cx="2315853" cy="99061"/>
            </a:xfrm>
            <a:custGeom>
              <a:avLst/>
              <a:gdLst/>
              <a:ahLst/>
              <a:cxnLst/>
              <a:rect l="0" t="0" r="0" b="0"/>
              <a:pathLst>
                <a:path w="2315853" h="99061">
                  <a:moveTo>
                    <a:pt x="14612" y="0"/>
                  </a:moveTo>
                  <a:lnTo>
                    <a:pt x="6523" y="8090"/>
                  </a:lnTo>
                  <a:lnTo>
                    <a:pt x="4138" y="11320"/>
                  </a:lnTo>
                  <a:lnTo>
                    <a:pt x="2550" y="14320"/>
                  </a:lnTo>
                  <a:lnTo>
                    <a:pt x="0" y="21173"/>
                  </a:lnTo>
                  <a:lnTo>
                    <a:pt x="1483" y="21735"/>
                  </a:lnTo>
                  <a:lnTo>
                    <a:pt x="35642" y="22847"/>
                  </a:lnTo>
                  <a:lnTo>
                    <a:pt x="45409" y="20596"/>
                  </a:lnTo>
                  <a:lnTo>
                    <a:pt x="56240" y="17621"/>
                  </a:lnTo>
                  <a:lnTo>
                    <a:pt x="124416" y="15333"/>
                  </a:lnTo>
                  <a:lnTo>
                    <a:pt x="182999" y="12994"/>
                  </a:lnTo>
                  <a:lnTo>
                    <a:pt x="208830" y="10008"/>
                  </a:lnTo>
                  <a:lnTo>
                    <a:pt x="266807" y="8092"/>
                  </a:lnTo>
                  <a:lnTo>
                    <a:pt x="312009" y="10017"/>
                  </a:lnTo>
                  <a:lnTo>
                    <a:pt x="343215" y="12919"/>
                  </a:lnTo>
                  <a:lnTo>
                    <a:pt x="411540" y="14781"/>
                  </a:lnTo>
                  <a:lnTo>
                    <a:pt x="486153" y="15149"/>
                  </a:lnTo>
                  <a:lnTo>
                    <a:pt x="525882" y="17458"/>
                  </a:lnTo>
                  <a:lnTo>
                    <a:pt x="566116" y="20459"/>
                  </a:lnTo>
                  <a:lnTo>
                    <a:pt x="627695" y="22148"/>
                  </a:lnTo>
                  <a:lnTo>
                    <a:pt x="1216167" y="22860"/>
                  </a:lnTo>
                  <a:lnTo>
                    <a:pt x="1271972" y="25117"/>
                  </a:lnTo>
                  <a:lnTo>
                    <a:pt x="1327819" y="28097"/>
                  </a:lnTo>
                  <a:lnTo>
                    <a:pt x="1383683" y="29421"/>
                  </a:lnTo>
                  <a:lnTo>
                    <a:pt x="1439557" y="32267"/>
                  </a:lnTo>
                  <a:lnTo>
                    <a:pt x="1523373" y="38630"/>
                  </a:lnTo>
                  <a:lnTo>
                    <a:pt x="1631088" y="48365"/>
                  </a:lnTo>
                  <a:lnTo>
                    <a:pt x="1682723" y="51128"/>
                  </a:lnTo>
                  <a:lnTo>
                    <a:pt x="1733049" y="53203"/>
                  </a:lnTo>
                  <a:lnTo>
                    <a:pt x="1780815" y="56948"/>
                  </a:lnTo>
                  <a:lnTo>
                    <a:pt x="1850548" y="63816"/>
                  </a:lnTo>
                  <a:lnTo>
                    <a:pt x="1977544" y="78767"/>
                  </a:lnTo>
                  <a:lnTo>
                    <a:pt x="2013940" y="83833"/>
                  </a:lnTo>
                  <a:lnTo>
                    <a:pt x="2030756" y="86368"/>
                  </a:lnTo>
                  <a:lnTo>
                    <a:pt x="2062989" y="89186"/>
                  </a:lnTo>
                  <a:lnTo>
                    <a:pt x="2095096" y="91285"/>
                  </a:lnTo>
                  <a:lnTo>
                    <a:pt x="2129121" y="95039"/>
                  </a:lnTo>
                  <a:lnTo>
                    <a:pt x="2173506" y="97869"/>
                  </a:lnTo>
                  <a:lnTo>
                    <a:pt x="2241514" y="98955"/>
                  </a:lnTo>
                  <a:lnTo>
                    <a:pt x="2315852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1" name="SMARTInkAnnotation1133"/>
            <p:cNvSpPr/>
            <p:nvPr/>
          </p:nvSpPr>
          <p:spPr>
            <a:xfrm>
              <a:off x="9486927" y="5280660"/>
              <a:ext cx="158040" cy="158827"/>
            </a:xfrm>
            <a:custGeom>
              <a:avLst/>
              <a:gdLst/>
              <a:ahLst/>
              <a:cxnLst/>
              <a:rect l="0" t="0" r="0" b="0"/>
              <a:pathLst>
                <a:path w="158040" h="158827">
                  <a:moveTo>
                    <a:pt x="7592" y="0"/>
                  </a:moveTo>
                  <a:lnTo>
                    <a:pt x="7592" y="4045"/>
                  </a:lnTo>
                  <a:lnTo>
                    <a:pt x="6745" y="5237"/>
                  </a:lnTo>
                  <a:lnTo>
                    <a:pt x="5334" y="6031"/>
                  </a:lnTo>
                  <a:lnTo>
                    <a:pt x="13" y="7608"/>
                  </a:lnTo>
                  <a:lnTo>
                    <a:pt x="0" y="7612"/>
                  </a:lnTo>
                  <a:lnTo>
                    <a:pt x="77719" y="7620"/>
                  </a:lnTo>
                  <a:lnTo>
                    <a:pt x="83977" y="8466"/>
                  </a:lnTo>
                  <a:lnTo>
                    <a:pt x="89841" y="9878"/>
                  </a:lnTo>
                  <a:lnTo>
                    <a:pt x="95444" y="11665"/>
                  </a:lnTo>
                  <a:lnTo>
                    <a:pt x="100875" y="13704"/>
                  </a:lnTo>
                  <a:lnTo>
                    <a:pt x="106187" y="15909"/>
                  </a:lnTo>
                  <a:lnTo>
                    <a:pt x="111423" y="18226"/>
                  </a:lnTo>
                  <a:lnTo>
                    <a:pt x="121755" y="23058"/>
                  </a:lnTo>
                  <a:lnTo>
                    <a:pt x="142185" y="33059"/>
                  </a:lnTo>
                  <a:lnTo>
                    <a:pt x="146428" y="36433"/>
                  </a:lnTo>
                  <a:lnTo>
                    <a:pt x="150103" y="40375"/>
                  </a:lnTo>
                  <a:lnTo>
                    <a:pt x="153399" y="44697"/>
                  </a:lnTo>
                  <a:lnTo>
                    <a:pt x="155598" y="49271"/>
                  </a:lnTo>
                  <a:lnTo>
                    <a:pt x="157063" y="54015"/>
                  </a:lnTo>
                  <a:lnTo>
                    <a:pt x="158039" y="58870"/>
                  </a:lnTo>
                  <a:lnTo>
                    <a:pt x="157845" y="62953"/>
                  </a:lnTo>
                  <a:lnTo>
                    <a:pt x="156866" y="66522"/>
                  </a:lnTo>
                  <a:lnTo>
                    <a:pt x="153523" y="73592"/>
                  </a:lnTo>
                  <a:lnTo>
                    <a:pt x="142029" y="96846"/>
                  </a:lnTo>
                  <a:lnTo>
                    <a:pt x="137856" y="100970"/>
                  </a:lnTo>
                  <a:lnTo>
                    <a:pt x="132535" y="104567"/>
                  </a:lnTo>
                  <a:lnTo>
                    <a:pt x="126447" y="107811"/>
                  </a:lnTo>
                  <a:lnTo>
                    <a:pt x="120697" y="111667"/>
                  </a:lnTo>
                  <a:lnTo>
                    <a:pt x="115169" y="115932"/>
                  </a:lnTo>
                  <a:lnTo>
                    <a:pt x="109789" y="120468"/>
                  </a:lnTo>
                  <a:lnTo>
                    <a:pt x="103664" y="124338"/>
                  </a:lnTo>
                  <a:lnTo>
                    <a:pt x="97039" y="127766"/>
                  </a:lnTo>
                  <a:lnTo>
                    <a:pt x="83754" y="133832"/>
                  </a:lnTo>
                  <a:lnTo>
                    <a:pt x="72203" y="139349"/>
                  </a:lnTo>
                  <a:lnTo>
                    <a:pt x="65908" y="142006"/>
                  </a:lnTo>
                  <a:lnTo>
                    <a:pt x="59169" y="144624"/>
                  </a:lnTo>
                  <a:lnTo>
                    <a:pt x="52136" y="147216"/>
                  </a:lnTo>
                  <a:lnTo>
                    <a:pt x="45756" y="148944"/>
                  </a:lnTo>
                  <a:lnTo>
                    <a:pt x="39808" y="150096"/>
                  </a:lnTo>
                  <a:lnTo>
                    <a:pt x="34150" y="150864"/>
                  </a:lnTo>
                  <a:lnTo>
                    <a:pt x="28684" y="152223"/>
                  </a:lnTo>
                  <a:lnTo>
                    <a:pt x="23348" y="153975"/>
                  </a:lnTo>
                  <a:lnTo>
                    <a:pt x="18095" y="155990"/>
                  </a:lnTo>
                  <a:lnTo>
                    <a:pt x="13748" y="157333"/>
                  </a:lnTo>
                  <a:lnTo>
                    <a:pt x="10003" y="158229"/>
                  </a:lnTo>
                  <a:lnTo>
                    <a:pt x="6660" y="158826"/>
                  </a:lnTo>
                  <a:lnTo>
                    <a:pt x="4430" y="158377"/>
                  </a:lnTo>
                  <a:lnTo>
                    <a:pt x="2944" y="157232"/>
                  </a:lnTo>
                  <a:lnTo>
                    <a:pt x="1953" y="155621"/>
                  </a:lnTo>
                  <a:lnTo>
                    <a:pt x="854" y="151574"/>
                  </a:lnTo>
                  <a:lnTo>
                    <a:pt x="560" y="149309"/>
                  </a:lnTo>
                  <a:lnTo>
                    <a:pt x="1210" y="146953"/>
                  </a:lnTo>
                  <a:lnTo>
                    <a:pt x="2491" y="144536"/>
                  </a:lnTo>
                  <a:lnTo>
                    <a:pt x="7592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2" name="SMARTInkAnnotation1134"/>
            <p:cNvSpPr/>
            <p:nvPr/>
          </p:nvSpPr>
          <p:spPr>
            <a:xfrm>
              <a:off x="9654539" y="5045601"/>
              <a:ext cx="45620" cy="567426"/>
            </a:xfrm>
            <a:custGeom>
              <a:avLst/>
              <a:gdLst/>
              <a:ahLst/>
              <a:cxnLst/>
              <a:rect l="0" t="0" r="0" b="0"/>
              <a:pathLst>
                <a:path w="45620" h="567426">
                  <a:moveTo>
                    <a:pt x="7621" y="21699"/>
                  </a:moveTo>
                  <a:lnTo>
                    <a:pt x="1060" y="15138"/>
                  </a:lnTo>
                  <a:lnTo>
                    <a:pt x="472" y="12292"/>
                  </a:lnTo>
                  <a:lnTo>
                    <a:pt x="8" y="0"/>
                  </a:lnTo>
                  <a:lnTo>
                    <a:pt x="0" y="64658"/>
                  </a:lnTo>
                  <a:lnTo>
                    <a:pt x="847" y="74891"/>
                  </a:lnTo>
                  <a:lnTo>
                    <a:pt x="2259" y="85947"/>
                  </a:lnTo>
                  <a:lnTo>
                    <a:pt x="4046" y="97551"/>
                  </a:lnTo>
                  <a:lnTo>
                    <a:pt x="5237" y="110367"/>
                  </a:lnTo>
                  <a:lnTo>
                    <a:pt x="6032" y="123991"/>
                  </a:lnTo>
                  <a:lnTo>
                    <a:pt x="6561" y="138154"/>
                  </a:lnTo>
                  <a:lnTo>
                    <a:pt x="7761" y="152676"/>
                  </a:lnTo>
                  <a:lnTo>
                    <a:pt x="9408" y="167437"/>
                  </a:lnTo>
                  <a:lnTo>
                    <a:pt x="11352" y="182357"/>
                  </a:lnTo>
                  <a:lnTo>
                    <a:pt x="12648" y="198231"/>
                  </a:lnTo>
                  <a:lnTo>
                    <a:pt x="13512" y="214741"/>
                  </a:lnTo>
                  <a:lnTo>
                    <a:pt x="14088" y="231674"/>
                  </a:lnTo>
                  <a:lnTo>
                    <a:pt x="15320" y="248889"/>
                  </a:lnTo>
                  <a:lnTo>
                    <a:pt x="16985" y="266293"/>
                  </a:lnTo>
                  <a:lnTo>
                    <a:pt x="21096" y="301434"/>
                  </a:lnTo>
                  <a:lnTo>
                    <a:pt x="25745" y="336808"/>
                  </a:lnTo>
                  <a:lnTo>
                    <a:pt x="27324" y="353692"/>
                  </a:lnTo>
                  <a:lnTo>
                    <a:pt x="28377" y="370027"/>
                  </a:lnTo>
                  <a:lnTo>
                    <a:pt x="29078" y="385998"/>
                  </a:lnTo>
                  <a:lnTo>
                    <a:pt x="30392" y="400878"/>
                  </a:lnTo>
                  <a:lnTo>
                    <a:pt x="32115" y="415032"/>
                  </a:lnTo>
                  <a:lnTo>
                    <a:pt x="34110" y="428701"/>
                  </a:lnTo>
                  <a:lnTo>
                    <a:pt x="35440" y="442047"/>
                  </a:lnTo>
                  <a:lnTo>
                    <a:pt x="36327" y="455178"/>
                  </a:lnTo>
                  <a:lnTo>
                    <a:pt x="36918" y="468165"/>
                  </a:lnTo>
                  <a:lnTo>
                    <a:pt x="38159" y="480210"/>
                  </a:lnTo>
                  <a:lnTo>
                    <a:pt x="39832" y="491626"/>
                  </a:lnTo>
                  <a:lnTo>
                    <a:pt x="41795" y="502624"/>
                  </a:lnTo>
                  <a:lnTo>
                    <a:pt x="43105" y="511649"/>
                  </a:lnTo>
                  <a:lnTo>
                    <a:pt x="43975" y="519359"/>
                  </a:lnTo>
                  <a:lnTo>
                    <a:pt x="44945" y="532441"/>
                  </a:lnTo>
                  <a:lnTo>
                    <a:pt x="45491" y="549326"/>
                  </a:lnTo>
                  <a:lnTo>
                    <a:pt x="45619" y="559872"/>
                  </a:lnTo>
                  <a:lnTo>
                    <a:pt x="44806" y="563361"/>
                  </a:lnTo>
                  <a:lnTo>
                    <a:pt x="43417" y="565686"/>
                  </a:lnTo>
                  <a:lnTo>
                    <a:pt x="41646" y="567237"/>
                  </a:lnTo>
                  <a:lnTo>
                    <a:pt x="39617" y="567425"/>
                  </a:lnTo>
                  <a:lnTo>
                    <a:pt x="37420" y="566703"/>
                  </a:lnTo>
                  <a:lnTo>
                    <a:pt x="35105" y="565375"/>
                  </a:lnTo>
                  <a:lnTo>
                    <a:pt x="33565" y="563643"/>
                  </a:lnTo>
                  <a:lnTo>
                    <a:pt x="32537" y="561642"/>
                  </a:lnTo>
                  <a:lnTo>
                    <a:pt x="31851" y="559461"/>
                  </a:lnTo>
                  <a:lnTo>
                    <a:pt x="30547" y="556313"/>
                  </a:lnTo>
                  <a:lnTo>
                    <a:pt x="28833" y="552523"/>
                  </a:lnTo>
                  <a:lnTo>
                    <a:pt x="22861" y="539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3" name="SMARTInkAnnotation1135"/>
            <p:cNvSpPr/>
            <p:nvPr/>
          </p:nvSpPr>
          <p:spPr>
            <a:xfrm>
              <a:off x="9677753" y="4953000"/>
              <a:ext cx="219526" cy="640081"/>
            </a:xfrm>
            <a:custGeom>
              <a:avLst/>
              <a:gdLst/>
              <a:ahLst/>
              <a:cxnLst/>
              <a:rect l="0" t="0" r="0" b="0"/>
              <a:pathLst>
                <a:path w="219526" h="640081">
                  <a:moveTo>
                    <a:pt x="30127" y="137160"/>
                  </a:moveTo>
                  <a:lnTo>
                    <a:pt x="30127" y="129069"/>
                  </a:lnTo>
                  <a:lnTo>
                    <a:pt x="29281" y="125840"/>
                  </a:lnTo>
                  <a:lnTo>
                    <a:pt x="26082" y="119993"/>
                  </a:lnTo>
                  <a:lnTo>
                    <a:pt x="19522" y="111942"/>
                  </a:lnTo>
                  <a:lnTo>
                    <a:pt x="14689" y="104503"/>
                  </a:lnTo>
                  <a:lnTo>
                    <a:pt x="10566" y="96399"/>
                  </a:lnTo>
                  <a:lnTo>
                    <a:pt x="8733" y="89975"/>
                  </a:lnTo>
                  <a:lnTo>
                    <a:pt x="7398" y="87923"/>
                  </a:lnTo>
                  <a:lnTo>
                    <a:pt x="5661" y="86556"/>
                  </a:lnTo>
                  <a:lnTo>
                    <a:pt x="3656" y="85644"/>
                  </a:lnTo>
                  <a:lnTo>
                    <a:pt x="2319" y="84189"/>
                  </a:lnTo>
                  <a:lnTo>
                    <a:pt x="1430" y="82373"/>
                  </a:lnTo>
                  <a:lnTo>
                    <a:pt x="835" y="80315"/>
                  </a:lnTo>
                  <a:lnTo>
                    <a:pt x="0" y="69329"/>
                  </a:lnTo>
                  <a:lnTo>
                    <a:pt x="729" y="65693"/>
                  </a:lnTo>
                  <a:lnTo>
                    <a:pt x="5725" y="53773"/>
                  </a:lnTo>
                  <a:lnTo>
                    <a:pt x="6239" y="51089"/>
                  </a:lnTo>
                  <a:lnTo>
                    <a:pt x="9068" y="45848"/>
                  </a:lnTo>
                  <a:lnTo>
                    <a:pt x="11008" y="43266"/>
                  </a:lnTo>
                  <a:lnTo>
                    <a:pt x="17678" y="38138"/>
                  </a:lnTo>
                  <a:lnTo>
                    <a:pt x="21829" y="35585"/>
                  </a:lnTo>
                  <a:lnTo>
                    <a:pt x="26288" y="33037"/>
                  </a:lnTo>
                  <a:lnTo>
                    <a:pt x="35759" y="27948"/>
                  </a:lnTo>
                  <a:lnTo>
                    <a:pt x="50611" y="20322"/>
                  </a:lnTo>
                  <a:lnTo>
                    <a:pt x="55637" y="18628"/>
                  </a:lnTo>
                  <a:lnTo>
                    <a:pt x="60680" y="17499"/>
                  </a:lnTo>
                  <a:lnTo>
                    <a:pt x="65735" y="16746"/>
                  </a:lnTo>
                  <a:lnTo>
                    <a:pt x="71646" y="15397"/>
                  </a:lnTo>
                  <a:lnTo>
                    <a:pt x="78127" y="13652"/>
                  </a:lnTo>
                  <a:lnTo>
                    <a:pt x="84988" y="11641"/>
                  </a:lnTo>
                  <a:lnTo>
                    <a:pt x="91254" y="10301"/>
                  </a:lnTo>
                  <a:lnTo>
                    <a:pt x="97125" y="9407"/>
                  </a:lnTo>
                  <a:lnTo>
                    <a:pt x="102731" y="8811"/>
                  </a:lnTo>
                  <a:lnTo>
                    <a:pt x="109011" y="7567"/>
                  </a:lnTo>
                  <a:lnTo>
                    <a:pt x="115737" y="5892"/>
                  </a:lnTo>
                  <a:lnTo>
                    <a:pt x="122760" y="3928"/>
                  </a:lnTo>
                  <a:lnTo>
                    <a:pt x="129982" y="2618"/>
                  </a:lnTo>
                  <a:lnTo>
                    <a:pt x="137338" y="1746"/>
                  </a:lnTo>
                  <a:lnTo>
                    <a:pt x="150590" y="776"/>
                  </a:lnTo>
                  <a:lnTo>
                    <a:pt x="159302" y="345"/>
                  </a:lnTo>
                  <a:lnTo>
                    <a:pt x="168253" y="153"/>
                  </a:lnTo>
                  <a:lnTo>
                    <a:pt x="216910" y="0"/>
                  </a:lnTo>
                  <a:lnTo>
                    <a:pt x="218148" y="846"/>
                  </a:lnTo>
                  <a:lnTo>
                    <a:pt x="218975" y="2257"/>
                  </a:lnTo>
                  <a:lnTo>
                    <a:pt x="219525" y="4045"/>
                  </a:lnTo>
                  <a:lnTo>
                    <a:pt x="219046" y="5237"/>
                  </a:lnTo>
                  <a:lnTo>
                    <a:pt x="217879" y="6031"/>
                  </a:lnTo>
                  <a:lnTo>
                    <a:pt x="216255" y="6561"/>
                  </a:lnTo>
                  <a:lnTo>
                    <a:pt x="215173" y="7760"/>
                  </a:lnTo>
                  <a:lnTo>
                    <a:pt x="214451" y="9407"/>
                  </a:lnTo>
                  <a:lnTo>
                    <a:pt x="213649" y="13495"/>
                  </a:lnTo>
                  <a:lnTo>
                    <a:pt x="213092" y="25505"/>
                  </a:lnTo>
                  <a:lnTo>
                    <a:pt x="212216" y="28010"/>
                  </a:lnTo>
                  <a:lnTo>
                    <a:pt x="207786" y="35580"/>
                  </a:lnTo>
                  <a:lnTo>
                    <a:pt x="201658" y="56353"/>
                  </a:lnTo>
                  <a:lnTo>
                    <a:pt x="198920" y="73047"/>
                  </a:lnTo>
                  <a:lnTo>
                    <a:pt x="198279" y="88063"/>
                  </a:lnTo>
                  <a:lnTo>
                    <a:pt x="197919" y="115557"/>
                  </a:lnTo>
                  <a:lnTo>
                    <a:pt x="197771" y="226527"/>
                  </a:lnTo>
                  <a:lnTo>
                    <a:pt x="196923" y="239918"/>
                  </a:lnTo>
                  <a:lnTo>
                    <a:pt x="195511" y="253925"/>
                  </a:lnTo>
                  <a:lnTo>
                    <a:pt x="193722" y="268343"/>
                  </a:lnTo>
                  <a:lnTo>
                    <a:pt x="193378" y="282189"/>
                  </a:lnTo>
                  <a:lnTo>
                    <a:pt x="193995" y="295653"/>
                  </a:lnTo>
                  <a:lnTo>
                    <a:pt x="195252" y="308862"/>
                  </a:lnTo>
                  <a:lnTo>
                    <a:pt x="196089" y="322748"/>
                  </a:lnTo>
                  <a:lnTo>
                    <a:pt x="197022" y="351723"/>
                  </a:lnTo>
                  <a:lnTo>
                    <a:pt x="197669" y="418590"/>
                  </a:lnTo>
                  <a:lnTo>
                    <a:pt x="197761" y="493319"/>
                  </a:lnTo>
                  <a:lnTo>
                    <a:pt x="200022" y="511918"/>
                  </a:lnTo>
                  <a:lnTo>
                    <a:pt x="203004" y="529779"/>
                  </a:lnTo>
                  <a:lnTo>
                    <a:pt x="205528" y="549354"/>
                  </a:lnTo>
                  <a:lnTo>
                    <a:pt x="210415" y="565879"/>
                  </a:lnTo>
                  <a:lnTo>
                    <a:pt x="212238" y="581500"/>
                  </a:lnTo>
                  <a:lnTo>
                    <a:pt x="212855" y="599690"/>
                  </a:lnTo>
                  <a:lnTo>
                    <a:pt x="212999" y="619626"/>
                  </a:lnTo>
                  <a:lnTo>
                    <a:pt x="213004" y="627340"/>
                  </a:lnTo>
                  <a:lnTo>
                    <a:pt x="212159" y="629894"/>
                  </a:lnTo>
                  <a:lnTo>
                    <a:pt x="208961" y="634988"/>
                  </a:lnTo>
                  <a:lnTo>
                    <a:pt x="206923" y="636685"/>
                  </a:lnTo>
                  <a:lnTo>
                    <a:pt x="204718" y="637817"/>
                  </a:lnTo>
                  <a:lnTo>
                    <a:pt x="197767" y="640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4" name="SMARTInkAnnotation1136"/>
            <p:cNvSpPr/>
            <p:nvPr/>
          </p:nvSpPr>
          <p:spPr>
            <a:xfrm>
              <a:off x="9747981" y="5615940"/>
              <a:ext cx="165640" cy="38071"/>
            </a:xfrm>
            <a:custGeom>
              <a:avLst/>
              <a:gdLst/>
              <a:ahLst/>
              <a:cxnLst/>
              <a:rect l="0" t="0" r="0" b="0"/>
              <a:pathLst>
                <a:path w="165640" h="38071">
                  <a:moveTo>
                    <a:pt x="28479" y="0"/>
                  </a:moveTo>
                  <a:lnTo>
                    <a:pt x="16343" y="4045"/>
                  </a:lnTo>
                  <a:lnTo>
                    <a:pt x="11922" y="5237"/>
                  </a:lnTo>
                  <a:lnTo>
                    <a:pt x="8127" y="6032"/>
                  </a:lnTo>
                  <a:lnTo>
                    <a:pt x="0" y="7306"/>
                  </a:lnTo>
                  <a:lnTo>
                    <a:pt x="179" y="8258"/>
                  </a:lnTo>
                  <a:lnTo>
                    <a:pt x="1146" y="9739"/>
                  </a:lnTo>
                  <a:lnTo>
                    <a:pt x="4736" y="14154"/>
                  </a:lnTo>
                  <a:lnTo>
                    <a:pt x="5876" y="15362"/>
                  </a:lnTo>
                  <a:lnTo>
                    <a:pt x="9403" y="18963"/>
                  </a:lnTo>
                  <a:lnTo>
                    <a:pt x="11528" y="20262"/>
                  </a:lnTo>
                  <a:lnTo>
                    <a:pt x="13791" y="21128"/>
                  </a:lnTo>
                  <a:lnTo>
                    <a:pt x="16147" y="21705"/>
                  </a:lnTo>
                  <a:lnTo>
                    <a:pt x="19410" y="22937"/>
                  </a:lnTo>
                  <a:lnTo>
                    <a:pt x="23281" y="24604"/>
                  </a:lnTo>
                  <a:lnTo>
                    <a:pt x="27553" y="26563"/>
                  </a:lnTo>
                  <a:lnTo>
                    <a:pt x="31248" y="27869"/>
                  </a:lnTo>
                  <a:lnTo>
                    <a:pt x="34558" y="28739"/>
                  </a:lnTo>
                  <a:lnTo>
                    <a:pt x="37612" y="29320"/>
                  </a:lnTo>
                  <a:lnTo>
                    <a:pt x="42187" y="30553"/>
                  </a:lnTo>
                  <a:lnTo>
                    <a:pt x="54045" y="34182"/>
                  </a:lnTo>
                  <a:lnTo>
                    <a:pt x="60763" y="35488"/>
                  </a:lnTo>
                  <a:lnTo>
                    <a:pt x="67782" y="36358"/>
                  </a:lnTo>
                  <a:lnTo>
                    <a:pt x="75002" y="36939"/>
                  </a:lnTo>
                  <a:lnTo>
                    <a:pt x="82354" y="37326"/>
                  </a:lnTo>
                  <a:lnTo>
                    <a:pt x="97296" y="37756"/>
                  </a:lnTo>
                  <a:lnTo>
                    <a:pt x="129158" y="38054"/>
                  </a:lnTo>
                  <a:lnTo>
                    <a:pt x="136238" y="38070"/>
                  </a:lnTo>
                  <a:lnTo>
                    <a:pt x="142652" y="37233"/>
                  </a:lnTo>
                  <a:lnTo>
                    <a:pt x="148622" y="35828"/>
                  </a:lnTo>
                  <a:lnTo>
                    <a:pt x="165639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5" name="SMARTInkAnnotation1137"/>
            <p:cNvSpPr/>
            <p:nvPr/>
          </p:nvSpPr>
          <p:spPr>
            <a:xfrm>
              <a:off x="9578341" y="4694063"/>
              <a:ext cx="106253" cy="197803"/>
            </a:xfrm>
            <a:custGeom>
              <a:avLst/>
              <a:gdLst/>
              <a:ahLst/>
              <a:cxnLst/>
              <a:rect l="0" t="0" r="0" b="0"/>
              <a:pathLst>
                <a:path w="106253" h="197803">
                  <a:moveTo>
                    <a:pt x="15238" y="15097"/>
                  </a:moveTo>
                  <a:lnTo>
                    <a:pt x="1066" y="15097"/>
                  </a:lnTo>
                  <a:lnTo>
                    <a:pt x="710" y="15943"/>
                  </a:lnTo>
                  <a:lnTo>
                    <a:pt x="209" y="22027"/>
                  </a:lnTo>
                  <a:lnTo>
                    <a:pt x="61" y="34178"/>
                  </a:lnTo>
                  <a:lnTo>
                    <a:pt x="0" y="80128"/>
                  </a:lnTo>
                  <a:lnTo>
                    <a:pt x="846" y="86391"/>
                  </a:lnTo>
                  <a:lnTo>
                    <a:pt x="2257" y="93106"/>
                  </a:lnTo>
                  <a:lnTo>
                    <a:pt x="4045" y="100123"/>
                  </a:lnTo>
                  <a:lnTo>
                    <a:pt x="5234" y="107341"/>
                  </a:lnTo>
                  <a:lnTo>
                    <a:pt x="6029" y="114693"/>
                  </a:lnTo>
                  <a:lnTo>
                    <a:pt x="6560" y="122135"/>
                  </a:lnTo>
                  <a:lnTo>
                    <a:pt x="6913" y="129635"/>
                  </a:lnTo>
                  <a:lnTo>
                    <a:pt x="7305" y="144743"/>
                  </a:lnTo>
                  <a:lnTo>
                    <a:pt x="7526" y="163483"/>
                  </a:lnTo>
                  <a:lnTo>
                    <a:pt x="8403" y="169055"/>
                  </a:lnTo>
                  <a:lnTo>
                    <a:pt x="9834" y="174462"/>
                  </a:lnTo>
                  <a:lnTo>
                    <a:pt x="11636" y="179760"/>
                  </a:lnTo>
                  <a:lnTo>
                    <a:pt x="13683" y="184139"/>
                  </a:lnTo>
                  <a:lnTo>
                    <a:pt x="15894" y="187905"/>
                  </a:lnTo>
                  <a:lnTo>
                    <a:pt x="22737" y="197802"/>
                  </a:lnTo>
                  <a:lnTo>
                    <a:pt x="22805" y="193384"/>
                  </a:lnTo>
                  <a:lnTo>
                    <a:pt x="22822" y="189835"/>
                  </a:lnTo>
                  <a:lnTo>
                    <a:pt x="21989" y="186623"/>
                  </a:lnTo>
                  <a:lnTo>
                    <a:pt x="18803" y="180795"/>
                  </a:lnTo>
                  <a:lnTo>
                    <a:pt x="17614" y="177209"/>
                  </a:lnTo>
                  <a:lnTo>
                    <a:pt x="16823" y="173125"/>
                  </a:lnTo>
                  <a:lnTo>
                    <a:pt x="16294" y="168709"/>
                  </a:lnTo>
                  <a:lnTo>
                    <a:pt x="15097" y="164071"/>
                  </a:lnTo>
                  <a:lnTo>
                    <a:pt x="13449" y="159287"/>
                  </a:lnTo>
                  <a:lnTo>
                    <a:pt x="11506" y="154403"/>
                  </a:lnTo>
                  <a:lnTo>
                    <a:pt x="10209" y="148608"/>
                  </a:lnTo>
                  <a:lnTo>
                    <a:pt x="9347" y="142205"/>
                  </a:lnTo>
                  <a:lnTo>
                    <a:pt x="8770" y="135395"/>
                  </a:lnTo>
                  <a:lnTo>
                    <a:pt x="8386" y="128316"/>
                  </a:lnTo>
                  <a:lnTo>
                    <a:pt x="7961" y="113676"/>
                  </a:lnTo>
                  <a:lnTo>
                    <a:pt x="7663" y="82025"/>
                  </a:lnTo>
                  <a:lnTo>
                    <a:pt x="7648" y="74956"/>
                  </a:lnTo>
                  <a:lnTo>
                    <a:pt x="8485" y="68550"/>
                  </a:lnTo>
                  <a:lnTo>
                    <a:pt x="9890" y="62585"/>
                  </a:lnTo>
                  <a:lnTo>
                    <a:pt x="11672" y="56916"/>
                  </a:lnTo>
                  <a:lnTo>
                    <a:pt x="12861" y="51443"/>
                  </a:lnTo>
                  <a:lnTo>
                    <a:pt x="13653" y="46101"/>
                  </a:lnTo>
                  <a:lnTo>
                    <a:pt x="14181" y="40846"/>
                  </a:lnTo>
                  <a:lnTo>
                    <a:pt x="15380" y="35649"/>
                  </a:lnTo>
                  <a:lnTo>
                    <a:pt x="17028" y="30492"/>
                  </a:lnTo>
                  <a:lnTo>
                    <a:pt x="18971" y="25360"/>
                  </a:lnTo>
                  <a:lnTo>
                    <a:pt x="21960" y="21093"/>
                  </a:lnTo>
                  <a:lnTo>
                    <a:pt x="25646" y="17401"/>
                  </a:lnTo>
                  <a:lnTo>
                    <a:pt x="29798" y="14093"/>
                  </a:lnTo>
                  <a:lnTo>
                    <a:pt x="32564" y="11041"/>
                  </a:lnTo>
                  <a:lnTo>
                    <a:pt x="34409" y="8160"/>
                  </a:lnTo>
                  <a:lnTo>
                    <a:pt x="35639" y="5392"/>
                  </a:lnTo>
                  <a:lnTo>
                    <a:pt x="38153" y="3547"/>
                  </a:lnTo>
                  <a:lnTo>
                    <a:pt x="41521" y="2317"/>
                  </a:lnTo>
                  <a:lnTo>
                    <a:pt x="45460" y="1497"/>
                  </a:lnTo>
                  <a:lnTo>
                    <a:pt x="48933" y="950"/>
                  </a:lnTo>
                  <a:lnTo>
                    <a:pt x="52095" y="586"/>
                  </a:lnTo>
                  <a:lnTo>
                    <a:pt x="55049" y="343"/>
                  </a:lnTo>
                  <a:lnTo>
                    <a:pt x="57865" y="181"/>
                  </a:lnTo>
                  <a:lnTo>
                    <a:pt x="63253" y="0"/>
                  </a:lnTo>
                  <a:lnTo>
                    <a:pt x="65875" y="800"/>
                  </a:lnTo>
                  <a:lnTo>
                    <a:pt x="68469" y="2179"/>
                  </a:lnTo>
                  <a:lnTo>
                    <a:pt x="71046" y="3945"/>
                  </a:lnTo>
                  <a:lnTo>
                    <a:pt x="74457" y="5969"/>
                  </a:lnTo>
                  <a:lnTo>
                    <a:pt x="78425" y="8165"/>
                  </a:lnTo>
                  <a:lnTo>
                    <a:pt x="82763" y="10475"/>
                  </a:lnTo>
                  <a:lnTo>
                    <a:pt x="85655" y="12862"/>
                  </a:lnTo>
                  <a:lnTo>
                    <a:pt x="87583" y="15300"/>
                  </a:lnTo>
                  <a:lnTo>
                    <a:pt x="90572" y="20267"/>
                  </a:lnTo>
                  <a:lnTo>
                    <a:pt x="92554" y="22777"/>
                  </a:lnTo>
                  <a:lnTo>
                    <a:pt x="94722" y="25297"/>
                  </a:lnTo>
                  <a:lnTo>
                    <a:pt x="97015" y="28671"/>
                  </a:lnTo>
                  <a:lnTo>
                    <a:pt x="99390" y="32612"/>
                  </a:lnTo>
                  <a:lnTo>
                    <a:pt x="101819" y="36934"/>
                  </a:lnTo>
                  <a:lnTo>
                    <a:pt x="103439" y="40662"/>
                  </a:lnTo>
                  <a:lnTo>
                    <a:pt x="104519" y="43994"/>
                  </a:lnTo>
                  <a:lnTo>
                    <a:pt x="105718" y="49953"/>
                  </a:lnTo>
                  <a:lnTo>
                    <a:pt x="106252" y="55424"/>
                  </a:lnTo>
                  <a:lnTo>
                    <a:pt x="105547" y="58915"/>
                  </a:lnTo>
                  <a:lnTo>
                    <a:pt x="104231" y="62936"/>
                  </a:lnTo>
                  <a:lnTo>
                    <a:pt x="102508" y="67310"/>
                  </a:lnTo>
                  <a:lnTo>
                    <a:pt x="100511" y="71072"/>
                  </a:lnTo>
                  <a:lnTo>
                    <a:pt x="98333" y="74427"/>
                  </a:lnTo>
                  <a:lnTo>
                    <a:pt x="96036" y="77510"/>
                  </a:lnTo>
                  <a:lnTo>
                    <a:pt x="92809" y="80413"/>
                  </a:lnTo>
                  <a:lnTo>
                    <a:pt x="88965" y="83194"/>
                  </a:lnTo>
                  <a:lnTo>
                    <a:pt x="84710" y="85895"/>
                  </a:lnTo>
                  <a:lnTo>
                    <a:pt x="81027" y="88542"/>
                  </a:lnTo>
                  <a:lnTo>
                    <a:pt x="77724" y="91154"/>
                  </a:lnTo>
                  <a:lnTo>
                    <a:pt x="74674" y="93742"/>
                  </a:lnTo>
                  <a:lnTo>
                    <a:pt x="70950" y="95467"/>
                  </a:lnTo>
                  <a:lnTo>
                    <a:pt x="66773" y="96617"/>
                  </a:lnTo>
                  <a:lnTo>
                    <a:pt x="62294" y="97384"/>
                  </a:lnTo>
                  <a:lnTo>
                    <a:pt x="58462" y="98741"/>
                  </a:lnTo>
                  <a:lnTo>
                    <a:pt x="55062" y="100493"/>
                  </a:lnTo>
                  <a:lnTo>
                    <a:pt x="51947" y="102508"/>
                  </a:lnTo>
                  <a:lnTo>
                    <a:pt x="49024" y="103851"/>
                  </a:lnTo>
                  <a:lnTo>
                    <a:pt x="46228" y="104746"/>
                  </a:lnTo>
                  <a:lnTo>
                    <a:pt x="43518" y="105343"/>
                  </a:lnTo>
                  <a:lnTo>
                    <a:pt x="40865" y="105741"/>
                  </a:lnTo>
                  <a:lnTo>
                    <a:pt x="38250" y="106006"/>
                  </a:lnTo>
                  <a:lnTo>
                    <a:pt x="35659" y="106183"/>
                  </a:lnTo>
                  <a:lnTo>
                    <a:pt x="33086" y="105455"/>
                  </a:lnTo>
                  <a:lnTo>
                    <a:pt x="30524" y="104122"/>
                  </a:lnTo>
                  <a:lnTo>
                    <a:pt x="22858" y="98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6" name="SMARTInkAnnotation1138"/>
            <p:cNvSpPr/>
            <p:nvPr/>
          </p:nvSpPr>
          <p:spPr>
            <a:xfrm>
              <a:off x="9732285" y="4747260"/>
              <a:ext cx="135615" cy="136714"/>
            </a:xfrm>
            <a:custGeom>
              <a:avLst/>
              <a:gdLst/>
              <a:ahLst/>
              <a:cxnLst/>
              <a:rect l="0" t="0" r="0" b="0"/>
              <a:pathLst>
                <a:path w="135615" h="136714">
                  <a:moveTo>
                    <a:pt x="127995" y="0"/>
                  </a:moveTo>
                  <a:lnTo>
                    <a:pt x="127995" y="7527"/>
                  </a:lnTo>
                  <a:lnTo>
                    <a:pt x="123948" y="7593"/>
                  </a:lnTo>
                  <a:lnTo>
                    <a:pt x="103522" y="7618"/>
                  </a:lnTo>
                  <a:lnTo>
                    <a:pt x="99826" y="8465"/>
                  </a:lnTo>
                  <a:lnTo>
                    <a:pt x="95669" y="9877"/>
                  </a:lnTo>
                  <a:lnTo>
                    <a:pt x="91205" y="11665"/>
                  </a:lnTo>
                  <a:lnTo>
                    <a:pt x="86535" y="13703"/>
                  </a:lnTo>
                  <a:lnTo>
                    <a:pt x="76830" y="18226"/>
                  </a:lnTo>
                  <a:lnTo>
                    <a:pt x="31466" y="40652"/>
                  </a:lnTo>
                  <a:lnTo>
                    <a:pt x="27236" y="44035"/>
                  </a:lnTo>
                  <a:lnTo>
                    <a:pt x="23569" y="47983"/>
                  </a:lnTo>
                  <a:lnTo>
                    <a:pt x="20279" y="52309"/>
                  </a:lnTo>
                  <a:lnTo>
                    <a:pt x="17238" y="56039"/>
                  </a:lnTo>
                  <a:lnTo>
                    <a:pt x="14364" y="59373"/>
                  </a:lnTo>
                  <a:lnTo>
                    <a:pt x="11601" y="62442"/>
                  </a:lnTo>
                  <a:lnTo>
                    <a:pt x="8913" y="66181"/>
                  </a:lnTo>
                  <a:lnTo>
                    <a:pt x="6273" y="70368"/>
                  </a:lnTo>
                  <a:lnTo>
                    <a:pt x="3668" y="74852"/>
                  </a:lnTo>
                  <a:lnTo>
                    <a:pt x="1930" y="79535"/>
                  </a:lnTo>
                  <a:lnTo>
                    <a:pt x="772" y="84350"/>
                  </a:lnTo>
                  <a:lnTo>
                    <a:pt x="0" y="89253"/>
                  </a:lnTo>
                  <a:lnTo>
                    <a:pt x="333" y="93369"/>
                  </a:lnTo>
                  <a:lnTo>
                    <a:pt x="1401" y="96959"/>
                  </a:lnTo>
                  <a:lnTo>
                    <a:pt x="2960" y="100200"/>
                  </a:lnTo>
                  <a:lnTo>
                    <a:pt x="5691" y="103206"/>
                  </a:lnTo>
                  <a:lnTo>
                    <a:pt x="9206" y="106057"/>
                  </a:lnTo>
                  <a:lnTo>
                    <a:pt x="13243" y="108805"/>
                  </a:lnTo>
                  <a:lnTo>
                    <a:pt x="17627" y="111484"/>
                  </a:lnTo>
                  <a:lnTo>
                    <a:pt x="22242" y="114116"/>
                  </a:lnTo>
                  <a:lnTo>
                    <a:pt x="27014" y="116717"/>
                  </a:lnTo>
                  <a:lnTo>
                    <a:pt x="31041" y="119298"/>
                  </a:lnTo>
                  <a:lnTo>
                    <a:pt x="34572" y="121866"/>
                  </a:lnTo>
                  <a:lnTo>
                    <a:pt x="37774" y="124424"/>
                  </a:lnTo>
                  <a:lnTo>
                    <a:pt x="42447" y="126976"/>
                  </a:lnTo>
                  <a:lnTo>
                    <a:pt x="48103" y="129524"/>
                  </a:lnTo>
                  <a:lnTo>
                    <a:pt x="54414" y="132069"/>
                  </a:lnTo>
                  <a:lnTo>
                    <a:pt x="61161" y="133766"/>
                  </a:lnTo>
                  <a:lnTo>
                    <a:pt x="68199" y="134897"/>
                  </a:lnTo>
                  <a:lnTo>
                    <a:pt x="75431" y="135652"/>
                  </a:lnTo>
                  <a:lnTo>
                    <a:pt x="82792" y="136155"/>
                  </a:lnTo>
                  <a:lnTo>
                    <a:pt x="90240" y="136490"/>
                  </a:lnTo>
                  <a:lnTo>
                    <a:pt x="97745" y="136713"/>
                  </a:lnTo>
                  <a:lnTo>
                    <a:pt x="105288" y="136016"/>
                  </a:lnTo>
                  <a:lnTo>
                    <a:pt x="112857" y="134704"/>
                  </a:lnTo>
                  <a:lnTo>
                    <a:pt x="135614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7" name="SMARTInkAnnotation1139"/>
            <p:cNvSpPr/>
            <p:nvPr/>
          </p:nvSpPr>
          <p:spPr>
            <a:xfrm>
              <a:off x="9921553" y="4762500"/>
              <a:ext cx="106368" cy="22768"/>
            </a:xfrm>
            <a:custGeom>
              <a:avLst/>
              <a:gdLst/>
              <a:ahLst/>
              <a:cxnLst/>
              <a:rect l="0" t="0" r="0" b="0"/>
              <a:pathLst>
                <a:path w="106368" h="22768">
                  <a:moveTo>
                    <a:pt x="7306" y="0"/>
                  </a:moveTo>
                  <a:lnTo>
                    <a:pt x="744" y="6561"/>
                  </a:lnTo>
                  <a:lnTo>
                    <a:pt x="392" y="7761"/>
                  </a:lnTo>
                  <a:lnTo>
                    <a:pt x="157" y="9407"/>
                  </a:lnTo>
                  <a:lnTo>
                    <a:pt x="0" y="11352"/>
                  </a:lnTo>
                  <a:lnTo>
                    <a:pt x="742" y="12648"/>
                  </a:lnTo>
                  <a:lnTo>
                    <a:pt x="2083" y="13512"/>
                  </a:lnTo>
                  <a:lnTo>
                    <a:pt x="6275" y="14899"/>
                  </a:lnTo>
                  <a:lnTo>
                    <a:pt x="9104" y="15089"/>
                  </a:lnTo>
                  <a:lnTo>
                    <a:pt x="13186" y="15173"/>
                  </a:lnTo>
                  <a:lnTo>
                    <a:pt x="17822" y="15210"/>
                  </a:lnTo>
                  <a:lnTo>
                    <a:pt x="20243" y="16066"/>
                  </a:lnTo>
                  <a:lnTo>
                    <a:pt x="22704" y="17485"/>
                  </a:lnTo>
                  <a:lnTo>
                    <a:pt x="25193" y="19277"/>
                  </a:lnTo>
                  <a:lnTo>
                    <a:pt x="28544" y="20471"/>
                  </a:lnTo>
                  <a:lnTo>
                    <a:pt x="32471" y="21267"/>
                  </a:lnTo>
                  <a:lnTo>
                    <a:pt x="36783" y="21798"/>
                  </a:lnTo>
                  <a:lnTo>
                    <a:pt x="40504" y="22152"/>
                  </a:lnTo>
                  <a:lnTo>
                    <a:pt x="43832" y="22388"/>
                  </a:lnTo>
                  <a:lnTo>
                    <a:pt x="46896" y="22545"/>
                  </a:lnTo>
                  <a:lnTo>
                    <a:pt x="54817" y="22721"/>
                  </a:lnTo>
                  <a:lnTo>
                    <a:pt x="59301" y="22767"/>
                  </a:lnTo>
                  <a:lnTo>
                    <a:pt x="63982" y="21951"/>
                  </a:lnTo>
                  <a:lnTo>
                    <a:pt x="68798" y="20561"/>
                  </a:lnTo>
                  <a:lnTo>
                    <a:pt x="73700" y="18787"/>
                  </a:lnTo>
                  <a:lnTo>
                    <a:pt x="77816" y="17605"/>
                  </a:lnTo>
                  <a:lnTo>
                    <a:pt x="81406" y="16817"/>
                  </a:lnTo>
                  <a:lnTo>
                    <a:pt x="84646" y="16291"/>
                  </a:lnTo>
                  <a:lnTo>
                    <a:pt x="88500" y="15941"/>
                  </a:lnTo>
                  <a:lnTo>
                    <a:pt x="92762" y="15707"/>
                  </a:lnTo>
                  <a:lnTo>
                    <a:pt x="106367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8" name="SMARTInkAnnotation1140"/>
            <p:cNvSpPr/>
            <p:nvPr/>
          </p:nvSpPr>
          <p:spPr>
            <a:xfrm>
              <a:off x="10005060" y="4716780"/>
              <a:ext cx="15241" cy="182881"/>
            </a:xfrm>
            <a:custGeom>
              <a:avLst/>
              <a:gdLst/>
              <a:ahLst/>
              <a:cxnLst/>
              <a:rect l="0" t="0" r="0" b="0"/>
              <a:pathLst>
                <a:path w="15241" h="182881">
                  <a:moveTo>
                    <a:pt x="15240" y="0"/>
                  </a:moveTo>
                  <a:lnTo>
                    <a:pt x="15240" y="43130"/>
                  </a:lnTo>
                  <a:lnTo>
                    <a:pt x="14394" y="48227"/>
                  </a:lnTo>
                  <a:lnTo>
                    <a:pt x="12981" y="53318"/>
                  </a:lnTo>
                  <a:lnTo>
                    <a:pt x="11195" y="58405"/>
                  </a:lnTo>
                  <a:lnTo>
                    <a:pt x="10002" y="64337"/>
                  </a:lnTo>
                  <a:lnTo>
                    <a:pt x="9209" y="70832"/>
                  </a:lnTo>
                  <a:lnTo>
                    <a:pt x="8679" y="77701"/>
                  </a:lnTo>
                  <a:lnTo>
                    <a:pt x="8326" y="83974"/>
                  </a:lnTo>
                  <a:lnTo>
                    <a:pt x="7933" y="95459"/>
                  </a:lnTo>
                  <a:lnTo>
                    <a:pt x="6982" y="101740"/>
                  </a:lnTo>
                  <a:lnTo>
                    <a:pt x="5502" y="108466"/>
                  </a:lnTo>
                  <a:lnTo>
                    <a:pt x="3668" y="115491"/>
                  </a:lnTo>
                  <a:lnTo>
                    <a:pt x="2445" y="121867"/>
                  </a:lnTo>
                  <a:lnTo>
                    <a:pt x="1630" y="127812"/>
                  </a:lnTo>
                  <a:lnTo>
                    <a:pt x="1087" y="133468"/>
                  </a:lnTo>
                  <a:lnTo>
                    <a:pt x="724" y="139778"/>
                  </a:lnTo>
                  <a:lnTo>
                    <a:pt x="322" y="153564"/>
                  </a:lnTo>
                  <a:lnTo>
                    <a:pt x="41" y="174075"/>
                  </a:lnTo>
                  <a:lnTo>
                    <a:pt x="0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9" name="SMARTInkAnnotation1141"/>
            <p:cNvSpPr/>
            <p:nvPr/>
          </p:nvSpPr>
          <p:spPr>
            <a:xfrm>
              <a:off x="10120957" y="4724400"/>
              <a:ext cx="82224" cy="160021"/>
            </a:xfrm>
            <a:custGeom>
              <a:avLst/>
              <a:gdLst/>
              <a:ahLst/>
              <a:cxnLst/>
              <a:rect l="0" t="0" r="0" b="0"/>
              <a:pathLst>
                <a:path w="82224" h="160021">
                  <a:moveTo>
                    <a:pt x="36503" y="0"/>
                  </a:moveTo>
                  <a:lnTo>
                    <a:pt x="51337" y="0"/>
                  </a:lnTo>
                  <a:lnTo>
                    <a:pt x="51623" y="4045"/>
                  </a:lnTo>
                  <a:lnTo>
                    <a:pt x="51707" y="10606"/>
                  </a:lnTo>
                  <a:lnTo>
                    <a:pt x="50873" y="13844"/>
                  </a:lnTo>
                  <a:lnTo>
                    <a:pt x="49470" y="17696"/>
                  </a:lnTo>
                  <a:lnTo>
                    <a:pt x="47687" y="21957"/>
                  </a:lnTo>
                  <a:lnTo>
                    <a:pt x="45652" y="25645"/>
                  </a:lnTo>
                  <a:lnTo>
                    <a:pt x="43450" y="28950"/>
                  </a:lnTo>
                  <a:lnTo>
                    <a:pt x="41134" y="32000"/>
                  </a:lnTo>
                  <a:lnTo>
                    <a:pt x="38745" y="35727"/>
                  </a:lnTo>
                  <a:lnTo>
                    <a:pt x="36304" y="39905"/>
                  </a:lnTo>
                  <a:lnTo>
                    <a:pt x="33831" y="44383"/>
                  </a:lnTo>
                  <a:lnTo>
                    <a:pt x="30488" y="49062"/>
                  </a:lnTo>
                  <a:lnTo>
                    <a:pt x="26566" y="53874"/>
                  </a:lnTo>
                  <a:lnTo>
                    <a:pt x="22259" y="58777"/>
                  </a:lnTo>
                  <a:lnTo>
                    <a:pt x="18541" y="64584"/>
                  </a:lnTo>
                  <a:lnTo>
                    <a:pt x="15214" y="70996"/>
                  </a:lnTo>
                  <a:lnTo>
                    <a:pt x="9261" y="84047"/>
                  </a:lnTo>
                  <a:lnTo>
                    <a:pt x="3794" y="95492"/>
                  </a:lnTo>
                  <a:lnTo>
                    <a:pt x="1996" y="100915"/>
                  </a:lnTo>
                  <a:lnTo>
                    <a:pt x="799" y="106223"/>
                  </a:lnTo>
                  <a:lnTo>
                    <a:pt x="0" y="111456"/>
                  </a:lnTo>
                  <a:lnTo>
                    <a:pt x="314" y="116637"/>
                  </a:lnTo>
                  <a:lnTo>
                    <a:pt x="1371" y="121785"/>
                  </a:lnTo>
                  <a:lnTo>
                    <a:pt x="2920" y="126910"/>
                  </a:lnTo>
                  <a:lnTo>
                    <a:pt x="4802" y="132020"/>
                  </a:lnTo>
                  <a:lnTo>
                    <a:pt x="6902" y="137120"/>
                  </a:lnTo>
                  <a:lnTo>
                    <a:pt x="9149" y="142213"/>
                  </a:lnTo>
                  <a:lnTo>
                    <a:pt x="12341" y="145609"/>
                  </a:lnTo>
                  <a:lnTo>
                    <a:pt x="16162" y="147873"/>
                  </a:lnTo>
                  <a:lnTo>
                    <a:pt x="20402" y="149382"/>
                  </a:lnTo>
                  <a:lnTo>
                    <a:pt x="24923" y="151235"/>
                  </a:lnTo>
                  <a:lnTo>
                    <a:pt x="29630" y="153317"/>
                  </a:lnTo>
                  <a:lnTo>
                    <a:pt x="34460" y="155551"/>
                  </a:lnTo>
                  <a:lnTo>
                    <a:pt x="40223" y="157041"/>
                  </a:lnTo>
                  <a:lnTo>
                    <a:pt x="46602" y="158034"/>
                  </a:lnTo>
                  <a:lnTo>
                    <a:pt x="53397" y="158696"/>
                  </a:lnTo>
                  <a:lnTo>
                    <a:pt x="59618" y="159138"/>
                  </a:lnTo>
                  <a:lnTo>
                    <a:pt x="65461" y="159432"/>
                  </a:lnTo>
                  <a:lnTo>
                    <a:pt x="82223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0" name="SMARTInkAnnotation1142"/>
            <p:cNvSpPr/>
            <p:nvPr/>
          </p:nvSpPr>
          <p:spPr>
            <a:xfrm>
              <a:off x="10119361" y="4785811"/>
              <a:ext cx="160020" cy="159570"/>
            </a:xfrm>
            <a:custGeom>
              <a:avLst/>
              <a:gdLst/>
              <a:ahLst/>
              <a:cxnLst/>
              <a:rect l="0" t="0" r="0" b="0"/>
              <a:pathLst>
                <a:path w="160020" h="159570">
                  <a:moveTo>
                    <a:pt x="160019" y="37649"/>
                  </a:moveTo>
                  <a:lnTo>
                    <a:pt x="160019" y="20482"/>
                  </a:lnTo>
                  <a:lnTo>
                    <a:pt x="159173" y="17738"/>
                  </a:lnTo>
                  <a:lnTo>
                    <a:pt x="157761" y="15062"/>
                  </a:lnTo>
                  <a:lnTo>
                    <a:pt x="155974" y="12431"/>
                  </a:lnTo>
                  <a:lnTo>
                    <a:pt x="154782" y="9830"/>
                  </a:lnTo>
                  <a:lnTo>
                    <a:pt x="153988" y="7250"/>
                  </a:lnTo>
                  <a:lnTo>
                    <a:pt x="153458" y="4683"/>
                  </a:lnTo>
                  <a:lnTo>
                    <a:pt x="151411" y="2972"/>
                  </a:lnTo>
                  <a:lnTo>
                    <a:pt x="148355" y="1830"/>
                  </a:lnTo>
                  <a:lnTo>
                    <a:pt x="144623" y="1070"/>
                  </a:lnTo>
                  <a:lnTo>
                    <a:pt x="141289" y="563"/>
                  </a:lnTo>
                  <a:lnTo>
                    <a:pt x="138219" y="225"/>
                  </a:lnTo>
                  <a:lnTo>
                    <a:pt x="135325" y="0"/>
                  </a:lnTo>
                  <a:lnTo>
                    <a:pt x="132550" y="696"/>
                  </a:lnTo>
                  <a:lnTo>
                    <a:pt x="129854" y="2007"/>
                  </a:lnTo>
                  <a:lnTo>
                    <a:pt x="127209" y="3728"/>
                  </a:lnTo>
                  <a:lnTo>
                    <a:pt x="123753" y="5721"/>
                  </a:lnTo>
                  <a:lnTo>
                    <a:pt x="115396" y="10194"/>
                  </a:lnTo>
                  <a:lnTo>
                    <a:pt x="110797" y="13419"/>
                  </a:lnTo>
                  <a:lnTo>
                    <a:pt x="106037" y="17262"/>
                  </a:lnTo>
                  <a:lnTo>
                    <a:pt x="101172" y="21518"/>
                  </a:lnTo>
                  <a:lnTo>
                    <a:pt x="96234" y="26895"/>
                  </a:lnTo>
                  <a:lnTo>
                    <a:pt x="91250" y="33019"/>
                  </a:lnTo>
                  <a:lnTo>
                    <a:pt x="86232" y="39643"/>
                  </a:lnTo>
                  <a:lnTo>
                    <a:pt x="80347" y="46598"/>
                  </a:lnTo>
                  <a:lnTo>
                    <a:pt x="73885" y="53775"/>
                  </a:lnTo>
                  <a:lnTo>
                    <a:pt x="67036" y="61099"/>
                  </a:lnTo>
                  <a:lnTo>
                    <a:pt x="60777" y="68523"/>
                  </a:lnTo>
                  <a:lnTo>
                    <a:pt x="54913" y="76011"/>
                  </a:lnTo>
                  <a:lnTo>
                    <a:pt x="49308" y="83544"/>
                  </a:lnTo>
                  <a:lnTo>
                    <a:pt x="38565" y="98687"/>
                  </a:lnTo>
                  <a:lnTo>
                    <a:pt x="17872" y="129105"/>
                  </a:lnTo>
                  <a:lnTo>
                    <a:pt x="13609" y="135873"/>
                  </a:lnTo>
                  <a:lnTo>
                    <a:pt x="9918" y="142078"/>
                  </a:lnTo>
                  <a:lnTo>
                    <a:pt x="0" y="159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1" name="SMARTInkAnnotation1143"/>
            <p:cNvSpPr/>
            <p:nvPr/>
          </p:nvSpPr>
          <p:spPr>
            <a:xfrm>
              <a:off x="9525030" y="5798820"/>
              <a:ext cx="45691" cy="211816"/>
            </a:xfrm>
            <a:custGeom>
              <a:avLst/>
              <a:gdLst/>
              <a:ahLst/>
              <a:cxnLst/>
              <a:rect l="0" t="0" r="0" b="0"/>
              <a:pathLst>
                <a:path w="45691" h="211816">
                  <a:moveTo>
                    <a:pt x="45690" y="0"/>
                  </a:moveTo>
                  <a:lnTo>
                    <a:pt x="39129" y="0"/>
                  </a:lnTo>
                  <a:lnTo>
                    <a:pt x="37930" y="846"/>
                  </a:lnTo>
                  <a:lnTo>
                    <a:pt x="36283" y="2258"/>
                  </a:lnTo>
                  <a:lnTo>
                    <a:pt x="31602" y="6561"/>
                  </a:lnTo>
                  <a:lnTo>
                    <a:pt x="30370" y="9454"/>
                  </a:lnTo>
                  <a:lnTo>
                    <a:pt x="28705" y="13922"/>
                  </a:lnTo>
                  <a:lnTo>
                    <a:pt x="26745" y="19441"/>
                  </a:lnTo>
                  <a:lnTo>
                    <a:pt x="24595" y="23968"/>
                  </a:lnTo>
                  <a:lnTo>
                    <a:pt x="22313" y="27832"/>
                  </a:lnTo>
                  <a:lnTo>
                    <a:pt x="19946" y="31254"/>
                  </a:lnTo>
                  <a:lnTo>
                    <a:pt x="18367" y="35229"/>
                  </a:lnTo>
                  <a:lnTo>
                    <a:pt x="17313" y="39573"/>
                  </a:lnTo>
                  <a:lnTo>
                    <a:pt x="16612" y="44161"/>
                  </a:lnTo>
                  <a:lnTo>
                    <a:pt x="15298" y="48915"/>
                  </a:lnTo>
                  <a:lnTo>
                    <a:pt x="13575" y="53777"/>
                  </a:lnTo>
                  <a:lnTo>
                    <a:pt x="11581" y="58710"/>
                  </a:lnTo>
                  <a:lnTo>
                    <a:pt x="10250" y="63694"/>
                  </a:lnTo>
                  <a:lnTo>
                    <a:pt x="9364" y="68709"/>
                  </a:lnTo>
                  <a:lnTo>
                    <a:pt x="8772" y="73746"/>
                  </a:lnTo>
                  <a:lnTo>
                    <a:pt x="7531" y="79644"/>
                  </a:lnTo>
                  <a:lnTo>
                    <a:pt x="5858" y="86116"/>
                  </a:lnTo>
                  <a:lnTo>
                    <a:pt x="3895" y="92970"/>
                  </a:lnTo>
                  <a:lnTo>
                    <a:pt x="2586" y="100080"/>
                  </a:lnTo>
                  <a:lnTo>
                    <a:pt x="1715" y="107360"/>
                  </a:lnTo>
                  <a:lnTo>
                    <a:pt x="1132" y="114754"/>
                  </a:lnTo>
                  <a:lnTo>
                    <a:pt x="745" y="121375"/>
                  </a:lnTo>
                  <a:lnTo>
                    <a:pt x="315" y="133249"/>
                  </a:lnTo>
                  <a:lnTo>
                    <a:pt x="38" y="154669"/>
                  </a:lnTo>
                  <a:lnTo>
                    <a:pt x="0" y="164980"/>
                  </a:lnTo>
                  <a:lnTo>
                    <a:pt x="837" y="170099"/>
                  </a:lnTo>
                  <a:lnTo>
                    <a:pt x="2240" y="175206"/>
                  </a:lnTo>
                  <a:lnTo>
                    <a:pt x="4024" y="180304"/>
                  </a:lnTo>
                  <a:lnTo>
                    <a:pt x="5212" y="184549"/>
                  </a:lnTo>
                  <a:lnTo>
                    <a:pt x="6005" y="188226"/>
                  </a:lnTo>
                  <a:lnTo>
                    <a:pt x="6886" y="194569"/>
                  </a:lnTo>
                  <a:lnTo>
                    <a:pt x="7277" y="200210"/>
                  </a:lnTo>
                  <a:lnTo>
                    <a:pt x="8228" y="202900"/>
                  </a:lnTo>
                  <a:lnTo>
                    <a:pt x="9707" y="205540"/>
                  </a:lnTo>
                  <a:lnTo>
                    <a:pt x="14122" y="211815"/>
                  </a:lnTo>
                  <a:lnTo>
                    <a:pt x="15332" y="211483"/>
                  </a:lnTo>
                  <a:lnTo>
                    <a:pt x="16985" y="210415"/>
                  </a:lnTo>
                  <a:lnTo>
                    <a:pt x="18932" y="208856"/>
                  </a:lnTo>
                  <a:lnTo>
                    <a:pt x="20232" y="206971"/>
                  </a:lnTo>
                  <a:lnTo>
                    <a:pt x="21098" y="204867"/>
                  </a:lnTo>
                  <a:lnTo>
                    <a:pt x="22830" y="198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2" name="SMARTInkAnnotation1144"/>
            <p:cNvSpPr/>
            <p:nvPr/>
          </p:nvSpPr>
          <p:spPr>
            <a:xfrm>
              <a:off x="9486931" y="5775961"/>
              <a:ext cx="127866" cy="106680"/>
            </a:xfrm>
            <a:custGeom>
              <a:avLst/>
              <a:gdLst/>
              <a:ahLst/>
              <a:cxnLst/>
              <a:rect l="0" t="0" r="0" b="0"/>
              <a:pathLst>
                <a:path w="127866" h="106680">
                  <a:moveTo>
                    <a:pt x="76170" y="106679"/>
                  </a:moveTo>
                  <a:lnTo>
                    <a:pt x="76170" y="44571"/>
                  </a:lnTo>
                  <a:lnTo>
                    <a:pt x="75323" y="41567"/>
                  </a:lnTo>
                  <a:lnTo>
                    <a:pt x="73912" y="38718"/>
                  </a:lnTo>
                  <a:lnTo>
                    <a:pt x="68612" y="30574"/>
                  </a:lnTo>
                  <a:lnTo>
                    <a:pt x="68554" y="30485"/>
                  </a:lnTo>
                  <a:lnTo>
                    <a:pt x="68552" y="30483"/>
                  </a:lnTo>
                  <a:lnTo>
                    <a:pt x="68552" y="30481"/>
                  </a:lnTo>
                  <a:lnTo>
                    <a:pt x="68550" y="30481"/>
                  </a:lnTo>
                  <a:lnTo>
                    <a:pt x="68550" y="30480"/>
                  </a:lnTo>
                  <a:lnTo>
                    <a:pt x="68550" y="30479"/>
                  </a:lnTo>
                  <a:lnTo>
                    <a:pt x="68550" y="23918"/>
                  </a:lnTo>
                  <a:lnTo>
                    <a:pt x="67704" y="23565"/>
                  </a:lnTo>
                  <a:lnTo>
                    <a:pt x="64505" y="23173"/>
                  </a:lnTo>
                  <a:lnTo>
                    <a:pt x="62467" y="23068"/>
                  </a:lnTo>
                  <a:lnTo>
                    <a:pt x="57944" y="22952"/>
                  </a:lnTo>
                  <a:lnTo>
                    <a:pt x="56399" y="22074"/>
                  </a:lnTo>
                  <a:lnTo>
                    <a:pt x="55369" y="20643"/>
                  </a:lnTo>
                  <a:lnTo>
                    <a:pt x="54683" y="18842"/>
                  </a:lnTo>
                  <a:lnTo>
                    <a:pt x="53379" y="17640"/>
                  </a:lnTo>
                  <a:lnTo>
                    <a:pt x="51661" y="16840"/>
                  </a:lnTo>
                  <a:lnTo>
                    <a:pt x="49671" y="16306"/>
                  </a:lnTo>
                  <a:lnTo>
                    <a:pt x="47496" y="15951"/>
                  </a:lnTo>
                  <a:lnTo>
                    <a:pt x="45202" y="15713"/>
                  </a:lnTo>
                  <a:lnTo>
                    <a:pt x="42824" y="15555"/>
                  </a:lnTo>
                  <a:lnTo>
                    <a:pt x="40391" y="15450"/>
                  </a:lnTo>
                  <a:lnTo>
                    <a:pt x="35434" y="15332"/>
                  </a:lnTo>
                  <a:lnTo>
                    <a:pt x="19228" y="15241"/>
                  </a:lnTo>
                  <a:lnTo>
                    <a:pt x="17042" y="14394"/>
                  </a:lnTo>
                  <a:lnTo>
                    <a:pt x="14737" y="12982"/>
                  </a:lnTo>
                  <a:lnTo>
                    <a:pt x="9002" y="8679"/>
                  </a:lnTo>
                  <a:lnTo>
                    <a:pt x="5959" y="8090"/>
                  </a:lnTo>
                  <a:lnTo>
                    <a:pt x="73" y="7627"/>
                  </a:lnTo>
                  <a:lnTo>
                    <a:pt x="16" y="5365"/>
                  </a:lnTo>
                  <a:lnTo>
                    <a:pt x="0" y="3576"/>
                  </a:lnTo>
                  <a:lnTo>
                    <a:pt x="836" y="2384"/>
                  </a:lnTo>
                  <a:lnTo>
                    <a:pt x="2241" y="1589"/>
                  </a:lnTo>
                  <a:lnTo>
                    <a:pt x="6533" y="313"/>
                  </a:lnTo>
                  <a:lnTo>
                    <a:pt x="9378" y="139"/>
                  </a:lnTo>
                  <a:lnTo>
                    <a:pt x="13465" y="62"/>
                  </a:lnTo>
                  <a:lnTo>
                    <a:pt x="51970" y="0"/>
                  </a:lnTo>
                  <a:lnTo>
                    <a:pt x="57497" y="846"/>
                  </a:lnTo>
                  <a:lnTo>
                    <a:pt x="63720" y="2257"/>
                  </a:lnTo>
                  <a:lnTo>
                    <a:pt x="70411" y="4044"/>
                  </a:lnTo>
                  <a:lnTo>
                    <a:pt x="76564" y="5236"/>
                  </a:lnTo>
                  <a:lnTo>
                    <a:pt x="82359" y="6030"/>
                  </a:lnTo>
                  <a:lnTo>
                    <a:pt x="87916" y="6560"/>
                  </a:lnTo>
                  <a:lnTo>
                    <a:pt x="93313" y="7760"/>
                  </a:lnTo>
                  <a:lnTo>
                    <a:pt x="98606" y="9406"/>
                  </a:lnTo>
                  <a:lnTo>
                    <a:pt x="103826" y="11350"/>
                  </a:lnTo>
                  <a:lnTo>
                    <a:pt x="108155" y="12647"/>
                  </a:lnTo>
                  <a:lnTo>
                    <a:pt x="111885" y="13510"/>
                  </a:lnTo>
                  <a:lnTo>
                    <a:pt x="115221" y="14087"/>
                  </a:lnTo>
                  <a:lnTo>
                    <a:pt x="118290" y="15317"/>
                  </a:lnTo>
                  <a:lnTo>
                    <a:pt x="121183" y="16985"/>
                  </a:lnTo>
                  <a:lnTo>
                    <a:pt x="123959" y="18943"/>
                  </a:lnTo>
                  <a:lnTo>
                    <a:pt x="125809" y="21095"/>
                  </a:lnTo>
                  <a:lnTo>
                    <a:pt x="127042" y="23376"/>
                  </a:lnTo>
                  <a:lnTo>
                    <a:pt x="127865" y="25744"/>
                  </a:lnTo>
                  <a:lnTo>
                    <a:pt x="127567" y="28168"/>
                  </a:lnTo>
                  <a:lnTo>
                    <a:pt x="126520" y="30633"/>
                  </a:lnTo>
                  <a:lnTo>
                    <a:pt x="121889" y="38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3" name="SMARTInkAnnotation1145"/>
            <p:cNvSpPr/>
            <p:nvPr/>
          </p:nvSpPr>
          <p:spPr>
            <a:xfrm>
              <a:off x="9486900" y="5966460"/>
              <a:ext cx="129541" cy="57665"/>
            </a:xfrm>
            <a:custGeom>
              <a:avLst/>
              <a:gdLst/>
              <a:ahLst/>
              <a:cxnLst/>
              <a:rect l="0" t="0" r="0" b="0"/>
              <a:pathLst>
                <a:path w="129541" h="57665">
                  <a:moveTo>
                    <a:pt x="0" y="0"/>
                  </a:moveTo>
                  <a:lnTo>
                    <a:pt x="4045" y="20227"/>
                  </a:lnTo>
                  <a:lnTo>
                    <a:pt x="6083" y="27031"/>
                  </a:lnTo>
                  <a:lnTo>
                    <a:pt x="8289" y="32414"/>
                  </a:lnTo>
                  <a:lnTo>
                    <a:pt x="10606" y="36850"/>
                  </a:lnTo>
                  <a:lnTo>
                    <a:pt x="12998" y="39806"/>
                  </a:lnTo>
                  <a:lnTo>
                    <a:pt x="15439" y="41777"/>
                  </a:lnTo>
                  <a:lnTo>
                    <a:pt x="17913" y="43091"/>
                  </a:lnTo>
                  <a:lnTo>
                    <a:pt x="20409" y="43967"/>
                  </a:lnTo>
                  <a:lnTo>
                    <a:pt x="22919" y="44551"/>
                  </a:lnTo>
                  <a:lnTo>
                    <a:pt x="25440" y="44941"/>
                  </a:lnTo>
                  <a:lnTo>
                    <a:pt x="27967" y="46047"/>
                  </a:lnTo>
                  <a:lnTo>
                    <a:pt x="30497" y="47631"/>
                  </a:lnTo>
                  <a:lnTo>
                    <a:pt x="33032" y="49534"/>
                  </a:lnTo>
                  <a:lnTo>
                    <a:pt x="36415" y="50803"/>
                  </a:lnTo>
                  <a:lnTo>
                    <a:pt x="40363" y="51649"/>
                  </a:lnTo>
                  <a:lnTo>
                    <a:pt x="44689" y="52213"/>
                  </a:lnTo>
                  <a:lnTo>
                    <a:pt x="49267" y="52588"/>
                  </a:lnTo>
                  <a:lnTo>
                    <a:pt x="54011" y="52839"/>
                  </a:lnTo>
                  <a:lnTo>
                    <a:pt x="58868" y="53006"/>
                  </a:lnTo>
                  <a:lnTo>
                    <a:pt x="63798" y="53964"/>
                  </a:lnTo>
                  <a:lnTo>
                    <a:pt x="68778" y="55449"/>
                  </a:lnTo>
                  <a:lnTo>
                    <a:pt x="73793" y="57286"/>
                  </a:lnTo>
                  <a:lnTo>
                    <a:pt x="78828" y="57664"/>
                  </a:lnTo>
                  <a:lnTo>
                    <a:pt x="83879" y="57069"/>
                  </a:lnTo>
                  <a:lnTo>
                    <a:pt x="88939" y="55826"/>
                  </a:lnTo>
                  <a:lnTo>
                    <a:pt x="94007" y="54997"/>
                  </a:lnTo>
                  <a:lnTo>
                    <a:pt x="99078" y="54445"/>
                  </a:lnTo>
                  <a:lnTo>
                    <a:pt x="104152" y="54076"/>
                  </a:lnTo>
                  <a:lnTo>
                    <a:pt x="109228" y="52985"/>
                  </a:lnTo>
                  <a:lnTo>
                    <a:pt x="114305" y="51410"/>
                  </a:lnTo>
                  <a:lnTo>
                    <a:pt x="12954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4" name="SMARTInkAnnotation1146"/>
            <p:cNvSpPr/>
            <p:nvPr/>
          </p:nvSpPr>
          <p:spPr>
            <a:xfrm>
              <a:off x="9692640" y="5859780"/>
              <a:ext cx="11949" cy="137161"/>
            </a:xfrm>
            <a:custGeom>
              <a:avLst/>
              <a:gdLst/>
              <a:ahLst/>
              <a:cxnLst/>
              <a:rect l="0" t="0" r="0" b="0"/>
              <a:pathLst>
                <a:path w="11949" h="137161">
                  <a:moveTo>
                    <a:pt x="0" y="0"/>
                  </a:moveTo>
                  <a:lnTo>
                    <a:pt x="6563" y="0"/>
                  </a:lnTo>
                  <a:lnTo>
                    <a:pt x="6914" y="846"/>
                  </a:lnTo>
                  <a:lnTo>
                    <a:pt x="7150" y="2258"/>
                  </a:lnTo>
                  <a:lnTo>
                    <a:pt x="7307" y="4045"/>
                  </a:lnTo>
                  <a:lnTo>
                    <a:pt x="8257" y="6083"/>
                  </a:lnTo>
                  <a:lnTo>
                    <a:pt x="9738" y="8288"/>
                  </a:lnTo>
                  <a:lnTo>
                    <a:pt x="11572" y="10606"/>
                  </a:lnTo>
                  <a:lnTo>
                    <a:pt x="11948" y="13843"/>
                  </a:lnTo>
                  <a:lnTo>
                    <a:pt x="11353" y="17696"/>
                  </a:lnTo>
                  <a:lnTo>
                    <a:pt x="10108" y="21957"/>
                  </a:lnTo>
                  <a:lnTo>
                    <a:pt x="9279" y="25645"/>
                  </a:lnTo>
                  <a:lnTo>
                    <a:pt x="8726" y="28950"/>
                  </a:lnTo>
                  <a:lnTo>
                    <a:pt x="8357" y="32000"/>
                  </a:lnTo>
                  <a:lnTo>
                    <a:pt x="8112" y="35726"/>
                  </a:lnTo>
                  <a:lnTo>
                    <a:pt x="7947" y="39904"/>
                  </a:lnTo>
                  <a:lnTo>
                    <a:pt x="7766" y="49062"/>
                  </a:lnTo>
                  <a:lnTo>
                    <a:pt x="762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5" name="SMARTInkAnnotation1147"/>
            <p:cNvSpPr/>
            <p:nvPr/>
          </p:nvSpPr>
          <p:spPr>
            <a:xfrm>
              <a:off x="9662160" y="5837068"/>
              <a:ext cx="98617" cy="175113"/>
            </a:xfrm>
            <a:custGeom>
              <a:avLst/>
              <a:gdLst/>
              <a:ahLst/>
              <a:cxnLst/>
              <a:rect l="0" t="0" r="0" b="0"/>
              <a:pathLst>
                <a:path w="98617" h="175113">
                  <a:moveTo>
                    <a:pt x="53340" y="22712"/>
                  </a:moveTo>
                  <a:lnTo>
                    <a:pt x="53340" y="14622"/>
                  </a:lnTo>
                  <a:lnTo>
                    <a:pt x="54186" y="11392"/>
                  </a:lnTo>
                  <a:lnTo>
                    <a:pt x="55599" y="8393"/>
                  </a:lnTo>
                  <a:lnTo>
                    <a:pt x="57385" y="5546"/>
                  </a:lnTo>
                  <a:lnTo>
                    <a:pt x="59423" y="3648"/>
                  </a:lnTo>
                  <a:lnTo>
                    <a:pt x="61629" y="2383"/>
                  </a:lnTo>
                  <a:lnTo>
                    <a:pt x="63946" y="1539"/>
                  </a:lnTo>
                  <a:lnTo>
                    <a:pt x="64644" y="977"/>
                  </a:lnTo>
                  <a:lnTo>
                    <a:pt x="64263" y="602"/>
                  </a:lnTo>
                  <a:lnTo>
                    <a:pt x="61612" y="0"/>
                  </a:lnTo>
                  <a:lnTo>
                    <a:pt x="63508" y="2176"/>
                  </a:lnTo>
                  <a:lnTo>
                    <a:pt x="67172" y="5965"/>
                  </a:lnTo>
                  <a:lnTo>
                    <a:pt x="86405" y="25293"/>
                  </a:lnTo>
                  <a:lnTo>
                    <a:pt x="88929" y="28666"/>
                  </a:lnTo>
                  <a:lnTo>
                    <a:pt x="91460" y="32608"/>
                  </a:lnTo>
                  <a:lnTo>
                    <a:pt x="93993" y="36929"/>
                  </a:lnTo>
                  <a:lnTo>
                    <a:pt x="95682" y="41504"/>
                  </a:lnTo>
                  <a:lnTo>
                    <a:pt x="96809" y="46247"/>
                  </a:lnTo>
                  <a:lnTo>
                    <a:pt x="97559" y="51102"/>
                  </a:lnTo>
                  <a:lnTo>
                    <a:pt x="98059" y="56032"/>
                  </a:lnTo>
                  <a:lnTo>
                    <a:pt x="98394" y="61012"/>
                  </a:lnTo>
                  <a:lnTo>
                    <a:pt x="98616" y="66025"/>
                  </a:lnTo>
                  <a:lnTo>
                    <a:pt x="97917" y="71061"/>
                  </a:lnTo>
                  <a:lnTo>
                    <a:pt x="96605" y="76111"/>
                  </a:lnTo>
                  <a:lnTo>
                    <a:pt x="94882" y="81172"/>
                  </a:lnTo>
                  <a:lnTo>
                    <a:pt x="92042" y="87086"/>
                  </a:lnTo>
                  <a:lnTo>
                    <a:pt x="88454" y="93567"/>
                  </a:lnTo>
                  <a:lnTo>
                    <a:pt x="84370" y="100429"/>
                  </a:lnTo>
                  <a:lnTo>
                    <a:pt x="80800" y="106697"/>
                  </a:lnTo>
                  <a:lnTo>
                    <a:pt x="74575" y="118176"/>
                  </a:lnTo>
                  <a:lnTo>
                    <a:pt x="70884" y="122761"/>
                  </a:lnTo>
                  <a:lnTo>
                    <a:pt x="66730" y="126666"/>
                  </a:lnTo>
                  <a:lnTo>
                    <a:pt x="62266" y="130115"/>
                  </a:lnTo>
                  <a:lnTo>
                    <a:pt x="57597" y="134107"/>
                  </a:lnTo>
                  <a:lnTo>
                    <a:pt x="52793" y="138462"/>
                  </a:lnTo>
                  <a:lnTo>
                    <a:pt x="47894" y="143059"/>
                  </a:lnTo>
                  <a:lnTo>
                    <a:pt x="42936" y="146970"/>
                  </a:lnTo>
                  <a:lnTo>
                    <a:pt x="37938" y="150424"/>
                  </a:lnTo>
                  <a:lnTo>
                    <a:pt x="32913" y="153573"/>
                  </a:lnTo>
                  <a:lnTo>
                    <a:pt x="28715" y="156520"/>
                  </a:lnTo>
                  <a:lnTo>
                    <a:pt x="25070" y="159331"/>
                  </a:lnTo>
                  <a:lnTo>
                    <a:pt x="21793" y="162051"/>
                  </a:lnTo>
                  <a:lnTo>
                    <a:pt x="18762" y="163865"/>
                  </a:lnTo>
                  <a:lnTo>
                    <a:pt x="15894" y="165074"/>
                  </a:lnTo>
                  <a:lnTo>
                    <a:pt x="13137" y="165880"/>
                  </a:lnTo>
                  <a:lnTo>
                    <a:pt x="10452" y="167264"/>
                  </a:lnTo>
                  <a:lnTo>
                    <a:pt x="7814" y="169034"/>
                  </a:lnTo>
                  <a:lnTo>
                    <a:pt x="0" y="175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6" name="SMARTInkAnnotation1148"/>
            <p:cNvSpPr/>
            <p:nvPr/>
          </p:nvSpPr>
          <p:spPr>
            <a:xfrm>
              <a:off x="9738361" y="5806440"/>
              <a:ext cx="190448" cy="434341"/>
            </a:xfrm>
            <a:custGeom>
              <a:avLst/>
              <a:gdLst/>
              <a:ahLst/>
              <a:cxnLst/>
              <a:rect l="0" t="0" r="0" b="0"/>
              <a:pathLst>
                <a:path w="190448" h="434341">
                  <a:moveTo>
                    <a:pt x="160019" y="0"/>
                  </a:moveTo>
                  <a:lnTo>
                    <a:pt x="183747" y="0"/>
                  </a:lnTo>
                  <a:lnTo>
                    <a:pt x="185997" y="846"/>
                  </a:lnTo>
                  <a:lnTo>
                    <a:pt x="187497" y="2258"/>
                  </a:lnTo>
                  <a:lnTo>
                    <a:pt x="188499" y="4045"/>
                  </a:lnTo>
                  <a:lnTo>
                    <a:pt x="189610" y="8288"/>
                  </a:lnTo>
                  <a:lnTo>
                    <a:pt x="190383" y="21255"/>
                  </a:lnTo>
                  <a:lnTo>
                    <a:pt x="190447" y="29484"/>
                  </a:lnTo>
                  <a:lnTo>
                    <a:pt x="188218" y="41044"/>
                  </a:lnTo>
                  <a:lnTo>
                    <a:pt x="186438" y="47682"/>
                  </a:lnTo>
                  <a:lnTo>
                    <a:pt x="183557" y="54648"/>
                  </a:lnTo>
                  <a:lnTo>
                    <a:pt x="179946" y="61832"/>
                  </a:lnTo>
                  <a:lnTo>
                    <a:pt x="175843" y="69161"/>
                  </a:lnTo>
                  <a:lnTo>
                    <a:pt x="171416" y="78281"/>
                  </a:lnTo>
                  <a:lnTo>
                    <a:pt x="166771" y="88594"/>
                  </a:lnTo>
                  <a:lnTo>
                    <a:pt x="161980" y="99703"/>
                  </a:lnTo>
                  <a:lnTo>
                    <a:pt x="157093" y="112188"/>
                  </a:lnTo>
                  <a:lnTo>
                    <a:pt x="147147" y="139608"/>
                  </a:lnTo>
                  <a:lnTo>
                    <a:pt x="140432" y="154032"/>
                  </a:lnTo>
                  <a:lnTo>
                    <a:pt x="132567" y="168728"/>
                  </a:lnTo>
                  <a:lnTo>
                    <a:pt x="123939" y="183606"/>
                  </a:lnTo>
                  <a:lnTo>
                    <a:pt x="107576" y="213682"/>
                  </a:lnTo>
                  <a:lnTo>
                    <a:pt x="99658" y="228815"/>
                  </a:lnTo>
                  <a:lnTo>
                    <a:pt x="91839" y="244830"/>
                  </a:lnTo>
                  <a:lnTo>
                    <a:pt x="61038" y="310859"/>
                  </a:lnTo>
                  <a:lnTo>
                    <a:pt x="53392" y="326619"/>
                  </a:lnTo>
                  <a:lnTo>
                    <a:pt x="45755" y="341359"/>
                  </a:lnTo>
                  <a:lnTo>
                    <a:pt x="30495" y="369026"/>
                  </a:lnTo>
                  <a:lnTo>
                    <a:pt x="23716" y="382331"/>
                  </a:lnTo>
                  <a:lnTo>
                    <a:pt x="17505" y="395434"/>
                  </a:lnTo>
                  <a:lnTo>
                    <a:pt x="0" y="434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7" name="SMARTInkAnnotation1149"/>
            <p:cNvSpPr/>
            <p:nvPr/>
          </p:nvSpPr>
          <p:spPr>
            <a:xfrm>
              <a:off x="9936916" y="5974080"/>
              <a:ext cx="167205" cy="144324"/>
            </a:xfrm>
            <a:custGeom>
              <a:avLst/>
              <a:gdLst/>
              <a:ahLst/>
              <a:cxnLst/>
              <a:rect l="0" t="0" r="0" b="0"/>
              <a:pathLst>
                <a:path w="167205" h="144324">
                  <a:moveTo>
                    <a:pt x="7184" y="0"/>
                  </a:moveTo>
                  <a:lnTo>
                    <a:pt x="19320" y="0"/>
                  </a:lnTo>
                  <a:lnTo>
                    <a:pt x="22894" y="846"/>
                  </a:lnTo>
                  <a:lnTo>
                    <a:pt x="25278" y="2258"/>
                  </a:lnTo>
                  <a:lnTo>
                    <a:pt x="29766" y="7306"/>
                  </a:lnTo>
                  <a:lnTo>
                    <a:pt x="29962" y="11572"/>
                  </a:lnTo>
                  <a:lnTo>
                    <a:pt x="29142" y="14488"/>
                  </a:lnTo>
                  <a:lnTo>
                    <a:pt x="27749" y="18125"/>
                  </a:lnTo>
                  <a:lnTo>
                    <a:pt x="25974" y="22244"/>
                  </a:lnTo>
                  <a:lnTo>
                    <a:pt x="24791" y="25836"/>
                  </a:lnTo>
                  <a:lnTo>
                    <a:pt x="24002" y="29077"/>
                  </a:lnTo>
                  <a:lnTo>
                    <a:pt x="23476" y="32085"/>
                  </a:lnTo>
                  <a:lnTo>
                    <a:pt x="22279" y="36630"/>
                  </a:lnTo>
                  <a:lnTo>
                    <a:pt x="20634" y="42200"/>
                  </a:lnTo>
                  <a:lnTo>
                    <a:pt x="18690" y="48453"/>
                  </a:lnTo>
                  <a:lnTo>
                    <a:pt x="16549" y="54315"/>
                  </a:lnTo>
                  <a:lnTo>
                    <a:pt x="14273" y="59917"/>
                  </a:lnTo>
                  <a:lnTo>
                    <a:pt x="11910" y="65345"/>
                  </a:lnTo>
                  <a:lnTo>
                    <a:pt x="7027" y="75891"/>
                  </a:lnTo>
                  <a:lnTo>
                    <a:pt x="4539" y="81074"/>
                  </a:lnTo>
                  <a:lnTo>
                    <a:pt x="2882" y="86223"/>
                  </a:lnTo>
                  <a:lnTo>
                    <a:pt x="1774" y="91349"/>
                  </a:lnTo>
                  <a:lnTo>
                    <a:pt x="1039" y="96459"/>
                  </a:lnTo>
                  <a:lnTo>
                    <a:pt x="546" y="101560"/>
                  </a:lnTo>
                  <a:lnTo>
                    <a:pt x="219" y="106652"/>
                  </a:lnTo>
                  <a:lnTo>
                    <a:pt x="0" y="111742"/>
                  </a:lnTo>
                  <a:lnTo>
                    <a:pt x="701" y="115981"/>
                  </a:lnTo>
                  <a:lnTo>
                    <a:pt x="2016" y="119654"/>
                  </a:lnTo>
                  <a:lnTo>
                    <a:pt x="3738" y="122949"/>
                  </a:lnTo>
                  <a:lnTo>
                    <a:pt x="5734" y="125993"/>
                  </a:lnTo>
                  <a:lnTo>
                    <a:pt x="7911" y="128869"/>
                  </a:lnTo>
                  <a:lnTo>
                    <a:pt x="10209" y="131633"/>
                  </a:lnTo>
                  <a:lnTo>
                    <a:pt x="13434" y="134322"/>
                  </a:lnTo>
                  <a:lnTo>
                    <a:pt x="17277" y="136961"/>
                  </a:lnTo>
                  <a:lnTo>
                    <a:pt x="21533" y="139568"/>
                  </a:lnTo>
                  <a:lnTo>
                    <a:pt x="26910" y="141305"/>
                  </a:lnTo>
                  <a:lnTo>
                    <a:pt x="33035" y="142463"/>
                  </a:lnTo>
                  <a:lnTo>
                    <a:pt x="39658" y="143236"/>
                  </a:lnTo>
                  <a:lnTo>
                    <a:pt x="46613" y="143750"/>
                  </a:lnTo>
                  <a:lnTo>
                    <a:pt x="53791" y="144093"/>
                  </a:lnTo>
                  <a:lnTo>
                    <a:pt x="61116" y="144323"/>
                  </a:lnTo>
                  <a:lnTo>
                    <a:pt x="68538" y="143629"/>
                  </a:lnTo>
                  <a:lnTo>
                    <a:pt x="76027" y="142319"/>
                  </a:lnTo>
                  <a:lnTo>
                    <a:pt x="83559" y="140599"/>
                  </a:lnTo>
                  <a:lnTo>
                    <a:pt x="91122" y="137760"/>
                  </a:lnTo>
                  <a:lnTo>
                    <a:pt x="98703" y="134174"/>
                  </a:lnTo>
                  <a:lnTo>
                    <a:pt x="106296" y="130089"/>
                  </a:lnTo>
                  <a:lnTo>
                    <a:pt x="113899" y="126520"/>
                  </a:lnTo>
                  <a:lnTo>
                    <a:pt x="121507" y="123293"/>
                  </a:lnTo>
                  <a:lnTo>
                    <a:pt x="129120" y="120296"/>
                  </a:lnTo>
                  <a:lnTo>
                    <a:pt x="136735" y="115757"/>
                  </a:lnTo>
                  <a:lnTo>
                    <a:pt x="144351" y="110191"/>
                  </a:lnTo>
                  <a:lnTo>
                    <a:pt x="167204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8" name="SMARTInkAnnotation1150"/>
            <p:cNvSpPr/>
            <p:nvPr/>
          </p:nvSpPr>
          <p:spPr>
            <a:xfrm>
              <a:off x="9982293" y="5905500"/>
              <a:ext cx="91348" cy="7621"/>
            </a:xfrm>
            <a:custGeom>
              <a:avLst/>
              <a:gdLst/>
              <a:ahLst/>
              <a:cxnLst/>
              <a:rect l="0" t="0" r="0" b="0"/>
              <a:pathLst>
                <a:path w="91348" h="7621">
                  <a:moveTo>
                    <a:pt x="7527" y="0"/>
                  </a:moveTo>
                  <a:lnTo>
                    <a:pt x="0" y="7527"/>
                  </a:lnTo>
                  <a:lnTo>
                    <a:pt x="2206" y="7578"/>
                  </a:lnTo>
                  <a:lnTo>
                    <a:pt x="10521" y="7611"/>
                  </a:lnTo>
                  <a:lnTo>
                    <a:pt x="12910" y="6768"/>
                  </a:lnTo>
                  <a:lnTo>
                    <a:pt x="15349" y="5359"/>
                  </a:lnTo>
                  <a:lnTo>
                    <a:pt x="17821" y="3572"/>
                  </a:lnTo>
                  <a:lnTo>
                    <a:pt x="20317" y="2381"/>
                  </a:lnTo>
                  <a:lnTo>
                    <a:pt x="22827" y="1588"/>
                  </a:lnTo>
                  <a:lnTo>
                    <a:pt x="25347" y="1058"/>
                  </a:lnTo>
                  <a:lnTo>
                    <a:pt x="28720" y="705"/>
                  </a:lnTo>
                  <a:lnTo>
                    <a:pt x="32662" y="470"/>
                  </a:lnTo>
                  <a:lnTo>
                    <a:pt x="41558" y="209"/>
                  </a:lnTo>
                  <a:lnTo>
                    <a:pt x="62035" y="27"/>
                  </a:lnTo>
                  <a:lnTo>
                    <a:pt x="65880" y="865"/>
                  </a:lnTo>
                  <a:lnTo>
                    <a:pt x="70135" y="2270"/>
                  </a:lnTo>
                  <a:lnTo>
                    <a:pt x="81042" y="6563"/>
                  </a:lnTo>
                  <a:lnTo>
                    <a:pt x="82783" y="6915"/>
                  </a:lnTo>
                  <a:lnTo>
                    <a:pt x="84792" y="7150"/>
                  </a:lnTo>
                  <a:lnTo>
                    <a:pt x="91347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9" name="SMARTInkAnnotation1151"/>
            <p:cNvSpPr/>
            <p:nvPr/>
          </p:nvSpPr>
          <p:spPr>
            <a:xfrm>
              <a:off x="9975638" y="5966460"/>
              <a:ext cx="90383" cy="22832"/>
            </a:xfrm>
            <a:custGeom>
              <a:avLst/>
              <a:gdLst/>
              <a:ahLst/>
              <a:cxnLst/>
              <a:rect l="0" t="0" r="0" b="0"/>
              <a:pathLst>
                <a:path w="90383" h="22832">
                  <a:moveTo>
                    <a:pt x="6561" y="0"/>
                  </a:moveTo>
                  <a:lnTo>
                    <a:pt x="0" y="13122"/>
                  </a:lnTo>
                  <a:lnTo>
                    <a:pt x="495" y="13828"/>
                  </a:lnTo>
                  <a:lnTo>
                    <a:pt x="1669" y="14298"/>
                  </a:lnTo>
                  <a:lnTo>
                    <a:pt x="3301" y="14613"/>
                  </a:lnTo>
                  <a:lnTo>
                    <a:pt x="5235" y="15668"/>
                  </a:lnTo>
                  <a:lnTo>
                    <a:pt x="7370" y="17219"/>
                  </a:lnTo>
                  <a:lnTo>
                    <a:pt x="9642" y="19099"/>
                  </a:lnTo>
                  <a:lnTo>
                    <a:pt x="12001" y="20352"/>
                  </a:lnTo>
                  <a:lnTo>
                    <a:pt x="14421" y="21188"/>
                  </a:lnTo>
                  <a:lnTo>
                    <a:pt x="16882" y="21745"/>
                  </a:lnTo>
                  <a:lnTo>
                    <a:pt x="20215" y="22117"/>
                  </a:lnTo>
                  <a:lnTo>
                    <a:pt x="24131" y="22364"/>
                  </a:lnTo>
                  <a:lnTo>
                    <a:pt x="28435" y="22530"/>
                  </a:lnTo>
                  <a:lnTo>
                    <a:pt x="42582" y="22762"/>
                  </a:lnTo>
                  <a:lnTo>
                    <a:pt x="53453" y="22831"/>
                  </a:lnTo>
                  <a:lnTo>
                    <a:pt x="57297" y="21993"/>
                  </a:lnTo>
                  <a:lnTo>
                    <a:pt x="61552" y="20589"/>
                  </a:lnTo>
                  <a:lnTo>
                    <a:pt x="66082" y="18806"/>
                  </a:lnTo>
                  <a:lnTo>
                    <a:pt x="70795" y="16771"/>
                  </a:lnTo>
                  <a:lnTo>
                    <a:pt x="90382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0" name="SMARTInkAnnotation1152"/>
            <p:cNvSpPr/>
            <p:nvPr/>
          </p:nvSpPr>
          <p:spPr>
            <a:xfrm>
              <a:off x="10119361" y="5897880"/>
              <a:ext cx="121920" cy="152401"/>
            </a:xfrm>
            <a:custGeom>
              <a:avLst/>
              <a:gdLst/>
              <a:ahLst/>
              <a:cxnLst/>
              <a:rect l="0" t="0" r="0" b="0"/>
              <a:pathLst>
                <a:path w="121920" h="152401">
                  <a:moveTo>
                    <a:pt x="0" y="0"/>
                  </a:moveTo>
                  <a:lnTo>
                    <a:pt x="0" y="21958"/>
                  </a:lnTo>
                  <a:lnTo>
                    <a:pt x="846" y="25645"/>
                  </a:lnTo>
                  <a:lnTo>
                    <a:pt x="2258" y="28950"/>
                  </a:lnTo>
                  <a:lnTo>
                    <a:pt x="4046" y="32000"/>
                  </a:lnTo>
                  <a:lnTo>
                    <a:pt x="6083" y="35727"/>
                  </a:lnTo>
                  <a:lnTo>
                    <a:pt x="10605" y="44383"/>
                  </a:lnTo>
                  <a:lnTo>
                    <a:pt x="12997" y="48215"/>
                  </a:lnTo>
                  <a:lnTo>
                    <a:pt x="15437" y="51617"/>
                  </a:lnTo>
                  <a:lnTo>
                    <a:pt x="17912" y="54731"/>
                  </a:lnTo>
                  <a:lnTo>
                    <a:pt x="20408" y="59347"/>
                  </a:lnTo>
                  <a:lnTo>
                    <a:pt x="22918" y="64966"/>
                  </a:lnTo>
                  <a:lnTo>
                    <a:pt x="25439" y="71250"/>
                  </a:lnTo>
                  <a:lnTo>
                    <a:pt x="28813" y="77134"/>
                  </a:lnTo>
                  <a:lnTo>
                    <a:pt x="32754" y="82749"/>
                  </a:lnTo>
                  <a:lnTo>
                    <a:pt x="37076" y="88186"/>
                  </a:lnTo>
                  <a:lnTo>
                    <a:pt x="41651" y="94351"/>
                  </a:lnTo>
                  <a:lnTo>
                    <a:pt x="51248" y="107974"/>
                  </a:lnTo>
                  <a:lnTo>
                    <a:pt x="56179" y="114316"/>
                  </a:lnTo>
                  <a:lnTo>
                    <a:pt x="61158" y="120237"/>
                  </a:lnTo>
                  <a:lnTo>
                    <a:pt x="66172" y="125878"/>
                  </a:lnTo>
                  <a:lnTo>
                    <a:pt x="71208" y="130485"/>
                  </a:lnTo>
                  <a:lnTo>
                    <a:pt x="76258" y="134404"/>
                  </a:lnTo>
                  <a:lnTo>
                    <a:pt x="81319" y="137862"/>
                  </a:lnTo>
                  <a:lnTo>
                    <a:pt x="86386" y="141015"/>
                  </a:lnTo>
                  <a:lnTo>
                    <a:pt x="91457" y="143964"/>
                  </a:lnTo>
                  <a:lnTo>
                    <a:pt x="96530" y="146775"/>
                  </a:lnTo>
                  <a:lnTo>
                    <a:pt x="101607" y="148651"/>
                  </a:lnTo>
                  <a:lnTo>
                    <a:pt x="106684" y="149900"/>
                  </a:lnTo>
                  <a:lnTo>
                    <a:pt x="121919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1" name="SMARTInkAnnotation1153"/>
            <p:cNvSpPr/>
            <p:nvPr/>
          </p:nvSpPr>
          <p:spPr>
            <a:xfrm>
              <a:off x="10134600" y="5898939"/>
              <a:ext cx="167640" cy="181822"/>
            </a:xfrm>
            <a:custGeom>
              <a:avLst/>
              <a:gdLst/>
              <a:ahLst/>
              <a:cxnLst/>
              <a:rect l="0" t="0" r="0" b="0"/>
              <a:pathLst>
                <a:path w="167640" h="181822">
                  <a:moveTo>
                    <a:pt x="167639" y="6561"/>
                  </a:moveTo>
                  <a:lnTo>
                    <a:pt x="163593" y="6561"/>
                  </a:lnTo>
                  <a:lnTo>
                    <a:pt x="161556" y="5715"/>
                  </a:lnTo>
                  <a:lnTo>
                    <a:pt x="157034" y="2516"/>
                  </a:lnTo>
                  <a:lnTo>
                    <a:pt x="153772" y="0"/>
                  </a:lnTo>
                  <a:lnTo>
                    <a:pt x="152467" y="494"/>
                  </a:lnTo>
                  <a:lnTo>
                    <a:pt x="148761" y="3300"/>
                  </a:lnTo>
                  <a:lnTo>
                    <a:pt x="146587" y="6080"/>
                  </a:lnTo>
                  <a:lnTo>
                    <a:pt x="144291" y="9627"/>
                  </a:lnTo>
                  <a:lnTo>
                    <a:pt x="141913" y="13685"/>
                  </a:lnTo>
                  <a:lnTo>
                    <a:pt x="137789" y="18084"/>
                  </a:lnTo>
                  <a:lnTo>
                    <a:pt x="132499" y="22709"/>
                  </a:lnTo>
                  <a:lnTo>
                    <a:pt x="126433" y="27486"/>
                  </a:lnTo>
                  <a:lnTo>
                    <a:pt x="121542" y="32364"/>
                  </a:lnTo>
                  <a:lnTo>
                    <a:pt x="117434" y="37310"/>
                  </a:lnTo>
                  <a:lnTo>
                    <a:pt x="113850" y="42300"/>
                  </a:lnTo>
                  <a:lnTo>
                    <a:pt x="109766" y="47321"/>
                  </a:lnTo>
                  <a:lnTo>
                    <a:pt x="105351" y="52361"/>
                  </a:lnTo>
                  <a:lnTo>
                    <a:pt x="100713" y="57414"/>
                  </a:lnTo>
                  <a:lnTo>
                    <a:pt x="95929" y="64169"/>
                  </a:lnTo>
                  <a:lnTo>
                    <a:pt x="91046" y="72060"/>
                  </a:lnTo>
                  <a:lnTo>
                    <a:pt x="86097" y="80707"/>
                  </a:lnTo>
                  <a:lnTo>
                    <a:pt x="80258" y="89859"/>
                  </a:lnTo>
                  <a:lnTo>
                    <a:pt x="73824" y="99346"/>
                  </a:lnTo>
                  <a:lnTo>
                    <a:pt x="54894" y="126622"/>
                  </a:lnTo>
                  <a:lnTo>
                    <a:pt x="49296" y="134862"/>
                  </a:lnTo>
                  <a:lnTo>
                    <a:pt x="43025" y="142048"/>
                  </a:lnTo>
                  <a:lnTo>
                    <a:pt x="36302" y="148532"/>
                  </a:lnTo>
                  <a:lnTo>
                    <a:pt x="29282" y="154549"/>
                  </a:lnTo>
                  <a:lnTo>
                    <a:pt x="22907" y="160252"/>
                  </a:lnTo>
                  <a:lnTo>
                    <a:pt x="0" y="181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2" name="SMARTInkAnnotation1154"/>
            <p:cNvSpPr/>
            <p:nvPr/>
          </p:nvSpPr>
          <p:spPr>
            <a:xfrm>
              <a:off x="-153351" y="6385560"/>
              <a:ext cx="359092" cy="7621"/>
            </a:xfrm>
            <a:custGeom>
              <a:avLst/>
              <a:gdLst/>
              <a:ahLst/>
              <a:cxnLst/>
              <a:rect l="0" t="0" r="0" b="0"/>
              <a:pathLst>
                <a:path w="359092" h="7621">
                  <a:moveTo>
                    <a:pt x="359091" y="0"/>
                  </a:moveTo>
                  <a:lnTo>
                    <a:pt x="200796" y="6031"/>
                  </a:lnTo>
                  <a:lnTo>
                    <a:pt x="124153" y="7306"/>
                  </a:lnTo>
                  <a:lnTo>
                    <a:pt x="7702" y="7612"/>
                  </a:lnTo>
                  <a:lnTo>
                    <a:pt x="2065" y="6768"/>
                  </a:lnTo>
                  <a:lnTo>
                    <a:pt x="0" y="5359"/>
                  </a:lnTo>
                  <a:lnTo>
                    <a:pt x="317" y="3572"/>
                  </a:lnTo>
                  <a:lnTo>
                    <a:pt x="5609" y="2381"/>
                  </a:lnTo>
                  <a:lnTo>
                    <a:pt x="14216" y="1588"/>
                  </a:lnTo>
                  <a:lnTo>
                    <a:pt x="39313" y="470"/>
                  </a:lnTo>
                  <a:lnTo>
                    <a:pt x="54214" y="3"/>
                  </a:lnTo>
                  <a:lnTo>
                    <a:pt x="54240" y="848"/>
                  </a:lnTo>
                  <a:lnTo>
                    <a:pt x="54291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48000" y="91440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1816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251460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95400" y="3200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429000" y="3048000"/>
            <a:ext cx="1752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29000" y="3352800"/>
            <a:ext cx="3048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373380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71800" y="556260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>
            <p:custDataLst>
              <p:tags r:id="rId26"/>
            </p:custDataLst>
          </p:nvPr>
        </p:nvCxnSpPr>
        <p:spPr>
          <a:xfrm>
            <a:off x="2819400" y="44958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95400" y="4495800"/>
            <a:ext cx="6477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43200" y="121920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1600200"/>
            <a:ext cx="1219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30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31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1905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1066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48000" y="5334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743200" y="53340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2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43200" y="5334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8400" y="304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38400" y="304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00400"/>
            <a:ext cx="22860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477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43"/>
            </p:custDataLst>
          </p:nvPr>
        </p:nvCxnSpPr>
        <p:spPr>
          <a:xfrm>
            <a:off x="3810000" y="47244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358140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239000" y="3886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52600" y="34290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>
            <p:custDataLst>
              <p:tags r:id="rId48"/>
            </p:custDataLst>
          </p:nvPr>
        </p:nvCxnSpPr>
        <p:spPr>
          <a:xfrm rot="10800000">
            <a:off x="2743200" y="38862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752600" y="3886200"/>
            <a:ext cx="449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581400" y="3200400"/>
            <a:ext cx="2057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Oval 2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667000"/>
            <a:ext cx="1752600" cy="1066800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6248400" y="-47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8" name="TextBox 57"/>
          <p:cNvSpPr txBox="1"/>
          <p:nvPr>
            <p:custDataLst>
              <p:tags r:id="rId53"/>
            </p:custDataLst>
          </p:nvPr>
        </p:nvSpPr>
        <p:spPr>
          <a:xfrm>
            <a:off x="6324600" y="45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58352" y="0"/>
            <a:ext cx="7886689" cy="6233109"/>
            <a:chOff x="1958352" y="0"/>
            <a:chExt cx="7886689" cy="6233109"/>
          </a:xfrm>
        </p:grpSpPr>
        <p:sp>
          <p:nvSpPr>
            <p:cNvPr id="3" name="SMARTInkAnnotation975"/>
            <p:cNvSpPr/>
            <p:nvPr/>
          </p:nvSpPr>
          <p:spPr>
            <a:xfrm>
              <a:off x="1958352" y="2446030"/>
              <a:ext cx="2080209" cy="1493501"/>
            </a:xfrm>
            <a:custGeom>
              <a:avLst/>
              <a:gdLst/>
              <a:ahLst/>
              <a:cxnLst/>
              <a:rect l="0" t="0" r="0" b="0"/>
              <a:pathLst>
                <a:path w="2080209" h="1493501">
                  <a:moveTo>
                    <a:pt x="1264908" y="129530"/>
                  </a:moveTo>
                  <a:lnTo>
                    <a:pt x="1260863" y="125485"/>
                  </a:lnTo>
                  <a:lnTo>
                    <a:pt x="1258825" y="124293"/>
                  </a:lnTo>
                  <a:lnTo>
                    <a:pt x="1242951" y="118178"/>
                  </a:lnTo>
                  <a:lnTo>
                    <a:pt x="1239263" y="115189"/>
                  </a:lnTo>
                  <a:lnTo>
                    <a:pt x="1229181" y="103738"/>
                  </a:lnTo>
                  <a:lnTo>
                    <a:pt x="1197703" y="81354"/>
                  </a:lnTo>
                  <a:lnTo>
                    <a:pt x="1154409" y="54922"/>
                  </a:lnTo>
                  <a:lnTo>
                    <a:pt x="1150602" y="51851"/>
                  </a:lnTo>
                  <a:lnTo>
                    <a:pt x="1133109" y="43485"/>
                  </a:lnTo>
                  <a:lnTo>
                    <a:pt x="1082743" y="24562"/>
                  </a:lnTo>
                  <a:lnTo>
                    <a:pt x="1070775" y="16273"/>
                  </a:lnTo>
                  <a:lnTo>
                    <a:pt x="1063519" y="13385"/>
                  </a:lnTo>
                  <a:lnTo>
                    <a:pt x="1003899" y="1917"/>
                  </a:lnTo>
                  <a:lnTo>
                    <a:pt x="946957" y="159"/>
                  </a:lnTo>
                  <a:lnTo>
                    <a:pt x="881044" y="0"/>
                  </a:lnTo>
                  <a:lnTo>
                    <a:pt x="820380" y="6552"/>
                  </a:lnTo>
                  <a:lnTo>
                    <a:pt x="759445" y="18123"/>
                  </a:lnTo>
                  <a:lnTo>
                    <a:pt x="687481" y="35571"/>
                  </a:lnTo>
                  <a:lnTo>
                    <a:pt x="630967" y="48253"/>
                  </a:lnTo>
                  <a:lnTo>
                    <a:pt x="569041" y="74096"/>
                  </a:lnTo>
                  <a:lnTo>
                    <a:pt x="507996" y="97608"/>
                  </a:lnTo>
                  <a:lnTo>
                    <a:pt x="447029" y="127086"/>
                  </a:lnTo>
                  <a:lnTo>
                    <a:pt x="386068" y="168084"/>
                  </a:lnTo>
                  <a:lnTo>
                    <a:pt x="329153" y="213390"/>
                  </a:lnTo>
                  <a:lnTo>
                    <a:pt x="281457" y="253713"/>
                  </a:lnTo>
                  <a:lnTo>
                    <a:pt x="236303" y="297311"/>
                  </a:lnTo>
                  <a:lnTo>
                    <a:pt x="191671" y="341738"/>
                  </a:lnTo>
                  <a:lnTo>
                    <a:pt x="165478" y="379226"/>
                  </a:lnTo>
                  <a:lnTo>
                    <a:pt x="133290" y="425307"/>
                  </a:lnTo>
                  <a:lnTo>
                    <a:pt x="101696" y="478868"/>
                  </a:lnTo>
                  <a:lnTo>
                    <a:pt x="82136" y="516380"/>
                  </a:lnTo>
                  <a:lnTo>
                    <a:pt x="66984" y="556402"/>
                  </a:lnTo>
                  <a:lnTo>
                    <a:pt x="51980" y="596920"/>
                  </a:lnTo>
                  <a:lnTo>
                    <a:pt x="35627" y="638383"/>
                  </a:lnTo>
                  <a:lnTo>
                    <a:pt x="23365" y="684202"/>
                  </a:lnTo>
                  <a:lnTo>
                    <a:pt x="5099" y="756817"/>
                  </a:lnTo>
                  <a:lnTo>
                    <a:pt x="998" y="797532"/>
                  </a:lnTo>
                  <a:lnTo>
                    <a:pt x="187" y="838187"/>
                  </a:lnTo>
                  <a:lnTo>
                    <a:pt x="0" y="909310"/>
                  </a:lnTo>
                  <a:lnTo>
                    <a:pt x="6074" y="949103"/>
                  </a:lnTo>
                  <a:lnTo>
                    <a:pt x="17901" y="994189"/>
                  </a:lnTo>
                  <a:lnTo>
                    <a:pt x="34038" y="1033132"/>
                  </a:lnTo>
                  <a:lnTo>
                    <a:pt x="58544" y="1073992"/>
                  </a:lnTo>
                  <a:lnTo>
                    <a:pt x="88900" y="1120093"/>
                  </a:lnTo>
                  <a:lnTo>
                    <a:pt x="125930" y="1161802"/>
                  </a:lnTo>
                  <a:lnTo>
                    <a:pt x="167981" y="1200218"/>
                  </a:lnTo>
                  <a:lnTo>
                    <a:pt x="228750" y="1236900"/>
                  </a:lnTo>
                  <a:lnTo>
                    <a:pt x="287245" y="1267444"/>
                  </a:lnTo>
                  <a:lnTo>
                    <a:pt x="341885" y="1292849"/>
                  </a:lnTo>
                  <a:lnTo>
                    <a:pt x="416683" y="1316769"/>
                  </a:lnTo>
                  <a:lnTo>
                    <a:pt x="476293" y="1338992"/>
                  </a:lnTo>
                  <a:lnTo>
                    <a:pt x="537817" y="1354378"/>
                  </a:lnTo>
                  <a:lnTo>
                    <a:pt x="589359" y="1369946"/>
                  </a:lnTo>
                  <a:lnTo>
                    <a:pt x="644163" y="1385470"/>
                  </a:lnTo>
                  <a:lnTo>
                    <a:pt x="708518" y="1401556"/>
                  </a:lnTo>
                  <a:lnTo>
                    <a:pt x="772131" y="1419939"/>
                  </a:lnTo>
                  <a:lnTo>
                    <a:pt x="825202" y="1432066"/>
                  </a:lnTo>
                  <a:lnTo>
                    <a:pt x="957475" y="1457941"/>
                  </a:lnTo>
                  <a:lnTo>
                    <a:pt x="1037805" y="1466628"/>
                  </a:lnTo>
                  <a:lnTo>
                    <a:pt x="1091480" y="1475093"/>
                  </a:lnTo>
                  <a:lnTo>
                    <a:pt x="1155595" y="1481897"/>
                  </a:lnTo>
                  <a:lnTo>
                    <a:pt x="1221433" y="1487622"/>
                  </a:lnTo>
                  <a:lnTo>
                    <a:pt x="1276546" y="1492347"/>
                  </a:lnTo>
                  <a:lnTo>
                    <a:pt x="1329045" y="1493280"/>
                  </a:lnTo>
                  <a:lnTo>
                    <a:pt x="1437307" y="1493500"/>
                  </a:lnTo>
                  <a:lnTo>
                    <a:pt x="1501085" y="1485220"/>
                  </a:lnTo>
                  <a:lnTo>
                    <a:pt x="1594071" y="1468071"/>
                  </a:lnTo>
                  <a:lnTo>
                    <a:pt x="1646895" y="1451859"/>
                  </a:lnTo>
                  <a:lnTo>
                    <a:pt x="1701249" y="1427337"/>
                  </a:lnTo>
                  <a:lnTo>
                    <a:pt x="1758548" y="1399795"/>
                  </a:lnTo>
                  <a:lnTo>
                    <a:pt x="1821022" y="1356150"/>
                  </a:lnTo>
                  <a:lnTo>
                    <a:pt x="1876339" y="1312987"/>
                  </a:lnTo>
                  <a:lnTo>
                    <a:pt x="1911465" y="1278358"/>
                  </a:lnTo>
                  <a:lnTo>
                    <a:pt x="1958227" y="1225064"/>
                  </a:lnTo>
                  <a:lnTo>
                    <a:pt x="1984743" y="1185825"/>
                  </a:lnTo>
                  <a:lnTo>
                    <a:pt x="2011523" y="1145462"/>
                  </a:lnTo>
                  <a:lnTo>
                    <a:pt x="2033998" y="1102619"/>
                  </a:lnTo>
                  <a:lnTo>
                    <a:pt x="2050698" y="1057686"/>
                  </a:lnTo>
                  <a:lnTo>
                    <a:pt x="2059451" y="1022418"/>
                  </a:lnTo>
                  <a:lnTo>
                    <a:pt x="2069994" y="977811"/>
                  </a:lnTo>
                  <a:lnTo>
                    <a:pt x="2076833" y="941554"/>
                  </a:lnTo>
                  <a:lnTo>
                    <a:pt x="2079236" y="904846"/>
                  </a:lnTo>
                  <a:lnTo>
                    <a:pt x="2080049" y="859416"/>
                  </a:lnTo>
                  <a:lnTo>
                    <a:pt x="2080208" y="809927"/>
                  </a:lnTo>
                  <a:lnTo>
                    <a:pt x="2074157" y="765470"/>
                  </a:lnTo>
                  <a:lnTo>
                    <a:pt x="2067065" y="721818"/>
                  </a:lnTo>
                  <a:lnTo>
                    <a:pt x="2064230" y="698416"/>
                  </a:lnTo>
                  <a:lnTo>
                    <a:pt x="2050868" y="653539"/>
                  </a:lnTo>
                  <a:lnTo>
                    <a:pt x="2044330" y="630816"/>
                  </a:lnTo>
                  <a:lnTo>
                    <a:pt x="2021446" y="579428"/>
                  </a:lnTo>
                  <a:lnTo>
                    <a:pt x="2001432" y="536495"/>
                  </a:lnTo>
                  <a:lnTo>
                    <a:pt x="1976098" y="485204"/>
                  </a:lnTo>
                  <a:lnTo>
                    <a:pt x="1944675" y="440371"/>
                  </a:lnTo>
                  <a:lnTo>
                    <a:pt x="1919037" y="400998"/>
                  </a:lnTo>
                  <a:lnTo>
                    <a:pt x="1893902" y="366692"/>
                  </a:lnTo>
                  <a:lnTo>
                    <a:pt x="1848894" y="320113"/>
                  </a:lnTo>
                  <a:lnTo>
                    <a:pt x="1798847" y="274317"/>
                  </a:lnTo>
                  <a:lnTo>
                    <a:pt x="1752635" y="229438"/>
                  </a:lnTo>
                  <a:lnTo>
                    <a:pt x="1719859" y="206399"/>
                  </a:lnTo>
                  <a:lnTo>
                    <a:pt x="1701635" y="195021"/>
                  </a:lnTo>
                  <a:lnTo>
                    <a:pt x="1653738" y="159049"/>
                  </a:lnTo>
                  <a:lnTo>
                    <a:pt x="1592576" y="128210"/>
                  </a:lnTo>
                  <a:lnTo>
                    <a:pt x="1529863" y="101611"/>
                  </a:lnTo>
                  <a:lnTo>
                    <a:pt x="1514064" y="94823"/>
                  </a:lnTo>
                  <a:lnTo>
                    <a:pt x="1499505" y="91589"/>
                  </a:lnTo>
                  <a:lnTo>
                    <a:pt x="1486571" y="85597"/>
                  </a:lnTo>
                  <a:lnTo>
                    <a:pt x="1476212" y="84339"/>
                  </a:lnTo>
                  <a:lnTo>
                    <a:pt x="1471817" y="84163"/>
                  </a:lnTo>
                  <a:lnTo>
                    <a:pt x="1468041" y="84892"/>
                  </a:lnTo>
                  <a:lnTo>
                    <a:pt x="1461587" y="87960"/>
                  </a:lnTo>
                  <a:lnTo>
                    <a:pt x="1447933" y="99262"/>
                  </a:lnTo>
                  <a:lnTo>
                    <a:pt x="1432548" y="114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76"/>
            <p:cNvSpPr/>
            <p:nvPr/>
          </p:nvSpPr>
          <p:spPr>
            <a:xfrm>
              <a:off x="4591094" y="2689965"/>
              <a:ext cx="1382987" cy="472192"/>
            </a:xfrm>
            <a:custGeom>
              <a:avLst/>
              <a:gdLst/>
              <a:ahLst/>
              <a:cxnLst/>
              <a:rect l="0" t="0" r="0" b="0"/>
              <a:pathLst>
                <a:path w="1382987" h="472192">
                  <a:moveTo>
                    <a:pt x="1382986" y="281835"/>
                  </a:moveTo>
                  <a:lnTo>
                    <a:pt x="1332549" y="231399"/>
                  </a:lnTo>
                  <a:lnTo>
                    <a:pt x="1324445" y="221037"/>
                  </a:lnTo>
                  <a:lnTo>
                    <a:pt x="1308298" y="196542"/>
                  </a:lnTo>
                  <a:lnTo>
                    <a:pt x="1298710" y="184378"/>
                  </a:lnTo>
                  <a:lnTo>
                    <a:pt x="1288804" y="173328"/>
                  </a:lnTo>
                  <a:lnTo>
                    <a:pt x="1278756" y="162772"/>
                  </a:lnTo>
                  <a:lnTo>
                    <a:pt x="1229079" y="112698"/>
                  </a:lnTo>
                  <a:lnTo>
                    <a:pt x="1214676" y="100547"/>
                  </a:lnTo>
                  <a:lnTo>
                    <a:pt x="1199808" y="89503"/>
                  </a:lnTo>
                  <a:lnTo>
                    <a:pt x="1184734" y="78950"/>
                  </a:lnTo>
                  <a:lnTo>
                    <a:pt x="1167309" y="68615"/>
                  </a:lnTo>
                  <a:lnTo>
                    <a:pt x="1138460" y="55534"/>
                  </a:lnTo>
                  <a:lnTo>
                    <a:pt x="1106205" y="44038"/>
                  </a:lnTo>
                  <a:lnTo>
                    <a:pt x="1072094" y="32166"/>
                  </a:lnTo>
                  <a:lnTo>
                    <a:pt x="1036024" y="23285"/>
                  </a:lnTo>
                  <a:lnTo>
                    <a:pt x="993163" y="15292"/>
                  </a:lnTo>
                  <a:lnTo>
                    <a:pt x="963351" y="10971"/>
                  </a:lnTo>
                  <a:lnTo>
                    <a:pt x="917161" y="7692"/>
                  </a:lnTo>
                  <a:lnTo>
                    <a:pt x="883570" y="3925"/>
                  </a:lnTo>
                  <a:lnTo>
                    <a:pt x="848886" y="1686"/>
                  </a:lnTo>
                  <a:lnTo>
                    <a:pt x="814562" y="691"/>
                  </a:lnTo>
                  <a:lnTo>
                    <a:pt x="727601" y="0"/>
                  </a:lnTo>
                  <a:lnTo>
                    <a:pt x="690666" y="2199"/>
                  </a:lnTo>
                  <a:lnTo>
                    <a:pt x="655342" y="5153"/>
                  </a:lnTo>
                  <a:lnTo>
                    <a:pt x="622709" y="6465"/>
                  </a:lnTo>
                  <a:lnTo>
                    <a:pt x="589014" y="9306"/>
                  </a:lnTo>
                  <a:lnTo>
                    <a:pt x="555130" y="12545"/>
                  </a:lnTo>
                  <a:lnTo>
                    <a:pt x="523137" y="13984"/>
                  </a:lnTo>
                  <a:lnTo>
                    <a:pt x="489726" y="16881"/>
                  </a:lnTo>
                  <a:lnTo>
                    <a:pt x="456816" y="20991"/>
                  </a:lnTo>
                  <a:lnTo>
                    <a:pt x="384052" y="33017"/>
                  </a:lnTo>
                  <a:lnTo>
                    <a:pt x="353969" y="40298"/>
                  </a:lnTo>
                  <a:lnTo>
                    <a:pt x="324512" y="48332"/>
                  </a:lnTo>
                  <a:lnTo>
                    <a:pt x="284128" y="58461"/>
                  </a:lnTo>
                  <a:lnTo>
                    <a:pt x="245351" y="72658"/>
                  </a:lnTo>
                  <a:lnTo>
                    <a:pt x="219793" y="85574"/>
                  </a:lnTo>
                  <a:lnTo>
                    <a:pt x="185649" y="103081"/>
                  </a:lnTo>
                  <a:lnTo>
                    <a:pt x="171588" y="111019"/>
                  </a:lnTo>
                  <a:lnTo>
                    <a:pt x="137903" y="131128"/>
                  </a:lnTo>
                  <a:lnTo>
                    <a:pt x="123671" y="140724"/>
                  </a:lnTo>
                  <a:lnTo>
                    <a:pt x="111643" y="149661"/>
                  </a:lnTo>
                  <a:lnTo>
                    <a:pt x="101084" y="158159"/>
                  </a:lnTo>
                  <a:lnTo>
                    <a:pt x="91505" y="166364"/>
                  </a:lnTo>
                  <a:lnTo>
                    <a:pt x="82578" y="174375"/>
                  </a:lnTo>
                  <a:lnTo>
                    <a:pt x="65887" y="190048"/>
                  </a:lnTo>
                  <a:lnTo>
                    <a:pt x="50002" y="205481"/>
                  </a:lnTo>
                  <a:lnTo>
                    <a:pt x="43057" y="213152"/>
                  </a:lnTo>
                  <a:lnTo>
                    <a:pt x="36734" y="220807"/>
                  </a:lnTo>
                  <a:lnTo>
                    <a:pt x="30824" y="228449"/>
                  </a:lnTo>
                  <a:lnTo>
                    <a:pt x="25192" y="236085"/>
                  </a:lnTo>
                  <a:lnTo>
                    <a:pt x="14418" y="251342"/>
                  </a:lnTo>
                  <a:lnTo>
                    <a:pt x="10867" y="258966"/>
                  </a:lnTo>
                  <a:lnTo>
                    <a:pt x="8500" y="266589"/>
                  </a:lnTo>
                  <a:lnTo>
                    <a:pt x="6923" y="274211"/>
                  </a:lnTo>
                  <a:lnTo>
                    <a:pt x="5024" y="281832"/>
                  </a:lnTo>
                  <a:lnTo>
                    <a:pt x="2912" y="289453"/>
                  </a:lnTo>
                  <a:lnTo>
                    <a:pt x="657" y="297074"/>
                  </a:lnTo>
                  <a:lnTo>
                    <a:pt x="0" y="305541"/>
                  </a:lnTo>
                  <a:lnTo>
                    <a:pt x="409" y="314573"/>
                  </a:lnTo>
                  <a:lnTo>
                    <a:pt x="1528" y="323980"/>
                  </a:lnTo>
                  <a:lnTo>
                    <a:pt x="2274" y="332792"/>
                  </a:lnTo>
                  <a:lnTo>
                    <a:pt x="2771" y="341206"/>
                  </a:lnTo>
                  <a:lnTo>
                    <a:pt x="3103" y="349356"/>
                  </a:lnTo>
                  <a:lnTo>
                    <a:pt x="5018" y="356482"/>
                  </a:lnTo>
                  <a:lnTo>
                    <a:pt x="11660" y="368916"/>
                  </a:lnTo>
                  <a:lnTo>
                    <a:pt x="24920" y="389481"/>
                  </a:lnTo>
                  <a:lnTo>
                    <a:pt x="36875" y="404185"/>
                  </a:lnTo>
                  <a:lnTo>
                    <a:pt x="51501" y="418339"/>
                  </a:lnTo>
                  <a:lnTo>
                    <a:pt x="69291" y="430275"/>
                  </a:lnTo>
                  <a:lnTo>
                    <a:pt x="88486" y="441224"/>
                  </a:lnTo>
                  <a:lnTo>
                    <a:pt x="109153" y="450888"/>
                  </a:lnTo>
                  <a:lnTo>
                    <a:pt x="145435" y="461089"/>
                  </a:lnTo>
                  <a:lnTo>
                    <a:pt x="187982" y="468627"/>
                  </a:lnTo>
                  <a:lnTo>
                    <a:pt x="217720" y="470687"/>
                  </a:lnTo>
                  <a:lnTo>
                    <a:pt x="250128" y="471603"/>
                  </a:lnTo>
                  <a:lnTo>
                    <a:pt x="319224" y="472191"/>
                  </a:lnTo>
                  <a:lnTo>
                    <a:pt x="359023" y="470013"/>
                  </a:lnTo>
                  <a:lnTo>
                    <a:pt x="401265" y="466223"/>
                  </a:lnTo>
                  <a:lnTo>
                    <a:pt x="483573" y="456891"/>
                  </a:lnTo>
                  <a:lnTo>
                    <a:pt x="626052" y="439303"/>
                  </a:lnTo>
                  <a:lnTo>
                    <a:pt x="666700" y="431972"/>
                  </a:lnTo>
                  <a:lnTo>
                    <a:pt x="706497" y="423916"/>
                  </a:lnTo>
                  <a:lnTo>
                    <a:pt x="743940" y="417513"/>
                  </a:lnTo>
                  <a:lnTo>
                    <a:pt x="948188" y="385983"/>
                  </a:lnTo>
                  <a:lnTo>
                    <a:pt x="990185" y="378357"/>
                  </a:lnTo>
                  <a:lnTo>
                    <a:pt x="1029440" y="370736"/>
                  </a:lnTo>
                  <a:lnTo>
                    <a:pt x="1063836" y="367160"/>
                  </a:lnTo>
                  <a:lnTo>
                    <a:pt x="1105800" y="360716"/>
                  </a:lnTo>
                  <a:lnTo>
                    <a:pt x="1146702" y="356307"/>
                  </a:lnTo>
                  <a:lnTo>
                    <a:pt x="1191474" y="345954"/>
                  </a:lnTo>
                  <a:lnTo>
                    <a:pt x="1230452" y="339166"/>
                  </a:lnTo>
                  <a:lnTo>
                    <a:pt x="1260380" y="333443"/>
                  </a:lnTo>
                  <a:lnTo>
                    <a:pt x="1270921" y="330172"/>
                  </a:lnTo>
                  <a:lnTo>
                    <a:pt x="1285529" y="327484"/>
                  </a:lnTo>
                  <a:lnTo>
                    <a:pt x="1298479" y="321677"/>
                  </a:lnTo>
                  <a:lnTo>
                    <a:pt x="1313948" y="319965"/>
                  </a:lnTo>
                  <a:lnTo>
                    <a:pt x="1320927" y="326499"/>
                  </a:lnTo>
                  <a:lnTo>
                    <a:pt x="1321293" y="327697"/>
                  </a:lnTo>
                  <a:lnTo>
                    <a:pt x="1321961" y="340491"/>
                  </a:lnTo>
                  <a:lnTo>
                    <a:pt x="1322026" y="365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77"/>
            <p:cNvSpPr/>
            <p:nvPr/>
          </p:nvSpPr>
          <p:spPr>
            <a:xfrm>
              <a:off x="5982302" y="3147520"/>
              <a:ext cx="699818" cy="403253"/>
            </a:xfrm>
            <a:custGeom>
              <a:avLst/>
              <a:gdLst/>
              <a:ahLst/>
              <a:cxnLst/>
              <a:rect l="0" t="0" r="0" b="0"/>
              <a:pathLst>
                <a:path w="699818" h="403253">
                  <a:moveTo>
                    <a:pt x="487078" y="68120"/>
                  </a:moveTo>
                  <a:lnTo>
                    <a:pt x="499214" y="51939"/>
                  </a:lnTo>
                  <a:lnTo>
                    <a:pt x="505172" y="39480"/>
                  </a:lnTo>
                  <a:lnTo>
                    <a:pt x="506760" y="33787"/>
                  </a:lnTo>
                  <a:lnTo>
                    <a:pt x="506973" y="29144"/>
                  </a:lnTo>
                  <a:lnTo>
                    <a:pt x="506268" y="25203"/>
                  </a:lnTo>
                  <a:lnTo>
                    <a:pt x="503227" y="18566"/>
                  </a:lnTo>
                  <a:lnTo>
                    <a:pt x="494375" y="7406"/>
                  </a:lnTo>
                  <a:lnTo>
                    <a:pt x="491943" y="4784"/>
                  </a:lnTo>
                  <a:lnTo>
                    <a:pt x="487782" y="3036"/>
                  </a:lnTo>
                  <a:lnTo>
                    <a:pt x="470636" y="576"/>
                  </a:lnTo>
                  <a:lnTo>
                    <a:pt x="459732" y="0"/>
                  </a:lnTo>
                  <a:lnTo>
                    <a:pt x="444727" y="4260"/>
                  </a:lnTo>
                  <a:lnTo>
                    <a:pt x="426768" y="10951"/>
                  </a:lnTo>
                  <a:lnTo>
                    <a:pt x="407498" y="16747"/>
                  </a:lnTo>
                  <a:lnTo>
                    <a:pt x="396771" y="20325"/>
                  </a:lnTo>
                  <a:lnTo>
                    <a:pt x="373564" y="28816"/>
                  </a:lnTo>
                  <a:lnTo>
                    <a:pt x="360602" y="34297"/>
                  </a:lnTo>
                  <a:lnTo>
                    <a:pt x="346881" y="40491"/>
                  </a:lnTo>
                  <a:lnTo>
                    <a:pt x="332653" y="47161"/>
                  </a:lnTo>
                  <a:lnTo>
                    <a:pt x="318935" y="54147"/>
                  </a:lnTo>
                  <a:lnTo>
                    <a:pt x="305556" y="61345"/>
                  </a:lnTo>
                  <a:lnTo>
                    <a:pt x="292403" y="68683"/>
                  </a:lnTo>
                  <a:lnTo>
                    <a:pt x="278555" y="76962"/>
                  </a:lnTo>
                  <a:lnTo>
                    <a:pt x="249621" y="95192"/>
                  </a:lnTo>
                  <a:lnTo>
                    <a:pt x="204772" y="124495"/>
                  </a:lnTo>
                  <a:lnTo>
                    <a:pt x="190500" y="134491"/>
                  </a:lnTo>
                  <a:lnTo>
                    <a:pt x="163355" y="154627"/>
                  </a:lnTo>
                  <a:lnTo>
                    <a:pt x="150189" y="165585"/>
                  </a:lnTo>
                  <a:lnTo>
                    <a:pt x="137179" y="177123"/>
                  </a:lnTo>
                  <a:lnTo>
                    <a:pt x="112281" y="200386"/>
                  </a:lnTo>
                  <a:lnTo>
                    <a:pt x="68702" y="242915"/>
                  </a:lnTo>
                  <a:lnTo>
                    <a:pt x="58300" y="253230"/>
                  </a:lnTo>
                  <a:lnTo>
                    <a:pt x="49673" y="263493"/>
                  </a:lnTo>
                  <a:lnTo>
                    <a:pt x="42229" y="273722"/>
                  </a:lnTo>
                  <a:lnTo>
                    <a:pt x="18112" y="310427"/>
                  </a:lnTo>
                  <a:lnTo>
                    <a:pt x="13567" y="318558"/>
                  </a:lnTo>
                  <a:lnTo>
                    <a:pt x="9691" y="326519"/>
                  </a:lnTo>
                  <a:lnTo>
                    <a:pt x="6260" y="334366"/>
                  </a:lnTo>
                  <a:lnTo>
                    <a:pt x="3973" y="342138"/>
                  </a:lnTo>
                  <a:lnTo>
                    <a:pt x="2448" y="349858"/>
                  </a:lnTo>
                  <a:lnTo>
                    <a:pt x="1431" y="357546"/>
                  </a:lnTo>
                  <a:lnTo>
                    <a:pt x="754" y="364364"/>
                  </a:lnTo>
                  <a:lnTo>
                    <a:pt x="0" y="376455"/>
                  </a:lnTo>
                  <a:lnTo>
                    <a:pt x="1493" y="381203"/>
                  </a:lnTo>
                  <a:lnTo>
                    <a:pt x="4181" y="385216"/>
                  </a:lnTo>
                  <a:lnTo>
                    <a:pt x="11683" y="391931"/>
                  </a:lnTo>
                  <a:lnTo>
                    <a:pt x="20662" y="397738"/>
                  </a:lnTo>
                  <a:lnTo>
                    <a:pt x="32556" y="400884"/>
                  </a:lnTo>
                  <a:lnTo>
                    <a:pt x="47155" y="402282"/>
                  </a:lnTo>
                  <a:lnTo>
                    <a:pt x="64932" y="402903"/>
                  </a:lnTo>
                  <a:lnTo>
                    <a:pt x="98026" y="403252"/>
                  </a:lnTo>
                  <a:lnTo>
                    <a:pt x="110023" y="402455"/>
                  </a:lnTo>
                  <a:lnTo>
                    <a:pt x="122254" y="401077"/>
                  </a:lnTo>
                  <a:lnTo>
                    <a:pt x="134642" y="399311"/>
                  </a:lnTo>
                  <a:lnTo>
                    <a:pt x="147981" y="396441"/>
                  </a:lnTo>
                  <a:lnTo>
                    <a:pt x="161953" y="392834"/>
                  </a:lnTo>
                  <a:lnTo>
                    <a:pt x="176348" y="388735"/>
                  </a:lnTo>
                  <a:lnTo>
                    <a:pt x="190178" y="384311"/>
                  </a:lnTo>
                  <a:lnTo>
                    <a:pt x="203631" y="379667"/>
                  </a:lnTo>
                  <a:lnTo>
                    <a:pt x="230715" y="369992"/>
                  </a:lnTo>
                  <a:lnTo>
                    <a:pt x="259686" y="360047"/>
                  </a:lnTo>
                  <a:lnTo>
                    <a:pt x="275370" y="354179"/>
                  </a:lnTo>
                  <a:lnTo>
                    <a:pt x="308601" y="340884"/>
                  </a:lnTo>
                  <a:lnTo>
                    <a:pt x="324067" y="333782"/>
                  </a:lnTo>
                  <a:lnTo>
                    <a:pt x="338611" y="326509"/>
                  </a:lnTo>
                  <a:lnTo>
                    <a:pt x="352539" y="319119"/>
                  </a:lnTo>
                  <a:lnTo>
                    <a:pt x="367752" y="311653"/>
                  </a:lnTo>
                  <a:lnTo>
                    <a:pt x="432494" y="281420"/>
                  </a:lnTo>
                  <a:lnTo>
                    <a:pt x="494452" y="250988"/>
                  </a:lnTo>
                  <a:lnTo>
                    <a:pt x="508928" y="242525"/>
                  </a:lnTo>
                  <a:lnTo>
                    <a:pt x="522811" y="233497"/>
                  </a:lnTo>
                  <a:lnTo>
                    <a:pt x="536301" y="224092"/>
                  </a:lnTo>
                  <a:lnTo>
                    <a:pt x="549526" y="216127"/>
                  </a:lnTo>
                  <a:lnTo>
                    <a:pt x="562577" y="209125"/>
                  </a:lnTo>
                  <a:lnTo>
                    <a:pt x="575512" y="202763"/>
                  </a:lnTo>
                  <a:lnTo>
                    <a:pt x="587519" y="195982"/>
                  </a:lnTo>
                  <a:lnTo>
                    <a:pt x="598913" y="188922"/>
                  </a:lnTo>
                  <a:lnTo>
                    <a:pt x="661747" y="147241"/>
                  </a:lnTo>
                  <a:lnTo>
                    <a:pt x="685772" y="132698"/>
                  </a:lnTo>
                  <a:lnTo>
                    <a:pt x="698340" y="123107"/>
                  </a:lnTo>
                  <a:lnTo>
                    <a:pt x="699040" y="121711"/>
                  </a:lnTo>
                  <a:lnTo>
                    <a:pt x="699817" y="117903"/>
                  </a:lnTo>
                  <a:lnTo>
                    <a:pt x="699177" y="116549"/>
                  </a:lnTo>
                  <a:lnTo>
                    <a:pt x="697904" y="115646"/>
                  </a:lnTo>
                  <a:lnTo>
                    <a:pt x="694232" y="114643"/>
                  </a:lnTo>
                  <a:lnTo>
                    <a:pt x="672997" y="113887"/>
                  </a:lnTo>
                  <a:lnTo>
                    <a:pt x="639478" y="11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78"/>
            <p:cNvSpPr/>
            <p:nvPr/>
          </p:nvSpPr>
          <p:spPr>
            <a:xfrm>
              <a:off x="4815843" y="3749040"/>
              <a:ext cx="586738" cy="311941"/>
            </a:xfrm>
            <a:custGeom>
              <a:avLst/>
              <a:gdLst/>
              <a:ahLst/>
              <a:cxnLst/>
              <a:rect l="0" t="0" r="0" b="0"/>
              <a:pathLst>
                <a:path w="586738" h="311941">
                  <a:moveTo>
                    <a:pt x="76198" y="60960"/>
                  </a:moveTo>
                  <a:lnTo>
                    <a:pt x="68107" y="65005"/>
                  </a:lnTo>
                  <a:lnTo>
                    <a:pt x="64877" y="67890"/>
                  </a:lnTo>
                  <a:lnTo>
                    <a:pt x="59030" y="75611"/>
                  </a:lnTo>
                  <a:lnTo>
                    <a:pt x="51353" y="82429"/>
                  </a:lnTo>
                  <a:lnTo>
                    <a:pt x="39768" y="91028"/>
                  </a:lnTo>
                  <a:lnTo>
                    <a:pt x="30972" y="98938"/>
                  </a:lnTo>
                  <a:lnTo>
                    <a:pt x="28267" y="101519"/>
                  </a:lnTo>
                  <a:lnTo>
                    <a:pt x="26465" y="104086"/>
                  </a:lnTo>
                  <a:lnTo>
                    <a:pt x="24460" y="109197"/>
                  </a:lnTo>
                  <a:lnTo>
                    <a:pt x="23079" y="110898"/>
                  </a:lnTo>
                  <a:lnTo>
                    <a:pt x="21313" y="112032"/>
                  </a:lnTo>
                  <a:lnTo>
                    <a:pt x="19287" y="112788"/>
                  </a:lnTo>
                  <a:lnTo>
                    <a:pt x="14779" y="115886"/>
                  </a:lnTo>
                  <a:lnTo>
                    <a:pt x="12393" y="117897"/>
                  </a:lnTo>
                  <a:lnTo>
                    <a:pt x="10800" y="120085"/>
                  </a:lnTo>
                  <a:lnTo>
                    <a:pt x="8037" y="128128"/>
                  </a:lnTo>
                  <a:lnTo>
                    <a:pt x="1094" y="135977"/>
                  </a:lnTo>
                  <a:lnTo>
                    <a:pt x="485" y="138892"/>
                  </a:lnTo>
                  <a:lnTo>
                    <a:pt x="0" y="144750"/>
                  </a:lnTo>
                  <a:lnTo>
                    <a:pt x="11349" y="144779"/>
                  </a:lnTo>
                  <a:lnTo>
                    <a:pt x="12645" y="143933"/>
                  </a:lnTo>
                  <a:lnTo>
                    <a:pt x="13509" y="142522"/>
                  </a:lnTo>
                  <a:lnTo>
                    <a:pt x="14085" y="140735"/>
                  </a:lnTo>
                  <a:lnTo>
                    <a:pt x="15316" y="139543"/>
                  </a:lnTo>
                  <a:lnTo>
                    <a:pt x="16984" y="138749"/>
                  </a:lnTo>
                  <a:lnTo>
                    <a:pt x="18942" y="138219"/>
                  </a:lnTo>
                  <a:lnTo>
                    <a:pt x="23375" y="135373"/>
                  </a:lnTo>
                  <a:lnTo>
                    <a:pt x="33120" y="126647"/>
                  </a:lnTo>
                  <a:lnTo>
                    <a:pt x="36473" y="125071"/>
                  </a:lnTo>
                  <a:lnTo>
                    <a:pt x="44713" y="123321"/>
                  </a:lnTo>
                  <a:lnTo>
                    <a:pt x="47587" y="122007"/>
                  </a:lnTo>
                  <a:lnTo>
                    <a:pt x="49505" y="120285"/>
                  </a:lnTo>
                  <a:lnTo>
                    <a:pt x="50782" y="118290"/>
                  </a:lnTo>
                  <a:lnTo>
                    <a:pt x="56717" y="113815"/>
                  </a:lnTo>
                  <a:lnTo>
                    <a:pt x="67321" y="106537"/>
                  </a:lnTo>
                  <a:lnTo>
                    <a:pt x="77676" y="97459"/>
                  </a:lnTo>
                  <a:lnTo>
                    <a:pt x="79723" y="95453"/>
                  </a:lnTo>
                  <a:lnTo>
                    <a:pt x="81934" y="94115"/>
                  </a:lnTo>
                  <a:lnTo>
                    <a:pt x="86650" y="92629"/>
                  </a:lnTo>
                  <a:lnTo>
                    <a:pt x="88245" y="91386"/>
                  </a:lnTo>
                  <a:lnTo>
                    <a:pt x="89310" y="89711"/>
                  </a:lnTo>
                  <a:lnTo>
                    <a:pt x="91313" y="84165"/>
                  </a:lnTo>
                  <a:lnTo>
                    <a:pt x="98964" y="83823"/>
                  </a:lnTo>
                  <a:lnTo>
                    <a:pt x="99049" y="90381"/>
                  </a:lnTo>
                  <a:lnTo>
                    <a:pt x="93819" y="97314"/>
                  </a:lnTo>
                  <a:lnTo>
                    <a:pt x="91297" y="105222"/>
                  </a:lnTo>
                  <a:lnTo>
                    <a:pt x="87706" y="113370"/>
                  </a:lnTo>
                  <a:lnTo>
                    <a:pt x="80924" y="127477"/>
                  </a:lnTo>
                  <a:lnTo>
                    <a:pt x="66006" y="157522"/>
                  </a:lnTo>
                  <a:lnTo>
                    <a:pt x="63477" y="163435"/>
                  </a:lnTo>
                  <a:lnTo>
                    <a:pt x="60944" y="169917"/>
                  </a:lnTo>
                  <a:lnTo>
                    <a:pt x="58408" y="176778"/>
                  </a:lnTo>
                  <a:lnTo>
                    <a:pt x="55025" y="183892"/>
                  </a:lnTo>
                  <a:lnTo>
                    <a:pt x="51075" y="191174"/>
                  </a:lnTo>
                  <a:lnTo>
                    <a:pt x="46750" y="198570"/>
                  </a:lnTo>
                  <a:lnTo>
                    <a:pt x="43019" y="206040"/>
                  </a:lnTo>
                  <a:lnTo>
                    <a:pt x="39685" y="213560"/>
                  </a:lnTo>
                  <a:lnTo>
                    <a:pt x="36615" y="221113"/>
                  </a:lnTo>
                  <a:lnTo>
                    <a:pt x="33723" y="227842"/>
                  </a:lnTo>
                  <a:lnTo>
                    <a:pt x="28251" y="239834"/>
                  </a:lnTo>
                  <a:lnTo>
                    <a:pt x="26453" y="246249"/>
                  </a:lnTo>
                  <a:lnTo>
                    <a:pt x="25255" y="253066"/>
                  </a:lnTo>
                  <a:lnTo>
                    <a:pt x="24455" y="260151"/>
                  </a:lnTo>
                  <a:lnTo>
                    <a:pt x="23923" y="265721"/>
                  </a:lnTo>
                  <a:lnTo>
                    <a:pt x="23331" y="274167"/>
                  </a:lnTo>
                  <a:lnTo>
                    <a:pt x="25325" y="283001"/>
                  </a:lnTo>
                  <a:lnTo>
                    <a:pt x="29035" y="291725"/>
                  </a:lnTo>
                  <a:lnTo>
                    <a:pt x="33505" y="298425"/>
                  </a:lnTo>
                  <a:lnTo>
                    <a:pt x="40571" y="304225"/>
                  </a:lnTo>
                  <a:lnTo>
                    <a:pt x="44827" y="306956"/>
                  </a:lnTo>
                  <a:lnTo>
                    <a:pt x="54071" y="309992"/>
                  </a:lnTo>
                  <a:lnTo>
                    <a:pt x="68795" y="311701"/>
                  </a:lnTo>
                  <a:lnTo>
                    <a:pt x="73802" y="311940"/>
                  </a:lnTo>
                  <a:lnTo>
                    <a:pt x="88397" y="309949"/>
                  </a:lnTo>
                  <a:lnTo>
                    <a:pt x="106173" y="305395"/>
                  </a:lnTo>
                  <a:lnTo>
                    <a:pt x="115654" y="301811"/>
                  </a:lnTo>
                  <a:lnTo>
                    <a:pt x="125362" y="297727"/>
                  </a:lnTo>
                  <a:lnTo>
                    <a:pt x="135220" y="293311"/>
                  </a:lnTo>
                  <a:lnTo>
                    <a:pt x="155205" y="283889"/>
                  </a:lnTo>
                  <a:lnTo>
                    <a:pt x="166123" y="278160"/>
                  </a:lnTo>
                  <a:lnTo>
                    <a:pt x="189541" y="265020"/>
                  </a:lnTo>
                  <a:lnTo>
                    <a:pt x="202560" y="257113"/>
                  </a:lnTo>
                  <a:lnTo>
                    <a:pt x="270857" y="214272"/>
                  </a:lnTo>
                  <a:lnTo>
                    <a:pt x="317696" y="186725"/>
                  </a:lnTo>
                  <a:lnTo>
                    <a:pt x="332869" y="176977"/>
                  </a:lnTo>
                  <a:lnTo>
                    <a:pt x="347219" y="167092"/>
                  </a:lnTo>
                  <a:lnTo>
                    <a:pt x="361018" y="157114"/>
                  </a:lnTo>
                  <a:lnTo>
                    <a:pt x="387641" y="136998"/>
                  </a:lnTo>
                  <a:lnTo>
                    <a:pt x="400666" y="126892"/>
                  </a:lnTo>
                  <a:lnTo>
                    <a:pt x="413583" y="117615"/>
                  </a:lnTo>
                  <a:lnTo>
                    <a:pt x="426428" y="108890"/>
                  </a:lnTo>
                  <a:lnTo>
                    <a:pt x="439224" y="100534"/>
                  </a:lnTo>
                  <a:lnTo>
                    <a:pt x="462474" y="84475"/>
                  </a:lnTo>
                  <a:lnTo>
                    <a:pt x="483249" y="69718"/>
                  </a:lnTo>
                  <a:lnTo>
                    <a:pt x="525194" y="41124"/>
                  </a:lnTo>
                  <a:lnTo>
                    <a:pt x="532162" y="35883"/>
                  </a:lnTo>
                  <a:lnTo>
                    <a:pt x="538500" y="30696"/>
                  </a:lnTo>
                  <a:lnTo>
                    <a:pt x="550059" y="21263"/>
                  </a:lnTo>
                  <a:lnTo>
                    <a:pt x="560841" y="14248"/>
                  </a:lnTo>
                  <a:lnTo>
                    <a:pt x="571276" y="8308"/>
                  </a:lnTo>
                  <a:lnTo>
                    <a:pt x="5867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979"/>
            <p:cNvSpPr/>
            <p:nvPr/>
          </p:nvSpPr>
          <p:spPr>
            <a:xfrm>
              <a:off x="4526455" y="4260648"/>
              <a:ext cx="556083" cy="395173"/>
            </a:xfrm>
            <a:custGeom>
              <a:avLst/>
              <a:gdLst/>
              <a:ahLst/>
              <a:cxnLst/>
              <a:rect l="0" t="0" r="0" b="0"/>
              <a:pathLst>
                <a:path w="556083" h="395173">
                  <a:moveTo>
                    <a:pt x="30305" y="212292"/>
                  </a:moveTo>
                  <a:lnTo>
                    <a:pt x="18170" y="228473"/>
                  </a:lnTo>
                  <a:lnTo>
                    <a:pt x="9953" y="236417"/>
                  </a:lnTo>
                  <a:lnTo>
                    <a:pt x="6578" y="238535"/>
                  </a:lnTo>
                  <a:lnTo>
                    <a:pt x="4327" y="237407"/>
                  </a:lnTo>
                  <a:lnTo>
                    <a:pt x="2826" y="234116"/>
                  </a:lnTo>
                  <a:lnTo>
                    <a:pt x="0" y="220743"/>
                  </a:lnTo>
                  <a:lnTo>
                    <a:pt x="3922" y="216113"/>
                  </a:lnTo>
                  <a:lnTo>
                    <a:pt x="5944" y="214839"/>
                  </a:lnTo>
                  <a:lnTo>
                    <a:pt x="10446" y="213424"/>
                  </a:lnTo>
                  <a:lnTo>
                    <a:pt x="26320" y="211669"/>
                  </a:lnTo>
                  <a:lnTo>
                    <a:pt x="41636" y="207122"/>
                  </a:lnTo>
                  <a:lnTo>
                    <a:pt x="54814" y="205761"/>
                  </a:lnTo>
                  <a:lnTo>
                    <a:pt x="61038" y="203705"/>
                  </a:lnTo>
                  <a:lnTo>
                    <a:pt x="72469" y="196904"/>
                  </a:lnTo>
                  <a:lnTo>
                    <a:pt x="87709" y="190495"/>
                  </a:lnTo>
                  <a:lnTo>
                    <a:pt x="96514" y="187601"/>
                  </a:lnTo>
                  <a:lnTo>
                    <a:pt x="105771" y="184824"/>
                  </a:lnTo>
                  <a:lnTo>
                    <a:pt x="125088" y="179482"/>
                  </a:lnTo>
                  <a:lnTo>
                    <a:pt x="134980" y="176025"/>
                  </a:lnTo>
                  <a:lnTo>
                    <a:pt x="144962" y="172028"/>
                  </a:lnTo>
                  <a:lnTo>
                    <a:pt x="155003" y="167669"/>
                  </a:lnTo>
                  <a:lnTo>
                    <a:pt x="175191" y="158311"/>
                  </a:lnTo>
                  <a:lnTo>
                    <a:pt x="185316" y="153445"/>
                  </a:lnTo>
                  <a:lnTo>
                    <a:pt x="196299" y="149353"/>
                  </a:lnTo>
                  <a:lnTo>
                    <a:pt x="207854" y="145780"/>
                  </a:lnTo>
                  <a:lnTo>
                    <a:pt x="219791" y="142551"/>
                  </a:lnTo>
                  <a:lnTo>
                    <a:pt x="231983" y="138704"/>
                  </a:lnTo>
                  <a:lnTo>
                    <a:pt x="244344" y="134447"/>
                  </a:lnTo>
                  <a:lnTo>
                    <a:pt x="269367" y="125201"/>
                  </a:lnTo>
                  <a:lnTo>
                    <a:pt x="294599" y="115447"/>
                  </a:lnTo>
                  <a:lnTo>
                    <a:pt x="307254" y="111322"/>
                  </a:lnTo>
                  <a:lnTo>
                    <a:pt x="319925" y="107725"/>
                  </a:lnTo>
                  <a:lnTo>
                    <a:pt x="332605" y="104481"/>
                  </a:lnTo>
                  <a:lnTo>
                    <a:pt x="345292" y="100625"/>
                  </a:lnTo>
                  <a:lnTo>
                    <a:pt x="357983" y="96360"/>
                  </a:lnTo>
                  <a:lnTo>
                    <a:pt x="370677" y="91824"/>
                  </a:lnTo>
                  <a:lnTo>
                    <a:pt x="382527" y="87954"/>
                  </a:lnTo>
                  <a:lnTo>
                    <a:pt x="393812" y="84526"/>
                  </a:lnTo>
                  <a:lnTo>
                    <a:pt x="414538" y="78460"/>
                  </a:lnTo>
                  <a:lnTo>
                    <a:pt x="432215" y="72943"/>
                  </a:lnTo>
                  <a:lnTo>
                    <a:pt x="441331" y="71132"/>
                  </a:lnTo>
                  <a:lnTo>
                    <a:pt x="450797" y="69925"/>
                  </a:lnTo>
                  <a:lnTo>
                    <a:pt x="460493" y="69121"/>
                  </a:lnTo>
                  <a:lnTo>
                    <a:pt x="475782" y="65969"/>
                  </a:lnTo>
                  <a:lnTo>
                    <a:pt x="482230" y="63943"/>
                  </a:lnTo>
                  <a:lnTo>
                    <a:pt x="488221" y="63440"/>
                  </a:lnTo>
                  <a:lnTo>
                    <a:pt x="510005" y="66457"/>
                  </a:lnTo>
                  <a:lnTo>
                    <a:pt x="515205" y="66808"/>
                  </a:lnTo>
                  <a:lnTo>
                    <a:pt x="519519" y="67890"/>
                  </a:lnTo>
                  <a:lnTo>
                    <a:pt x="526569" y="71348"/>
                  </a:lnTo>
                  <a:lnTo>
                    <a:pt x="535298" y="78056"/>
                  </a:lnTo>
                  <a:lnTo>
                    <a:pt x="537147" y="80468"/>
                  </a:lnTo>
                  <a:lnTo>
                    <a:pt x="542372" y="92681"/>
                  </a:lnTo>
                  <a:lnTo>
                    <a:pt x="544403" y="96991"/>
                  </a:lnTo>
                  <a:lnTo>
                    <a:pt x="544911" y="101558"/>
                  </a:lnTo>
                  <a:lnTo>
                    <a:pt x="543217" y="111148"/>
                  </a:lnTo>
                  <a:lnTo>
                    <a:pt x="541900" y="121055"/>
                  </a:lnTo>
                  <a:lnTo>
                    <a:pt x="540467" y="131102"/>
                  </a:lnTo>
                  <a:lnTo>
                    <a:pt x="537008" y="141212"/>
                  </a:lnTo>
                  <a:lnTo>
                    <a:pt x="534906" y="151350"/>
                  </a:lnTo>
                  <a:lnTo>
                    <a:pt x="533126" y="161500"/>
                  </a:lnTo>
                  <a:lnTo>
                    <a:pt x="529513" y="171655"/>
                  </a:lnTo>
                  <a:lnTo>
                    <a:pt x="525084" y="184072"/>
                  </a:lnTo>
                  <a:lnTo>
                    <a:pt x="522717" y="190938"/>
                  </a:lnTo>
                  <a:lnTo>
                    <a:pt x="517831" y="203084"/>
                  </a:lnTo>
                  <a:lnTo>
                    <a:pt x="512836" y="214127"/>
                  </a:lnTo>
                  <a:lnTo>
                    <a:pt x="507795" y="224678"/>
                  </a:lnTo>
                  <a:lnTo>
                    <a:pt x="504418" y="230710"/>
                  </a:lnTo>
                  <a:lnTo>
                    <a:pt x="500474" y="237271"/>
                  </a:lnTo>
                  <a:lnTo>
                    <a:pt x="496151" y="244184"/>
                  </a:lnTo>
                  <a:lnTo>
                    <a:pt x="489090" y="256382"/>
                  </a:lnTo>
                  <a:lnTo>
                    <a:pt x="483130" y="268294"/>
                  </a:lnTo>
                  <a:lnTo>
                    <a:pt x="480355" y="275027"/>
                  </a:lnTo>
                  <a:lnTo>
                    <a:pt x="477658" y="282055"/>
                  </a:lnTo>
                  <a:lnTo>
                    <a:pt x="472405" y="294380"/>
                  </a:lnTo>
                  <a:lnTo>
                    <a:pt x="466401" y="305502"/>
                  </a:lnTo>
                  <a:lnTo>
                    <a:pt x="458088" y="316090"/>
                  </a:lnTo>
                  <a:lnTo>
                    <a:pt x="451007" y="326440"/>
                  </a:lnTo>
                  <a:lnTo>
                    <a:pt x="445037" y="336685"/>
                  </a:lnTo>
                  <a:lnTo>
                    <a:pt x="439562" y="346882"/>
                  </a:lnTo>
                  <a:lnTo>
                    <a:pt x="431719" y="358098"/>
                  </a:lnTo>
                  <a:lnTo>
                    <a:pt x="426587" y="366277"/>
                  </a:lnTo>
                  <a:lnTo>
                    <a:pt x="418938" y="378144"/>
                  </a:lnTo>
                  <a:lnTo>
                    <a:pt x="416393" y="381280"/>
                  </a:lnTo>
                  <a:lnTo>
                    <a:pt x="413566" y="387022"/>
                  </a:lnTo>
                  <a:lnTo>
                    <a:pt x="412812" y="389739"/>
                  </a:lnTo>
                  <a:lnTo>
                    <a:pt x="411464" y="391550"/>
                  </a:lnTo>
                  <a:lnTo>
                    <a:pt x="409717" y="392757"/>
                  </a:lnTo>
                  <a:lnTo>
                    <a:pt x="403694" y="395169"/>
                  </a:lnTo>
                  <a:lnTo>
                    <a:pt x="397125" y="395172"/>
                  </a:lnTo>
                  <a:lnTo>
                    <a:pt x="396772" y="394325"/>
                  </a:lnTo>
                  <a:lnTo>
                    <a:pt x="396379" y="391127"/>
                  </a:lnTo>
                  <a:lnTo>
                    <a:pt x="395428" y="389935"/>
                  </a:lnTo>
                  <a:lnTo>
                    <a:pt x="393947" y="389141"/>
                  </a:lnTo>
                  <a:lnTo>
                    <a:pt x="392113" y="388611"/>
                  </a:lnTo>
                  <a:lnTo>
                    <a:pt x="387818" y="385765"/>
                  </a:lnTo>
                  <a:lnTo>
                    <a:pt x="385487" y="383821"/>
                  </a:lnTo>
                  <a:lnTo>
                    <a:pt x="383933" y="381678"/>
                  </a:lnTo>
                  <a:lnTo>
                    <a:pt x="380900" y="374617"/>
                  </a:lnTo>
                  <a:lnTo>
                    <a:pt x="372718" y="364646"/>
                  </a:lnTo>
                  <a:lnTo>
                    <a:pt x="370340" y="362121"/>
                  </a:lnTo>
                  <a:lnTo>
                    <a:pt x="368755" y="359592"/>
                  </a:lnTo>
                  <a:lnTo>
                    <a:pt x="365678" y="351139"/>
                  </a:lnTo>
                  <a:lnTo>
                    <a:pt x="361958" y="342864"/>
                  </a:lnTo>
                  <a:lnTo>
                    <a:pt x="355103" y="328685"/>
                  </a:lnTo>
                  <a:lnTo>
                    <a:pt x="347710" y="317805"/>
                  </a:lnTo>
                  <a:lnTo>
                    <a:pt x="342682" y="309705"/>
                  </a:lnTo>
                  <a:lnTo>
                    <a:pt x="336780" y="300460"/>
                  </a:lnTo>
                  <a:lnTo>
                    <a:pt x="328512" y="290706"/>
                  </a:lnTo>
                  <a:lnTo>
                    <a:pt x="321450" y="278470"/>
                  </a:lnTo>
                  <a:lnTo>
                    <a:pt x="315490" y="265411"/>
                  </a:lnTo>
                  <a:lnTo>
                    <a:pt x="310018" y="253963"/>
                  </a:lnTo>
                  <a:lnTo>
                    <a:pt x="307374" y="247693"/>
                  </a:lnTo>
                  <a:lnTo>
                    <a:pt x="304765" y="240973"/>
                  </a:lnTo>
                  <a:lnTo>
                    <a:pt x="302177" y="233952"/>
                  </a:lnTo>
                  <a:lnTo>
                    <a:pt x="297047" y="221637"/>
                  </a:lnTo>
                  <a:lnTo>
                    <a:pt x="291097" y="209672"/>
                  </a:lnTo>
                  <a:lnTo>
                    <a:pt x="287140" y="202925"/>
                  </a:lnTo>
                  <a:lnTo>
                    <a:pt x="282808" y="195888"/>
                  </a:lnTo>
                  <a:lnTo>
                    <a:pt x="279074" y="188656"/>
                  </a:lnTo>
                  <a:lnTo>
                    <a:pt x="275738" y="181294"/>
                  </a:lnTo>
                  <a:lnTo>
                    <a:pt x="272667" y="173847"/>
                  </a:lnTo>
                  <a:lnTo>
                    <a:pt x="269773" y="167189"/>
                  </a:lnTo>
                  <a:lnTo>
                    <a:pt x="264300" y="155275"/>
                  </a:lnTo>
                  <a:lnTo>
                    <a:pt x="261655" y="148881"/>
                  </a:lnTo>
                  <a:lnTo>
                    <a:pt x="259044" y="142078"/>
                  </a:lnTo>
                  <a:lnTo>
                    <a:pt x="256458" y="135002"/>
                  </a:lnTo>
                  <a:lnTo>
                    <a:pt x="253887" y="128593"/>
                  </a:lnTo>
                  <a:lnTo>
                    <a:pt x="248773" y="116955"/>
                  </a:lnTo>
                  <a:lnTo>
                    <a:pt x="243678" y="106138"/>
                  </a:lnTo>
                  <a:lnTo>
                    <a:pt x="225886" y="70083"/>
                  </a:lnTo>
                  <a:lnTo>
                    <a:pt x="218265" y="58867"/>
                  </a:lnTo>
                  <a:lnTo>
                    <a:pt x="208952" y="47491"/>
                  </a:lnTo>
                  <a:lnTo>
                    <a:pt x="207070" y="42245"/>
                  </a:lnTo>
                  <a:lnTo>
                    <a:pt x="206012" y="34531"/>
                  </a:lnTo>
                  <a:lnTo>
                    <a:pt x="205016" y="31978"/>
                  </a:lnTo>
                  <a:lnTo>
                    <a:pt x="200417" y="24340"/>
                  </a:lnTo>
                  <a:lnTo>
                    <a:pt x="198271" y="15679"/>
                  </a:lnTo>
                  <a:lnTo>
                    <a:pt x="197947" y="4341"/>
                  </a:lnTo>
                  <a:lnTo>
                    <a:pt x="197945" y="0"/>
                  </a:lnTo>
                  <a:lnTo>
                    <a:pt x="198792" y="491"/>
                  </a:lnTo>
                  <a:lnTo>
                    <a:pt x="211440" y="12445"/>
                  </a:lnTo>
                  <a:lnTo>
                    <a:pt x="256814" y="57800"/>
                  </a:lnTo>
                  <a:lnTo>
                    <a:pt x="266724" y="69969"/>
                  </a:lnTo>
                  <a:lnTo>
                    <a:pt x="271738" y="76770"/>
                  </a:lnTo>
                  <a:lnTo>
                    <a:pt x="281824" y="88842"/>
                  </a:lnTo>
                  <a:lnTo>
                    <a:pt x="292798" y="100699"/>
                  </a:lnTo>
                  <a:lnTo>
                    <a:pt x="320539" y="129007"/>
                  </a:lnTo>
                  <a:lnTo>
                    <a:pt x="388771" y="197375"/>
                  </a:lnTo>
                  <a:lnTo>
                    <a:pt x="396283" y="204041"/>
                  </a:lnTo>
                  <a:lnTo>
                    <a:pt x="411401" y="215962"/>
                  </a:lnTo>
                  <a:lnTo>
                    <a:pt x="426588" y="226906"/>
                  </a:lnTo>
                  <a:lnTo>
                    <a:pt x="440958" y="237414"/>
                  </a:lnTo>
                  <a:lnTo>
                    <a:pt x="452988" y="247729"/>
                  </a:lnTo>
                  <a:lnTo>
                    <a:pt x="466238" y="257957"/>
                  </a:lnTo>
                  <a:lnTo>
                    <a:pt x="479746" y="268148"/>
                  </a:lnTo>
                  <a:lnTo>
                    <a:pt x="491395" y="278322"/>
                  </a:lnTo>
                  <a:lnTo>
                    <a:pt x="507472" y="289524"/>
                  </a:lnTo>
                  <a:lnTo>
                    <a:pt x="522961" y="298205"/>
                  </a:lnTo>
                  <a:lnTo>
                    <a:pt x="537281" y="308724"/>
                  </a:lnTo>
                  <a:lnTo>
                    <a:pt x="542930" y="313853"/>
                  </a:lnTo>
                  <a:lnTo>
                    <a:pt x="544775" y="316406"/>
                  </a:lnTo>
                  <a:lnTo>
                    <a:pt x="546825" y="321501"/>
                  </a:lnTo>
                  <a:lnTo>
                    <a:pt x="548218" y="323198"/>
                  </a:lnTo>
                  <a:lnTo>
                    <a:pt x="549994" y="324329"/>
                  </a:lnTo>
                  <a:lnTo>
                    <a:pt x="552025" y="325083"/>
                  </a:lnTo>
                  <a:lnTo>
                    <a:pt x="553378" y="326433"/>
                  </a:lnTo>
                  <a:lnTo>
                    <a:pt x="554280" y="328179"/>
                  </a:lnTo>
                  <a:lnTo>
                    <a:pt x="556054" y="334108"/>
                  </a:lnTo>
                  <a:lnTo>
                    <a:pt x="556082" y="327642"/>
                  </a:lnTo>
                  <a:lnTo>
                    <a:pt x="550002" y="320716"/>
                  </a:lnTo>
                  <a:lnTo>
                    <a:pt x="545479" y="316078"/>
                  </a:lnTo>
                  <a:lnTo>
                    <a:pt x="543088" y="314503"/>
                  </a:lnTo>
                  <a:lnTo>
                    <a:pt x="538173" y="312753"/>
                  </a:lnTo>
                  <a:lnTo>
                    <a:pt x="526601" y="303677"/>
                  </a:lnTo>
                  <a:lnTo>
                    <a:pt x="512448" y="294308"/>
                  </a:lnTo>
                  <a:lnTo>
                    <a:pt x="497530" y="286170"/>
                  </a:lnTo>
                  <a:lnTo>
                    <a:pt x="485188" y="280969"/>
                  </a:lnTo>
                  <a:lnTo>
                    <a:pt x="471235" y="275835"/>
                  </a:lnTo>
                  <a:lnTo>
                    <a:pt x="434029" y="263098"/>
                  </a:lnTo>
                  <a:lnTo>
                    <a:pt x="425608" y="260556"/>
                  </a:lnTo>
                  <a:lnTo>
                    <a:pt x="407220" y="255474"/>
                  </a:lnTo>
                  <a:lnTo>
                    <a:pt x="377827" y="247853"/>
                  </a:lnTo>
                  <a:lnTo>
                    <a:pt x="367820" y="246159"/>
                  </a:lnTo>
                  <a:lnTo>
                    <a:pt x="357762" y="245030"/>
                  </a:lnTo>
                  <a:lnTo>
                    <a:pt x="347670" y="244277"/>
                  </a:lnTo>
                  <a:lnTo>
                    <a:pt x="337555" y="242929"/>
                  </a:lnTo>
                  <a:lnTo>
                    <a:pt x="327425" y="241183"/>
                  </a:lnTo>
                  <a:lnTo>
                    <a:pt x="317285" y="239173"/>
                  </a:lnTo>
                  <a:lnTo>
                    <a:pt x="307985" y="237833"/>
                  </a:lnTo>
                  <a:lnTo>
                    <a:pt x="290878" y="236344"/>
                  </a:lnTo>
                  <a:lnTo>
                    <a:pt x="281914" y="235100"/>
                  </a:lnTo>
                  <a:lnTo>
                    <a:pt x="272551" y="233424"/>
                  </a:lnTo>
                  <a:lnTo>
                    <a:pt x="262923" y="231460"/>
                  </a:lnTo>
                  <a:lnTo>
                    <a:pt x="253963" y="230151"/>
                  </a:lnTo>
                  <a:lnTo>
                    <a:pt x="237236" y="228696"/>
                  </a:lnTo>
                  <a:lnTo>
                    <a:pt x="228372" y="228308"/>
                  </a:lnTo>
                  <a:lnTo>
                    <a:pt x="209492" y="227877"/>
                  </a:lnTo>
                  <a:lnTo>
                    <a:pt x="194329" y="225427"/>
                  </a:lnTo>
                  <a:lnTo>
                    <a:pt x="181098" y="222364"/>
                  </a:lnTo>
                  <a:lnTo>
                    <a:pt x="166751" y="221002"/>
                  </a:lnTo>
                  <a:lnTo>
                    <a:pt x="154166" y="220396"/>
                  </a:lnTo>
                  <a:lnTo>
                    <a:pt x="137560" y="220056"/>
                  </a:lnTo>
                  <a:lnTo>
                    <a:pt x="105504" y="219920"/>
                  </a:lnTo>
                  <a:lnTo>
                    <a:pt x="103297" y="219071"/>
                  </a:lnTo>
                  <a:lnTo>
                    <a:pt x="101827" y="217658"/>
                  </a:lnTo>
                  <a:lnTo>
                    <a:pt x="100846" y="215870"/>
                  </a:lnTo>
                  <a:lnTo>
                    <a:pt x="99346" y="214677"/>
                  </a:lnTo>
                  <a:lnTo>
                    <a:pt x="97499" y="213882"/>
                  </a:lnTo>
                  <a:lnTo>
                    <a:pt x="91630" y="212385"/>
                  </a:lnTo>
                  <a:lnTo>
                    <a:pt x="97858" y="218861"/>
                  </a:lnTo>
                  <a:lnTo>
                    <a:pt x="100687" y="219445"/>
                  </a:lnTo>
                  <a:lnTo>
                    <a:pt x="102626" y="219601"/>
                  </a:lnTo>
                  <a:lnTo>
                    <a:pt x="104766" y="220551"/>
                  </a:lnTo>
                  <a:lnTo>
                    <a:pt x="109401" y="223865"/>
                  </a:lnTo>
                  <a:lnTo>
                    <a:pt x="112669" y="225087"/>
                  </a:lnTo>
                  <a:lnTo>
                    <a:pt x="125359" y="227654"/>
                  </a:lnTo>
                  <a:lnTo>
                    <a:pt x="139844" y="232554"/>
                  </a:lnTo>
                  <a:lnTo>
                    <a:pt x="144817" y="233420"/>
                  </a:lnTo>
                  <a:lnTo>
                    <a:pt x="159845" y="235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80"/>
            <p:cNvSpPr/>
            <p:nvPr/>
          </p:nvSpPr>
          <p:spPr>
            <a:xfrm>
              <a:off x="2956563" y="3680460"/>
              <a:ext cx="2057398" cy="1889761"/>
            </a:xfrm>
            <a:custGeom>
              <a:avLst/>
              <a:gdLst/>
              <a:ahLst/>
              <a:cxnLst/>
              <a:rect l="0" t="0" r="0" b="0"/>
              <a:pathLst>
                <a:path w="2057398" h="1889761">
                  <a:moveTo>
                    <a:pt x="22857" y="38100"/>
                  </a:moveTo>
                  <a:lnTo>
                    <a:pt x="18812" y="38100"/>
                  </a:lnTo>
                  <a:lnTo>
                    <a:pt x="17620" y="37253"/>
                  </a:lnTo>
                  <a:lnTo>
                    <a:pt x="16826" y="35842"/>
                  </a:lnTo>
                  <a:lnTo>
                    <a:pt x="15551" y="31539"/>
                  </a:lnTo>
                  <a:lnTo>
                    <a:pt x="15246" y="23201"/>
                  </a:lnTo>
                  <a:lnTo>
                    <a:pt x="7621" y="15244"/>
                  </a:lnTo>
                  <a:lnTo>
                    <a:pt x="7620" y="15242"/>
                  </a:lnTo>
                  <a:lnTo>
                    <a:pt x="7617" y="15240"/>
                  </a:lnTo>
                  <a:lnTo>
                    <a:pt x="7617" y="21801"/>
                  </a:lnTo>
                  <a:lnTo>
                    <a:pt x="8464" y="22154"/>
                  </a:lnTo>
                  <a:lnTo>
                    <a:pt x="14923" y="22833"/>
                  </a:lnTo>
                  <a:lnTo>
                    <a:pt x="22535" y="30165"/>
                  </a:lnTo>
                  <a:lnTo>
                    <a:pt x="22762" y="34432"/>
                  </a:lnTo>
                  <a:lnTo>
                    <a:pt x="23640" y="35655"/>
                  </a:lnTo>
                  <a:lnTo>
                    <a:pt x="25073" y="36470"/>
                  </a:lnTo>
                  <a:lnTo>
                    <a:pt x="30161" y="38005"/>
                  </a:lnTo>
                  <a:lnTo>
                    <a:pt x="45718" y="38100"/>
                  </a:lnTo>
                  <a:lnTo>
                    <a:pt x="45718" y="24012"/>
                  </a:lnTo>
                  <a:lnTo>
                    <a:pt x="44870" y="23628"/>
                  </a:lnTo>
                  <a:lnTo>
                    <a:pt x="41672" y="23201"/>
                  </a:lnTo>
                  <a:lnTo>
                    <a:pt x="40480" y="22241"/>
                  </a:lnTo>
                  <a:lnTo>
                    <a:pt x="39686" y="20754"/>
                  </a:lnTo>
                  <a:lnTo>
                    <a:pt x="38190" y="15563"/>
                  </a:lnTo>
                  <a:lnTo>
                    <a:pt x="30793" y="7942"/>
                  </a:lnTo>
                  <a:lnTo>
                    <a:pt x="30505" y="1088"/>
                  </a:lnTo>
                  <a:lnTo>
                    <a:pt x="29649" y="725"/>
                  </a:lnTo>
                  <a:lnTo>
                    <a:pt x="22863" y="0"/>
                  </a:lnTo>
                  <a:lnTo>
                    <a:pt x="22861" y="0"/>
                  </a:lnTo>
                  <a:lnTo>
                    <a:pt x="22857" y="0"/>
                  </a:lnTo>
                  <a:lnTo>
                    <a:pt x="22857" y="6561"/>
                  </a:lnTo>
                  <a:lnTo>
                    <a:pt x="29418" y="14088"/>
                  </a:lnTo>
                  <a:lnTo>
                    <a:pt x="30007" y="16986"/>
                  </a:lnTo>
                  <a:lnTo>
                    <a:pt x="30450" y="33122"/>
                  </a:lnTo>
                  <a:lnTo>
                    <a:pt x="29612" y="35628"/>
                  </a:lnTo>
                  <a:lnTo>
                    <a:pt x="25235" y="43200"/>
                  </a:lnTo>
                  <a:lnTo>
                    <a:pt x="23914" y="48269"/>
                  </a:lnTo>
                  <a:lnTo>
                    <a:pt x="22016" y="89041"/>
                  </a:lnTo>
                  <a:lnTo>
                    <a:pt x="16827" y="104952"/>
                  </a:lnTo>
                  <a:lnTo>
                    <a:pt x="15552" y="116499"/>
                  </a:lnTo>
                  <a:lnTo>
                    <a:pt x="14600" y="119152"/>
                  </a:lnTo>
                  <a:lnTo>
                    <a:pt x="11285" y="124359"/>
                  </a:lnTo>
                  <a:lnTo>
                    <a:pt x="9247" y="131753"/>
                  </a:lnTo>
                  <a:lnTo>
                    <a:pt x="7621" y="188428"/>
                  </a:lnTo>
                  <a:lnTo>
                    <a:pt x="7617" y="248949"/>
                  </a:lnTo>
                  <a:lnTo>
                    <a:pt x="6771" y="253172"/>
                  </a:lnTo>
                  <a:lnTo>
                    <a:pt x="2381" y="264009"/>
                  </a:lnTo>
                  <a:lnTo>
                    <a:pt x="468" y="282411"/>
                  </a:lnTo>
                  <a:lnTo>
                    <a:pt x="1" y="340646"/>
                  </a:lnTo>
                  <a:lnTo>
                    <a:pt x="0" y="343938"/>
                  </a:lnTo>
                  <a:lnTo>
                    <a:pt x="2256" y="352110"/>
                  </a:lnTo>
                  <a:lnTo>
                    <a:pt x="6029" y="363973"/>
                  </a:lnTo>
                  <a:lnTo>
                    <a:pt x="7408" y="379071"/>
                  </a:lnTo>
                  <a:lnTo>
                    <a:pt x="7617" y="436956"/>
                  </a:lnTo>
                  <a:lnTo>
                    <a:pt x="7617" y="470250"/>
                  </a:lnTo>
                  <a:lnTo>
                    <a:pt x="8464" y="474366"/>
                  </a:lnTo>
                  <a:lnTo>
                    <a:pt x="12854" y="485052"/>
                  </a:lnTo>
                  <a:lnTo>
                    <a:pt x="14766" y="503405"/>
                  </a:lnTo>
                  <a:lnTo>
                    <a:pt x="15144" y="523335"/>
                  </a:lnTo>
                  <a:lnTo>
                    <a:pt x="16022" y="527537"/>
                  </a:lnTo>
                  <a:lnTo>
                    <a:pt x="20455" y="538342"/>
                  </a:lnTo>
                  <a:lnTo>
                    <a:pt x="22541" y="557611"/>
                  </a:lnTo>
                  <a:lnTo>
                    <a:pt x="22764" y="570113"/>
                  </a:lnTo>
                  <a:lnTo>
                    <a:pt x="23641" y="573962"/>
                  </a:lnTo>
                  <a:lnTo>
                    <a:pt x="28075" y="584271"/>
                  </a:lnTo>
                  <a:lnTo>
                    <a:pt x="30003" y="602495"/>
                  </a:lnTo>
                  <a:lnTo>
                    <a:pt x="30475" y="660454"/>
                  </a:lnTo>
                  <a:lnTo>
                    <a:pt x="30477" y="892698"/>
                  </a:lnTo>
                  <a:lnTo>
                    <a:pt x="29631" y="895698"/>
                  </a:lnTo>
                  <a:lnTo>
                    <a:pt x="25240" y="904814"/>
                  </a:lnTo>
                  <a:lnTo>
                    <a:pt x="23171" y="923464"/>
                  </a:lnTo>
                  <a:lnTo>
                    <a:pt x="22858" y="981363"/>
                  </a:lnTo>
                  <a:lnTo>
                    <a:pt x="22857" y="1441658"/>
                  </a:lnTo>
                  <a:lnTo>
                    <a:pt x="23703" y="1444552"/>
                  </a:lnTo>
                  <a:lnTo>
                    <a:pt x="28094" y="1452670"/>
                  </a:lnTo>
                  <a:lnTo>
                    <a:pt x="29418" y="1457867"/>
                  </a:lnTo>
                  <a:lnTo>
                    <a:pt x="30471" y="1516771"/>
                  </a:lnTo>
                  <a:lnTo>
                    <a:pt x="30477" y="1570730"/>
                  </a:lnTo>
                  <a:lnTo>
                    <a:pt x="28220" y="1578918"/>
                  </a:lnTo>
                  <a:lnTo>
                    <a:pt x="24446" y="1590790"/>
                  </a:lnTo>
                  <a:lnTo>
                    <a:pt x="22997" y="1613694"/>
                  </a:lnTo>
                  <a:lnTo>
                    <a:pt x="22866" y="1643724"/>
                  </a:lnTo>
                  <a:lnTo>
                    <a:pt x="22016" y="1647842"/>
                  </a:lnTo>
                  <a:lnTo>
                    <a:pt x="17622" y="1658531"/>
                  </a:lnTo>
                  <a:lnTo>
                    <a:pt x="15708" y="1676884"/>
                  </a:lnTo>
                  <a:lnTo>
                    <a:pt x="15330" y="1696815"/>
                  </a:lnTo>
                  <a:lnTo>
                    <a:pt x="14453" y="1701017"/>
                  </a:lnTo>
                  <a:lnTo>
                    <a:pt x="10019" y="1711821"/>
                  </a:lnTo>
                  <a:lnTo>
                    <a:pt x="7934" y="1731091"/>
                  </a:lnTo>
                  <a:lnTo>
                    <a:pt x="7617" y="1789192"/>
                  </a:lnTo>
                  <a:lnTo>
                    <a:pt x="7617" y="1817597"/>
                  </a:lnTo>
                  <a:lnTo>
                    <a:pt x="8464" y="1818791"/>
                  </a:lnTo>
                  <a:lnTo>
                    <a:pt x="9875" y="1819587"/>
                  </a:lnTo>
                  <a:lnTo>
                    <a:pt x="14178" y="1820865"/>
                  </a:lnTo>
                  <a:lnTo>
                    <a:pt x="18969" y="1821087"/>
                  </a:lnTo>
                  <a:lnTo>
                    <a:pt x="20265" y="1821964"/>
                  </a:lnTo>
                  <a:lnTo>
                    <a:pt x="21129" y="1823396"/>
                  </a:lnTo>
                  <a:lnTo>
                    <a:pt x="21705" y="1825197"/>
                  </a:lnTo>
                  <a:lnTo>
                    <a:pt x="22936" y="1826398"/>
                  </a:lnTo>
                  <a:lnTo>
                    <a:pt x="24603" y="1827199"/>
                  </a:lnTo>
                  <a:lnTo>
                    <a:pt x="29317" y="1828484"/>
                  </a:lnTo>
                  <a:lnTo>
                    <a:pt x="34179" y="1828706"/>
                  </a:lnTo>
                  <a:lnTo>
                    <a:pt x="36331" y="1829584"/>
                  </a:lnTo>
                  <a:lnTo>
                    <a:pt x="43406" y="1834018"/>
                  </a:lnTo>
                  <a:lnTo>
                    <a:pt x="48359" y="1835352"/>
                  </a:lnTo>
                  <a:lnTo>
                    <a:pt x="73948" y="1836411"/>
                  </a:lnTo>
                  <a:lnTo>
                    <a:pt x="90221" y="1830388"/>
                  </a:lnTo>
                  <a:lnTo>
                    <a:pt x="101357" y="1829113"/>
                  </a:lnTo>
                  <a:lnTo>
                    <a:pt x="158640" y="1828800"/>
                  </a:lnTo>
                  <a:lnTo>
                    <a:pt x="168154" y="1826543"/>
                  </a:lnTo>
                  <a:lnTo>
                    <a:pt x="178027" y="1823563"/>
                  </a:lnTo>
                  <a:lnTo>
                    <a:pt x="199182" y="1821494"/>
                  </a:lnTo>
                  <a:lnTo>
                    <a:pt x="207340" y="1823578"/>
                  </a:lnTo>
                  <a:lnTo>
                    <a:pt x="216609" y="1826478"/>
                  </a:lnTo>
                  <a:lnTo>
                    <a:pt x="251499" y="1828664"/>
                  </a:lnTo>
                  <a:lnTo>
                    <a:pt x="325144" y="1828799"/>
                  </a:lnTo>
                  <a:lnTo>
                    <a:pt x="335290" y="1831057"/>
                  </a:lnTo>
                  <a:lnTo>
                    <a:pt x="345443" y="1834037"/>
                  </a:lnTo>
                  <a:lnTo>
                    <a:pt x="383255" y="1836280"/>
                  </a:lnTo>
                  <a:lnTo>
                    <a:pt x="427371" y="1837261"/>
                  </a:lnTo>
                  <a:lnTo>
                    <a:pt x="454409" y="1842980"/>
                  </a:lnTo>
                  <a:lnTo>
                    <a:pt x="512367" y="1844868"/>
                  </a:lnTo>
                  <a:lnTo>
                    <a:pt x="533257" y="1850068"/>
                  </a:lnTo>
                  <a:lnTo>
                    <a:pt x="566122" y="1853777"/>
                  </a:lnTo>
                  <a:lnTo>
                    <a:pt x="585144" y="1857649"/>
                  </a:lnTo>
                  <a:lnTo>
                    <a:pt x="638447" y="1861496"/>
                  </a:lnTo>
                  <a:lnTo>
                    <a:pt x="650359" y="1864498"/>
                  </a:lnTo>
                  <a:lnTo>
                    <a:pt x="670500" y="1867034"/>
                  </a:lnTo>
                  <a:lnTo>
                    <a:pt x="695161" y="1872791"/>
                  </a:lnTo>
                  <a:lnTo>
                    <a:pt x="755780" y="1874490"/>
                  </a:lnTo>
                  <a:lnTo>
                    <a:pt x="831740" y="1874520"/>
                  </a:lnTo>
                  <a:lnTo>
                    <a:pt x="844076" y="1876777"/>
                  </a:lnTo>
                  <a:lnTo>
                    <a:pt x="855203" y="1879757"/>
                  </a:lnTo>
                  <a:lnTo>
                    <a:pt x="918409" y="1882112"/>
                  </a:lnTo>
                  <a:lnTo>
                    <a:pt x="978516" y="1882986"/>
                  </a:lnTo>
                  <a:lnTo>
                    <a:pt x="1013873" y="1888701"/>
                  </a:lnTo>
                  <a:lnTo>
                    <a:pt x="1074493" y="1889741"/>
                  </a:lnTo>
                  <a:lnTo>
                    <a:pt x="1086022" y="1889751"/>
                  </a:lnTo>
                  <a:lnTo>
                    <a:pt x="1096790" y="1887499"/>
                  </a:lnTo>
                  <a:lnTo>
                    <a:pt x="1108067" y="1884521"/>
                  </a:lnTo>
                  <a:lnTo>
                    <a:pt x="1167972" y="1882181"/>
                  </a:lnTo>
                  <a:lnTo>
                    <a:pt x="1268836" y="1882140"/>
                  </a:lnTo>
                  <a:lnTo>
                    <a:pt x="1327038" y="1874834"/>
                  </a:lnTo>
                  <a:lnTo>
                    <a:pt x="1388603" y="1874525"/>
                  </a:lnTo>
                  <a:lnTo>
                    <a:pt x="1505894" y="1874520"/>
                  </a:lnTo>
                  <a:lnTo>
                    <a:pt x="1516234" y="1876777"/>
                  </a:lnTo>
                  <a:lnTo>
                    <a:pt x="1526474" y="1879757"/>
                  </a:lnTo>
                  <a:lnTo>
                    <a:pt x="1586462" y="1886158"/>
                  </a:lnTo>
                  <a:lnTo>
                    <a:pt x="1614966" y="1889285"/>
                  </a:lnTo>
                  <a:lnTo>
                    <a:pt x="1676393" y="1889756"/>
                  </a:lnTo>
                  <a:lnTo>
                    <a:pt x="1909829" y="1889760"/>
                  </a:lnTo>
                  <a:lnTo>
                    <a:pt x="1920127" y="1887502"/>
                  </a:lnTo>
                  <a:lnTo>
                    <a:pt x="1930348" y="1884523"/>
                  </a:lnTo>
                  <a:lnTo>
                    <a:pt x="1964474" y="1882233"/>
                  </a:lnTo>
                  <a:lnTo>
                    <a:pt x="2056211" y="1882140"/>
                  </a:lnTo>
                  <a:lnTo>
                    <a:pt x="2056607" y="1882986"/>
                  </a:lnTo>
                  <a:lnTo>
                    <a:pt x="2057396" y="1889755"/>
                  </a:lnTo>
                  <a:lnTo>
                    <a:pt x="2057397" y="1889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981"/>
            <p:cNvSpPr/>
            <p:nvPr/>
          </p:nvSpPr>
          <p:spPr>
            <a:xfrm>
              <a:off x="7642899" y="5113059"/>
              <a:ext cx="830540" cy="806416"/>
            </a:xfrm>
            <a:custGeom>
              <a:avLst/>
              <a:gdLst/>
              <a:ahLst/>
              <a:cxnLst/>
              <a:rect l="0" t="0" r="0" b="0"/>
              <a:pathLst>
                <a:path w="830540" h="806416">
                  <a:moveTo>
                    <a:pt x="761962" y="251421"/>
                  </a:moveTo>
                  <a:lnTo>
                    <a:pt x="761962" y="210778"/>
                  </a:lnTo>
                  <a:lnTo>
                    <a:pt x="757916" y="199115"/>
                  </a:lnTo>
                  <a:lnTo>
                    <a:pt x="744050" y="176570"/>
                  </a:lnTo>
                  <a:lnTo>
                    <a:pt x="741300" y="169329"/>
                  </a:lnTo>
                  <a:lnTo>
                    <a:pt x="739233" y="162442"/>
                  </a:lnTo>
                  <a:lnTo>
                    <a:pt x="733308" y="149892"/>
                  </a:lnTo>
                  <a:lnTo>
                    <a:pt x="718719" y="126187"/>
                  </a:lnTo>
                  <a:lnTo>
                    <a:pt x="706073" y="101459"/>
                  </a:lnTo>
                  <a:lnTo>
                    <a:pt x="690841" y="77633"/>
                  </a:lnTo>
                  <a:lnTo>
                    <a:pt x="678142" y="55418"/>
                  </a:lnTo>
                  <a:lnTo>
                    <a:pt x="656870" y="32216"/>
                  </a:lnTo>
                  <a:lnTo>
                    <a:pt x="650061" y="26149"/>
                  </a:lnTo>
                  <a:lnTo>
                    <a:pt x="635861" y="17975"/>
                  </a:lnTo>
                  <a:lnTo>
                    <a:pt x="610993" y="7627"/>
                  </a:lnTo>
                  <a:lnTo>
                    <a:pt x="600038" y="3368"/>
                  </a:lnTo>
                  <a:lnTo>
                    <a:pt x="583503" y="971"/>
                  </a:lnTo>
                  <a:lnTo>
                    <a:pt x="562893" y="260"/>
                  </a:lnTo>
                  <a:lnTo>
                    <a:pt x="521572" y="0"/>
                  </a:lnTo>
                  <a:lnTo>
                    <a:pt x="496283" y="4018"/>
                  </a:lnTo>
                  <a:lnTo>
                    <a:pt x="468659" y="10570"/>
                  </a:lnTo>
                  <a:lnTo>
                    <a:pt x="449008" y="13143"/>
                  </a:lnTo>
                  <a:lnTo>
                    <a:pt x="429831" y="15133"/>
                  </a:lnTo>
                  <a:lnTo>
                    <a:pt x="403908" y="21860"/>
                  </a:lnTo>
                  <a:lnTo>
                    <a:pt x="367495" y="36617"/>
                  </a:lnTo>
                  <a:lnTo>
                    <a:pt x="350422" y="42499"/>
                  </a:lnTo>
                  <a:lnTo>
                    <a:pt x="331546" y="47935"/>
                  </a:lnTo>
                  <a:lnTo>
                    <a:pt x="305924" y="59801"/>
                  </a:lnTo>
                  <a:lnTo>
                    <a:pt x="287780" y="66915"/>
                  </a:lnTo>
                  <a:lnTo>
                    <a:pt x="269274" y="73745"/>
                  </a:lnTo>
                  <a:lnTo>
                    <a:pt x="244575" y="87110"/>
                  </a:lnTo>
                  <a:lnTo>
                    <a:pt x="221171" y="100948"/>
                  </a:lnTo>
                  <a:lnTo>
                    <a:pt x="198149" y="111634"/>
                  </a:lnTo>
                  <a:lnTo>
                    <a:pt x="176088" y="125148"/>
                  </a:lnTo>
                  <a:lnTo>
                    <a:pt x="150776" y="144884"/>
                  </a:lnTo>
                  <a:lnTo>
                    <a:pt x="129031" y="160024"/>
                  </a:lnTo>
                  <a:lnTo>
                    <a:pt x="121567" y="165090"/>
                  </a:lnTo>
                  <a:lnTo>
                    <a:pt x="115746" y="171006"/>
                  </a:lnTo>
                  <a:lnTo>
                    <a:pt x="102659" y="190623"/>
                  </a:lnTo>
                  <a:lnTo>
                    <a:pt x="83496" y="215108"/>
                  </a:lnTo>
                  <a:lnTo>
                    <a:pt x="68456" y="236711"/>
                  </a:lnTo>
                  <a:lnTo>
                    <a:pt x="53275" y="256940"/>
                  </a:lnTo>
                  <a:lnTo>
                    <a:pt x="43977" y="269114"/>
                  </a:lnTo>
                  <a:lnTo>
                    <a:pt x="33981" y="290248"/>
                  </a:lnTo>
                  <a:lnTo>
                    <a:pt x="25657" y="312597"/>
                  </a:lnTo>
                  <a:lnTo>
                    <a:pt x="17829" y="336152"/>
                  </a:lnTo>
                  <a:lnTo>
                    <a:pt x="10147" y="363356"/>
                  </a:lnTo>
                  <a:lnTo>
                    <a:pt x="3355" y="387880"/>
                  </a:lnTo>
                  <a:lnTo>
                    <a:pt x="966" y="411234"/>
                  </a:lnTo>
                  <a:lnTo>
                    <a:pt x="259" y="434240"/>
                  </a:lnTo>
                  <a:lnTo>
                    <a:pt x="0" y="476438"/>
                  </a:lnTo>
                  <a:lnTo>
                    <a:pt x="2236" y="493669"/>
                  </a:lnTo>
                  <a:lnTo>
                    <a:pt x="8254" y="517650"/>
                  </a:lnTo>
                  <a:lnTo>
                    <a:pt x="15399" y="540842"/>
                  </a:lnTo>
                  <a:lnTo>
                    <a:pt x="22880" y="561542"/>
                  </a:lnTo>
                  <a:lnTo>
                    <a:pt x="32716" y="580658"/>
                  </a:lnTo>
                  <a:lnTo>
                    <a:pt x="44098" y="602408"/>
                  </a:lnTo>
                  <a:lnTo>
                    <a:pt x="47166" y="609873"/>
                  </a:lnTo>
                  <a:lnTo>
                    <a:pt x="57347" y="622682"/>
                  </a:lnTo>
                  <a:lnTo>
                    <a:pt x="77360" y="641671"/>
                  </a:lnTo>
                  <a:lnTo>
                    <a:pt x="102833" y="666798"/>
                  </a:lnTo>
                  <a:lnTo>
                    <a:pt x="123010" y="682871"/>
                  </a:lnTo>
                  <a:lnTo>
                    <a:pt x="145075" y="698357"/>
                  </a:lnTo>
                  <a:lnTo>
                    <a:pt x="162388" y="708575"/>
                  </a:lnTo>
                  <a:lnTo>
                    <a:pt x="180523" y="718760"/>
                  </a:lnTo>
                  <a:lnTo>
                    <a:pt x="205015" y="733169"/>
                  </a:lnTo>
                  <a:lnTo>
                    <a:pt x="247756" y="752859"/>
                  </a:lnTo>
                  <a:lnTo>
                    <a:pt x="273196" y="763309"/>
                  </a:lnTo>
                  <a:lnTo>
                    <a:pt x="296819" y="775814"/>
                  </a:lnTo>
                  <a:lnTo>
                    <a:pt x="314496" y="780818"/>
                  </a:lnTo>
                  <a:lnTo>
                    <a:pt x="332795" y="784735"/>
                  </a:lnTo>
                  <a:lnTo>
                    <a:pt x="357376" y="794768"/>
                  </a:lnTo>
                  <a:lnTo>
                    <a:pt x="380746" y="799340"/>
                  </a:lnTo>
                  <a:lnTo>
                    <a:pt x="403758" y="804834"/>
                  </a:lnTo>
                  <a:lnTo>
                    <a:pt x="419033" y="806415"/>
                  </a:lnTo>
                  <a:lnTo>
                    <a:pt x="436547" y="804861"/>
                  </a:lnTo>
                  <a:lnTo>
                    <a:pt x="454773" y="802195"/>
                  </a:lnTo>
                  <a:lnTo>
                    <a:pt x="479313" y="800694"/>
                  </a:lnTo>
                  <a:lnTo>
                    <a:pt x="502671" y="799402"/>
                  </a:lnTo>
                  <a:lnTo>
                    <a:pt x="525679" y="794033"/>
                  </a:lnTo>
                  <a:lnTo>
                    <a:pt x="548582" y="787080"/>
                  </a:lnTo>
                  <a:lnTo>
                    <a:pt x="586699" y="774624"/>
                  </a:lnTo>
                  <a:lnTo>
                    <a:pt x="611944" y="763648"/>
                  </a:lnTo>
                  <a:lnTo>
                    <a:pt x="632281" y="751643"/>
                  </a:lnTo>
                  <a:lnTo>
                    <a:pt x="649407" y="741500"/>
                  </a:lnTo>
                  <a:lnTo>
                    <a:pt x="670364" y="725589"/>
                  </a:lnTo>
                  <a:lnTo>
                    <a:pt x="685715" y="714495"/>
                  </a:lnTo>
                  <a:lnTo>
                    <a:pt x="695054" y="705306"/>
                  </a:lnTo>
                  <a:lnTo>
                    <a:pt x="714758" y="680579"/>
                  </a:lnTo>
                  <a:lnTo>
                    <a:pt x="733384" y="660341"/>
                  </a:lnTo>
                  <a:lnTo>
                    <a:pt x="746094" y="640037"/>
                  </a:lnTo>
                  <a:lnTo>
                    <a:pt x="756757" y="619721"/>
                  </a:lnTo>
                  <a:lnTo>
                    <a:pt x="802603" y="528281"/>
                  </a:lnTo>
                  <a:lnTo>
                    <a:pt x="805423" y="518121"/>
                  </a:lnTo>
                  <a:lnTo>
                    <a:pt x="807524" y="507961"/>
                  </a:lnTo>
                  <a:lnTo>
                    <a:pt x="815772" y="487641"/>
                  </a:lnTo>
                  <a:lnTo>
                    <a:pt x="819744" y="477481"/>
                  </a:lnTo>
                  <a:lnTo>
                    <a:pt x="824552" y="457161"/>
                  </a:lnTo>
                  <a:lnTo>
                    <a:pt x="827879" y="447001"/>
                  </a:lnTo>
                  <a:lnTo>
                    <a:pt x="830191" y="425646"/>
                  </a:lnTo>
                  <a:lnTo>
                    <a:pt x="830495" y="403350"/>
                  </a:lnTo>
                  <a:lnTo>
                    <a:pt x="830539" y="378839"/>
                  </a:lnTo>
                  <a:lnTo>
                    <a:pt x="828283" y="371269"/>
                  </a:lnTo>
                  <a:lnTo>
                    <a:pt x="825304" y="363107"/>
                  </a:lnTo>
                  <a:lnTo>
                    <a:pt x="823628" y="352905"/>
                  </a:lnTo>
                  <a:lnTo>
                    <a:pt x="823235" y="344220"/>
                  </a:lnTo>
                  <a:lnTo>
                    <a:pt x="822284" y="340381"/>
                  </a:lnTo>
                  <a:lnTo>
                    <a:pt x="816933" y="328134"/>
                  </a:lnTo>
                  <a:lnTo>
                    <a:pt x="815623" y="317562"/>
                  </a:lnTo>
                  <a:lnTo>
                    <a:pt x="814669" y="314989"/>
                  </a:lnTo>
                  <a:lnTo>
                    <a:pt x="811352" y="309871"/>
                  </a:lnTo>
                  <a:lnTo>
                    <a:pt x="809281" y="308168"/>
                  </a:lnTo>
                  <a:lnTo>
                    <a:pt x="807054" y="307032"/>
                  </a:lnTo>
                  <a:lnTo>
                    <a:pt x="804723" y="306276"/>
                  </a:lnTo>
                  <a:lnTo>
                    <a:pt x="803169" y="304924"/>
                  </a:lnTo>
                  <a:lnTo>
                    <a:pt x="802134" y="303176"/>
                  </a:lnTo>
                  <a:lnTo>
                    <a:pt x="801443" y="301164"/>
                  </a:lnTo>
                  <a:lnTo>
                    <a:pt x="798418" y="296671"/>
                  </a:lnTo>
                  <a:lnTo>
                    <a:pt x="796425" y="294287"/>
                  </a:lnTo>
                  <a:lnTo>
                    <a:pt x="795098" y="291853"/>
                  </a:lnTo>
                  <a:lnTo>
                    <a:pt x="793622" y="286888"/>
                  </a:lnTo>
                  <a:lnTo>
                    <a:pt x="792382" y="285226"/>
                  </a:lnTo>
                  <a:lnTo>
                    <a:pt x="790708" y="284117"/>
                  </a:lnTo>
                  <a:lnTo>
                    <a:pt x="788746" y="283378"/>
                  </a:lnTo>
                  <a:lnTo>
                    <a:pt x="787438" y="282039"/>
                  </a:lnTo>
                  <a:lnTo>
                    <a:pt x="786566" y="280300"/>
                  </a:lnTo>
                  <a:lnTo>
                    <a:pt x="785983" y="278294"/>
                  </a:lnTo>
                  <a:lnTo>
                    <a:pt x="784749" y="276956"/>
                  </a:lnTo>
                  <a:lnTo>
                    <a:pt x="783081" y="276065"/>
                  </a:lnTo>
                  <a:lnTo>
                    <a:pt x="781122" y="275469"/>
                  </a:lnTo>
                  <a:lnTo>
                    <a:pt x="779815" y="274227"/>
                  </a:lnTo>
                  <a:lnTo>
                    <a:pt x="778944" y="272552"/>
                  </a:lnTo>
                  <a:lnTo>
                    <a:pt x="777546" y="267825"/>
                  </a:lnTo>
                  <a:lnTo>
                    <a:pt x="769904" y="259385"/>
                  </a:lnTo>
                  <a:lnTo>
                    <a:pt x="765633" y="259143"/>
                  </a:lnTo>
                  <a:lnTo>
                    <a:pt x="764409" y="258262"/>
                  </a:lnTo>
                  <a:lnTo>
                    <a:pt x="763593" y="256829"/>
                  </a:lnTo>
                  <a:lnTo>
                    <a:pt x="761989" y="251514"/>
                  </a:lnTo>
                  <a:lnTo>
                    <a:pt x="757924" y="251449"/>
                  </a:lnTo>
                  <a:lnTo>
                    <a:pt x="756730" y="250593"/>
                  </a:lnTo>
                  <a:lnTo>
                    <a:pt x="755933" y="249176"/>
                  </a:lnTo>
                  <a:lnTo>
                    <a:pt x="754656" y="244863"/>
                  </a:lnTo>
                  <a:lnTo>
                    <a:pt x="753705" y="244509"/>
                  </a:lnTo>
                  <a:lnTo>
                    <a:pt x="746721" y="243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982"/>
            <p:cNvSpPr/>
            <p:nvPr/>
          </p:nvSpPr>
          <p:spPr>
            <a:xfrm>
              <a:off x="6987965" y="5036822"/>
              <a:ext cx="121497" cy="220875"/>
            </a:xfrm>
            <a:custGeom>
              <a:avLst/>
              <a:gdLst/>
              <a:ahLst/>
              <a:cxnLst/>
              <a:rect l="0" t="0" r="0" b="0"/>
              <a:pathLst>
                <a:path w="121497" h="220875">
                  <a:moveTo>
                    <a:pt x="68155" y="7618"/>
                  </a:moveTo>
                  <a:lnTo>
                    <a:pt x="74716" y="7618"/>
                  </a:lnTo>
                  <a:lnTo>
                    <a:pt x="75069" y="6771"/>
                  </a:lnTo>
                  <a:lnTo>
                    <a:pt x="75773" y="25"/>
                  </a:lnTo>
                  <a:lnTo>
                    <a:pt x="75773" y="16"/>
                  </a:lnTo>
                  <a:lnTo>
                    <a:pt x="75774" y="10"/>
                  </a:lnTo>
                  <a:lnTo>
                    <a:pt x="75774" y="6"/>
                  </a:lnTo>
                  <a:lnTo>
                    <a:pt x="71730" y="0"/>
                  </a:lnTo>
                  <a:lnTo>
                    <a:pt x="70538" y="846"/>
                  </a:lnTo>
                  <a:lnTo>
                    <a:pt x="69744" y="2257"/>
                  </a:lnTo>
                  <a:lnTo>
                    <a:pt x="68861" y="6081"/>
                  </a:lnTo>
                  <a:lnTo>
                    <a:pt x="68469" y="10604"/>
                  </a:lnTo>
                  <a:lnTo>
                    <a:pt x="67518" y="13842"/>
                  </a:lnTo>
                  <a:lnTo>
                    <a:pt x="66037" y="17694"/>
                  </a:lnTo>
                  <a:lnTo>
                    <a:pt x="64203" y="21955"/>
                  </a:lnTo>
                  <a:lnTo>
                    <a:pt x="62134" y="25643"/>
                  </a:lnTo>
                  <a:lnTo>
                    <a:pt x="59907" y="28947"/>
                  </a:lnTo>
                  <a:lnTo>
                    <a:pt x="57577" y="31998"/>
                  </a:lnTo>
                  <a:lnTo>
                    <a:pt x="55176" y="36571"/>
                  </a:lnTo>
                  <a:lnTo>
                    <a:pt x="52729" y="42160"/>
                  </a:lnTo>
                  <a:lnTo>
                    <a:pt x="50250" y="48426"/>
                  </a:lnTo>
                  <a:lnTo>
                    <a:pt x="46906" y="54296"/>
                  </a:lnTo>
                  <a:lnTo>
                    <a:pt x="42983" y="59904"/>
                  </a:lnTo>
                  <a:lnTo>
                    <a:pt x="38674" y="65336"/>
                  </a:lnTo>
                  <a:lnTo>
                    <a:pt x="35800" y="70650"/>
                  </a:lnTo>
                  <a:lnTo>
                    <a:pt x="33885" y="75885"/>
                  </a:lnTo>
                  <a:lnTo>
                    <a:pt x="32608" y="81070"/>
                  </a:lnTo>
                  <a:lnTo>
                    <a:pt x="30064" y="87066"/>
                  </a:lnTo>
                  <a:lnTo>
                    <a:pt x="26674" y="93603"/>
                  </a:lnTo>
                  <a:lnTo>
                    <a:pt x="22721" y="100501"/>
                  </a:lnTo>
                  <a:lnTo>
                    <a:pt x="20085" y="106793"/>
                  </a:lnTo>
                  <a:lnTo>
                    <a:pt x="18329" y="112682"/>
                  </a:lnTo>
                  <a:lnTo>
                    <a:pt x="17158" y="118301"/>
                  </a:lnTo>
                  <a:lnTo>
                    <a:pt x="15530" y="123740"/>
                  </a:lnTo>
                  <a:lnTo>
                    <a:pt x="13598" y="129059"/>
                  </a:lnTo>
                  <a:lnTo>
                    <a:pt x="11464" y="134299"/>
                  </a:lnTo>
                  <a:lnTo>
                    <a:pt x="9195" y="139485"/>
                  </a:lnTo>
                  <a:lnTo>
                    <a:pt x="4414" y="149763"/>
                  </a:lnTo>
                  <a:lnTo>
                    <a:pt x="2801" y="154875"/>
                  </a:lnTo>
                  <a:lnTo>
                    <a:pt x="1725" y="159976"/>
                  </a:lnTo>
                  <a:lnTo>
                    <a:pt x="1008" y="165070"/>
                  </a:lnTo>
                  <a:lnTo>
                    <a:pt x="531" y="169313"/>
                  </a:lnTo>
                  <a:lnTo>
                    <a:pt x="212" y="172988"/>
                  </a:lnTo>
                  <a:lnTo>
                    <a:pt x="0" y="176285"/>
                  </a:lnTo>
                  <a:lnTo>
                    <a:pt x="705" y="179329"/>
                  </a:lnTo>
                  <a:lnTo>
                    <a:pt x="3745" y="184970"/>
                  </a:lnTo>
                  <a:lnTo>
                    <a:pt x="5741" y="187659"/>
                  </a:lnTo>
                  <a:lnTo>
                    <a:pt x="7920" y="190299"/>
                  </a:lnTo>
                  <a:lnTo>
                    <a:pt x="10218" y="192905"/>
                  </a:lnTo>
                  <a:lnTo>
                    <a:pt x="15030" y="198059"/>
                  </a:lnTo>
                  <a:lnTo>
                    <a:pt x="25017" y="208267"/>
                  </a:lnTo>
                  <a:lnTo>
                    <a:pt x="27543" y="209964"/>
                  </a:lnTo>
                  <a:lnTo>
                    <a:pt x="30073" y="211095"/>
                  </a:lnTo>
                  <a:lnTo>
                    <a:pt x="32607" y="211849"/>
                  </a:lnTo>
                  <a:lnTo>
                    <a:pt x="35143" y="213199"/>
                  </a:lnTo>
                  <a:lnTo>
                    <a:pt x="37681" y="214945"/>
                  </a:lnTo>
                  <a:lnTo>
                    <a:pt x="40219" y="216956"/>
                  </a:lnTo>
                  <a:lnTo>
                    <a:pt x="43604" y="218297"/>
                  </a:lnTo>
                  <a:lnTo>
                    <a:pt x="47554" y="219191"/>
                  </a:lnTo>
                  <a:lnTo>
                    <a:pt x="51881" y="219787"/>
                  </a:lnTo>
                  <a:lnTo>
                    <a:pt x="55612" y="220184"/>
                  </a:lnTo>
                  <a:lnTo>
                    <a:pt x="58946" y="220449"/>
                  </a:lnTo>
                  <a:lnTo>
                    <a:pt x="62016" y="220625"/>
                  </a:lnTo>
                  <a:lnTo>
                    <a:pt x="69942" y="220821"/>
                  </a:lnTo>
                  <a:lnTo>
                    <a:pt x="74426" y="220874"/>
                  </a:lnTo>
                  <a:lnTo>
                    <a:pt x="79108" y="220061"/>
                  </a:lnTo>
                  <a:lnTo>
                    <a:pt x="83924" y="218673"/>
                  </a:lnTo>
                  <a:lnTo>
                    <a:pt x="88828" y="216902"/>
                  </a:lnTo>
                  <a:lnTo>
                    <a:pt x="93790" y="214027"/>
                  </a:lnTo>
                  <a:lnTo>
                    <a:pt x="98792" y="210417"/>
                  </a:lnTo>
                  <a:lnTo>
                    <a:pt x="103821" y="206318"/>
                  </a:lnTo>
                  <a:lnTo>
                    <a:pt x="108019" y="202738"/>
                  </a:lnTo>
                  <a:lnTo>
                    <a:pt x="111664" y="199505"/>
                  </a:lnTo>
                  <a:lnTo>
                    <a:pt x="121496" y="1904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983"/>
            <p:cNvSpPr/>
            <p:nvPr/>
          </p:nvSpPr>
          <p:spPr>
            <a:xfrm>
              <a:off x="7048528" y="5021580"/>
              <a:ext cx="68553" cy="22861"/>
            </a:xfrm>
            <a:custGeom>
              <a:avLst/>
              <a:gdLst/>
              <a:ahLst/>
              <a:cxnLst/>
              <a:rect l="0" t="0" r="0" b="0"/>
              <a:pathLst>
                <a:path w="68553" h="22861">
                  <a:moveTo>
                    <a:pt x="7592" y="0"/>
                  </a:moveTo>
                  <a:lnTo>
                    <a:pt x="3547" y="0"/>
                  </a:lnTo>
                  <a:lnTo>
                    <a:pt x="2356" y="847"/>
                  </a:lnTo>
                  <a:lnTo>
                    <a:pt x="1561" y="2258"/>
                  </a:lnTo>
                  <a:lnTo>
                    <a:pt x="1031" y="4045"/>
                  </a:lnTo>
                  <a:lnTo>
                    <a:pt x="678" y="6930"/>
                  </a:lnTo>
                  <a:lnTo>
                    <a:pt x="443" y="10547"/>
                  </a:lnTo>
                  <a:lnTo>
                    <a:pt x="0" y="22139"/>
                  </a:lnTo>
                  <a:lnTo>
                    <a:pt x="837" y="21533"/>
                  </a:lnTo>
                  <a:lnTo>
                    <a:pt x="2242" y="20282"/>
                  </a:lnTo>
                  <a:lnTo>
                    <a:pt x="4025" y="18602"/>
                  </a:lnTo>
                  <a:lnTo>
                    <a:pt x="6062" y="17481"/>
                  </a:lnTo>
                  <a:lnTo>
                    <a:pt x="8265" y="16734"/>
                  </a:lnTo>
                  <a:lnTo>
                    <a:pt x="10581" y="16237"/>
                  </a:lnTo>
                  <a:lnTo>
                    <a:pt x="12972" y="15904"/>
                  </a:lnTo>
                  <a:lnTo>
                    <a:pt x="15411" y="15683"/>
                  </a:lnTo>
                  <a:lnTo>
                    <a:pt x="17884" y="15535"/>
                  </a:lnTo>
                  <a:lnTo>
                    <a:pt x="22891" y="15371"/>
                  </a:lnTo>
                  <a:lnTo>
                    <a:pt x="33004" y="15266"/>
                  </a:lnTo>
                  <a:lnTo>
                    <a:pt x="44661" y="15248"/>
                  </a:lnTo>
                  <a:lnTo>
                    <a:pt x="48392" y="16092"/>
                  </a:lnTo>
                  <a:lnTo>
                    <a:pt x="51725" y="17502"/>
                  </a:lnTo>
                  <a:lnTo>
                    <a:pt x="54794" y="19288"/>
                  </a:lnTo>
                  <a:lnTo>
                    <a:pt x="57686" y="20479"/>
                  </a:lnTo>
                  <a:lnTo>
                    <a:pt x="60461" y="21273"/>
                  </a:lnTo>
                  <a:lnTo>
                    <a:pt x="68552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984"/>
            <p:cNvSpPr/>
            <p:nvPr/>
          </p:nvSpPr>
          <p:spPr>
            <a:xfrm>
              <a:off x="7026698" y="5166360"/>
              <a:ext cx="174203" cy="37785"/>
            </a:xfrm>
            <a:custGeom>
              <a:avLst/>
              <a:gdLst/>
              <a:ahLst/>
              <a:cxnLst/>
              <a:rect l="0" t="0" r="0" b="0"/>
              <a:pathLst>
                <a:path w="174203" h="37785">
                  <a:moveTo>
                    <a:pt x="6562" y="0"/>
                  </a:moveTo>
                  <a:lnTo>
                    <a:pt x="2516" y="8091"/>
                  </a:lnTo>
                  <a:lnTo>
                    <a:pt x="1325" y="11320"/>
                  </a:lnTo>
                  <a:lnTo>
                    <a:pt x="530" y="14320"/>
                  </a:lnTo>
                  <a:lnTo>
                    <a:pt x="0" y="17167"/>
                  </a:lnTo>
                  <a:lnTo>
                    <a:pt x="495" y="19065"/>
                  </a:lnTo>
                  <a:lnTo>
                    <a:pt x="1671" y="20329"/>
                  </a:lnTo>
                  <a:lnTo>
                    <a:pt x="3301" y="21173"/>
                  </a:lnTo>
                  <a:lnTo>
                    <a:pt x="7370" y="22111"/>
                  </a:lnTo>
                  <a:lnTo>
                    <a:pt x="12002" y="22526"/>
                  </a:lnTo>
                  <a:lnTo>
                    <a:pt x="16883" y="22712"/>
                  </a:lnTo>
                  <a:lnTo>
                    <a:pt x="20215" y="23608"/>
                  </a:lnTo>
                  <a:lnTo>
                    <a:pt x="24131" y="25052"/>
                  </a:lnTo>
                  <a:lnTo>
                    <a:pt x="28436" y="26861"/>
                  </a:lnTo>
                  <a:lnTo>
                    <a:pt x="33844" y="28068"/>
                  </a:lnTo>
                  <a:lnTo>
                    <a:pt x="39989" y="28872"/>
                  </a:lnTo>
                  <a:lnTo>
                    <a:pt x="46628" y="29408"/>
                  </a:lnTo>
                  <a:lnTo>
                    <a:pt x="52745" y="29765"/>
                  </a:lnTo>
                  <a:lnTo>
                    <a:pt x="64059" y="30162"/>
                  </a:lnTo>
                  <a:lnTo>
                    <a:pt x="83994" y="30386"/>
                  </a:lnTo>
                  <a:lnTo>
                    <a:pt x="91203" y="31264"/>
                  </a:lnTo>
                  <a:lnTo>
                    <a:pt x="98549" y="32696"/>
                  </a:lnTo>
                  <a:lnTo>
                    <a:pt x="105987" y="34497"/>
                  </a:lnTo>
                  <a:lnTo>
                    <a:pt x="113486" y="35698"/>
                  </a:lnTo>
                  <a:lnTo>
                    <a:pt x="121024" y="36499"/>
                  </a:lnTo>
                  <a:lnTo>
                    <a:pt x="128590" y="37032"/>
                  </a:lnTo>
                  <a:lnTo>
                    <a:pt x="135328" y="37389"/>
                  </a:lnTo>
                  <a:lnTo>
                    <a:pt x="147328" y="37784"/>
                  </a:lnTo>
                  <a:lnTo>
                    <a:pt x="152900" y="37043"/>
                  </a:lnTo>
                  <a:lnTo>
                    <a:pt x="158307" y="35702"/>
                  </a:lnTo>
                  <a:lnTo>
                    <a:pt x="174202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985"/>
            <p:cNvSpPr/>
            <p:nvPr/>
          </p:nvSpPr>
          <p:spPr>
            <a:xfrm>
              <a:off x="7208706" y="5082854"/>
              <a:ext cx="144595" cy="144467"/>
            </a:xfrm>
            <a:custGeom>
              <a:avLst/>
              <a:gdLst/>
              <a:ahLst/>
              <a:cxnLst/>
              <a:rect l="0" t="0" r="0" b="0"/>
              <a:pathLst>
                <a:path w="144595" h="144467">
                  <a:moveTo>
                    <a:pt x="15054" y="7306"/>
                  </a:moveTo>
                  <a:lnTo>
                    <a:pt x="1932" y="7306"/>
                  </a:lnTo>
                  <a:lnTo>
                    <a:pt x="1226" y="6460"/>
                  </a:lnTo>
                  <a:lnTo>
                    <a:pt x="755" y="5049"/>
                  </a:lnTo>
                  <a:lnTo>
                    <a:pt x="0" y="745"/>
                  </a:lnTo>
                  <a:lnTo>
                    <a:pt x="784" y="392"/>
                  </a:lnTo>
                  <a:lnTo>
                    <a:pt x="3913" y="0"/>
                  </a:lnTo>
                  <a:lnTo>
                    <a:pt x="5088" y="742"/>
                  </a:lnTo>
                  <a:lnTo>
                    <a:pt x="5869" y="2084"/>
                  </a:lnTo>
                  <a:lnTo>
                    <a:pt x="6391" y="3825"/>
                  </a:lnTo>
                  <a:lnTo>
                    <a:pt x="9228" y="8016"/>
                  </a:lnTo>
                  <a:lnTo>
                    <a:pt x="11170" y="10320"/>
                  </a:lnTo>
                  <a:lnTo>
                    <a:pt x="13311" y="12702"/>
                  </a:lnTo>
                  <a:lnTo>
                    <a:pt x="17949" y="17606"/>
                  </a:lnTo>
                  <a:lnTo>
                    <a:pt x="36910" y="36763"/>
                  </a:lnTo>
                  <a:lnTo>
                    <a:pt x="41478" y="42184"/>
                  </a:lnTo>
                  <a:lnTo>
                    <a:pt x="46217" y="48339"/>
                  </a:lnTo>
                  <a:lnTo>
                    <a:pt x="51069" y="54981"/>
                  </a:lnTo>
                  <a:lnTo>
                    <a:pt x="55151" y="60256"/>
                  </a:lnTo>
                  <a:lnTo>
                    <a:pt x="58719" y="64619"/>
                  </a:lnTo>
                  <a:lnTo>
                    <a:pt x="61943" y="68375"/>
                  </a:lnTo>
                  <a:lnTo>
                    <a:pt x="66634" y="73419"/>
                  </a:lnTo>
                  <a:lnTo>
                    <a:pt x="84523" y="91806"/>
                  </a:lnTo>
                  <a:lnTo>
                    <a:pt x="95601" y="103000"/>
                  </a:lnTo>
                  <a:lnTo>
                    <a:pt x="100079" y="108355"/>
                  </a:lnTo>
                  <a:lnTo>
                    <a:pt x="103910" y="113619"/>
                  </a:lnTo>
                  <a:lnTo>
                    <a:pt x="107312" y="118821"/>
                  </a:lnTo>
                  <a:lnTo>
                    <a:pt x="111273" y="123136"/>
                  </a:lnTo>
                  <a:lnTo>
                    <a:pt x="115606" y="126859"/>
                  </a:lnTo>
                  <a:lnTo>
                    <a:pt x="120189" y="130188"/>
                  </a:lnTo>
                  <a:lnTo>
                    <a:pt x="124091" y="132408"/>
                  </a:lnTo>
                  <a:lnTo>
                    <a:pt x="127538" y="133887"/>
                  </a:lnTo>
                  <a:lnTo>
                    <a:pt x="130683" y="134873"/>
                  </a:lnTo>
                  <a:lnTo>
                    <a:pt x="133627" y="136378"/>
                  </a:lnTo>
                  <a:lnTo>
                    <a:pt x="136436" y="138227"/>
                  </a:lnTo>
                  <a:lnTo>
                    <a:pt x="144594" y="1444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986"/>
            <p:cNvSpPr/>
            <p:nvPr/>
          </p:nvSpPr>
          <p:spPr>
            <a:xfrm>
              <a:off x="7216140" y="5091219"/>
              <a:ext cx="167641" cy="166582"/>
            </a:xfrm>
            <a:custGeom>
              <a:avLst/>
              <a:gdLst/>
              <a:ahLst/>
              <a:cxnLst/>
              <a:rect l="0" t="0" r="0" b="0"/>
              <a:pathLst>
                <a:path w="167641" h="166582">
                  <a:moveTo>
                    <a:pt x="167640" y="6561"/>
                  </a:moveTo>
                  <a:lnTo>
                    <a:pt x="167640" y="0"/>
                  </a:lnTo>
                  <a:lnTo>
                    <a:pt x="166793" y="494"/>
                  </a:lnTo>
                  <a:lnTo>
                    <a:pt x="163595" y="3300"/>
                  </a:lnTo>
                  <a:lnTo>
                    <a:pt x="161556" y="6081"/>
                  </a:lnTo>
                  <a:lnTo>
                    <a:pt x="159351" y="9627"/>
                  </a:lnTo>
                  <a:lnTo>
                    <a:pt x="157034" y="13686"/>
                  </a:lnTo>
                  <a:lnTo>
                    <a:pt x="152202" y="22710"/>
                  </a:lnTo>
                  <a:lnTo>
                    <a:pt x="149727" y="27487"/>
                  </a:lnTo>
                  <a:lnTo>
                    <a:pt x="146386" y="33212"/>
                  </a:lnTo>
                  <a:lnTo>
                    <a:pt x="138155" y="46346"/>
                  </a:lnTo>
                  <a:lnTo>
                    <a:pt x="132743" y="52558"/>
                  </a:lnTo>
                  <a:lnTo>
                    <a:pt x="126596" y="58392"/>
                  </a:lnTo>
                  <a:lnTo>
                    <a:pt x="119957" y="63975"/>
                  </a:lnTo>
                  <a:lnTo>
                    <a:pt x="112992" y="71084"/>
                  </a:lnTo>
                  <a:lnTo>
                    <a:pt x="105808" y="79210"/>
                  </a:lnTo>
                  <a:lnTo>
                    <a:pt x="98479" y="88013"/>
                  </a:lnTo>
                  <a:lnTo>
                    <a:pt x="91052" y="96423"/>
                  </a:lnTo>
                  <a:lnTo>
                    <a:pt x="76028" y="112540"/>
                  </a:lnTo>
                  <a:lnTo>
                    <a:pt x="67618" y="120394"/>
                  </a:lnTo>
                  <a:lnTo>
                    <a:pt x="58626" y="128169"/>
                  </a:lnTo>
                  <a:lnTo>
                    <a:pt x="49244" y="135893"/>
                  </a:lnTo>
                  <a:lnTo>
                    <a:pt x="39602" y="142736"/>
                  </a:lnTo>
                  <a:lnTo>
                    <a:pt x="29789" y="148991"/>
                  </a:lnTo>
                  <a:lnTo>
                    <a:pt x="0" y="1665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987"/>
            <p:cNvSpPr/>
            <p:nvPr/>
          </p:nvSpPr>
          <p:spPr>
            <a:xfrm>
              <a:off x="6819900" y="5327470"/>
              <a:ext cx="678142" cy="75111"/>
            </a:xfrm>
            <a:custGeom>
              <a:avLst/>
              <a:gdLst/>
              <a:ahLst/>
              <a:cxnLst/>
              <a:rect l="0" t="0" r="0" b="0"/>
              <a:pathLst>
                <a:path w="678142" h="75111">
                  <a:moveTo>
                    <a:pt x="0" y="67490"/>
                  </a:moveTo>
                  <a:lnTo>
                    <a:pt x="0" y="75017"/>
                  </a:lnTo>
                  <a:lnTo>
                    <a:pt x="20598" y="75110"/>
                  </a:lnTo>
                  <a:lnTo>
                    <a:pt x="104151" y="75110"/>
                  </a:lnTo>
                  <a:lnTo>
                    <a:pt x="116563" y="72852"/>
                  </a:lnTo>
                  <a:lnTo>
                    <a:pt x="123429" y="71065"/>
                  </a:lnTo>
                  <a:lnTo>
                    <a:pt x="137830" y="69079"/>
                  </a:lnTo>
                  <a:lnTo>
                    <a:pt x="152698" y="67350"/>
                  </a:lnTo>
                  <a:lnTo>
                    <a:pt x="160218" y="65702"/>
                  </a:lnTo>
                  <a:lnTo>
                    <a:pt x="194583" y="56977"/>
                  </a:lnTo>
                  <a:lnTo>
                    <a:pt x="203382" y="54554"/>
                  </a:lnTo>
                  <a:lnTo>
                    <a:pt x="219932" y="49605"/>
                  </a:lnTo>
                  <a:lnTo>
                    <a:pt x="243529" y="42059"/>
                  </a:lnTo>
                  <a:lnTo>
                    <a:pt x="252100" y="39529"/>
                  </a:lnTo>
                  <a:lnTo>
                    <a:pt x="279495" y="31923"/>
                  </a:lnTo>
                  <a:lnTo>
                    <a:pt x="296094" y="26847"/>
                  </a:lnTo>
                  <a:lnTo>
                    <a:pt x="304075" y="25155"/>
                  </a:lnTo>
                  <a:lnTo>
                    <a:pt x="319718" y="23274"/>
                  </a:lnTo>
                  <a:lnTo>
                    <a:pt x="327445" y="21926"/>
                  </a:lnTo>
                  <a:lnTo>
                    <a:pt x="335136" y="20181"/>
                  </a:lnTo>
                  <a:lnTo>
                    <a:pt x="342804" y="18170"/>
                  </a:lnTo>
                  <a:lnTo>
                    <a:pt x="350456" y="15984"/>
                  </a:lnTo>
                  <a:lnTo>
                    <a:pt x="365732" y="11296"/>
                  </a:lnTo>
                  <a:lnTo>
                    <a:pt x="373361" y="9707"/>
                  </a:lnTo>
                  <a:lnTo>
                    <a:pt x="388611" y="7942"/>
                  </a:lnTo>
                  <a:lnTo>
                    <a:pt x="407432" y="6948"/>
                  </a:lnTo>
                  <a:lnTo>
                    <a:pt x="418430" y="8973"/>
                  </a:lnTo>
                  <a:lnTo>
                    <a:pt x="423733" y="10699"/>
                  </a:lnTo>
                  <a:lnTo>
                    <a:pt x="436399" y="12616"/>
                  </a:lnTo>
                  <a:lnTo>
                    <a:pt x="448802" y="14315"/>
                  </a:lnTo>
                  <a:lnTo>
                    <a:pt x="453295" y="15953"/>
                  </a:lnTo>
                  <a:lnTo>
                    <a:pt x="457136" y="17892"/>
                  </a:lnTo>
                  <a:lnTo>
                    <a:pt x="465920" y="20046"/>
                  </a:lnTo>
                  <a:lnTo>
                    <a:pt x="475469" y="21850"/>
                  </a:lnTo>
                  <a:lnTo>
                    <a:pt x="480385" y="23517"/>
                  </a:lnTo>
                  <a:lnTo>
                    <a:pt x="485356" y="25475"/>
                  </a:lnTo>
                  <a:lnTo>
                    <a:pt x="489518" y="27626"/>
                  </a:lnTo>
                  <a:lnTo>
                    <a:pt x="493138" y="29907"/>
                  </a:lnTo>
                  <a:lnTo>
                    <a:pt x="496399" y="32275"/>
                  </a:lnTo>
                  <a:lnTo>
                    <a:pt x="500266" y="33854"/>
                  </a:lnTo>
                  <a:lnTo>
                    <a:pt x="513798" y="36074"/>
                  </a:lnTo>
                  <a:lnTo>
                    <a:pt x="533542" y="36825"/>
                  </a:lnTo>
                  <a:lnTo>
                    <a:pt x="553748" y="36974"/>
                  </a:lnTo>
                  <a:lnTo>
                    <a:pt x="563892" y="34736"/>
                  </a:lnTo>
                  <a:lnTo>
                    <a:pt x="568968" y="32954"/>
                  </a:lnTo>
                  <a:lnTo>
                    <a:pt x="581381" y="30974"/>
                  </a:lnTo>
                  <a:lnTo>
                    <a:pt x="594518" y="29247"/>
                  </a:lnTo>
                  <a:lnTo>
                    <a:pt x="600392" y="27602"/>
                  </a:lnTo>
                  <a:lnTo>
                    <a:pt x="606002" y="25657"/>
                  </a:lnTo>
                  <a:lnTo>
                    <a:pt x="611434" y="23515"/>
                  </a:lnTo>
                  <a:lnTo>
                    <a:pt x="616749" y="21240"/>
                  </a:lnTo>
                  <a:lnTo>
                    <a:pt x="621986" y="18876"/>
                  </a:lnTo>
                  <a:lnTo>
                    <a:pt x="627171" y="17301"/>
                  </a:lnTo>
                  <a:lnTo>
                    <a:pt x="637446" y="15550"/>
                  </a:lnTo>
                  <a:lnTo>
                    <a:pt x="641711" y="14237"/>
                  </a:lnTo>
                  <a:lnTo>
                    <a:pt x="645401" y="12515"/>
                  </a:lnTo>
                  <a:lnTo>
                    <a:pt x="648707" y="10520"/>
                  </a:lnTo>
                  <a:lnTo>
                    <a:pt x="654638" y="8303"/>
                  </a:lnTo>
                  <a:lnTo>
                    <a:pt x="665345" y="6880"/>
                  </a:lnTo>
                  <a:lnTo>
                    <a:pt x="667930" y="5916"/>
                  </a:lnTo>
                  <a:lnTo>
                    <a:pt x="670500" y="4428"/>
                  </a:lnTo>
                  <a:lnTo>
                    <a:pt x="676663" y="0"/>
                  </a:lnTo>
                  <a:lnTo>
                    <a:pt x="677169" y="483"/>
                  </a:lnTo>
                  <a:lnTo>
                    <a:pt x="677506" y="1652"/>
                  </a:lnTo>
                  <a:lnTo>
                    <a:pt x="678047" y="5566"/>
                  </a:lnTo>
                  <a:lnTo>
                    <a:pt x="678091" y="6734"/>
                  </a:lnTo>
                  <a:lnTo>
                    <a:pt x="678141" y="10290"/>
                  </a:lnTo>
                  <a:lnTo>
                    <a:pt x="677307" y="11576"/>
                  </a:lnTo>
                  <a:lnTo>
                    <a:pt x="675904" y="12434"/>
                  </a:lnTo>
                  <a:lnTo>
                    <a:pt x="670560" y="1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988"/>
            <p:cNvSpPr/>
            <p:nvPr/>
          </p:nvSpPr>
          <p:spPr>
            <a:xfrm>
              <a:off x="6903751" y="5433166"/>
              <a:ext cx="342861" cy="307764"/>
            </a:xfrm>
            <a:custGeom>
              <a:avLst/>
              <a:gdLst/>
              <a:ahLst/>
              <a:cxnLst/>
              <a:rect l="0" t="0" r="0" b="0"/>
              <a:pathLst>
                <a:path w="342861" h="307764">
                  <a:moveTo>
                    <a:pt x="91409" y="30374"/>
                  </a:moveTo>
                  <a:lnTo>
                    <a:pt x="87364" y="22283"/>
                  </a:lnTo>
                  <a:lnTo>
                    <a:pt x="85378" y="16054"/>
                  </a:lnTo>
                  <a:lnTo>
                    <a:pt x="83998" y="7792"/>
                  </a:lnTo>
                  <a:lnTo>
                    <a:pt x="83882" y="3968"/>
                  </a:lnTo>
                  <a:lnTo>
                    <a:pt x="83005" y="2611"/>
                  </a:lnTo>
                  <a:lnTo>
                    <a:pt x="81572" y="1705"/>
                  </a:lnTo>
                  <a:lnTo>
                    <a:pt x="76485" y="0"/>
                  </a:lnTo>
                  <a:lnTo>
                    <a:pt x="76262" y="3970"/>
                  </a:lnTo>
                  <a:lnTo>
                    <a:pt x="75385" y="5998"/>
                  </a:lnTo>
                  <a:lnTo>
                    <a:pt x="72152" y="10509"/>
                  </a:lnTo>
                  <a:lnTo>
                    <a:pt x="70950" y="13744"/>
                  </a:lnTo>
                  <a:lnTo>
                    <a:pt x="69616" y="21854"/>
                  </a:lnTo>
                  <a:lnTo>
                    <a:pt x="68414" y="27234"/>
                  </a:lnTo>
                  <a:lnTo>
                    <a:pt x="66766" y="33361"/>
                  </a:lnTo>
                  <a:lnTo>
                    <a:pt x="64820" y="39985"/>
                  </a:lnTo>
                  <a:lnTo>
                    <a:pt x="63523" y="46941"/>
                  </a:lnTo>
                  <a:lnTo>
                    <a:pt x="62659" y="54119"/>
                  </a:lnTo>
                  <a:lnTo>
                    <a:pt x="62082" y="61444"/>
                  </a:lnTo>
                  <a:lnTo>
                    <a:pt x="60850" y="68868"/>
                  </a:lnTo>
                  <a:lnTo>
                    <a:pt x="59184" y="76357"/>
                  </a:lnTo>
                  <a:lnTo>
                    <a:pt x="50425" y="110671"/>
                  </a:lnTo>
                  <a:lnTo>
                    <a:pt x="47999" y="119465"/>
                  </a:lnTo>
                  <a:lnTo>
                    <a:pt x="40541" y="144825"/>
                  </a:lnTo>
                  <a:lnTo>
                    <a:pt x="32969" y="172564"/>
                  </a:lnTo>
                  <a:lnTo>
                    <a:pt x="27900" y="189243"/>
                  </a:lnTo>
                  <a:lnTo>
                    <a:pt x="25362" y="196400"/>
                  </a:lnTo>
                  <a:lnTo>
                    <a:pt x="22825" y="202864"/>
                  </a:lnTo>
                  <a:lnTo>
                    <a:pt x="20286" y="208868"/>
                  </a:lnTo>
                  <a:lnTo>
                    <a:pt x="15208" y="220054"/>
                  </a:lnTo>
                  <a:lnTo>
                    <a:pt x="12669" y="225407"/>
                  </a:lnTo>
                  <a:lnTo>
                    <a:pt x="10975" y="230669"/>
                  </a:lnTo>
                  <a:lnTo>
                    <a:pt x="9846" y="235871"/>
                  </a:lnTo>
                  <a:lnTo>
                    <a:pt x="9094" y="241032"/>
                  </a:lnTo>
                  <a:lnTo>
                    <a:pt x="6000" y="249024"/>
                  </a:lnTo>
                  <a:lnTo>
                    <a:pt x="2650" y="255398"/>
                  </a:lnTo>
                  <a:lnTo>
                    <a:pt x="321" y="264953"/>
                  </a:lnTo>
                  <a:lnTo>
                    <a:pt x="204" y="264653"/>
                  </a:lnTo>
                  <a:lnTo>
                    <a:pt x="0" y="255844"/>
                  </a:lnTo>
                  <a:lnTo>
                    <a:pt x="836" y="253500"/>
                  </a:lnTo>
                  <a:lnTo>
                    <a:pt x="6059" y="245311"/>
                  </a:lnTo>
                  <a:lnTo>
                    <a:pt x="10577" y="237098"/>
                  </a:lnTo>
                  <a:lnTo>
                    <a:pt x="12969" y="231690"/>
                  </a:lnTo>
                  <a:lnTo>
                    <a:pt x="15408" y="225545"/>
                  </a:lnTo>
                  <a:lnTo>
                    <a:pt x="17881" y="218908"/>
                  </a:lnTo>
                  <a:lnTo>
                    <a:pt x="21225" y="212790"/>
                  </a:lnTo>
                  <a:lnTo>
                    <a:pt x="25146" y="207018"/>
                  </a:lnTo>
                  <a:lnTo>
                    <a:pt x="29454" y="201477"/>
                  </a:lnTo>
                  <a:lnTo>
                    <a:pt x="34019" y="195242"/>
                  </a:lnTo>
                  <a:lnTo>
                    <a:pt x="43606" y="181542"/>
                  </a:lnTo>
                  <a:lnTo>
                    <a:pt x="49381" y="174333"/>
                  </a:lnTo>
                  <a:lnTo>
                    <a:pt x="55770" y="166986"/>
                  </a:lnTo>
                  <a:lnTo>
                    <a:pt x="62570" y="159549"/>
                  </a:lnTo>
                  <a:lnTo>
                    <a:pt x="67950" y="152897"/>
                  </a:lnTo>
                  <a:lnTo>
                    <a:pt x="72383" y="146769"/>
                  </a:lnTo>
                  <a:lnTo>
                    <a:pt x="76185" y="140991"/>
                  </a:lnTo>
                  <a:lnTo>
                    <a:pt x="81260" y="135445"/>
                  </a:lnTo>
                  <a:lnTo>
                    <a:pt x="87184" y="130055"/>
                  </a:lnTo>
                  <a:lnTo>
                    <a:pt x="93672" y="124768"/>
                  </a:lnTo>
                  <a:lnTo>
                    <a:pt x="98844" y="119550"/>
                  </a:lnTo>
                  <a:lnTo>
                    <a:pt x="103139" y="114378"/>
                  </a:lnTo>
                  <a:lnTo>
                    <a:pt x="106849" y="109237"/>
                  </a:lnTo>
                  <a:lnTo>
                    <a:pt x="115486" y="101266"/>
                  </a:lnTo>
                  <a:lnTo>
                    <a:pt x="120161" y="97955"/>
                  </a:lnTo>
                  <a:lnTo>
                    <a:pt x="129870" y="94277"/>
                  </a:lnTo>
                  <a:lnTo>
                    <a:pt x="138983" y="92642"/>
                  </a:lnTo>
                  <a:lnTo>
                    <a:pt x="149474" y="91593"/>
                  </a:lnTo>
                  <a:lnTo>
                    <a:pt x="150439" y="91506"/>
                  </a:lnTo>
                  <a:lnTo>
                    <a:pt x="151929" y="93142"/>
                  </a:lnTo>
                  <a:lnTo>
                    <a:pt x="158071" y="102688"/>
                  </a:lnTo>
                  <a:lnTo>
                    <a:pt x="162805" y="108516"/>
                  </a:lnTo>
                  <a:lnTo>
                    <a:pt x="164407" y="112102"/>
                  </a:lnTo>
                  <a:lnTo>
                    <a:pt x="166186" y="120602"/>
                  </a:lnTo>
                  <a:lnTo>
                    <a:pt x="166976" y="130024"/>
                  </a:lnTo>
                  <a:lnTo>
                    <a:pt x="167188" y="134908"/>
                  </a:lnTo>
                  <a:lnTo>
                    <a:pt x="167421" y="144849"/>
                  </a:lnTo>
                  <a:lnTo>
                    <a:pt x="167609" y="226950"/>
                  </a:lnTo>
                  <a:lnTo>
                    <a:pt x="168455" y="226618"/>
                  </a:lnTo>
                  <a:lnTo>
                    <a:pt x="171654" y="223992"/>
                  </a:lnTo>
                  <a:lnTo>
                    <a:pt x="173692" y="222953"/>
                  </a:lnTo>
                  <a:lnTo>
                    <a:pt x="180607" y="220643"/>
                  </a:lnTo>
                  <a:lnTo>
                    <a:pt x="188863" y="214126"/>
                  </a:lnTo>
                  <a:lnTo>
                    <a:pt x="197094" y="206304"/>
                  </a:lnTo>
                  <a:lnTo>
                    <a:pt x="302230" y="101494"/>
                  </a:lnTo>
                  <a:lnTo>
                    <a:pt x="310132" y="95849"/>
                  </a:lnTo>
                  <a:lnTo>
                    <a:pt x="316466" y="92494"/>
                  </a:lnTo>
                  <a:lnTo>
                    <a:pt x="324792" y="85845"/>
                  </a:lnTo>
                  <a:lnTo>
                    <a:pt x="333705" y="77545"/>
                  </a:lnTo>
                  <a:lnTo>
                    <a:pt x="335066" y="77908"/>
                  </a:lnTo>
                  <a:lnTo>
                    <a:pt x="341674" y="82782"/>
                  </a:lnTo>
                  <a:lnTo>
                    <a:pt x="342073" y="83939"/>
                  </a:lnTo>
                  <a:lnTo>
                    <a:pt x="342633" y="90460"/>
                  </a:lnTo>
                  <a:lnTo>
                    <a:pt x="342800" y="101894"/>
                  </a:lnTo>
                  <a:lnTo>
                    <a:pt x="342860" y="120497"/>
                  </a:lnTo>
                  <a:lnTo>
                    <a:pt x="340607" y="129977"/>
                  </a:lnTo>
                  <a:lnTo>
                    <a:pt x="338821" y="134877"/>
                  </a:lnTo>
                  <a:lnTo>
                    <a:pt x="337630" y="139836"/>
                  </a:lnTo>
                  <a:lnTo>
                    <a:pt x="336837" y="144835"/>
                  </a:lnTo>
                  <a:lnTo>
                    <a:pt x="336308" y="149862"/>
                  </a:lnTo>
                  <a:lnTo>
                    <a:pt x="335108" y="155752"/>
                  </a:lnTo>
                  <a:lnTo>
                    <a:pt x="333462" y="162219"/>
                  </a:lnTo>
                  <a:lnTo>
                    <a:pt x="331517" y="169071"/>
                  </a:lnTo>
                  <a:lnTo>
                    <a:pt x="330221" y="176178"/>
                  </a:lnTo>
                  <a:lnTo>
                    <a:pt x="329358" y="183457"/>
                  </a:lnTo>
                  <a:lnTo>
                    <a:pt x="328781" y="190849"/>
                  </a:lnTo>
                  <a:lnTo>
                    <a:pt x="327550" y="198317"/>
                  </a:lnTo>
                  <a:lnTo>
                    <a:pt x="325884" y="205836"/>
                  </a:lnTo>
                  <a:lnTo>
                    <a:pt x="323925" y="213389"/>
                  </a:lnTo>
                  <a:lnTo>
                    <a:pt x="321774" y="220117"/>
                  </a:lnTo>
                  <a:lnTo>
                    <a:pt x="319492" y="226296"/>
                  </a:lnTo>
                  <a:lnTo>
                    <a:pt x="317125" y="232109"/>
                  </a:lnTo>
                  <a:lnTo>
                    <a:pt x="315546" y="238524"/>
                  </a:lnTo>
                  <a:lnTo>
                    <a:pt x="314493" y="245340"/>
                  </a:lnTo>
                  <a:lnTo>
                    <a:pt x="313791" y="252425"/>
                  </a:lnTo>
                  <a:lnTo>
                    <a:pt x="312478" y="258842"/>
                  </a:lnTo>
                  <a:lnTo>
                    <a:pt x="310754" y="264813"/>
                  </a:lnTo>
                  <a:lnTo>
                    <a:pt x="308760" y="270486"/>
                  </a:lnTo>
                  <a:lnTo>
                    <a:pt x="307429" y="275962"/>
                  </a:lnTo>
                  <a:lnTo>
                    <a:pt x="306543" y="281306"/>
                  </a:lnTo>
                  <a:lnTo>
                    <a:pt x="305557" y="290913"/>
                  </a:lnTo>
                  <a:lnTo>
                    <a:pt x="305120" y="298005"/>
                  </a:lnTo>
                  <a:lnTo>
                    <a:pt x="304873" y="306757"/>
                  </a:lnTo>
                  <a:lnTo>
                    <a:pt x="305684" y="307763"/>
                  </a:lnTo>
                  <a:lnTo>
                    <a:pt x="307072" y="307587"/>
                  </a:lnTo>
                  <a:lnTo>
                    <a:pt x="312389" y="3046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989"/>
            <p:cNvSpPr/>
            <p:nvPr/>
          </p:nvSpPr>
          <p:spPr>
            <a:xfrm>
              <a:off x="7339345" y="5539756"/>
              <a:ext cx="90156" cy="269728"/>
            </a:xfrm>
            <a:custGeom>
              <a:avLst/>
              <a:gdLst/>
              <a:ahLst/>
              <a:cxnLst/>
              <a:rect l="0" t="0" r="0" b="0"/>
              <a:pathLst>
                <a:path w="90156" h="269728">
                  <a:moveTo>
                    <a:pt x="44435" y="15224"/>
                  </a:moveTo>
                  <a:lnTo>
                    <a:pt x="48480" y="7134"/>
                  </a:lnTo>
                  <a:lnTo>
                    <a:pt x="50519" y="4750"/>
                  </a:lnTo>
                  <a:lnTo>
                    <a:pt x="52724" y="3161"/>
                  </a:lnTo>
                  <a:lnTo>
                    <a:pt x="55041" y="2102"/>
                  </a:lnTo>
                  <a:lnTo>
                    <a:pt x="57433" y="1396"/>
                  </a:lnTo>
                  <a:lnTo>
                    <a:pt x="59873" y="925"/>
                  </a:lnTo>
                  <a:lnTo>
                    <a:pt x="66861" y="39"/>
                  </a:lnTo>
                  <a:lnTo>
                    <a:pt x="69360" y="8"/>
                  </a:lnTo>
                  <a:lnTo>
                    <a:pt x="71211" y="0"/>
                  </a:lnTo>
                  <a:lnTo>
                    <a:pt x="71599" y="841"/>
                  </a:lnTo>
                  <a:lnTo>
                    <a:pt x="71012" y="2249"/>
                  </a:lnTo>
                  <a:lnTo>
                    <a:pt x="69773" y="4034"/>
                  </a:lnTo>
                  <a:lnTo>
                    <a:pt x="68396" y="8275"/>
                  </a:lnTo>
                  <a:lnTo>
                    <a:pt x="67621" y="15423"/>
                  </a:lnTo>
                  <a:lnTo>
                    <a:pt x="67513" y="17897"/>
                  </a:lnTo>
                  <a:lnTo>
                    <a:pt x="66594" y="22086"/>
                  </a:lnTo>
                  <a:lnTo>
                    <a:pt x="65133" y="27419"/>
                  </a:lnTo>
                  <a:lnTo>
                    <a:pt x="63314" y="33514"/>
                  </a:lnTo>
                  <a:lnTo>
                    <a:pt x="61254" y="39271"/>
                  </a:lnTo>
                  <a:lnTo>
                    <a:pt x="59034" y="44802"/>
                  </a:lnTo>
                  <a:lnTo>
                    <a:pt x="56707" y="50182"/>
                  </a:lnTo>
                  <a:lnTo>
                    <a:pt x="54310" y="56309"/>
                  </a:lnTo>
                  <a:lnTo>
                    <a:pt x="49388" y="69891"/>
                  </a:lnTo>
                  <a:lnTo>
                    <a:pt x="46891" y="77916"/>
                  </a:lnTo>
                  <a:lnTo>
                    <a:pt x="41858" y="95863"/>
                  </a:lnTo>
                  <a:lnTo>
                    <a:pt x="26652" y="155091"/>
                  </a:lnTo>
                  <a:lnTo>
                    <a:pt x="23266" y="164349"/>
                  </a:lnTo>
                  <a:lnTo>
                    <a:pt x="19317" y="173060"/>
                  </a:lnTo>
                  <a:lnTo>
                    <a:pt x="14989" y="181409"/>
                  </a:lnTo>
                  <a:lnTo>
                    <a:pt x="12104" y="190361"/>
                  </a:lnTo>
                  <a:lnTo>
                    <a:pt x="10182" y="199715"/>
                  </a:lnTo>
                  <a:lnTo>
                    <a:pt x="8899" y="209338"/>
                  </a:lnTo>
                  <a:lnTo>
                    <a:pt x="7199" y="217446"/>
                  </a:lnTo>
                  <a:lnTo>
                    <a:pt x="5218" y="224546"/>
                  </a:lnTo>
                  <a:lnTo>
                    <a:pt x="3049" y="230972"/>
                  </a:lnTo>
                  <a:lnTo>
                    <a:pt x="1605" y="236949"/>
                  </a:lnTo>
                  <a:lnTo>
                    <a:pt x="642" y="242628"/>
                  </a:lnTo>
                  <a:lnTo>
                    <a:pt x="0" y="248107"/>
                  </a:lnTo>
                  <a:lnTo>
                    <a:pt x="419" y="252606"/>
                  </a:lnTo>
                  <a:lnTo>
                    <a:pt x="1543" y="256452"/>
                  </a:lnTo>
                  <a:lnTo>
                    <a:pt x="3141" y="259862"/>
                  </a:lnTo>
                  <a:lnTo>
                    <a:pt x="5052" y="262983"/>
                  </a:lnTo>
                  <a:lnTo>
                    <a:pt x="7173" y="265910"/>
                  </a:lnTo>
                  <a:lnTo>
                    <a:pt x="9434" y="268708"/>
                  </a:lnTo>
                  <a:lnTo>
                    <a:pt x="11788" y="269727"/>
                  </a:lnTo>
                  <a:lnTo>
                    <a:pt x="14204" y="269560"/>
                  </a:lnTo>
                  <a:lnTo>
                    <a:pt x="16659" y="268601"/>
                  </a:lnTo>
                  <a:lnTo>
                    <a:pt x="19992" y="267116"/>
                  </a:lnTo>
                  <a:lnTo>
                    <a:pt x="28209" y="263207"/>
                  </a:lnTo>
                  <a:lnTo>
                    <a:pt x="42356" y="256246"/>
                  </a:lnTo>
                  <a:lnTo>
                    <a:pt x="48129" y="252952"/>
                  </a:lnTo>
                  <a:lnTo>
                    <a:pt x="54518" y="249063"/>
                  </a:lnTo>
                  <a:lnTo>
                    <a:pt x="61316" y="244777"/>
                  </a:lnTo>
                  <a:lnTo>
                    <a:pt x="67542" y="239380"/>
                  </a:lnTo>
                  <a:lnTo>
                    <a:pt x="73387" y="233240"/>
                  </a:lnTo>
                  <a:lnTo>
                    <a:pt x="90155" y="213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990"/>
            <p:cNvSpPr/>
            <p:nvPr/>
          </p:nvSpPr>
          <p:spPr>
            <a:xfrm>
              <a:off x="7406740" y="5547360"/>
              <a:ext cx="59264" cy="45721"/>
            </a:xfrm>
            <a:custGeom>
              <a:avLst/>
              <a:gdLst/>
              <a:ahLst/>
              <a:cxnLst/>
              <a:rect l="0" t="0" r="0" b="0"/>
              <a:pathLst>
                <a:path w="59264" h="45721">
                  <a:moveTo>
                    <a:pt x="30380" y="0"/>
                  </a:moveTo>
                  <a:lnTo>
                    <a:pt x="10697" y="0"/>
                  </a:lnTo>
                  <a:lnTo>
                    <a:pt x="9639" y="846"/>
                  </a:lnTo>
                  <a:lnTo>
                    <a:pt x="8932" y="2258"/>
                  </a:lnTo>
                  <a:lnTo>
                    <a:pt x="8462" y="4045"/>
                  </a:lnTo>
                  <a:lnTo>
                    <a:pt x="7301" y="6084"/>
                  </a:lnTo>
                  <a:lnTo>
                    <a:pt x="5680" y="8289"/>
                  </a:lnTo>
                  <a:lnTo>
                    <a:pt x="0" y="15119"/>
                  </a:lnTo>
                  <a:lnTo>
                    <a:pt x="813" y="15160"/>
                  </a:lnTo>
                  <a:lnTo>
                    <a:pt x="6470" y="15229"/>
                  </a:lnTo>
                  <a:lnTo>
                    <a:pt x="11254" y="15237"/>
                  </a:lnTo>
                  <a:lnTo>
                    <a:pt x="13395" y="16085"/>
                  </a:lnTo>
                  <a:lnTo>
                    <a:pt x="15671" y="17497"/>
                  </a:lnTo>
                  <a:lnTo>
                    <a:pt x="18034" y="19285"/>
                  </a:lnTo>
                  <a:lnTo>
                    <a:pt x="20455" y="20476"/>
                  </a:lnTo>
                  <a:lnTo>
                    <a:pt x="22917" y="21271"/>
                  </a:lnTo>
                  <a:lnTo>
                    <a:pt x="25405" y="21801"/>
                  </a:lnTo>
                  <a:lnTo>
                    <a:pt x="28757" y="22154"/>
                  </a:lnTo>
                  <a:lnTo>
                    <a:pt x="32684" y="22389"/>
                  </a:lnTo>
                  <a:lnTo>
                    <a:pt x="36996" y="22546"/>
                  </a:lnTo>
                  <a:lnTo>
                    <a:pt x="40717" y="23497"/>
                  </a:lnTo>
                  <a:lnTo>
                    <a:pt x="44046" y="24979"/>
                  </a:lnTo>
                  <a:lnTo>
                    <a:pt x="47110" y="26813"/>
                  </a:lnTo>
                  <a:lnTo>
                    <a:pt x="50000" y="28881"/>
                  </a:lnTo>
                  <a:lnTo>
                    <a:pt x="52774" y="31107"/>
                  </a:lnTo>
                  <a:lnTo>
                    <a:pt x="59263" y="36719"/>
                  </a:lnTo>
                  <a:lnTo>
                    <a:pt x="58948" y="38026"/>
                  </a:lnTo>
                  <a:lnTo>
                    <a:pt x="57893" y="39744"/>
                  </a:lnTo>
                  <a:lnTo>
                    <a:pt x="5324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991"/>
            <p:cNvSpPr/>
            <p:nvPr/>
          </p:nvSpPr>
          <p:spPr>
            <a:xfrm>
              <a:off x="7322348" y="5638800"/>
              <a:ext cx="114773" cy="60878"/>
            </a:xfrm>
            <a:custGeom>
              <a:avLst/>
              <a:gdLst/>
              <a:ahLst/>
              <a:cxnLst/>
              <a:rect l="0" t="0" r="0" b="0"/>
              <a:pathLst>
                <a:path w="114773" h="60878">
                  <a:moveTo>
                    <a:pt x="38572" y="38100"/>
                  </a:moveTo>
                  <a:lnTo>
                    <a:pt x="16654" y="60018"/>
                  </a:lnTo>
                  <a:lnTo>
                    <a:pt x="13800" y="60332"/>
                  </a:lnTo>
                  <a:lnTo>
                    <a:pt x="9357" y="60541"/>
                  </a:lnTo>
                  <a:lnTo>
                    <a:pt x="1034" y="60774"/>
                  </a:lnTo>
                  <a:lnTo>
                    <a:pt x="0" y="60835"/>
                  </a:lnTo>
                  <a:lnTo>
                    <a:pt x="159" y="60877"/>
                  </a:lnTo>
                  <a:lnTo>
                    <a:pt x="1956" y="60058"/>
                  </a:lnTo>
                  <a:lnTo>
                    <a:pt x="8469" y="56890"/>
                  </a:lnTo>
                  <a:lnTo>
                    <a:pt x="12576" y="55707"/>
                  </a:lnTo>
                  <a:lnTo>
                    <a:pt x="17009" y="54918"/>
                  </a:lnTo>
                  <a:lnTo>
                    <a:pt x="21657" y="54392"/>
                  </a:lnTo>
                  <a:lnTo>
                    <a:pt x="26448" y="53194"/>
                  </a:lnTo>
                  <a:lnTo>
                    <a:pt x="31336" y="51550"/>
                  </a:lnTo>
                  <a:lnTo>
                    <a:pt x="36289" y="49606"/>
                  </a:lnTo>
                  <a:lnTo>
                    <a:pt x="41282" y="47464"/>
                  </a:lnTo>
                  <a:lnTo>
                    <a:pt x="51348" y="42826"/>
                  </a:lnTo>
                  <a:lnTo>
                    <a:pt x="56403" y="39557"/>
                  </a:lnTo>
                  <a:lnTo>
                    <a:pt x="61466" y="35685"/>
                  </a:lnTo>
                  <a:lnTo>
                    <a:pt x="66535" y="31410"/>
                  </a:lnTo>
                  <a:lnTo>
                    <a:pt x="72454" y="27714"/>
                  </a:lnTo>
                  <a:lnTo>
                    <a:pt x="78940" y="24402"/>
                  </a:lnTo>
                  <a:lnTo>
                    <a:pt x="85804" y="21348"/>
                  </a:lnTo>
                  <a:lnTo>
                    <a:pt x="92073" y="17619"/>
                  </a:lnTo>
                  <a:lnTo>
                    <a:pt x="97946" y="13439"/>
                  </a:lnTo>
                  <a:lnTo>
                    <a:pt x="1147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992"/>
            <p:cNvSpPr/>
            <p:nvPr/>
          </p:nvSpPr>
          <p:spPr>
            <a:xfrm>
              <a:off x="7476411" y="5570220"/>
              <a:ext cx="211808" cy="205741"/>
            </a:xfrm>
            <a:custGeom>
              <a:avLst/>
              <a:gdLst/>
              <a:ahLst/>
              <a:cxnLst/>
              <a:rect l="0" t="0" r="0" b="0"/>
              <a:pathLst>
                <a:path w="211808" h="205741">
                  <a:moveTo>
                    <a:pt x="36909" y="0"/>
                  </a:moveTo>
                  <a:lnTo>
                    <a:pt x="43470" y="0"/>
                  </a:lnTo>
                  <a:lnTo>
                    <a:pt x="43824" y="846"/>
                  </a:lnTo>
                  <a:lnTo>
                    <a:pt x="44320" y="6083"/>
                  </a:lnTo>
                  <a:lnTo>
                    <a:pt x="44436" y="10606"/>
                  </a:lnTo>
                  <a:lnTo>
                    <a:pt x="44521" y="29484"/>
                  </a:lnTo>
                  <a:lnTo>
                    <a:pt x="43677" y="34050"/>
                  </a:lnTo>
                  <a:lnTo>
                    <a:pt x="42268" y="38786"/>
                  </a:lnTo>
                  <a:lnTo>
                    <a:pt x="40482" y="43637"/>
                  </a:lnTo>
                  <a:lnTo>
                    <a:pt x="39291" y="48565"/>
                  </a:lnTo>
                  <a:lnTo>
                    <a:pt x="38497" y="53543"/>
                  </a:lnTo>
                  <a:lnTo>
                    <a:pt x="37968" y="58555"/>
                  </a:lnTo>
                  <a:lnTo>
                    <a:pt x="36768" y="64437"/>
                  </a:lnTo>
                  <a:lnTo>
                    <a:pt x="35121" y="70898"/>
                  </a:lnTo>
                  <a:lnTo>
                    <a:pt x="33177" y="77745"/>
                  </a:lnTo>
                  <a:lnTo>
                    <a:pt x="31035" y="84004"/>
                  </a:lnTo>
                  <a:lnTo>
                    <a:pt x="28759" y="89869"/>
                  </a:lnTo>
                  <a:lnTo>
                    <a:pt x="26395" y="95473"/>
                  </a:lnTo>
                  <a:lnTo>
                    <a:pt x="23973" y="101749"/>
                  </a:lnTo>
                  <a:lnTo>
                    <a:pt x="19025" y="115495"/>
                  </a:lnTo>
                  <a:lnTo>
                    <a:pt x="16520" y="121870"/>
                  </a:lnTo>
                  <a:lnTo>
                    <a:pt x="14002" y="127813"/>
                  </a:lnTo>
                  <a:lnTo>
                    <a:pt x="11478" y="133469"/>
                  </a:lnTo>
                  <a:lnTo>
                    <a:pt x="9796" y="138932"/>
                  </a:lnTo>
                  <a:lnTo>
                    <a:pt x="8672" y="144269"/>
                  </a:lnTo>
                  <a:lnTo>
                    <a:pt x="7925" y="149519"/>
                  </a:lnTo>
                  <a:lnTo>
                    <a:pt x="6580" y="153866"/>
                  </a:lnTo>
                  <a:lnTo>
                    <a:pt x="4836" y="157611"/>
                  </a:lnTo>
                  <a:lnTo>
                    <a:pt x="1488" y="164029"/>
                  </a:lnTo>
                  <a:lnTo>
                    <a:pt x="0" y="169704"/>
                  </a:lnTo>
                  <a:lnTo>
                    <a:pt x="450" y="171556"/>
                  </a:lnTo>
                  <a:lnTo>
                    <a:pt x="1596" y="172791"/>
                  </a:lnTo>
                  <a:lnTo>
                    <a:pt x="3207" y="173614"/>
                  </a:lnTo>
                  <a:lnTo>
                    <a:pt x="4282" y="173316"/>
                  </a:lnTo>
                  <a:lnTo>
                    <a:pt x="4997" y="172271"/>
                  </a:lnTo>
                  <a:lnTo>
                    <a:pt x="5475" y="170728"/>
                  </a:lnTo>
                  <a:lnTo>
                    <a:pt x="8262" y="166754"/>
                  </a:lnTo>
                  <a:lnTo>
                    <a:pt x="12323" y="161320"/>
                  </a:lnTo>
                  <a:lnTo>
                    <a:pt x="14592" y="157500"/>
                  </a:lnTo>
                  <a:lnTo>
                    <a:pt x="16951" y="153260"/>
                  </a:lnTo>
                  <a:lnTo>
                    <a:pt x="19371" y="149587"/>
                  </a:lnTo>
                  <a:lnTo>
                    <a:pt x="24316" y="143247"/>
                  </a:lnTo>
                  <a:lnTo>
                    <a:pt x="27667" y="139525"/>
                  </a:lnTo>
                  <a:lnTo>
                    <a:pt x="35906" y="130873"/>
                  </a:lnTo>
                  <a:lnTo>
                    <a:pt x="38781" y="126196"/>
                  </a:lnTo>
                  <a:lnTo>
                    <a:pt x="40697" y="121384"/>
                  </a:lnTo>
                  <a:lnTo>
                    <a:pt x="41974" y="116483"/>
                  </a:lnTo>
                  <a:lnTo>
                    <a:pt x="44519" y="111522"/>
                  </a:lnTo>
                  <a:lnTo>
                    <a:pt x="47910" y="106521"/>
                  </a:lnTo>
                  <a:lnTo>
                    <a:pt x="51863" y="101495"/>
                  </a:lnTo>
                  <a:lnTo>
                    <a:pt x="54498" y="97296"/>
                  </a:lnTo>
                  <a:lnTo>
                    <a:pt x="56255" y="93651"/>
                  </a:lnTo>
                  <a:lnTo>
                    <a:pt x="57426" y="90374"/>
                  </a:lnTo>
                  <a:lnTo>
                    <a:pt x="60986" y="84476"/>
                  </a:lnTo>
                  <a:lnTo>
                    <a:pt x="67279" y="76343"/>
                  </a:lnTo>
                  <a:lnTo>
                    <a:pt x="67367" y="82312"/>
                  </a:lnTo>
                  <a:lnTo>
                    <a:pt x="67388" y="101640"/>
                  </a:lnTo>
                  <a:lnTo>
                    <a:pt x="66542" y="104167"/>
                  </a:lnTo>
                  <a:lnTo>
                    <a:pt x="63344" y="109232"/>
                  </a:lnTo>
                  <a:lnTo>
                    <a:pt x="61358" y="114306"/>
                  </a:lnTo>
                  <a:lnTo>
                    <a:pt x="60475" y="119382"/>
                  </a:lnTo>
                  <a:lnTo>
                    <a:pt x="60082" y="124461"/>
                  </a:lnTo>
                  <a:lnTo>
                    <a:pt x="59909" y="129541"/>
                  </a:lnTo>
                  <a:lnTo>
                    <a:pt x="59778" y="136714"/>
                  </a:lnTo>
                  <a:lnTo>
                    <a:pt x="63816" y="137028"/>
                  </a:lnTo>
                  <a:lnTo>
                    <a:pt x="70376" y="137121"/>
                  </a:lnTo>
                  <a:lnTo>
                    <a:pt x="72766" y="135440"/>
                  </a:lnTo>
                  <a:lnTo>
                    <a:pt x="77681" y="129058"/>
                  </a:lnTo>
                  <a:lnTo>
                    <a:pt x="81024" y="125832"/>
                  </a:lnTo>
                  <a:lnTo>
                    <a:pt x="84946" y="122834"/>
                  </a:lnTo>
                  <a:lnTo>
                    <a:pt x="89254" y="119989"/>
                  </a:lnTo>
                  <a:lnTo>
                    <a:pt x="93819" y="117246"/>
                  </a:lnTo>
                  <a:lnTo>
                    <a:pt x="98555" y="114570"/>
                  </a:lnTo>
                  <a:lnTo>
                    <a:pt x="103406" y="111941"/>
                  </a:lnTo>
                  <a:lnTo>
                    <a:pt x="108335" y="108493"/>
                  </a:lnTo>
                  <a:lnTo>
                    <a:pt x="113313" y="104503"/>
                  </a:lnTo>
                  <a:lnTo>
                    <a:pt x="118325" y="100149"/>
                  </a:lnTo>
                  <a:lnTo>
                    <a:pt x="123360" y="96399"/>
                  </a:lnTo>
                  <a:lnTo>
                    <a:pt x="128409" y="93053"/>
                  </a:lnTo>
                  <a:lnTo>
                    <a:pt x="133470" y="89975"/>
                  </a:lnTo>
                  <a:lnTo>
                    <a:pt x="138537" y="87077"/>
                  </a:lnTo>
                  <a:lnTo>
                    <a:pt x="148681" y="81599"/>
                  </a:lnTo>
                  <a:lnTo>
                    <a:pt x="163913" y="73755"/>
                  </a:lnTo>
                  <a:lnTo>
                    <a:pt x="168145" y="72030"/>
                  </a:lnTo>
                  <a:lnTo>
                    <a:pt x="171813" y="70880"/>
                  </a:lnTo>
                  <a:lnTo>
                    <a:pt x="175105" y="70113"/>
                  </a:lnTo>
                  <a:lnTo>
                    <a:pt x="178993" y="69602"/>
                  </a:lnTo>
                  <a:lnTo>
                    <a:pt x="183278" y="69261"/>
                  </a:lnTo>
                  <a:lnTo>
                    <a:pt x="187828" y="69034"/>
                  </a:lnTo>
                  <a:lnTo>
                    <a:pt x="191709" y="69730"/>
                  </a:lnTo>
                  <a:lnTo>
                    <a:pt x="198278" y="72760"/>
                  </a:lnTo>
                  <a:lnTo>
                    <a:pt x="200368" y="74753"/>
                  </a:lnTo>
                  <a:lnTo>
                    <a:pt x="201762" y="76929"/>
                  </a:lnTo>
                  <a:lnTo>
                    <a:pt x="202691" y="79226"/>
                  </a:lnTo>
                  <a:lnTo>
                    <a:pt x="205981" y="84036"/>
                  </a:lnTo>
                  <a:lnTo>
                    <a:pt x="208044" y="86504"/>
                  </a:lnTo>
                  <a:lnTo>
                    <a:pt x="209418" y="89842"/>
                  </a:lnTo>
                  <a:lnTo>
                    <a:pt x="210335" y="93761"/>
                  </a:lnTo>
                  <a:lnTo>
                    <a:pt x="210947" y="98068"/>
                  </a:lnTo>
                  <a:lnTo>
                    <a:pt x="211355" y="102632"/>
                  </a:lnTo>
                  <a:lnTo>
                    <a:pt x="211626" y="107368"/>
                  </a:lnTo>
                  <a:lnTo>
                    <a:pt x="211807" y="112218"/>
                  </a:lnTo>
                  <a:lnTo>
                    <a:pt x="211081" y="117146"/>
                  </a:lnTo>
                  <a:lnTo>
                    <a:pt x="209751" y="122124"/>
                  </a:lnTo>
                  <a:lnTo>
                    <a:pt x="208017" y="127136"/>
                  </a:lnTo>
                  <a:lnTo>
                    <a:pt x="206861" y="132171"/>
                  </a:lnTo>
                  <a:lnTo>
                    <a:pt x="206091" y="137220"/>
                  </a:lnTo>
                  <a:lnTo>
                    <a:pt x="205577" y="142280"/>
                  </a:lnTo>
                  <a:lnTo>
                    <a:pt x="205234" y="147347"/>
                  </a:lnTo>
                  <a:lnTo>
                    <a:pt x="205005" y="152418"/>
                  </a:lnTo>
                  <a:lnTo>
                    <a:pt x="204853" y="157492"/>
                  </a:lnTo>
                  <a:lnTo>
                    <a:pt x="203905" y="162568"/>
                  </a:lnTo>
                  <a:lnTo>
                    <a:pt x="202426" y="167646"/>
                  </a:lnTo>
                  <a:lnTo>
                    <a:pt x="200594" y="172724"/>
                  </a:lnTo>
                  <a:lnTo>
                    <a:pt x="199372" y="176956"/>
                  </a:lnTo>
                  <a:lnTo>
                    <a:pt x="198559" y="180624"/>
                  </a:lnTo>
                  <a:lnTo>
                    <a:pt x="198015" y="183916"/>
                  </a:lnTo>
                  <a:lnTo>
                    <a:pt x="196807" y="187804"/>
                  </a:lnTo>
                  <a:lnTo>
                    <a:pt x="195154" y="192089"/>
                  </a:lnTo>
                  <a:lnTo>
                    <a:pt x="189309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993"/>
            <p:cNvSpPr/>
            <p:nvPr/>
          </p:nvSpPr>
          <p:spPr>
            <a:xfrm>
              <a:off x="6781800" y="5852188"/>
              <a:ext cx="838201" cy="30453"/>
            </a:xfrm>
            <a:custGeom>
              <a:avLst/>
              <a:gdLst/>
              <a:ahLst/>
              <a:cxnLst/>
              <a:rect l="0" t="0" r="0" b="0"/>
              <a:pathLst>
                <a:path w="838201" h="30453">
                  <a:moveTo>
                    <a:pt x="0" y="7592"/>
                  </a:moveTo>
                  <a:lnTo>
                    <a:pt x="0" y="14154"/>
                  </a:lnTo>
                  <a:lnTo>
                    <a:pt x="846" y="15353"/>
                  </a:lnTo>
                  <a:lnTo>
                    <a:pt x="2258" y="16999"/>
                  </a:lnTo>
                  <a:lnTo>
                    <a:pt x="7527" y="22731"/>
                  </a:lnTo>
                  <a:lnTo>
                    <a:pt x="8404" y="21918"/>
                  </a:lnTo>
                  <a:lnTo>
                    <a:pt x="11637" y="18757"/>
                  </a:lnTo>
                  <a:lnTo>
                    <a:pt x="13684" y="17575"/>
                  </a:lnTo>
                  <a:lnTo>
                    <a:pt x="15897" y="16787"/>
                  </a:lnTo>
                  <a:lnTo>
                    <a:pt x="20612" y="15913"/>
                  </a:lnTo>
                  <a:lnTo>
                    <a:pt x="37104" y="15305"/>
                  </a:lnTo>
                  <a:lnTo>
                    <a:pt x="41669" y="14427"/>
                  </a:lnTo>
                  <a:lnTo>
                    <a:pt x="46406" y="12996"/>
                  </a:lnTo>
                  <a:lnTo>
                    <a:pt x="51257" y="11194"/>
                  </a:lnTo>
                  <a:lnTo>
                    <a:pt x="56186" y="9994"/>
                  </a:lnTo>
                  <a:lnTo>
                    <a:pt x="61164" y="9193"/>
                  </a:lnTo>
                  <a:lnTo>
                    <a:pt x="71210" y="8304"/>
                  </a:lnTo>
                  <a:lnTo>
                    <a:pt x="93715" y="7733"/>
                  </a:lnTo>
                  <a:lnTo>
                    <a:pt x="219996" y="7593"/>
                  </a:lnTo>
                  <a:lnTo>
                    <a:pt x="232177" y="6746"/>
                  </a:lnTo>
                  <a:lnTo>
                    <a:pt x="244532" y="5335"/>
                  </a:lnTo>
                  <a:lnTo>
                    <a:pt x="257001" y="3548"/>
                  </a:lnTo>
                  <a:lnTo>
                    <a:pt x="269547" y="2356"/>
                  </a:lnTo>
                  <a:lnTo>
                    <a:pt x="282144" y="1562"/>
                  </a:lnTo>
                  <a:lnTo>
                    <a:pt x="307431" y="678"/>
                  </a:lnTo>
                  <a:lnTo>
                    <a:pt x="362674" y="112"/>
                  </a:lnTo>
                  <a:lnTo>
                    <a:pt x="426110" y="0"/>
                  </a:lnTo>
                  <a:lnTo>
                    <a:pt x="440706" y="837"/>
                  </a:lnTo>
                  <a:lnTo>
                    <a:pt x="454671" y="2243"/>
                  </a:lnTo>
                  <a:lnTo>
                    <a:pt x="468214" y="4025"/>
                  </a:lnTo>
                  <a:lnTo>
                    <a:pt x="482323" y="5215"/>
                  </a:lnTo>
                  <a:lnTo>
                    <a:pt x="496808" y="6007"/>
                  </a:lnTo>
                  <a:lnTo>
                    <a:pt x="526451" y="6888"/>
                  </a:lnTo>
                  <a:lnTo>
                    <a:pt x="624211" y="7551"/>
                  </a:lnTo>
                  <a:lnTo>
                    <a:pt x="709657" y="7590"/>
                  </a:lnTo>
                  <a:lnTo>
                    <a:pt x="719486" y="8438"/>
                  </a:lnTo>
                  <a:lnTo>
                    <a:pt x="728576" y="9849"/>
                  </a:lnTo>
                  <a:lnTo>
                    <a:pt x="737178" y="11637"/>
                  </a:lnTo>
                  <a:lnTo>
                    <a:pt x="745451" y="13675"/>
                  </a:lnTo>
                  <a:lnTo>
                    <a:pt x="753507" y="15880"/>
                  </a:lnTo>
                  <a:lnTo>
                    <a:pt x="761419" y="18198"/>
                  </a:lnTo>
                  <a:lnTo>
                    <a:pt x="769232" y="19742"/>
                  </a:lnTo>
                  <a:lnTo>
                    <a:pt x="776981" y="20773"/>
                  </a:lnTo>
                  <a:lnTo>
                    <a:pt x="784688" y="21459"/>
                  </a:lnTo>
                  <a:lnTo>
                    <a:pt x="797765" y="22222"/>
                  </a:lnTo>
                  <a:lnTo>
                    <a:pt x="803623" y="22425"/>
                  </a:lnTo>
                  <a:lnTo>
                    <a:pt x="809222" y="23408"/>
                  </a:lnTo>
                  <a:lnTo>
                    <a:pt x="814649" y="24909"/>
                  </a:lnTo>
                  <a:lnTo>
                    <a:pt x="819958" y="26757"/>
                  </a:lnTo>
                  <a:lnTo>
                    <a:pt x="824346" y="27989"/>
                  </a:lnTo>
                  <a:lnTo>
                    <a:pt x="828118" y="28810"/>
                  </a:lnTo>
                  <a:lnTo>
                    <a:pt x="838200" y="30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994"/>
            <p:cNvSpPr/>
            <p:nvPr/>
          </p:nvSpPr>
          <p:spPr>
            <a:xfrm>
              <a:off x="6789459" y="6030730"/>
              <a:ext cx="281902" cy="125878"/>
            </a:xfrm>
            <a:custGeom>
              <a:avLst/>
              <a:gdLst/>
              <a:ahLst/>
              <a:cxnLst/>
              <a:rect l="0" t="0" r="0" b="0"/>
              <a:pathLst>
                <a:path w="281902" h="125878">
                  <a:moveTo>
                    <a:pt x="53301" y="19550"/>
                  </a:moveTo>
                  <a:lnTo>
                    <a:pt x="53301" y="385"/>
                  </a:lnTo>
                  <a:lnTo>
                    <a:pt x="52454" y="0"/>
                  </a:lnTo>
                  <a:lnTo>
                    <a:pt x="51043" y="590"/>
                  </a:lnTo>
                  <a:lnTo>
                    <a:pt x="49255" y="1830"/>
                  </a:lnTo>
                  <a:lnTo>
                    <a:pt x="48064" y="3504"/>
                  </a:lnTo>
                  <a:lnTo>
                    <a:pt x="47269" y="5466"/>
                  </a:lnTo>
                  <a:lnTo>
                    <a:pt x="46739" y="7621"/>
                  </a:lnTo>
                  <a:lnTo>
                    <a:pt x="45541" y="9904"/>
                  </a:lnTo>
                  <a:lnTo>
                    <a:pt x="43894" y="12272"/>
                  </a:lnTo>
                  <a:lnTo>
                    <a:pt x="41950" y="14698"/>
                  </a:lnTo>
                  <a:lnTo>
                    <a:pt x="40654" y="17162"/>
                  </a:lnTo>
                  <a:lnTo>
                    <a:pt x="39789" y="19651"/>
                  </a:lnTo>
                  <a:lnTo>
                    <a:pt x="39213" y="22158"/>
                  </a:lnTo>
                  <a:lnTo>
                    <a:pt x="37982" y="25522"/>
                  </a:lnTo>
                  <a:lnTo>
                    <a:pt x="36316" y="29458"/>
                  </a:lnTo>
                  <a:lnTo>
                    <a:pt x="32205" y="38347"/>
                  </a:lnTo>
                  <a:lnTo>
                    <a:pt x="15155" y="72950"/>
                  </a:lnTo>
                  <a:lnTo>
                    <a:pt x="12630" y="78010"/>
                  </a:lnTo>
                  <a:lnTo>
                    <a:pt x="10101" y="82231"/>
                  </a:lnTo>
                  <a:lnTo>
                    <a:pt x="7568" y="85890"/>
                  </a:lnTo>
                  <a:lnTo>
                    <a:pt x="5032" y="89177"/>
                  </a:lnTo>
                  <a:lnTo>
                    <a:pt x="3342" y="92215"/>
                  </a:lnTo>
                  <a:lnTo>
                    <a:pt x="2215" y="95086"/>
                  </a:lnTo>
                  <a:lnTo>
                    <a:pt x="1464" y="97848"/>
                  </a:lnTo>
                  <a:lnTo>
                    <a:pt x="963" y="100535"/>
                  </a:lnTo>
                  <a:lnTo>
                    <a:pt x="629" y="103174"/>
                  </a:lnTo>
                  <a:lnTo>
                    <a:pt x="406" y="105779"/>
                  </a:lnTo>
                  <a:lnTo>
                    <a:pt x="258" y="108363"/>
                  </a:lnTo>
                  <a:lnTo>
                    <a:pt x="0" y="117094"/>
                  </a:lnTo>
                  <a:lnTo>
                    <a:pt x="2237" y="120194"/>
                  </a:lnTo>
                  <a:lnTo>
                    <a:pt x="6525" y="125038"/>
                  </a:lnTo>
                  <a:lnTo>
                    <a:pt x="7724" y="125436"/>
                  </a:lnTo>
                  <a:lnTo>
                    <a:pt x="11313" y="125877"/>
                  </a:lnTo>
                  <a:lnTo>
                    <a:pt x="13456" y="125148"/>
                  </a:lnTo>
                  <a:lnTo>
                    <a:pt x="18095" y="122080"/>
                  </a:lnTo>
                  <a:lnTo>
                    <a:pt x="22979" y="120152"/>
                  </a:lnTo>
                  <a:lnTo>
                    <a:pt x="30488" y="119067"/>
                  </a:lnTo>
                  <a:lnTo>
                    <a:pt x="33012" y="118915"/>
                  </a:lnTo>
                  <a:lnTo>
                    <a:pt x="40332" y="116488"/>
                  </a:lnTo>
                  <a:lnTo>
                    <a:pt x="48384" y="112587"/>
                  </a:lnTo>
                  <a:lnTo>
                    <a:pt x="51716" y="110361"/>
                  </a:lnTo>
                  <a:lnTo>
                    <a:pt x="54784" y="108031"/>
                  </a:lnTo>
                  <a:lnTo>
                    <a:pt x="57677" y="105631"/>
                  </a:lnTo>
                  <a:lnTo>
                    <a:pt x="60452" y="103184"/>
                  </a:lnTo>
                  <a:lnTo>
                    <a:pt x="63148" y="100706"/>
                  </a:lnTo>
                  <a:lnTo>
                    <a:pt x="75034" y="89128"/>
                  </a:lnTo>
                  <a:lnTo>
                    <a:pt x="89279" y="74973"/>
                  </a:lnTo>
                  <a:lnTo>
                    <a:pt x="94221" y="70893"/>
                  </a:lnTo>
                  <a:lnTo>
                    <a:pt x="99207" y="67325"/>
                  </a:lnTo>
                  <a:lnTo>
                    <a:pt x="104226" y="64100"/>
                  </a:lnTo>
                  <a:lnTo>
                    <a:pt x="108417" y="61104"/>
                  </a:lnTo>
                  <a:lnTo>
                    <a:pt x="112058" y="58259"/>
                  </a:lnTo>
                  <a:lnTo>
                    <a:pt x="115333" y="55517"/>
                  </a:lnTo>
                  <a:lnTo>
                    <a:pt x="118362" y="51994"/>
                  </a:lnTo>
                  <a:lnTo>
                    <a:pt x="121229" y="47952"/>
                  </a:lnTo>
                  <a:lnTo>
                    <a:pt x="123986" y="43566"/>
                  </a:lnTo>
                  <a:lnTo>
                    <a:pt x="126671" y="40640"/>
                  </a:lnTo>
                  <a:lnTo>
                    <a:pt x="129307" y="38691"/>
                  </a:lnTo>
                  <a:lnTo>
                    <a:pt x="134495" y="35677"/>
                  </a:lnTo>
                  <a:lnTo>
                    <a:pt x="137064" y="33688"/>
                  </a:lnTo>
                  <a:lnTo>
                    <a:pt x="139623" y="31515"/>
                  </a:lnTo>
                  <a:lnTo>
                    <a:pt x="141329" y="29220"/>
                  </a:lnTo>
                  <a:lnTo>
                    <a:pt x="142467" y="26844"/>
                  </a:lnTo>
                  <a:lnTo>
                    <a:pt x="144608" y="19977"/>
                  </a:lnTo>
                  <a:lnTo>
                    <a:pt x="144701" y="23721"/>
                  </a:lnTo>
                  <a:lnTo>
                    <a:pt x="145562" y="24872"/>
                  </a:lnTo>
                  <a:lnTo>
                    <a:pt x="146982" y="25638"/>
                  </a:lnTo>
                  <a:lnTo>
                    <a:pt x="148776" y="26149"/>
                  </a:lnTo>
                  <a:lnTo>
                    <a:pt x="149971" y="27335"/>
                  </a:lnTo>
                  <a:lnTo>
                    <a:pt x="150766" y="28974"/>
                  </a:lnTo>
                  <a:lnTo>
                    <a:pt x="151298" y="30913"/>
                  </a:lnTo>
                  <a:lnTo>
                    <a:pt x="151652" y="33052"/>
                  </a:lnTo>
                  <a:lnTo>
                    <a:pt x="151889" y="35324"/>
                  </a:lnTo>
                  <a:lnTo>
                    <a:pt x="152047" y="37686"/>
                  </a:lnTo>
                  <a:lnTo>
                    <a:pt x="152998" y="40108"/>
                  </a:lnTo>
                  <a:lnTo>
                    <a:pt x="154478" y="42569"/>
                  </a:lnTo>
                  <a:lnTo>
                    <a:pt x="156312" y="45055"/>
                  </a:lnTo>
                  <a:lnTo>
                    <a:pt x="157536" y="47561"/>
                  </a:lnTo>
                  <a:lnTo>
                    <a:pt x="158350" y="50076"/>
                  </a:lnTo>
                  <a:lnTo>
                    <a:pt x="158894" y="52601"/>
                  </a:lnTo>
                  <a:lnTo>
                    <a:pt x="160103" y="55131"/>
                  </a:lnTo>
                  <a:lnTo>
                    <a:pt x="161755" y="57663"/>
                  </a:lnTo>
                  <a:lnTo>
                    <a:pt x="163703" y="60200"/>
                  </a:lnTo>
                  <a:lnTo>
                    <a:pt x="165850" y="62736"/>
                  </a:lnTo>
                  <a:lnTo>
                    <a:pt x="168126" y="65275"/>
                  </a:lnTo>
                  <a:lnTo>
                    <a:pt x="170492" y="67813"/>
                  </a:lnTo>
                  <a:lnTo>
                    <a:pt x="172068" y="70353"/>
                  </a:lnTo>
                  <a:lnTo>
                    <a:pt x="173118" y="72892"/>
                  </a:lnTo>
                  <a:lnTo>
                    <a:pt x="173820" y="75431"/>
                  </a:lnTo>
                  <a:lnTo>
                    <a:pt x="175134" y="77971"/>
                  </a:lnTo>
                  <a:lnTo>
                    <a:pt x="176855" y="80511"/>
                  </a:lnTo>
                  <a:lnTo>
                    <a:pt x="178851" y="83051"/>
                  </a:lnTo>
                  <a:lnTo>
                    <a:pt x="181027" y="85590"/>
                  </a:lnTo>
                  <a:lnTo>
                    <a:pt x="183325" y="88130"/>
                  </a:lnTo>
                  <a:lnTo>
                    <a:pt x="185704" y="90670"/>
                  </a:lnTo>
                  <a:lnTo>
                    <a:pt x="188137" y="92363"/>
                  </a:lnTo>
                  <a:lnTo>
                    <a:pt x="196604" y="95305"/>
                  </a:lnTo>
                  <a:lnTo>
                    <a:pt x="199683" y="97809"/>
                  </a:lnTo>
                  <a:lnTo>
                    <a:pt x="204513" y="102272"/>
                  </a:lnTo>
                  <a:lnTo>
                    <a:pt x="207431" y="102882"/>
                  </a:lnTo>
                  <a:lnTo>
                    <a:pt x="215062" y="103327"/>
                  </a:lnTo>
                  <a:lnTo>
                    <a:pt x="217021" y="103342"/>
                  </a:lnTo>
                  <a:lnTo>
                    <a:pt x="218328" y="102505"/>
                  </a:lnTo>
                  <a:lnTo>
                    <a:pt x="219198" y="101100"/>
                  </a:lnTo>
                  <a:lnTo>
                    <a:pt x="219779" y="99316"/>
                  </a:lnTo>
                  <a:lnTo>
                    <a:pt x="221014" y="98128"/>
                  </a:lnTo>
                  <a:lnTo>
                    <a:pt x="222682" y="97335"/>
                  </a:lnTo>
                  <a:lnTo>
                    <a:pt x="224642" y="96807"/>
                  </a:lnTo>
                  <a:lnTo>
                    <a:pt x="229077" y="93962"/>
                  </a:lnTo>
                  <a:lnTo>
                    <a:pt x="231444" y="92019"/>
                  </a:lnTo>
                  <a:lnTo>
                    <a:pt x="233024" y="89876"/>
                  </a:lnTo>
                  <a:lnTo>
                    <a:pt x="234076" y="87601"/>
                  </a:lnTo>
                  <a:lnTo>
                    <a:pt x="234777" y="85238"/>
                  </a:lnTo>
                  <a:lnTo>
                    <a:pt x="236091" y="83662"/>
                  </a:lnTo>
                  <a:lnTo>
                    <a:pt x="237814" y="82611"/>
                  </a:lnTo>
                  <a:lnTo>
                    <a:pt x="239810" y="81911"/>
                  </a:lnTo>
                  <a:lnTo>
                    <a:pt x="244285" y="78875"/>
                  </a:lnTo>
                  <a:lnTo>
                    <a:pt x="246663" y="76880"/>
                  </a:lnTo>
                  <a:lnTo>
                    <a:pt x="249095" y="74703"/>
                  </a:lnTo>
                  <a:lnTo>
                    <a:pt x="257564" y="66680"/>
                  </a:lnTo>
                  <a:lnTo>
                    <a:pt x="258057" y="65363"/>
                  </a:lnTo>
                  <a:lnTo>
                    <a:pt x="258603" y="61643"/>
                  </a:lnTo>
                  <a:lnTo>
                    <a:pt x="259596" y="60312"/>
                  </a:lnTo>
                  <a:lnTo>
                    <a:pt x="261104" y="59425"/>
                  </a:lnTo>
                  <a:lnTo>
                    <a:pt x="262956" y="58833"/>
                  </a:lnTo>
                  <a:lnTo>
                    <a:pt x="264192" y="57592"/>
                  </a:lnTo>
                  <a:lnTo>
                    <a:pt x="265014" y="55918"/>
                  </a:lnTo>
                  <a:lnTo>
                    <a:pt x="266641" y="50098"/>
                  </a:lnTo>
                  <a:lnTo>
                    <a:pt x="266652" y="50060"/>
                  </a:lnTo>
                  <a:lnTo>
                    <a:pt x="270704" y="45994"/>
                  </a:lnTo>
                  <a:lnTo>
                    <a:pt x="271896" y="43953"/>
                  </a:lnTo>
                  <a:lnTo>
                    <a:pt x="272691" y="41745"/>
                  </a:lnTo>
                  <a:lnTo>
                    <a:pt x="273221" y="39426"/>
                  </a:lnTo>
                  <a:lnTo>
                    <a:pt x="273574" y="37035"/>
                  </a:lnTo>
                  <a:lnTo>
                    <a:pt x="273809" y="34593"/>
                  </a:lnTo>
                  <a:lnTo>
                    <a:pt x="273966" y="32119"/>
                  </a:lnTo>
                  <a:lnTo>
                    <a:pt x="274072" y="29623"/>
                  </a:lnTo>
                  <a:lnTo>
                    <a:pt x="274188" y="24591"/>
                  </a:lnTo>
                  <a:lnTo>
                    <a:pt x="275065" y="22064"/>
                  </a:lnTo>
                  <a:lnTo>
                    <a:pt x="276498" y="19533"/>
                  </a:lnTo>
                  <a:lnTo>
                    <a:pt x="281901" y="1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995"/>
            <p:cNvSpPr/>
            <p:nvPr/>
          </p:nvSpPr>
          <p:spPr>
            <a:xfrm>
              <a:off x="7124700" y="5989320"/>
              <a:ext cx="7621" cy="182301"/>
            </a:xfrm>
            <a:custGeom>
              <a:avLst/>
              <a:gdLst/>
              <a:ahLst/>
              <a:cxnLst/>
              <a:rect l="0" t="0" r="0" b="0"/>
              <a:pathLst>
                <a:path w="7621" h="182301">
                  <a:moveTo>
                    <a:pt x="0" y="0"/>
                  </a:moveTo>
                  <a:lnTo>
                    <a:pt x="0" y="19682"/>
                  </a:lnTo>
                  <a:lnTo>
                    <a:pt x="846" y="21588"/>
                  </a:lnTo>
                  <a:lnTo>
                    <a:pt x="2258" y="23706"/>
                  </a:lnTo>
                  <a:lnTo>
                    <a:pt x="4045" y="25964"/>
                  </a:lnTo>
                  <a:lnTo>
                    <a:pt x="5237" y="29162"/>
                  </a:lnTo>
                  <a:lnTo>
                    <a:pt x="6031" y="32989"/>
                  </a:lnTo>
                  <a:lnTo>
                    <a:pt x="6562" y="37232"/>
                  </a:lnTo>
                  <a:lnTo>
                    <a:pt x="6914" y="41755"/>
                  </a:lnTo>
                  <a:lnTo>
                    <a:pt x="7149" y="46464"/>
                  </a:lnTo>
                  <a:lnTo>
                    <a:pt x="7410" y="56211"/>
                  </a:lnTo>
                  <a:lnTo>
                    <a:pt x="7592" y="81324"/>
                  </a:lnTo>
                  <a:lnTo>
                    <a:pt x="6755" y="86389"/>
                  </a:lnTo>
                  <a:lnTo>
                    <a:pt x="5351" y="91460"/>
                  </a:lnTo>
                  <a:lnTo>
                    <a:pt x="3567" y="96533"/>
                  </a:lnTo>
                  <a:lnTo>
                    <a:pt x="2377" y="102455"/>
                  </a:lnTo>
                  <a:lnTo>
                    <a:pt x="1584" y="108944"/>
                  </a:lnTo>
                  <a:lnTo>
                    <a:pt x="1057" y="115809"/>
                  </a:lnTo>
                  <a:lnTo>
                    <a:pt x="704" y="122080"/>
                  </a:lnTo>
                  <a:lnTo>
                    <a:pt x="313" y="133562"/>
                  </a:lnTo>
                  <a:lnTo>
                    <a:pt x="61" y="154731"/>
                  </a:lnTo>
                  <a:lnTo>
                    <a:pt x="1" y="182300"/>
                  </a:lnTo>
                  <a:lnTo>
                    <a:pt x="0" y="178663"/>
                  </a:lnTo>
                  <a:lnTo>
                    <a:pt x="846" y="176682"/>
                  </a:lnTo>
                  <a:lnTo>
                    <a:pt x="2258" y="174515"/>
                  </a:lnTo>
                  <a:lnTo>
                    <a:pt x="7620" y="1676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996"/>
            <p:cNvSpPr/>
            <p:nvPr/>
          </p:nvSpPr>
          <p:spPr>
            <a:xfrm>
              <a:off x="7132775" y="5996940"/>
              <a:ext cx="106187" cy="210124"/>
            </a:xfrm>
            <a:custGeom>
              <a:avLst/>
              <a:gdLst/>
              <a:ahLst/>
              <a:cxnLst/>
              <a:rect l="0" t="0" r="0" b="0"/>
              <a:pathLst>
                <a:path w="106187" h="210124">
                  <a:moveTo>
                    <a:pt x="7165" y="0"/>
                  </a:moveTo>
                  <a:lnTo>
                    <a:pt x="48120" y="0"/>
                  </a:lnTo>
                  <a:lnTo>
                    <a:pt x="50556" y="846"/>
                  </a:lnTo>
                  <a:lnTo>
                    <a:pt x="53024" y="2258"/>
                  </a:lnTo>
                  <a:lnTo>
                    <a:pt x="55519" y="4045"/>
                  </a:lnTo>
                  <a:lnTo>
                    <a:pt x="58027" y="5237"/>
                  </a:lnTo>
                  <a:lnTo>
                    <a:pt x="60546" y="6032"/>
                  </a:lnTo>
                  <a:lnTo>
                    <a:pt x="63073" y="6561"/>
                  </a:lnTo>
                  <a:lnTo>
                    <a:pt x="64757" y="7761"/>
                  </a:lnTo>
                  <a:lnTo>
                    <a:pt x="65879" y="9407"/>
                  </a:lnTo>
                  <a:lnTo>
                    <a:pt x="66629" y="11352"/>
                  </a:lnTo>
                  <a:lnTo>
                    <a:pt x="67973" y="12648"/>
                  </a:lnTo>
                  <a:lnTo>
                    <a:pt x="69718" y="13512"/>
                  </a:lnTo>
                  <a:lnTo>
                    <a:pt x="71727" y="14088"/>
                  </a:lnTo>
                  <a:lnTo>
                    <a:pt x="73067" y="15319"/>
                  </a:lnTo>
                  <a:lnTo>
                    <a:pt x="73960" y="16986"/>
                  </a:lnTo>
                  <a:lnTo>
                    <a:pt x="74952" y="21096"/>
                  </a:lnTo>
                  <a:lnTo>
                    <a:pt x="75510" y="27323"/>
                  </a:lnTo>
                  <a:lnTo>
                    <a:pt x="75640" y="29077"/>
                  </a:lnTo>
                  <a:lnTo>
                    <a:pt x="73441" y="34372"/>
                  </a:lnTo>
                  <a:lnTo>
                    <a:pt x="71669" y="38154"/>
                  </a:lnTo>
                  <a:lnTo>
                    <a:pt x="69641" y="41523"/>
                  </a:lnTo>
                  <a:lnTo>
                    <a:pt x="67442" y="44615"/>
                  </a:lnTo>
                  <a:lnTo>
                    <a:pt x="65130" y="47524"/>
                  </a:lnTo>
                  <a:lnTo>
                    <a:pt x="62742" y="50309"/>
                  </a:lnTo>
                  <a:lnTo>
                    <a:pt x="60302" y="53012"/>
                  </a:lnTo>
                  <a:lnTo>
                    <a:pt x="55335" y="58275"/>
                  </a:lnTo>
                  <a:lnTo>
                    <a:pt x="42713" y="71101"/>
                  </a:lnTo>
                  <a:lnTo>
                    <a:pt x="41024" y="73647"/>
                  </a:lnTo>
                  <a:lnTo>
                    <a:pt x="39146" y="78734"/>
                  </a:lnTo>
                  <a:lnTo>
                    <a:pt x="36054" y="83818"/>
                  </a:lnTo>
                  <a:lnTo>
                    <a:pt x="34044" y="86358"/>
                  </a:lnTo>
                  <a:lnTo>
                    <a:pt x="31859" y="88899"/>
                  </a:lnTo>
                  <a:lnTo>
                    <a:pt x="29554" y="91439"/>
                  </a:lnTo>
                  <a:lnTo>
                    <a:pt x="22529" y="98928"/>
                  </a:lnTo>
                  <a:lnTo>
                    <a:pt x="24718" y="101259"/>
                  </a:lnTo>
                  <a:lnTo>
                    <a:pt x="28977" y="105609"/>
                  </a:lnTo>
                  <a:lnTo>
                    <a:pt x="31816" y="106204"/>
                  </a:lnTo>
                  <a:lnTo>
                    <a:pt x="33760" y="106363"/>
                  </a:lnTo>
                  <a:lnTo>
                    <a:pt x="35901" y="107315"/>
                  </a:lnTo>
                  <a:lnTo>
                    <a:pt x="38176" y="108797"/>
                  </a:lnTo>
                  <a:lnTo>
                    <a:pt x="40539" y="110631"/>
                  </a:lnTo>
                  <a:lnTo>
                    <a:pt x="42961" y="111854"/>
                  </a:lnTo>
                  <a:lnTo>
                    <a:pt x="45423" y="112669"/>
                  </a:lnTo>
                  <a:lnTo>
                    <a:pt x="47909" y="113213"/>
                  </a:lnTo>
                  <a:lnTo>
                    <a:pt x="51262" y="114422"/>
                  </a:lnTo>
                  <a:lnTo>
                    <a:pt x="55189" y="116075"/>
                  </a:lnTo>
                  <a:lnTo>
                    <a:pt x="59501" y="118023"/>
                  </a:lnTo>
                  <a:lnTo>
                    <a:pt x="63222" y="120169"/>
                  </a:lnTo>
                  <a:lnTo>
                    <a:pt x="66550" y="122446"/>
                  </a:lnTo>
                  <a:lnTo>
                    <a:pt x="69615" y="124811"/>
                  </a:lnTo>
                  <a:lnTo>
                    <a:pt x="72505" y="127234"/>
                  </a:lnTo>
                  <a:lnTo>
                    <a:pt x="75280" y="129696"/>
                  </a:lnTo>
                  <a:lnTo>
                    <a:pt x="80618" y="134690"/>
                  </a:lnTo>
                  <a:lnTo>
                    <a:pt x="90944" y="144793"/>
                  </a:lnTo>
                  <a:lnTo>
                    <a:pt x="101137" y="154943"/>
                  </a:lnTo>
                  <a:lnTo>
                    <a:pt x="102833" y="157482"/>
                  </a:lnTo>
                  <a:lnTo>
                    <a:pt x="104717" y="162561"/>
                  </a:lnTo>
                  <a:lnTo>
                    <a:pt x="105555" y="167641"/>
                  </a:lnTo>
                  <a:lnTo>
                    <a:pt x="105927" y="172720"/>
                  </a:lnTo>
                  <a:lnTo>
                    <a:pt x="106093" y="177799"/>
                  </a:lnTo>
                  <a:lnTo>
                    <a:pt x="106186" y="185419"/>
                  </a:lnTo>
                  <a:lnTo>
                    <a:pt x="105353" y="187114"/>
                  </a:lnTo>
                  <a:lnTo>
                    <a:pt x="103950" y="188243"/>
                  </a:lnTo>
                  <a:lnTo>
                    <a:pt x="102169" y="188995"/>
                  </a:lnTo>
                  <a:lnTo>
                    <a:pt x="100133" y="190343"/>
                  </a:lnTo>
                  <a:lnTo>
                    <a:pt x="97932" y="192089"/>
                  </a:lnTo>
                  <a:lnTo>
                    <a:pt x="95616" y="194100"/>
                  </a:lnTo>
                  <a:lnTo>
                    <a:pt x="93226" y="196286"/>
                  </a:lnTo>
                  <a:lnTo>
                    <a:pt x="88313" y="200974"/>
                  </a:lnTo>
                  <a:lnTo>
                    <a:pt x="85816" y="202563"/>
                  </a:lnTo>
                  <a:lnTo>
                    <a:pt x="83306" y="203621"/>
                  </a:lnTo>
                  <a:lnTo>
                    <a:pt x="80785" y="204328"/>
                  </a:lnTo>
                  <a:lnTo>
                    <a:pt x="77412" y="204799"/>
                  </a:lnTo>
                  <a:lnTo>
                    <a:pt x="73470" y="205112"/>
                  </a:lnTo>
                  <a:lnTo>
                    <a:pt x="69148" y="205321"/>
                  </a:lnTo>
                  <a:lnTo>
                    <a:pt x="59832" y="205553"/>
                  </a:lnTo>
                  <a:lnTo>
                    <a:pt x="44097" y="205703"/>
                  </a:lnTo>
                  <a:lnTo>
                    <a:pt x="40253" y="206562"/>
                  </a:lnTo>
                  <a:lnTo>
                    <a:pt x="35997" y="207981"/>
                  </a:lnTo>
                  <a:lnTo>
                    <a:pt x="31467" y="209775"/>
                  </a:lnTo>
                  <a:lnTo>
                    <a:pt x="27599" y="210123"/>
                  </a:lnTo>
                  <a:lnTo>
                    <a:pt x="24174" y="209508"/>
                  </a:lnTo>
                  <a:lnTo>
                    <a:pt x="21044" y="208253"/>
                  </a:lnTo>
                  <a:lnTo>
                    <a:pt x="18111" y="207415"/>
                  </a:lnTo>
                  <a:lnTo>
                    <a:pt x="15310" y="206857"/>
                  </a:lnTo>
                  <a:lnTo>
                    <a:pt x="12594" y="206485"/>
                  </a:lnTo>
                  <a:lnTo>
                    <a:pt x="9938" y="206236"/>
                  </a:lnTo>
                  <a:lnTo>
                    <a:pt x="7320" y="206071"/>
                  </a:lnTo>
                  <a:lnTo>
                    <a:pt x="0" y="205759"/>
                  </a:lnTo>
                  <a:lnTo>
                    <a:pt x="3725" y="205746"/>
                  </a:lnTo>
                  <a:lnTo>
                    <a:pt x="6565" y="204897"/>
                  </a:lnTo>
                  <a:lnTo>
                    <a:pt x="10152" y="203485"/>
                  </a:lnTo>
                  <a:lnTo>
                    <a:pt x="14236" y="201696"/>
                  </a:lnTo>
                  <a:lnTo>
                    <a:pt x="23290" y="197452"/>
                  </a:lnTo>
                  <a:lnTo>
                    <a:pt x="42899" y="187828"/>
                  </a:lnTo>
                  <a:lnTo>
                    <a:pt x="48768" y="185332"/>
                  </a:lnTo>
                  <a:lnTo>
                    <a:pt x="55220" y="182821"/>
                  </a:lnTo>
                  <a:lnTo>
                    <a:pt x="75745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997"/>
            <p:cNvSpPr/>
            <p:nvPr/>
          </p:nvSpPr>
          <p:spPr>
            <a:xfrm>
              <a:off x="7368540" y="6134100"/>
              <a:ext cx="22861" cy="99009"/>
            </a:xfrm>
            <a:custGeom>
              <a:avLst/>
              <a:gdLst/>
              <a:ahLst/>
              <a:cxnLst/>
              <a:rect l="0" t="0" r="0" b="0"/>
              <a:pathLst>
                <a:path w="22861" h="99009">
                  <a:moveTo>
                    <a:pt x="0" y="68580"/>
                  </a:moveTo>
                  <a:lnTo>
                    <a:pt x="12136" y="80715"/>
                  </a:lnTo>
                  <a:lnTo>
                    <a:pt x="15711" y="85137"/>
                  </a:lnTo>
                  <a:lnTo>
                    <a:pt x="18094" y="88931"/>
                  </a:lnTo>
                  <a:lnTo>
                    <a:pt x="22836" y="99008"/>
                  </a:lnTo>
                  <a:lnTo>
                    <a:pt x="22860" y="73530"/>
                  </a:lnTo>
                  <a:lnTo>
                    <a:pt x="22014" y="70187"/>
                  </a:lnTo>
                  <a:lnTo>
                    <a:pt x="20601" y="66264"/>
                  </a:lnTo>
                  <a:lnTo>
                    <a:pt x="18815" y="61956"/>
                  </a:lnTo>
                  <a:lnTo>
                    <a:pt x="17622" y="58238"/>
                  </a:lnTo>
                  <a:lnTo>
                    <a:pt x="16829" y="54911"/>
                  </a:lnTo>
                  <a:lnTo>
                    <a:pt x="16298" y="51848"/>
                  </a:lnTo>
                  <a:lnTo>
                    <a:pt x="15099" y="47265"/>
                  </a:lnTo>
                  <a:lnTo>
                    <a:pt x="13453" y="41670"/>
                  </a:lnTo>
                  <a:lnTo>
                    <a:pt x="11509" y="35400"/>
                  </a:lnTo>
                  <a:lnTo>
                    <a:pt x="10212" y="28680"/>
                  </a:lnTo>
                  <a:lnTo>
                    <a:pt x="9348" y="21660"/>
                  </a:lnTo>
                  <a:lnTo>
                    <a:pt x="76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998"/>
            <p:cNvSpPr/>
            <p:nvPr/>
          </p:nvSpPr>
          <p:spPr>
            <a:xfrm>
              <a:off x="8595361" y="5074929"/>
              <a:ext cx="388455" cy="906295"/>
            </a:xfrm>
            <a:custGeom>
              <a:avLst/>
              <a:gdLst/>
              <a:ahLst/>
              <a:cxnLst/>
              <a:rect l="0" t="0" r="0" b="0"/>
              <a:pathLst>
                <a:path w="388455" h="906295">
                  <a:moveTo>
                    <a:pt x="30480" y="83811"/>
                  </a:moveTo>
                  <a:lnTo>
                    <a:pt x="13314" y="66644"/>
                  </a:lnTo>
                  <a:lnTo>
                    <a:pt x="11416" y="63900"/>
                  </a:lnTo>
                  <a:lnTo>
                    <a:pt x="9307" y="58593"/>
                  </a:lnTo>
                  <a:lnTo>
                    <a:pt x="8119" y="50845"/>
                  </a:lnTo>
                  <a:lnTo>
                    <a:pt x="7107" y="48287"/>
                  </a:lnTo>
                  <a:lnTo>
                    <a:pt x="2481" y="40642"/>
                  </a:lnTo>
                  <a:lnTo>
                    <a:pt x="1103" y="35556"/>
                  </a:lnTo>
                  <a:lnTo>
                    <a:pt x="0" y="7964"/>
                  </a:lnTo>
                  <a:lnTo>
                    <a:pt x="4045" y="3670"/>
                  </a:lnTo>
                  <a:lnTo>
                    <a:pt x="6083" y="2444"/>
                  </a:lnTo>
                  <a:lnTo>
                    <a:pt x="10606" y="1081"/>
                  </a:lnTo>
                  <a:lnTo>
                    <a:pt x="21254" y="207"/>
                  </a:lnTo>
                  <a:lnTo>
                    <a:pt x="38786" y="34"/>
                  </a:lnTo>
                  <a:lnTo>
                    <a:pt x="58555" y="0"/>
                  </a:lnTo>
                  <a:lnTo>
                    <a:pt x="64438" y="844"/>
                  </a:lnTo>
                  <a:lnTo>
                    <a:pt x="70898" y="2253"/>
                  </a:lnTo>
                  <a:lnTo>
                    <a:pt x="77746" y="4039"/>
                  </a:lnTo>
                  <a:lnTo>
                    <a:pt x="84851" y="6076"/>
                  </a:lnTo>
                  <a:lnTo>
                    <a:pt x="99518" y="10598"/>
                  </a:lnTo>
                  <a:lnTo>
                    <a:pt x="106985" y="12142"/>
                  </a:lnTo>
                  <a:lnTo>
                    <a:pt x="114503" y="13172"/>
                  </a:lnTo>
                  <a:lnTo>
                    <a:pt x="122056" y="13858"/>
                  </a:lnTo>
                  <a:lnTo>
                    <a:pt x="129630" y="15163"/>
                  </a:lnTo>
                  <a:lnTo>
                    <a:pt x="137221" y="16878"/>
                  </a:lnTo>
                  <a:lnTo>
                    <a:pt x="144820" y="18869"/>
                  </a:lnTo>
                  <a:lnTo>
                    <a:pt x="152428" y="21890"/>
                  </a:lnTo>
                  <a:lnTo>
                    <a:pt x="160038" y="25597"/>
                  </a:lnTo>
                  <a:lnTo>
                    <a:pt x="167651" y="29762"/>
                  </a:lnTo>
                  <a:lnTo>
                    <a:pt x="175268" y="32538"/>
                  </a:lnTo>
                  <a:lnTo>
                    <a:pt x="182885" y="34389"/>
                  </a:lnTo>
                  <a:lnTo>
                    <a:pt x="190503" y="35623"/>
                  </a:lnTo>
                  <a:lnTo>
                    <a:pt x="197275" y="38139"/>
                  </a:lnTo>
                  <a:lnTo>
                    <a:pt x="209315" y="45450"/>
                  </a:lnTo>
                  <a:lnTo>
                    <a:pt x="218054" y="52087"/>
                  </a:lnTo>
                  <a:lnTo>
                    <a:pt x="229991" y="60582"/>
                  </a:lnTo>
                  <a:lnTo>
                    <a:pt x="241994" y="68462"/>
                  </a:lnTo>
                  <a:lnTo>
                    <a:pt x="253635" y="78710"/>
                  </a:lnTo>
                  <a:lnTo>
                    <a:pt x="255449" y="81257"/>
                  </a:lnTo>
                  <a:lnTo>
                    <a:pt x="257465" y="86345"/>
                  </a:lnTo>
                  <a:lnTo>
                    <a:pt x="259016" y="113821"/>
                  </a:lnTo>
                  <a:lnTo>
                    <a:pt x="259067" y="128403"/>
                  </a:lnTo>
                  <a:lnTo>
                    <a:pt x="256817" y="137778"/>
                  </a:lnTo>
                  <a:lnTo>
                    <a:pt x="246081" y="162633"/>
                  </a:lnTo>
                  <a:lnTo>
                    <a:pt x="226048" y="203195"/>
                  </a:lnTo>
                  <a:lnTo>
                    <a:pt x="223231" y="213353"/>
                  </a:lnTo>
                  <a:lnTo>
                    <a:pt x="221134" y="223512"/>
                  </a:lnTo>
                  <a:lnTo>
                    <a:pt x="210506" y="248911"/>
                  </a:lnTo>
                  <a:lnTo>
                    <a:pt x="207857" y="259071"/>
                  </a:lnTo>
                  <a:lnTo>
                    <a:pt x="206158" y="279391"/>
                  </a:lnTo>
                  <a:lnTo>
                    <a:pt x="206865" y="283625"/>
                  </a:lnTo>
                  <a:lnTo>
                    <a:pt x="218761" y="308037"/>
                  </a:lnTo>
                  <a:lnTo>
                    <a:pt x="223663" y="317805"/>
                  </a:lnTo>
                  <a:lnTo>
                    <a:pt x="227002" y="321933"/>
                  </a:lnTo>
                  <a:lnTo>
                    <a:pt x="235226" y="328779"/>
                  </a:lnTo>
                  <a:lnTo>
                    <a:pt x="244527" y="334644"/>
                  </a:lnTo>
                  <a:lnTo>
                    <a:pt x="255152" y="340072"/>
                  </a:lnTo>
                  <a:lnTo>
                    <a:pt x="261541" y="342705"/>
                  </a:lnTo>
                  <a:lnTo>
                    <a:pt x="268341" y="345307"/>
                  </a:lnTo>
                  <a:lnTo>
                    <a:pt x="280410" y="350456"/>
                  </a:lnTo>
                  <a:lnTo>
                    <a:pt x="292266" y="355567"/>
                  </a:lnTo>
                  <a:lnTo>
                    <a:pt x="298984" y="358115"/>
                  </a:lnTo>
                  <a:lnTo>
                    <a:pt x="306003" y="360660"/>
                  </a:lnTo>
                  <a:lnTo>
                    <a:pt x="312375" y="362357"/>
                  </a:lnTo>
                  <a:lnTo>
                    <a:pt x="323971" y="364243"/>
                  </a:lnTo>
                  <a:lnTo>
                    <a:pt x="330281" y="365592"/>
                  </a:lnTo>
                  <a:lnTo>
                    <a:pt x="337026" y="367338"/>
                  </a:lnTo>
                  <a:lnTo>
                    <a:pt x="344064" y="369350"/>
                  </a:lnTo>
                  <a:lnTo>
                    <a:pt x="354142" y="371584"/>
                  </a:lnTo>
                  <a:lnTo>
                    <a:pt x="362289" y="372576"/>
                  </a:lnTo>
                  <a:lnTo>
                    <a:pt x="371555" y="373018"/>
                  </a:lnTo>
                  <a:lnTo>
                    <a:pt x="375550" y="373982"/>
                  </a:lnTo>
                  <a:lnTo>
                    <a:pt x="386732" y="379901"/>
                  </a:lnTo>
                  <a:lnTo>
                    <a:pt x="387361" y="381111"/>
                  </a:lnTo>
                  <a:lnTo>
                    <a:pt x="388060" y="384713"/>
                  </a:lnTo>
                  <a:lnTo>
                    <a:pt x="388454" y="391501"/>
                  </a:lnTo>
                  <a:lnTo>
                    <a:pt x="386288" y="398644"/>
                  </a:lnTo>
                  <a:lnTo>
                    <a:pt x="384525" y="402920"/>
                  </a:lnTo>
                  <a:lnTo>
                    <a:pt x="381657" y="406617"/>
                  </a:lnTo>
                  <a:lnTo>
                    <a:pt x="373954" y="412983"/>
                  </a:lnTo>
                  <a:lnTo>
                    <a:pt x="364885" y="418634"/>
                  </a:lnTo>
                  <a:lnTo>
                    <a:pt x="355211" y="424814"/>
                  </a:lnTo>
                  <a:lnTo>
                    <a:pt x="345267" y="433206"/>
                  </a:lnTo>
                  <a:lnTo>
                    <a:pt x="339398" y="436968"/>
                  </a:lnTo>
                  <a:lnTo>
                    <a:pt x="332946" y="440323"/>
                  </a:lnTo>
                  <a:lnTo>
                    <a:pt x="319848" y="446307"/>
                  </a:lnTo>
                  <a:lnTo>
                    <a:pt x="308384" y="451790"/>
                  </a:lnTo>
                  <a:lnTo>
                    <a:pt x="297643" y="459306"/>
                  </a:lnTo>
                  <a:lnTo>
                    <a:pt x="287225" y="467445"/>
                  </a:lnTo>
                  <a:lnTo>
                    <a:pt x="276951" y="473884"/>
                  </a:lnTo>
                  <a:lnTo>
                    <a:pt x="268999" y="481826"/>
                  </a:lnTo>
                  <a:lnTo>
                    <a:pt x="256994" y="496676"/>
                  </a:lnTo>
                  <a:lnTo>
                    <a:pt x="249055" y="509154"/>
                  </a:lnTo>
                  <a:lnTo>
                    <a:pt x="246157" y="518668"/>
                  </a:lnTo>
                  <a:lnTo>
                    <a:pt x="244144" y="543620"/>
                  </a:lnTo>
                  <a:lnTo>
                    <a:pt x="243880" y="568960"/>
                  </a:lnTo>
                  <a:lnTo>
                    <a:pt x="244695" y="594509"/>
                  </a:lnTo>
                  <a:lnTo>
                    <a:pt x="252131" y="618999"/>
                  </a:lnTo>
                  <a:lnTo>
                    <a:pt x="261752" y="648044"/>
                  </a:lnTo>
                  <a:lnTo>
                    <a:pt x="265233" y="670656"/>
                  </a:lnTo>
                  <a:lnTo>
                    <a:pt x="272494" y="695816"/>
                  </a:lnTo>
                  <a:lnTo>
                    <a:pt x="278766" y="716983"/>
                  </a:lnTo>
                  <a:lnTo>
                    <a:pt x="280999" y="739342"/>
                  </a:lnTo>
                  <a:lnTo>
                    <a:pt x="282507" y="761207"/>
                  </a:lnTo>
                  <a:lnTo>
                    <a:pt x="285861" y="773214"/>
                  </a:lnTo>
                  <a:lnTo>
                    <a:pt x="286246" y="778786"/>
                  </a:lnTo>
                  <a:lnTo>
                    <a:pt x="283040" y="802154"/>
                  </a:lnTo>
                  <a:lnTo>
                    <a:pt x="281582" y="815401"/>
                  </a:lnTo>
                  <a:lnTo>
                    <a:pt x="273747" y="837704"/>
                  </a:lnTo>
                  <a:lnTo>
                    <a:pt x="264047" y="858414"/>
                  </a:lnTo>
                  <a:lnTo>
                    <a:pt x="251444" y="877867"/>
                  </a:lnTo>
                  <a:lnTo>
                    <a:pt x="248911" y="882422"/>
                  </a:lnTo>
                  <a:lnTo>
                    <a:pt x="241577" y="889740"/>
                  </a:lnTo>
                  <a:lnTo>
                    <a:pt x="237251" y="892877"/>
                  </a:lnTo>
                  <a:lnTo>
                    <a:pt x="234367" y="895815"/>
                  </a:lnTo>
                  <a:lnTo>
                    <a:pt x="232445" y="898621"/>
                  </a:lnTo>
                  <a:lnTo>
                    <a:pt x="231163" y="901337"/>
                  </a:lnTo>
                  <a:lnTo>
                    <a:pt x="229462" y="903148"/>
                  </a:lnTo>
                  <a:lnTo>
                    <a:pt x="227480" y="904356"/>
                  </a:lnTo>
                  <a:lnTo>
                    <a:pt x="225315" y="905161"/>
                  </a:lnTo>
                  <a:lnTo>
                    <a:pt x="214173" y="906294"/>
                  </a:lnTo>
                  <a:lnTo>
                    <a:pt x="211362" y="905607"/>
                  </a:lnTo>
                  <a:lnTo>
                    <a:pt x="209488" y="904302"/>
                  </a:lnTo>
                  <a:lnTo>
                    <a:pt x="197781" y="891315"/>
                  </a:lnTo>
                  <a:lnTo>
                    <a:pt x="195354" y="888847"/>
                  </a:lnTo>
                  <a:lnTo>
                    <a:pt x="193736" y="884661"/>
                  </a:lnTo>
                  <a:lnTo>
                    <a:pt x="190499" y="8610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999"/>
            <p:cNvSpPr/>
            <p:nvPr/>
          </p:nvSpPr>
          <p:spPr>
            <a:xfrm>
              <a:off x="9128768" y="5151120"/>
              <a:ext cx="333719" cy="22861"/>
            </a:xfrm>
            <a:custGeom>
              <a:avLst/>
              <a:gdLst/>
              <a:ahLst/>
              <a:cxnLst/>
              <a:rect l="0" t="0" r="0" b="0"/>
              <a:pathLst>
                <a:path w="333719" h="22861">
                  <a:moveTo>
                    <a:pt x="7612" y="0"/>
                  </a:moveTo>
                  <a:lnTo>
                    <a:pt x="0" y="0"/>
                  </a:lnTo>
                  <a:lnTo>
                    <a:pt x="128515" y="0"/>
                  </a:lnTo>
                  <a:lnTo>
                    <a:pt x="137321" y="847"/>
                  </a:lnTo>
                  <a:lnTo>
                    <a:pt x="146577" y="2258"/>
                  </a:lnTo>
                  <a:lnTo>
                    <a:pt x="156136" y="4045"/>
                  </a:lnTo>
                  <a:lnTo>
                    <a:pt x="165895" y="5237"/>
                  </a:lnTo>
                  <a:lnTo>
                    <a:pt x="175787" y="6031"/>
                  </a:lnTo>
                  <a:lnTo>
                    <a:pt x="185768" y="6561"/>
                  </a:lnTo>
                  <a:lnTo>
                    <a:pt x="203633" y="7150"/>
                  </a:lnTo>
                  <a:lnTo>
                    <a:pt x="211953" y="7306"/>
                  </a:lnTo>
                  <a:lnTo>
                    <a:pt x="220886" y="8257"/>
                  </a:lnTo>
                  <a:lnTo>
                    <a:pt x="230227" y="9739"/>
                  </a:lnTo>
                  <a:lnTo>
                    <a:pt x="239842" y="11573"/>
                  </a:lnTo>
                  <a:lnTo>
                    <a:pt x="247946" y="12795"/>
                  </a:lnTo>
                  <a:lnTo>
                    <a:pt x="255042" y="13610"/>
                  </a:lnTo>
                  <a:lnTo>
                    <a:pt x="261464" y="14153"/>
                  </a:lnTo>
                  <a:lnTo>
                    <a:pt x="268288" y="14515"/>
                  </a:lnTo>
                  <a:lnTo>
                    <a:pt x="282641" y="14918"/>
                  </a:lnTo>
                  <a:lnTo>
                    <a:pt x="313063" y="15212"/>
                  </a:lnTo>
                  <a:lnTo>
                    <a:pt x="316233" y="16068"/>
                  </a:lnTo>
                  <a:lnTo>
                    <a:pt x="319193" y="17485"/>
                  </a:lnTo>
                  <a:lnTo>
                    <a:pt x="322012" y="19277"/>
                  </a:lnTo>
                  <a:lnTo>
                    <a:pt x="324739" y="20471"/>
                  </a:lnTo>
                  <a:lnTo>
                    <a:pt x="327404" y="21267"/>
                  </a:lnTo>
                  <a:lnTo>
                    <a:pt x="333718" y="22545"/>
                  </a:lnTo>
                  <a:lnTo>
                    <a:pt x="333390" y="22650"/>
                  </a:lnTo>
                  <a:lnTo>
                    <a:pt x="327653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1000"/>
            <p:cNvSpPr/>
            <p:nvPr/>
          </p:nvSpPr>
          <p:spPr>
            <a:xfrm>
              <a:off x="9131989" y="5234940"/>
              <a:ext cx="362532" cy="38008"/>
            </a:xfrm>
            <a:custGeom>
              <a:avLst/>
              <a:gdLst/>
              <a:ahLst/>
              <a:cxnLst/>
              <a:rect l="0" t="0" r="0" b="0"/>
              <a:pathLst>
                <a:path w="362532" h="38008">
                  <a:moveTo>
                    <a:pt x="4391" y="0"/>
                  </a:moveTo>
                  <a:lnTo>
                    <a:pt x="346" y="12135"/>
                  </a:lnTo>
                  <a:lnTo>
                    <a:pt x="0" y="16557"/>
                  </a:lnTo>
                  <a:lnTo>
                    <a:pt x="617" y="20351"/>
                  </a:lnTo>
                  <a:lnTo>
                    <a:pt x="1874" y="23727"/>
                  </a:lnTo>
                  <a:lnTo>
                    <a:pt x="3560" y="25978"/>
                  </a:lnTo>
                  <a:lnTo>
                    <a:pt x="5531" y="27479"/>
                  </a:lnTo>
                  <a:lnTo>
                    <a:pt x="7690" y="28479"/>
                  </a:lnTo>
                  <a:lnTo>
                    <a:pt x="14605" y="29591"/>
                  </a:lnTo>
                  <a:lnTo>
                    <a:pt x="24171" y="30085"/>
                  </a:lnTo>
                  <a:lnTo>
                    <a:pt x="43836" y="30363"/>
                  </a:lnTo>
                  <a:lnTo>
                    <a:pt x="181176" y="30480"/>
                  </a:lnTo>
                  <a:lnTo>
                    <a:pt x="192521" y="31327"/>
                  </a:lnTo>
                  <a:lnTo>
                    <a:pt x="204317" y="32737"/>
                  </a:lnTo>
                  <a:lnTo>
                    <a:pt x="216416" y="34525"/>
                  </a:lnTo>
                  <a:lnTo>
                    <a:pt x="227020" y="35717"/>
                  </a:lnTo>
                  <a:lnTo>
                    <a:pt x="236631" y="36511"/>
                  </a:lnTo>
                  <a:lnTo>
                    <a:pt x="245577" y="37041"/>
                  </a:lnTo>
                  <a:lnTo>
                    <a:pt x="264549" y="37629"/>
                  </a:lnTo>
                  <a:lnTo>
                    <a:pt x="304323" y="38007"/>
                  </a:lnTo>
                  <a:lnTo>
                    <a:pt x="312720" y="37191"/>
                  </a:lnTo>
                  <a:lnTo>
                    <a:pt x="320010" y="35801"/>
                  </a:lnTo>
                  <a:lnTo>
                    <a:pt x="326565" y="34027"/>
                  </a:lnTo>
                  <a:lnTo>
                    <a:pt x="332626" y="32845"/>
                  </a:lnTo>
                  <a:lnTo>
                    <a:pt x="338362" y="32056"/>
                  </a:lnTo>
                  <a:lnTo>
                    <a:pt x="348404" y="31181"/>
                  </a:lnTo>
                  <a:lnTo>
                    <a:pt x="352266" y="30947"/>
                  </a:lnTo>
                  <a:lnTo>
                    <a:pt x="362531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1001"/>
            <p:cNvSpPr/>
            <p:nvPr/>
          </p:nvSpPr>
          <p:spPr>
            <a:xfrm>
              <a:off x="9148540" y="5326380"/>
              <a:ext cx="277400" cy="22850"/>
            </a:xfrm>
            <a:custGeom>
              <a:avLst/>
              <a:gdLst/>
              <a:ahLst/>
              <a:cxnLst/>
              <a:rect l="0" t="0" r="0" b="0"/>
              <a:pathLst>
                <a:path w="277400" h="22850">
                  <a:moveTo>
                    <a:pt x="48799" y="0"/>
                  </a:moveTo>
                  <a:lnTo>
                    <a:pt x="36664" y="4045"/>
                  </a:lnTo>
                  <a:lnTo>
                    <a:pt x="31397" y="6084"/>
                  </a:lnTo>
                  <a:lnTo>
                    <a:pt x="26190" y="8289"/>
                  </a:lnTo>
                  <a:lnTo>
                    <a:pt x="21027" y="10606"/>
                  </a:lnTo>
                  <a:lnTo>
                    <a:pt x="16739" y="12998"/>
                  </a:lnTo>
                  <a:lnTo>
                    <a:pt x="13032" y="15439"/>
                  </a:lnTo>
                  <a:lnTo>
                    <a:pt x="9714" y="17912"/>
                  </a:lnTo>
                  <a:lnTo>
                    <a:pt x="6656" y="19561"/>
                  </a:lnTo>
                  <a:lnTo>
                    <a:pt x="3771" y="20661"/>
                  </a:lnTo>
                  <a:lnTo>
                    <a:pt x="1001" y="21394"/>
                  </a:lnTo>
                  <a:lnTo>
                    <a:pt x="0" y="21883"/>
                  </a:lnTo>
                  <a:lnTo>
                    <a:pt x="181" y="22208"/>
                  </a:lnTo>
                  <a:lnTo>
                    <a:pt x="1148" y="22426"/>
                  </a:lnTo>
                  <a:lnTo>
                    <a:pt x="6737" y="22667"/>
                  </a:lnTo>
                  <a:lnTo>
                    <a:pt x="28961" y="22835"/>
                  </a:lnTo>
                  <a:lnTo>
                    <a:pt x="38853" y="22849"/>
                  </a:lnTo>
                  <a:lnTo>
                    <a:pt x="44710" y="22006"/>
                  </a:lnTo>
                  <a:lnTo>
                    <a:pt x="51154" y="20598"/>
                  </a:lnTo>
                  <a:lnTo>
                    <a:pt x="57989" y="18812"/>
                  </a:lnTo>
                  <a:lnTo>
                    <a:pt x="65933" y="17621"/>
                  </a:lnTo>
                  <a:lnTo>
                    <a:pt x="74615" y="16827"/>
                  </a:lnTo>
                  <a:lnTo>
                    <a:pt x="83790" y="16299"/>
                  </a:lnTo>
                  <a:lnTo>
                    <a:pt x="100757" y="15711"/>
                  </a:lnTo>
                  <a:lnTo>
                    <a:pt x="126849" y="15379"/>
                  </a:lnTo>
                  <a:lnTo>
                    <a:pt x="27739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1002"/>
            <p:cNvSpPr/>
            <p:nvPr/>
          </p:nvSpPr>
          <p:spPr>
            <a:xfrm>
              <a:off x="9144593" y="5372100"/>
              <a:ext cx="296588" cy="29421"/>
            </a:xfrm>
            <a:custGeom>
              <a:avLst/>
              <a:gdLst/>
              <a:ahLst/>
              <a:cxnLst/>
              <a:rect l="0" t="0" r="0" b="0"/>
              <a:pathLst>
                <a:path w="296588" h="29421">
                  <a:moveTo>
                    <a:pt x="29887" y="0"/>
                  </a:moveTo>
                  <a:lnTo>
                    <a:pt x="17751" y="0"/>
                  </a:lnTo>
                  <a:lnTo>
                    <a:pt x="13330" y="846"/>
                  </a:lnTo>
                  <a:lnTo>
                    <a:pt x="9536" y="2258"/>
                  </a:lnTo>
                  <a:lnTo>
                    <a:pt x="6159" y="4045"/>
                  </a:lnTo>
                  <a:lnTo>
                    <a:pt x="3908" y="6083"/>
                  </a:lnTo>
                  <a:lnTo>
                    <a:pt x="2408" y="8289"/>
                  </a:lnTo>
                  <a:lnTo>
                    <a:pt x="0" y="13867"/>
                  </a:lnTo>
                  <a:lnTo>
                    <a:pt x="650" y="14325"/>
                  </a:lnTo>
                  <a:lnTo>
                    <a:pt x="3627" y="14833"/>
                  </a:lnTo>
                  <a:lnTo>
                    <a:pt x="6454" y="15815"/>
                  </a:lnTo>
                  <a:lnTo>
                    <a:pt x="10032" y="17317"/>
                  </a:lnTo>
                  <a:lnTo>
                    <a:pt x="14110" y="19165"/>
                  </a:lnTo>
                  <a:lnTo>
                    <a:pt x="19369" y="20396"/>
                  </a:lnTo>
                  <a:lnTo>
                    <a:pt x="25415" y="21217"/>
                  </a:lnTo>
                  <a:lnTo>
                    <a:pt x="31985" y="21765"/>
                  </a:lnTo>
                  <a:lnTo>
                    <a:pt x="39752" y="22130"/>
                  </a:lnTo>
                  <a:lnTo>
                    <a:pt x="57414" y="22536"/>
                  </a:lnTo>
                  <a:lnTo>
                    <a:pt x="153343" y="22852"/>
                  </a:lnTo>
                  <a:lnTo>
                    <a:pt x="164685" y="23701"/>
                  </a:lnTo>
                  <a:lnTo>
                    <a:pt x="176478" y="25114"/>
                  </a:lnTo>
                  <a:lnTo>
                    <a:pt x="188575" y="26903"/>
                  </a:lnTo>
                  <a:lnTo>
                    <a:pt x="200025" y="28095"/>
                  </a:lnTo>
                  <a:lnTo>
                    <a:pt x="211046" y="28890"/>
                  </a:lnTo>
                  <a:lnTo>
                    <a:pt x="221779" y="29420"/>
                  </a:lnTo>
                  <a:lnTo>
                    <a:pt x="232321" y="28927"/>
                  </a:lnTo>
                  <a:lnTo>
                    <a:pt x="242737" y="27751"/>
                  </a:lnTo>
                  <a:lnTo>
                    <a:pt x="253066" y="26121"/>
                  </a:lnTo>
                  <a:lnTo>
                    <a:pt x="262493" y="25034"/>
                  </a:lnTo>
                  <a:lnTo>
                    <a:pt x="271319" y="24309"/>
                  </a:lnTo>
                  <a:lnTo>
                    <a:pt x="296587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1003"/>
            <p:cNvSpPr/>
            <p:nvPr/>
          </p:nvSpPr>
          <p:spPr>
            <a:xfrm>
              <a:off x="9128760" y="5455920"/>
              <a:ext cx="312421" cy="21174"/>
            </a:xfrm>
            <a:custGeom>
              <a:avLst/>
              <a:gdLst/>
              <a:ahLst/>
              <a:cxnLst/>
              <a:rect l="0" t="0" r="0" b="0"/>
              <a:pathLst>
                <a:path w="312421" h="21174">
                  <a:moveTo>
                    <a:pt x="0" y="0"/>
                  </a:moveTo>
                  <a:lnTo>
                    <a:pt x="8090" y="8090"/>
                  </a:lnTo>
                  <a:lnTo>
                    <a:pt x="12167" y="11320"/>
                  </a:lnTo>
                  <a:lnTo>
                    <a:pt x="16577" y="14321"/>
                  </a:lnTo>
                  <a:lnTo>
                    <a:pt x="21212" y="17167"/>
                  </a:lnTo>
                  <a:lnTo>
                    <a:pt x="27687" y="19065"/>
                  </a:lnTo>
                  <a:lnTo>
                    <a:pt x="35391" y="20330"/>
                  </a:lnTo>
                  <a:lnTo>
                    <a:pt x="43915" y="21173"/>
                  </a:lnTo>
                  <a:lnTo>
                    <a:pt x="51290" y="20888"/>
                  </a:lnTo>
                  <a:lnTo>
                    <a:pt x="57900" y="19853"/>
                  </a:lnTo>
                  <a:lnTo>
                    <a:pt x="63999" y="18315"/>
                  </a:lnTo>
                  <a:lnTo>
                    <a:pt x="72299" y="17290"/>
                  </a:lnTo>
                  <a:lnTo>
                    <a:pt x="82066" y="16607"/>
                  </a:lnTo>
                  <a:lnTo>
                    <a:pt x="92810" y="16151"/>
                  </a:lnTo>
                  <a:lnTo>
                    <a:pt x="116038" y="15646"/>
                  </a:lnTo>
                  <a:lnTo>
                    <a:pt x="31242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1004"/>
            <p:cNvSpPr/>
            <p:nvPr/>
          </p:nvSpPr>
          <p:spPr>
            <a:xfrm>
              <a:off x="9183190" y="5501640"/>
              <a:ext cx="227510" cy="15241"/>
            </a:xfrm>
            <a:custGeom>
              <a:avLst/>
              <a:gdLst/>
              <a:ahLst/>
              <a:cxnLst/>
              <a:rect l="0" t="0" r="0" b="0"/>
              <a:pathLst>
                <a:path w="227510" h="15241">
                  <a:moveTo>
                    <a:pt x="105590" y="0"/>
                  </a:moveTo>
                  <a:lnTo>
                    <a:pt x="51528" y="5237"/>
                  </a:lnTo>
                  <a:lnTo>
                    <a:pt x="31892" y="6561"/>
                  </a:lnTo>
                  <a:lnTo>
                    <a:pt x="24285" y="7761"/>
                  </a:lnTo>
                  <a:lnTo>
                    <a:pt x="17519" y="9408"/>
                  </a:lnTo>
                  <a:lnTo>
                    <a:pt x="0" y="14898"/>
                  </a:lnTo>
                  <a:lnTo>
                    <a:pt x="3910" y="15088"/>
                  </a:lnTo>
                  <a:lnTo>
                    <a:pt x="32088" y="15227"/>
                  </a:lnTo>
                  <a:lnTo>
                    <a:pt x="22750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1005"/>
            <p:cNvSpPr/>
            <p:nvPr/>
          </p:nvSpPr>
          <p:spPr>
            <a:xfrm>
              <a:off x="9130330" y="5562600"/>
              <a:ext cx="234651" cy="21802"/>
            </a:xfrm>
            <a:custGeom>
              <a:avLst/>
              <a:gdLst/>
              <a:ahLst/>
              <a:cxnLst/>
              <a:rect l="0" t="0" r="0" b="0"/>
              <a:pathLst>
                <a:path w="234651" h="21802">
                  <a:moveTo>
                    <a:pt x="36531" y="0"/>
                  </a:moveTo>
                  <a:lnTo>
                    <a:pt x="16304" y="4045"/>
                  </a:lnTo>
                  <a:lnTo>
                    <a:pt x="10346" y="6083"/>
                  </a:lnTo>
                  <a:lnTo>
                    <a:pt x="6374" y="8289"/>
                  </a:lnTo>
                  <a:lnTo>
                    <a:pt x="0" y="13867"/>
                  </a:lnTo>
                  <a:lnTo>
                    <a:pt x="1170" y="14324"/>
                  </a:lnTo>
                  <a:lnTo>
                    <a:pt x="6986" y="14833"/>
                  </a:lnTo>
                  <a:lnTo>
                    <a:pt x="15215" y="15060"/>
                  </a:lnTo>
                  <a:lnTo>
                    <a:pt x="145897" y="15239"/>
                  </a:lnTo>
                  <a:lnTo>
                    <a:pt x="155161" y="16086"/>
                  </a:lnTo>
                  <a:lnTo>
                    <a:pt x="163877" y="17498"/>
                  </a:lnTo>
                  <a:lnTo>
                    <a:pt x="172228" y="19285"/>
                  </a:lnTo>
                  <a:lnTo>
                    <a:pt x="181182" y="20477"/>
                  </a:lnTo>
                  <a:lnTo>
                    <a:pt x="190537" y="21271"/>
                  </a:lnTo>
                  <a:lnTo>
                    <a:pt x="200162" y="21801"/>
                  </a:lnTo>
                  <a:lnTo>
                    <a:pt x="208271" y="21307"/>
                  </a:lnTo>
                  <a:lnTo>
                    <a:pt x="215371" y="20131"/>
                  </a:lnTo>
                  <a:lnTo>
                    <a:pt x="23465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1006"/>
            <p:cNvSpPr/>
            <p:nvPr/>
          </p:nvSpPr>
          <p:spPr>
            <a:xfrm>
              <a:off x="9147018" y="5623560"/>
              <a:ext cx="248444" cy="30481"/>
            </a:xfrm>
            <a:custGeom>
              <a:avLst/>
              <a:gdLst/>
              <a:ahLst/>
              <a:cxnLst/>
              <a:rect l="0" t="0" r="0" b="0"/>
              <a:pathLst>
                <a:path w="248444" h="30481">
                  <a:moveTo>
                    <a:pt x="57943" y="0"/>
                  </a:moveTo>
                  <a:lnTo>
                    <a:pt x="29627" y="8091"/>
                  </a:lnTo>
                  <a:lnTo>
                    <a:pt x="20438" y="11320"/>
                  </a:lnTo>
                  <a:lnTo>
                    <a:pt x="13465" y="14320"/>
                  </a:lnTo>
                  <a:lnTo>
                    <a:pt x="238" y="21173"/>
                  </a:lnTo>
                  <a:lnTo>
                    <a:pt x="0" y="22582"/>
                  </a:lnTo>
                  <a:lnTo>
                    <a:pt x="688" y="24368"/>
                  </a:lnTo>
                  <a:lnTo>
                    <a:pt x="1993" y="26405"/>
                  </a:lnTo>
                  <a:lnTo>
                    <a:pt x="3709" y="27764"/>
                  </a:lnTo>
                  <a:lnTo>
                    <a:pt x="5700" y="28669"/>
                  </a:lnTo>
                  <a:lnTo>
                    <a:pt x="7874" y="29273"/>
                  </a:lnTo>
                  <a:lnTo>
                    <a:pt x="14805" y="29943"/>
                  </a:lnTo>
                  <a:lnTo>
                    <a:pt x="19025" y="30122"/>
                  </a:lnTo>
                  <a:lnTo>
                    <a:pt x="30485" y="30321"/>
                  </a:lnTo>
                  <a:lnTo>
                    <a:pt x="248443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1007"/>
            <p:cNvSpPr/>
            <p:nvPr/>
          </p:nvSpPr>
          <p:spPr>
            <a:xfrm>
              <a:off x="9159822" y="5707380"/>
              <a:ext cx="205159" cy="30481"/>
            </a:xfrm>
            <a:custGeom>
              <a:avLst/>
              <a:gdLst/>
              <a:ahLst/>
              <a:cxnLst/>
              <a:rect l="0" t="0" r="0" b="0"/>
              <a:pathLst>
                <a:path w="205159" h="30481">
                  <a:moveTo>
                    <a:pt x="45138" y="0"/>
                  </a:moveTo>
                  <a:lnTo>
                    <a:pt x="33002" y="4045"/>
                  </a:lnTo>
                  <a:lnTo>
                    <a:pt x="27733" y="6083"/>
                  </a:lnTo>
                  <a:lnTo>
                    <a:pt x="22528" y="8289"/>
                  </a:lnTo>
                  <a:lnTo>
                    <a:pt x="17364" y="10606"/>
                  </a:lnTo>
                  <a:lnTo>
                    <a:pt x="13075" y="12998"/>
                  </a:lnTo>
                  <a:lnTo>
                    <a:pt x="9369" y="15438"/>
                  </a:lnTo>
                  <a:lnTo>
                    <a:pt x="0" y="22426"/>
                  </a:lnTo>
                  <a:lnTo>
                    <a:pt x="4192" y="22668"/>
                  </a:lnTo>
                  <a:lnTo>
                    <a:pt x="16072" y="22803"/>
                  </a:lnTo>
                  <a:lnTo>
                    <a:pt x="35258" y="22849"/>
                  </a:lnTo>
                  <a:lnTo>
                    <a:pt x="41091" y="23699"/>
                  </a:lnTo>
                  <a:lnTo>
                    <a:pt x="47519" y="25114"/>
                  </a:lnTo>
                  <a:lnTo>
                    <a:pt x="54345" y="26902"/>
                  </a:lnTo>
                  <a:lnTo>
                    <a:pt x="62283" y="28095"/>
                  </a:lnTo>
                  <a:lnTo>
                    <a:pt x="70961" y="28890"/>
                  </a:lnTo>
                  <a:lnTo>
                    <a:pt x="80133" y="29420"/>
                  </a:lnTo>
                  <a:lnTo>
                    <a:pt x="88788" y="28927"/>
                  </a:lnTo>
                  <a:lnTo>
                    <a:pt x="97097" y="27751"/>
                  </a:lnTo>
                  <a:lnTo>
                    <a:pt x="105178" y="26121"/>
                  </a:lnTo>
                  <a:lnTo>
                    <a:pt x="114798" y="25881"/>
                  </a:lnTo>
                  <a:lnTo>
                    <a:pt x="125445" y="26568"/>
                  </a:lnTo>
                  <a:lnTo>
                    <a:pt x="136776" y="27871"/>
                  </a:lnTo>
                  <a:lnTo>
                    <a:pt x="146024" y="28741"/>
                  </a:lnTo>
                  <a:lnTo>
                    <a:pt x="153882" y="29321"/>
                  </a:lnTo>
                  <a:lnTo>
                    <a:pt x="160814" y="29707"/>
                  </a:lnTo>
                  <a:lnTo>
                    <a:pt x="175290" y="30136"/>
                  </a:lnTo>
                  <a:lnTo>
                    <a:pt x="205158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1008"/>
            <p:cNvSpPr/>
            <p:nvPr/>
          </p:nvSpPr>
          <p:spPr>
            <a:xfrm>
              <a:off x="9107866" y="5806440"/>
              <a:ext cx="279975" cy="26962"/>
            </a:xfrm>
            <a:custGeom>
              <a:avLst/>
              <a:gdLst/>
              <a:ahLst/>
              <a:cxnLst/>
              <a:rect l="0" t="0" r="0" b="0"/>
              <a:pathLst>
                <a:path w="279975" h="26962">
                  <a:moveTo>
                    <a:pt x="43754" y="0"/>
                  </a:moveTo>
                  <a:lnTo>
                    <a:pt x="31619" y="4045"/>
                  </a:lnTo>
                  <a:lnTo>
                    <a:pt x="26350" y="6083"/>
                  </a:lnTo>
                  <a:lnTo>
                    <a:pt x="21144" y="8289"/>
                  </a:lnTo>
                  <a:lnTo>
                    <a:pt x="15982" y="10606"/>
                  </a:lnTo>
                  <a:lnTo>
                    <a:pt x="11692" y="12997"/>
                  </a:lnTo>
                  <a:lnTo>
                    <a:pt x="7986" y="15438"/>
                  </a:lnTo>
                  <a:lnTo>
                    <a:pt x="0" y="21394"/>
                  </a:lnTo>
                  <a:lnTo>
                    <a:pt x="192" y="22730"/>
                  </a:lnTo>
                  <a:lnTo>
                    <a:pt x="1166" y="24466"/>
                  </a:lnTo>
                  <a:lnTo>
                    <a:pt x="2662" y="26471"/>
                  </a:lnTo>
                  <a:lnTo>
                    <a:pt x="5353" y="26961"/>
                  </a:lnTo>
                  <a:lnTo>
                    <a:pt x="8840" y="26440"/>
                  </a:lnTo>
                  <a:lnTo>
                    <a:pt x="12859" y="25247"/>
                  </a:lnTo>
                  <a:lnTo>
                    <a:pt x="18078" y="24451"/>
                  </a:lnTo>
                  <a:lnTo>
                    <a:pt x="24096" y="23921"/>
                  </a:lnTo>
                  <a:lnTo>
                    <a:pt x="30649" y="23567"/>
                  </a:lnTo>
                  <a:lnTo>
                    <a:pt x="44703" y="23175"/>
                  </a:lnTo>
                  <a:lnTo>
                    <a:pt x="136087" y="22869"/>
                  </a:lnTo>
                  <a:lnTo>
                    <a:pt x="279974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1009"/>
            <p:cNvSpPr/>
            <p:nvPr/>
          </p:nvSpPr>
          <p:spPr>
            <a:xfrm>
              <a:off x="9156307" y="5852160"/>
              <a:ext cx="338214" cy="53014"/>
            </a:xfrm>
            <a:custGeom>
              <a:avLst/>
              <a:gdLst/>
              <a:ahLst/>
              <a:cxnLst/>
              <a:rect l="0" t="0" r="0" b="0"/>
              <a:pathLst>
                <a:path w="338214" h="53014">
                  <a:moveTo>
                    <a:pt x="48653" y="0"/>
                  </a:moveTo>
                  <a:lnTo>
                    <a:pt x="40563" y="4045"/>
                  </a:lnTo>
                  <a:lnTo>
                    <a:pt x="35640" y="6084"/>
                  </a:lnTo>
                  <a:lnTo>
                    <a:pt x="29818" y="8289"/>
                  </a:lnTo>
                  <a:lnTo>
                    <a:pt x="23396" y="10606"/>
                  </a:lnTo>
                  <a:lnTo>
                    <a:pt x="18269" y="12998"/>
                  </a:lnTo>
                  <a:lnTo>
                    <a:pt x="14003" y="15438"/>
                  </a:lnTo>
                  <a:lnTo>
                    <a:pt x="10313" y="17912"/>
                  </a:lnTo>
                  <a:lnTo>
                    <a:pt x="7007" y="19561"/>
                  </a:lnTo>
                  <a:lnTo>
                    <a:pt x="3955" y="20661"/>
                  </a:lnTo>
                  <a:lnTo>
                    <a:pt x="1075" y="21395"/>
                  </a:lnTo>
                  <a:lnTo>
                    <a:pt x="0" y="23576"/>
                  </a:lnTo>
                  <a:lnTo>
                    <a:pt x="131" y="26725"/>
                  </a:lnTo>
                  <a:lnTo>
                    <a:pt x="1066" y="30517"/>
                  </a:lnTo>
                  <a:lnTo>
                    <a:pt x="3381" y="33891"/>
                  </a:lnTo>
                  <a:lnTo>
                    <a:pt x="6618" y="36987"/>
                  </a:lnTo>
                  <a:lnTo>
                    <a:pt x="10471" y="39899"/>
                  </a:lnTo>
                  <a:lnTo>
                    <a:pt x="15577" y="41839"/>
                  </a:lnTo>
                  <a:lnTo>
                    <a:pt x="21522" y="43132"/>
                  </a:lnTo>
                  <a:lnTo>
                    <a:pt x="28026" y="43995"/>
                  </a:lnTo>
                  <a:lnTo>
                    <a:pt x="34901" y="44570"/>
                  </a:lnTo>
                  <a:lnTo>
                    <a:pt x="42025" y="44953"/>
                  </a:lnTo>
                  <a:lnTo>
                    <a:pt x="49315" y="45209"/>
                  </a:lnTo>
                  <a:lnTo>
                    <a:pt x="59254" y="46226"/>
                  </a:lnTo>
                  <a:lnTo>
                    <a:pt x="83844" y="49614"/>
                  </a:lnTo>
                  <a:lnTo>
                    <a:pt x="98361" y="50856"/>
                  </a:lnTo>
                  <a:lnTo>
                    <a:pt x="113964" y="51684"/>
                  </a:lnTo>
                  <a:lnTo>
                    <a:pt x="147107" y="52604"/>
                  </a:lnTo>
                  <a:lnTo>
                    <a:pt x="181594" y="53013"/>
                  </a:lnTo>
                  <a:lnTo>
                    <a:pt x="199932" y="52275"/>
                  </a:lnTo>
                  <a:lnTo>
                    <a:pt x="218933" y="50937"/>
                  </a:lnTo>
                  <a:lnTo>
                    <a:pt x="238373" y="49198"/>
                  </a:lnTo>
                  <a:lnTo>
                    <a:pt x="258107" y="46345"/>
                  </a:lnTo>
                  <a:lnTo>
                    <a:pt x="278035" y="42750"/>
                  </a:lnTo>
                  <a:lnTo>
                    <a:pt x="338213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1010"/>
            <p:cNvSpPr/>
            <p:nvPr/>
          </p:nvSpPr>
          <p:spPr>
            <a:xfrm>
              <a:off x="9098280" y="5981700"/>
              <a:ext cx="381001" cy="83415"/>
            </a:xfrm>
            <a:custGeom>
              <a:avLst/>
              <a:gdLst/>
              <a:ahLst/>
              <a:cxnLst/>
              <a:rect l="0" t="0" r="0" b="0"/>
              <a:pathLst>
                <a:path w="381001" h="83415">
                  <a:moveTo>
                    <a:pt x="0" y="68580"/>
                  </a:moveTo>
                  <a:lnTo>
                    <a:pt x="0" y="82447"/>
                  </a:lnTo>
                  <a:lnTo>
                    <a:pt x="846" y="82905"/>
                  </a:lnTo>
                  <a:lnTo>
                    <a:pt x="4045" y="83414"/>
                  </a:lnTo>
                  <a:lnTo>
                    <a:pt x="6083" y="82702"/>
                  </a:lnTo>
                  <a:lnTo>
                    <a:pt x="8288" y="81381"/>
                  </a:lnTo>
                  <a:lnTo>
                    <a:pt x="10605" y="79654"/>
                  </a:lnTo>
                  <a:lnTo>
                    <a:pt x="12151" y="77657"/>
                  </a:lnTo>
                  <a:lnTo>
                    <a:pt x="13180" y="75477"/>
                  </a:lnTo>
                  <a:lnTo>
                    <a:pt x="13867" y="73178"/>
                  </a:lnTo>
                  <a:lnTo>
                    <a:pt x="15171" y="71646"/>
                  </a:lnTo>
                  <a:lnTo>
                    <a:pt x="16888" y="70624"/>
                  </a:lnTo>
                  <a:lnTo>
                    <a:pt x="18878" y="69942"/>
                  </a:lnTo>
                  <a:lnTo>
                    <a:pt x="21052" y="68642"/>
                  </a:lnTo>
                  <a:lnTo>
                    <a:pt x="23348" y="66928"/>
                  </a:lnTo>
                  <a:lnTo>
                    <a:pt x="25726" y="64939"/>
                  </a:lnTo>
                  <a:lnTo>
                    <a:pt x="29003" y="63613"/>
                  </a:lnTo>
                  <a:lnTo>
                    <a:pt x="37162" y="62139"/>
                  </a:lnTo>
                  <a:lnTo>
                    <a:pt x="40861" y="60899"/>
                  </a:lnTo>
                  <a:lnTo>
                    <a:pt x="44174" y="59227"/>
                  </a:lnTo>
                  <a:lnTo>
                    <a:pt x="47230" y="57264"/>
                  </a:lnTo>
                  <a:lnTo>
                    <a:pt x="51806" y="55109"/>
                  </a:lnTo>
                  <a:lnTo>
                    <a:pt x="57398" y="52826"/>
                  </a:lnTo>
                  <a:lnTo>
                    <a:pt x="63665" y="50457"/>
                  </a:lnTo>
                  <a:lnTo>
                    <a:pt x="77401" y="45568"/>
                  </a:lnTo>
                  <a:lnTo>
                    <a:pt x="106917" y="35530"/>
                  </a:lnTo>
                  <a:lnTo>
                    <a:pt x="115304" y="33847"/>
                  </a:lnTo>
                  <a:lnTo>
                    <a:pt x="124282" y="32724"/>
                  </a:lnTo>
                  <a:lnTo>
                    <a:pt x="133656" y="31976"/>
                  </a:lnTo>
                  <a:lnTo>
                    <a:pt x="143290" y="30631"/>
                  </a:lnTo>
                  <a:lnTo>
                    <a:pt x="153099" y="28887"/>
                  </a:lnTo>
                  <a:lnTo>
                    <a:pt x="208530" y="17570"/>
                  </a:lnTo>
                  <a:lnTo>
                    <a:pt x="240621" y="10098"/>
                  </a:lnTo>
                  <a:lnTo>
                    <a:pt x="261319" y="5052"/>
                  </a:lnTo>
                  <a:lnTo>
                    <a:pt x="271579" y="3368"/>
                  </a:lnTo>
                  <a:lnTo>
                    <a:pt x="281806" y="2245"/>
                  </a:lnTo>
                  <a:lnTo>
                    <a:pt x="292011" y="1497"/>
                  </a:lnTo>
                  <a:lnTo>
                    <a:pt x="302200" y="998"/>
                  </a:lnTo>
                  <a:lnTo>
                    <a:pt x="322553" y="443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1011"/>
            <p:cNvSpPr/>
            <p:nvPr/>
          </p:nvSpPr>
          <p:spPr>
            <a:xfrm>
              <a:off x="9281473" y="6050280"/>
              <a:ext cx="281628" cy="47840"/>
            </a:xfrm>
            <a:custGeom>
              <a:avLst/>
              <a:gdLst/>
              <a:ahLst/>
              <a:cxnLst/>
              <a:rect l="0" t="0" r="0" b="0"/>
              <a:pathLst>
                <a:path w="281628" h="47840">
                  <a:moveTo>
                    <a:pt x="7307" y="15240"/>
                  </a:moveTo>
                  <a:lnTo>
                    <a:pt x="3262" y="23331"/>
                  </a:lnTo>
                  <a:lnTo>
                    <a:pt x="2070" y="26560"/>
                  </a:lnTo>
                  <a:lnTo>
                    <a:pt x="1276" y="29560"/>
                  </a:lnTo>
                  <a:lnTo>
                    <a:pt x="0" y="36413"/>
                  </a:lnTo>
                  <a:lnTo>
                    <a:pt x="743" y="36975"/>
                  </a:lnTo>
                  <a:lnTo>
                    <a:pt x="3825" y="37600"/>
                  </a:lnTo>
                  <a:lnTo>
                    <a:pt x="5831" y="39460"/>
                  </a:lnTo>
                  <a:lnTo>
                    <a:pt x="8017" y="42393"/>
                  </a:lnTo>
                  <a:lnTo>
                    <a:pt x="10320" y="46042"/>
                  </a:lnTo>
                  <a:lnTo>
                    <a:pt x="12703" y="47628"/>
                  </a:lnTo>
                  <a:lnTo>
                    <a:pt x="15138" y="47839"/>
                  </a:lnTo>
                  <a:lnTo>
                    <a:pt x="17607" y="47132"/>
                  </a:lnTo>
                  <a:lnTo>
                    <a:pt x="20948" y="45815"/>
                  </a:lnTo>
                  <a:lnTo>
                    <a:pt x="24867" y="44090"/>
                  </a:lnTo>
                  <a:lnTo>
                    <a:pt x="29173" y="42093"/>
                  </a:lnTo>
                  <a:lnTo>
                    <a:pt x="33737" y="40762"/>
                  </a:lnTo>
                  <a:lnTo>
                    <a:pt x="38474" y="39875"/>
                  </a:lnTo>
                  <a:lnTo>
                    <a:pt x="43324" y="39283"/>
                  </a:lnTo>
                  <a:lnTo>
                    <a:pt x="49099" y="38889"/>
                  </a:lnTo>
                  <a:lnTo>
                    <a:pt x="55487" y="38626"/>
                  </a:lnTo>
                  <a:lnTo>
                    <a:pt x="62288" y="38450"/>
                  </a:lnTo>
                  <a:lnTo>
                    <a:pt x="70207" y="37487"/>
                  </a:lnTo>
                  <a:lnTo>
                    <a:pt x="78875" y="35998"/>
                  </a:lnTo>
                  <a:lnTo>
                    <a:pt x="88038" y="34159"/>
                  </a:lnTo>
                  <a:lnTo>
                    <a:pt x="97535" y="32932"/>
                  </a:lnTo>
                  <a:lnTo>
                    <a:pt x="107252" y="32115"/>
                  </a:lnTo>
                  <a:lnTo>
                    <a:pt x="117117" y="31570"/>
                  </a:lnTo>
                  <a:lnTo>
                    <a:pt x="137109" y="30965"/>
                  </a:lnTo>
                  <a:lnTo>
                    <a:pt x="147182" y="30803"/>
                  </a:lnTo>
                  <a:lnTo>
                    <a:pt x="158130" y="29849"/>
                  </a:lnTo>
                  <a:lnTo>
                    <a:pt x="169663" y="28365"/>
                  </a:lnTo>
                  <a:lnTo>
                    <a:pt x="181583" y="26530"/>
                  </a:lnTo>
                  <a:lnTo>
                    <a:pt x="206119" y="22233"/>
                  </a:lnTo>
                  <a:lnTo>
                    <a:pt x="218588" y="19902"/>
                  </a:lnTo>
                  <a:lnTo>
                    <a:pt x="231134" y="16655"/>
                  </a:lnTo>
                  <a:lnTo>
                    <a:pt x="243732" y="12797"/>
                  </a:lnTo>
                  <a:lnTo>
                    <a:pt x="2816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1012"/>
            <p:cNvSpPr/>
            <p:nvPr/>
          </p:nvSpPr>
          <p:spPr>
            <a:xfrm>
              <a:off x="3246131" y="3360423"/>
              <a:ext cx="327479" cy="220417"/>
            </a:xfrm>
            <a:custGeom>
              <a:avLst/>
              <a:gdLst/>
              <a:ahLst/>
              <a:cxnLst/>
              <a:rect l="0" t="0" r="0" b="0"/>
              <a:pathLst>
                <a:path w="327479" h="220417">
                  <a:moveTo>
                    <a:pt x="152389" y="83817"/>
                  </a:moveTo>
                  <a:lnTo>
                    <a:pt x="109259" y="83817"/>
                  </a:lnTo>
                  <a:lnTo>
                    <a:pt x="99071" y="81559"/>
                  </a:lnTo>
                  <a:lnTo>
                    <a:pt x="88899" y="78580"/>
                  </a:lnTo>
                  <a:lnTo>
                    <a:pt x="78734" y="77256"/>
                  </a:lnTo>
                  <a:lnTo>
                    <a:pt x="68571" y="74410"/>
                  </a:lnTo>
                  <a:lnTo>
                    <a:pt x="58410" y="70323"/>
                  </a:lnTo>
                  <a:lnTo>
                    <a:pt x="48249" y="65684"/>
                  </a:lnTo>
                  <a:lnTo>
                    <a:pt x="40347" y="60800"/>
                  </a:lnTo>
                  <a:lnTo>
                    <a:pt x="37054" y="58313"/>
                  </a:lnTo>
                  <a:lnTo>
                    <a:pt x="33166" y="56654"/>
                  </a:lnTo>
                  <a:lnTo>
                    <a:pt x="24329" y="54811"/>
                  </a:lnTo>
                  <a:lnTo>
                    <a:pt x="21296" y="53473"/>
                  </a:lnTo>
                  <a:lnTo>
                    <a:pt x="19274" y="51734"/>
                  </a:lnTo>
                  <a:lnTo>
                    <a:pt x="17926" y="49729"/>
                  </a:lnTo>
                  <a:lnTo>
                    <a:pt x="16180" y="48391"/>
                  </a:lnTo>
                  <a:lnTo>
                    <a:pt x="14170" y="47500"/>
                  </a:lnTo>
                  <a:lnTo>
                    <a:pt x="9678" y="46509"/>
                  </a:lnTo>
                  <a:lnTo>
                    <a:pt x="1432" y="45822"/>
                  </a:lnTo>
                  <a:lnTo>
                    <a:pt x="951" y="46633"/>
                  </a:lnTo>
                  <a:lnTo>
                    <a:pt x="416" y="49793"/>
                  </a:lnTo>
                  <a:lnTo>
                    <a:pt x="115" y="56332"/>
                  </a:lnTo>
                  <a:lnTo>
                    <a:pt x="0" y="81763"/>
                  </a:lnTo>
                  <a:lnTo>
                    <a:pt x="843" y="86681"/>
                  </a:lnTo>
                  <a:lnTo>
                    <a:pt x="2251" y="91653"/>
                  </a:lnTo>
                  <a:lnTo>
                    <a:pt x="8279" y="108999"/>
                  </a:lnTo>
                  <a:lnTo>
                    <a:pt x="10596" y="115845"/>
                  </a:lnTo>
                  <a:lnTo>
                    <a:pt x="12140" y="122102"/>
                  </a:lnTo>
                  <a:lnTo>
                    <a:pt x="13169" y="127968"/>
                  </a:lnTo>
                  <a:lnTo>
                    <a:pt x="13856" y="133571"/>
                  </a:lnTo>
                  <a:lnTo>
                    <a:pt x="16007" y="139846"/>
                  </a:lnTo>
                  <a:lnTo>
                    <a:pt x="19134" y="146570"/>
                  </a:lnTo>
                  <a:lnTo>
                    <a:pt x="22913" y="153592"/>
                  </a:lnTo>
                  <a:lnTo>
                    <a:pt x="26278" y="160814"/>
                  </a:lnTo>
                  <a:lnTo>
                    <a:pt x="29369" y="168169"/>
                  </a:lnTo>
                  <a:lnTo>
                    <a:pt x="32275" y="175611"/>
                  </a:lnTo>
                  <a:lnTo>
                    <a:pt x="35906" y="181420"/>
                  </a:lnTo>
                  <a:lnTo>
                    <a:pt x="40021" y="186139"/>
                  </a:lnTo>
                  <a:lnTo>
                    <a:pt x="44457" y="190132"/>
                  </a:lnTo>
                  <a:lnTo>
                    <a:pt x="53901" y="199083"/>
                  </a:lnTo>
                  <a:lnTo>
                    <a:pt x="58791" y="203841"/>
                  </a:lnTo>
                  <a:lnTo>
                    <a:pt x="63743" y="207860"/>
                  </a:lnTo>
                  <a:lnTo>
                    <a:pt x="73762" y="214583"/>
                  </a:lnTo>
                  <a:lnTo>
                    <a:pt x="83859" y="218135"/>
                  </a:lnTo>
                  <a:lnTo>
                    <a:pt x="93991" y="219714"/>
                  </a:lnTo>
                  <a:lnTo>
                    <a:pt x="104139" y="220416"/>
                  </a:lnTo>
                  <a:lnTo>
                    <a:pt x="110062" y="219757"/>
                  </a:lnTo>
                  <a:lnTo>
                    <a:pt x="116551" y="218470"/>
                  </a:lnTo>
                  <a:lnTo>
                    <a:pt x="123417" y="216766"/>
                  </a:lnTo>
                  <a:lnTo>
                    <a:pt x="130534" y="214783"/>
                  </a:lnTo>
                  <a:lnTo>
                    <a:pt x="145216" y="210322"/>
                  </a:lnTo>
                  <a:lnTo>
                    <a:pt x="152687" y="207100"/>
                  </a:lnTo>
                  <a:lnTo>
                    <a:pt x="160207" y="203259"/>
                  </a:lnTo>
                  <a:lnTo>
                    <a:pt x="167761" y="199005"/>
                  </a:lnTo>
                  <a:lnTo>
                    <a:pt x="175337" y="194476"/>
                  </a:lnTo>
                  <a:lnTo>
                    <a:pt x="190528" y="184928"/>
                  </a:lnTo>
                  <a:lnTo>
                    <a:pt x="197289" y="180011"/>
                  </a:lnTo>
                  <a:lnTo>
                    <a:pt x="203488" y="175039"/>
                  </a:lnTo>
                  <a:lnTo>
                    <a:pt x="209315" y="170032"/>
                  </a:lnTo>
                  <a:lnTo>
                    <a:pt x="215740" y="165001"/>
                  </a:lnTo>
                  <a:lnTo>
                    <a:pt x="222563" y="159953"/>
                  </a:lnTo>
                  <a:lnTo>
                    <a:pt x="229652" y="154894"/>
                  </a:lnTo>
                  <a:lnTo>
                    <a:pt x="236071" y="148982"/>
                  </a:lnTo>
                  <a:lnTo>
                    <a:pt x="242044" y="142500"/>
                  </a:lnTo>
                  <a:lnTo>
                    <a:pt x="247719" y="135639"/>
                  </a:lnTo>
                  <a:lnTo>
                    <a:pt x="253196" y="129372"/>
                  </a:lnTo>
                  <a:lnTo>
                    <a:pt x="258540" y="123500"/>
                  </a:lnTo>
                  <a:lnTo>
                    <a:pt x="263796" y="117893"/>
                  </a:lnTo>
                  <a:lnTo>
                    <a:pt x="268994" y="111614"/>
                  </a:lnTo>
                  <a:lnTo>
                    <a:pt x="274153" y="104888"/>
                  </a:lnTo>
                  <a:lnTo>
                    <a:pt x="279284" y="97865"/>
                  </a:lnTo>
                  <a:lnTo>
                    <a:pt x="283553" y="91489"/>
                  </a:lnTo>
                  <a:lnTo>
                    <a:pt x="287244" y="85545"/>
                  </a:lnTo>
                  <a:lnTo>
                    <a:pt x="290553" y="79889"/>
                  </a:lnTo>
                  <a:lnTo>
                    <a:pt x="293605" y="74425"/>
                  </a:lnTo>
                  <a:lnTo>
                    <a:pt x="299253" y="63839"/>
                  </a:lnTo>
                  <a:lnTo>
                    <a:pt x="307195" y="48358"/>
                  </a:lnTo>
                  <a:lnTo>
                    <a:pt x="308933" y="44091"/>
                  </a:lnTo>
                  <a:lnTo>
                    <a:pt x="310092" y="40400"/>
                  </a:lnTo>
                  <a:lnTo>
                    <a:pt x="310864" y="37092"/>
                  </a:lnTo>
                  <a:lnTo>
                    <a:pt x="310533" y="33194"/>
                  </a:lnTo>
                  <a:lnTo>
                    <a:pt x="309465" y="28902"/>
                  </a:lnTo>
                  <a:lnTo>
                    <a:pt x="307906" y="24347"/>
                  </a:lnTo>
                  <a:lnTo>
                    <a:pt x="306867" y="20464"/>
                  </a:lnTo>
                  <a:lnTo>
                    <a:pt x="305713" y="13891"/>
                  </a:lnTo>
                  <a:lnTo>
                    <a:pt x="303712" y="11799"/>
                  </a:lnTo>
                  <a:lnTo>
                    <a:pt x="300684" y="10406"/>
                  </a:lnTo>
                  <a:lnTo>
                    <a:pt x="296973" y="9476"/>
                  </a:lnTo>
                  <a:lnTo>
                    <a:pt x="290591" y="6185"/>
                  </a:lnTo>
                  <a:lnTo>
                    <a:pt x="287703" y="4123"/>
                  </a:lnTo>
                  <a:lnTo>
                    <a:pt x="279980" y="1831"/>
                  </a:lnTo>
                  <a:lnTo>
                    <a:pt x="271749" y="812"/>
                  </a:lnTo>
                  <a:lnTo>
                    <a:pt x="265269" y="359"/>
                  </a:lnTo>
                  <a:lnTo>
                    <a:pt x="257309" y="158"/>
                  </a:lnTo>
                  <a:lnTo>
                    <a:pt x="212284" y="0"/>
                  </a:lnTo>
                  <a:lnTo>
                    <a:pt x="204127" y="2256"/>
                  </a:lnTo>
                  <a:lnTo>
                    <a:pt x="193183" y="6558"/>
                  </a:lnTo>
                  <a:lnTo>
                    <a:pt x="187242" y="7303"/>
                  </a:lnTo>
                  <a:lnTo>
                    <a:pt x="185784" y="8255"/>
                  </a:lnTo>
                  <a:lnTo>
                    <a:pt x="184813" y="9735"/>
                  </a:lnTo>
                  <a:lnTo>
                    <a:pt x="183733" y="13639"/>
                  </a:lnTo>
                  <a:lnTo>
                    <a:pt x="183253" y="18196"/>
                  </a:lnTo>
                  <a:lnTo>
                    <a:pt x="183040" y="23043"/>
                  </a:lnTo>
                  <a:lnTo>
                    <a:pt x="182903" y="29009"/>
                  </a:lnTo>
                  <a:lnTo>
                    <a:pt x="182872" y="44999"/>
                  </a:lnTo>
                  <a:lnTo>
                    <a:pt x="183718" y="47779"/>
                  </a:lnTo>
                  <a:lnTo>
                    <a:pt x="185129" y="49632"/>
                  </a:lnTo>
                  <a:lnTo>
                    <a:pt x="191158" y="54497"/>
                  </a:lnTo>
                  <a:lnTo>
                    <a:pt x="196714" y="58933"/>
                  </a:lnTo>
                  <a:lnTo>
                    <a:pt x="204827" y="63726"/>
                  </a:lnTo>
                  <a:lnTo>
                    <a:pt x="214076" y="66421"/>
                  </a:lnTo>
                  <a:lnTo>
                    <a:pt x="223833" y="67619"/>
                  </a:lnTo>
                  <a:lnTo>
                    <a:pt x="233812" y="68151"/>
                  </a:lnTo>
                  <a:lnTo>
                    <a:pt x="243893" y="66130"/>
                  </a:lnTo>
                  <a:lnTo>
                    <a:pt x="254017" y="63256"/>
                  </a:lnTo>
                  <a:lnTo>
                    <a:pt x="264162" y="61979"/>
                  </a:lnTo>
                  <a:lnTo>
                    <a:pt x="274315" y="59154"/>
                  </a:lnTo>
                  <a:lnTo>
                    <a:pt x="284472" y="55922"/>
                  </a:lnTo>
                  <a:lnTo>
                    <a:pt x="294630" y="54486"/>
                  </a:lnTo>
                  <a:lnTo>
                    <a:pt x="304790" y="51590"/>
                  </a:lnTo>
                  <a:lnTo>
                    <a:pt x="314102" y="47481"/>
                  </a:lnTo>
                  <a:lnTo>
                    <a:pt x="323259" y="41253"/>
                  </a:lnTo>
                  <a:lnTo>
                    <a:pt x="327478" y="38220"/>
                  </a:lnTo>
                  <a:lnTo>
                    <a:pt x="323553" y="38134"/>
                  </a:lnTo>
                  <a:lnTo>
                    <a:pt x="321532" y="38968"/>
                  </a:lnTo>
                  <a:lnTo>
                    <a:pt x="314642" y="44187"/>
                  </a:lnTo>
                  <a:lnTo>
                    <a:pt x="309733" y="48707"/>
                  </a:lnTo>
                  <a:lnTo>
                    <a:pt x="306391" y="50250"/>
                  </a:lnTo>
                  <a:lnTo>
                    <a:pt x="298163" y="51965"/>
                  </a:lnTo>
                  <a:lnTo>
                    <a:pt x="292752" y="52422"/>
                  </a:lnTo>
                  <a:lnTo>
                    <a:pt x="286604" y="52728"/>
                  </a:lnTo>
                  <a:lnTo>
                    <a:pt x="266689" y="53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1013"/>
            <p:cNvSpPr/>
            <p:nvPr/>
          </p:nvSpPr>
          <p:spPr>
            <a:xfrm>
              <a:off x="7277441" y="3375669"/>
              <a:ext cx="113634" cy="234925"/>
            </a:xfrm>
            <a:custGeom>
              <a:avLst/>
              <a:gdLst/>
              <a:ahLst/>
              <a:cxnLst/>
              <a:rect l="0" t="0" r="0" b="0"/>
              <a:pathLst>
                <a:path w="113634" h="234925">
                  <a:moveTo>
                    <a:pt x="14899" y="30471"/>
                  </a:moveTo>
                  <a:lnTo>
                    <a:pt x="8338" y="30471"/>
                  </a:lnTo>
                  <a:lnTo>
                    <a:pt x="5491" y="28214"/>
                  </a:lnTo>
                  <a:lnTo>
                    <a:pt x="812" y="23910"/>
                  </a:lnTo>
                  <a:lnTo>
                    <a:pt x="427" y="22710"/>
                  </a:lnTo>
                  <a:lnTo>
                    <a:pt x="0" y="19120"/>
                  </a:lnTo>
                  <a:lnTo>
                    <a:pt x="733" y="17823"/>
                  </a:lnTo>
                  <a:lnTo>
                    <a:pt x="2067" y="16960"/>
                  </a:lnTo>
                  <a:lnTo>
                    <a:pt x="3804" y="16384"/>
                  </a:lnTo>
                  <a:lnTo>
                    <a:pt x="5811" y="15152"/>
                  </a:lnTo>
                  <a:lnTo>
                    <a:pt x="7992" y="13486"/>
                  </a:lnTo>
                  <a:lnTo>
                    <a:pt x="10295" y="11527"/>
                  </a:lnTo>
                  <a:lnTo>
                    <a:pt x="12675" y="10222"/>
                  </a:lnTo>
                  <a:lnTo>
                    <a:pt x="15111" y="9352"/>
                  </a:lnTo>
                  <a:lnTo>
                    <a:pt x="17580" y="8772"/>
                  </a:lnTo>
                  <a:lnTo>
                    <a:pt x="20920" y="7538"/>
                  </a:lnTo>
                  <a:lnTo>
                    <a:pt x="24840" y="5869"/>
                  </a:lnTo>
                  <a:lnTo>
                    <a:pt x="29146" y="3910"/>
                  </a:lnTo>
                  <a:lnTo>
                    <a:pt x="32863" y="2603"/>
                  </a:lnTo>
                  <a:lnTo>
                    <a:pt x="36189" y="1733"/>
                  </a:lnTo>
                  <a:lnTo>
                    <a:pt x="39252" y="1152"/>
                  </a:lnTo>
                  <a:lnTo>
                    <a:pt x="42987" y="765"/>
                  </a:lnTo>
                  <a:lnTo>
                    <a:pt x="47171" y="507"/>
                  </a:lnTo>
                  <a:lnTo>
                    <a:pt x="56335" y="221"/>
                  </a:lnTo>
                  <a:lnTo>
                    <a:pt x="82857" y="5"/>
                  </a:lnTo>
                  <a:lnTo>
                    <a:pt x="85603" y="0"/>
                  </a:lnTo>
                  <a:lnTo>
                    <a:pt x="89129" y="844"/>
                  </a:lnTo>
                  <a:lnTo>
                    <a:pt x="93173" y="2253"/>
                  </a:lnTo>
                  <a:lnTo>
                    <a:pt x="97562" y="4039"/>
                  </a:lnTo>
                  <a:lnTo>
                    <a:pt x="100488" y="6077"/>
                  </a:lnTo>
                  <a:lnTo>
                    <a:pt x="102438" y="8281"/>
                  </a:lnTo>
                  <a:lnTo>
                    <a:pt x="103738" y="10598"/>
                  </a:lnTo>
                  <a:lnTo>
                    <a:pt x="105183" y="15430"/>
                  </a:lnTo>
                  <a:lnTo>
                    <a:pt x="105826" y="20399"/>
                  </a:lnTo>
                  <a:lnTo>
                    <a:pt x="106111" y="25431"/>
                  </a:lnTo>
                  <a:lnTo>
                    <a:pt x="106238" y="32746"/>
                  </a:lnTo>
                  <a:lnTo>
                    <a:pt x="106271" y="37068"/>
                  </a:lnTo>
                  <a:lnTo>
                    <a:pt x="105447" y="40796"/>
                  </a:lnTo>
                  <a:lnTo>
                    <a:pt x="102274" y="47195"/>
                  </a:lnTo>
                  <a:lnTo>
                    <a:pt x="100243" y="50087"/>
                  </a:lnTo>
                  <a:lnTo>
                    <a:pt x="98041" y="52862"/>
                  </a:lnTo>
                  <a:lnTo>
                    <a:pt x="95727" y="55558"/>
                  </a:lnTo>
                  <a:lnTo>
                    <a:pt x="93338" y="58203"/>
                  </a:lnTo>
                  <a:lnTo>
                    <a:pt x="88425" y="63398"/>
                  </a:lnTo>
                  <a:lnTo>
                    <a:pt x="73307" y="78723"/>
                  </a:lnTo>
                  <a:lnTo>
                    <a:pt x="71619" y="81266"/>
                  </a:lnTo>
                  <a:lnTo>
                    <a:pt x="69741" y="86349"/>
                  </a:lnTo>
                  <a:lnTo>
                    <a:pt x="68394" y="88043"/>
                  </a:lnTo>
                  <a:lnTo>
                    <a:pt x="66648" y="89172"/>
                  </a:lnTo>
                  <a:lnTo>
                    <a:pt x="64639" y="89925"/>
                  </a:lnTo>
                  <a:lnTo>
                    <a:pt x="63299" y="91274"/>
                  </a:lnTo>
                  <a:lnTo>
                    <a:pt x="62406" y="93020"/>
                  </a:lnTo>
                  <a:lnTo>
                    <a:pt x="60972" y="97859"/>
                  </a:lnTo>
                  <a:lnTo>
                    <a:pt x="60724" y="102743"/>
                  </a:lnTo>
                  <a:lnTo>
                    <a:pt x="61535" y="104052"/>
                  </a:lnTo>
                  <a:lnTo>
                    <a:pt x="62923" y="104926"/>
                  </a:lnTo>
                  <a:lnTo>
                    <a:pt x="64695" y="105507"/>
                  </a:lnTo>
                  <a:lnTo>
                    <a:pt x="65877" y="106742"/>
                  </a:lnTo>
                  <a:lnTo>
                    <a:pt x="66664" y="108411"/>
                  </a:lnTo>
                  <a:lnTo>
                    <a:pt x="67189" y="110371"/>
                  </a:lnTo>
                  <a:lnTo>
                    <a:pt x="70029" y="114807"/>
                  </a:lnTo>
                  <a:lnTo>
                    <a:pt x="71973" y="117175"/>
                  </a:lnTo>
                  <a:lnTo>
                    <a:pt x="74115" y="119600"/>
                  </a:lnTo>
                  <a:lnTo>
                    <a:pt x="78753" y="124553"/>
                  </a:lnTo>
                  <a:lnTo>
                    <a:pt x="91146" y="137164"/>
                  </a:lnTo>
                  <a:lnTo>
                    <a:pt x="101269" y="147314"/>
                  </a:lnTo>
                  <a:lnTo>
                    <a:pt x="102959" y="149853"/>
                  </a:lnTo>
                  <a:lnTo>
                    <a:pt x="104837" y="154932"/>
                  </a:lnTo>
                  <a:lnTo>
                    <a:pt x="105671" y="162269"/>
                  </a:lnTo>
                  <a:lnTo>
                    <a:pt x="105894" y="166597"/>
                  </a:lnTo>
                  <a:lnTo>
                    <a:pt x="106889" y="170328"/>
                  </a:lnTo>
                  <a:lnTo>
                    <a:pt x="110252" y="176732"/>
                  </a:lnTo>
                  <a:lnTo>
                    <a:pt x="111488" y="180472"/>
                  </a:lnTo>
                  <a:lnTo>
                    <a:pt x="112311" y="184658"/>
                  </a:lnTo>
                  <a:lnTo>
                    <a:pt x="112861" y="189142"/>
                  </a:lnTo>
                  <a:lnTo>
                    <a:pt x="113471" y="196383"/>
                  </a:lnTo>
                  <a:lnTo>
                    <a:pt x="113633" y="199499"/>
                  </a:lnTo>
                  <a:lnTo>
                    <a:pt x="112895" y="202423"/>
                  </a:lnTo>
                  <a:lnTo>
                    <a:pt x="109817" y="207930"/>
                  </a:lnTo>
                  <a:lnTo>
                    <a:pt x="108658" y="211430"/>
                  </a:lnTo>
                  <a:lnTo>
                    <a:pt x="107885" y="215457"/>
                  </a:lnTo>
                  <a:lnTo>
                    <a:pt x="107369" y="219835"/>
                  </a:lnTo>
                  <a:lnTo>
                    <a:pt x="106180" y="222754"/>
                  </a:lnTo>
                  <a:lnTo>
                    <a:pt x="104539" y="224700"/>
                  </a:lnTo>
                  <a:lnTo>
                    <a:pt x="102598" y="225997"/>
                  </a:lnTo>
                  <a:lnTo>
                    <a:pt x="100460" y="227708"/>
                  </a:lnTo>
                  <a:lnTo>
                    <a:pt x="98186" y="229696"/>
                  </a:lnTo>
                  <a:lnTo>
                    <a:pt x="92499" y="234924"/>
                  </a:lnTo>
                  <a:lnTo>
                    <a:pt x="91185" y="234506"/>
                  </a:lnTo>
                  <a:lnTo>
                    <a:pt x="89464" y="233381"/>
                  </a:lnTo>
                  <a:lnTo>
                    <a:pt x="83479" y="2285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1014"/>
            <p:cNvSpPr/>
            <p:nvPr/>
          </p:nvSpPr>
          <p:spPr>
            <a:xfrm>
              <a:off x="7437120" y="3455485"/>
              <a:ext cx="236221" cy="103044"/>
            </a:xfrm>
            <a:custGeom>
              <a:avLst/>
              <a:gdLst/>
              <a:ahLst/>
              <a:cxnLst/>
              <a:rect l="0" t="0" r="0" b="0"/>
              <a:pathLst>
                <a:path w="236221" h="103044">
                  <a:moveTo>
                    <a:pt x="0" y="34475"/>
                  </a:moveTo>
                  <a:lnTo>
                    <a:pt x="38351" y="17918"/>
                  </a:lnTo>
                  <a:lnTo>
                    <a:pt x="54017" y="10748"/>
                  </a:lnTo>
                  <a:lnTo>
                    <a:pt x="59718" y="8497"/>
                  </a:lnTo>
                  <a:lnTo>
                    <a:pt x="64365" y="6996"/>
                  </a:lnTo>
                  <a:lnTo>
                    <a:pt x="68310" y="5996"/>
                  </a:lnTo>
                  <a:lnTo>
                    <a:pt x="71787" y="4482"/>
                  </a:lnTo>
                  <a:lnTo>
                    <a:pt x="74951" y="2626"/>
                  </a:lnTo>
                  <a:lnTo>
                    <a:pt x="77907" y="543"/>
                  </a:lnTo>
                  <a:lnTo>
                    <a:pt x="80724" y="0"/>
                  </a:lnTo>
                  <a:lnTo>
                    <a:pt x="83450" y="485"/>
                  </a:lnTo>
                  <a:lnTo>
                    <a:pt x="88735" y="2435"/>
                  </a:lnTo>
                  <a:lnTo>
                    <a:pt x="93907" y="3302"/>
                  </a:lnTo>
                  <a:lnTo>
                    <a:pt x="96471" y="4379"/>
                  </a:lnTo>
                  <a:lnTo>
                    <a:pt x="99028" y="5944"/>
                  </a:lnTo>
                  <a:lnTo>
                    <a:pt x="101580" y="7835"/>
                  </a:lnTo>
                  <a:lnTo>
                    <a:pt x="103279" y="9941"/>
                  </a:lnTo>
                  <a:lnTo>
                    <a:pt x="104413" y="12193"/>
                  </a:lnTo>
                  <a:lnTo>
                    <a:pt x="105168" y="14540"/>
                  </a:lnTo>
                  <a:lnTo>
                    <a:pt x="105673" y="16952"/>
                  </a:lnTo>
                  <a:lnTo>
                    <a:pt x="106009" y="19406"/>
                  </a:lnTo>
                  <a:lnTo>
                    <a:pt x="106233" y="21889"/>
                  </a:lnTo>
                  <a:lnTo>
                    <a:pt x="106382" y="25238"/>
                  </a:lnTo>
                  <a:lnTo>
                    <a:pt x="106547" y="33474"/>
                  </a:lnTo>
                  <a:lnTo>
                    <a:pt x="105746" y="37194"/>
                  </a:lnTo>
                  <a:lnTo>
                    <a:pt x="104363" y="40521"/>
                  </a:lnTo>
                  <a:lnTo>
                    <a:pt x="102596" y="43586"/>
                  </a:lnTo>
                  <a:lnTo>
                    <a:pt x="101417" y="47322"/>
                  </a:lnTo>
                  <a:lnTo>
                    <a:pt x="100632" y="51506"/>
                  </a:lnTo>
                  <a:lnTo>
                    <a:pt x="100108" y="55989"/>
                  </a:lnTo>
                  <a:lnTo>
                    <a:pt x="98911" y="60671"/>
                  </a:lnTo>
                  <a:lnTo>
                    <a:pt x="97267" y="65486"/>
                  </a:lnTo>
                  <a:lnTo>
                    <a:pt x="95326" y="70389"/>
                  </a:lnTo>
                  <a:lnTo>
                    <a:pt x="93184" y="74504"/>
                  </a:lnTo>
                  <a:lnTo>
                    <a:pt x="90909" y="78095"/>
                  </a:lnTo>
                  <a:lnTo>
                    <a:pt x="88546" y="81335"/>
                  </a:lnTo>
                  <a:lnTo>
                    <a:pt x="86125" y="84342"/>
                  </a:lnTo>
                  <a:lnTo>
                    <a:pt x="83663" y="87193"/>
                  </a:lnTo>
                  <a:lnTo>
                    <a:pt x="81176" y="89940"/>
                  </a:lnTo>
                  <a:lnTo>
                    <a:pt x="76154" y="95251"/>
                  </a:lnTo>
                  <a:lnTo>
                    <a:pt x="69023" y="102598"/>
                  </a:lnTo>
                  <a:lnTo>
                    <a:pt x="71035" y="102852"/>
                  </a:lnTo>
                  <a:lnTo>
                    <a:pt x="76928" y="102995"/>
                  </a:lnTo>
                  <a:lnTo>
                    <a:pt x="90549" y="103043"/>
                  </a:lnTo>
                  <a:lnTo>
                    <a:pt x="95079" y="102201"/>
                  </a:lnTo>
                  <a:lnTo>
                    <a:pt x="99794" y="100792"/>
                  </a:lnTo>
                  <a:lnTo>
                    <a:pt x="104628" y="99007"/>
                  </a:lnTo>
                  <a:lnTo>
                    <a:pt x="109546" y="96969"/>
                  </a:lnTo>
                  <a:lnTo>
                    <a:pt x="114518" y="94765"/>
                  </a:lnTo>
                  <a:lnTo>
                    <a:pt x="119525" y="92448"/>
                  </a:lnTo>
                  <a:lnTo>
                    <a:pt x="126250" y="90057"/>
                  </a:lnTo>
                  <a:lnTo>
                    <a:pt x="134121" y="87616"/>
                  </a:lnTo>
                  <a:lnTo>
                    <a:pt x="151049" y="82647"/>
                  </a:lnTo>
                  <a:lnTo>
                    <a:pt x="167041" y="77616"/>
                  </a:lnTo>
                  <a:lnTo>
                    <a:pt x="175707" y="75089"/>
                  </a:lnTo>
                  <a:lnTo>
                    <a:pt x="194368" y="70023"/>
                  </a:lnTo>
                  <a:lnTo>
                    <a:pt x="203238" y="66641"/>
                  </a:lnTo>
                  <a:lnTo>
                    <a:pt x="211692" y="62692"/>
                  </a:lnTo>
                  <a:lnTo>
                    <a:pt x="236220" y="497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1015"/>
            <p:cNvSpPr/>
            <p:nvPr/>
          </p:nvSpPr>
          <p:spPr>
            <a:xfrm>
              <a:off x="7185756" y="4282442"/>
              <a:ext cx="174680" cy="227314"/>
            </a:xfrm>
            <a:custGeom>
              <a:avLst/>
              <a:gdLst/>
              <a:ahLst/>
              <a:cxnLst/>
              <a:rect l="0" t="0" r="0" b="0"/>
              <a:pathLst>
                <a:path w="174680" h="227314">
                  <a:moveTo>
                    <a:pt x="15144" y="15238"/>
                  </a:moveTo>
                  <a:lnTo>
                    <a:pt x="7837" y="15238"/>
                  </a:lnTo>
                  <a:lnTo>
                    <a:pt x="3572" y="11193"/>
                  </a:lnTo>
                  <a:lnTo>
                    <a:pt x="226" y="7932"/>
                  </a:lnTo>
                  <a:lnTo>
                    <a:pt x="0" y="3666"/>
                  </a:lnTo>
                  <a:lnTo>
                    <a:pt x="815" y="2443"/>
                  </a:lnTo>
                  <a:lnTo>
                    <a:pt x="2204" y="1628"/>
                  </a:lnTo>
                  <a:lnTo>
                    <a:pt x="6006" y="723"/>
                  </a:lnTo>
                  <a:lnTo>
                    <a:pt x="10519" y="320"/>
                  </a:lnTo>
                  <a:lnTo>
                    <a:pt x="13753" y="212"/>
                  </a:lnTo>
                  <a:lnTo>
                    <a:pt x="31905" y="26"/>
                  </a:lnTo>
                  <a:lnTo>
                    <a:pt x="54636" y="0"/>
                  </a:lnTo>
                  <a:lnTo>
                    <a:pt x="58404" y="846"/>
                  </a:lnTo>
                  <a:lnTo>
                    <a:pt x="62611" y="2257"/>
                  </a:lnTo>
                  <a:lnTo>
                    <a:pt x="67108" y="4044"/>
                  </a:lnTo>
                  <a:lnTo>
                    <a:pt x="70954" y="6082"/>
                  </a:lnTo>
                  <a:lnTo>
                    <a:pt x="74364" y="8287"/>
                  </a:lnTo>
                  <a:lnTo>
                    <a:pt x="77484" y="10604"/>
                  </a:lnTo>
                  <a:lnTo>
                    <a:pt x="80411" y="12995"/>
                  </a:lnTo>
                  <a:lnTo>
                    <a:pt x="83208" y="15436"/>
                  </a:lnTo>
                  <a:lnTo>
                    <a:pt x="85920" y="17910"/>
                  </a:lnTo>
                  <a:lnTo>
                    <a:pt x="87729" y="20406"/>
                  </a:lnTo>
                  <a:lnTo>
                    <a:pt x="89737" y="25437"/>
                  </a:lnTo>
                  <a:lnTo>
                    <a:pt x="90630" y="30495"/>
                  </a:lnTo>
                  <a:lnTo>
                    <a:pt x="91027" y="35566"/>
                  </a:lnTo>
                  <a:lnTo>
                    <a:pt x="91203" y="40641"/>
                  </a:lnTo>
                  <a:lnTo>
                    <a:pt x="90404" y="43180"/>
                  </a:lnTo>
                  <a:lnTo>
                    <a:pt x="87257" y="48259"/>
                  </a:lnTo>
                  <a:lnTo>
                    <a:pt x="85233" y="51645"/>
                  </a:lnTo>
                  <a:lnTo>
                    <a:pt x="83036" y="55596"/>
                  </a:lnTo>
                  <a:lnTo>
                    <a:pt x="80725" y="59924"/>
                  </a:lnTo>
                  <a:lnTo>
                    <a:pt x="78158" y="66989"/>
                  </a:lnTo>
                  <a:lnTo>
                    <a:pt x="77474" y="70059"/>
                  </a:lnTo>
                  <a:lnTo>
                    <a:pt x="75323" y="72952"/>
                  </a:lnTo>
                  <a:lnTo>
                    <a:pt x="72197" y="75728"/>
                  </a:lnTo>
                  <a:lnTo>
                    <a:pt x="68420" y="78424"/>
                  </a:lnTo>
                  <a:lnTo>
                    <a:pt x="65054" y="81069"/>
                  </a:lnTo>
                  <a:lnTo>
                    <a:pt x="61964" y="83678"/>
                  </a:lnTo>
                  <a:lnTo>
                    <a:pt x="59058" y="86265"/>
                  </a:lnTo>
                  <a:lnTo>
                    <a:pt x="53570" y="91396"/>
                  </a:lnTo>
                  <a:lnTo>
                    <a:pt x="46089" y="98610"/>
                  </a:lnTo>
                  <a:lnTo>
                    <a:pt x="48089" y="98859"/>
                  </a:lnTo>
                  <a:lnTo>
                    <a:pt x="51799" y="98970"/>
                  </a:lnTo>
                  <a:lnTo>
                    <a:pt x="104180" y="99058"/>
                  </a:lnTo>
                  <a:lnTo>
                    <a:pt x="109215" y="99904"/>
                  </a:lnTo>
                  <a:lnTo>
                    <a:pt x="114264" y="101316"/>
                  </a:lnTo>
                  <a:lnTo>
                    <a:pt x="119324" y="103103"/>
                  </a:lnTo>
                  <a:lnTo>
                    <a:pt x="124392" y="105142"/>
                  </a:lnTo>
                  <a:lnTo>
                    <a:pt x="129463" y="107347"/>
                  </a:lnTo>
                  <a:lnTo>
                    <a:pt x="134536" y="109664"/>
                  </a:lnTo>
                  <a:lnTo>
                    <a:pt x="139612" y="111208"/>
                  </a:lnTo>
                  <a:lnTo>
                    <a:pt x="144690" y="112239"/>
                  </a:lnTo>
                  <a:lnTo>
                    <a:pt x="149768" y="112925"/>
                  </a:lnTo>
                  <a:lnTo>
                    <a:pt x="154000" y="114229"/>
                  </a:lnTo>
                  <a:lnTo>
                    <a:pt x="157667" y="115945"/>
                  </a:lnTo>
                  <a:lnTo>
                    <a:pt x="160959" y="117936"/>
                  </a:lnTo>
                  <a:lnTo>
                    <a:pt x="164001" y="120957"/>
                  </a:lnTo>
                  <a:lnTo>
                    <a:pt x="166875" y="124664"/>
                  </a:lnTo>
                  <a:lnTo>
                    <a:pt x="169638" y="128829"/>
                  </a:lnTo>
                  <a:lnTo>
                    <a:pt x="172708" y="135714"/>
                  </a:lnTo>
                  <a:lnTo>
                    <a:pt x="174072" y="142443"/>
                  </a:lnTo>
                  <a:lnTo>
                    <a:pt x="174437" y="146608"/>
                  </a:lnTo>
                  <a:lnTo>
                    <a:pt x="174679" y="151078"/>
                  </a:lnTo>
                  <a:lnTo>
                    <a:pt x="173994" y="154905"/>
                  </a:lnTo>
                  <a:lnTo>
                    <a:pt x="170975" y="161414"/>
                  </a:lnTo>
                  <a:lnTo>
                    <a:pt x="164516" y="173884"/>
                  </a:lnTo>
                  <a:lnTo>
                    <a:pt x="162139" y="177729"/>
                  </a:lnTo>
                  <a:lnTo>
                    <a:pt x="157238" y="184259"/>
                  </a:lnTo>
                  <a:lnTo>
                    <a:pt x="152240" y="189983"/>
                  </a:lnTo>
                  <a:lnTo>
                    <a:pt x="149721" y="192695"/>
                  </a:lnTo>
                  <a:lnTo>
                    <a:pt x="146349" y="195349"/>
                  </a:lnTo>
                  <a:lnTo>
                    <a:pt x="142407" y="197966"/>
                  </a:lnTo>
                  <a:lnTo>
                    <a:pt x="138086" y="200556"/>
                  </a:lnTo>
                  <a:lnTo>
                    <a:pt x="133512" y="203977"/>
                  </a:lnTo>
                  <a:lnTo>
                    <a:pt x="128770" y="207951"/>
                  </a:lnTo>
                  <a:lnTo>
                    <a:pt x="123914" y="212293"/>
                  </a:lnTo>
                  <a:lnTo>
                    <a:pt x="119831" y="215188"/>
                  </a:lnTo>
                  <a:lnTo>
                    <a:pt x="116262" y="217118"/>
                  </a:lnTo>
                  <a:lnTo>
                    <a:pt x="113036" y="218405"/>
                  </a:lnTo>
                  <a:lnTo>
                    <a:pt x="110039" y="220110"/>
                  </a:lnTo>
                  <a:lnTo>
                    <a:pt x="107193" y="222093"/>
                  </a:lnTo>
                  <a:lnTo>
                    <a:pt x="104450" y="224261"/>
                  </a:lnTo>
                  <a:lnTo>
                    <a:pt x="99144" y="226670"/>
                  </a:lnTo>
                  <a:lnTo>
                    <a:pt x="96544" y="227313"/>
                  </a:lnTo>
                  <a:lnTo>
                    <a:pt x="93964" y="226894"/>
                  </a:lnTo>
                  <a:lnTo>
                    <a:pt x="88840" y="224172"/>
                  </a:lnTo>
                  <a:lnTo>
                    <a:pt x="87981" y="223107"/>
                  </a:lnTo>
                  <a:lnTo>
                    <a:pt x="88256" y="222398"/>
                  </a:lnTo>
                  <a:lnTo>
                    <a:pt x="89286" y="221925"/>
                  </a:lnTo>
                  <a:lnTo>
                    <a:pt x="89971" y="219916"/>
                  </a:lnTo>
                  <a:lnTo>
                    <a:pt x="90734" y="213168"/>
                  </a:lnTo>
                  <a:lnTo>
                    <a:pt x="92631" y="209845"/>
                  </a:lnTo>
                  <a:lnTo>
                    <a:pt x="95589" y="206782"/>
                  </a:lnTo>
                  <a:lnTo>
                    <a:pt x="99254" y="203894"/>
                  </a:lnTo>
                  <a:lnTo>
                    <a:pt x="102543" y="200276"/>
                  </a:lnTo>
                  <a:lnTo>
                    <a:pt x="105583" y="196170"/>
                  </a:lnTo>
                  <a:lnTo>
                    <a:pt x="108458" y="191739"/>
                  </a:lnTo>
                  <a:lnTo>
                    <a:pt x="112066" y="187092"/>
                  </a:lnTo>
                  <a:lnTo>
                    <a:pt x="116164" y="182301"/>
                  </a:lnTo>
                  <a:lnTo>
                    <a:pt x="129444" y="1676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1016"/>
            <p:cNvSpPr/>
            <p:nvPr/>
          </p:nvSpPr>
          <p:spPr>
            <a:xfrm>
              <a:off x="7400079" y="4278132"/>
              <a:ext cx="280883" cy="110980"/>
            </a:xfrm>
            <a:custGeom>
              <a:avLst/>
              <a:gdLst/>
              <a:ahLst/>
              <a:cxnLst/>
              <a:rect l="0" t="0" r="0" b="0"/>
              <a:pathLst>
                <a:path w="280883" h="110980">
                  <a:moveTo>
                    <a:pt x="6562" y="42408"/>
                  </a:moveTo>
                  <a:lnTo>
                    <a:pt x="6562" y="24275"/>
                  </a:lnTo>
                  <a:lnTo>
                    <a:pt x="5715" y="22699"/>
                  </a:lnTo>
                  <a:lnTo>
                    <a:pt x="4303" y="21649"/>
                  </a:lnTo>
                  <a:lnTo>
                    <a:pt x="2516" y="20949"/>
                  </a:lnTo>
                  <a:lnTo>
                    <a:pt x="1324" y="19635"/>
                  </a:lnTo>
                  <a:lnTo>
                    <a:pt x="530" y="17913"/>
                  </a:lnTo>
                  <a:lnTo>
                    <a:pt x="0" y="15918"/>
                  </a:lnTo>
                  <a:lnTo>
                    <a:pt x="494" y="13741"/>
                  </a:lnTo>
                  <a:lnTo>
                    <a:pt x="1670" y="11443"/>
                  </a:lnTo>
                  <a:lnTo>
                    <a:pt x="3300" y="9065"/>
                  </a:lnTo>
                  <a:lnTo>
                    <a:pt x="5234" y="7479"/>
                  </a:lnTo>
                  <a:lnTo>
                    <a:pt x="7370" y="6422"/>
                  </a:lnTo>
                  <a:lnTo>
                    <a:pt x="12001" y="5247"/>
                  </a:lnTo>
                  <a:lnTo>
                    <a:pt x="16882" y="4726"/>
                  </a:lnTo>
                  <a:lnTo>
                    <a:pt x="19368" y="3740"/>
                  </a:lnTo>
                  <a:lnTo>
                    <a:pt x="24389" y="387"/>
                  </a:lnTo>
                  <a:lnTo>
                    <a:pt x="26913" y="0"/>
                  </a:lnTo>
                  <a:lnTo>
                    <a:pt x="29442" y="589"/>
                  </a:lnTo>
                  <a:lnTo>
                    <a:pt x="31975" y="1829"/>
                  </a:lnTo>
                  <a:lnTo>
                    <a:pt x="39306" y="3206"/>
                  </a:lnTo>
                  <a:lnTo>
                    <a:pt x="43631" y="3573"/>
                  </a:lnTo>
                  <a:lnTo>
                    <a:pt x="48207" y="3818"/>
                  </a:lnTo>
                  <a:lnTo>
                    <a:pt x="57808" y="4090"/>
                  </a:lnTo>
                  <a:lnTo>
                    <a:pt x="62739" y="5856"/>
                  </a:lnTo>
                  <a:lnTo>
                    <a:pt x="67719" y="8727"/>
                  </a:lnTo>
                  <a:lnTo>
                    <a:pt x="72734" y="12334"/>
                  </a:lnTo>
                  <a:lnTo>
                    <a:pt x="76923" y="15585"/>
                  </a:lnTo>
                  <a:lnTo>
                    <a:pt x="80562" y="18600"/>
                  </a:lnTo>
                  <a:lnTo>
                    <a:pt x="83835" y="21456"/>
                  </a:lnTo>
                  <a:lnTo>
                    <a:pt x="86863" y="24206"/>
                  </a:lnTo>
                  <a:lnTo>
                    <a:pt x="92487" y="29521"/>
                  </a:lnTo>
                  <a:lnTo>
                    <a:pt x="94326" y="32123"/>
                  </a:lnTo>
                  <a:lnTo>
                    <a:pt x="95550" y="34705"/>
                  </a:lnTo>
                  <a:lnTo>
                    <a:pt x="96368" y="37273"/>
                  </a:lnTo>
                  <a:lnTo>
                    <a:pt x="96912" y="40678"/>
                  </a:lnTo>
                  <a:lnTo>
                    <a:pt x="97276" y="44641"/>
                  </a:lnTo>
                  <a:lnTo>
                    <a:pt x="97679" y="52714"/>
                  </a:lnTo>
                  <a:lnTo>
                    <a:pt x="97858" y="59124"/>
                  </a:lnTo>
                  <a:lnTo>
                    <a:pt x="97059" y="62865"/>
                  </a:lnTo>
                  <a:lnTo>
                    <a:pt x="95680" y="67053"/>
                  </a:lnTo>
                  <a:lnTo>
                    <a:pt x="93913" y="71538"/>
                  </a:lnTo>
                  <a:lnTo>
                    <a:pt x="92737" y="75374"/>
                  </a:lnTo>
                  <a:lnTo>
                    <a:pt x="91952" y="78780"/>
                  </a:lnTo>
                  <a:lnTo>
                    <a:pt x="91428" y="81895"/>
                  </a:lnTo>
                  <a:lnTo>
                    <a:pt x="90233" y="84820"/>
                  </a:lnTo>
                  <a:lnTo>
                    <a:pt x="88589" y="87616"/>
                  </a:lnTo>
                  <a:lnTo>
                    <a:pt x="86646" y="90327"/>
                  </a:lnTo>
                  <a:lnTo>
                    <a:pt x="84504" y="92980"/>
                  </a:lnTo>
                  <a:lnTo>
                    <a:pt x="82230" y="95597"/>
                  </a:lnTo>
                  <a:lnTo>
                    <a:pt x="79868" y="98187"/>
                  </a:lnTo>
                  <a:lnTo>
                    <a:pt x="77445" y="99914"/>
                  </a:lnTo>
                  <a:lnTo>
                    <a:pt x="72497" y="101833"/>
                  </a:lnTo>
                  <a:lnTo>
                    <a:pt x="70839" y="103191"/>
                  </a:lnTo>
                  <a:lnTo>
                    <a:pt x="69732" y="104944"/>
                  </a:lnTo>
                  <a:lnTo>
                    <a:pt x="68996" y="106958"/>
                  </a:lnTo>
                  <a:lnTo>
                    <a:pt x="67657" y="108302"/>
                  </a:lnTo>
                  <a:lnTo>
                    <a:pt x="65919" y="109197"/>
                  </a:lnTo>
                  <a:lnTo>
                    <a:pt x="60254" y="110883"/>
                  </a:lnTo>
                  <a:lnTo>
                    <a:pt x="66901" y="110967"/>
                  </a:lnTo>
                  <a:lnTo>
                    <a:pt x="74583" y="110979"/>
                  </a:lnTo>
                  <a:lnTo>
                    <a:pt x="79002" y="110135"/>
                  </a:lnTo>
                  <a:lnTo>
                    <a:pt x="83642" y="108726"/>
                  </a:lnTo>
                  <a:lnTo>
                    <a:pt x="88427" y="106940"/>
                  </a:lnTo>
                  <a:lnTo>
                    <a:pt x="94160" y="105750"/>
                  </a:lnTo>
                  <a:lnTo>
                    <a:pt x="100521" y="104956"/>
                  </a:lnTo>
                  <a:lnTo>
                    <a:pt x="107300" y="104427"/>
                  </a:lnTo>
                  <a:lnTo>
                    <a:pt x="114360" y="102380"/>
                  </a:lnTo>
                  <a:lnTo>
                    <a:pt x="121608" y="99323"/>
                  </a:lnTo>
                  <a:lnTo>
                    <a:pt x="128978" y="95591"/>
                  </a:lnTo>
                  <a:lnTo>
                    <a:pt x="137280" y="92257"/>
                  </a:lnTo>
                  <a:lnTo>
                    <a:pt x="146200" y="89187"/>
                  </a:lnTo>
                  <a:lnTo>
                    <a:pt x="155533" y="86294"/>
                  </a:lnTo>
                  <a:lnTo>
                    <a:pt x="165143" y="82672"/>
                  </a:lnTo>
                  <a:lnTo>
                    <a:pt x="174935" y="78564"/>
                  </a:lnTo>
                  <a:lnTo>
                    <a:pt x="184851" y="74132"/>
                  </a:lnTo>
                  <a:lnTo>
                    <a:pt x="207157" y="64692"/>
                  </a:lnTo>
                  <a:lnTo>
                    <a:pt x="219033" y="59804"/>
                  </a:lnTo>
                  <a:lnTo>
                    <a:pt x="231182" y="54006"/>
                  </a:lnTo>
                  <a:lnTo>
                    <a:pt x="243514" y="47600"/>
                  </a:lnTo>
                  <a:lnTo>
                    <a:pt x="280882" y="271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1017"/>
            <p:cNvSpPr/>
            <p:nvPr/>
          </p:nvSpPr>
          <p:spPr>
            <a:xfrm>
              <a:off x="6919416" y="1578437"/>
              <a:ext cx="140777" cy="279308"/>
            </a:xfrm>
            <a:custGeom>
              <a:avLst/>
              <a:gdLst/>
              <a:ahLst/>
              <a:cxnLst/>
              <a:rect l="0" t="0" r="0" b="0"/>
              <a:pathLst>
                <a:path w="140777" h="279308">
                  <a:moveTo>
                    <a:pt x="37644" y="37003"/>
                  </a:moveTo>
                  <a:lnTo>
                    <a:pt x="33598" y="32958"/>
                  </a:lnTo>
                  <a:lnTo>
                    <a:pt x="31560" y="31766"/>
                  </a:lnTo>
                  <a:lnTo>
                    <a:pt x="29355" y="30972"/>
                  </a:lnTo>
                  <a:lnTo>
                    <a:pt x="23777" y="29697"/>
                  </a:lnTo>
                  <a:lnTo>
                    <a:pt x="20756" y="27265"/>
                  </a:lnTo>
                  <a:lnTo>
                    <a:pt x="18765" y="25431"/>
                  </a:lnTo>
                  <a:lnTo>
                    <a:pt x="17439" y="23362"/>
                  </a:lnTo>
                  <a:lnTo>
                    <a:pt x="15963" y="18805"/>
                  </a:lnTo>
                  <a:lnTo>
                    <a:pt x="15134" y="11479"/>
                  </a:lnTo>
                  <a:lnTo>
                    <a:pt x="14814" y="6958"/>
                  </a:lnTo>
                  <a:lnTo>
                    <a:pt x="16499" y="5967"/>
                  </a:lnTo>
                  <a:lnTo>
                    <a:pt x="27908" y="0"/>
                  </a:lnTo>
                  <a:lnTo>
                    <a:pt x="30307" y="481"/>
                  </a:lnTo>
                  <a:lnTo>
                    <a:pt x="33600" y="1649"/>
                  </a:lnTo>
                  <a:lnTo>
                    <a:pt x="37487" y="3273"/>
                  </a:lnTo>
                  <a:lnTo>
                    <a:pt x="40927" y="4357"/>
                  </a:lnTo>
                  <a:lnTo>
                    <a:pt x="44065" y="5079"/>
                  </a:lnTo>
                  <a:lnTo>
                    <a:pt x="47005" y="5560"/>
                  </a:lnTo>
                  <a:lnTo>
                    <a:pt x="49811" y="5881"/>
                  </a:lnTo>
                  <a:lnTo>
                    <a:pt x="52529" y="6095"/>
                  </a:lnTo>
                  <a:lnTo>
                    <a:pt x="55187" y="6238"/>
                  </a:lnTo>
                  <a:lnTo>
                    <a:pt x="58653" y="8026"/>
                  </a:lnTo>
                  <a:lnTo>
                    <a:pt x="62658" y="10912"/>
                  </a:lnTo>
                  <a:lnTo>
                    <a:pt x="67019" y="14529"/>
                  </a:lnTo>
                  <a:lnTo>
                    <a:pt x="70774" y="17787"/>
                  </a:lnTo>
                  <a:lnTo>
                    <a:pt x="74125" y="20806"/>
                  </a:lnTo>
                  <a:lnTo>
                    <a:pt x="80103" y="26418"/>
                  </a:lnTo>
                  <a:lnTo>
                    <a:pt x="85584" y="31734"/>
                  </a:lnTo>
                  <a:lnTo>
                    <a:pt x="88231" y="35184"/>
                  </a:lnTo>
                  <a:lnTo>
                    <a:pt x="90842" y="39177"/>
                  </a:lnTo>
                  <a:lnTo>
                    <a:pt x="93430" y="43532"/>
                  </a:lnTo>
                  <a:lnTo>
                    <a:pt x="95154" y="48129"/>
                  </a:lnTo>
                  <a:lnTo>
                    <a:pt x="96304" y="52887"/>
                  </a:lnTo>
                  <a:lnTo>
                    <a:pt x="97070" y="57752"/>
                  </a:lnTo>
                  <a:lnTo>
                    <a:pt x="96735" y="61843"/>
                  </a:lnTo>
                  <a:lnTo>
                    <a:pt x="95664" y="65416"/>
                  </a:lnTo>
                  <a:lnTo>
                    <a:pt x="80651" y="95748"/>
                  </a:lnTo>
                  <a:lnTo>
                    <a:pt x="77323" y="100720"/>
                  </a:lnTo>
                  <a:lnTo>
                    <a:pt x="73410" y="105728"/>
                  </a:lnTo>
                  <a:lnTo>
                    <a:pt x="69108" y="110760"/>
                  </a:lnTo>
                  <a:lnTo>
                    <a:pt x="65393" y="114961"/>
                  </a:lnTo>
                  <a:lnTo>
                    <a:pt x="59008" y="121886"/>
                  </a:lnTo>
                  <a:lnTo>
                    <a:pt x="46608" y="134591"/>
                  </a:lnTo>
                  <a:lnTo>
                    <a:pt x="41927" y="138468"/>
                  </a:lnTo>
                  <a:lnTo>
                    <a:pt x="37112" y="141900"/>
                  </a:lnTo>
                  <a:lnTo>
                    <a:pt x="32209" y="145034"/>
                  </a:lnTo>
                  <a:lnTo>
                    <a:pt x="28095" y="147124"/>
                  </a:lnTo>
                  <a:lnTo>
                    <a:pt x="24504" y="148517"/>
                  </a:lnTo>
                  <a:lnTo>
                    <a:pt x="21264" y="149446"/>
                  </a:lnTo>
                  <a:lnTo>
                    <a:pt x="18257" y="150911"/>
                  </a:lnTo>
                  <a:lnTo>
                    <a:pt x="15406" y="152735"/>
                  </a:lnTo>
                  <a:lnTo>
                    <a:pt x="12659" y="154798"/>
                  </a:lnTo>
                  <a:lnTo>
                    <a:pt x="9980" y="156173"/>
                  </a:lnTo>
                  <a:lnTo>
                    <a:pt x="7348" y="157090"/>
                  </a:lnTo>
                  <a:lnTo>
                    <a:pt x="0" y="158816"/>
                  </a:lnTo>
                  <a:lnTo>
                    <a:pt x="4263" y="158875"/>
                  </a:lnTo>
                  <a:lnTo>
                    <a:pt x="69757" y="158923"/>
                  </a:lnTo>
                  <a:lnTo>
                    <a:pt x="75986" y="159770"/>
                  </a:lnTo>
                  <a:lnTo>
                    <a:pt x="81832" y="161181"/>
                  </a:lnTo>
                  <a:lnTo>
                    <a:pt x="87422" y="162968"/>
                  </a:lnTo>
                  <a:lnTo>
                    <a:pt x="91996" y="165007"/>
                  </a:lnTo>
                  <a:lnTo>
                    <a:pt x="95891" y="167212"/>
                  </a:lnTo>
                  <a:lnTo>
                    <a:pt x="99336" y="169529"/>
                  </a:lnTo>
                  <a:lnTo>
                    <a:pt x="103325" y="171920"/>
                  </a:lnTo>
                  <a:lnTo>
                    <a:pt x="107678" y="174361"/>
                  </a:lnTo>
                  <a:lnTo>
                    <a:pt x="112273" y="176835"/>
                  </a:lnTo>
                  <a:lnTo>
                    <a:pt x="116183" y="179331"/>
                  </a:lnTo>
                  <a:lnTo>
                    <a:pt x="119637" y="181842"/>
                  </a:lnTo>
                  <a:lnTo>
                    <a:pt x="122787" y="184362"/>
                  </a:lnTo>
                  <a:lnTo>
                    <a:pt x="125732" y="187736"/>
                  </a:lnTo>
                  <a:lnTo>
                    <a:pt x="128542" y="191678"/>
                  </a:lnTo>
                  <a:lnTo>
                    <a:pt x="131264" y="196000"/>
                  </a:lnTo>
                  <a:lnTo>
                    <a:pt x="133076" y="200574"/>
                  </a:lnTo>
                  <a:lnTo>
                    <a:pt x="134286" y="205317"/>
                  </a:lnTo>
                  <a:lnTo>
                    <a:pt x="135092" y="210172"/>
                  </a:lnTo>
                  <a:lnTo>
                    <a:pt x="136476" y="215103"/>
                  </a:lnTo>
                  <a:lnTo>
                    <a:pt x="138245" y="220083"/>
                  </a:lnTo>
                  <a:lnTo>
                    <a:pt x="140271" y="225096"/>
                  </a:lnTo>
                  <a:lnTo>
                    <a:pt x="140776" y="229285"/>
                  </a:lnTo>
                  <a:lnTo>
                    <a:pt x="140265" y="232925"/>
                  </a:lnTo>
                  <a:lnTo>
                    <a:pt x="138287" y="240073"/>
                  </a:lnTo>
                  <a:lnTo>
                    <a:pt x="137759" y="244349"/>
                  </a:lnTo>
                  <a:lnTo>
                    <a:pt x="137408" y="248894"/>
                  </a:lnTo>
                  <a:lnTo>
                    <a:pt x="136326" y="252770"/>
                  </a:lnTo>
                  <a:lnTo>
                    <a:pt x="132867" y="259335"/>
                  </a:lnTo>
                  <a:lnTo>
                    <a:pt x="128507" y="265075"/>
                  </a:lnTo>
                  <a:lnTo>
                    <a:pt x="126159" y="267791"/>
                  </a:lnTo>
                  <a:lnTo>
                    <a:pt x="123747" y="270449"/>
                  </a:lnTo>
                  <a:lnTo>
                    <a:pt x="115315" y="279307"/>
                  </a:lnTo>
                  <a:lnTo>
                    <a:pt x="113978" y="278972"/>
                  </a:lnTo>
                  <a:lnTo>
                    <a:pt x="112241" y="277903"/>
                  </a:lnTo>
                  <a:lnTo>
                    <a:pt x="106224" y="2732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1018"/>
            <p:cNvSpPr/>
            <p:nvPr/>
          </p:nvSpPr>
          <p:spPr>
            <a:xfrm>
              <a:off x="7155180" y="1668780"/>
              <a:ext cx="205741" cy="91408"/>
            </a:xfrm>
            <a:custGeom>
              <a:avLst/>
              <a:gdLst/>
              <a:ahLst/>
              <a:cxnLst/>
              <a:rect l="0" t="0" r="0" b="0"/>
              <a:pathLst>
                <a:path w="205741" h="91408">
                  <a:moveTo>
                    <a:pt x="0" y="0"/>
                  </a:moveTo>
                  <a:lnTo>
                    <a:pt x="49287" y="0"/>
                  </a:lnTo>
                  <a:lnTo>
                    <a:pt x="51484" y="847"/>
                  </a:lnTo>
                  <a:lnTo>
                    <a:pt x="53797" y="2258"/>
                  </a:lnTo>
                  <a:lnTo>
                    <a:pt x="59546" y="6561"/>
                  </a:lnTo>
                  <a:lnTo>
                    <a:pt x="62590" y="9407"/>
                  </a:lnTo>
                  <a:lnTo>
                    <a:pt x="71442" y="18133"/>
                  </a:lnTo>
                  <a:lnTo>
                    <a:pt x="73028" y="20555"/>
                  </a:lnTo>
                  <a:lnTo>
                    <a:pt x="74085" y="23017"/>
                  </a:lnTo>
                  <a:lnTo>
                    <a:pt x="74790" y="25505"/>
                  </a:lnTo>
                  <a:lnTo>
                    <a:pt x="75259" y="28856"/>
                  </a:lnTo>
                  <a:lnTo>
                    <a:pt x="75573" y="32785"/>
                  </a:lnTo>
                  <a:lnTo>
                    <a:pt x="75922" y="40817"/>
                  </a:lnTo>
                  <a:lnTo>
                    <a:pt x="76117" y="50100"/>
                  </a:lnTo>
                  <a:lnTo>
                    <a:pt x="76163" y="55569"/>
                  </a:lnTo>
                  <a:lnTo>
                    <a:pt x="75328" y="58213"/>
                  </a:lnTo>
                  <a:lnTo>
                    <a:pt x="73926" y="60822"/>
                  </a:lnTo>
                  <a:lnTo>
                    <a:pt x="72144" y="63408"/>
                  </a:lnTo>
                  <a:lnTo>
                    <a:pt x="70956" y="66825"/>
                  </a:lnTo>
                  <a:lnTo>
                    <a:pt x="70164" y="70797"/>
                  </a:lnTo>
                  <a:lnTo>
                    <a:pt x="69636" y="75138"/>
                  </a:lnTo>
                  <a:lnTo>
                    <a:pt x="68438" y="78032"/>
                  </a:lnTo>
                  <a:lnTo>
                    <a:pt x="66792" y="79961"/>
                  </a:lnTo>
                  <a:lnTo>
                    <a:pt x="64848" y="81248"/>
                  </a:lnTo>
                  <a:lnTo>
                    <a:pt x="62705" y="82952"/>
                  </a:lnTo>
                  <a:lnTo>
                    <a:pt x="60430" y="84934"/>
                  </a:lnTo>
                  <a:lnTo>
                    <a:pt x="53377" y="91407"/>
                  </a:lnTo>
                  <a:lnTo>
                    <a:pt x="53351" y="87385"/>
                  </a:lnTo>
                  <a:lnTo>
                    <a:pt x="54194" y="86197"/>
                  </a:lnTo>
                  <a:lnTo>
                    <a:pt x="55603" y="85405"/>
                  </a:lnTo>
                  <a:lnTo>
                    <a:pt x="60273" y="83678"/>
                  </a:lnTo>
                  <a:lnTo>
                    <a:pt x="63889" y="82032"/>
                  </a:lnTo>
                  <a:lnTo>
                    <a:pt x="67992" y="80088"/>
                  </a:lnTo>
                  <a:lnTo>
                    <a:pt x="71575" y="78792"/>
                  </a:lnTo>
                  <a:lnTo>
                    <a:pt x="77814" y="77352"/>
                  </a:lnTo>
                  <a:lnTo>
                    <a:pt x="81509" y="76121"/>
                  </a:lnTo>
                  <a:lnTo>
                    <a:pt x="85667" y="74454"/>
                  </a:lnTo>
                  <a:lnTo>
                    <a:pt x="90132" y="72496"/>
                  </a:lnTo>
                  <a:lnTo>
                    <a:pt x="99607" y="68063"/>
                  </a:lnTo>
                  <a:lnTo>
                    <a:pt x="119488" y="58318"/>
                  </a:lnTo>
                  <a:lnTo>
                    <a:pt x="125379" y="56659"/>
                  </a:lnTo>
                  <a:lnTo>
                    <a:pt x="131847" y="55553"/>
                  </a:lnTo>
                  <a:lnTo>
                    <a:pt x="138698" y="54815"/>
                  </a:lnTo>
                  <a:lnTo>
                    <a:pt x="144958" y="53477"/>
                  </a:lnTo>
                  <a:lnTo>
                    <a:pt x="150826" y="51738"/>
                  </a:lnTo>
                  <a:lnTo>
                    <a:pt x="169431" y="45245"/>
                  </a:lnTo>
                  <a:lnTo>
                    <a:pt x="176455" y="42864"/>
                  </a:lnTo>
                  <a:lnTo>
                    <a:pt x="182829" y="40429"/>
                  </a:lnTo>
                  <a:lnTo>
                    <a:pt x="188773" y="37959"/>
                  </a:lnTo>
                  <a:lnTo>
                    <a:pt x="20574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1019"/>
            <p:cNvSpPr/>
            <p:nvPr/>
          </p:nvSpPr>
          <p:spPr>
            <a:xfrm>
              <a:off x="6987540" y="899998"/>
              <a:ext cx="136721" cy="212484"/>
            </a:xfrm>
            <a:custGeom>
              <a:avLst/>
              <a:gdLst/>
              <a:ahLst/>
              <a:cxnLst/>
              <a:rect l="0" t="0" r="0" b="0"/>
              <a:pathLst>
                <a:path w="136721" h="212484">
                  <a:moveTo>
                    <a:pt x="0" y="6782"/>
                  </a:moveTo>
                  <a:lnTo>
                    <a:pt x="27773" y="6782"/>
                  </a:lnTo>
                  <a:lnTo>
                    <a:pt x="32063" y="5935"/>
                  </a:lnTo>
                  <a:lnTo>
                    <a:pt x="35769" y="4524"/>
                  </a:lnTo>
                  <a:lnTo>
                    <a:pt x="39086" y="2737"/>
                  </a:lnTo>
                  <a:lnTo>
                    <a:pt x="42990" y="2392"/>
                  </a:lnTo>
                  <a:lnTo>
                    <a:pt x="47286" y="3009"/>
                  </a:lnTo>
                  <a:lnTo>
                    <a:pt x="51844" y="4267"/>
                  </a:lnTo>
                  <a:lnTo>
                    <a:pt x="55730" y="4258"/>
                  </a:lnTo>
                  <a:lnTo>
                    <a:pt x="59166" y="3406"/>
                  </a:lnTo>
                  <a:lnTo>
                    <a:pt x="62304" y="1992"/>
                  </a:lnTo>
                  <a:lnTo>
                    <a:pt x="66090" y="1048"/>
                  </a:lnTo>
                  <a:lnTo>
                    <a:pt x="70307" y="420"/>
                  </a:lnTo>
                  <a:lnTo>
                    <a:pt x="74811" y="0"/>
                  </a:lnTo>
                  <a:lnTo>
                    <a:pt x="78660" y="568"/>
                  </a:lnTo>
                  <a:lnTo>
                    <a:pt x="82074" y="1792"/>
                  </a:lnTo>
                  <a:lnTo>
                    <a:pt x="85196" y="3456"/>
                  </a:lnTo>
                  <a:lnTo>
                    <a:pt x="88970" y="4565"/>
                  </a:lnTo>
                  <a:lnTo>
                    <a:pt x="93181" y="5304"/>
                  </a:lnTo>
                  <a:lnTo>
                    <a:pt x="97680" y="5797"/>
                  </a:lnTo>
                  <a:lnTo>
                    <a:pt x="101527" y="6972"/>
                  </a:lnTo>
                  <a:lnTo>
                    <a:pt x="104938" y="8602"/>
                  </a:lnTo>
                  <a:lnTo>
                    <a:pt x="108059" y="10535"/>
                  </a:lnTo>
                  <a:lnTo>
                    <a:pt x="110986" y="12671"/>
                  </a:lnTo>
                  <a:lnTo>
                    <a:pt x="113784" y="14941"/>
                  </a:lnTo>
                  <a:lnTo>
                    <a:pt x="116496" y="17302"/>
                  </a:lnTo>
                  <a:lnTo>
                    <a:pt x="118305" y="20568"/>
                  </a:lnTo>
                  <a:lnTo>
                    <a:pt x="119509" y="24440"/>
                  </a:lnTo>
                  <a:lnTo>
                    <a:pt x="120313" y="28714"/>
                  </a:lnTo>
                  <a:lnTo>
                    <a:pt x="120849" y="32410"/>
                  </a:lnTo>
                  <a:lnTo>
                    <a:pt x="121443" y="38775"/>
                  </a:lnTo>
                  <a:lnTo>
                    <a:pt x="120756" y="42504"/>
                  </a:lnTo>
                  <a:lnTo>
                    <a:pt x="119450" y="46683"/>
                  </a:lnTo>
                  <a:lnTo>
                    <a:pt x="117733" y="51163"/>
                  </a:lnTo>
                  <a:lnTo>
                    <a:pt x="114895" y="55843"/>
                  </a:lnTo>
                  <a:lnTo>
                    <a:pt x="111310" y="60656"/>
                  </a:lnTo>
                  <a:lnTo>
                    <a:pt x="107227" y="65558"/>
                  </a:lnTo>
                  <a:lnTo>
                    <a:pt x="103658" y="69673"/>
                  </a:lnTo>
                  <a:lnTo>
                    <a:pt x="100432" y="73263"/>
                  </a:lnTo>
                  <a:lnTo>
                    <a:pt x="97434" y="76502"/>
                  </a:lnTo>
                  <a:lnTo>
                    <a:pt x="93743" y="79509"/>
                  </a:lnTo>
                  <a:lnTo>
                    <a:pt x="89589" y="82360"/>
                  </a:lnTo>
                  <a:lnTo>
                    <a:pt x="85126" y="85107"/>
                  </a:lnTo>
                  <a:lnTo>
                    <a:pt x="81304" y="87786"/>
                  </a:lnTo>
                  <a:lnTo>
                    <a:pt x="77909" y="90418"/>
                  </a:lnTo>
                  <a:lnTo>
                    <a:pt x="74799" y="93019"/>
                  </a:lnTo>
                  <a:lnTo>
                    <a:pt x="71879" y="95600"/>
                  </a:lnTo>
                  <a:lnTo>
                    <a:pt x="66377" y="100726"/>
                  </a:lnTo>
                  <a:lnTo>
                    <a:pt x="62878" y="102431"/>
                  </a:lnTo>
                  <a:lnTo>
                    <a:pt x="58852" y="103568"/>
                  </a:lnTo>
                  <a:lnTo>
                    <a:pt x="54474" y="104326"/>
                  </a:lnTo>
                  <a:lnTo>
                    <a:pt x="51557" y="105678"/>
                  </a:lnTo>
                  <a:lnTo>
                    <a:pt x="49611" y="107426"/>
                  </a:lnTo>
                  <a:lnTo>
                    <a:pt x="48315" y="109438"/>
                  </a:lnTo>
                  <a:lnTo>
                    <a:pt x="46603" y="110780"/>
                  </a:lnTo>
                  <a:lnTo>
                    <a:pt x="44615" y="111674"/>
                  </a:lnTo>
                  <a:lnTo>
                    <a:pt x="39388" y="113109"/>
                  </a:lnTo>
                  <a:lnTo>
                    <a:pt x="39805" y="113227"/>
                  </a:lnTo>
                  <a:lnTo>
                    <a:pt x="43591" y="113392"/>
                  </a:lnTo>
                  <a:lnTo>
                    <a:pt x="44774" y="113431"/>
                  </a:lnTo>
                  <a:lnTo>
                    <a:pt x="46783" y="114288"/>
                  </a:lnTo>
                  <a:lnTo>
                    <a:pt x="53529" y="117498"/>
                  </a:lnTo>
                  <a:lnTo>
                    <a:pt x="56853" y="118693"/>
                  </a:lnTo>
                  <a:lnTo>
                    <a:pt x="59916" y="119489"/>
                  </a:lnTo>
                  <a:lnTo>
                    <a:pt x="62804" y="120020"/>
                  </a:lnTo>
                  <a:lnTo>
                    <a:pt x="65576" y="120374"/>
                  </a:lnTo>
                  <a:lnTo>
                    <a:pt x="68271" y="120610"/>
                  </a:lnTo>
                  <a:lnTo>
                    <a:pt x="70914" y="120768"/>
                  </a:lnTo>
                  <a:lnTo>
                    <a:pt x="74370" y="121719"/>
                  </a:lnTo>
                  <a:lnTo>
                    <a:pt x="78367" y="123200"/>
                  </a:lnTo>
                  <a:lnTo>
                    <a:pt x="82725" y="125034"/>
                  </a:lnTo>
                  <a:lnTo>
                    <a:pt x="86477" y="127103"/>
                  </a:lnTo>
                  <a:lnTo>
                    <a:pt x="89824" y="129330"/>
                  </a:lnTo>
                  <a:lnTo>
                    <a:pt x="92904" y="131661"/>
                  </a:lnTo>
                  <a:lnTo>
                    <a:pt x="96649" y="134061"/>
                  </a:lnTo>
                  <a:lnTo>
                    <a:pt x="100840" y="136508"/>
                  </a:lnTo>
                  <a:lnTo>
                    <a:pt x="105326" y="138986"/>
                  </a:lnTo>
                  <a:lnTo>
                    <a:pt x="108317" y="141485"/>
                  </a:lnTo>
                  <a:lnTo>
                    <a:pt x="110311" y="143997"/>
                  </a:lnTo>
                  <a:lnTo>
                    <a:pt x="113374" y="149893"/>
                  </a:lnTo>
                  <a:lnTo>
                    <a:pt x="117557" y="158158"/>
                  </a:lnTo>
                  <a:lnTo>
                    <a:pt x="119858" y="161886"/>
                  </a:lnTo>
                  <a:lnTo>
                    <a:pt x="122238" y="165218"/>
                  </a:lnTo>
                  <a:lnTo>
                    <a:pt x="124672" y="168286"/>
                  </a:lnTo>
                  <a:lnTo>
                    <a:pt x="127141" y="171178"/>
                  </a:lnTo>
                  <a:lnTo>
                    <a:pt x="129634" y="173953"/>
                  </a:lnTo>
                  <a:lnTo>
                    <a:pt x="132142" y="176649"/>
                  </a:lnTo>
                  <a:lnTo>
                    <a:pt x="133815" y="179294"/>
                  </a:lnTo>
                  <a:lnTo>
                    <a:pt x="135673" y="184489"/>
                  </a:lnTo>
                  <a:lnTo>
                    <a:pt x="136500" y="189621"/>
                  </a:lnTo>
                  <a:lnTo>
                    <a:pt x="136720" y="192175"/>
                  </a:lnTo>
                  <a:lnTo>
                    <a:pt x="136020" y="194724"/>
                  </a:lnTo>
                  <a:lnTo>
                    <a:pt x="132984" y="199814"/>
                  </a:lnTo>
                  <a:lnTo>
                    <a:pt x="131070" y="204899"/>
                  </a:lnTo>
                  <a:lnTo>
                    <a:pt x="130560" y="207440"/>
                  </a:lnTo>
                  <a:lnTo>
                    <a:pt x="129374" y="209134"/>
                  </a:lnTo>
                  <a:lnTo>
                    <a:pt x="127735" y="210263"/>
                  </a:lnTo>
                  <a:lnTo>
                    <a:pt x="122021" y="212483"/>
                  </a:lnTo>
                  <a:lnTo>
                    <a:pt x="121965" y="210247"/>
                  </a:lnTo>
                  <a:lnTo>
                    <a:pt x="121920" y="2049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1020"/>
            <p:cNvSpPr/>
            <p:nvPr/>
          </p:nvSpPr>
          <p:spPr>
            <a:xfrm>
              <a:off x="7200900" y="975360"/>
              <a:ext cx="243841" cy="83810"/>
            </a:xfrm>
            <a:custGeom>
              <a:avLst/>
              <a:gdLst/>
              <a:ahLst/>
              <a:cxnLst/>
              <a:rect l="0" t="0" r="0" b="0"/>
              <a:pathLst>
                <a:path w="243841" h="83810">
                  <a:moveTo>
                    <a:pt x="0" y="7620"/>
                  </a:moveTo>
                  <a:lnTo>
                    <a:pt x="4045" y="3575"/>
                  </a:lnTo>
                  <a:lnTo>
                    <a:pt x="6930" y="2383"/>
                  </a:lnTo>
                  <a:lnTo>
                    <a:pt x="10547" y="1589"/>
                  </a:lnTo>
                  <a:lnTo>
                    <a:pt x="14651" y="1059"/>
                  </a:lnTo>
                  <a:lnTo>
                    <a:pt x="21470" y="471"/>
                  </a:lnTo>
                  <a:lnTo>
                    <a:pt x="27322" y="209"/>
                  </a:lnTo>
                  <a:lnTo>
                    <a:pt x="36515" y="28"/>
                  </a:lnTo>
                  <a:lnTo>
                    <a:pt x="48566" y="2"/>
                  </a:lnTo>
                  <a:lnTo>
                    <a:pt x="51005" y="848"/>
                  </a:lnTo>
                  <a:lnTo>
                    <a:pt x="53477" y="2259"/>
                  </a:lnTo>
                  <a:lnTo>
                    <a:pt x="55971" y="4046"/>
                  </a:lnTo>
                  <a:lnTo>
                    <a:pt x="61001" y="6032"/>
                  </a:lnTo>
                  <a:lnTo>
                    <a:pt x="63527" y="6561"/>
                  </a:lnTo>
                  <a:lnTo>
                    <a:pt x="66059" y="7761"/>
                  </a:lnTo>
                  <a:lnTo>
                    <a:pt x="68593" y="9407"/>
                  </a:lnTo>
                  <a:lnTo>
                    <a:pt x="71129" y="11351"/>
                  </a:lnTo>
                  <a:lnTo>
                    <a:pt x="72820" y="13494"/>
                  </a:lnTo>
                  <a:lnTo>
                    <a:pt x="73947" y="15770"/>
                  </a:lnTo>
                  <a:lnTo>
                    <a:pt x="74698" y="18133"/>
                  </a:lnTo>
                  <a:lnTo>
                    <a:pt x="75199" y="20555"/>
                  </a:lnTo>
                  <a:lnTo>
                    <a:pt x="75533" y="23017"/>
                  </a:lnTo>
                  <a:lnTo>
                    <a:pt x="75754" y="25505"/>
                  </a:lnTo>
                  <a:lnTo>
                    <a:pt x="75904" y="28857"/>
                  </a:lnTo>
                  <a:lnTo>
                    <a:pt x="76112" y="40817"/>
                  </a:lnTo>
                  <a:lnTo>
                    <a:pt x="76161" y="47210"/>
                  </a:lnTo>
                  <a:lnTo>
                    <a:pt x="75327" y="50100"/>
                  </a:lnTo>
                  <a:lnTo>
                    <a:pt x="73925" y="52873"/>
                  </a:lnTo>
                  <a:lnTo>
                    <a:pt x="72144" y="55569"/>
                  </a:lnTo>
                  <a:lnTo>
                    <a:pt x="70109" y="58213"/>
                  </a:lnTo>
                  <a:lnTo>
                    <a:pt x="67907" y="60822"/>
                  </a:lnTo>
                  <a:lnTo>
                    <a:pt x="62332" y="67048"/>
                  </a:lnTo>
                  <a:lnTo>
                    <a:pt x="57321" y="72171"/>
                  </a:lnTo>
                  <a:lnTo>
                    <a:pt x="50474" y="79052"/>
                  </a:lnTo>
                  <a:lnTo>
                    <a:pt x="48043" y="80641"/>
                  </a:lnTo>
                  <a:lnTo>
                    <a:pt x="41422" y="82878"/>
                  </a:lnTo>
                  <a:lnTo>
                    <a:pt x="38229" y="83783"/>
                  </a:lnTo>
                  <a:lnTo>
                    <a:pt x="42183" y="83809"/>
                  </a:lnTo>
                  <a:lnTo>
                    <a:pt x="44210" y="82966"/>
                  </a:lnTo>
                  <a:lnTo>
                    <a:pt x="46406" y="81557"/>
                  </a:lnTo>
                  <a:lnTo>
                    <a:pt x="48718" y="79772"/>
                  </a:lnTo>
                  <a:lnTo>
                    <a:pt x="51105" y="77735"/>
                  </a:lnTo>
                  <a:lnTo>
                    <a:pt x="53544" y="75530"/>
                  </a:lnTo>
                  <a:lnTo>
                    <a:pt x="56015" y="73213"/>
                  </a:lnTo>
                  <a:lnTo>
                    <a:pt x="60204" y="71669"/>
                  </a:lnTo>
                  <a:lnTo>
                    <a:pt x="65536" y="70639"/>
                  </a:lnTo>
                  <a:lnTo>
                    <a:pt x="71631" y="69953"/>
                  </a:lnTo>
                  <a:lnTo>
                    <a:pt x="77388" y="68649"/>
                  </a:lnTo>
                  <a:lnTo>
                    <a:pt x="82917" y="66932"/>
                  </a:lnTo>
                  <a:lnTo>
                    <a:pt x="94427" y="62768"/>
                  </a:lnTo>
                  <a:lnTo>
                    <a:pt x="108007" y="58095"/>
                  </a:lnTo>
                  <a:lnTo>
                    <a:pt x="116878" y="55663"/>
                  </a:lnTo>
                  <a:lnTo>
                    <a:pt x="127026" y="53195"/>
                  </a:lnTo>
                  <a:lnTo>
                    <a:pt x="138024" y="50704"/>
                  </a:lnTo>
                  <a:lnTo>
                    <a:pt x="147896" y="47349"/>
                  </a:lnTo>
                  <a:lnTo>
                    <a:pt x="157018" y="43419"/>
                  </a:lnTo>
                  <a:lnTo>
                    <a:pt x="2438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1021"/>
            <p:cNvSpPr/>
            <p:nvPr/>
          </p:nvSpPr>
          <p:spPr>
            <a:xfrm>
              <a:off x="9578433" y="5486400"/>
              <a:ext cx="266608" cy="38101"/>
            </a:xfrm>
            <a:custGeom>
              <a:avLst/>
              <a:gdLst/>
              <a:ahLst/>
              <a:cxnLst/>
              <a:rect l="0" t="0" r="0" b="0"/>
              <a:pathLst>
                <a:path w="266608" h="38101">
                  <a:moveTo>
                    <a:pt x="7527" y="38100"/>
                  </a:moveTo>
                  <a:lnTo>
                    <a:pt x="0" y="38100"/>
                  </a:lnTo>
                  <a:lnTo>
                    <a:pt x="3981" y="38100"/>
                  </a:lnTo>
                  <a:lnTo>
                    <a:pt x="5162" y="37254"/>
                  </a:lnTo>
                  <a:lnTo>
                    <a:pt x="5952" y="35842"/>
                  </a:lnTo>
                  <a:lnTo>
                    <a:pt x="6476" y="34055"/>
                  </a:lnTo>
                  <a:lnTo>
                    <a:pt x="7673" y="32863"/>
                  </a:lnTo>
                  <a:lnTo>
                    <a:pt x="9318" y="32069"/>
                  </a:lnTo>
                  <a:lnTo>
                    <a:pt x="11262" y="31539"/>
                  </a:lnTo>
                  <a:lnTo>
                    <a:pt x="13402" y="30340"/>
                  </a:lnTo>
                  <a:lnTo>
                    <a:pt x="15678" y="28692"/>
                  </a:lnTo>
                  <a:lnTo>
                    <a:pt x="18042" y="26749"/>
                  </a:lnTo>
                  <a:lnTo>
                    <a:pt x="21310" y="25452"/>
                  </a:lnTo>
                  <a:lnTo>
                    <a:pt x="25182" y="24588"/>
                  </a:lnTo>
                  <a:lnTo>
                    <a:pt x="33153" y="23628"/>
                  </a:lnTo>
                  <a:lnTo>
                    <a:pt x="39519" y="23202"/>
                  </a:lnTo>
                  <a:lnTo>
                    <a:pt x="44096" y="22241"/>
                  </a:lnTo>
                  <a:lnTo>
                    <a:pt x="49686" y="20754"/>
                  </a:lnTo>
                  <a:lnTo>
                    <a:pt x="55953" y="18916"/>
                  </a:lnTo>
                  <a:lnTo>
                    <a:pt x="61824" y="17691"/>
                  </a:lnTo>
                  <a:lnTo>
                    <a:pt x="67432" y="16874"/>
                  </a:lnTo>
                  <a:lnTo>
                    <a:pt x="72864" y="16329"/>
                  </a:lnTo>
                  <a:lnTo>
                    <a:pt x="79026" y="15966"/>
                  </a:lnTo>
                  <a:lnTo>
                    <a:pt x="92645" y="15563"/>
                  </a:lnTo>
                  <a:lnTo>
                    <a:pt x="110547" y="15336"/>
                  </a:lnTo>
                  <a:lnTo>
                    <a:pt x="116847" y="14458"/>
                  </a:lnTo>
                  <a:lnTo>
                    <a:pt x="123587" y="13024"/>
                  </a:lnTo>
                  <a:lnTo>
                    <a:pt x="130620" y="11223"/>
                  </a:lnTo>
                  <a:lnTo>
                    <a:pt x="137850" y="10022"/>
                  </a:lnTo>
                  <a:lnTo>
                    <a:pt x="145209" y="9221"/>
                  </a:lnTo>
                  <a:lnTo>
                    <a:pt x="152655" y="8688"/>
                  </a:lnTo>
                  <a:lnTo>
                    <a:pt x="160159" y="8332"/>
                  </a:lnTo>
                  <a:lnTo>
                    <a:pt x="175270" y="7936"/>
                  </a:lnTo>
                  <a:lnTo>
                    <a:pt x="214335" y="7648"/>
                  </a:lnTo>
                  <a:lnTo>
                    <a:pt x="244430" y="7622"/>
                  </a:lnTo>
                  <a:lnTo>
                    <a:pt x="247589" y="6775"/>
                  </a:lnTo>
                  <a:lnTo>
                    <a:pt x="250541" y="5364"/>
                  </a:lnTo>
                  <a:lnTo>
                    <a:pt x="253357" y="3576"/>
                  </a:lnTo>
                  <a:lnTo>
                    <a:pt x="256080" y="2384"/>
                  </a:lnTo>
                  <a:lnTo>
                    <a:pt x="258743" y="1589"/>
                  </a:lnTo>
                  <a:lnTo>
                    <a:pt x="26660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Annotation1022"/>
            <p:cNvSpPr/>
            <p:nvPr/>
          </p:nvSpPr>
          <p:spPr>
            <a:xfrm>
              <a:off x="9609306" y="5364480"/>
              <a:ext cx="144296" cy="198121"/>
            </a:xfrm>
            <a:custGeom>
              <a:avLst/>
              <a:gdLst/>
              <a:ahLst/>
              <a:cxnLst/>
              <a:rect l="0" t="0" r="0" b="0"/>
              <a:pathLst>
                <a:path w="144296" h="198121">
                  <a:moveTo>
                    <a:pt x="144295" y="0"/>
                  </a:moveTo>
                  <a:lnTo>
                    <a:pt x="140249" y="8091"/>
                  </a:lnTo>
                  <a:lnTo>
                    <a:pt x="138211" y="11321"/>
                  </a:lnTo>
                  <a:lnTo>
                    <a:pt x="136006" y="14320"/>
                  </a:lnTo>
                  <a:lnTo>
                    <a:pt x="133689" y="17167"/>
                  </a:lnTo>
                  <a:lnTo>
                    <a:pt x="131297" y="19911"/>
                  </a:lnTo>
                  <a:lnTo>
                    <a:pt x="128856" y="22588"/>
                  </a:lnTo>
                  <a:lnTo>
                    <a:pt x="126382" y="25219"/>
                  </a:lnTo>
                  <a:lnTo>
                    <a:pt x="123886" y="28666"/>
                  </a:lnTo>
                  <a:lnTo>
                    <a:pt x="121376" y="32657"/>
                  </a:lnTo>
                  <a:lnTo>
                    <a:pt x="118855" y="37012"/>
                  </a:lnTo>
                  <a:lnTo>
                    <a:pt x="115481" y="41607"/>
                  </a:lnTo>
                  <a:lnTo>
                    <a:pt x="111539" y="46365"/>
                  </a:lnTo>
                  <a:lnTo>
                    <a:pt x="107218" y="51230"/>
                  </a:lnTo>
                  <a:lnTo>
                    <a:pt x="101797" y="55320"/>
                  </a:lnTo>
                  <a:lnTo>
                    <a:pt x="95642" y="58893"/>
                  </a:lnTo>
                  <a:lnTo>
                    <a:pt x="71560" y="70712"/>
                  </a:lnTo>
                  <a:lnTo>
                    <a:pt x="66172" y="74235"/>
                  </a:lnTo>
                  <a:lnTo>
                    <a:pt x="60887" y="78276"/>
                  </a:lnTo>
                  <a:lnTo>
                    <a:pt x="55669" y="82664"/>
                  </a:lnTo>
                  <a:lnTo>
                    <a:pt x="50498" y="87283"/>
                  </a:lnTo>
                  <a:lnTo>
                    <a:pt x="40235" y="96930"/>
                  </a:lnTo>
                  <a:lnTo>
                    <a:pt x="35129" y="101027"/>
                  </a:lnTo>
                  <a:lnTo>
                    <a:pt x="30031" y="104604"/>
                  </a:lnTo>
                  <a:lnTo>
                    <a:pt x="24939" y="107836"/>
                  </a:lnTo>
                  <a:lnTo>
                    <a:pt x="20698" y="111684"/>
                  </a:lnTo>
                  <a:lnTo>
                    <a:pt x="17023" y="115942"/>
                  </a:lnTo>
                  <a:lnTo>
                    <a:pt x="13727" y="120476"/>
                  </a:lnTo>
                  <a:lnTo>
                    <a:pt x="10683" y="124343"/>
                  </a:lnTo>
                  <a:lnTo>
                    <a:pt x="7807" y="127768"/>
                  </a:lnTo>
                  <a:lnTo>
                    <a:pt x="5042" y="130899"/>
                  </a:lnTo>
                  <a:lnTo>
                    <a:pt x="3199" y="133832"/>
                  </a:lnTo>
                  <a:lnTo>
                    <a:pt x="1152" y="139350"/>
                  </a:lnTo>
                  <a:lnTo>
                    <a:pt x="606" y="142854"/>
                  </a:lnTo>
                  <a:lnTo>
                    <a:pt x="242" y="146882"/>
                  </a:lnTo>
                  <a:lnTo>
                    <a:pt x="0" y="151262"/>
                  </a:lnTo>
                  <a:lnTo>
                    <a:pt x="683" y="155027"/>
                  </a:lnTo>
                  <a:lnTo>
                    <a:pt x="1988" y="158384"/>
                  </a:lnTo>
                  <a:lnTo>
                    <a:pt x="3704" y="161470"/>
                  </a:lnTo>
                  <a:lnTo>
                    <a:pt x="6541" y="164373"/>
                  </a:lnTo>
                  <a:lnTo>
                    <a:pt x="10125" y="167155"/>
                  </a:lnTo>
                  <a:lnTo>
                    <a:pt x="14208" y="169857"/>
                  </a:lnTo>
                  <a:lnTo>
                    <a:pt x="18623" y="172505"/>
                  </a:lnTo>
                  <a:lnTo>
                    <a:pt x="23261" y="175117"/>
                  </a:lnTo>
                  <a:lnTo>
                    <a:pt x="32928" y="180276"/>
                  </a:lnTo>
                  <a:lnTo>
                    <a:pt x="42870" y="185391"/>
                  </a:lnTo>
                  <a:lnTo>
                    <a:pt x="48738" y="187095"/>
                  </a:lnTo>
                  <a:lnTo>
                    <a:pt x="55190" y="188229"/>
                  </a:lnTo>
                  <a:lnTo>
                    <a:pt x="62032" y="188986"/>
                  </a:lnTo>
                  <a:lnTo>
                    <a:pt x="68286" y="190338"/>
                  </a:lnTo>
                  <a:lnTo>
                    <a:pt x="74149" y="192085"/>
                  </a:lnTo>
                  <a:lnTo>
                    <a:pt x="79751" y="194096"/>
                  </a:lnTo>
                  <a:lnTo>
                    <a:pt x="86025" y="195438"/>
                  </a:lnTo>
                  <a:lnTo>
                    <a:pt x="92748" y="196332"/>
                  </a:lnTo>
                  <a:lnTo>
                    <a:pt x="99770" y="196927"/>
                  </a:lnTo>
                  <a:lnTo>
                    <a:pt x="106991" y="197325"/>
                  </a:lnTo>
                  <a:lnTo>
                    <a:pt x="136674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Annotation1023"/>
            <p:cNvSpPr/>
            <p:nvPr/>
          </p:nvSpPr>
          <p:spPr>
            <a:xfrm>
              <a:off x="8389620" y="68580"/>
              <a:ext cx="617220" cy="121921"/>
            </a:xfrm>
            <a:custGeom>
              <a:avLst/>
              <a:gdLst/>
              <a:ahLst/>
              <a:cxnLst/>
              <a:rect l="0" t="0" r="0" b="0"/>
              <a:pathLst>
                <a:path w="617220" h="121921">
                  <a:moveTo>
                    <a:pt x="609600" y="121920"/>
                  </a:moveTo>
                  <a:lnTo>
                    <a:pt x="609600" y="117875"/>
                  </a:lnTo>
                  <a:lnTo>
                    <a:pt x="610446" y="115837"/>
                  </a:lnTo>
                  <a:lnTo>
                    <a:pt x="611858" y="113631"/>
                  </a:lnTo>
                  <a:lnTo>
                    <a:pt x="613645" y="111314"/>
                  </a:lnTo>
                  <a:lnTo>
                    <a:pt x="614837" y="108923"/>
                  </a:lnTo>
                  <a:lnTo>
                    <a:pt x="615631" y="106482"/>
                  </a:lnTo>
                  <a:lnTo>
                    <a:pt x="617193" y="99189"/>
                  </a:lnTo>
                  <a:lnTo>
                    <a:pt x="617219" y="87712"/>
                  </a:lnTo>
                  <a:lnTo>
                    <a:pt x="616372" y="85568"/>
                  </a:lnTo>
                  <a:lnTo>
                    <a:pt x="614961" y="83292"/>
                  </a:lnTo>
                  <a:lnTo>
                    <a:pt x="610659" y="77601"/>
                  </a:lnTo>
                  <a:lnTo>
                    <a:pt x="610071" y="74565"/>
                  </a:lnTo>
                  <a:lnTo>
                    <a:pt x="609914" y="72570"/>
                  </a:lnTo>
                  <a:lnTo>
                    <a:pt x="608963" y="71240"/>
                  </a:lnTo>
                  <a:lnTo>
                    <a:pt x="607482" y="70353"/>
                  </a:lnTo>
                  <a:lnTo>
                    <a:pt x="602009" y="68589"/>
                  </a:lnTo>
                  <a:lnTo>
                    <a:pt x="601989" y="64538"/>
                  </a:lnTo>
                  <a:lnTo>
                    <a:pt x="601139" y="63345"/>
                  </a:lnTo>
                  <a:lnTo>
                    <a:pt x="599727" y="62550"/>
                  </a:lnTo>
                  <a:lnTo>
                    <a:pt x="597937" y="62020"/>
                  </a:lnTo>
                  <a:lnTo>
                    <a:pt x="593693" y="59173"/>
                  </a:lnTo>
                  <a:lnTo>
                    <a:pt x="591374" y="57229"/>
                  </a:lnTo>
                  <a:lnTo>
                    <a:pt x="588982" y="55933"/>
                  </a:lnTo>
                  <a:lnTo>
                    <a:pt x="584069" y="54492"/>
                  </a:lnTo>
                  <a:lnTo>
                    <a:pt x="576540" y="53681"/>
                  </a:lnTo>
                  <a:lnTo>
                    <a:pt x="574015" y="52721"/>
                  </a:lnTo>
                  <a:lnTo>
                    <a:pt x="568949" y="49396"/>
                  </a:lnTo>
                  <a:lnTo>
                    <a:pt x="565381" y="46809"/>
                  </a:lnTo>
                  <a:lnTo>
                    <a:pt x="562289" y="46204"/>
                  </a:lnTo>
                  <a:lnTo>
                    <a:pt x="546007" y="45748"/>
                  </a:lnTo>
                  <a:lnTo>
                    <a:pt x="543498" y="44892"/>
                  </a:lnTo>
                  <a:lnTo>
                    <a:pt x="538453" y="41683"/>
                  </a:lnTo>
                  <a:lnTo>
                    <a:pt x="528872" y="39693"/>
                  </a:lnTo>
                  <a:lnTo>
                    <a:pt x="510116" y="38415"/>
                  </a:lnTo>
                  <a:lnTo>
                    <a:pt x="493021" y="38162"/>
                  </a:lnTo>
                  <a:lnTo>
                    <a:pt x="459403" y="38103"/>
                  </a:lnTo>
                  <a:lnTo>
                    <a:pt x="449430" y="35843"/>
                  </a:lnTo>
                  <a:lnTo>
                    <a:pt x="439353" y="32864"/>
                  </a:lnTo>
                  <a:lnTo>
                    <a:pt x="423313" y="31186"/>
                  </a:lnTo>
                  <a:lnTo>
                    <a:pt x="409965" y="30794"/>
                  </a:lnTo>
                  <a:lnTo>
                    <a:pt x="376233" y="30508"/>
                  </a:lnTo>
                  <a:lnTo>
                    <a:pt x="363642" y="28235"/>
                  </a:lnTo>
                  <a:lnTo>
                    <a:pt x="344531" y="24453"/>
                  </a:lnTo>
                  <a:lnTo>
                    <a:pt x="325885" y="23332"/>
                  </a:lnTo>
                  <a:lnTo>
                    <a:pt x="304275" y="23000"/>
                  </a:lnTo>
                  <a:lnTo>
                    <a:pt x="274217" y="22888"/>
                  </a:lnTo>
                  <a:lnTo>
                    <a:pt x="259033" y="20615"/>
                  </a:lnTo>
                  <a:lnTo>
                    <a:pt x="242972" y="17629"/>
                  </a:lnTo>
                  <a:lnTo>
                    <a:pt x="224546" y="16302"/>
                  </a:lnTo>
                  <a:lnTo>
                    <a:pt x="207325" y="15712"/>
                  </a:lnTo>
                  <a:lnTo>
                    <a:pt x="190358" y="14603"/>
                  </a:lnTo>
                  <a:lnTo>
                    <a:pt x="171529" y="11288"/>
                  </a:lnTo>
                  <a:lnTo>
                    <a:pt x="161766" y="10065"/>
                  </a:lnTo>
                  <a:lnTo>
                    <a:pt x="151870" y="9250"/>
                  </a:lnTo>
                  <a:lnTo>
                    <a:pt x="141886" y="8707"/>
                  </a:lnTo>
                  <a:lnTo>
                    <a:pt x="121763" y="8103"/>
                  </a:lnTo>
                  <a:lnTo>
                    <a:pt x="60946" y="7663"/>
                  </a:lnTo>
                  <a:lnTo>
                    <a:pt x="50791" y="7648"/>
                  </a:lnTo>
                  <a:lnTo>
                    <a:pt x="40634" y="6792"/>
                  </a:lnTo>
                  <a:lnTo>
                    <a:pt x="30476" y="537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Annotation1024"/>
            <p:cNvSpPr/>
            <p:nvPr/>
          </p:nvSpPr>
          <p:spPr>
            <a:xfrm>
              <a:off x="6309704" y="0"/>
              <a:ext cx="769277" cy="232616"/>
            </a:xfrm>
            <a:custGeom>
              <a:avLst/>
              <a:gdLst/>
              <a:ahLst/>
              <a:cxnLst/>
              <a:rect l="0" t="0" r="0" b="0"/>
              <a:pathLst>
                <a:path w="769277" h="232616">
                  <a:moveTo>
                    <a:pt x="769276" y="30480"/>
                  </a:moveTo>
                  <a:lnTo>
                    <a:pt x="761970" y="30480"/>
                  </a:lnTo>
                  <a:lnTo>
                    <a:pt x="761750" y="26435"/>
                  </a:lnTo>
                  <a:lnTo>
                    <a:pt x="760872" y="25243"/>
                  </a:lnTo>
                  <a:lnTo>
                    <a:pt x="759440" y="24449"/>
                  </a:lnTo>
                  <a:lnTo>
                    <a:pt x="755103" y="23174"/>
                  </a:lnTo>
                  <a:lnTo>
                    <a:pt x="752253" y="18484"/>
                  </a:lnTo>
                  <a:lnTo>
                    <a:pt x="749010" y="11602"/>
                  </a:lnTo>
                  <a:lnTo>
                    <a:pt x="747570" y="5721"/>
                  </a:lnTo>
                  <a:lnTo>
                    <a:pt x="746424" y="44"/>
                  </a:lnTo>
                  <a:lnTo>
                    <a:pt x="725162" y="1"/>
                  </a:lnTo>
                  <a:lnTo>
                    <a:pt x="143380" y="0"/>
                  </a:lnTo>
                  <a:lnTo>
                    <a:pt x="121262" y="4045"/>
                  </a:lnTo>
                  <a:lnTo>
                    <a:pt x="115441" y="6930"/>
                  </a:lnTo>
                  <a:lnTo>
                    <a:pt x="110713" y="10547"/>
                  </a:lnTo>
                  <a:lnTo>
                    <a:pt x="106714" y="14651"/>
                  </a:lnTo>
                  <a:lnTo>
                    <a:pt x="95498" y="21469"/>
                  </a:lnTo>
                  <a:lnTo>
                    <a:pt x="82892" y="27322"/>
                  </a:lnTo>
                  <a:lnTo>
                    <a:pt x="71646" y="32745"/>
                  </a:lnTo>
                  <a:lnTo>
                    <a:pt x="67123" y="36224"/>
                  </a:lnTo>
                  <a:lnTo>
                    <a:pt x="63261" y="40236"/>
                  </a:lnTo>
                  <a:lnTo>
                    <a:pt x="59838" y="44604"/>
                  </a:lnTo>
                  <a:lnTo>
                    <a:pt x="51522" y="51715"/>
                  </a:lnTo>
                  <a:lnTo>
                    <a:pt x="43028" y="57698"/>
                  </a:lnTo>
                  <a:lnTo>
                    <a:pt x="36430" y="63179"/>
                  </a:lnTo>
                  <a:lnTo>
                    <a:pt x="28708" y="70127"/>
                  </a:lnTo>
                  <a:lnTo>
                    <a:pt x="26643" y="72151"/>
                  </a:lnTo>
                  <a:lnTo>
                    <a:pt x="22093" y="78916"/>
                  </a:lnTo>
                  <a:lnTo>
                    <a:pt x="19694" y="83091"/>
                  </a:lnTo>
                  <a:lnTo>
                    <a:pt x="17028" y="89987"/>
                  </a:lnTo>
                  <a:lnTo>
                    <a:pt x="16318" y="93011"/>
                  </a:lnTo>
                  <a:lnTo>
                    <a:pt x="13270" y="98630"/>
                  </a:lnTo>
                  <a:lnTo>
                    <a:pt x="11272" y="101313"/>
                  </a:lnTo>
                  <a:lnTo>
                    <a:pt x="9052" y="106553"/>
                  </a:lnTo>
                  <a:lnTo>
                    <a:pt x="7219" y="112550"/>
                  </a:lnTo>
                  <a:lnTo>
                    <a:pt x="5545" y="116520"/>
                  </a:lnTo>
                  <a:lnTo>
                    <a:pt x="3581" y="120860"/>
                  </a:lnTo>
                  <a:lnTo>
                    <a:pt x="1401" y="127940"/>
                  </a:lnTo>
                  <a:lnTo>
                    <a:pt x="432" y="133909"/>
                  </a:lnTo>
                  <a:lnTo>
                    <a:pt x="0" y="139384"/>
                  </a:lnTo>
                  <a:lnTo>
                    <a:pt x="733" y="142029"/>
                  </a:lnTo>
                  <a:lnTo>
                    <a:pt x="3804" y="147226"/>
                  </a:lnTo>
                  <a:lnTo>
                    <a:pt x="4961" y="150644"/>
                  </a:lnTo>
                  <a:lnTo>
                    <a:pt x="5732" y="154616"/>
                  </a:lnTo>
                  <a:lnTo>
                    <a:pt x="6247" y="158958"/>
                  </a:lnTo>
                  <a:lnTo>
                    <a:pt x="7437" y="162698"/>
                  </a:lnTo>
                  <a:lnTo>
                    <a:pt x="11016" y="169113"/>
                  </a:lnTo>
                  <a:lnTo>
                    <a:pt x="15429" y="174786"/>
                  </a:lnTo>
                  <a:lnTo>
                    <a:pt x="20213" y="180129"/>
                  </a:lnTo>
                  <a:lnTo>
                    <a:pt x="25162" y="185326"/>
                  </a:lnTo>
                  <a:lnTo>
                    <a:pt x="34699" y="190458"/>
                  </a:lnTo>
                  <a:lnTo>
                    <a:pt x="45711" y="195562"/>
                  </a:lnTo>
                  <a:lnTo>
                    <a:pt x="57517" y="203195"/>
                  </a:lnTo>
                  <a:lnTo>
                    <a:pt x="66577" y="208278"/>
                  </a:lnTo>
                  <a:lnTo>
                    <a:pt x="76247" y="211101"/>
                  </a:lnTo>
                  <a:lnTo>
                    <a:pt x="86190" y="213203"/>
                  </a:lnTo>
                  <a:lnTo>
                    <a:pt x="102154" y="218299"/>
                  </a:lnTo>
                  <a:lnTo>
                    <a:pt x="121748" y="221033"/>
                  </a:lnTo>
                  <a:lnTo>
                    <a:pt x="139502" y="225982"/>
                  </a:lnTo>
                  <a:lnTo>
                    <a:pt x="160471" y="227824"/>
                  </a:lnTo>
                  <a:lnTo>
                    <a:pt x="181925" y="228370"/>
                  </a:lnTo>
                  <a:lnTo>
                    <a:pt x="200229" y="229379"/>
                  </a:lnTo>
                  <a:lnTo>
                    <a:pt x="214106" y="232615"/>
                  </a:lnTo>
                  <a:lnTo>
                    <a:pt x="230998" y="232360"/>
                  </a:lnTo>
                  <a:lnTo>
                    <a:pt x="248949" y="230271"/>
                  </a:lnTo>
                  <a:lnTo>
                    <a:pt x="265392" y="229343"/>
                  </a:lnTo>
                  <a:lnTo>
                    <a:pt x="288931" y="228820"/>
                  </a:lnTo>
                  <a:lnTo>
                    <a:pt x="357789" y="228606"/>
                  </a:lnTo>
                  <a:lnTo>
                    <a:pt x="380654" y="224557"/>
                  </a:lnTo>
                  <a:lnTo>
                    <a:pt x="403515" y="222040"/>
                  </a:lnTo>
                  <a:lnTo>
                    <a:pt x="421014" y="219193"/>
                  </a:lnTo>
                  <a:lnTo>
                    <a:pt x="438386" y="215953"/>
                  </a:lnTo>
                  <a:lnTo>
                    <a:pt x="458533" y="213282"/>
                  </a:lnTo>
                  <a:lnTo>
                    <a:pt x="480213" y="208351"/>
                  </a:lnTo>
                  <a:lnTo>
                    <a:pt x="502723" y="205667"/>
                  </a:lnTo>
                  <a:lnTo>
                    <a:pt x="525480" y="199886"/>
                  </a:lnTo>
                  <a:lnTo>
                    <a:pt x="547463" y="193657"/>
                  </a:lnTo>
                  <a:lnTo>
                    <a:pt x="570490" y="188866"/>
                  </a:lnTo>
                  <a:lnTo>
                    <a:pt x="586199" y="182396"/>
                  </a:lnTo>
                  <a:lnTo>
                    <a:pt x="596468" y="178432"/>
                  </a:lnTo>
                  <a:lnTo>
                    <a:pt x="610923" y="175353"/>
                  </a:lnTo>
                  <a:lnTo>
                    <a:pt x="621792" y="169455"/>
                  </a:lnTo>
                  <a:lnTo>
                    <a:pt x="637039" y="161430"/>
                  </a:lnTo>
                  <a:lnTo>
                    <a:pt x="645286" y="155062"/>
                  </a:lnTo>
                  <a:lnTo>
                    <a:pt x="652576" y="152342"/>
                  </a:lnTo>
                  <a:lnTo>
                    <a:pt x="660098" y="146550"/>
                  </a:lnTo>
                  <a:lnTo>
                    <a:pt x="665154" y="141898"/>
                  </a:lnTo>
                  <a:lnTo>
                    <a:pt x="667688" y="140319"/>
                  </a:lnTo>
                  <a:lnTo>
                    <a:pt x="672762" y="138564"/>
                  </a:lnTo>
                  <a:lnTo>
                    <a:pt x="674453" y="137249"/>
                  </a:lnTo>
                  <a:lnTo>
                    <a:pt x="675580" y="135526"/>
                  </a:lnTo>
                  <a:lnTo>
                    <a:pt x="676332" y="133531"/>
                  </a:lnTo>
                  <a:lnTo>
                    <a:pt x="679425" y="129056"/>
                  </a:lnTo>
                  <a:lnTo>
                    <a:pt x="681436" y="126677"/>
                  </a:lnTo>
                  <a:lnTo>
                    <a:pt x="682775" y="124245"/>
                  </a:lnTo>
                  <a:lnTo>
                    <a:pt x="684265" y="119284"/>
                  </a:lnTo>
                  <a:lnTo>
                    <a:pt x="684927" y="114258"/>
                  </a:lnTo>
                  <a:lnTo>
                    <a:pt x="685426" y="107124"/>
                  </a:lnTo>
                  <a:lnTo>
                    <a:pt x="685457" y="76618"/>
                  </a:lnTo>
                  <a:lnTo>
                    <a:pt x="678895" y="76237"/>
                  </a:lnTo>
                  <a:lnTo>
                    <a:pt x="678542" y="75378"/>
                  </a:lnTo>
                  <a:lnTo>
                    <a:pt x="677864" y="68895"/>
                  </a:lnTo>
                  <a:lnTo>
                    <a:pt x="670530" y="68588"/>
                  </a:lnTo>
                  <a:lnTo>
                    <a:pt x="663684" y="62020"/>
                  </a:lnTo>
                  <a:lnTo>
                    <a:pt x="663321" y="62513"/>
                  </a:lnTo>
                  <a:lnTo>
                    <a:pt x="662918" y="65319"/>
                  </a:lnTo>
                  <a:lnTo>
                    <a:pt x="661963" y="66406"/>
                  </a:lnTo>
                  <a:lnTo>
                    <a:pt x="660481" y="67131"/>
                  </a:lnTo>
                  <a:lnTo>
                    <a:pt x="654976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Annotation1025"/>
            <p:cNvSpPr/>
            <p:nvPr/>
          </p:nvSpPr>
          <p:spPr>
            <a:xfrm>
              <a:off x="7216140" y="115387"/>
              <a:ext cx="198115" cy="37014"/>
            </a:xfrm>
            <a:custGeom>
              <a:avLst/>
              <a:gdLst/>
              <a:ahLst/>
              <a:cxnLst/>
              <a:rect l="0" t="0" r="0" b="0"/>
              <a:pathLst>
                <a:path w="198115" h="37014">
                  <a:moveTo>
                    <a:pt x="121921" y="37013"/>
                  </a:moveTo>
                  <a:lnTo>
                    <a:pt x="134056" y="32968"/>
                  </a:lnTo>
                  <a:lnTo>
                    <a:pt x="138477" y="31776"/>
                  </a:lnTo>
                  <a:lnTo>
                    <a:pt x="142272" y="30982"/>
                  </a:lnTo>
                  <a:lnTo>
                    <a:pt x="145649" y="30452"/>
                  </a:lnTo>
                  <a:lnTo>
                    <a:pt x="151657" y="29864"/>
                  </a:lnTo>
                  <a:lnTo>
                    <a:pt x="154445" y="29707"/>
                  </a:lnTo>
                  <a:lnTo>
                    <a:pt x="157149" y="28756"/>
                  </a:lnTo>
                  <a:lnTo>
                    <a:pt x="159800" y="27275"/>
                  </a:lnTo>
                  <a:lnTo>
                    <a:pt x="162413" y="25441"/>
                  </a:lnTo>
                  <a:lnTo>
                    <a:pt x="165002" y="24218"/>
                  </a:lnTo>
                  <a:lnTo>
                    <a:pt x="167575" y="23403"/>
                  </a:lnTo>
                  <a:lnTo>
                    <a:pt x="174810" y="21869"/>
                  </a:lnTo>
                  <a:lnTo>
                    <a:pt x="175807" y="20990"/>
                  </a:lnTo>
                  <a:lnTo>
                    <a:pt x="179173" y="17756"/>
                  </a:lnTo>
                  <a:lnTo>
                    <a:pt x="182101" y="16555"/>
                  </a:lnTo>
                  <a:lnTo>
                    <a:pt x="185749" y="15755"/>
                  </a:lnTo>
                  <a:lnTo>
                    <a:pt x="197906" y="14181"/>
                  </a:lnTo>
                  <a:lnTo>
                    <a:pt x="197977" y="13325"/>
                  </a:lnTo>
                  <a:lnTo>
                    <a:pt x="198025" y="11908"/>
                  </a:lnTo>
                  <a:lnTo>
                    <a:pt x="198114" y="6848"/>
                  </a:lnTo>
                  <a:lnTo>
                    <a:pt x="197270" y="5896"/>
                  </a:lnTo>
                  <a:lnTo>
                    <a:pt x="194073" y="2581"/>
                  </a:lnTo>
                  <a:lnTo>
                    <a:pt x="191188" y="1359"/>
                  </a:lnTo>
                  <a:lnTo>
                    <a:pt x="187572" y="543"/>
                  </a:lnTo>
                  <a:lnTo>
                    <a:pt x="183469" y="0"/>
                  </a:lnTo>
                  <a:lnTo>
                    <a:pt x="179886" y="484"/>
                  </a:lnTo>
                  <a:lnTo>
                    <a:pt x="176650" y="1654"/>
                  </a:lnTo>
                  <a:lnTo>
                    <a:pt x="173646" y="3280"/>
                  </a:lnTo>
                  <a:lnTo>
                    <a:pt x="169105" y="4365"/>
                  </a:lnTo>
                  <a:lnTo>
                    <a:pt x="163536" y="5087"/>
                  </a:lnTo>
                  <a:lnTo>
                    <a:pt x="152271" y="5891"/>
                  </a:lnTo>
                  <a:lnTo>
                    <a:pt x="144440" y="6248"/>
                  </a:lnTo>
                  <a:lnTo>
                    <a:pt x="138139" y="6406"/>
                  </a:lnTo>
                  <a:lnTo>
                    <a:pt x="135272" y="6449"/>
                  </a:lnTo>
                  <a:lnTo>
                    <a:pt x="131668" y="7323"/>
                  </a:lnTo>
                  <a:lnTo>
                    <a:pt x="127572" y="8753"/>
                  </a:lnTo>
                  <a:lnTo>
                    <a:pt x="123148" y="10553"/>
                  </a:lnTo>
                  <a:lnTo>
                    <a:pt x="118505" y="11753"/>
                  </a:lnTo>
                  <a:lnTo>
                    <a:pt x="113717" y="12553"/>
                  </a:lnTo>
                  <a:lnTo>
                    <a:pt x="108831" y="13087"/>
                  </a:lnTo>
                  <a:lnTo>
                    <a:pt x="103881" y="13442"/>
                  </a:lnTo>
                  <a:lnTo>
                    <a:pt x="98888" y="13679"/>
                  </a:lnTo>
                  <a:lnTo>
                    <a:pt x="86027" y="14013"/>
                  </a:lnTo>
                  <a:lnTo>
                    <a:pt x="55563" y="14145"/>
                  </a:lnTo>
                  <a:lnTo>
                    <a:pt x="50589" y="14994"/>
                  </a:lnTo>
                  <a:lnTo>
                    <a:pt x="45580" y="16407"/>
                  </a:lnTo>
                  <a:lnTo>
                    <a:pt x="40547" y="18196"/>
                  </a:lnTo>
                  <a:lnTo>
                    <a:pt x="36344" y="19388"/>
                  </a:lnTo>
                  <a:lnTo>
                    <a:pt x="32697" y="20183"/>
                  </a:lnTo>
                  <a:lnTo>
                    <a:pt x="24803" y="21459"/>
                  </a:lnTo>
                  <a:lnTo>
                    <a:pt x="23308" y="20717"/>
                  </a:lnTo>
                  <a:lnTo>
                    <a:pt x="21466" y="19376"/>
                  </a:lnTo>
                  <a:lnTo>
                    <a:pt x="19390" y="17635"/>
                  </a:lnTo>
                  <a:lnTo>
                    <a:pt x="16314" y="16474"/>
                  </a:lnTo>
                  <a:lnTo>
                    <a:pt x="12570" y="15701"/>
                  </a:lnTo>
                  <a:lnTo>
                    <a:pt x="0" y="141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Annotation1026"/>
            <p:cNvSpPr/>
            <p:nvPr/>
          </p:nvSpPr>
          <p:spPr>
            <a:xfrm>
              <a:off x="7147913" y="61287"/>
              <a:ext cx="83464" cy="121594"/>
            </a:xfrm>
            <a:custGeom>
              <a:avLst/>
              <a:gdLst/>
              <a:ahLst/>
              <a:cxnLst/>
              <a:rect l="0" t="0" r="0" b="0"/>
              <a:pathLst>
                <a:path w="83464" h="121594">
                  <a:moveTo>
                    <a:pt x="68227" y="30153"/>
                  </a:moveTo>
                  <a:lnTo>
                    <a:pt x="72273" y="22063"/>
                  </a:lnTo>
                  <a:lnTo>
                    <a:pt x="74311" y="18833"/>
                  </a:lnTo>
                  <a:lnTo>
                    <a:pt x="76516" y="15833"/>
                  </a:lnTo>
                  <a:lnTo>
                    <a:pt x="83060" y="7793"/>
                  </a:lnTo>
                  <a:lnTo>
                    <a:pt x="83286" y="5258"/>
                  </a:lnTo>
                  <a:lnTo>
                    <a:pt x="83457" y="0"/>
                  </a:lnTo>
                  <a:lnTo>
                    <a:pt x="83463" y="3815"/>
                  </a:lnTo>
                  <a:lnTo>
                    <a:pt x="82618" y="4975"/>
                  </a:lnTo>
                  <a:lnTo>
                    <a:pt x="81209" y="5748"/>
                  </a:lnTo>
                  <a:lnTo>
                    <a:pt x="79421" y="6263"/>
                  </a:lnTo>
                  <a:lnTo>
                    <a:pt x="76537" y="7453"/>
                  </a:lnTo>
                  <a:lnTo>
                    <a:pt x="72920" y="9093"/>
                  </a:lnTo>
                  <a:lnTo>
                    <a:pt x="68816" y="11033"/>
                  </a:lnTo>
                  <a:lnTo>
                    <a:pt x="66079" y="13173"/>
                  </a:lnTo>
                  <a:lnTo>
                    <a:pt x="64256" y="15447"/>
                  </a:lnTo>
                  <a:lnTo>
                    <a:pt x="63040" y="17809"/>
                  </a:lnTo>
                  <a:lnTo>
                    <a:pt x="60536" y="20230"/>
                  </a:lnTo>
                  <a:lnTo>
                    <a:pt x="57173" y="22691"/>
                  </a:lnTo>
                  <a:lnTo>
                    <a:pt x="53237" y="25179"/>
                  </a:lnTo>
                  <a:lnTo>
                    <a:pt x="49767" y="26837"/>
                  </a:lnTo>
                  <a:lnTo>
                    <a:pt x="46608" y="27942"/>
                  </a:lnTo>
                  <a:lnTo>
                    <a:pt x="43653" y="28679"/>
                  </a:lnTo>
                  <a:lnTo>
                    <a:pt x="40838" y="30017"/>
                  </a:lnTo>
                  <a:lnTo>
                    <a:pt x="38114" y="31756"/>
                  </a:lnTo>
                  <a:lnTo>
                    <a:pt x="35452" y="33762"/>
                  </a:lnTo>
                  <a:lnTo>
                    <a:pt x="32830" y="35946"/>
                  </a:lnTo>
                  <a:lnTo>
                    <a:pt x="30236" y="38248"/>
                  </a:lnTo>
                  <a:lnTo>
                    <a:pt x="25096" y="43064"/>
                  </a:lnTo>
                  <a:lnTo>
                    <a:pt x="12353" y="55581"/>
                  </a:lnTo>
                  <a:lnTo>
                    <a:pt x="10659" y="58112"/>
                  </a:lnTo>
                  <a:lnTo>
                    <a:pt x="9528" y="60646"/>
                  </a:lnTo>
                  <a:lnTo>
                    <a:pt x="8774" y="63181"/>
                  </a:lnTo>
                  <a:lnTo>
                    <a:pt x="7425" y="65719"/>
                  </a:lnTo>
                  <a:lnTo>
                    <a:pt x="5678" y="68257"/>
                  </a:lnTo>
                  <a:lnTo>
                    <a:pt x="3668" y="70796"/>
                  </a:lnTo>
                  <a:lnTo>
                    <a:pt x="2328" y="73335"/>
                  </a:lnTo>
                  <a:lnTo>
                    <a:pt x="1434" y="75874"/>
                  </a:lnTo>
                  <a:lnTo>
                    <a:pt x="839" y="78414"/>
                  </a:lnTo>
                  <a:lnTo>
                    <a:pt x="441" y="80954"/>
                  </a:lnTo>
                  <a:lnTo>
                    <a:pt x="176" y="83494"/>
                  </a:lnTo>
                  <a:lnTo>
                    <a:pt x="0" y="86033"/>
                  </a:lnTo>
                  <a:lnTo>
                    <a:pt x="729" y="88573"/>
                  </a:lnTo>
                  <a:lnTo>
                    <a:pt x="2062" y="91113"/>
                  </a:lnTo>
                  <a:lnTo>
                    <a:pt x="3797" y="93653"/>
                  </a:lnTo>
                  <a:lnTo>
                    <a:pt x="7493" y="97040"/>
                  </a:lnTo>
                  <a:lnTo>
                    <a:pt x="12499" y="100991"/>
                  </a:lnTo>
                  <a:lnTo>
                    <a:pt x="18374" y="105318"/>
                  </a:lnTo>
                  <a:lnTo>
                    <a:pt x="23985" y="108203"/>
                  </a:lnTo>
                  <a:lnTo>
                    <a:pt x="29419" y="110127"/>
                  </a:lnTo>
                  <a:lnTo>
                    <a:pt x="34735" y="111409"/>
                  </a:lnTo>
                  <a:lnTo>
                    <a:pt x="39972" y="113110"/>
                  </a:lnTo>
                  <a:lnTo>
                    <a:pt x="45156" y="115091"/>
                  </a:lnTo>
                  <a:lnTo>
                    <a:pt x="60607" y="1215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Annotation1027"/>
            <p:cNvSpPr/>
            <p:nvPr/>
          </p:nvSpPr>
          <p:spPr>
            <a:xfrm>
              <a:off x="4625340" y="975360"/>
              <a:ext cx="695833" cy="38101"/>
            </a:xfrm>
            <a:custGeom>
              <a:avLst/>
              <a:gdLst/>
              <a:ahLst/>
              <a:cxnLst/>
              <a:rect l="0" t="0" r="0" b="0"/>
              <a:pathLst>
                <a:path w="695833" h="38101">
                  <a:moveTo>
                    <a:pt x="0" y="22860"/>
                  </a:moveTo>
                  <a:lnTo>
                    <a:pt x="8091" y="30951"/>
                  </a:lnTo>
                  <a:lnTo>
                    <a:pt x="11320" y="33334"/>
                  </a:lnTo>
                  <a:lnTo>
                    <a:pt x="14320" y="34923"/>
                  </a:lnTo>
                  <a:lnTo>
                    <a:pt x="17167" y="35982"/>
                  </a:lnTo>
                  <a:lnTo>
                    <a:pt x="24845" y="37159"/>
                  </a:lnTo>
                  <a:lnTo>
                    <a:pt x="43573" y="37914"/>
                  </a:lnTo>
                  <a:lnTo>
                    <a:pt x="453260" y="38100"/>
                  </a:lnTo>
                  <a:lnTo>
                    <a:pt x="466426" y="37253"/>
                  </a:lnTo>
                  <a:lnTo>
                    <a:pt x="479438" y="35842"/>
                  </a:lnTo>
                  <a:lnTo>
                    <a:pt x="492346" y="34055"/>
                  </a:lnTo>
                  <a:lnTo>
                    <a:pt x="505184" y="32863"/>
                  </a:lnTo>
                  <a:lnTo>
                    <a:pt x="517976" y="32069"/>
                  </a:lnTo>
                  <a:lnTo>
                    <a:pt x="543478" y="31186"/>
                  </a:lnTo>
                  <a:lnTo>
                    <a:pt x="568924" y="30794"/>
                  </a:lnTo>
                  <a:lnTo>
                    <a:pt x="580789" y="29843"/>
                  </a:lnTo>
                  <a:lnTo>
                    <a:pt x="592086" y="28362"/>
                  </a:lnTo>
                  <a:lnTo>
                    <a:pt x="603004" y="26528"/>
                  </a:lnTo>
                  <a:lnTo>
                    <a:pt x="612822" y="25305"/>
                  </a:lnTo>
                  <a:lnTo>
                    <a:pt x="621909" y="24490"/>
                  </a:lnTo>
                  <a:lnTo>
                    <a:pt x="630506" y="23947"/>
                  </a:lnTo>
                  <a:lnTo>
                    <a:pt x="637931" y="22738"/>
                  </a:lnTo>
                  <a:lnTo>
                    <a:pt x="644574" y="21085"/>
                  </a:lnTo>
                  <a:lnTo>
                    <a:pt x="650696" y="19137"/>
                  </a:lnTo>
                  <a:lnTo>
                    <a:pt x="656471" y="17838"/>
                  </a:lnTo>
                  <a:lnTo>
                    <a:pt x="662014" y="16972"/>
                  </a:lnTo>
                  <a:lnTo>
                    <a:pt x="672689" y="16010"/>
                  </a:lnTo>
                  <a:lnTo>
                    <a:pt x="683077" y="15582"/>
                  </a:lnTo>
                  <a:lnTo>
                    <a:pt x="687372" y="14622"/>
                  </a:lnTo>
                  <a:lnTo>
                    <a:pt x="691081" y="13134"/>
                  </a:lnTo>
                  <a:lnTo>
                    <a:pt x="694401" y="11296"/>
                  </a:lnTo>
                  <a:lnTo>
                    <a:pt x="695767" y="10071"/>
                  </a:lnTo>
                  <a:lnTo>
                    <a:pt x="695832" y="9254"/>
                  </a:lnTo>
                  <a:lnTo>
                    <a:pt x="695028" y="8709"/>
                  </a:lnTo>
                  <a:lnTo>
                    <a:pt x="694491" y="7500"/>
                  </a:lnTo>
                  <a:lnTo>
                    <a:pt x="694135" y="5846"/>
                  </a:lnTo>
                  <a:lnTo>
                    <a:pt x="6934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Annotation1028"/>
            <p:cNvSpPr/>
            <p:nvPr/>
          </p:nvSpPr>
          <p:spPr>
            <a:xfrm>
              <a:off x="4678680" y="876300"/>
              <a:ext cx="632461" cy="53341"/>
            </a:xfrm>
            <a:custGeom>
              <a:avLst/>
              <a:gdLst/>
              <a:ahLst/>
              <a:cxnLst/>
              <a:rect l="0" t="0" r="0" b="0"/>
              <a:pathLst>
                <a:path w="632461" h="53341">
                  <a:moveTo>
                    <a:pt x="0" y="0"/>
                  </a:moveTo>
                  <a:lnTo>
                    <a:pt x="143671" y="0"/>
                  </a:lnTo>
                  <a:lnTo>
                    <a:pt x="153354" y="847"/>
                  </a:lnTo>
                  <a:lnTo>
                    <a:pt x="164043" y="2258"/>
                  </a:lnTo>
                  <a:lnTo>
                    <a:pt x="175402" y="4045"/>
                  </a:lnTo>
                  <a:lnTo>
                    <a:pt x="186361" y="5237"/>
                  </a:lnTo>
                  <a:lnTo>
                    <a:pt x="197054" y="6031"/>
                  </a:lnTo>
                  <a:lnTo>
                    <a:pt x="207570" y="6561"/>
                  </a:lnTo>
                  <a:lnTo>
                    <a:pt x="218813" y="7761"/>
                  </a:lnTo>
                  <a:lnTo>
                    <a:pt x="230542" y="9407"/>
                  </a:lnTo>
                  <a:lnTo>
                    <a:pt x="242595" y="11351"/>
                  </a:lnTo>
                  <a:lnTo>
                    <a:pt x="254016" y="12648"/>
                  </a:lnTo>
                  <a:lnTo>
                    <a:pt x="265017" y="13512"/>
                  </a:lnTo>
                  <a:lnTo>
                    <a:pt x="275738" y="14088"/>
                  </a:lnTo>
                  <a:lnTo>
                    <a:pt x="287119" y="15319"/>
                  </a:lnTo>
                  <a:lnTo>
                    <a:pt x="298939" y="16986"/>
                  </a:lnTo>
                  <a:lnTo>
                    <a:pt x="311053" y="18944"/>
                  </a:lnTo>
                  <a:lnTo>
                    <a:pt x="322516" y="21096"/>
                  </a:lnTo>
                  <a:lnTo>
                    <a:pt x="344282" y="25745"/>
                  </a:lnTo>
                  <a:lnTo>
                    <a:pt x="355675" y="27323"/>
                  </a:lnTo>
                  <a:lnTo>
                    <a:pt x="367503" y="28376"/>
                  </a:lnTo>
                  <a:lnTo>
                    <a:pt x="379623" y="29077"/>
                  </a:lnTo>
                  <a:lnTo>
                    <a:pt x="391088" y="30392"/>
                  </a:lnTo>
                  <a:lnTo>
                    <a:pt x="402119" y="32114"/>
                  </a:lnTo>
                  <a:lnTo>
                    <a:pt x="412859" y="34110"/>
                  </a:lnTo>
                  <a:lnTo>
                    <a:pt x="423406" y="35440"/>
                  </a:lnTo>
                  <a:lnTo>
                    <a:pt x="433825" y="36327"/>
                  </a:lnTo>
                  <a:lnTo>
                    <a:pt x="444156" y="36918"/>
                  </a:lnTo>
                  <a:lnTo>
                    <a:pt x="455277" y="38159"/>
                  </a:lnTo>
                  <a:lnTo>
                    <a:pt x="466925" y="39832"/>
                  </a:lnTo>
                  <a:lnTo>
                    <a:pt x="478923" y="41795"/>
                  </a:lnTo>
                  <a:lnTo>
                    <a:pt x="489462" y="43103"/>
                  </a:lnTo>
                  <a:lnTo>
                    <a:pt x="507945" y="44557"/>
                  </a:lnTo>
                  <a:lnTo>
                    <a:pt x="526885" y="45203"/>
                  </a:lnTo>
                  <a:lnTo>
                    <a:pt x="576291" y="45675"/>
                  </a:lnTo>
                  <a:lnTo>
                    <a:pt x="588869" y="46547"/>
                  </a:lnTo>
                  <a:lnTo>
                    <a:pt x="595779" y="47964"/>
                  </a:lnTo>
                  <a:lnTo>
                    <a:pt x="602926" y="49756"/>
                  </a:lnTo>
                  <a:lnTo>
                    <a:pt x="609384" y="50951"/>
                  </a:lnTo>
                  <a:lnTo>
                    <a:pt x="615383" y="51747"/>
                  </a:lnTo>
                  <a:lnTo>
                    <a:pt x="63246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1029"/>
            <p:cNvSpPr/>
            <p:nvPr/>
          </p:nvSpPr>
          <p:spPr>
            <a:xfrm>
              <a:off x="5510774" y="655320"/>
              <a:ext cx="135170" cy="198118"/>
            </a:xfrm>
            <a:custGeom>
              <a:avLst/>
              <a:gdLst/>
              <a:ahLst/>
              <a:cxnLst/>
              <a:rect l="0" t="0" r="0" b="0"/>
              <a:pathLst>
                <a:path w="135170" h="198118">
                  <a:moveTo>
                    <a:pt x="28966" y="0"/>
                  </a:moveTo>
                  <a:lnTo>
                    <a:pt x="35527" y="6561"/>
                  </a:lnTo>
                  <a:lnTo>
                    <a:pt x="38373" y="7149"/>
                  </a:lnTo>
                  <a:lnTo>
                    <a:pt x="42460" y="7411"/>
                  </a:lnTo>
                  <a:lnTo>
                    <a:pt x="47099" y="7527"/>
                  </a:lnTo>
                  <a:lnTo>
                    <a:pt x="48674" y="8405"/>
                  </a:lnTo>
                  <a:lnTo>
                    <a:pt x="49725" y="9836"/>
                  </a:lnTo>
                  <a:lnTo>
                    <a:pt x="50425" y="11638"/>
                  </a:lnTo>
                  <a:lnTo>
                    <a:pt x="51739" y="12838"/>
                  </a:lnTo>
                  <a:lnTo>
                    <a:pt x="53461" y="13639"/>
                  </a:lnTo>
                  <a:lnTo>
                    <a:pt x="57633" y="14528"/>
                  </a:lnTo>
                  <a:lnTo>
                    <a:pt x="59931" y="14766"/>
                  </a:lnTo>
                  <a:lnTo>
                    <a:pt x="65656" y="15146"/>
                  </a:lnTo>
                  <a:lnTo>
                    <a:pt x="68697" y="17456"/>
                  </a:lnTo>
                  <a:lnTo>
                    <a:pt x="73503" y="21793"/>
                  </a:lnTo>
                  <a:lnTo>
                    <a:pt x="76418" y="22386"/>
                  </a:lnTo>
                  <a:lnTo>
                    <a:pt x="78381" y="22544"/>
                  </a:lnTo>
                  <a:lnTo>
                    <a:pt x="79689" y="23496"/>
                  </a:lnTo>
                  <a:lnTo>
                    <a:pt x="80561" y="24977"/>
                  </a:lnTo>
                  <a:lnTo>
                    <a:pt x="81142" y="26812"/>
                  </a:lnTo>
                  <a:lnTo>
                    <a:pt x="82377" y="28034"/>
                  </a:lnTo>
                  <a:lnTo>
                    <a:pt x="84046" y="28850"/>
                  </a:lnTo>
                  <a:lnTo>
                    <a:pt x="88764" y="30158"/>
                  </a:lnTo>
                  <a:lnTo>
                    <a:pt x="89151" y="31112"/>
                  </a:lnTo>
                  <a:lnTo>
                    <a:pt x="89697" y="36500"/>
                  </a:lnTo>
                  <a:lnTo>
                    <a:pt x="89824" y="41058"/>
                  </a:lnTo>
                  <a:lnTo>
                    <a:pt x="89011" y="42612"/>
                  </a:lnTo>
                  <a:lnTo>
                    <a:pt x="87623" y="43648"/>
                  </a:lnTo>
                  <a:lnTo>
                    <a:pt x="85851" y="44339"/>
                  </a:lnTo>
                  <a:lnTo>
                    <a:pt x="83822" y="45646"/>
                  </a:lnTo>
                  <a:lnTo>
                    <a:pt x="81623" y="47364"/>
                  </a:lnTo>
                  <a:lnTo>
                    <a:pt x="79311" y="49356"/>
                  </a:lnTo>
                  <a:lnTo>
                    <a:pt x="76922" y="51531"/>
                  </a:lnTo>
                  <a:lnTo>
                    <a:pt x="72011" y="56205"/>
                  </a:lnTo>
                  <a:lnTo>
                    <a:pt x="68670" y="58637"/>
                  </a:lnTo>
                  <a:lnTo>
                    <a:pt x="64748" y="61104"/>
                  </a:lnTo>
                  <a:lnTo>
                    <a:pt x="60441" y="63596"/>
                  </a:lnTo>
                  <a:lnTo>
                    <a:pt x="56722" y="66104"/>
                  </a:lnTo>
                  <a:lnTo>
                    <a:pt x="53397" y="68623"/>
                  </a:lnTo>
                  <a:lnTo>
                    <a:pt x="50334" y="71149"/>
                  </a:lnTo>
                  <a:lnTo>
                    <a:pt x="46598" y="73679"/>
                  </a:lnTo>
                  <a:lnTo>
                    <a:pt x="42414" y="76213"/>
                  </a:lnTo>
                  <a:lnTo>
                    <a:pt x="37931" y="78749"/>
                  </a:lnTo>
                  <a:lnTo>
                    <a:pt x="34096" y="80439"/>
                  </a:lnTo>
                  <a:lnTo>
                    <a:pt x="30692" y="81566"/>
                  </a:lnTo>
                  <a:lnTo>
                    <a:pt x="27577" y="82317"/>
                  </a:lnTo>
                  <a:lnTo>
                    <a:pt x="24653" y="83665"/>
                  </a:lnTo>
                  <a:lnTo>
                    <a:pt x="21857" y="85410"/>
                  </a:lnTo>
                  <a:lnTo>
                    <a:pt x="19147" y="87420"/>
                  </a:lnTo>
                  <a:lnTo>
                    <a:pt x="16493" y="88760"/>
                  </a:lnTo>
                  <a:lnTo>
                    <a:pt x="13877" y="89653"/>
                  </a:lnTo>
                  <a:lnTo>
                    <a:pt x="11287" y="90249"/>
                  </a:lnTo>
                  <a:lnTo>
                    <a:pt x="8714" y="91493"/>
                  </a:lnTo>
                  <a:lnTo>
                    <a:pt x="6150" y="93168"/>
                  </a:lnTo>
                  <a:lnTo>
                    <a:pt x="0" y="97896"/>
                  </a:lnTo>
                  <a:lnTo>
                    <a:pt x="342" y="98284"/>
                  </a:lnTo>
                  <a:lnTo>
                    <a:pt x="2981" y="98715"/>
                  </a:lnTo>
                  <a:lnTo>
                    <a:pt x="6974" y="98907"/>
                  </a:lnTo>
                  <a:lnTo>
                    <a:pt x="13984" y="99015"/>
                  </a:lnTo>
                  <a:lnTo>
                    <a:pt x="31521" y="99057"/>
                  </a:lnTo>
                  <a:lnTo>
                    <a:pt x="34902" y="99905"/>
                  </a:lnTo>
                  <a:lnTo>
                    <a:pt x="38850" y="101317"/>
                  </a:lnTo>
                  <a:lnTo>
                    <a:pt x="43176" y="103104"/>
                  </a:lnTo>
                  <a:lnTo>
                    <a:pt x="47752" y="104296"/>
                  </a:lnTo>
                  <a:lnTo>
                    <a:pt x="52497" y="105091"/>
                  </a:lnTo>
                  <a:lnTo>
                    <a:pt x="57354" y="105621"/>
                  </a:lnTo>
                  <a:lnTo>
                    <a:pt x="62284" y="106820"/>
                  </a:lnTo>
                  <a:lnTo>
                    <a:pt x="67265" y="108467"/>
                  </a:lnTo>
                  <a:lnTo>
                    <a:pt x="72278" y="110411"/>
                  </a:lnTo>
                  <a:lnTo>
                    <a:pt x="77314" y="112554"/>
                  </a:lnTo>
                  <a:lnTo>
                    <a:pt x="87425" y="117193"/>
                  </a:lnTo>
                  <a:lnTo>
                    <a:pt x="91645" y="118769"/>
                  </a:lnTo>
                  <a:lnTo>
                    <a:pt x="95306" y="119819"/>
                  </a:lnTo>
                  <a:lnTo>
                    <a:pt x="98592" y="120519"/>
                  </a:lnTo>
                  <a:lnTo>
                    <a:pt x="102476" y="121833"/>
                  </a:lnTo>
                  <a:lnTo>
                    <a:pt x="106760" y="123555"/>
                  </a:lnTo>
                  <a:lnTo>
                    <a:pt x="111309" y="125550"/>
                  </a:lnTo>
                  <a:lnTo>
                    <a:pt x="115188" y="127727"/>
                  </a:lnTo>
                  <a:lnTo>
                    <a:pt x="118620" y="130025"/>
                  </a:lnTo>
                  <a:lnTo>
                    <a:pt x="121756" y="132403"/>
                  </a:lnTo>
                  <a:lnTo>
                    <a:pt x="124692" y="134835"/>
                  </a:lnTo>
                  <a:lnTo>
                    <a:pt x="127496" y="137304"/>
                  </a:lnTo>
                  <a:lnTo>
                    <a:pt x="130213" y="139796"/>
                  </a:lnTo>
                  <a:lnTo>
                    <a:pt x="132024" y="142304"/>
                  </a:lnTo>
                  <a:lnTo>
                    <a:pt x="134036" y="147348"/>
                  </a:lnTo>
                  <a:lnTo>
                    <a:pt x="134930" y="152413"/>
                  </a:lnTo>
                  <a:lnTo>
                    <a:pt x="135169" y="154948"/>
                  </a:lnTo>
                  <a:lnTo>
                    <a:pt x="134481" y="157486"/>
                  </a:lnTo>
                  <a:lnTo>
                    <a:pt x="131460" y="162563"/>
                  </a:lnTo>
                  <a:lnTo>
                    <a:pt x="127294" y="167641"/>
                  </a:lnTo>
                  <a:lnTo>
                    <a:pt x="124998" y="170181"/>
                  </a:lnTo>
                  <a:lnTo>
                    <a:pt x="120189" y="175260"/>
                  </a:lnTo>
                  <a:lnTo>
                    <a:pt x="110203" y="185420"/>
                  </a:lnTo>
                  <a:lnTo>
                    <a:pt x="107677" y="187114"/>
                  </a:lnTo>
                  <a:lnTo>
                    <a:pt x="105147" y="188242"/>
                  </a:lnTo>
                  <a:lnTo>
                    <a:pt x="102613" y="188995"/>
                  </a:lnTo>
                  <a:lnTo>
                    <a:pt x="100077" y="190343"/>
                  </a:lnTo>
                  <a:lnTo>
                    <a:pt x="97540" y="192089"/>
                  </a:lnTo>
                  <a:lnTo>
                    <a:pt x="95002" y="194099"/>
                  </a:lnTo>
                  <a:lnTo>
                    <a:pt x="92463" y="195440"/>
                  </a:lnTo>
                  <a:lnTo>
                    <a:pt x="89924" y="196333"/>
                  </a:lnTo>
                  <a:lnTo>
                    <a:pt x="87385" y="196929"/>
                  </a:lnTo>
                  <a:lnTo>
                    <a:pt x="84845" y="197326"/>
                  </a:lnTo>
                  <a:lnTo>
                    <a:pt x="82305" y="197591"/>
                  </a:lnTo>
                  <a:lnTo>
                    <a:pt x="79765" y="197767"/>
                  </a:lnTo>
                  <a:lnTo>
                    <a:pt x="77226" y="197885"/>
                  </a:lnTo>
                  <a:lnTo>
                    <a:pt x="68571" y="198089"/>
                  </a:lnTo>
                  <a:lnTo>
                    <a:pt x="60637" y="198117"/>
                  </a:lnTo>
                  <a:lnTo>
                    <a:pt x="57718" y="195861"/>
                  </a:lnTo>
                  <a:lnTo>
                    <a:pt x="55754" y="194074"/>
                  </a:lnTo>
                  <a:lnTo>
                    <a:pt x="54444" y="192036"/>
                  </a:lnTo>
                  <a:lnTo>
                    <a:pt x="52602" y="185969"/>
                  </a:lnTo>
                  <a:lnTo>
                    <a:pt x="51826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1030"/>
            <p:cNvSpPr/>
            <p:nvPr/>
          </p:nvSpPr>
          <p:spPr>
            <a:xfrm>
              <a:off x="5724060" y="686868"/>
              <a:ext cx="150961" cy="136062"/>
            </a:xfrm>
            <a:custGeom>
              <a:avLst/>
              <a:gdLst/>
              <a:ahLst/>
              <a:cxnLst/>
              <a:rect l="0" t="0" r="0" b="0"/>
              <a:pathLst>
                <a:path w="150961" h="136062">
                  <a:moveTo>
                    <a:pt x="29040" y="21792"/>
                  </a:moveTo>
                  <a:lnTo>
                    <a:pt x="29040" y="17747"/>
                  </a:lnTo>
                  <a:lnTo>
                    <a:pt x="28194" y="16556"/>
                  </a:lnTo>
                  <a:lnTo>
                    <a:pt x="26782" y="15761"/>
                  </a:lnTo>
                  <a:lnTo>
                    <a:pt x="22480" y="14486"/>
                  </a:lnTo>
                  <a:lnTo>
                    <a:pt x="22126" y="13535"/>
                  </a:lnTo>
                  <a:lnTo>
                    <a:pt x="21734" y="10220"/>
                  </a:lnTo>
                  <a:lnTo>
                    <a:pt x="21429" y="6648"/>
                  </a:lnTo>
                  <a:lnTo>
                    <a:pt x="25468" y="2535"/>
                  </a:lnTo>
                  <a:lnTo>
                    <a:pt x="27982" y="0"/>
                  </a:lnTo>
                  <a:lnTo>
                    <a:pt x="29181" y="491"/>
                  </a:lnTo>
                  <a:lnTo>
                    <a:pt x="32772" y="3294"/>
                  </a:lnTo>
                  <a:lnTo>
                    <a:pt x="34915" y="4380"/>
                  </a:lnTo>
                  <a:lnTo>
                    <a:pt x="39554" y="5587"/>
                  </a:lnTo>
                  <a:lnTo>
                    <a:pt x="41976" y="5909"/>
                  </a:lnTo>
                  <a:lnTo>
                    <a:pt x="44437" y="6123"/>
                  </a:lnTo>
                  <a:lnTo>
                    <a:pt x="46925" y="6266"/>
                  </a:lnTo>
                  <a:lnTo>
                    <a:pt x="48583" y="7208"/>
                  </a:lnTo>
                  <a:lnTo>
                    <a:pt x="49689" y="8683"/>
                  </a:lnTo>
                  <a:lnTo>
                    <a:pt x="50426" y="10513"/>
                  </a:lnTo>
                  <a:lnTo>
                    <a:pt x="51765" y="12579"/>
                  </a:lnTo>
                  <a:lnTo>
                    <a:pt x="53502" y="14804"/>
                  </a:lnTo>
                  <a:lnTo>
                    <a:pt x="55509" y="17133"/>
                  </a:lnTo>
                  <a:lnTo>
                    <a:pt x="57692" y="18686"/>
                  </a:lnTo>
                  <a:lnTo>
                    <a:pt x="62377" y="20412"/>
                  </a:lnTo>
                  <a:lnTo>
                    <a:pt x="63964" y="21719"/>
                  </a:lnTo>
                  <a:lnTo>
                    <a:pt x="65023" y="23437"/>
                  </a:lnTo>
                  <a:lnTo>
                    <a:pt x="65729" y="25428"/>
                  </a:lnTo>
                  <a:lnTo>
                    <a:pt x="66199" y="28450"/>
                  </a:lnTo>
                  <a:lnTo>
                    <a:pt x="66513" y="32157"/>
                  </a:lnTo>
                  <a:lnTo>
                    <a:pt x="66861" y="39946"/>
                  </a:lnTo>
                  <a:lnTo>
                    <a:pt x="67016" y="46229"/>
                  </a:lnTo>
                  <a:lnTo>
                    <a:pt x="66211" y="48244"/>
                  </a:lnTo>
                  <a:lnTo>
                    <a:pt x="64828" y="49587"/>
                  </a:lnTo>
                  <a:lnTo>
                    <a:pt x="63058" y="50482"/>
                  </a:lnTo>
                  <a:lnTo>
                    <a:pt x="61032" y="52772"/>
                  </a:lnTo>
                  <a:lnTo>
                    <a:pt x="58835" y="55992"/>
                  </a:lnTo>
                  <a:lnTo>
                    <a:pt x="56523" y="59832"/>
                  </a:lnTo>
                  <a:lnTo>
                    <a:pt x="54135" y="63239"/>
                  </a:lnTo>
                  <a:lnTo>
                    <a:pt x="51697" y="66357"/>
                  </a:lnTo>
                  <a:lnTo>
                    <a:pt x="49224" y="69282"/>
                  </a:lnTo>
                  <a:lnTo>
                    <a:pt x="46730" y="72079"/>
                  </a:lnTo>
                  <a:lnTo>
                    <a:pt x="41700" y="77444"/>
                  </a:lnTo>
                  <a:lnTo>
                    <a:pt x="34108" y="85225"/>
                  </a:lnTo>
                  <a:lnTo>
                    <a:pt x="30726" y="86940"/>
                  </a:lnTo>
                  <a:lnTo>
                    <a:pt x="26777" y="88084"/>
                  </a:lnTo>
                  <a:lnTo>
                    <a:pt x="22452" y="88847"/>
                  </a:lnTo>
                  <a:lnTo>
                    <a:pt x="19568" y="90202"/>
                  </a:lnTo>
                  <a:lnTo>
                    <a:pt x="17645" y="91952"/>
                  </a:lnTo>
                  <a:lnTo>
                    <a:pt x="16363" y="93966"/>
                  </a:lnTo>
                  <a:lnTo>
                    <a:pt x="14663" y="95308"/>
                  </a:lnTo>
                  <a:lnTo>
                    <a:pt x="12682" y="96203"/>
                  </a:lnTo>
                  <a:lnTo>
                    <a:pt x="10515" y="96799"/>
                  </a:lnTo>
                  <a:lnTo>
                    <a:pt x="5849" y="99720"/>
                  </a:lnTo>
                  <a:lnTo>
                    <a:pt x="0" y="104448"/>
                  </a:lnTo>
                  <a:lnTo>
                    <a:pt x="367" y="105683"/>
                  </a:lnTo>
                  <a:lnTo>
                    <a:pt x="3032" y="109313"/>
                  </a:lnTo>
                  <a:lnTo>
                    <a:pt x="4928" y="110619"/>
                  </a:lnTo>
                  <a:lnTo>
                    <a:pt x="9294" y="112071"/>
                  </a:lnTo>
                  <a:lnTo>
                    <a:pt x="10796" y="113305"/>
                  </a:lnTo>
                  <a:lnTo>
                    <a:pt x="11796" y="114974"/>
                  </a:lnTo>
                  <a:lnTo>
                    <a:pt x="12465" y="116933"/>
                  </a:lnTo>
                  <a:lnTo>
                    <a:pt x="14603" y="119086"/>
                  </a:lnTo>
                  <a:lnTo>
                    <a:pt x="17722" y="121368"/>
                  </a:lnTo>
                  <a:lnTo>
                    <a:pt x="21494" y="123736"/>
                  </a:lnTo>
                  <a:lnTo>
                    <a:pt x="25703" y="125315"/>
                  </a:lnTo>
                  <a:lnTo>
                    <a:pt x="30202" y="126367"/>
                  </a:lnTo>
                  <a:lnTo>
                    <a:pt x="34895" y="127069"/>
                  </a:lnTo>
                  <a:lnTo>
                    <a:pt x="39716" y="128383"/>
                  </a:lnTo>
                  <a:lnTo>
                    <a:pt x="44625" y="130106"/>
                  </a:lnTo>
                  <a:lnTo>
                    <a:pt x="49590" y="132102"/>
                  </a:lnTo>
                  <a:lnTo>
                    <a:pt x="54593" y="133432"/>
                  </a:lnTo>
                  <a:lnTo>
                    <a:pt x="59622" y="134319"/>
                  </a:lnTo>
                  <a:lnTo>
                    <a:pt x="64668" y="134910"/>
                  </a:lnTo>
                  <a:lnTo>
                    <a:pt x="69726" y="135304"/>
                  </a:lnTo>
                  <a:lnTo>
                    <a:pt x="74790" y="135567"/>
                  </a:lnTo>
                  <a:lnTo>
                    <a:pt x="79860" y="135742"/>
                  </a:lnTo>
                  <a:lnTo>
                    <a:pt x="99131" y="135988"/>
                  </a:lnTo>
                  <a:lnTo>
                    <a:pt x="120927" y="136061"/>
                  </a:lnTo>
                  <a:lnTo>
                    <a:pt x="127552" y="135225"/>
                  </a:lnTo>
                  <a:lnTo>
                    <a:pt x="133661" y="133821"/>
                  </a:lnTo>
                  <a:lnTo>
                    <a:pt x="150960" y="1284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Annotation1031"/>
            <p:cNvSpPr/>
            <p:nvPr/>
          </p:nvSpPr>
          <p:spPr>
            <a:xfrm>
              <a:off x="4274822" y="640397"/>
              <a:ext cx="30479" cy="136739"/>
            </a:xfrm>
            <a:custGeom>
              <a:avLst/>
              <a:gdLst/>
              <a:ahLst/>
              <a:cxnLst/>
              <a:rect l="0" t="0" r="0" b="0"/>
              <a:pathLst>
                <a:path w="30479" h="136739">
                  <a:moveTo>
                    <a:pt x="30478" y="45403"/>
                  </a:moveTo>
                  <a:lnTo>
                    <a:pt x="26433" y="37313"/>
                  </a:lnTo>
                  <a:lnTo>
                    <a:pt x="24394" y="34083"/>
                  </a:lnTo>
                  <a:lnTo>
                    <a:pt x="22189" y="31083"/>
                  </a:lnTo>
                  <a:lnTo>
                    <a:pt x="16611" y="24230"/>
                  </a:lnTo>
                  <a:lnTo>
                    <a:pt x="15848" y="21035"/>
                  </a:lnTo>
                  <a:lnTo>
                    <a:pt x="15645" y="18998"/>
                  </a:lnTo>
                  <a:lnTo>
                    <a:pt x="14663" y="17639"/>
                  </a:lnTo>
                  <a:lnTo>
                    <a:pt x="13161" y="16734"/>
                  </a:lnTo>
                  <a:lnTo>
                    <a:pt x="11313" y="16130"/>
                  </a:lnTo>
                  <a:lnTo>
                    <a:pt x="10082" y="14881"/>
                  </a:lnTo>
                  <a:lnTo>
                    <a:pt x="9261" y="13202"/>
                  </a:lnTo>
                  <a:lnTo>
                    <a:pt x="7646" y="7405"/>
                  </a:lnTo>
                  <a:lnTo>
                    <a:pt x="7619" y="0"/>
                  </a:lnTo>
                  <a:lnTo>
                    <a:pt x="7618" y="61813"/>
                  </a:lnTo>
                  <a:lnTo>
                    <a:pt x="6772" y="65656"/>
                  </a:lnTo>
                  <a:lnTo>
                    <a:pt x="5360" y="69912"/>
                  </a:lnTo>
                  <a:lnTo>
                    <a:pt x="3573" y="74442"/>
                  </a:lnTo>
                  <a:lnTo>
                    <a:pt x="2382" y="79156"/>
                  </a:lnTo>
                  <a:lnTo>
                    <a:pt x="1587" y="83992"/>
                  </a:lnTo>
                  <a:lnTo>
                    <a:pt x="1057" y="88909"/>
                  </a:lnTo>
                  <a:lnTo>
                    <a:pt x="704" y="93034"/>
                  </a:lnTo>
                  <a:lnTo>
                    <a:pt x="469" y="96630"/>
                  </a:lnTo>
                  <a:lnTo>
                    <a:pt x="208" y="102884"/>
                  </a:lnTo>
                  <a:lnTo>
                    <a:pt x="60" y="111165"/>
                  </a:lnTo>
                  <a:lnTo>
                    <a:pt x="0" y="127707"/>
                  </a:lnTo>
                  <a:lnTo>
                    <a:pt x="847" y="129059"/>
                  </a:lnTo>
                  <a:lnTo>
                    <a:pt x="2257" y="130807"/>
                  </a:lnTo>
                  <a:lnTo>
                    <a:pt x="7525" y="136738"/>
                  </a:lnTo>
                  <a:lnTo>
                    <a:pt x="7591" y="132767"/>
                  </a:lnTo>
                  <a:lnTo>
                    <a:pt x="7616" y="125489"/>
                  </a:lnTo>
                  <a:lnTo>
                    <a:pt x="8463" y="123347"/>
                  </a:lnTo>
                  <a:lnTo>
                    <a:pt x="9875" y="121072"/>
                  </a:lnTo>
                  <a:lnTo>
                    <a:pt x="15238" y="1139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Annotation1032"/>
            <p:cNvSpPr/>
            <p:nvPr/>
          </p:nvSpPr>
          <p:spPr>
            <a:xfrm>
              <a:off x="4328187" y="624840"/>
              <a:ext cx="647674" cy="38101"/>
            </a:xfrm>
            <a:custGeom>
              <a:avLst/>
              <a:gdLst/>
              <a:ahLst/>
              <a:cxnLst/>
              <a:rect l="0" t="0" r="0" b="0"/>
              <a:pathLst>
                <a:path w="647674" h="38101">
                  <a:moveTo>
                    <a:pt x="15213" y="22860"/>
                  </a:moveTo>
                  <a:lnTo>
                    <a:pt x="7906" y="15554"/>
                  </a:lnTo>
                  <a:lnTo>
                    <a:pt x="7802" y="13756"/>
                  </a:lnTo>
                  <a:lnTo>
                    <a:pt x="7601" y="636"/>
                  </a:lnTo>
                  <a:lnTo>
                    <a:pt x="5339" y="282"/>
                  </a:lnTo>
                  <a:lnTo>
                    <a:pt x="0" y="1"/>
                  </a:lnTo>
                  <a:lnTo>
                    <a:pt x="6536" y="0"/>
                  </a:lnTo>
                  <a:lnTo>
                    <a:pt x="6888" y="847"/>
                  </a:lnTo>
                  <a:lnTo>
                    <a:pt x="7123" y="2258"/>
                  </a:lnTo>
                  <a:lnTo>
                    <a:pt x="7279" y="4045"/>
                  </a:lnTo>
                  <a:lnTo>
                    <a:pt x="9077" y="5237"/>
                  </a:lnTo>
                  <a:lnTo>
                    <a:pt x="11969" y="6031"/>
                  </a:lnTo>
                  <a:lnTo>
                    <a:pt x="21872" y="7149"/>
                  </a:lnTo>
                  <a:lnTo>
                    <a:pt x="41489" y="7558"/>
                  </a:lnTo>
                  <a:lnTo>
                    <a:pt x="351975" y="7620"/>
                  </a:lnTo>
                  <a:lnTo>
                    <a:pt x="363334" y="8467"/>
                  </a:lnTo>
                  <a:lnTo>
                    <a:pt x="375141" y="9878"/>
                  </a:lnTo>
                  <a:lnTo>
                    <a:pt x="387245" y="11665"/>
                  </a:lnTo>
                  <a:lnTo>
                    <a:pt x="398701" y="12857"/>
                  </a:lnTo>
                  <a:lnTo>
                    <a:pt x="409725" y="13651"/>
                  </a:lnTo>
                  <a:lnTo>
                    <a:pt x="420461" y="14181"/>
                  </a:lnTo>
                  <a:lnTo>
                    <a:pt x="441421" y="14769"/>
                  </a:lnTo>
                  <a:lnTo>
                    <a:pt x="508978" y="15212"/>
                  </a:lnTo>
                  <a:lnTo>
                    <a:pt x="517956" y="14375"/>
                  </a:lnTo>
                  <a:lnTo>
                    <a:pt x="527329" y="12970"/>
                  </a:lnTo>
                  <a:lnTo>
                    <a:pt x="536964" y="11187"/>
                  </a:lnTo>
                  <a:lnTo>
                    <a:pt x="554442" y="11463"/>
                  </a:lnTo>
                  <a:lnTo>
                    <a:pt x="562659" y="12722"/>
                  </a:lnTo>
                  <a:lnTo>
                    <a:pt x="578562" y="11863"/>
                  </a:lnTo>
                  <a:lnTo>
                    <a:pt x="586360" y="10449"/>
                  </a:lnTo>
                  <a:lnTo>
                    <a:pt x="592404" y="9506"/>
                  </a:lnTo>
                  <a:lnTo>
                    <a:pt x="601378" y="8458"/>
                  </a:lnTo>
                  <a:lnTo>
                    <a:pt x="605803" y="9025"/>
                  </a:lnTo>
                  <a:lnTo>
                    <a:pt x="610446" y="10250"/>
                  </a:lnTo>
                  <a:lnTo>
                    <a:pt x="615235" y="11913"/>
                  </a:lnTo>
                  <a:lnTo>
                    <a:pt x="619275" y="13022"/>
                  </a:lnTo>
                  <a:lnTo>
                    <a:pt x="622814" y="13762"/>
                  </a:lnTo>
                  <a:lnTo>
                    <a:pt x="634578" y="14948"/>
                  </a:lnTo>
                  <a:lnTo>
                    <a:pt x="637250" y="15892"/>
                  </a:lnTo>
                  <a:lnTo>
                    <a:pt x="639877" y="17368"/>
                  </a:lnTo>
                  <a:lnTo>
                    <a:pt x="646133" y="21775"/>
                  </a:lnTo>
                  <a:lnTo>
                    <a:pt x="646647" y="22983"/>
                  </a:lnTo>
                  <a:lnTo>
                    <a:pt x="646989" y="24636"/>
                  </a:lnTo>
                  <a:lnTo>
                    <a:pt x="647633" y="30138"/>
                  </a:lnTo>
                  <a:lnTo>
                    <a:pt x="647673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Annotation1033"/>
            <p:cNvSpPr/>
            <p:nvPr/>
          </p:nvSpPr>
          <p:spPr>
            <a:xfrm>
              <a:off x="4234536" y="746760"/>
              <a:ext cx="687985" cy="14468"/>
            </a:xfrm>
            <a:custGeom>
              <a:avLst/>
              <a:gdLst/>
              <a:ahLst/>
              <a:cxnLst/>
              <a:rect l="0" t="0" r="0" b="0"/>
              <a:pathLst>
                <a:path w="687985" h="14468">
                  <a:moveTo>
                    <a:pt x="9804" y="0"/>
                  </a:moveTo>
                  <a:lnTo>
                    <a:pt x="1714" y="4045"/>
                  </a:lnTo>
                  <a:lnTo>
                    <a:pt x="178" y="5237"/>
                  </a:lnTo>
                  <a:lnTo>
                    <a:pt x="0" y="6031"/>
                  </a:lnTo>
                  <a:lnTo>
                    <a:pt x="1753" y="7306"/>
                  </a:lnTo>
                  <a:lnTo>
                    <a:pt x="16798" y="7593"/>
                  </a:lnTo>
                  <a:lnTo>
                    <a:pt x="21240" y="8448"/>
                  </a:lnTo>
                  <a:lnTo>
                    <a:pt x="25895" y="9866"/>
                  </a:lnTo>
                  <a:lnTo>
                    <a:pt x="30692" y="11657"/>
                  </a:lnTo>
                  <a:lnTo>
                    <a:pt x="36428" y="12005"/>
                  </a:lnTo>
                  <a:lnTo>
                    <a:pt x="42794" y="11390"/>
                  </a:lnTo>
                  <a:lnTo>
                    <a:pt x="49578" y="10133"/>
                  </a:lnTo>
                  <a:lnTo>
                    <a:pt x="56640" y="9295"/>
                  </a:lnTo>
                  <a:lnTo>
                    <a:pt x="63888" y="8737"/>
                  </a:lnTo>
                  <a:lnTo>
                    <a:pt x="71260" y="8365"/>
                  </a:lnTo>
                  <a:lnTo>
                    <a:pt x="86224" y="7951"/>
                  </a:lnTo>
                  <a:lnTo>
                    <a:pt x="167731" y="7633"/>
                  </a:lnTo>
                  <a:lnTo>
                    <a:pt x="530056" y="7620"/>
                  </a:lnTo>
                  <a:lnTo>
                    <a:pt x="540365" y="8467"/>
                  </a:lnTo>
                  <a:lnTo>
                    <a:pt x="550625" y="9878"/>
                  </a:lnTo>
                  <a:lnTo>
                    <a:pt x="560852" y="11665"/>
                  </a:lnTo>
                  <a:lnTo>
                    <a:pt x="570209" y="12857"/>
                  </a:lnTo>
                  <a:lnTo>
                    <a:pt x="578988" y="13651"/>
                  </a:lnTo>
                  <a:lnTo>
                    <a:pt x="595515" y="13687"/>
                  </a:lnTo>
                  <a:lnTo>
                    <a:pt x="603478" y="12512"/>
                  </a:lnTo>
                  <a:lnTo>
                    <a:pt x="611326" y="10881"/>
                  </a:lnTo>
                  <a:lnTo>
                    <a:pt x="626821" y="11327"/>
                  </a:lnTo>
                  <a:lnTo>
                    <a:pt x="634509" y="12631"/>
                  </a:lnTo>
                  <a:lnTo>
                    <a:pt x="641327" y="13501"/>
                  </a:lnTo>
                  <a:lnTo>
                    <a:pt x="647566" y="14081"/>
                  </a:lnTo>
                  <a:lnTo>
                    <a:pt x="653419" y="14467"/>
                  </a:lnTo>
                  <a:lnTo>
                    <a:pt x="659014" y="13878"/>
                  </a:lnTo>
                  <a:lnTo>
                    <a:pt x="664438" y="12639"/>
                  </a:lnTo>
                  <a:lnTo>
                    <a:pt x="669746" y="10966"/>
                  </a:lnTo>
                  <a:lnTo>
                    <a:pt x="674133" y="9851"/>
                  </a:lnTo>
                  <a:lnTo>
                    <a:pt x="677903" y="9107"/>
                  </a:lnTo>
                  <a:lnTo>
                    <a:pt x="687984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Annotation1034"/>
            <p:cNvSpPr/>
            <p:nvPr/>
          </p:nvSpPr>
          <p:spPr>
            <a:xfrm>
              <a:off x="4930140" y="681619"/>
              <a:ext cx="29421" cy="118482"/>
            </a:xfrm>
            <a:custGeom>
              <a:avLst/>
              <a:gdLst/>
              <a:ahLst/>
              <a:cxnLst/>
              <a:rect l="0" t="0" r="0" b="0"/>
              <a:pathLst>
                <a:path w="29421" h="118482">
                  <a:moveTo>
                    <a:pt x="7620" y="11801"/>
                  </a:moveTo>
                  <a:lnTo>
                    <a:pt x="20742" y="5240"/>
                  </a:lnTo>
                  <a:lnTo>
                    <a:pt x="21448" y="4041"/>
                  </a:lnTo>
                  <a:lnTo>
                    <a:pt x="22233" y="450"/>
                  </a:lnTo>
                  <a:lnTo>
                    <a:pt x="22441" y="0"/>
                  </a:lnTo>
                  <a:lnTo>
                    <a:pt x="22581" y="547"/>
                  </a:lnTo>
                  <a:lnTo>
                    <a:pt x="22805" y="3463"/>
                  </a:lnTo>
                  <a:lnTo>
                    <a:pt x="22844" y="8014"/>
                  </a:lnTo>
                  <a:lnTo>
                    <a:pt x="23696" y="10969"/>
                  </a:lnTo>
                  <a:lnTo>
                    <a:pt x="25111" y="14633"/>
                  </a:lnTo>
                  <a:lnTo>
                    <a:pt x="26900" y="18769"/>
                  </a:lnTo>
                  <a:lnTo>
                    <a:pt x="28094" y="22373"/>
                  </a:lnTo>
                  <a:lnTo>
                    <a:pt x="28889" y="25622"/>
                  </a:lnTo>
                  <a:lnTo>
                    <a:pt x="29420" y="28635"/>
                  </a:lnTo>
                  <a:lnTo>
                    <a:pt x="28926" y="32337"/>
                  </a:lnTo>
                  <a:lnTo>
                    <a:pt x="27751" y="36499"/>
                  </a:lnTo>
                  <a:lnTo>
                    <a:pt x="26121" y="40966"/>
                  </a:lnTo>
                  <a:lnTo>
                    <a:pt x="25880" y="45638"/>
                  </a:lnTo>
                  <a:lnTo>
                    <a:pt x="26568" y="50445"/>
                  </a:lnTo>
                  <a:lnTo>
                    <a:pt x="27871" y="55344"/>
                  </a:lnTo>
                  <a:lnTo>
                    <a:pt x="27894" y="59456"/>
                  </a:lnTo>
                  <a:lnTo>
                    <a:pt x="27062" y="63045"/>
                  </a:lnTo>
                  <a:lnTo>
                    <a:pt x="25661" y="66283"/>
                  </a:lnTo>
                  <a:lnTo>
                    <a:pt x="24728" y="70136"/>
                  </a:lnTo>
                  <a:lnTo>
                    <a:pt x="24105" y="74398"/>
                  </a:lnTo>
                  <a:lnTo>
                    <a:pt x="23690" y="78932"/>
                  </a:lnTo>
                  <a:lnTo>
                    <a:pt x="23413" y="82802"/>
                  </a:lnTo>
                  <a:lnTo>
                    <a:pt x="23229" y="86228"/>
                  </a:lnTo>
                  <a:lnTo>
                    <a:pt x="23106" y="89359"/>
                  </a:lnTo>
                  <a:lnTo>
                    <a:pt x="22177" y="93140"/>
                  </a:lnTo>
                  <a:lnTo>
                    <a:pt x="20711" y="97354"/>
                  </a:lnTo>
                  <a:lnTo>
                    <a:pt x="18888" y="101856"/>
                  </a:lnTo>
                  <a:lnTo>
                    <a:pt x="16825" y="105704"/>
                  </a:lnTo>
                  <a:lnTo>
                    <a:pt x="14603" y="109117"/>
                  </a:lnTo>
                  <a:lnTo>
                    <a:pt x="12276" y="112238"/>
                  </a:lnTo>
                  <a:lnTo>
                    <a:pt x="9877" y="114319"/>
                  </a:lnTo>
                  <a:lnTo>
                    <a:pt x="7431" y="115707"/>
                  </a:lnTo>
                  <a:lnTo>
                    <a:pt x="0" y="118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Annotation1035"/>
            <p:cNvSpPr/>
            <p:nvPr/>
          </p:nvSpPr>
          <p:spPr>
            <a:xfrm>
              <a:off x="4488182" y="549004"/>
              <a:ext cx="151204" cy="152037"/>
            </a:xfrm>
            <a:custGeom>
              <a:avLst/>
              <a:gdLst/>
              <a:ahLst/>
              <a:cxnLst/>
              <a:rect l="0" t="0" r="0" b="0"/>
              <a:pathLst>
                <a:path w="151204" h="152037">
                  <a:moveTo>
                    <a:pt x="53338" y="22496"/>
                  </a:moveTo>
                  <a:lnTo>
                    <a:pt x="38725" y="29802"/>
                  </a:lnTo>
                  <a:lnTo>
                    <a:pt x="22103" y="34068"/>
                  </a:lnTo>
                  <a:lnTo>
                    <a:pt x="17274" y="36137"/>
                  </a:lnTo>
                  <a:lnTo>
                    <a:pt x="14056" y="38364"/>
                  </a:lnTo>
                  <a:lnTo>
                    <a:pt x="11910" y="40694"/>
                  </a:lnTo>
                  <a:lnTo>
                    <a:pt x="10479" y="43095"/>
                  </a:lnTo>
                  <a:lnTo>
                    <a:pt x="9525" y="45542"/>
                  </a:lnTo>
                  <a:lnTo>
                    <a:pt x="8890" y="48020"/>
                  </a:lnTo>
                  <a:lnTo>
                    <a:pt x="8466" y="51365"/>
                  </a:lnTo>
                  <a:lnTo>
                    <a:pt x="8183" y="55289"/>
                  </a:lnTo>
                  <a:lnTo>
                    <a:pt x="7869" y="63317"/>
                  </a:lnTo>
                  <a:lnTo>
                    <a:pt x="7692" y="72597"/>
                  </a:lnTo>
                  <a:lnTo>
                    <a:pt x="7628" y="85904"/>
                  </a:lnTo>
                  <a:lnTo>
                    <a:pt x="6778" y="88475"/>
                  </a:lnTo>
                  <a:lnTo>
                    <a:pt x="5365" y="91035"/>
                  </a:lnTo>
                  <a:lnTo>
                    <a:pt x="1058" y="97183"/>
                  </a:lnTo>
                  <a:lnTo>
                    <a:pt x="469" y="100281"/>
                  </a:lnTo>
                  <a:lnTo>
                    <a:pt x="26" y="105963"/>
                  </a:lnTo>
                  <a:lnTo>
                    <a:pt x="0" y="95679"/>
                  </a:lnTo>
                  <a:lnTo>
                    <a:pt x="847" y="93298"/>
                  </a:lnTo>
                  <a:lnTo>
                    <a:pt x="2257" y="90864"/>
                  </a:lnTo>
                  <a:lnTo>
                    <a:pt x="4044" y="88395"/>
                  </a:lnTo>
                  <a:lnTo>
                    <a:pt x="6082" y="85902"/>
                  </a:lnTo>
                  <a:lnTo>
                    <a:pt x="8288" y="83393"/>
                  </a:lnTo>
                  <a:lnTo>
                    <a:pt x="10604" y="80874"/>
                  </a:lnTo>
                  <a:lnTo>
                    <a:pt x="12149" y="78348"/>
                  </a:lnTo>
                  <a:lnTo>
                    <a:pt x="13179" y="75817"/>
                  </a:lnTo>
                  <a:lnTo>
                    <a:pt x="13865" y="73284"/>
                  </a:lnTo>
                  <a:lnTo>
                    <a:pt x="15169" y="69901"/>
                  </a:lnTo>
                  <a:lnTo>
                    <a:pt x="16886" y="65953"/>
                  </a:lnTo>
                  <a:lnTo>
                    <a:pt x="18877" y="61627"/>
                  </a:lnTo>
                  <a:lnTo>
                    <a:pt x="21897" y="57897"/>
                  </a:lnTo>
                  <a:lnTo>
                    <a:pt x="25604" y="54563"/>
                  </a:lnTo>
                  <a:lnTo>
                    <a:pt x="29769" y="51494"/>
                  </a:lnTo>
                  <a:lnTo>
                    <a:pt x="33392" y="47755"/>
                  </a:lnTo>
                  <a:lnTo>
                    <a:pt x="36654" y="43569"/>
                  </a:lnTo>
                  <a:lnTo>
                    <a:pt x="39675" y="39084"/>
                  </a:lnTo>
                  <a:lnTo>
                    <a:pt x="43383" y="34402"/>
                  </a:lnTo>
                  <a:lnTo>
                    <a:pt x="47548" y="29586"/>
                  </a:lnTo>
                  <a:lnTo>
                    <a:pt x="55844" y="20567"/>
                  </a:lnTo>
                  <a:lnTo>
                    <a:pt x="62355" y="13737"/>
                  </a:lnTo>
                  <a:lnTo>
                    <a:pt x="66122" y="11576"/>
                  </a:lnTo>
                  <a:lnTo>
                    <a:pt x="70327" y="10136"/>
                  </a:lnTo>
                  <a:lnTo>
                    <a:pt x="74825" y="9176"/>
                  </a:lnTo>
                  <a:lnTo>
                    <a:pt x="78669" y="7689"/>
                  </a:lnTo>
                  <a:lnTo>
                    <a:pt x="82078" y="5852"/>
                  </a:lnTo>
                  <a:lnTo>
                    <a:pt x="85199" y="3780"/>
                  </a:lnTo>
                  <a:lnTo>
                    <a:pt x="88972" y="2398"/>
                  </a:lnTo>
                  <a:lnTo>
                    <a:pt x="93181" y="1478"/>
                  </a:lnTo>
                  <a:lnTo>
                    <a:pt x="97679" y="864"/>
                  </a:lnTo>
                  <a:lnTo>
                    <a:pt x="102373" y="455"/>
                  </a:lnTo>
                  <a:lnTo>
                    <a:pt x="107194" y="182"/>
                  </a:lnTo>
                  <a:lnTo>
                    <a:pt x="112102" y="0"/>
                  </a:lnTo>
                  <a:lnTo>
                    <a:pt x="116221" y="725"/>
                  </a:lnTo>
                  <a:lnTo>
                    <a:pt x="119813" y="2056"/>
                  </a:lnTo>
                  <a:lnTo>
                    <a:pt x="123055" y="3789"/>
                  </a:lnTo>
                  <a:lnTo>
                    <a:pt x="126062" y="5791"/>
                  </a:lnTo>
                  <a:lnTo>
                    <a:pt x="128915" y="7973"/>
                  </a:lnTo>
                  <a:lnTo>
                    <a:pt x="131663" y="10274"/>
                  </a:lnTo>
                  <a:lnTo>
                    <a:pt x="134341" y="11808"/>
                  </a:lnTo>
                  <a:lnTo>
                    <a:pt x="136973" y="12831"/>
                  </a:lnTo>
                  <a:lnTo>
                    <a:pt x="139574" y="13512"/>
                  </a:lnTo>
                  <a:lnTo>
                    <a:pt x="141309" y="14814"/>
                  </a:lnTo>
                  <a:lnTo>
                    <a:pt x="142465" y="16528"/>
                  </a:lnTo>
                  <a:lnTo>
                    <a:pt x="143236" y="18517"/>
                  </a:lnTo>
                  <a:lnTo>
                    <a:pt x="146351" y="22986"/>
                  </a:lnTo>
                  <a:lnTo>
                    <a:pt x="148366" y="25362"/>
                  </a:lnTo>
                  <a:lnTo>
                    <a:pt x="149710" y="27794"/>
                  </a:lnTo>
                  <a:lnTo>
                    <a:pt x="150607" y="30261"/>
                  </a:lnTo>
                  <a:lnTo>
                    <a:pt x="151203" y="32753"/>
                  </a:lnTo>
                  <a:lnTo>
                    <a:pt x="150754" y="35260"/>
                  </a:lnTo>
                  <a:lnTo>
                    <a:pt x="149609" y="37779"/>
                  </a:lnTo>
                  <a:lnTo>
                    <a:pt x="147999" y="40305"/>
                  </a:lnTo>
                  <a:lnTo>
                    <a:pt x="146925" y="42835"/>
                  </a:lnTo>
                  <a:lnTo>
                    <a:pt x="146209" y="45369"/>
                  </a:lnTo>
                  <a:lnTo>
                    <a:pt x="145732" y="47904"/>
                  </a:lnTo>
                  <a:lnTo>
                    <a:pt x="144568" y="50442"/>
                  </a:lnTo>
                  <a:lnTo>
                    <a:pt x="142944" y="52980"/>
                  </a:lnTo>
                  <a:lnTo>
                    <a:pt x="141015" y="55519"/>
                  </a:lnTo>
                  <a:lnTo>
                    <a:pt x="138036" y="57211"/>
                  </a:lnTo>
                  <a:lnTo>
                    <a:pt x="134357" y="58339"/>
                  </a:lnTo>
                  <a:lnTo>
                    <a:pt x="130211" y="59092"/>
                  </a:lnTo>
                  <a:lnTo>
                    <a:pt x="125753" y="60440"/>
                  </a:lnTo>
                  <a:lnTo>
                    <a:pt x="121088" y="62185"/>
                  </a:lnTo>
                  <a:lnTo>
                    <a:pt x="116285" y="64195"/>
                  </a:lnTo>
                  <a:lnTo>
                    <a:pt x="111389" y="65536"/>
                  </a:lnTo>
                  <a:lnTo>
                    <a:pt x="106432" y="66429"/>
                  </a:lnTo>
                  <a:lnTo>
                    <a:pt x="101434" y="67025"/>
                  </a:lnTo>
                  <a:lnTo>
                    <a:pt x="97256" y="68269"/>
                  </a:lnTo>
                  <a:lnTo>
                    <a:pt x="93622" y="69944"/>
                  </a:lnTo>
                  <a:lnTo>
                    <a:pt x="90354" y="71908"/>
                  </a:lnTo>
                  <a:lnTo>
                    <a:pt x="86483" y="73218"/>
                  </a:lnTo>
                  <a:lnTo>
                    <a:pt x="82208" y="74090"/>
                  </a:lnTo>
                  <a:lnTo>
                    <a:pt x="77664" y="74672"/>
                  </a:lnTo>
                  <a:lnTo>
                    <a:pt x="73789" y="75060"/>
                  </a:lnTo>
                  <a:lnTo>
                    <a:pt x="70358" y="75319"/>
                  </a:lnTo>
                  <a:lnTo>
                    <a:pt x="67225" y="75491"/>
                  </a:lnTo>
                  <a:lnTo>
                    <a:pt x="61485" y="75683"/>
                  </a:lnTo>
                  <a:lnTo>
                    <a:pt x="46173" y="75833"/>
                  </a:lnTo>
                  <a:lnTo>
                    <a:pt x="41808" y="75835"/>
                  </a:lnTo>
                  <a:lnTo>
                    <a:pt x="41417" y="76682"/>
                  </a:lnTo>
                  <a:lnTo>
                    <a:pt x="42004" y="78094"/>
                  </a:lnTo>
                  <a:lnTo>
                    <a:pt x="44984" y="82397"/>
                  </a:lnTo>
                  <a:lnTo>
                    <a:pt x="46076" y="84443"/>
                  </a:lnTo>
                  <a:lnTo>
                    <a:pt x="49546" y="91233"/>
                  </a:lnTo>
                  <a:lnTo>
                    <a:pt x="50810" y="94567"/>
                  </a:lnTo>
                  <a:lnTo>
                    <a:pt x="51653" y="97637"/>
                  </a:lnTo>
                  <a:lnTo>
                    <a:pt x="52215" y="100530"/>
                  </a:lnTo>
                  <a:lnTo>
                    <a:pt x="53436" y="103305"/>
                  </a:lnTo>
                  <a:lnTo>
                    <a:pt x="55096" y="106002"/>
                  </a:lnTo>
                  <a:lnTo>
                    <a:pt x="57051" y="108647"/>
                  </a:lnTo>
                  <a:lnTo>
                    <a:pt x="59199" y="111257"/>
                  </a:lnTo>
                  <a:lnTo>
                    <a:pt x="61479" y="113843"/>
                  </a:lnTo>
                  <a:lnTo>
                    <a:pt x="63845" y="116414"/>
                  </a:lnTo>
                  <a:lnTo>
                    <a:pt x="65423" y="118975"/>
                  </a:lnTo>
                  <a:lnTo>
                    <a:pt x="66474" y="121529"/>
                  </a:lnTo>
                  <a:lnTo>
                    <a:pt x="67176" y="124078"/>
                  </a:lnTo>
                  <a:lnTo>
                    <a:pt x="68489" y="126624"/>
                  </a:lnTo>
                  <a:lnTo>
                    <a:pt x="70213" y="129168"/>
                  </a:lnTo>
                  <a:lnTo>
                    <a:pt x="72207" y="131711"/>
                  </a:lnTo>
                  <a:lnTo>
                    <a:pt x="74385" y="134253"/>
                  </a:lnTo>
                  <a:lnTo>
                    <a:pt x="76683" y="136794"/>
                  </a:lnTo>
                  <a:lnTo>
                    <a:pt x="79061" y="139335"/>
                  </a:lnTo>
                  <a:lnTo>
                    <a:pt x="80646" y="141875"/>
                  </a:lnTo>
                  <a:lnTo>
                    <a:pt x="81704" y="144415"/>
                  </a:lnTo>
                  <a:lnTo>
                    <a:pt x="82408" y="146956"/>
                  </a:lnTo>
                  <a:lnTo>
                    <a:pt x="83725" y="148649"/>
                  </a:lnTo>
                  <a:lnTo>
                    <a:pt x="85450" y="149778"/>
                  </a:lnTo>
                  <a:lnTo>
                    <a:pt x="90255" y="151590"/>
                  </a:lnTo>
                  <a:lnTo>
                    <a:pt x="93170" y="151838"/>
                  </a:lnTo>
                  <a:lnTo>
                    <a:pt x="99058" y="1520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Annotation1036"/>
            <p:cNvSpPr/>
            <p:nvPr/>
          </p:nvSpPr>
          <p:spPr>
            <a:xfrm>
              <a:off x="4632960" y="542214"/>
              <a:ext cx="97861" cy="120688"/>
            </a:xfrm>
            <a:custGeom>
              <a:avLst/>
              <a:gdLst/>
              <a:ahLst/>
              <a:cxnLst/>
              <a:rect l="0" t="0" r="0" b="0"/>
              <a:pathLst>
                <a:path w="97861" h="120688">
                  <a:moveTo>
                    <a:pt x="0" y="75006"/>
                  </a:moveTo>
                  <a:lnTo>
                    <a:pt x="7593" y="67414"/>
                  </a:lnTo>
                  <a:lnTo>
                    <a:pt x="7612" y="71440"/>
                  </a:lnTo>
                  <a:lnTo>
                    <a:pt x="6768" y="72629"/>
                  </a:lnTo>
                  <a:lnTo>
                    <a:pt x="5358" y="73421"/>
                  </a:lnTo>
                  <a:lnTo>
                    <a:pt x="3572" y="73949"/>
                  </a:lnTo>
                  <a:lnTo>
                    <a:pt x="2382" y="75148"/>
                  </a:lnTo>
                  <a:lnTo>
                    <a:pt x="1588" y="76794"/>
                  </a:lnTo>
                  <a:lnTo>
                    <a:pt x="1059" y="78738"/>
                  </a:lnTo>
                  <a:lnTo>
                    <a:pt x="706" y="80881"/>
                  </a:lnTo>
                  <a:lnTo>
                    <a:pt x="471" y="83156"/>
                  </a:lnTo>
                  <a:lnTo>
                    <a:pt x="314" y="85519"/>
                  </a:lnTo>
                  <a:lnTo>
                    <a:pt x="209" y="87942"/>
                  </a:lnTo>
                  <a:lnTo>
                    <a:pt x="93" y="92891"/>
                  </a:lnTo>
                  <a:lnTo>
                    <a:pt x="3" y="115649"/>
                  </a:lnTo>
                  <a:lnTo>
                    <a:pt x="848" y="117341"/>
                  </a:lnTo>
                  <a:lnTo>
                    <a:pt x="2259" y="118470"/>
                  </a:lnTo>
                  <a:lnTo>
                    <a:pt x="4046" y="119222"/>
                  </a:lnTo>
                  <a:lnTo>
                    <a:pt x="6084" y="119723"/>
                  </a:lnTo>
                  <a:lnTo>
                    <a:pt x="8289" y="120058"/>
                  </a:lnTo>
                  <a:lnTo>
                    <a:pt x="10607" y="120281"/>
                  </a:lnTo>
                  <a:lnTo>
                    <a:pt x="12998" y="120429"/>
                  </a:lnTo>
                  <a:lnTo>
                    <a:pt x="17913" y="120594"/>
                  </a:lnTo>
                  <a:lnTo>
                    <a:pt x="25439" y="120687"/>
                  </a:lnTo>
                  <a:lnTo>
                    <a:pt x="28813" y="119854"/>
                  </a:lnTo>
                  <a:lnTo>
                    <a:pt x="32755" y="118451"/>
                  </a:lnTo>
                  <a:lnTo>
                    <a:pt x="37077" y="116670"/>
                  </a:lnTo>
                  <a:lnTo>
                    <a:pt x="40805" y="114635"/>
                  </a:lnTo>
                  <a:lnTo>
                    <a:pt x="44137" y="112432"/>
                  </a:lnTo>
                  <a:lnTo>
                    <a:pt x="47204" y="110117"/>
                  </a:lnTo>
                  <a:lnTo>
                    <a:pt x="50096" y="106880"/>
                  </a:lnTo>
                  <a:lnTo>
                    <a:pt x="52871" y="103029"/>
                  </a:lnTo>
                  <a:lnTo>
                    <a:pt x="55567" y="98768"/>
                  </a:lnTo>
                  <a:lnTo>
                    <a:pt x="59058" y="95081"/>
                  </a:lnTo>
                  <a:lnTo>
                    <a:pt x="63079" y="91776"/>
                  </a:lnTo>
                  <a:lnTo>
                    <a:pt x="67452" y="88726"/>
                  </a:lnTo>
                  <a:lnTo>
                    <a:pt x="71215" y="85846"/>
                  </a:lnTo>
                  <a:lnTo>
                    <a:pt x="74570" y="83080"/>
                  </a:lnTo>
                  <a:lnTo>
                    <a:pt x="77653" y="80388"/>
                  </a:lnTo>
                  <a:lnTo>
                    <a:pt x="80555" y="76901"/>
                  </a:lnTo>
                  <a:lnTo>
                    <a:pt x="83337" y="72883"/>
                  </a:lnTo>
                  <a:lnTo>
                    <a:pt x="86038" y="68511"/>
                  </a:lnTo>
                  <a:lnTo>
                    <a:pt x="87839" y="64749"/>
                  </a:lnTo>
                  <a:lnTo>
                    <a:pt x="89039" y="61395"/>
                  </a:lnTo>
                  <a:lnTo>
                    <a:pt x="89840" y="58312"/>
                  </a:lnTo>
                  <a:lnTo>
                    <a:pt x="91219" y="55410"/>
                  </a:lnTo>
                  <a:lnTo>
                    <a:pt x="92986" y="52629"/>
                  </a:lnTo>
                  <a:lnTo>
                    <a:pt x="95011" y="49928"/>
                  </a:lnTo>
                  <a:lnTo>
                    <a:pt x="96360" y="46434"/>
                  </a:lnTo>
                  <a:lnTo>
                    <a:pt x="97261" y="42411"/>
                  </a:lnTo>
                  <a:lnTo>
                    <a:pt x="97860" y="38036"/>
                  </a:lnTo>
                  <a:lnTo>
                    <a:pt x="97414" y="34273"/>
                  </a:lnTo>
                  <a:lnTo>
                    <a:pt x="96269" y="30917"/>
                  </a:lnTo>
                  <a:lnTo>
                    <a:pt x="94660" y="27834"/>
                  </a:lnTo>
                  <a:lnTo>
                    <a:pt x="92740" y="24931"/>
                  </a:lnTo>
                  <a:lnTo>
                    <a:pt x="90613" y="22150"/>
                  </a:lnTo>
                  <a:lnTo>
                    <a:pt x="88348" y="19449"/>
                  </a:lnTo>
                  <a:lnTo>
                    <a:pt x="85993" y="16801"/>
                  </a:lnTo>
                  <a:lnTo>
                    <a:pt x="81116" y="11602"/>
                  </a:lnTo>
                  <a:lnTo>
                    <a:pt x="78631" y="9877"/>
                  </a:lnTo>
                  <a:lnTo>
                    <a:pt x="76128" y="8726"/>
                  </a:lnTo>
                  <a:lnTo>
                    <a:pt x="73611" y="7960"/>
                  </a:lnTo>
                  <a:lnTo>
                    <a:pt x="71088" y="6602"/>
                  </a:lnTo>
                  <a:lnTo>
                    <a:pt x="68559" y="4850"/>
                  </a:lnTo>
                  <a:lnTo>
                    <a:pt x="66026" y="2835"/>
                  </a:lnTo>
                  <a:lnTo>
                    <a:pt x="63491" y="1492"/>
                  </a:lnTo>
                  <a:lnTo>
                    <a:pt x="60954" y="597"/>
                  </a:lnTo>
                  <a:lnTo>
                    <a:pt x="58416" y="0"/>
                  </a:lnTo>
                  <a:lnTo>
                    <a:pt x="55031" y="449"/>
                  </a:lnTo>
                  <a:lnTo>
                    <a:pt x="51080" y="1595"/>
                  </a:lnTo>
                  <a:lnTo>
                    <a:pt x="46754" y="3205"/>
                  </a:lnTo>
                  <a:lnTo>
                    <a:pt x="43022" y="4279"/>
                  </a:lnTo>
                  <a:lnTo>
                    <a:pt x="39689" y="4995"/>
                  </a:lnTo>
                  <a:lnTo>
                    <a:pt x="36619" y="5472"/>
                  </a:lnTo>
                  <a:lnTo>
                    <a:pt x="33726" y="6637"/>
                  </a:lnTo>
                  <a:lnTo>
                    <a:pt x="30951" y="8260"/>
                  </a:lnTo>
                  <a:lnTo>
                    <a:pt x="22860" y="140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Annotation1037"/>
            <p:cNvSpPr/>
            <p:nvPr/>
          </p:nvSpPr>
          <p:spPr>
            <a:xfrm>
              <a:off x="4404360" y="807720"/>
              <a:ext cx="60961" cy="167641"/>
            </a:xfrm>
            <a:custGeom>
              <a:avLst/>
              <a:gdLst/>
              <a:ahLst/>
              <a:cxnLst/>
              <a:rect l="0" t="0" r="0" b="0"/>
              <a:pathLst>
                <a:path w="60961" h="167641">
                  <a:moveTo>
                    <a:pt x="60960" y="167640"/>
                  </a:moveTo>
                  <a:lnTo>
                    <a:pt x="60960" y="146428"/>
                  </a:lnTo>
                  <a:lnTo>
                    <a:pt x="60114" y="142492"/>
                  </a:lnTo>
                  <a:lnTo>
                    <a:pt x="58702" y="139022"/>
                  </a:lnTo>
                  <a:lnTo>
                    <a:pt x="56915" y="135861"/>
                  </a:lnTo>
                  <a:lnTo>
                    <a:pt x="55723" y="132061"/>
                  </a:lnTo>
                  <a:lnTo>
                    <a:pt x="54929" y="127834"/>
                  </a:lnTo>
                  <a:lnTo>
                    <a:pt x="54399" y="123323"/>
                  </a:lnTo>
                  <a:lnTo>
                    <a:pt x="54046" y="116929"/>
                  </a:lnTo>
                  <a:lnTo>
                    <a:pt x="53654" y="100793"/>
                  </a:lnTo>
                  <a:lnTo>
                    <a:pt x="52703" y="93442"/>
                  </a:lnTo>
                  <a:lnTo>
                    <a:pt x="51222" y="86848"/>
                  </a:lnTo>
                  <a:lnTo>
                    <a:pt x="49388" y="80759"/>
                  </a:lnTo>
                  <a:lnTo>
                    <a:pt x="47319" y="75853"/>
                  </a:lnTo>
                  <a:lnTo>
                    <a:pt x="45093" y="71735"/>
                  </a:lnTo>
                  <a:lnTo>
                    <a:pt x="42762" y="68143"/>
                  </a:lnTo>
                  <a:lnTo>
                    <a:pt x="40362" y="64056"/>
                  </a:lnTo>
                  <a:lnTo>
                    <a:pt x="37914" y="59637"/>
                  </a:lnTo>
                  <a:lnTo>
                    <a:pt x="31948" y="48469"/>
                  </a:lnTo>
                  <a:lnTo>
                    <a:pt x="26870" y="38444"/>
                  </a:lnTo>
                  <a:lnTo>
                    <a:pt x="25534" y="34943"/>
                  </a:lnTo>
                  <a:lnTo>
                    <a:pt x="24643" y="31762"/>
                  </a:lnTo>
                  <a:lnTo>
                    <a:pt x="24049" y="28795"/>
                  </a:lnTo>
                  <a:lnTo>
                    <a:pt x="22806" y="26816"/>
                  </a:lnTo>
                  <a:lnTo>
                    <a:pt x="21130" y="25498"/>
                  </a:lnTo>
                  <a:lnTo>
                    <a:pt x="19167" y="24618"/>
                  </a:lnTo>
                  <a:lnTo>
                    <a:pt x="17858" y="23186"/>
                  </a:lnTo>
                  <a:lnTo>
                    <a:pt x="16985" y="21384"/>
                  </a:lnTo>
                  <a:lnTo>
                    <a:pt x="16404" y="19336"/>
                  </a:lnTo>
                  <a:lnTo>
                    <a:pt x="15169" y="17124"/>
                  </a:lnTo>
                  <a:lnTo>
                    <a:pt x="13500" y="14803"/>
                  </a:lnTo>
                  <a:lnTo>
                    <a:pt x="8781" y="9039"/>
                  </a:lnTo>
                  <a:lnTo>
                    <a:pt x="7547" y="8566"/>
                  </a:lnTo>
                  <a:lnTo>
                    <a:pt x="5879" y="8251"/>
                  </a:lnTo>
                  <a:lnTo>
                    <a:pt x="3919" y="8040"/>
                  </a:lnTo>
                  <a:lnTo>
                    <a:pt x="2613" y="7054"/>
                  </a:lnTo>
                  <a:lnTo>
                    <a:pt x="1742" y="554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Annotation1038"/>
            <p:cNvSpPr/>
            <p:nvPr/>
          </p:nvSpPr>
          <p:spPr>
            <a:xfrm>
              <a:off x="4168465" y="822988"/>
              <a:ext cx="113976" cy="1587906"/>
            </a:xfrm>
            <a:custGeom>
              <a:avLst/>
              <a:gdLst/>
              <a:ahLst/>
              <a:cxnLst/>
              <a:rect l="0" t="0" r="0" b="0"/>
              <a:pathLst>
                <a:path w="113976" h="1587906">
                  <a:moveTo>
                    <a:pt x="113975" y="7592"/>
                  </a:moveTo>
                  <a:lnTo>
                    <a:pt x="99142" y="7592"/>
                  </a:lnTo>
                  <a:lnTo>
                    <a:pt x="98736" y="0"/>
                  </a:lnTo>
                  <a:lnTo>
                    <a:pt x="98735" y="259643"/>
                  </a:lnTo>
                  <a:lnTo>
                    <a:pt x="96478" y="289795"/>
                  </a:lnTo>
                  <a:lnTo>
                    <a:pt x="93498" y="320975"/>
                  </a:lnTo>
                  <a:lnTo>
                    <a:pt x="92175" y="354589"/>
                  </a:lnTo>
                  <a:lnTo>
                    <a:pt x="91429" y="410879"/>
                  </a:lnTo>
                  <a:lnTo>
                    <a:pt x="91208" y="470455"/>
                  </a:lnTo>
                  <a:lnTo>
                    <a:pt x="88899" y="510771"/>
                  </a:lnTo>
                  <a:lnTo>
                    <a:pt x="85897" y="551267"/>
                  </a:lnTo>
                  <a:lnTo>
                    <a:pt x="84563" y="591843"/>
                  </a:lnTo>
                  <a:lnTo>
                    <a:pt x="83811" y="652767"/>
                  </a:lnTo>
                  <a:lnTo>
                    <a:pt x="81378" y="695657"/>
                  </a:lnTo>
                  <a:lnTo>
                    <a:pt x="78321" y="740118"/>
                  </a:lnTo>
                  <a:lnTo>
                    <a:pt x="76962" y="785279"/>
                  </a:lnTo>
                  <a:lnTo>
                    <a:pt x="74100" y="828493"/>
                  </a:lnTo>
                  <a:lnTo>
                    <a:pt x="65365" y="915471"/>
                  </a:lnTo>
                  <a:lnTo>
                    <a:pt x="50445" y="1045068"/>
                  </a:lnTo>
                  <a:lnTo>
                    <a:pt x="47640" y="1087888"/>
                  </a:lnTo>
                  <a:lnTo>
                    <a:pt x="45546" y="1128650"/>
                  </a:lnTo>
                  <a:lnTo>
                    <a:pt x="43802" y="1147817"/>
                  </a:lnTo>
                  <a:lnTo>
                    <a:pt x="39608" y="1184919"/>
                  </a:lnTo>
                  <a:lnTo>
                    <a:pt x="27522" y="1274890"/>
                  </a:lnTo>
                  <a:lnTo>
                    <a:pt x="20934" y="1355642"/>
                  </a:lnTo>
                  <a:lnTo>
                    <a:pt x="18928" y="1371112"/>
                  </a:lnTo>
                  <a:lnTo>
                    <a:pt x="16744" y="1385659"/>
                  </a:lnTo>
                  <a:lnTo>
                    <a:pt x="12059" y="1413110"/>
                  </a:lnTo>
                  <a:lnTo>
                    <a:pt x="8707" y="1452366"/>
                  </a:lnTo>
                  <a:lnTo>
                    <a:pt x="6728" y="1497472"/>
                  </a:lnTo>
                  <a:lnTo>
                    <a:pt x="2142" y="1527880"/>
                  </a:lnTo>
                  <a:lnTo>
                    <a:pt x="0" y="1565158"/>
                  </a:lnTo>
                  <a:lnTo>
                    <a:pt x="739" y="1570056"/>
                  </a:lnTo>
                  <a:lnTo>
                    <a:pt x="3817" y="1577756"/>
                  </a:lnTo>
                  <a:lnTo>
                    <a:pt x="5749" y="1584001"/>
                  </a:lnTo>
                  <a:lnTo>
                    <a:pt x="6608" y="1587905"/>
                  </a:lnTo>
                  <a:lnTo>
                    <a:pt x="6838" y="1587760"/>
                  </a:lnTo>
                  <a:lnTo>
                    <a:pt x="6990" y="1586818"/>
                  </a:lnTo>
                  <a:lnTo>
                    <a:pt x="9418" y="1581255"/>
                  </a:lnTo>
                  <a:lnTo>
                    <a:pt x="14915" y="15696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Annotation1039"/>
            <p:cNvSpPr/>
            <p:nvPr/>
          </p:nvSpPr>
          <p:spPr>
            <a:xfrm>
              <a:off x="4762500" y="838200"/>
              <a:ext cx="171681" cy="1668781"/>
            </a:xfrm>
            <a:custGeom>
              <a:avLst/>
              <a:gdLst/>
              <a:ahLst/>
              <a:cxnLst/>
              <a:rect l="0" t="0" r="0" b="0"/>
              <a:pathLst>
                <a:path w="171681" h="1668781">
                  <a:moveTo>
                    <a:pt x="167640" y="0"/>
                  </a:moveTo>
                  <a:lnTo>
                    <a:pt x="163595" y="0"/>
                  </a:lnTo>
                  <a:lnTo>
                    <a:pt x="163250" y="1693"/>
                  </a:lnTo>
                  <a:lnTo>
                    <a:pt x="167144" y="20758"/>
                  </a:lnTo>
                  <a:lnTo>
                    <a:pt x="167612" y="64061"/>
                  </a:lnTo>
                  <a:lnTo>
                    <a:pt x="169890" y="92359"/>
                  </a:lnTo>
                  <a:lnTo>
                    <a:pt x="171680" y="102213"/>
                  </a:lnTo>
                  <a:lnTo>
                    <a:pt x="170154" y="140352"/>
                  </a:lnTo>
                  <a:lnTo>
                    <a:pt x="168385" y="183826"/>
                  </a:lnTo>
                  <a:lnTo>
                    <a:pt x="167861" y="232926"/>
                  </a:lnTo>
                  <a:lnTo>
                    <a:pt x="165481" y="269751"/>
                  </a:lnTo>
                  <a:lnTo>
                    <a:pt x="162447" y="310389"/>
                  </a:lnTo>
                  <a:lnTo>
                    <a:pt x="159892" y="381716"/>
                  </a:lnTo>
                  <a:lnTo>
                    <a:pt x="156294" y="434376"/>
                  </a:lnTo>
                  <a:lnTo>
                    <a:pt x="153303" y="461457"/>
                  </a:lnTo>
                  <a:lnTo>
                    <a:pt x="149615" y="488825"/>
                  </a:lnTo>
                  <a:lnTo>
                    <a:pt x="145464" y="516383"/>
                  </a:lnTo>
                  <a:lnTo>
                    <a:pt x="141849" y="544915"/>
                  </a:lnTo>
                  <a:lnTo>
                    <a:pt x="135575" y="603711"/>
                  </a:lnTo>
                  <a:lnTo>
                    <a:pt x="127283" y="693933"/>
                  </a:lnTo>
                  <a:lnTo>
                    <a:pt x="123803" y="725089"/>
                  </a:lnTo>
                  <a:lnTo>
                    <a:pt x="115419" y="789057"/>
                  </a:lnTo>
                  <a:lnTo>
                    <a:pt x="96239" y="918961"/>
                  </a:lnTo>
                  <a:lnTo>
                    <a:pt x="76145" y="1041078"/>
                  </a:lnTo>
                  <a:lnTo>
                    <a:pt x="71083" y="1069972"/>
                  </a:lnTo>
                  <a:lnTo>
                    <a:pt x="66862" y="1097701"/>
                  </a:lnTo>
                  <a:lnTo>
                    <a:pt x="59914" y="1151090"/>
                  </a:lnTo>
                  <a:lnTo>
                    <a:pt x="30497" y="1399071"/>
                  </a:lnTo>
                  <a:lnTo>
                    <a:pt x="26254" y="1436303"/>
                  </a:lnTo>
                  <a:lnTo>
                    <a:pt x="24369" y="1472606"/>
                  </a:lnTo>
                  <a:lnTo>
                    <a:pt x="23306" y="1518274"/>
                  </a:lnTo>
                  <a:lnTo>
                    <a:pt x="18947" y="1558616"/>
                  </a:lnTo>
                  <a:lnTo>
                    <a:pt x="15972" y="1604090"/>
                  </a:lnTo>
                  <a:lnTo>
                    <a:pt x="14610" y="1633714"/>
                  </a:lnTo>
                  <a:lnTo>
                    <a:pt x="11291" y="1647833"/>
                  </a:lnTo>
                  <a:lnTo>
                    <a:pt x="6993" y="1657495"/>
                  </a:lnTo>
                  <a:lnTo>
                    <a:pt x="0" y="1668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Annotation1040"/>
            <p:cNvSpPr/>
            <p:nvPr/>
          </p:nvSpPr>
          <p:spPr>
            <a:xfrm>
              <a:off x="4346365" y="868717"/>
              <a:ext cx="492336" cy="38064"/>
            </a:xfrm>
            <a:custGeom>
              <a:avLst/>
              <a:gdLst/>
              <a:ahLst/>
              <a:cxnLst/>
              <a:rect l="0" t="0" r="0" b="0"/>
              <a:pathLst>
                <a:path w="492336" h="38064">
                  <a:moveTo>
                    <a:pt x="19895" y="38063"/>
                  </a:moveTo>
                  <a:lnTo>
                    <a:pt x="213" y="38063"/>
                  </a:lnTo>
                  <a:lnTo>
                    <a:pt x="0" y="37216"/>
                  </a:lnTo>
                  <a:lnTo>
                    <a:pt x="705" y="35805"/>
                  </a:lnTo>
                  <a:lnTo>
                    <a:pt x="2022" y="34018"/>
                  </a:lnTo>
                  <a:lnTo>
                    <a:pt x="3747" y="31980"/>
                  </a:lnTo>
                  <a:lnTo>
                    <a:pt x="5743" y="29774"/>
                  </a:lnTo>
                  <a:lnTo>
                    <a:pt x="7920" y="27457"/>
                  </a:lnTo>
                  <a:lnTo>
                    <a:pt x="11065" y="25913"/>
                  </a:lnTo>
                  <a:lnTo>
                    <a:pt x="14856" y="24883"/>
                  </a:lnTo>
                  <a:lnTo>
                    <a:pt x="19075" y="24196"/>
                  </a:lnTo>
                  <a:lnTo>
                    <a:pt x="24428" y="22892"/>
                  </a:lnTo>
                  <a:lnTo>
                    <a:pt x="30538" y="21176"/>
                  </a:lnTo>
                  <a:lnTo>
                    <a:pt x="37150" y="19185"/>
                  </a:lnTo>
                  <a:lnTo>
                    <a:pt x="44945" y="17858"/>
                  </a:lnTo>
                  <a:lnTo>
                    <a:pt x="53528" y="16973"/>
                  </a:lnTo>
                  <a:lnTo>
                    <a:pt x="62638" y="16383"/>
                  </a:lnTo>
                  <a:lnTo>
                    <a:pt x="72097" y="15143"/>
                  </a:lnTo>
                  <a:lnTo>
                    <a:pt x="81790" y="13470"/>
                  </a:lnTo>
                  <a:lnTo>
                    <a:pt x="103284" y="9353"/>
                  </a:lnTo>
                  <a:lnTo>
                    <a:pt x="129770" y="4701"/>
                  </a:lnTo>
                  <a:lnTo>
                    <a:pt x="143099" y="3122"/>
                  </a:lnTo>
                  <a:lnTo>
                    <a:pt x="156217" y="2069"/>
                  </a:lnTo>
                  <a:lnTo>
                    <a:pt x="169196" y="1367"/>
                  </a:lnTo>
                  <a:lnTo>
                    <a:pt x="197165" y="587"/>
                  </a:lnTo>
                  <a:lnTo>
                    <a:pt x="297908" y="0"/>
                  </a:lnTo>
                  <a:lnTo>
                    <a:pt x="311917" y="834"/>
                  </a:lnTo>
                  <a:lnTo>
                    <a:pt x="326336" y="2237"/>
                  </a:lnTo>
                  <a:lnTo>
                    <a:pt x="341029" y="4019"/>
                  </a:lnTo>
                  <a:lnTo>
                    <a:pt x="355058" y="6054"/>
                  </a:lnTo>
                  <a:lnTo>
                    <a:pt x="381934" y="10572"/>
                  </a:lnTo>
                  <a:lnTo>
                    <a:pt x="394182" y="12963"/>
                  </a:lnTo>
                  <a:lnTo>
                    <a:pt x="416821" y="17876"/>
                  </a:lnTo>
                  <a:lnTo>
                    <a:pt x="426752" y="20372"/>
                  </a:lnTo>
                  <a:lnTo>
                    <a:pt x="435913" y="22882"/>
                  </a:lnTo>
                  <a:lnTo>
                    <a:pt x="444560" y="25403"/>
                  </a:lnTo>
                  <a:lnTo>
                    <a:pt x="452019" y="27083"/>
                  </a:lnTo>
                  <a:lnTo>
                    <a:pt x="458684" y="28203"/>
                  </a:lnTo>
                  <a:lnTo>
                    <a:pt x="464822" y="28950"/>
                  </a:lnTo>
                  <a:lnTo>
                    <a:pt x="470606" y="30294"/>
                  </a:lnTo>
                  <a:lnTo>
                    <a:pt x="476156" y="32037"/>
                  </a:lnTo>
                  <a:lnTo>
                    <a:pt x="492335" y="38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Annotation1041"/>
            <p:cNvSpPr/>
            <p:nvPr/>
          </p:nvSpPr>
          <p:spPr>
            <a:xfrm>
              <a:off x="4394556" y="1112520"/>
              <a:ext cx="390805" cy="22778"/>
            </a:xfrm>
            <a:custGeom>
              <a:avLst/>
              <a:gdLst/>
              <a:ahLst/>
              <a:cxnLst/>
              <a:rect l="0" t="0" r="0" b="0"/>
              <a:pathLst>
                <a:path w="390805" h="22778">
                  <a:moveTo>
                    <a:pt x="9804" y="0"/>
                  </a:moveTo>
                  <a:lnTo>
                    <a:pt x="1714" y="12136"/>
                  </a:lnTo>
                  <a:lnTo>
                    <a:pt x="177" y="15710"/>
                  </a:lnTo>
                  <a:lnTo>
                    <a:pt x="0" y="18094"/>
                  </a:lnTo>
                  <a:lnTo>
                    <a:pt x="728" y="19683"/>
                  </a:lnTo>
                  <a:lnTo>
                    <a:pt x="2906" y="20742"/>
                  </a:lnTo>
                  <a:lnTo>
                    <a:pt x="6053" y="21448"/>
                  </a:lnTo>
                  <a:lnTo>
                    <a:pt x="9843" y="21919"/>
                  </a:lnTo>
                  <a:lnTo>
                    <a:pt x="18570" y="22442"/>
                  </a:lnTo>
                  <a:lnTo>
                    <a:pt x="28940" y="22674"/>
                  </a:lnTo>
                  <a:lnTo>
                    <a:pt x="42016" y="22777"/>
                  </a:lnTo>
                  <a:lnTo>
                    <a:pt x="49058" y="21958"/>
                  </a:lnTo>
                  <a:lnTo>
                    <a:pt x="56294" y="20566"/>
                  </a:lnTo>
                  <a:lnTo>
                    <a:pt x="63658" y="18790"/>
                  </a:lnTo>
                  <a:lnTo>
                    <a:pt x="72799" y="17607"/>
                  </a:lnTo>
                  <a:lnTo>
                    <a:pt x="83128" y="16818"/>
                  </a:lnTo>
                  <a:lnTo>
                    <a:pt x="94246" y="16292"/>
                  </a:lnTo>
                  <a:lnTo>
                    <a:pt x="105045" y="15095"/>
                  </a:lnTo>
                  <a:lnTo>
                    <a:pt x="115631" y="13450"/>
                  </a:lnTo>
                  <a:lnTo>
                    <a:pt x="126076" y="11507"/>
                  </a:lnTo>
                  <a:lnTo>
                    <a:pt x="137272" y="10211"/>
                  </a:lnTo>
                  <a:lnTo>
                    <a:pt x="148969" y="9347"/>
                  </a:lnTo>
                  <a:lnTo>
                    <a:pt x="161001" y="8772"/>
                  </a:lnTo>
                  <a:lnTo>
                    <a:pt x="185658" y="8132"/>
                  </a:lnTo>
                  <a:lnTo>
                    <a:pt x="390804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Annotation1042"/>
            <p:cNvSpPr/>
            <p:nvPr/>
          </p:nvSpPr>
          <p:spPr>
            <a:xfrm>
              <a:off x="4383383" y="1226820"/>
              <a:ext cx="356258" cy="30481"/>
            </a:xfrm>
            <a:custGeom>
              <a:avLst/>
              <a:gdLst/>
              <a:ahLst/>
              <a:cxnLst/>
              <a:rect l="0" t="0" r="0" b="0"/>
              <a:pathLst>
                <a:path w="356258" h="30481">
                  <a:moveTo>
                    <a:pt x="43837" y="7620"/>
                  </a:moveTo>
                  <a:lnTo>
                    <a:pt x="0" y="29539"/>
                  </a:lnTo>
                  <a:lnTo>
                    <a:pt x="220" y="29852"/>
                  </a:lnTo>
                  <a:lnTo>
                    <a:pt x="2720" y="30201"/>
                  </a:lnTo>
                  <a:lnTo>
                    <a:pt x="12933" y="30397"/>
                  </a:lnTo>
                  <a:lnTo>
                    <a:pt x="145990" y="30480"/>
                  </a:lnTo>
                  <a:lnTo>
                    <a:pt x="159353" y="29633"/>
                  </a:lnTo>
                  <a:lnTo>
                    <a:pt x="172494" y="28222"/>
                  </a:lnTo>
                  <a:lnTo>
                    <a:pt x="185489" y="26435"/>
                  </a:lnTo>
                  <a:lnTo>
                    <a:pt x="211215" y="22191"/>
                  </a:lnTo>
                  <a:lnTo>
                    <a:pt x="224003" y="19874"/>
                  </a:lnTo>
                  <a:lnTo>
                    <a:pt x="237608" y="18330"/>
                  </a:lnTo>
                  <a:lnTo>
                    <a:pt x="251758" y="17300"/>
                  </a:lnTo>
                  <a:lnTo>
                    <a:pt x="266270" y="16613"/>
                  </a:lnTo>
                  <a:lnTo>
                    <a:pt x="279333" y="15309"/>
                  </a:lnTo>
                  <a:lnTo>
                    <a:pt x="291427" y="13593"/>
                  </a:lnTo>
                  <a:lnTo>
                    <a:pt x="302877" y="11602"/>
                  </a:lnTo>
                  <a:lnTo>
                    <a:pt x="313897" y="9428"/>
                  </a:lnTo>
                  <a:lnTo>
                    <a:pt x="3562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Annotation1043"/>
            <p:cNvSpPr/>
            <p:nvPr/>
          </p:nvSpPr>
          <p:spPr>
            <a:xfrm>
              <a:off x="4354956" y="1424940"/>
              <a:ext cx="407545" cy="37724"/>
            </a:xfrm>
            <a:custGeom>
              <a:avLst/>
              <a:gdLst/>
              <a:ahLst/>
              <a:cxnLst/>
              <a:rect l="0" t="0" r="0" b="0"/>
              <a:pathLst>
                <a:path w="407545" h="37724">
                  <a:moveTo>
                    <a:pt x="11304" y="7620"/>
                  </a:moveTo>
                  <a:lnTo>
                    <a:pt x="7260" y="11665"/>
                  </a:lnTo>
                  <a:lnTo>
                    <a:pt x="5221" y="14550"/>
                  </a:lnTo>
                  <a:lnTo>
                    <a:pt x="3015" y="18167"/>
                  </a:lnTo>
                  <a:lnTo>
                    <a:pt x="698" y="22271"/>
                  </a:lnTo>
                  <a:lnTo>
                    <a:pt x="0" y="25007"/>
                  </a:lnTo>
                  <a:lnTo>
                    <a:pt x="382" y="26832"/>
                  </a:lnTo>
                  <a:lnTo>
                    <a:pt x="1482" y="28048"/>
                  </a:lnTo>
                  <a:lnTo>
                    <a:pt x="3909" y="29705"/>
                  </a:lnTo>
                  <a:lnTo>
                    <a:pt x="7221" y="31657"/>
                  </a:lnTo>
                  <a:lnTo>
                    <a:pt x="11122" y="33804"/>
                  </a:lnTo>
                  <a:lnTo>
                    <a:pt x="15416" y="35236"/>
                  </a:lnTo>
                  <a:lnTo>
                    <a:pt x="19972" y="36191"/>
                  </a:lnTo>
                  <a:lnTo>
                    <a:pt x="29550" y="37251"/>
                  </a:lnTo>
                  <a:lnTo>
                    <a:pt x="39451" y="37723"/>
                  </a:lnTo>
                  <a:lnTo>
                    <a:pt x="45309" y="37002"/>
                  </a:lnTo>
                  <a:lnTo>
                    <a:pt x="51753" y="35675"/>
                  </a:lnTo>
                  <a:lnTo>
                    <a:pt x="58590" y="33943"/>
                  </a:lnTo>
                  <a:lnTo>
                    <a:pt x="66535" y="32789"/>
                  </a:lnTo>
                  <a:lnTo>
                    <a:pt x="75218" y="32019"/>
                  </a:lnTo>
                  <a:lnTo>
                    <a:pt x="84393" y="31506"/>
                  </a:lnTo>
                  <a:lnTo>
                    <a:pt x="103620" y="30936"/>
                  </a:lnTo>
                  <a:lnTo>
                    <a:pt x="113488" y="30784"/>
                  </a:lnTo>
                  <a:lnTo>
                    <a:pt x="125146" y="29836"/>
                  </a:lnTo>
                  <a:lnTo>
                    <a:pt x="137999" y="28357"/>
                  </a:lnTo>
                  <a:lnTo>
                    <a:pt x="151647" y="26525"/>
                  </a:lnTo>
                  <a:lnTo>
                    <a:pt x="164979" y="25303"/>
                  </a:lnTo>
                  <a:lnTo>
                    <a:pt x="178101" y="24489"/>
                  </a:lnTo>
                  <a:lnTo>
                    <a:pt x="191082" y="23946"/>
                  </a:lnTo>
                  <a:lnTo>
                    <a:pt x="203970" y="22737"/>
                  </a:lnTo>
                  <a:lnTo>
                    <a:pt x="216794" y="21085"/>
                  </a:lnTo>
                  <a:lnTo>
                    <a:pt x="229577" y="19136"/>
                  </a:lnTo>
                  <a:lnTo>
                    <a:pt x="255070" y="14714"/>
                  </a:lnTo>
                  <a:lnTo>
                    <a:pt x="267795" y="12349"/>
                  </a:lnTo>
                  <a:lnTo>
                    <a:pt x="280511" y="10773"/>
                  </a:lnTo>
                  <a:lnTo>
                    <a:pt x="293222" y="9722"/>
                  </a:lnTo>
                  <a:lnTo>
                    <a:pt x="305929" y="9021"/>
                  </a:lnTo>
                  <a:lnTo>
                    <a:pt x="329080" y="8243"/>
                  </a:lnTo>
                  <a:lnTo>
                    <a:pt x="339994" y="8035"/>
                  </a:lnTo>
                  <a:lnTo>
                    <a:pt x="349810" y="7050"/>
                  </a:lnTo>
                  <a:lnTo>
                    <a:pt x="358895" y="5547"/>
                  </a:lnTo>
                  <a:lnTo>
                    <a:pt x="367491" y="3698"/>
                  </a:lnTo>
                  <a:lnTo>
                    <a:pt x="375762" y="2465"/>
                  </a:lnTo>
                  <a:lnTo>
                    <a:pt x="383816" y="1644"/>
                  </a:lnTo>
                  <a:lnTo>
                    <a:pt x="40754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Annotation1044"/>
            <p:cNvSpPr/>
            <p:nvPr/>
          </p:nvSpPr>
          <p:spPr>
            <a:xfrm>
              <a:off x="4361870" y="1623060"/>
              <a:ext cx="431111" cy="53341"/>
            </a:xfrm>
            <a:custGeom>
              <a:avLst/>
              <a:gdLst/>
              <a:ahLst/>
              <a:cxnLst/>
              <a:rect l="0" t="0" r="0" b="0"/>
              <a:pathLst>
                <a:path w="431111" h="53341">
                  <a:moveTo>
                    <a:pt x="4390" y="0"/>
                  </a:moveTo>
                  <a:lnTo>
                    <a:pt x="346" y="16181"/>
                  </a:lnTo>
                  <a:lnTo>
                    <a:pt x="0" y="21794"/>
                  </a:lnTo>
                  <a:lnTo>
                    <a:pt x="617" y="26383"/>
                  </a:lnTo>
                  <a:lnTo>
                    <a:pt x="1874" y="30289"/>
                  </a:lnTo>
                  <a:lnTo>
                    <a:pt x="4407" y="33739"/>
                  </a:lnTo>
                  <a:lnTo>
                    <a:pt x="7788" y="36886"/>
                  </a:lnTo>
                  <a:lnTo>
                    <a:pt x="11735" y="39831"/>
                  </a:lnTo>
                  <a:lnTo>
                    <a:pt x="15214" y="40947"/>
                  </a:lnTo>
                  <a:lnTo>
                    <a:pt x="18379" y="40845"/>
                  </a:lnTo>
                  <a:lnTo>
                    <a:pt x="21336" y="39930"/>
                  </a:lnTo>
                  <a:lnTo>
                    <a:pt x="31395" y="38913"/>
                  </a:lnTo>
                  <a:lnTo>
                    <a:pt x="37633" y="38642"/>
                  </a:lnTo>
                  <a:lnTo>
                    <a:pt x="45179" y="39308"/>
                  </a:lnTo>
                  <a:lnTo>
                    <a:pt x="53596" y="40599"/>
                  </a:lnTo>
                  <a:lnTo>
                    <a:pt x="62594" y="42306"/>
                  </a:lnTo>
                  <a:lnTo>
                    <a:pt x="71133" y="43444"/>
                  </a:lnTo>
                  <a:lnTo>
                    <a:pt x="79366" y="44203"/>
                  </a:lnTo>
                  <a:lnTo>
                    <a:pt x="87394" y="44709"/>
                  </a:lnTo>
                  <a:lnTo>
                    <a:pt x="107603" y="45271"/>
                  </a:lnTo>
                  <a:lnTo>
                    <a:pt x="192593" y="45694"/>
                  </a:lnTo>
                  <a:lnTo>
                    <a:pt x="206059" y="44856"/>
                  </a:lnTo>
                  <a:lnTo>
                    <a:pt x="220116" y="43451"/>
                  </a:lnTo>
                  <a:lnTo>
                    <a:pt x="234567" y="41667"/>
                  </a:lnTo>
                  <a:lnTo>
                    <a:pt x="248435" y="40478"/>
                  </a:lnTo>
                  <a:lnTo>
                    <a:pt x="261913" y="39685"/>
                  </a:lnTo>
                  <a:lnTo>
                    <a:pt x="275132" y="39157"/>
                  </a:lnTo>
                  <a:lnTo>
                    <a:pt x="303366" y="38570"/>
                  </a:lnTo>
                  <a:lnTo>
                    <a:pt x="354795" y="38193"/>
                  </a:lnTo>
                  <a:lnTo>
                    <a:pt x="365839" y="39009"/>
                  </a:lnTo>
                  <a:lnTo>
                    <a:pt x="376590" y="40399"/>
                  </a:lnTo>
                  <a:lnTo>
                    <a:pt x="387143" y="42173"/>
                  </a:lnTo>
                  <a:lnTo>
                    <a:pt x="395872" y="43355"/>
                  </a:lnTo>
                  <a:lnTo>
                    <a:pt x="403384" y="44143"/>
                  </a:lnTo>
                  <a:lnTo>
                    <a:pt x="410086" y="44669"/>
                  </a:lnTo>
                  <a:lnTo>
                    <a:pt x="415401" y="45866"/>
                  </a:lnTo>
                  <a:lnTo>
                    <a:pt x="419791" y="47511"/>
                  </a:lnTo>
                  <a:lnTo>
                    <a:pt x="43111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Annotation1045"/>
            <p:cNvSpPr/>
            <p:nvPr/>
          </p:nvSpPr>
          <p:spPr>
            <a:xfrm>
              <a:off x="4341866" y="1874520"/>
              <a:ext cx="306335" cy="91441"/>
            </a:xfrm>
            <a:custGeom>
              <a:avLst/>
              <a:gdLst/>
              <a:ahLst/>
              <a:cxnLst/>
              <a:rect l="0" t="0" r="0" b="0"/>
              <a:pathLst>
                <a:path w="306335" h="91441">
                  <a:moveTo>
                    <a:pt x="92974" y="0"/>
                  </a:moveTo>
                  <a:lnTo>
                    <a:pt x="34177" y="26383"/>
                  </a:lnTo>
                  <a:lnTo>
                    <a:pt x="25836" y="30288"/>
                  </a:lnTo>
                  <a:lnTo>
                    <a:pt x="20275" y="33739"/>
                  </a:lnTo>
                  <a:lnTo>
                    <a:pt x="16569" y="36886"/>
                  </a:lnTo>
                  <a:lnTo>
                    <a:pt x="14097" y="39831"/>
                  </a:lnTo>
                  <a:lnTo>
                    <a:pt x="10756" y="41794"/>
                  </a:lnTo>
                  <a:lnTo>
                    <a:pt x="2528" y="43975"/>
                  </a:lnTo>
                  <a:lnTo>
                    <a:pt x="503" y="44557"/>
                  </a:lnTo>
                  <a:lnTo>
                    <a:pt x="0" y="44945"/>
                  </a:lnTo>
                  <a:lnTo>
                    <a:pt x="511" y="45203"/>
                  </a:lnTo>
                  <a:lnTo>
                    <a:pt x="3337" y="47748"/>
                  </a:lnTo>
                  <a:lnTo>
                    <a:pt x="5276" y="49612"/>
                  </a:lnTo>
                  <a:lnTo>
                    <a:pt x="8262" y="51702"/>
                  </a:lnTo>
                  <a:lnTo>
                    <a:pt x="11946" y="53941"/>
                  </a:lnTo>
                  <a:lnTo>
                    <a:pt x="16096" y="56281"/>
                  </a:lnTo>
                  <a:lnTo>
                    <a:pt x="25221" y="58881"/>
                  </a:lnTo>
                  <a:lnTo>
                    <a:pt x="30025" y="59574"/>
                  </a:lnTo>
                  <a:lnTo>
                    <a:pt x="35768" y="60882"/>
                  </a:lnTo>
                  <a:lnTo>
                    <a:pt x="42136" y="62602"/>
                  </a:lnTo>
                  <a:lnTo>
                    <a:pt x="48923" y="64595"/>
                  </a:lnTo>
                  <a:lnTo>
                    <a:pt x="56833" y="65923"/>
                  </a:lnTo>
                  <a:lnTo>
                    <a:pt x="65493" y="66809"/>
                  </a:lnTo>
                  <a:lnTo>
                    <a:pt x="74654" y="67399"/>
                  </a:lnTo>
                  <a:lnTo>
                    <a:pt x="84147" y="68639"/>
                  </a:lnTo>
                  <a:lnTo>
                    <a:pt x="93862" y="70313"/>
                  </a:lnTo>
                  <a:lnTo>
                    <a:pt x="137835" y="79082"/>
                  </a:lnTo>
                  <a:lnTo>
                    <a:pt x="149128" y="80662"/>
                  </a:lnTo>
                  <a:lnTo>
                    <a:pt x="160043" y="81714"/>
                  </a:lnTo>
                  <a:lnTo>
                    <a:pt x="170706" y="82416"/>
                  </a:lnTo>
                  <a:lnTo>
                    <a:pt x="181202" y="82884"/>
                  </a:lnTo>
                  <a:lnTo>
                    <a:pt x="201895" y="83404"/>
                  </a:lnTo>
                  <a:lnTo>
                    <a:pt x="259083" y="83784"/>
                  </a:lnTo>
                  <a:lnTo>
                    <a:pt x="266366" y="84642"/>
                  </a:lnTo>
                  <a:lnTo>
                    <a:pt x="272915" y="86061"/>
                  </a:lnTo>
                  <a:lnTo>
                    <a:pt x="278975" y="87854"/>
                  </a:lnTo>
                  <a:lnTo>
                    <a:pt x="284708" y="89049"/>
                  </a:lnTo>
                  <a:lnTo>
                    <a:pt x="290223" y="89847"/>
                  </a:lnTo>
                  <a:lnTo>
                    <a:pt x="306334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Annotation1046"/>
            <p:cNvSpPr/>
            <p:nvPr/>
          </p:nvSpPr>
          <p:spPr>
            <a:xfrm>
              <a:off x="4276703" y="2080260"/>
              <a:ext cx="333398" cy="35366"/>
            </a:xfrm>
            <a:custGeom>
              <a:avLst/>
              <a:gdLst/>
              <a:ahLst/>
              <a:cxnLst/>
              <a:rect l="0" t="0" r="0" b="0"/>
              <a:pathLst>
                <a:path w="333398" h="35366">
                  <a:moveTo>
                    <a:pt x="43837" y="0"/>
                  </a:moveTo>
                  <a:lnTo>
                    <a:pt x="0" y="21918"/>
                  </a:lnTo>
                  <a:lnTo>
                    <a:pt x="220" y="23079"/>
                  </a:lnTo>
                  <a:lnTo>
                    <a:pt x="1212" y="24699"/>
                  </a:lnTo>
                  <a:lnTo>
                    <a:pt x="2720" y="26626"/>
                  </a:lnTo>
                  <a:lnTo>
                    <a:pt x="4573" y="27911"/>
                  </a:lnTo>
                  <a:lnTo>
                    <a:pt x="6654" y="28767"/>
                  </a:lnTo>
                  <a:lnTo>
                    <a:pt x="8889" y="29338"/>
                  </a:lnTo>
                  <a:lnTo>
                    <a:pt x="18145" y="29973"/>
                  </a:lnTo>
                  <a:lnTo>
                    <a:pt x="29878" y="30254"/>
                  </a:lnTo>
                  <a:lnTo>
                    <a:pt x="40738" y="30380"/>
                  </a:lnTo>
                  <a:lnTo>
                    <a:pt x="46851" y="31260"/>
                  </a:lnTo>
                  <a:lnTo>
                    <a:pt x="53466" y="32693"/>
                  </a:lnTo>
                  <a:lnTo>
                    <a:pt x="60416" y="34496"/>
                  </a:lnTo>
                  <a:lnTo>
                    <a:pt x="68436" y="34850"/>
                  </a:lnTo>
                  <a:lnTo>
                    <a:pt x="77170" y="34240"/>
                  </a:lnTo>
                  <a:lnTo>
                    <a:pt x="86380" y="32987"/>
                  </a:lnTo>
                  <a:lnTo>
                    <a:pt x="96752" y="32998"/>
                  </a:lnTo>
                  <a:lnTo>
                    <a:pt x="107900" y="33852"/>
                  </a:lnTo>
                  <a:lnTo>
                    <a:pt x="119566" y="35268"/>
                  </a:lnTo>
                  <a:lnTo>
                    <a:pt x="130730" y="35365"/>
                  </a:lnTo>
                  <a:lnTo>
                    <a:pt x="141559" y="34584"/>
                  </a:lnTo>
                  <a:lnTo>
                    <a:pt x="152165" y="33216"/>
                  </a:lnTo>
                  <a:lnTo>
                    <a:pt x="163469" y="32304"/>
                  </a:lnTo>
                  <a:lnTo>
                    <a:pt x="175239" y="31696"/>
                  </a:lnTo>
                  <a:lnTo>
                    <a:pt x="198758" y="31021"/>
                  </a:lnTo>
                  <a:lnTo>
                    <a:pt x="266443" y="30528"/>
                  </a:lnTo>
                  <a:lnTo>
                    <a:pt x="333397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Annotation1047"/>
            <p:cNvSpPr/>
            <p:nvPr/>
          </p:nvSpPr>
          <p:spPr>
            <a:xfrm>
              <a:off x="4229600" y="2263140"/>
              <a:ext cx="319541" cy="30478"/>
            </a:xfrm>
            <a:custGeom>
              <a:avLst/>
              <a:gdLst/>
              <a:ahLst/>
              <a:cxnLst/>
              <a:rect l="0" t="0" r="0" b="0"/>
              <a:pathLst>
                <a:path w="319541" h="30478">
                  <a:moveTo>
                    <a:pt x="22360" y="0"/>
                  </a:moveTo>
                  <a:lnTo>
                    <a:pt x="1187" y="21173"/>
                  </a:lnTo>
                  <a:lnTo>
                    <a:pt x="624" y="22582"/>
                  </a:lnTo>
                  <a:lnTo>
                    <a:pt x="250" y="24368"/>
                  </a:lnTo>
                  <a:lnTo>
                    <a:pt x="0" y="26405"/>
                  </a:lnTo>
                  <a:lnTo>
                    <a:pt x="680" y="27764"/>
                  </a:lnTo>
                  <a:lnTo>
                    <a:pt x="1980" y="28669"/>
                  </a:lnTo>
                  <a:lnTo>
                    <a:pt x="3693" y="29273"/>
                  </a:lnTo>
                  <a:lnTo>
                    <a:pt x="10149" y="30122"/>
                  </a:lnTo>
                  <a:lnTo>
                    <a:pt x="17425" y="30374"/>
                  </a:lnTo>
                  <a:lnTo>
                    <a:pt x="68662" y="30477"/>
                  </a:lnTo>
                  <a:lnTo>
                    <a:pt x="76934" y="29631"/>
                  </a:lnTo>
                  <a:lnTo>
                    <a:pt x="85837" y="28221"/>
                  </a:lnTo>
                  <a:lnTo>
                    <a:pt x="95157" y="26434"/>
                  </a:lnTo>
                  <a:lnTo>
                    <a:pt x="104758" y="25243"/>
                  </a:lnTo>
                  <a:lnTo>
                    <a:pt x="114546" y="24448"/>
                  </a:lnTo>
                  <a:lnTo>
                    <a:pt x="124457" y="23919"/>
                  </a:lnTo>
                  <a:lnTo>
                    <a:pt x="144501" y="23331"/>
                  </a:lnTo>
                  <a:lnTo>
                    <a:pt x="205259" y="22901"/>
                  </a:lnTo>
                  <a:lnTo>
                    <a:pt x="215413" y="22888"/>
                  </a:lnTo>
                  <a:lnTo>
                    <a:pt x="224722" y="22032"/>
                  </a:lnTo>
                  <a:lnTo>
                    <a:pt x="233468" y="20615"/>
                  </a:lnTo>
                  <a:lnTo>
                    <a:pt x="241839" y="18823"/>
                  </a:lnTo>
                  <a:lnTo>
                    <a:pt x="249959" y="17629"/>
                  </a:lnTo>
                  <a:lnTo>
                    <a:pt x="257913" y="16832"/>
                  </a:lnTo>
                  <a:lnTo>
                    <a:pt x="265755" y="16302"/>
                  </a:lnTo>
                  <a:lnTo>
                    <a:pt x="278984" y="15712"/>
                  </a:lnTo>
                  <a:lnTo>
                    <a:pt x="295953" y="15380"/>
                  </a:lnTo>
                  <a:lnTo>
                    <a:pt x="31954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Annotation1048"/>
            <p:cNvSpPr/>
            <p:nvPr/>
          </p:nvSpPr>
          <p:spPr>
            <a:xfrm>
              <a:off x="4313261" y="2377440"/>
              <a:ext cx="426380" cy="30479"/>
            </a:xfrm>
            <a:custGeom>
              <a:avLst/>
              <a:gdLst/>
              <a:ahLst/>
              <a:cxnLst/>
              <a:rect l="0" t="0" r="0" b="0"/>
              <a:pathLst>
                <a:path w="426380" h="30479">
                  <a:moveTo>
                    <a:pt x="14899" y="0"/>
                  </a:moveTo>
                  <a:lnTo>
                    <a:pt x="10854" y="4045"/>
                  </a:lnTo>
                  <a:lnTo>
                    <a:pt x="9662" y="6084"/>
                  </a:lnTo>
                  <a:lnTo>
                    <a:pt x="8867" y="8289"/>
                  </a:lnTo>
                  <a:lnTo>
                    <a:pt x="8338" y="10606"/>
                  </a:lnTo>
                  <a:lnTo>
                    <a:pt x="7138" y="12997"/>
                  </a:lnTo>
                  <a:lnTo>
                    <a:pt x="5492" y="15438"/>
                  </a:lnTo>
                  <a:lnTo>
                    <a:pt x="0" y="22426"/>
                  </a:lnTo>
                  <a:lnTo>
                    <a:pt x="7850" y="22732"/>
                  </a:lnTo>
                  <a:lnTo>
                    <a:pt x="11047" y="23621"/>
                  </a:lnTo>
                  <a:lnTo>
                    <a:pt x="14024" y="25061"/>
                  </a:lnTo>
                  <a:lnTo>
                    <a:pt x="16856" y="26867"/>
                  </a:lnTo>
                  <a:lnTo>
                    <a:pt x="20436" y="28071"/>
                  </a:lnTo>
                  <a:lnTo>
                    <a:pt x="24517" y="28874"/>
                  </a:lnTo>
                  <a:lnTo>
                    <a:pt x="33567" y="29766"/>
                  </a:lnTo>
                  <a:lnTo>
                    <a:pt x="43233" y="30163"/>
                  </a:lnTo>
                  <a:lnTo>
                    <a:pt x="62241" y="30386"/>
                  </a:lnTo>
                  <a:lnTo>
                    <a:pt x="153714" y="30478"/>
                  </a:lnTo>
                  <a:lnTo>
                    <a:pt x="165016" y="29632"/>
                  </a:lnTo>
                  <a:lnTo>
                    <a:pt x="176783" y="28221"/>
                  </a:lnTo>
                  <a:lnTo>
                    <a:pt x="188862" y="26434"/>
                  </a:lnTo>
                  <a:lnTo>
                    <a:pt x="201995" y="25243"/>
                  </a:lnTo>
                  <a:lnTo>
                    <a:pt x="215829" y="24448"/>
                  </a:lnTo>
                  <a:lnTo>
                    <a:pt x="243901" y="23566"/>
                  </a:lnTo>
                  <a:lnTo>
                    <a:pt x="305213" y="22953"/>
                  </a:lnTo>
                  <a:lnTo>
                    <a:pt x="316815" y="22076"/>
                  </a:lnTo>
                  <a:lnTo>
                    <a:pt x="328783" y="20643"/>
                  </a:lnTo>
                  <a:lnTo>
                    <a:pt x="340995" y="18842"/>
                  </a:lnTo>
                  <a:lnTo>
                    <a:pt x="352523" y="17642"/>
                  </a:lnTo>
                  <a:lnTo>
                    <a:pt x="363595" y="16841"/>
                  </a:lnTo>
                  <a:lnTo>
                    <a:pt x="374363" y="16307"/>
                  </a:lnTo>
                  <a:lnTo>
                    <a:pt x="384929" y="15105"/>
                  </a:lnTo>
                  <a:lnTo>
                    <a:pt x="395359" y="13457"/>
                  </a:lnTo>
                  <a:lnTo>
                    <a:pt x="426379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Annotation1049"/>
            <p:cNvSpPr/>
            <p:nvPr/>
          </p:nvSpPr>
          <p:spPr>
            <a:xfrm>
              <a:off x="5516880" y="91443"/>
              <a:ext cx="38101" cy="53338"/>
            </a:xfrm>
            <a:custGeom>
              <a:avLst/>
              <a:gdLst/>
              <a:ahLst/>
              <a:cxnLst/>
              <a:rect l="0" t="0" r="0" b="0"/>
              <a:pathLst>
                <a:path w="38101" h="53338">
                  <a:moveTo>
                    <a:pt x="0" y="22857"/>
                  </a:moveTo>
                  <a:lnTo>
                    <a:pt x="7527" y="7803"/>
                  </a:lnTo>
                  <a:lnTo>
                    <a:pt x="7558" y="6894"/>
                  </a:lnTo>
                  <a:lnTo>
                    <a:pt x="7619" y="92"/>
                  </a:lnTo>
                  <a:lnTo>
                    <a:pt x="7620" y="0"/>
                  </a:lnTo>
                  <a:lnTo>
                    <a:pt x="11665" y="4043"/>
                  </a:lnTo>
                  <a:lnTo>
                    <a:pt x="12857" y="6081"/>
                  </a:lnTo>
                  <a:lnTo>
                    <a:pt x="13652" y="8286"/>
                  </a:lnTo>
                  <a:lnTo>
                    <a:pt x="14181" y="10603"/>
                  </a:lnTo>
                  <a:lnTo>
                    <a:pt x="14534" y="12995"/>
                  </a:lnTo>
                  <a:lnTo>
                    <a:pt x="14770" y="15435"/>
                  </a:lnTo>
                  <a:lnTo>
                    <a:pt x="14927" y="17909"/>
                  </a:lnTo>
                  <a:lnTo>
                    <a:pt x="15878" y="20405"/>
                  </a:lnTo>
                  <a:lnTo>
                    <a:pt x="17358" y="22916"/>
                  </a:lnTo>
                  <a:lnTo>
                    <a:pt x="19192" y="25436"/>
                  </a:lnTo>
                  <a:lnTo>
                    <a:pt x="21262" y="27963"/>
                  </a:lnTo>
                  <a:lnTo>
                    <a:pt x="23488" y="30495"/>
                  </a:lnTo>
                  <a:lnTo>
                    <a:pt x="25819" y="33029"/>
                  </a:lnTo>
                  <a:lnTo>
                    <a:pt x="27372" y="35565"/>
                  </a:lnTo>
                  <a:lnTo>
                    <a:pt x="28408" y="38102"/>
                  </a:lnTo>
                  <a:lnTo>
                    <a:pt x="30071" y="44213"/>
                  </a:lnTo>
                  <a:lnTo>
                    <a:pt x="31054" y="45561"/>
                  </a:lnTo>
                  <a:lnTo>
                    <a:pt x="32556" y="47306"/>
                  </a:lnTo>
                  <a:lnTo>
                    <a:pt x="38100" y="53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Annotation1050"/>
            <p:cNvSpPr/>
            <p:nvPr/>
          </p:nvSpPr>
          <p:spPr>
            <a:xfrm>
              <a:off x="5494144" y="314"/>
              <a:ext cx="174694" cy="190187"/>
            </a:xfrm>
            <a:custGeom>
              <a:avLst/>
              <a:gdLst/>
              <a:ahLst/>
              <a:cxnLst/>
              <a:rect l="0" t="0" r="0" b="0"/>
              <a:pathLst>
                <a:path w="174694" h="190187">
                  <a:moveTo>
                    <a:pt x="37976" y="30166"/>
                  </a:moveTo>
                  <a:lnTo>
                    <a:pt x="27370" y="19560"/>
                  </a:lnTo>
                  <a:lnTo>
                    <a:pt x="24979" y="18016"/>
                  </a:lnTo>
                  <a:lnTo>
                    <a:pt x="20063" y="16299"/>
                  </a:lnTo>
                  <a:lnTo>
                    <a:pt x="16582" y="15333"/>
                  </a:lnTo>
                  <a:lnTo>
                    <a:pt x="11505" y="11002"/>
                  </a:lnTo>
                  <a:lnTo>
                    <a:pt x="9322" y="9770"/>
                  </a:lnTo>
                  <a:lnTo>
                    <a:pt x="4638" y="8401"/>
                  </a:lnTo>
                  <a:lnTo>
                    <a:pt x="0" y="7335"/>
                  </a:lnTo>
                  <a:lnTo>
                    <a:pt x="3958" y="7315"/>
                  </a:lnTo>
                  <a:lnTo>
                    <a:pt x="5984" y="6465"/>
                  </a:lnTo>
                  <a:lnTo>
                    <a:pt x="10493" y="3264"/>
                  </a:lnTo>
                  <a:lnTo>
                    <a:pt x="13727" y="2071"/>
                  </a:lnTo>
                  <a:lnTo>
                    <a:pt x="17577" y="1276"/>
                  </a:lnTo>
                  <a:lnTo>
                    <a:pt x="21836" y="746"/>
                  </a:lnTo>
                  <a:lnTo>
                    <a:pt x="26370" y="393"/>
                  </a:lnTo>
                  <a:lnTo>
                    <a:pt x="31085" y="157"/>
                  </a:lnTo>
                  <a:lnTo>
                    <a:pt x="35922" y="0"/>
                  </a:lnTo>
                  <a:lnTo>
                    <a:pt x="40840" y="742"/>
                  </a:lnTo>
                  <a:lnTo>
                    <a:pt x="45812" y="2084"/>
                  </a:lnTo>
                  <a:lnTo>
                    <a:pt x="50819" y="3825"/>
                  </a:lnTo>
                  <a:lnTo>
                    <a:pt x="55852" y="4985"/>
                  </a:lnTo>
                  <a:lnTo>
                    <a:pt x="60900" y="5759"/>
                  </a:lnTo>
                  <a:lnTo>
                    <a:pt x="65958" y="6275"/>
                  </a:lnTo>
                  <a:lnTo>
                    <a:pt x="70178" y="7465"/>
                  </a:lnTo>
                  <a:lnTo>
                    <a:pt x="73837" y="9106"/>
                  </a:lnTo>
                  <a:lnTo>
                    <a:pt x="77123" y="11046"/>
                  </a:lnTo>
                  <a:lnTo>
                    <a:pt x="81007" y="13186"/>
                  </a:lnTo>
                  <a:lnTo>
                    <a:pt x="89839" y="17822"/>
                  </a:lnTo>
                  <a:lnTo>
                    <a:pt x="93718" y="20243"/>
                  </a:lnTo>
                  <a:lnTo>
                    <a:pt x="97151" y="22704"/>
                  </a:lnTo>
                  <a:lnTo>
                    <a:pt x="100286" y="25192"/>
                  </a:lnTo>
                  <a:lnTo>
                    <a:pt x="104069" y="27697"/>
                  </a:lnTo>
                  <a:lnTo>
                    <a:pt x="108285" y="30213"/>
                  </a:lnTo>
                  <a:lnTo>
                    <a:pt x="112789" y="32738"/>
                  </a:lnTo>
                  <a:lnTo>
                    <a:pt x="117484" y="34420"/>
                  </a:lnTo>
                  <a:lnTo>
                    <a:pt x="122308" y="35542"/>
                  </a:lnTo>
                  <a:lnTo>
                    <a:pt x="127218" y="36290"/>
                  </a:lnTo>
                  <a:lnTo>
                    <a:pt x="131337" y="37636"/>
                  </a:lnTo>
                  <a:lnTo>
                    <a:pt x="134930" y="39379"/>
                  </a:lnTo>
                  <a:lnTo>
                    <a:pt x="142735" y="44216"/>
                  </a:lnTo>
                  <a:lnTo>
                    <a:pt x="148133" y="49099"/>
                  </a:lnTo>
                  <a:lnTo>
                    <a:pt x="155093" y="55908"/>
                  </a:lnTo>
                  <a:lnTo>
                    <a:pt x="157541" y="59181"/>
                  </a:lnTo>
                  <a:lnTo>
                    <a:pt x="160019" y="63056"/>
                  </a:lnTo>
                  <a:lnTo>
                    <a:pt x="162518" y="67333"/>
                  </a:lnTo>
                  <a:lnTo>
                    <a:pt x="165031" y="71031"/>
                  </a:lnTo>
                  <a:lnTo>
                    <a:pt x="167553" y="74342"/>
                  </a:lnTo>
                  <a:lnTo>
                    <a:pt x="170080" y="77397"/>
                  </a:lnTo>
                  <a:lnTo>
                    <a:pt x="172889" y="83049"/>
                  </a:lnTo>
                  <a:lnTo>
                    <a:pt x="174137" y="88383"/>
                  </a:lnTo>
                  <a:lnTo>
                    <a:pt x="174693" y="93576"/>
                  </a:lnTo>
                  <a:lnTo>
                    <a:pt x="173994" y="96146"/>
                  </a:lnTo>
                  <a:lnTo>
                    <a:pt x="170959" y="101260"/>
                  </a:lnTo>
                  <a:lnTo>
                    <a:pt x="169046" y="106354"/>
                  </a:lnTo>
                  <a:lnTo>
                    <a:pt x="168536" y="108898"/>
                  </a:lnTo>
                  <a:lnTo>
                    <a:pt x="165712" y="113983"/>
                  </a:lnTo>
                  <a:lnTo>
                    <a:pt x="161634" y="119911"/>
                  </a:lnTo>
                  <a:lnTo>
                    <a:pt x="159361" y="123863"/>
                  </a:lnTo>
                  <a:lnTo>
                    <a:pt x="157000" y="128191"/>
                  </a:lnTo>
                  <a:lnTo>
                    <a:pt x="154579" y="131923"/>
                  </a:lnTo>
                  <a:lnTo>
                    <a:pt x="152118" y="135257"/>
                  </a:lnTo>
                  <a:lnTo>
                    <a:pt x="149630" y="138327"/>
                  </a:lnTo>
                  <a:lnTo>
                    <a:pt x="145432" y="142067"/>
                  </a:lnTo>
                  <a:lnTo>
                    <a:pt x="140094" y="146253"/>
                  </a:lnTo>
                  <a:lnTo>
                    <a:pt x="133994" y="150738"/>
                  </a:lnTo>
                  <a:lnTo>
                    <a:pt x="128235" y="155420"/>
                  </a:lnTo>
                  <a:lnTo>
                    <a:pt x="122702" y="160236"/>
                  </a:lnTo>
                  <a:lnTo>
                    <a:pt x="112885" y="169255"/>
                  </a:lnTo>
                  <a:lnTo>
                    <a:pt x="102599" y="179092"/>
                  </a:lnTo>
                  <a:lnTo>
                    <a:pt x="91316" y="1901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Annotation1051"/>
            <p:cNvSpPr/>
            <p:nvPr/>
          </p:nvSpPr>
          <p:spPr>
            <a:xfrm>
              <a:off x="5715003" y="99475"/>
              <a:ext cx="144778" cy="68166"/>
            </a:xfrm>
            <a:custGeom>
              <a:avLst/>
              <a:gdLst/>
              <a:ahLst/>
              <a:cxnLst/>
              <a:rect l="0" t="0" r="0" b="0"/>
              <a:pathLst>
                <a:path w="144778" h="68166">
                  <a:moveTo>
                    <a:pt x="91437" y="30065"/>
                  </a:moveTo>
                  <a:lnTo>
                    <a:pt x="91437" y="18493"/>
                  </a:lnTo>
                  <a:lnTo>
                    <a:pt x="90591" y="17270"/>
                  </a:lnTo>
                  <a:lnTo>
                    <a:pt x="89179" y="16455"/>
                  </a:lnTo>
                  <a:lnTo>
                    <a:pt x="87392" y="15912"/>
                  </a:lnTo>
                  <a:lnTo>
                    <a:pt x="85353" y="14703"/>
                  </a:lnTo>
                  <a:lnTo>
                    <a:pt x="83149" y="13050"/>
                  </a:lnTo>
                  <a:lnTo>
                    <a:pt x="80831" y="11102"/>
                  </a:lnTo>
                  <a:lnTo>
                    <a:pt x="78439" y="8956"/>
                  </a:lnTo>
                  <a:lnTo>
                    <a:pt x="73524" y="4314"/>
                  </a:lnTo>
                  <a:lnTo>
                    <a:pt x="71029" y="2738"/>
                  </a:lnTo>
                  <a:lnTo>
                    <a:pt x="68518" y="1687"/>
                  </a:lnTo>
                  <a:lnTo>
                    <a:pt x="65998" y="986"/>
                  </a:lnTo>
                  <a:lnTo>
                    <a:pt x="63471" y="519"/>
                  </a:lnTo>
                  <a:lnTo>
                    <a:pt x="60940" y="208"/>
                  </a:lnTo>
                  <a:lnTo>
                    <a:pt x="58405" y="0"/>
                  </a:lnTo>
                  <a:lnTo>
                    <a:pt x="56716" y="708"/>
                  </a:lnTo>
                  <a:lnTo>
                    <a:pt x="55590" y="2027"/>
                  </a:lnTo>
                  <a:lnTo>
                    <a:pt x="54838" y="3753"/>
                  </a:lnTo>
                  <a:lnTo>
                    <a:pt x="53491" y="4904"/>
                  </a:lnTo>
                  <a:lnTo>
                    <a:pt x="51747" y="5671"/>
                  </a:lnTo>
                  <a:lnTo>
                    <a:pt x="47550" y="6523"/>
                  </a:lnTo>
                  <a:lnTo>
                    <a:pt x="45246" y="6750"/>
                  </a:lnTo>
                  <a:lnTo>
                    <a:pt x="42863" y="6902"/>
                  </a:lnTo>
                  <a:lnTo>
                    <a:pt x="40427" y="7003"/>
                  </a:lnTo>
                  <a:lnTo>
                    <a:pt x="35463" y="7115"/>
                  </a:lnTo>
                  <a:lnTo>
                    <a:pt x="32955" y="7992"/>
                  </a:lnTo>
                  <a:lnTo>
                    <a:pt x="30436" y="9423"/>
                  </a:lnTo>
                  <a:lnTo>
                    <a:pt x="27910" y="11224"/>
                  </a:lnTo>
                  <a:lnTo>
                    <a:pt x="25379" y="13271"/>
                  </a:lnTo>
                  <a:lnTo>
                    <a:pt x="22844" y="15482"/>
                  </a:lnTo>
                  <a:lnTo>
                    <a:pt x="20309" y="17803"/>
                  </a:lnTo>
                  <a:lnTo>
                    <a:pt x="15234" y="22640"/>
                  </a:lnTo>
                  <a:lnTo>
                    <a:pt x="12695" y="25115"/>
                  </a:lnTo>
                  <a:lnTo>
                    <a:pt x="10155" y="26765"/>
                  </a:lnTo>
                  <a:lnTo>
                    <a:pt x="7616" y="27865"/>
                  </a:lnTo>
                  <a:lnTo>
                    <a:pt x="5077" y="28598"/>
                  </a:lnTo>
                  <a:lnTo>
                    <a:pt x="3383" y="29934"/>
                  </a:lnTo>
                  <a:lnTo>
                    <a:pt x="2254" y="31671"/>
                  </a:lnTo>
                  <a:lnTo>
                    <a:pt x="1502" y="33676"/>
                  </a:lnTo>
                  <a:lnTo>
                    <a:pt x="1000" y="35859"/>
                  </a:lnTo>
                  <a:lnTo>
                    <a:pt x="666" y="38161"/>
                  </a:lnTo>
                  <a:lnTo>
                    <a:pt x="130" y="43894"/>
                  </a:lnTo>
                  <a:lnTo>
                    <a:pt x="85" y="45211"/>
                  </a:lnTo>
                  <a:lnTo>
                    <a:pt x="14" y="53408"/>
                  </a:lnTo>
                  <a:lnTo>
                    <a:pt x="0" y="59135"/>
                  </a:lnTo>
                  <a:lnTo>
                    <a:pt x="846" y="59605"/>
                  </a:lnTo>
                  <a:lnTo>
                    <a:pt x="4043" y="60128"/>
                  </a:lnTo>
                  <a:lnTo>
                    <a:pt x="8286" y="60360"/>
                  </a:lnTo>
                  <a:lnTo>
                    <a:pt x="12995" y="60463"/>
                  </a:lnTo>
                  <a:lnTo>
                    <a:pt x="33029" y="60542"/>
                  </a:lnTo>
                  <a:lnTo>
                    <a:pt x="35565" y="59696"/>
                  </a:lnTo>
                  <a:lnTo>
                    <a:pt x="38102" y="58286"/>
                  </a:lnTo>
                  <a:lnTo>
                    <a:pt x="40640" y="56499"/>
                  </a:lnTo>
                  <a:lnTo>
                    <a:pt x="43179" y="55308"/>
                  </a:lnTo>
                  <a:lnTo>
                    <a:pt x="45719" y="54514"/>
                  </a:lnTo>
                  <a:lnTo>
                    <a:pt x="48258" y="53984"/>
                  </a:lnTo>
                  <a:lnTo>
                    <a:pt x="50798" y="52784"/>
                  </a:lnTo>
                  <a:lnTo>
                    <a:pt x="53338" y="51138"/>
                  </a:lnTo>
                  <a:lnTo>
                    <a:pt x="55878" y="49194"/>
                  </a:lnTo>
                  <a:lnTo>
                    <a:pt x="58417" y="47898"/>
                  </a:lnTo>
                  <a:lnTo>
                    <a:pt x="60957" y="47033"/>
                  </a:lnTo>
                  <a:lnTo>
                    <a:pt x="63497" y="46457"/>
                  </a:lnTo>
                  <a:lnTo>
                    <a:pt x="66037" y="46073"/>
                  </a:lnTo>
                  <a:lnTo>
                    <a:pt x="68577" y="45817"/>
                  </a:lnTo>
                  <a:lnTo>
                    <a:pt x="71117" y="45647"/>
                  </a:lnTo>
                  <a:lnTo>
                    <a:pt x="74504" y="45533"/>
                  </a:lnTo>
                  <a:lnTo>
                    <a:pt x="88873" y="45335"/>
                  </a:lnTo>
                  <a:lnTo>
                    <a:pt x="114073" y="45306"/>
                  </a:lnTo>
                  <a:lnTo>
                    <a:pt x="116687" y="46152"/>
                  </a:lnTo>
                  <a:lnTo>
                    <a:pt x="118430" y="47563"/>
                  </a:lnTo>
                  <a:lnTo>
                    <a:pt x="121229" y="51866"/>
                  </a:lnTo>
                  <a:lnTo>
                    <a:pt x="122305" y="53066"/>
                  </a:lnTo>
                  <a:lnTo>
                    <a:pt x="125758" y="56657"/>
                  </a:lnTo>
                  <a:lnTo>
                    <a:pt x="127864" y="57953"/>
                  </a:lnTo>
                  <a:lnTo>
                    <a:pt x="130115" y="58817"/>
                  </a:lnTo>
                  <a:lnTo>
                    <a:pt x="135766" y="60204"/>
                  </a:lnTo>
                  <a:lnTo>
                    <a:pt x="137076" y="61164"/>
                  </a:lnTo>
                  <a:lnTo>
                    <a:pt x="138796" y="62651"/>
                  </a:lnTo>
                  <a:lnTo>
                    <a:pt x="144777" y="681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Annotation1052"/>
            <p:cNvSpPr/>
            <p:nvPr/>
          </p:nvSpPr>
          <p:spPr>
            <a:xfrm>
              <a:off x="5928360" y="15279"/>
              <a:ext cx="30481" cy="91402"/>
            </a:xfrm>
            <a:custGeom>
              <a:avLst/>
              <a:gdLst/>
              <a:ahLst/>
              <a:cxnLst/>
              <a:rect l="0" t="0" r="0" b="0"/>
              <a:pathLst>
                <a:path w="30481" h="91402">
                  <a:moveTo>
                    <a:pt x="0" y="53301"/>
                  </a:moveTo>
                  <a:lnTo>
                    <a:pt x="13122" y="20497"/>
                  </a:lnTo>
                  <a:lnTo>
                    <a:pt x="14675" y="17885"/>
                  </a:lnTo>
                  <a:lnTo>
                    <a:pt x="16556" y="15297"/>
                  </a:lnTo>
                  <a:lnTo>
                    <a:pt x="18658" y="12725"/>
                  </a:lnTo>
                  <a:lnTo>
                    <a:pt x="20059" y="10164"/>
                  </a:lnTo>
                  <a:lnTo>
                    <a:pt x="20992" y="7610"/>
                  </a:lnTo>
                  <a:lnTo>
                    <a:pt x="22828" y="94"/>
                  </a:lnTo>
                  <a:lnTo>
                    <a:pt x="23685" y="50"/>
                  </a:lnTo>
                  <a:lnTo>
                    <a:pt x="26896" y="0"/>
                  </a:lnTo>
                  <a:lnTo>
                    <a:pt x="28091" y="834"/>
                  </a:lnTo>
                  <a:lnTo>
                    <a:pt x="28887" y="2236"/>
                  </a:lnTo>
                  <a:lnTo>
                    <a:pt x="29418" y="4018"/>
                  </a:lnTo>
                  <a:lnTo>
                    <a:pt x="29772" y="6899"/>
                  </a:lnTo>
                  <a:lnTo>
                    <a:pt x="30008" y="10513"/>
                  </a:lnTo>
                  <a:lnTo>
                    <a:pt x="30165" y="14616"/>
                  </a:lnTo>
                  <a:lnTo>
                    <a:pt x="30388" y="32526"/>
                  </a:lnTo>
                  <a:lnTo>
                    <a:pt x="30480" y="91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Annotation1053"/>
            <p:cNvSpPr/>
            <p:nvPr/>
          </p:nvSpPr>
          <p:spPr>
            <a:xfrm>
              <a:off x="5867437" y="45720"/>
              <a:ext cx="266664" cy="118622"/>
            </a:xfrm>
            <a:custGeom>
              <a:avLst/>
              <a:gdLst/>
              <a:ahLst/>
              <a:cxnLst/>
              <a:rect l="0" t="0" r="0" b="0"/>
              <a:pathLst>
                <a:path w="266664" h="118622">
                  <a:moveTo>
                    <a:pt x="38063" y="7620"/>
                  </a:moveTo>
                  <a:lnTo>
                    <a:pt x="29973" y="3575"/>
                  </a:lnTo>
                  <a:lnTo>
                    <a:pt x="23743" y="1589"/>
                  </a:lnTo>
                  <a:lnTo>
                    <a:pt x="15481" y="209"/>
                  </a:lnTo>
                  <a:lnTo>
                    <a:pt x="9453" y="62"/>
                  </a:lnTo>
                  <a:lnTo>
                    <a:pt x="0" y="0"/>
                  </a:lnTo>
                  <a:lnTo>
                    <a:pt x="4020" y="0"/>
                  </a:lnTo>
                  <a:lnTo>
                    <a:pt x="5208" y="847"/>
                  </a:lnTo>
                  <a:lnTo>
                    <a:pt x="5999" y="2258"/>
                  </a:lnTo>
                  <a:lnTo>
                    <a:pt x="6527" y="4045"/>
                  </a:lnTo>
                  <a:lnTo>
                    <a:pt x="8573" y="5237"/>
                  </a:lnTo>
                  <a:lnTo>
                    <a:pt x="15361" y="6561"/>
                  </a:lnTo>
                  <a:lnTo>
                    <a:pt x="20388" y="6914"/>
                  </a:lnTo>
                  <a:lnTo>
                    <a:pt x="26280" y="7149"/>
                  </a:lnTo>
                  <a:lnTo>
                    <a:pt x="44450" y="7481"/>
                  </a:lnTo>
                  <a:lnTo>
                    <a:pt x="145785" y="7620"/>
                  </a:lnTo>
                  <a:lnTo>
                    <a:pt x="153955" y="5362"/>
                  </a:lnTo>
                  <a:lnTo>
                    <a:pt x="164906" y="1059"/>
                  </a:lnTo>
                  <a:lnTo>
                    <a:pt x="170849" y="314"/>
                  </a:lnTo>
                  <a:lnTo>
                    <a:pt x="177973" y="93"/>
                  </a:lnTo>
                  <a:lnTo>
                    <a:pt x="198044" y="0"/>
                  </a:lnTo>
                  <a:lnTo>
                    <a:pt x="198082" y="7306"/>
                  </a:lnTo>
                  <a:lnTo>
                    <a:pt x="195825" y="11996"/>
                  </a:lnTo>
                  <a:lnTo>
                    <a:pt x="194038" y="15618"/>
                  </a:lnTo>
                  <a:lnTo>
                    <a:pt x="191999" y="18878"/>
                  </a:lnTo>
                  <a:lnTo>
                    <a:pt x="189794" y="21899"/>
                  </a:lnTo>
                  <a:lnTo>
                    <a:pt x="184216" y="28785"/>
                  </a:lnTo>
                  <a:lnTo>
                    <a:pt x="181195" y="31985"/>
                  </a:lnTo>
                  <a:lnTo>
                    <a:pt x="179204" y="34023"/>
                  </a:lnTo>
                  <a:lnTo>
                    <a:pt x="177877" y="37075"/>
                  </a:lnTo>
                  <a:lnTo>
                    <a:pt x="176992" y="40804"/>
                  </a:lnTo>
                  <a:lnTo>
                    <a:pt x="176402" y="44983"/>
                  </a:lnTo>
                  <a:lnTo>
                    <a:pt x="175163" y="48615"/>
                  </a:lnTo>
                  <a:lnTo>
                    <a:pt x="173489" y="51883"/>
                  </a:lnTo>
                  <a:lnTo>
                    <a:pt x="171527" y="54909"/>
                  </a:lnTo>
                  <a:lnTo>
                    <a:pt x="170219" y="57773"/>
                  </a:lnTo>
                  <a:lnTo>
                    <a:pt x="169346" y="60529"/>
                  </a:lnTo>
                  <a:lnTo>
                    <a:pt x="168766" y="63212"/>
                  </a:lnTo>
                  <a:lnTo>
                    <a:pt x="168378" y="65848"/>
                  </a:lnTo>
                  <a:lnTo>
                    <a:pt x="168119" y="68452"/>
                  </a:lnTo>
                  <a:lnTo>
                    <a:pt x="167947" y="71035"/>
                  </a:lnTo>
                  <a:lnTo>
                    <a:pt x="167833" y="73603"/>
                  </a:lnTo>
                  <a:lnTo>
                    <a:pt x="167705" y="78715"/>
                  </a:lnTo>
                  <a:lnTo>
                    <a:pt x="167604" y="105175"/>
                  </a:lnTo>
                  <a:lnTo>
                    <a:pt x="169861" y="108269"/>
                  </a:lnTo>
                  <a:lnTo>
                    <a:pt x="171649" y="110279"/>
                  </a:lnTo>
                  <a:lnTo>
                    <a:pt x="173686" y="111620"/>
                  </a:lnTo>
                  <a:lnTo>
                    <a:pt x="178209" y="113109"/>
                  </a:lnTo>
                  <a:lnTo>
                    <a:pt x="185516" y="113947"/>
                  </a:lnTo>
                  <a:lnTo>
                    <a:pt x="188011" y="114912"/>
                  </a:lnTo>
                  <a:lnTo>
                    <a:pt x="193042" y="118241"/>
                  </a:lnTo>
                  <a:lnTo>
                    <a:pt x="194722" y="118621"/>
                  </a:lnTo>
                  <a:lnTo>
                    <a:pt x="195842" y="118027"/>
                  </a:lnTo>
                  <a:lnTo>
                    <a:pt x="196589" y="116785"/>
                  </a:lnTo>
                  <a:lnTo>
                    <a:pt x="197933" y="115957"/>
                  </a:lnTo>
                  <a:lnTo>
                    <a:pt x="201686" y="115036"/>
                  </a:lnTo>
                  <a:lnTo>
                    <a:pt x="208557" y="114518"/>
                  </a:lnTo>
                  <a:lnTo>
                    <a:pt x="215956" y="114365"/>
                  </a:lnTo>
                  <a:lnTo>
                    <a:pt x="223511" y="114319"/>
                  </a:lnTo>
                  <a:lnTo>
                    <a:pt x="225195" y="113466"/>
                  </a:lnTo>
                  <a:lnTo>
                    <a:pt x="226317" y="112051"/>
                  </a:lnTo>
                  <a:lnTo>
                    <a:pt x="228119" y="107741"/>
                  </a:lnTo>
                  <a:lnTo>
                    <a:pt x="229113" y="107388"/>
                  </a:lnTo>
                  <a:lnTo>
                    <a:pt x="232477" y="106995"/>
                  </a:lnTo>
                  <a:lnTo>
                    <a:pt x="234559" y="106043"/>
                  </a:lnTo>
                  <a:lnTo>
                    <a:pt x="239129" y="102728"/>
                  </a:lnTo>
                  <a:lnTo>
                    <a:pt x="242418" y="100147"/>
                  </a:lnTo>
                  <a:lnTo>
                    <a:pt x="245445" y="99543"/>
                  </a:lnTo>
                  <a:lnTo>
                    <a:pt x="251908" y="99203"/>
                  </a:lnTo>
                  <a:lnTo>
                    <a:pt x="258626" y="99069"/>
                  </a:lnTo>
                  <a:lnTo>
                    <a:pt x="261115" y="101322"/>
                  </a:lnTo>
                  <a:lnTo>
                    <a:pt x="265567" y="105622"/>
                  </a:lnTo>
                  <a:lnTo>
                    <a:pt x="265932" y="106821"/>
                  </a:lnTo>
                  <a:lnTo>
                    <a:pt x="266176" y="108468"/>
                  </a:lnTo>
                  <a:lnTo>
                    <a:pt x="266663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Annotation1054"/>
            <p:cNvSpPr/>
            <p:nvPr/>
          </p:nvSpPr>
          <p:spPr>
            <a:xfrm>
              <a:off x="6289751" y="464821"/>
              <a:ext cx="819711" cy="396232"/>
            </a:xfrm>
            <a:custGeom>
              <a:avLst/>
              <a:gdLst/>
              <a:ahLst/>
              <a:cxnLst/>
              <a:rect l="0" t="0" r="0" b="0"/>
              <a:pathLst>
                <a:path w="819711" h="396232">
                  <a:moveTo>
                    <a:pt x="575869" y="99059"/>
                  </a:moveTo>
                  <a:lnTo>
                    <a:pt x="571824" y="95014"/>
                  </a:lnTo>
                  <a:lnTo>
                    <a:pt x="570633" y="92976"/>
                  </a:lnTo>
                  <a:lnTo>
                    <a:pt x="568109" y="86062"/>
                  </a:lnTo>
                  <a:lnTo>
                    <a:pt x="560100" y="76140"/>
                  </a:lnTo>
                  <a:lnTo>
                    <a:pt x="550365" y="66027"/>
                  </a:lnTo>
                  <a:lnTo>
                    <a:pt x="534205" y="55877"/>
                  </a:lnTo>
                  <a:lnTo>
                    <a:pt x="514707" y="45719"/>
                  </a:lnTo>
                  <a:lnTo>
                    <a:pt x="504660" y="41485"/>
                  </a:lnTo>
                  <a:lnTo>
                    <a:pt x="484411" y="36510"/>
                  </a:lnTo>
                  <a:lnTo>
                    <a:pt x="479337" y="34500"/>
                  </a:lnTo>
                  <a:lnTo>
                    <a:pt x="456016" y="31670"/>
                  </a:lnTo>
                  <a:lnTo>
                    <a:pt x="435747" y="26787"/>
                  </a:lnTo>
                  <a:lnTo>
                    <a:pt x="414972" y="24023"/>
                  </a:lnTo>
                  <a:lnTo>
                    <a:pt x="385197" y="17852"/>
                  </a:lnTo>
                  <a:lnTo>
                    <a:pt x="362458" y="16013"/>
                  </a:lnTo>
                  <a:lnTo>
                    <a:pt x="339635" y="14622"/>
                  </a:lnTo>
                  <a:lnTo>
                    <a:pt x="316785" y="10070"/>
                  </a:lnTo>
                  <a:lnTo>
                    <a:pt x="293927" y="8345"/>
                  </a:lnTo>
                  <a:lnTo>
                    <a:pt x="271069" y="6988"/>
                  </a:lnTo>
                  <a:lnTo>
                    <a:pt x="249055" y="2446"/>
                  </a:lnTo>
                  <a:lnTo>
                    <a:pt x="226018" y="482"/>
                  </a:lnTo>
                  <a:lnTo>
                    <a:pt x="201116" y="95"/>
                  </a:lnTo>
                  <a:lnTo>
                    <a:pt x="129917" y="0"/>
                  </a:lnTo>
                  <a:lnTo>
                    <a:pt x="119154" y="2257"/>
                  </a:lnTo>
                  <a:lnTo>
                    <a:pt x="98444" y="10605"/>
                  </a:lnTo>
                  <a:lnTo>
                    <a:pt x="72962" y="22918"/>
                  </a:lnTo>
                  <a:lnTo>
                    <a:pt x="67878" y="25438"/>
                  </a:lnTo>
                  <a:lnTo>
                    <a:pt x="63641" y="28812"/>
                  </a:lnTo>
                  <a:lnTo>
                    <a:pt x="53634" y="40804"/>
                  </a:lnTo>
                  <a:lnTo>
                    <a:pt x="42668" y="52870"/>
                  </a:lnTo>
                  <a:lnTo>
                    <a:pt x="37477" y="59057"/>
                  </a:lnTo>
                  <a:lnTo>
                    <a:pt x="29796" y="71214"/>
                  </a:lnTo>
                  <a:lnTo>
                    <a:pt x="22157" y="81401"/>
                  </a:lnTo>
                  <a:lnTo>
                    <a:pt x="17073" y="90082"/>
                  </a:lnTo>
                  <a:lnTo>
                    <a:pt x="14248" y="99585"/>
                  </a:lnTo>
                  <a:lnTo>
                    <a:pt x="13496" y="104490"/>
                  </a:lnTo>
                  <a:lnTo>
                    <a:pt x="10400" y="112197"/>
                  </a:lnTo>
                  <a:lnTo>
                    <a:pt x="8391" y="115438"/>
                  </a:lnTo>
                  <a:lnTo>
                    <a:pt x="6157" y="123554"/>
                  </a:lnTo>
                  <a:lnTo>
                    <a:pt x="5164" y="132806"/>
                  </a:lnTo>
                  <a:lnTo>
                    <a:pt x="4722" y="142562"/>
                  </a:lnTo>
                  <a:lnTo>
                    <a:pt x="4474" y="157575"/>
                  </a:lnTo>
                  <a:lnTo>
                    <a:pt x="2158" y="167682"/>
                  </a:lnTo>
                  <a:lnTo>
                    <a:pt x="356" y="172747"/>
                  </a:lnTo>
                  <a:lnTo>
                    <a:pt x="0" y="177818"/>
                  </a:lnTo>
                  <a:lnTo>
                    <a:pt x="1863" y="187968"/>
                  </a:lnTo>
                  <a:lnTo>
                    <a:pt x="3256" y="198123"/>
                  </a:lnTo>
                  <a:lnTo>
                    <a:pt x="3875" y="208281"/>
                  </a:lnTo>
                  <a:lnTo>
                    <a:pt x="4150" y="218440"/>
                  </a:lnTo>
                  <a:lnTo>
                    <a:pt x="6530" y="228599"/>
                  </a:lnTo>
                  <a:lnTo>
                    <a:pt x="10409" y="237913"/>
                  </a:lnTo>
                  <a:lnTo>
                    <a:pt x="14956" y="244874"/>
                  </a:lnTo>
                  <a:lnTo>
                    <a:pt x="17542" y="253048"/>
                  </a:lnTo>
                  <a:lnTo>
                    <a:pt x="18231" y="257598"/>
                  </a:lnTo>
                  <a:lnTo>
                    <a:pt x="21255" y="264912"/>
                  </a:lnTo>
                  <a:lnTo>
                    <a:pt x="27717" y="276047"/>
                  </a:lnTo>
                  <a:lnTo>
                    <a:pt x="34994" y="287813"/>
                  </a:lnTo>
                  <a:lnTo>
                    <a:pt x="45038" y="299374"/>
                  </a:lnTo>
                  <a:lnTo>
                    <a:pt x="55175" y="309811"/>
                  </a:lnTo>
                  <a:lnTo>
                    <a:pt x="63638" y="317479"/>
                  </a:lnTo>
                  <a:lnTo>
                    <a:pt x="78981" y="327655"/>
                  </a:lnTo>
                  <a:lnTo>
                    <a:pt x="89976" y="335278"/>
                  </a:lnTo>
                  <a:lnTo>
                    <a:pt x="94460" y="337818"/>
                  </a:lnTo>
                  <a:lnTo>
                    <a:pt x="103959" y="340641"/>
                  </a:lnTo>
                  <a:lnTo>
                    <a:pt x="113826" y="342742"/>
                  </a:lnTo>
                  <a:lnTo>
                    <a:pt x="139021" y="353373"/>
                  </a:lnTo>
                  <a:lnTo>
                    <a:pt x="154239" y="360772"/>
                  </a:lnTo>
                  <a:lnTo>
                    <a:pt x="166651" y="363543"/>
                  </a:lnTo>
                  <a:lnTo>
                    <a:pt x="179788" y="365621"/>
                  </a:lnTo>
                  <a:lnTo>
                    <a:pt x="202019" y="373854"/>
                  </a:lnTo>
                  <a:lnTo>
                    <a:pt x="212441" y="377823"/>
                  </a:lnTo>
                  <a:lnTo>
                    <a:pt x="232928" y="382630"/>
                  </a:lnTo>
                  <a:lnTo>
                    <a:pt x="238022" y="384626"/>
                  </a:lnTo>
                  <a:lnTo>
                    <a:pt x="257326" y="387436"/>
                  </a:lnTo>
                  <a:lnTo>
                    <a:pt x="281369" y="389232"/>
                  </a:lnTo>
                  <a:lnTo>
                    <a:pt x="301496" y="393787"/>
                  </a:lnTo>
                  <a:lnTo>
                    <a:pt x="326154" y="395755"/>
                  </a:lnTo>
                  <a:lnTo>
                    <a:pt x="351189" y="396144"/>
                  </a:lnTo>
                  <a:lnTo>
                    <a:pt x="389288" y="396231"/>
                  </a:lnTo>
                  <a:lnTo>
                    <a:pt x="400093" y="393978"/>
                  </a:lnTo>
                  <a:lnTo>
                    <a:pt x="411386" y="391001"/>
                  </a:lnTo>
                  <a:lnTo>
                    <a:pt x="431178" y="389325"/>
                  </a:lnTo>
                  <a:lnTo>
                    <a:pt x="453465" y="388759"/>
                  </a:lnTo>
                  <a:lnTo>
                    <a:pt x="489481" y="388627"/>
                  </a:lnTo>
                  <a:lnTo>
                    <a:pt x="499657" y="386365"/>
                  </a:lnTo>
                  <a:lnTo>
                    <a:pt x="509824" y="383384"/>
                  </a:lnTo>
                  <a:lnTo>
                    <a:pt x="525068" y="380859"/>
                  </a:lnTo>
                  <a:lnTo>
                    <a:pt x="546424" y="374532"/>
                  </a:lnTo>
                  <a:lnTo>
                    <a:pt x="563876" y="372760"/>
                  </a:lnTo>
                  <a:lnTo>
                    <a:pt x="573643" y="369435"/>
                  </a:lnTo>
                  <a:lnTo>
                    <a:pt x="581371" y="365135"/>
                  </a:lnTo>
                  <a:lnTo>
                    <a:pt x="584616" y="362803"/>
                  </a:lnTo>
                  <a:lnTo>
                    <a:pt x="592741" y="360212"/>
                  </a:lnTo>
                  <a:lnTo>
                    <a:pt x="597277" y="359521"/>
                  </a:lnTo>
                  <a:lnTo>
                    <a:pt x="604575" y="356496"/>
                  </a:lnTo>
                  <a:lnTo>
                    <a:pt x="613444" y="350032"/>
                  </a:lnTo>
                  <a:lnTo>
                    <a:pt x="619662" y="345223"/>
                  </a:lnTo>
                  <a:lnTo>
                    <a:pt x="635195" y="335236"/>
                  </a:lnTo>
                  <a:lnTo>
                    <a:pt x="638280" y="332711"/>
                  </a:lnTo>
                  <a:lnTo>
                    <a:pt x="643965" y="329904"/>
                  </a:lnTo>
                  <a:lnTo>
                    <a:pt x="646666" y="329156"/>
                  </a:lnTo>
                  <a:lnTo>
                    <a:pt x="651925" y="326067"/>
                  </a:lnTo>
                  <a:lnTo>
                    <a:pt x="661905" y="319567"/>
                  </a:lnTo>
                  <a:lnTo>
                    <a:pt x="666246" y="317185"/>
                  </a:lnTo>
                  <a:lnTo>
                    <a:pt x="669141" y="314749"/>
                  </a:lnTo>
                  <a:lnTo>
                    <a:pt x="671071" y="312279"/>
                  </a:lnTo>
                  <a:lnTo>
                    <a:pt x="672357" y="309786"/>
                  </a:lnTo>
                  <a:lnTo>
                    <a:pt x="674907" y="308124"/>
                  </a:lnTo>
                  <a:lnTo>
                    <a:pt x="682257" y="306277"/>
                  </a:lnTo>
                  <a:lnTo>
                    <a:pt x="684895" y="304938"/>
                  </a:lnTo>
                  <a:lnTo>
                    <a:pt x="686653" y="303198"/>
                  </a:lnTo>
                  <a:lnTo>
                    <a:pt x="687825" y="301192"/>
                  </a:lnTo>
                  <a:lnTo>
                    <a:pt x="689453" y="299854"/>
                  </a:lnTo>
                  <a:lnTo>
                    <a:pt x="691386" y="298963"/>
                  </a:lnTo>
                  <a:lnTo>
                    <a:pt x="693520" y="298368"/>
                  </a:lnTo>
                  <a:lnTo>
                    <a:pt x="698150" y="295450"/>
                  </a:lnTo>
                  <a:lnTo>
                    <a:pt x="711546" y="283343"/>
                  </a:lnTo>
                  <a:lnTo>
                    <a:pt x="727618" y="274261"/>
                  </a:lnTo>
                  <a:lnTo>
                    <a:pt x="738678" y="263817"/>
                  </a:lnTo>
                  <a:lnTo>
                    <a:pt x="746123" y="256438"/>
                  </a:lnTo>
                  <a:lnTo>
                    <a:pt x="748639" y="254778"/>
                  </a:lnTo>
                  <a:lnTo>
                    <a:pt x="756224" y="251596"/>
                  </a:lnTo>
                  <a:lnTo>
                    <a:pt x="766214" y="243785"/>
                  </a:lnTo>
                  <a:lnTo>
                    <a:pt x="769969" y="240146"/>
                  </a:lnTo>
                  <a:lnTo>
                    <a:pt x="771309" y="237991"/>
                  </a:lnTo>
                  <a:lnTo>
                    <a:pt x="772798" y="233337"/>
                  </a:lnTo>
                  <a:lnTo>
                    <a:pt x="774041" y="231758"/>
                  </a:lnTo>
                  <a:lnTo>
                    <a:pt x="775718" y="230705"/>
                  </a:lnTo>
                  <a:lnTo>
                    <a:pt x="777681" y="230003"/>
                  </a:lnTo>
                  <a:lnTo>
                    <a:pt x="778991" y="228688"/>
                  </a:lnTo>
                  <a:lnTo>
                    <a:pt x="779865" y="226965"/>
                  </a:lnTo>
                  <a:lnTo>
                    <a:pt x="781265" y="222162"/>
                  </a:lnTo>
                  <a:lnTo>
                    <a:pt x="781579" y="214522"/>
                  </a:lnTo>
                  <a:lnTo>
                    <a:pt x="788167" y="206900"/>
                  </a:lnTo>
                  <a:lnTo>
                    <a:pt x="795696" y="199280"/>
                  </a:lnTo>
                  <a:lnTo>
                    <a:pt x="796081" y="198047"/>
                  </a:lnTo>
                  <a:lnTo>
                    <a:pt x="796748" y="191660"/>
                  </a:lnTo>
                  <a:lnTo>
                    <a:pt x="804376" y="182981"/>
                  </a:lnTo>
                  <a:lnTo>
                    <a:pt x="804469" y="175353"/>
                  </a:lnTo>
                  <a:lnTo>
                    <a:pt x="812089" y="175259"/>
                  </a:lnTo>
                  <a:lnTo>
                    <a:pt x="818651" y="168698"/>
                  </a:lnTo>
                  <a:lnTo>
                    <a:pt x="819239" y="165852"/>
                  </a:lnTo>
                  <a:lnTo>
                    <a:pt x="819710" y="1600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Annotation1055"/>
            <p:cNvSpPr/>
            <p:nvPr/>
          </p:nvSpPr>
          <p:spPr>
            <a:xfrm>
              <a:off x="2720340" y="807720"/>
              <a:ext cx="822961" cy="502920"/>
            </a:xfrm>
            <a:custGeom>
              <a:avLst/>
              <a:gdLst/>
              <a:ahLst/>
              <a:cxnLst/>
              <a:rect l="0" t="0" r="0" b="0"/>
              <a:pathLst>
                <a:path w="822961" h="502920">
                  <a:moveTo>
                    <a:pt x="7620" y="0"/>
                  </a:moveTo>
                  <a:lnTo>
                    <a:pt x="3575" y="36407"/>
                  </a:lnTo>
                  <a:lnTo>
                    <a:pt x="2383" y="49671"/>
                  </a:lnTo>
                  <a:lnTo>
                    <a:pt x="1589" y="61054"/>
                  </a:lnTo>
                  <a:lnTo>
                    <a:pt x="1059" y="71183"/>
                  </a:lnTo>
                  <a:lnTo>
                    <a:pt x="471" y="91468"/>
                  </a:lnTo>
                  <a:lnTo>
                    <a:pt x="28" y="156001"/>
                  </a:lnTo>
                  <a:lnTo>
                    <a:pt x="0" y="385947"/>
                  </a:lnTo>
                  <a:lnTo>
                    <a:pt x="2258" y="396181"/>
                  </a:lnTo>
                  <a:lnTo>
                    <a:pt x="6031" y="409205"/>
                  </a:lnTo>
                  <a:lnTo>
                    <a:pt x="7149" y="420684"/>
                  </a:lnTo>
                  <a:lnTo>
                    <a:pt x="7306" y="425236"/>
                  </a:lnTo>
                  <a:lnTo>
                    <a:pt x="8257" y="429117"/>
                  </a:lnTo>
                  <a:lnTo>
                    <a:pt x="11572" y="435688"/>
                  </a:lnTo>
                  <a:lnTo>
                    <a:pt x="19752" y="446804"/>
                  </a:lnTo>
                  <a:lnTo>
                    <a:pt x="21479" y="452015"/>
                  </a:lnTo>
                  <a:lnTo>
                    <a:pt x="23633" y="453744"/>
                  </a:lnTo>
                  <a:lnTo>
                    <a:pt x="26762" y="454896"/>
                  </a:lnTo>
                  <a:lnTo>
                    <a:pt x="30542" y="455664"/>
                  </a:lnTo>
                  <a:lnTo>
                    <a:pt x="36998" y="458775"/>
                  </a:lnTo>
                  <a:lnTo>
                    <a:pt x="55501" y="472578"/>
                  </a:lnTo>
                  <a:lnTo>
                    <a:pt x="66962" y="480101"/>
                  </a:lnTo>
                  <a:lnTo>
                    <a:pt x="70042" y="482627"/>
                  </a:lnTo>
                  <a:lnTo>
                    <a:pt x="73788" y="484311"/>
                  </a:lnTo>
                  <a:lnTo>
                    <a:pt x="86304" y="487529"/>
                  </a:lnTo>
                  <a:lnTo>
                    <a:pt x="96598" y="492621"/>
                  </a:lnTo>
                  <a:lnTo>
                    <a:pt x="109996" y="494506"/>
                  </a:lnTo>
                  <a:lnTo>
                    <a:pt x="124690" y="495912"/>
                  </a:lnTo>
                  <a:lnTo>
                    <a:pt x="140615" y="500467"/>
                  </a:lnTo>
                  <a:lnTo>
                    <a:pt x="161044" y="502193"/>
                  </a:lnTo>
                  <a:lnTo>
                    <a:pt x="183183" y="502705"/>
                  </a:lnTo>
                  <a:lnTo>
                    <a:pt x="293606" y="502919"/>
                  </a:lnTo>
                  <a:lnTo>
                    <a:pt x="313089" y="500662"/>
                  </a:lnTo>
                  <a:lnTo>
                    <a:pt x="332191" y="497683"/>
                  </a:lnTo>
                  <a:lnTo>
                    <a:pt x="349147" y="496359"/>
                  </a:lnTo>
                  <a:lnTo>
                    <a:pt x="367407" y="495771"/>
                  </a:lnTo>
                  <a:lnTo>
                    <a:pt x="386812" y="494663"/>
                  </a:lnTo>
                  <a:lnTo>
                    <a:pt x="406726" y="491348"/>
                  </a:lnTo>
                  <a:lnTo>
                    <a:pt x="424607" y="489310"/>
                  </a:lnTo>
                  <a:lnTo>
                    <a:pt x="441868" y="488405"/>
                  </a:lnTo>
                  <a:lnTo>
                    <a:pt x="460827" y="488002"/>
                  </a:lnTo>
                  <a:lnTo>
                    <a:pt x="480543" y="485565"/>
                  </a:lnTo>
                  <a:lnTo>
                    <a:pt x="499748" y="482507"/>
                  </a:lnTo>
                  <a:lnTo>
                    <a:pt x="516750" y="481148"/>
                  </a:lnTo>
                  <a:lnTo>
                    <a:pt x="535031" y="480543"/>
                  </a:lnTo>
                  <a:lnTo>
                    <a:pt x="570317" y="480155"/>
                  </a:lnTo>
                  <a:lnTo>
                    <a:pt x="594010" y="476043"/>
                  </a:lnTo>
                  <a:lnTo>
                    <a:pt x="611702" y="474041"/>
                  </a:lnTo>
                  <a:lnTo>
                    <a:pt x="630007" y="473152"/>
                  </a:lnTo>
                  <a:lnTo>
                    <a:pt x="654594" y="472651"/>
                  </a:lnTo>
                  <a:lnTo>
                    <a:pt x="770643" y="472440"/>
                  </a:lnTo>
                  <a:lnTo>
                    <a:pt x="778824" y="470182"/>
                  </a:lnTo>
                  <a:lnTo>
                    <a:pt x="790692" y="466409"/>
                  </a:lnTo>
                  <a:lnTo>
                    <a:pt x="802287" y="465134"/>
                  </a:lnTo>
                  <a:lnTo>
                    <a:pt x="804944" y="464183"/>
                  </a:lnTo>
                  <a:lnTo>
                    <a:pt x="812730" y="459645"/>
                  </a:lnTo>
                  <a:lnTo>
                    <a:pt x="822960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Annotation1056"/>
            <p:cNvSpPr/>
            <p:nvPr/>
          </p:nvSpPr>
          <p:spPr>
            <a:xfrm>
              <a:off x="3489997" y="1135380"/>
              <a:ext cx="83746" cy="213361"/>
            </a:xfrm>
            <a:custGeom>
              <a:avLst/>
              <a:gdLst/>
              <a:ahLst/>
              <a:cxnLst/>
              <a:rect l="0" t="0" r="0" b="0"/>
              <a:pathLst>
                <a:path w="83746" h="213361">
                  <a:moveTo>
                    <a:pt x="30444" y="7620"/>
                  </a:moveTo>
                  <a:lnTo>
                    <a:pt x="11565" y="7620"/>
                  </a:lnTo>
                  <a:lnTo>
                    <a:pt x="9391" y="6773"/>
                  </a:lnTo>
                  <a:lnTo>
                    <a:pt x="7095" y="5362"/>
                  </a:lnTo>
                  <a:lnTo>
                    <a:pt x="0" y="28"/>
                  </a:lnTo>
                  <a:lnTo>
                    <a:pt x="22887" y="0"/>
                  </a:lnTo>
                  <a:lnTo>
                    <a:pt x="25406" y="847"/>
                  </a:lnTo>
                  <a:lnTo>
                    <a:pt x="27086" y="2258"/>
                  </a:lnTo>
                  <a:lnTo>
                    <a:pt x="28205" y="4045"/>
                  </a:lnTo>
                  <a:lnTo>
                    <a:pt x="30645" y="5237"/>
                  </a:lnTo>
                  <a:lnTo>
                    <a:pt x="33964" y="6031"/>
                  </a:lnTo>
                  <a:lnTo>
                    <a:pt x="37870" y="6561"/>
                  </a:lnTo>
                  <a:lnTo>
                    <a:pt x="41321" y="7761"/>
                  </a:lnTo>
                  <a:lnTo>
                    <a:pt x="44469" y="9407"/>
                  </a:lnTo>
                  <a:lnTo>
                    <a:pt x="47414" y="11352"/>
                  </a:lnTo>
                  <a:lnTo>
                    <a:pt x="50224" y="12648"/>
                  </a:lnTo>
                  <a:lnTo>
                    <a:pt x="52944" y="13512"/>
                  </a:lnTo>
                  <a:lnTo>
                    <a:pt x="55604" y="14088"/>
                  </a:lnTo>
                  <a:lnTo>
                    <a:pt x="58224" y="15319"/>
                  </a:lnTo>
                  <a:lnTo>
                    <a:pt x="60817" y="16986"/>
                  </a:lnTo>
                  <a:lnTo>
                    <a:pt x="63392" y="18944"/>
                  </a:lnTo>
                  <a:lnTo>
                    <a:pt x="65956" y="21096"/>
                  </a:lnTo>
                  <a:lnTo>
                    <a:pt x="68512" y="23377"/>
                  </a:lnTo>
                  <a:lnTo>
                    <a:pt x="71062" y="25745"/>
                  </a:lnTo>
                  <a:lnTo>
                    <a:pt x="73610" y="27323"/>
                  </a:lnTo>
                  <a:lnTo>
                    <a:pt x="76154" y="28376"/>
                  </a:lnTo>
                  <a:lnTo>
                    <a:pt x="78698" y="29077"/>
                  </a:lnTo>
                  <a:lnTo>
                    <a:pt x="80392" y="30392"/>
                  </a:lnTo>
                  <a:lnTo>
                    <a:pt x="81523" y="32114"/>
                  </a:lnTo>
                  <a:lnTo>
                    <a:pt x="82779" y="36286"/>
                  </a:lnTo>
                  <a:lnTo>
                    <a:pt x="83337" y="40963"/>
                  </a:lnTo>
                  <a:lnTo>
                    <a:pt x="83585" y="45864"/>
                  </a:lnTo>
                  <a:lnTo>
                    <a:pt x="83695" y="51711"/>
                  </a:lnTo>
                  <a:lnTo>
                    <a:pt x="83745" y="59954"/>
                  </a:lnTo>
                  <a:lnTo>
                    <a:pt x="82910" y="63676"/>
                  </a:lnTo>
                  <a:lnTo>
                    <a:pt x="81508" y="67004"/>
                  </a:lnTo>
                  <a:lnTo>
                    <a:pt x="79727" y="70069"/>
                  </a:lnTo>
                  <a:lnTo>
                    <a:pt x="75489" y="77991"/>
                  </a:lnTo>
                  <a:lnTo>
                    <a:pt x="50752" y="127031"/>
                  </a:lnTo>
                  <a:lnTo>
                    <a:pt x="48216" y="131254"/>
                  </a:lnTo>
                  <a:lnTo>
                    <a:pt x="45678" y="134916"/>
                  </a:lnTo>
                  <a:lnTo>
                    <a:pt x="43140" y="138204"/>
                  </a:lnTo>
                  <a:lnTo>
                    <a:pt x="40601" y="142090"/>
                  </a:lnTo>
                  <a:lnTo>
                    <a:pt x="38062" y="146373"/>
                  </a:lnTo>
                  <a:lnTo>
                    <a:pt x="35522" y="150922"/>
                  </a:lnTo>
                  <a:lnTo>
                    <a:pt x="30443" y="160492"/>
                  </a:lnTo>
                  <a:lnTo>
                    <a:pt x="27903" y="165415"/>
                  </a:lnTo>
                  <a:lnTo>
                    <a:pt x="25363" y="169543"/>
                  </a:lnTo>
                  <a:lnTo>
                    <a:pt x="22823" y="173142"/>
                  </a:lnTo>
                  <a:lnTo>
                    <a:pt x="20283" y="176388"/>
                  </a:lnTo>
                  <a:lnTo>
                    <a:pt x="17743" y="179399"/>
                  </a:lnTo>
                  <a:lnTo>
                    <a:pt x="15203" y="182253"/>
                  </a:lnTo>
                  <a:lnTo>
                    <a:pt x="12663" y="185002"/>
                  </a:lnTo>
                  <a:lnTo>
                    <a:pt x="10970" y="188528"/>
                  </a:lnTo>
                  <a:lnTo>
                    <a:pt x="9841" y="192572"/>
                  </a:lnTo>
                  <a:lnTo>
                    <a:pt x="9088" y="196961"/>
                  </a:lnTo>
                  <a:lnTo>
                    <a:pt x="8586" y="200734"/>
                  </a:lnTo>
                  <a:lnTo>
                    <a:pt x="8030" y="207184"/>
                  </a:lnTo>
                  <a:lnTo>
                    <a:pt x="7583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Annotation1057"/>
            <p:cNvSpPr/>
            <p:nvPr/>
          </p:nvSpPr>
          <p:spPr>
            <a:xfrm>
              <a:off x="7246620" y="434433"/>
              <a:ext cx="144674" cy="243644"/>
            </a:xfrm>
            <a:custGeom>
              <a:avLst/>
              <a:gdLst/>
              <a:ahLst/>
              <a:cxnLst/>
              <a:rect l="0" t="0" r="0" b="0"/>
              <a:pathLst>
                <a:path w="144674" h="243644">
                  <a:moveTo>
                    <a:pt x="60960" y="15147"/>
                  </a:moveTo>
                  <a:lnTo>
                    <a:pt x="60960" y="8586"/>
                  </a:lnTo>
                  <a:lnTo>
                    <a:pt x="60114" y="8233"/>
                  </a:lnTo>
                  <a:lnTo>
                    <a:pt x="55723" y="7736"/>
                  </a:lnTo>
                  <a:lnTo>
                    <a:pt x="53434" y="7535"/>
                  </a:lnTo>
                  <a:lnTo>
                    <a:pt x="53341" y="0"/>
                  </a:lnTo>
                  <a:lnTo>
                    <a:pt x="53340" y="39592"/>
                  </a:lnTo>
                  <a:lnTo>
                    <a:pt x="52493" y="43297"/>
                  </a:lnTo>
                  <a:lnTo>
                    <a:pt x="51082" y="47460"/>
                  </a:lnTo>
                  <a:lnTo>
                    <a:pt x="49295" y="51929"/>
                  </a:lnTo>
                  <a:lnTo>
                    <a:pt x="48104" y="56602"/>
                  </a:lnTo>
                  <a:lnTo>
                    <a:pt x="47308" y="61410"/>
                  </a:lnTo>
                  <a:lnTo>
                    <a:pt x="46778" y="66309"/>
                  </a:lnTo>
                  <a:lnTo>
                    <a:pt x="45580" y="70422"/>
                  </a:lnTo>
                  <a:lnTo>
                    <a:pt x="41989" y="77249"/>
                  </a:lnTo>
                  <a:lnTo>
                    <a:pt x="40693" y="81102"/>
                  </a:lnTo>
                  <a:lnTo>
                    <a:pt x="39828" y="85364"/>
                  </a:lnTo>
                  <a:lnTo>
                    <a:pt x="39252" y="89898"/>
                  </a:lnTo>
                  <a:lnTo>
                    <a:pt x="36355" y="97194"/>
                  </a:lnTo>
                  <a:lnTo>
                    <a:pt x="33091" y="103259"/>
                  </a:lnTo>
                  <a:lnTo>
                    <a:pt x="31254" y="110587"/>
                  </a:lnTo>
                  <a:lnTo>
                    <a:pt x="30489" y="114165"/>
                  </a:lnTo>
                  <a:lnTo>
                    <a:pt x="30481" y="120764"/>
                  </a:lnTo>
                  <a:lnTo>
                    <a:pt x="30480" y="117467"/>
                  </a:lnTo>
                  <a:lnTo>
                    <a:pt x="31326" y="116380"/>
                  </a:lnTo>
                  <a:lnTo>
                    <a:pt x="32739" y="115656"/>
                  </a:lnTo>
                  <a:lnTo>
                    <a:pt x="36563" y="114851"/>
                  </a:lnTo>
                  <a:lnTo>
                    <a:pt x="38769" y="114636"/>
                  </a:lnTo>
                  <a:lnTo>
                    <a:pt x="41086" y="114493"/>
                  </a:lnTo>
                  <a:lnTo>
                    <a:pt x="45919" y="114334"/>
                  </a:lnTo>
                  <a:lnTo>
                    <a:pt x="55920" y="114232"/>
                  </a:lnTo>
                  <a:lnTo>
                    <a:pt x="67557" y="114215"/>
                  </a:lnTo>
                  <a:lnTo>
                    <a:pt x="71285" y="115059"/>
                  </a:lnTo>
                  <a:lnTo>
                    <a:pt x="74617" y="116468"/>
                  </a:lnTo>
                  <a:lnTo>
                    <a:pt x="77684" y="118255"/>
                  </a:lnTo>
                  <a:lnTo>
                    <a:pt x="81423" y="119445"/>
                  </a:lnTo>
                  <a:lnTo>
                    <a:pt x="85609" y="120239"/>
                  </a:lnTo>
                  <a:lnTo>
                    <a:pt x="90093" y="120769"/>
                  </a:lnTo>
                  <a:lnTo>
                    <a:pt x="93929" y="121968"/>
                  </a:lnTo>
                  <a:lnTo>
                    <a:pt x="97332" y="123614"/>
                  </a:lnTo>
                  <a:lnTo>
                    <a:pt x="100448" y="125559"/>
                  </a:lnTo>
                  <a:lnTo>
                    <a:pt x="103372" y="127702"/>
                  </a:lnTo>
                  <a:lnTo>
                    <a:pt x="106168" y="129977"/>
                  </a:lnTo>
                  <a:lnTo>
                    <a:pt x="108879" y="132340"/>
                  </a:lnTo>
                  <a:lnTo>
                    <a:pt x="112379" y="134763"/>
                  </a:lnTo>
                  <a:lnTo>
                    <a:pt x="116406" y="137224"/>
                  </a:lnTo>
                  <a:lnTo>
                    <a:pt x="120785" y="139712"/>
                  </a:lnTo>
                  <a:lnTo>
                    <a:pt x="124549" y="142217"/>
                  </a:lnTo>
                  <a:lnTo>
                    <a:pt x="127907" y="144734"/>
                  </a:lnTo>
                  <a:lnTo>
                    <a:pt x="130991" y="147258"/>
                  </a:lnTo>
                  <a:lnTo>
                    <a:pt x="133047" y="149788"/>
                  </a:lnTo>
                  <a:lnTo>
                    <a:pt x="134418" y="152321"/>
                  </a:lnTo>
                  <a:lnTo>
                    <a:pt x="135333" y="154856"/>
                  </a:lnTo>
                  <a:lnTo>
                    <a:pt x="138605" y="159931"/>
                  </a:lnTo>
                  <a:lnTo>
                    <a:pt x="140664" y="162470"/>
                  </a:lnTo>
                  <a:lnTo>
                    <a:pt x="142036" y="165009"/>
                  </a:lnTo>
                  <a:lnTo>
                    <a:pt x="143967" y="171781"/>
                  </a:lnTo>
                  <a:lnTo>
                    <a:pt x="144540" y="175011"/>
                  </a:lnTo>
                  <a:lnTo>
                    <a:pt x="144673" y="178766"/>
                  </a:lnTo>
                  <a:lnTo>
                    <a:pt x="143862" y="180953"/>
                  </a:lnTo>
                  <a:lnTo>
                    <a:pt x="140704" y="185641"/>
                  </a:lnTo>
                  <a:lnTo>
                    <a:pt x="136477" y="190547"/>
                  </a:lnTo>
                  <a:lnTo>
                    <a:pt x="131776" y="195549"/>
                  </a:lnTo>
                  <a:lnTo>
                    <a:pt x="119340" y="208195"/>
                  </a:lnTo>
                  <a:lnTo>
                    <a:pt x="116813" y="209886"/>
                  </a:lnTo>
                  <a:lnTo>
                    <a:pt x="114282" y="211013"/>
                  </a:lnTo>
                  <a:lnTo>
                    <a:pt x="111748" y="211764"/>
                  </a:lnTo>
                  <a:lnTo>
                    <a:pt x="108366" y="213112"/>
                  </a:lnTo>
                  <a:lnTo>
                    <a:pt x="104417" y="214857"/>
                  </a:lnTo>
                  <a:lnTo>
                    <a:pt x="95515" y="219054"/>
                  </a:lnTo>
                  <a:lnTo>
                    <a:pt x="85913" y="223741"/>
                  </a:lnTo>
                  <a:lnTo>
                    <a:pt x="81829" y="226177"/>
                  </a:lnTo>
                  <a:lnTo>
                    <a:pt x="78258" y="228647"/>
                  </a:lnTo>
                  <a:lnTo>
                    <a:pt x="75033" y="231140"/>
                  </a:lnTo>
                  <a:lnTo>
                    <a:pt x="71188" y="232803"/>
                  </a:lnTo>
                  <a:lnTo>
                    <a:pt x="66932" y="233911"/>
                  </a:lnTo>
                  <a:lnTo>
                    <a:pt x="62402" y="234650"/>
                  </a:lnTo>
                  <a:lnTo>
                    <a:pt x="58534" y="235989"/>
                  </a:lnTo>
                  <a:lnTo>
                    <a:pt x="55109" y="237728"/>
                  </a:lnTo>
                  <a:lnTo>
                    <a:pt x="51979" y="239735"/>
                  </a:lnTo>
                  <a:lnTo>
                    <a:pt x="48200" y="241072"/>
                  </a:lnTo>
                  <a:lnTo>
                    <a:pt x="43986" y="241964"/>
                  </a:lnTo>
                  <a:lnTo>
                    <a:pt x="33147" y="243395"/>
                  </a:lnTo>
                  <a:lnTo>
                    <a:pt x="29408" y="243591"/>
                  </a:lnTo>
                  <a:lnTo>
                    <a:pt x="27225" y="243643"/>
                  </a:lnTo>
                  <a:lnTo>
                    <a:pt x="24923" y="242831"/>
                  </a:lnTo>
                  <a:lnTo>
                    <a:pt x="22543" y="241443"/>
                  </a:lnTo>
                  <a:lnTo>
                    <a:pt x="20109" y="239671"/>
                  </a:lnTo>
                  <a:lnTo>
                    <a:pt x="17639" y="237643"/>
                  </a:lnTo>
                  <a:lnTo>
                    <a:pt x="15146" y="235444"/>
                  </a:lnTo>
                  <a:lnTo>
                    <a:pt x="12637" y="233132"/>
                  </a:lnTo>
                  <a:lnTo>
                    <a:pt x="10965" y="230744"/>
                  </a:lnTo>
                  <a:lnTo>
                    <a:pt x="9106" y="225832"/>
                  </a:lnTo>
                  <a:lnTo>
                    <a:pt x="6023" y="218569"/>
                  </a:lnTo>
                  <a:lnTo>
                    <a:pt x="4014" y="214262"/>
                  </a:lnTo>
                  <a:lnTo>
                    <a:pt x="2677" y="209697"/>
                  </a:lnTo>
                  <a:lnTo>
                    <a:pt x="1784" y="204960"/>
                  </a:lnTo>
                  <a:lnTo>
                    <a:pt x="0" y="190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Annotation1058"/>
            <p:cNvSpPr/>
            <p:nvPr/>
          </p:nvSpPr>
          <p:spPr>
            <a:xfrm>
              <a:off x="7269480" y="411480"/>
              <a:ext cx="129541" cy="53341"/>
            </a:xfrm>
            <a:custGeom>
              <a:avLst/>
              <a:gdLst/>
              <a:ahLst/>
              <a:cxnLst/>
              <a:rect l="0" t="0" r="0" b="0"/>
              <a:pathLst>
                <a:path w="129541" h="53341">
                  <a:moveTo>
                    <a:pt x="0" y="53340"/>
                  </a:moveTo>
                  <a:lnTo>
                    <a:pt x="4046" y="49295"/>
                  </a:lnTo>
                  <a:lnTo>
                    <a:pt x="6084" y="48103"/>
                  </a:lnTo>
                  <a:lnTo>
                    <a:pt x="8289" y="47309"/>
                  </a:lnTo>
                  <a:lnTo>
                    <a:pt x="10606" y="46779"/>
                  </a:lnTo>
                  <a:lnTo>
                    <a:pt x="12152" y="45580"/>
                  </a:lnTo>
                  <a:lnTo>
                    <a:pt x="13181" y="43933"/>
                  </a:lnTo>
                  <a:lnTo>
                    <a:pt x="13867" y="41989"/>
                  </a:lnTo>
                  <a:lnTo>
                    <a:pt x="15171" y="40693"/>
                  </a:lnTo>
                  <a:lnTo>
                    <a:pt x="16889" y="39828"/>
                  </a:lnTo>
                  <a:lnTo>
                    <a:pt x="18879" y="39252"/>
                  </a:lnTo>
                  <a:lnTo>
                    <a:pt x="20205" y="38022"/>
                  </a:lnTo>
                  <a:lnTo>
                    <a:pt x="21090" y="36354"/>
                  </a:lnTo>
                  <a:lnTo>
                    <a:pt x="21680" y="34396"/>
                  </a:lnTo>
                  <a:lnTo>
                    <a:pt x="22921" y="33091"/>
                  </a:lnTo>
                  <a:lnTo>
                    <a:pt x="24594" y="32221"/>
                  </a:lnTo>
                  <a:lnTo>
                    <a:pt x="26556" y="31640"/>
                  </a:lnTo>
                  <a:lnTo>
                    <a:pt x="28711" y="30407"/>
                  </a:lnTo>
                  <a:lnTo>
                    <a:pt x="30993" y="28738"/>
                  </a:lnTo>
                  <a:lnTo>
                    <a:pt x="33363" y="26779"/>
                  </a:lnTo>
                  <a:lnTo>
                    <a:pt x="35789" y="25473"/>
                  </a:lnTo>
                  <a:lnTo>
                    <a:pt x="38252" y="24602"/>
                  </a:lnTo>
                  <a:lnTo>
                    <a:pt x="40742" y="24021"/>
                  </a:lnTo>
                  <a:lnTo>
                    <a:pt x="43247" y="22788"/>
                  </a:lnTo>
                  <a:lnTo>
                    <a:pt x="45766" y="21118"/>
                  </a:lnTo>
                  <a:lnTo>
                    <a:pt x="51844" y="16401"/>
                  </a:lnTo>
                  <a:lnTo>
                    <a:pt x="54882" y="15168"/>
                  </a:lnTo>
                  <a:lnTo>
                    <a:pt x="65033" y="11539"/>
                  </a:lnTo>
                  <a:lnTo>
                    <a:pt x="70448" y="10233"/>
                  </a:lnTo>
                  <a:lnTo>
                    <a:pt x="75752" y="9362"/>
                  </a:lnTo>
                  <a:lnTo>
                    <a:pt x="90522" y="7722"/>
                  </a:lnTo>
                  <a:lnTo>
                    <a:pt x="97805" y="5408"/>
                  </a:lnTo>
                  <a:lnTo>
                    <a:pt x="111042" y="1068"/>
                  </a:lnTo>
                  <a:lnTo>
                    <a:pt x="113820" y="712"/>
                  </a:lnTo>
                  <a:lnTo>
                    <a:pt x="117368" y="475"/>
                  </a:lnTo>
                  <a:lnTo>
                    <a:pt x="129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Annotation1059"/>
            <p:cNvSpPr/>
            <p:nvPr/>
          </p:nvSpPr>
          <p:spPr>
            <a:xfrm>
              <a:off x="3710950" y="685830"/>
              <a:ext cx="472431" cy="441931"/>
            </a:xfrm>
            <a:custGeom>
              <a:avLst/>
              <a:gdLst/>
              <a:ahLst/>
              <a:cxnLst/>
              <a:rect l="0" t="0" r="0" b="0"/>
              <a:pathLst>
                <a:path w="472431" h="441931">
                  <a:moveTo>
                    <a:pt x="403850" y="312390"/>
                  </a:moveTo>
                  <a:lnTo>
                    <a:pt x="407895" y="312390"/>
                  </a:lnTo>
                  <a:lnTo>
                    <a:pt x="409087" y="311543"/>
                  </a:lnTo>
                  <a:lnTo>
                    <a:pt x="409881" y="310132"/>
                  </a:lnTo>
                  <a:lnTo>
                    <a:pt x="411156" y="305829"/>
                  </a:lnTo>
                  <a:lnTo>
                    <a:pt x="415422" y="301039"/>
                  </a:lnTo>
                  <a:lnTo>
                    <a:pt x="416645" y="298049"/>
                  </a:lnTo>
                  <a:lnTo>
                    <a:pt x="419212" y="286598"/>
                  </a:lnTo>
                  <a:lnTo>
                    <a:pt x="424113" y="276620"/>
                  </a:lnTo>
                  <a:lnTo>
                    <a:pt x="426788" y="263315"/>
                  </a:lnTo>
                  <a:lnTo>
                    <a:pt x="430413" y="253608"/>
                  </a:lnTo>
                  <a:lnTo>
                    <a:pt x="433170" y="242668"/>
                  </a:lnTo>
                  <a:lnTo>
                    <a:pt x="433986" y="230019"/>
                  </a:lnTo>
                  <a:lnTo>
                    <a:pt x="434228" y="215547"/>
                  </a:lnTo>
                  <a:lnTo>
                    <a:pt x="434327" y="180748"/>
                  </a:lnTo>
                  <a:lnTo>
                    <a:pt x="433482" y="178062"/>
                  </a:lnTo>
                  <a:lnTo>
                    <a:pt x="430284" y="172820"/>
                  </a:lnTo>
                  <a:lnTo>
                    <a:pt x="428299" y="165410"/>
                  </a:lnTo>
                  <a:lnTo>
                    <a:pt x="427769" y="161063"/>
                  </a:lnTo>
                  <a:lnTo>
                    <a:pt x="426570" y="158165"/>
                  </a:lnTo>
                  <a:lnTo>
                    <a:pt x="424923" y="156234"/>
                  </a:lnTo>
                  <a:lnTo>
                    <a:pt x="422979" y="154946"/>
                  </a:lnTo>
                  <a:lnTo>
                    <a:pt x="421683" y="153240"/>
                  </a:lnTo>
                  <a:lnTo>
                    <a:pt x="420818" y="151257"/>
                  </a:lnTo>
                  <a:lnTo>
                    <a:pt x="419858" y="146795"/>
                  </a:lnTo>
                  <a:lnTo>
                    <a:pt x="419432" y="141990"/>
                  </a:lnTo>
                  <a:lnTo>
                    <a:pt x="418471" y="140370"/>
                  </a:lnTo>
                  <a:lnTo>
                    <a:pt x="416984" y="139290"/>
                  </a:lnTo>
                  <a:lnTo>
                    <a:pt x="415147" y="138570"/>
                  </a:lnTo>
                  <a:lnTo>
                    <a:pt x="413921" y="137243"/>
                  </a:lnTo>
                  <a:lnTo>
                    <a:pt x="413104" y="135512"/>
                  </a:lnTo>
                  <a:lnTo>
                    <a:pt x="411793" y="130696"/>
                  </a:lnTo>
                  <a:lnTo>
                    <a:pt x="406297" y="123661"/>
                  </a:lnTo>
                  <a:lnTo>
                    <a:pt x="404938" y="119008"/>
                  </a:lnTo>
                  <a:lnTo>
                    <a:pt x="403728" y="117429"/>
                  </a:lnTo>
                  <a:lnTo>
                    <a:pt x="402076" y="116376"/>
                  </a:lnTo>
                  <a:lnTo>
                    <a:pt x="400127" y="115674"/>
                  </a:lnTo>
                  <a:lnTo>
                    <a:pt x="398829" y="114359"/>
                  </a:lnTo>
                  <a:lnTo>
                    <a:pt x="397962" y="112636"/>
                  </a:lnTo>
                  <a:lnTo>
                    <a:pt x="397385" y="110641"/>
                  </a:lnTo>
                  <a:lnTo>
                    <a:pt x="394485" y="106166"/>
                  </a:lnTo>
                  <a:lnTo>
                    <a:pt x="392527" y="103787"/>
                  </a:lnTo>
                  <a:lnTo>
                    <a:pt x="391222" y="101355"/>
                  </a:lnTo>
                  <a:lnTo>
                    <a:pt x="388537" y="93886"/>
                  </a:lnTo>
                  <a:lnTo>
                    <a:pt x="382756" y="86311"/>
                  </a:lnTo>
                  <a:lnTo>
                    <a:pt x="370728" y="73627"/>
                  </a:lnTo>
                  <a:lnTo>
                    <a:pt x="325111" y="27910"/>
                  </a:lnTo>
                  <a:lnTo>
                    <a:pt x="313445" y="20290"/>
                  </a:lnTo>
                  <a:lnTo>
                    <a:pt x="306379" y="17468"/>
                  </a:lnTo>
                  <a:lnTo>
                    <a:pt x="303309" y="16715"/>
                  </a:lnTo>
                  <a:lnTo>
                    <a:pt x="297641" y="13621"/>
                  </a:lnTo>
                  <a:lnTo>
                    <a:pt x="294944" y="11611"/>
                  </a:lnTo>
                  <a:lnTo>
                    <a:pt x="291453" y="10270"/>
                  </a:lnTo>
                  <a:lnTo>
                    <a:pt x="279296" y="7537"/>
                  </a:lnTo>
                  <a:lnTo>
                    <a:pt x="269955" y="2588"/>
                  </a:lnTo>
                  <a:lnTo>
                    <a:pt x="264472" y="1134"/>
                  </a:lnTo>
                  <a:lnTo>
                    <a:pt x="252581" y="315"/>
                  </a:lnTo>
                  <a:lnTo>
                    <a:pt x="239475" y="38"/>
                  </a:lnTo>
                  <a:lnTo>
                    <a:pt x="233993" y="0"/>
                  </a:lnTo>
                  <a:lnTo>
                    <a:pt x="231345" y="837"/>
                  </a:lnTo>
                  <a:lnTo>
                    <a:pt x="214414" y="10579"/>
                  </a:lnTo>
                  <a:lnTo>
                    <a:pt x="200516" y="20379"/>
                  </a:lnTo>
                  <a:lnTo>
                    <a:pt x="187158" y="27936"/>
                  </a:lnTo>
                  <a:lnTo>
                    <a:pt x="173322" y="35538"/>
                  </a:lnTo>
                  <a:lnTo>
                    <a:pt x="162638" y="43999"/>
                  </a:lnTo>
                  <a:lnTo>
                    <a:pt x="149124" y="56007"/>
                  </a:lnTo>
                  <a:lnTo>
                    <a:pt x="139368" y="62411"/>
                  </a:lnTo>
                  <a:lnTo>
                    <a:pt x="120310" y="74821"/>
                  </a:lnTo>
                  <a:lnTo>
                    <a:pt x="102434" y="88102"/>
                  </a:lnTo>
                  <a:lnTo>
                    <a:pt x="88388" y="96262"/>
                  </a:lnTo>
                  <a:lnTo>
                    <a:pt x="74348" y="104042"/>
                  </a:lnTo>
                  <a:lnTo>
                    <a:pt x="63603" y="111710"/>
                  </a:lnTo>
                  <a:lnTo>
                    <a:pt x="50918" y="119344"/>
                  </a:lnTo>
                  <a:lnTo>
                    <a:pt x="44356" y="124427"/>
                  </a:lnTo>
                  <a:lnTo>
                    <a:pt x="38617" y="131767"/>
                  </a:lnTo>
                  <a:lnTo>
                    <a:pt x="30627" y="143161"/>
                  </a:lnTo>
                  <a:lnTo>
                    <a:pt x="25460" y="149970"/>
                  </a:lnTo>
                  <a:lnTo>
                    <a:pt x="17791" y="163324"/>
                  </a:lnTo>
                  <a:lnTo>
                    <a:pt x="12699" y="173043"/>
                  </a:lnTo>
                  <a:lnTo>
                    <a:pt x="9872" y="180749"/>
                  </a:lnTo>
                  <a:lnTo>
                    <a:pt x="7769" y="187843"/>
                  </a:lnTo>
                  <a:lnTo>
                    <a:pt x="2671" y="201357"/>
                  </a:lnTo>
                  <a:lnTo>
                    <a:pt x="1182" y="211113"/>
                  </a:lnTo>
                  <a:lnTo>
                    <a:pt x="520" y="221094"/>
                  </a:lnTo>
                  <a:lnTo>
                    <a:pt x="226" y="231174"/>
                  </a:lnTo>
                  <a:lnTo>
                    <a:pt x="4" y="266674"/>
                  </a:lnTo>
                  <a:lnTo>
                    <a:pt x="0" y="271752"/>
                  </a:lnTo>
                  <a:lnTo>
                    <a:pt x="2252" y="281911"/>
                  </a:lnTo>
                  <a:lnTo>
                    <a:pt x="6024" y="294893"/>
                  </a:lnTo>
                  <a:lnTo>
                    <a:pt x="7752" y="302073"/>
                  </a:lnTo>
                  <a:lnTo>
                    <a:pt x="13485" y="314790"/>
                  </a:lnTo>
                  <a:lnTo>
                    <a:pt x="23007" y="327101"/>
                  </a:lnTo>
                  <a:lnTo>
                    <a:pt x="28000" y="333321"/>
                  </a:lnTo>
                  <a:lnTo>
                    <a:pt x="35571" y="345497"/>
                  </a:lnTo>
                  <a:lnTo>
                    <a:pt x="45714" y="357626"/>
                  </a:lnTo>
                  <a:lnTo>
                    <a:pt x="55871" y="368174"/>
                  </a:lnTo>
                  <a:lnTo>
                    <a:pt x="63491" y="379907"/>
                  </a:lnTo>
                  <a:lnTo>
                    <a:pt x="70828" y="386989"/>
                  </a:lnTo>
                  <a:lnTo>
                    <a:pt x="84480" y="395736"/>
                  </a:lnTo>
                  <a:lnTo>
                    <a:pt x="96991" y="403689"/>
                  </a:lnTo>
                  <a:lnTo>
                    <a:pt x="108318" y="411408"/>
                  </a:lnTo>
                  <a:lnTo>
                    <a:pt x="122399" y="419058"/>
                  </a:lnTo>
                  <a:lnTo>
                    <a:pt x="142327" y="429228"/>
                  </a:lnTo>
                  <a:lnTo>
                    <a:pt x="152433" y="432051"/>
                  </a:lnTo>
                  <a:lnTo>
                    <a:pt x="162569" y="434153"/>
                  </a:lnTo>
                  <a:lnTo>
                    <a:pt x="172719" y="437909"/>
                  </a:lnTo>
                  <a:lnTo>
                    <a:pt x="182874" y="440143"/>
                  </a:lnTo>
                  <a:lnTo>
                    <a:pt x="193032" y="441136"/>
                  </a:lnTo>
                  <a:lnTo>
                    <a:pt x="203191" y="441577"/>
                  </a:lnTo>
                  <a:lnTo>
                    <a:pt x="218431" y="441825"/>
                  </a:lnTo>
                  <a:lnTo>
                    <a:pt x="280477" y="441930"/>
                  </a:lnTo>
                  <a:lnTo>
                    <a:pt x="284348" y="441083"/>
                  </a:lnTo>
                  <a:lnTo>
                    <a:pt x="298902" y="433641"/>
                  </a:lnTo>
                  <a:lnTo>
                    <a:pt x="307254" y="429779"/>
                  </a:lnTo>
                  <a:lnTo>
                    <a:pt x="316715" y="426759"/>
                  </a:lnTo>
                  <a:lnTo>
                    <a:pt x="329755" y="418582"/>
                  </a:lnTo>
                  <a:lnTo>
                    <a:pt x="341256" y="411305"/>
                  </a:lnTo>
                  <a:lnTo>
                    <a:pt x="344341" y="408814"/>
                  </a:lnTo>
                  <a:lnTo>
                    <a:pt x="350026" y="401529"/>
                  </a:lnTo>
                  <a:lnTo>
                    <a:pt x="357987" y="390166"/>
                  </a:lnTo>
                  <a:lnTo>
                    <a:pt x="360575" y="387101"/>
                  </a:lnTo>
                  <a:lnTo>
                    <a:pt x="372307" y="378741"/>
                  </a:lnTo>
                  <a:lnTo>
                    <a:pt x="379389" y="371231"/>
                  </a:lnTo>
                  <a:lnTo>
                    <a:pt x="388136" y="359740"/>
                  </a:lnTo>
                  <a:lnTo>
                    <a:pt x="393479" y="352908"/>
                  </a:lnTo>
                  <a:lnTo>
                    <a:pt x="401248" y="340388"/>
                  </a:lnTo>
                  <a:lnTo>
                    <a:pt x="411458" y="328143"/>
                  </a:lnTo>
                  <a:lnTo>
                    <a:pt x="424169" y="314997"/>
                  </a:lnTo>
                  <a:lnTo>
                    <a:pt x="452110" y="286991"/>
                  </a:lnTo>
                  <a:lnTo>
                    <a:pt x="459730" y="275325"/>
                  </a:lnTo>
                  <a:lnTo>
                    <a:pt x="464810" y="266001"/>
                  </a:lnTo>
                  <a:lnTo>
                    <a:pt x="472430" y="251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44" grpId="0" animBg="1"/>
      <p:bldP spid="45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rgbClr val="FF0000"/>
                </a:solidFill>
              </a:rPr>
              <a:t>pipeline register (EX/MEM)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  <p:grpSp>
        <p:nvGrpSpPr>
          <p:cNvPr id="2364505" name="Group 2364504"/>
          <p:cNvGrpSpPr/>
          <p:nvPr/>
        </p:nvGrpSpPr>
        <p:grpSpPr>
          <a:xfrm>
            <a:off x="442447" y="399692"/>
            <a:ext cx="9951233" cy="6066214"/>
            <a:chOff x="442447" y="399692"/>
            <a:chExt cx="9951233" cy="6066214"/>
          </a:xfrm>
        </p:grpSpPr>
        <p:sp>
          <p:nvSpPr>
            <p:cNvPr id="2" name="SMARTInkAnnotation858"/>
            <p:cNvSpPr/>
            <p:nvPr/>
          </p:nvSpPr>
          <p:spPr>
            <a:xfrm>
              <a:off x="8801100" y="1676400"/>
              <a:ext cx="60858" cy="863824"/>
            </a:xfrm>
            <a:custGeom>
              <a:avLst/>
              <a:gdLst/>
              <a:ahLst/>
              <a:cxnLst/>
              <a:rect l="0" t="0" r="0" b="0"/>
              <a:pathLst>
                <a:path w="60858" h="863824">
                  <a:moveTo>
                    <a:pt x="0" y="0"/>
                  </a:moveTo>
                  <a:lnTo>
                    <a:pt x="6561" y="0"/>
                  </a:lnTo>
                  <a:lnTo>
                    <a:pt x="6914" y="847"/>
                  </a:lnTo>
                  <a:lnTo>
                    <a:pt x="7527" y="10606"/>
                  </a:lnTo>
                  <a:lnTo>
                    <a:pt x="7620" y="120351"/>
                  </a:lnTo>
                  <a:lnTo>
                    <a:pt x="8466" y="133574"/>
                  </a:lnTo>
                  <a:lnTo>
                    <a:pt x="9878" y="147469"/>
                  </a:lnTo>
                  <a:lnTo>
                    <a:pt x="11666" y="161813"/>
                  </a:lnTo>
                  <a:lnTo>
                    <a:pt x="12857" y="177302"/>
                  </a:lnTo>
                  <a:lnTo>
                    <a:pt x="13652" y="193555"/>
                  </a:lnTo>
                  <a:lnTo>
                    <a:pt x="14534" y="227418"/>
                  </a:lnTo>
                  <a:lnTo>
                    <a:pt x="15147" y="319184"/>
                  </a:lnTo>
                  <a:lnTo>
                    <a:pt x="16025" y="338096"/>
                  </a:lnTo>
                  <a:lnTo>
                    <a:pt x="17457" y="356631"/>
                  </a:lnTo>
                  <a:lnTo>
                    <a:pt x="19258" y="374914"/>
                  </a:lnTo>
                  <a:lnTo>
                    <a:pt x="20458" y="393029"/>
                  </a:lnTo>
                  <a:lnTo>
                    <a:pt x="21259" y="411033"/>
                  </a:lnTo>
                  <a:lnTo>
                    <a:pt x="21793" y="428962"/>
                  </a:lnTo>
                  <a:lnTo>
                    <a:pt x="22994" y="446841"/>
                  </a:lnTo>
                  <a:lnTo>
                    <a:pt x="24643" y="464688"/>
                  </a:lnTo>
                  <a:lnTo>
                    <a:pt x="26589" y="482512"/>
                  </a:lnTo>
                  <a:lnTo>
                    <a:pt x="27886" y="500321"/>
                  </a:lnTo>
                  <a:lnTo>
                    <a:pt x="28749" y="518121"/>
                  </a:lnTo>
                  <a:lnTo>
                    <a:pt x="29327" y="535914"/>
                  </a:lnTo>
                  <a:lnTo>
                    <a:pt x="30559" y="552856"/>
                  </a:lnTo>
                  <a:lnTo>
                    <a:pt x="32225" y="569231"/>
                  </a:lnTo>
                  <a:lnTo>
                    <a:pt x="34183" y="585227"/>
                  </a:lnTo>
                  <a:lnTo>
                    <a:pt x="35489" y="600971"/>
                  </a:lnTo>
                  <a:lnTo>
                    <a:pt x="36359" y="616547"/>
                  </a:lnTo>
                  <a:lnTo>
                    <a:pt x="37326" y="647401"/>
                  </a:lnTo>
                  <a:lnTo>
                    <a:pt x="37755" y="678047"/>
                  </a:lnTo>
                  <a:lnTo>
                    <a:pt x="38717" y="692485"/>
                  </a:lnTo>
                  <a:lnTo>
                    <a:pt x="40205" y="706343"/>
                  </a:lnTo>
                  <a:lnTo>
                    <a:pt x="42042" y="719816"/>
                  </a:lnTo>
                  <a:lnTo>
                    <a:pt x="43269" y="732184"/>
                  </a:lnTo>
                  <a:lnTo>
                    <a:pt x="44631" y="754957"/>
                  </a:lnTo>
                  <a:lnTo>
                    <a:pt x="45840" y="765772"/>
                  </a:lnTo>
                  <a:lnTo>
                    <a:pt x="47494" y="776368"/>
                  </a:lnTo>
                  <a:lnTo>
                    <a:pt x="49442" y="786819"/>
                  </a:lnTo>
                  <a:lnTo>
                    <a:pt x="50741" y="796326"/>
                  </a:lnTo>
                  <a:lnTo>
                    <a:pt x="52186" y="813663"/>
                  </a:lnTo>
                  <a:lnTo>
                    <a:pt x="53416" y="821842"/>
                  </a:lnTo>
                  <a:lnTo>
                    <a:pt x="55084" y="829835"/>
                  </a:lnTo>
                  <a:lnTo>
                    <a:pt x="57042" y="837703"/>
                  </a:lnTo>
                  <a:lnTo>
                    <a:pt x="58348" y="843795"/>
                  </a:lnTo>
                  <a:lnTo>
                    <a:pt x="60186" y="856415"/>
                  </a:lnTo>
                  <a:lnTo>
                    <a:pt x="60730" y="863823"/>
                  </a:lnTo>
                  <a:lnTo>
                    <a:pt x="60806" y="863749"/>
                  </a:lnTo>
                  <a:lnTo>
                    <a:pt x="60857" y="862852"/>
                  </a:lnTo>
                  <a:lnTo>
                    <a:pt x="60044" y="860562"/>
                  </a:lnTo>
                  <a:lnTo>
                    <a:pt x="58656" y="857341"/>
                  </a:lnTo>
                  <a:lnTo>
                    <a:pt x="53339" y="845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59"/>
            <p:cNvSpPr/>
            <p:nvPr/>
          </p:nvSpPr>
          <p:spPr>
            <a:xfrm>
              <a:off x="8877402" y="1607820"/>
              <a:ext cx="495199" cy="60961"/>
            </a:xfrm>
            <a:custGeom>
              <a:avLst/>
              <a:gdLst/>
              <a:ahLst/>
              <a:cxnLst/>
              <a:rect l="0" t="0" r="0" b="0"/>
              <a:pathLst>
                <a:path w="495199" h="60961">
                  <a:moveTo>
                    <a:pt x="45618" y="7620"/>
                  </a:moveTo>
                  <a:lnTo>
                    <a:pt x="0" y="7620"/>
                  </a:lnTo>
                  <a:lnTo>
                    <a:pt x="10514" y="7620"/>
                  </a:lnTo>
                  <a:lnTo>
                    <a:pt x="12900" y="6774"/>
                  </a:lnTo>
                  <a:lnTo>
                    <a:pt x="15340" y="5362"/>
                  </a:lnTo>
                  <a:lnTo>
                    <a:pt x="17812" y="3575"/>
                  </a:lnTo>
                  <a:lnTo>
                    <a:pt x="21154" y="2383"/>
                  </a:lnTo>
                  <a:lnTo>
                    <a:pt x="33947" y="706"/>
                  </a:lnTo>
                  <a:lnTo>
                    <a:pt x="49310" y="209"/>
                  </a:lnTo>
                  <a:lnTo>
                    <a:pt x="231051" y="0"/>
                  </a:lnTo>
                  <a:lnTo>
                    <a:pt x="241206" y="847"/>
                  </a:lnTo>
                  <a:lnTo>
                    <a:pt x="251363" y="2258"/>
                  </a:lnTo>
                  <a:lnTo>
                    <a:pt x="261522" y="4045"/>
                  </a:lnTo>
                  <a:lnTo>
                    <a:pt x="270835" y="5237"/>
                  </a:lnTo>
                  <a:lnTo>
                    <a:pt x="279581" y="6031"/>
                  </a:lnTo>
                  <a:lnTo>
                    <a:pt x="287954" y="6561"/>
                  </a:lnTo>
                  <a:lnTo>
                    <a:pt x="296922" y="6914"/>
                  </a:lnTo>
                  <a:lnTo>
                    <a:pt x="324877" y="7411"/>
                  </a:lnTo>
                  <a:lnTo>
                    <a:pt x="361260" y="7593"/>
                  </a:lnTo>
                  <a:lnTo>
                    <a:pt x="366960" y="8448"/>
                  </a:lnTo>
                  <a:lnTo>
                    <a:pt x="372453" y="9866"/>
                  </a:lnTo>
                  <a:lnTo>
                    <a:pt x="377807" y="11657"/>
                  </a:lnTo>
                  <a:lnTo>
                    <a:pt x="382225" y="12852"/>
                  </a:lnTo>
                  <a:lnTo>
                    <a:pt x="389389" y="14178"/>
                  </a:lnTo>
                  <a:lnTo>
                    <a:pt x="393332" y="15379"/>
                  </a:lnTo>
                  <a:lnTo>
                    <a:pt x="397654" y="17026"/>
                  </a:lnTo>
                  <a:lnTo>
                    <a:pt x="402229" y="18971"/>
                  </a:lnTo>
                  <a:lnTo>
                    <a:pt x="406126" y="20267"/>
                  </a:lnTo>
                  <a:lnTo>
                    <a:pt x="415654" y="22092"/>
                  </a:lnTo>
                  <a:lnTo>
                    <a:pt x="421182" y="22519"/>
                  </a:lnTo>
                  <a:lnTo>
                    <a:pt x="422994" y="23479"/>
                  </a:lnTo>
                  <a:lnTo>
                    <a:pt x="424202" y="24966"/>
                  </a:lnTo>
                  <a:lnTo>
                    <a:pt x="425007" y="26804"/>
                  </a:lnTo>
                  <a:lnTo>
                    <a:pt x="426391" y="28030"/>
                  </a:lnTo>
                  <a:lnTo>
                    <a:pt x="428161" y="28846"/>
                  </a:lnTo>
                  <a:lnTo>
                    <a:pt x="433037" y="30158"/>
                  </a:lnTo>
                  <a:lnTo>
                    <a:pt x="434284" y="31112"/>
                  </a:lnTo>
                  <a:lnTo>
                    <a:pt x="435961" y="32594"/>
                  </a:lnTo>
                  <a:lnTo>
                    <a:pt x="440694" y="37013"/>
                  </a:lnTo>
                  <a:lnTo>
                    <a:pt x="441081" y="38222"/>
                  </a:lnTo>
                  <a:lnTo>
                    <a:pt x="441341" y="39875"/>
                  </a:lnTo>
                  <a:lnTo>
                    <a:pt x="441828" y="45378"/>
                  </a:lnTo>
                  <a:lnTo>
                    <a:pt x="441858" y="60958"/>
                  </a:lnTo>
                  <a:lnTo>
                    <a:pt x="468440" y="60960"/>
                  </a:lnTo>
                  <a:lnTo>
                    <a:pt x="470587" y="60113"/>
                  </a:lnTo>
                  <a:lnTo>
                    <a:pt x="472864" y="58703"/>
                  </a:lnTo>
                  <a:lnTo>
                    <a:pt x="478558" y="54399"/>
                  </a:lnTo>
                  <a:lnTo>
                    <a:pt x="481592" y="53811"/>
                  </a:lnTo>
                  <a:lnTo>
                    <a:pt x="495198" y="53340"/>
                  </a:lnTo>
                  <a:lnTo>
                    <a:pt x="495198" y="45720"/>
                  </a:lnTo>
                  <a:lnTo>
                    <a:pt x="479958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60"/>
            <p:cNvSpPr/>
            <p:nvPr/>
          </p:nvSpPr>
          <p:spPr>
            <a:xfrm>
              <a:off x="8656327" y="1188720"/>
              <a:ext cx="335274" cy="1150621"/>
            </a:xfrm>
            <a:custGeom>
              <a:avLst/>
              <a:gdLst/>
              <a:ahLst/>
              <a:cxnLst/>
              <a:rect l="0" t="0" r="0" b="0"/>
              <a:pathLst>
                <a:path w="335274" h="1150621">
                  <a:moveTo>
                    <a:pt x="15232" y="0"/>
                  </a:moveTo>
                  <a:lnTo>
                    <a:pt x="335" y="0"/>
                  </a:lnTo>
                  <a:lnTo>
                    <a:pt x="0" y="17912"/>
                  </a:lnTo>
                  <a:lnTo>
                    <a:pt x="8601" y="49412"/>
                  </a:lnTo>
                  <a:lnTo>
                    <a:pt x="18723" y="69674"/>
                  </a:lnTo>
                  <a:lnTo>
                    <a:pt x="27461" y="91764"/>
                  </a:lnTo>
                  <a:lnTo>
                    <a:pt x="36259" y="114396"/>
                  </a:lnTo>
                  <a:lnTo>
                    <a:pt x="44616" y="129583"/>
                  </a:lnTo>
                  <a:lnTo>
                    <a:pt x="53975" y="144799"/>
                  </a:lnTo>
                  <a:lnTo>
                    <a:pt x="73780" y="175264"/>
                  </a:lnTo>
                  <a:lnTo>
                    <a:pt x="79665" y="182883"/>
                  </a:lnTo>
                  <a:lnTo>
                    <a:pt x="86127" y="190502"/>
                  </a:lnTo>
                  <a:lnTo>
                    <a:pt x="92976" y="198121"/>
                  </a:lnTo>
                  <a:lnTo>
                    <a:pt x="102842" y="211103"/>
                  </a:lnTo>
                  <a:lnTo>
                    <a:pt x="120120" y="237279"/>
                  </a:lnTo>
                  <a:lnTo>
                    <a:pt x="129864" y="249673"/>
                  </a:lnTo>
                  <a:lnTo>
                    <a:pt x="139840" y="260826"/>
                  </a:lnTo>
                  <a:lnTo>
                    <a:pt x="149918" y="271427"/>
                  </a:lnTo>
                  <a:lnTo>
                    <a:pt x="157784" y="281783"/>
                  </a:lnTo>
                  <a:lnTo>
                    <a:pt x="166972" y="294876"/>
                  </a:lnTo>
                  <a:lnTo>
                    <a:pt x="175056" y="304117"/>
                  </a:lnTo>
                  <a:lnTo>
                    <a:pt x="185374" y="314825"/>
                  </a:lnTo>
                  <a:lnTo>
                    <a:pt x="188977" y="318495"/>
                  </a:lnTo>
                  <a:lnTo>
                    <a:pt x="189481" y="319857"/>
                  </a:lnTo>
                  <a:lnTo>
                    <a:pt x="190491" y="327639"/>
                  </a:lnTo>
                  <a:lnTo>
                    <a:pt x="190491" y="327646"/>
                  </a:lnTo>
                  <a:lnTo>
                    <a:pt x="190491" y="327651"/>
                  </a:lnTo>
                  <a:lnTo>
                    <a:pt x="198111" y="327660"/>
                  </a:lnTo>
                  <a:lnTo>
                    <a:pt x="198112" y="342559"/>
                  </a:lnTo>
                  <a:lnTo>
                    <a:pt x="202158" y="346844"/>
                  </a:lnTo>
                  <a:lnTo>
                    <a:pt x="203349" y="348916"/>
                  </a:lnTo>
                  <a:lnTo>
                    <a:pt x="205873" y="355877"/>
                  </a:lnTo>
                  <a:lnTo>
                    <a:pt x="210760" y="363302"/>
                  </a:lnTo>
                  <a:lnTo>
                    <a:pt x="213432" y="370864"/>
                  </a:lnTo>
                  <a:lnTo>
                    <a:pt x="218362" y="378467"/>
                  </a:lnTo>
                  <a:lnTo>
                    <a:pt x="227432" y="405341"/>
                  </a:lnTo>
                  <a:lnTo>
                    <a:pt x="229210" y="421588"/>
                  </a:lnTo>
                  <a:lnTo>
                    <a:pt x="233761" y="431878"/>
                  </a:lnTo>
                  <a:lnTo>
                    <a:pt x="238327" y="458942"/>
                  </a:lnTo>
                  <a:lnTo>
                    <a:pt x="241385" y="467288"/>
                  </a:lnTo>
                  <a:lnTo>
                    <a:pt x="243107" y="477593"/>
                  </a:lnTo>
                  <a:lnTo>
                    <a:pt x="244464" y="490994"/>
                  </a:lnTo>
                  <a:lnTo>
                    <a:pt x="249822" y="510693"/>
                  </a:lnTo>
                  <a:lnTo>
                    <a:pt x="251357" y="543593"/>
                  </a:lnTo>
                  <a:lnTo>
                    <a:pt x="251452" y="628998"/>
                  </a:lnTo>
                  <a:lnTo>
                    <a:pt x="257485" y="672362"/>
                  </a:lnTo>
                  <a:lnTo>
                    <a:pt x="260859" y="699316"/>
                  </a:lnTo>
                  <a:lnTo>
                    <a:pt x="264964" y="725647"/>
                  </a:lnTo>
                  <a:lnTo>
                    <a:pt x="266180" y="754898"/>
                  </a:lnTo>
                  <a:lnTo>
                    <a:pt x="267312" y="774083"/>
                  </a:lnTo>
                  <a:lnTo>
                    <a:pt x="274936" y="807096"/>
                  </a:lnTo>
                  <a:lnTo>
                    <a:pt x="278824" y="823530"/>
                  </a:lnTo>
                  <a:lnTo>
                    <a:pt x="281858" y="851821"/>
                  </a:lnTo>
                  <a:lnTo>
                    <a:pt x="287743" y="880807"/>
                  </a:lnTo>
                  <a:lnTo>
                    <a:pt x="295059" y="916043"/>
                  </a:lnTo>
                  <a:lnTo>
                    <a:pt x="298804" y="945367"/>
                  </a:lnTo>
                  <a:lnTo>
                    <a:pt x="303018" y="975504"/>
                  </a:lnTo>
                  <a:lnTo>
                    <a:pt x="306525" y="1003625"/>
                  </a:lnTo>
                  <a:lnTo>
                    <a:pt x="315295" y="1039928"/>
                  </a:lnTo>
                  <a:lnTo>
                    <a:pt x="319096" y="1068391"/>
                  </a:lnTo>
                  <a:lnTo>
                    <a:pt x="320603" y="1089285"/>
                  </a:lnTo>
                  <a:lnTo>
                    <a:pt x="327770" y="1116340"/>
                  </a:lnTo>
                  <a:lnTo>
                    <a:pt x="332673" y="1124847"/>
                  </a:lnTo>
                  <a:lnTo>
                    <a:pt x="334117" y="1130134"/>
                  </a:lnTo>
                  <a:lnTo>
                    <a:pt x="335271" y="1142982"/>
                  </a:lnTo>
                  <a:lnTo>
                    <a:pt x="335271" y="1142988"/>
                  </a:lnTo>
                  <a:lnTo>
                    <a:pt x="335273" y="1142992"/>
                  </a:lnTo>
                  <a:lnTo>
                    <a:pt x="335273" y="1150620"/>
                  </a:lnTo>
                  <a:lnTo>
                    <a:pt x="335273" y="1135473"/>
                  </a:lnTo>
                  <a:lnTo>
                    <a:pt x="331228" y="1135408"/>
                  </a:lnTo>
                  <a:lnTo>
                    <a:pt x="330035" y="1134552"/>
                  </a:lnTo>
                  <a:lnTo>
                    <a:pt x="329242" y="1133135"/>
                  </a:lnTo>
                  <a:lnTo>
                    <a:pt x="328359" y="1129302"/>
                  </a:lnTo>
                  <a:lnTo>
                    <a:pt x="327653" y="1120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61"/>
            <p:cNvSpPr/>
            <p:nvPr/>
          </p:nvSpPr>
          <p:spPr>
            <a:xfrm>
              <a:off x="8823988" y="1227269"/>
              <a:ext cx="76144" cy="1150027"/>
            </a:xfrm>
            <a:custGeom>
              <a:avLst/>
              <a:gdLst/>
              <a:ahLst/>
              <a:cxnLst/>
              <a:rect l="0" t="0" r="0" b="0"/>
              <a:pathLst>
                <a:path w="76144" h="1150027">
                  <a:moveTo>
                    <a:pt x="68552" y="121471"/>
                  </a:moveTo>
                  <a:lnTo>
                    <a:pt x="72598" y="113380"/>
                  </a:lnTo>
                  <a:lnTo>
                    <a:pt x="74584" y="104893"/>
                  </a:lnTo>
                  <a:lnTo>
                    <a:pt x="76079" y="70593"/>
                  </a:lnTo>
                  <a:lnTo>
                    <a:pt x="76143" y="55408"/>
                  </a:lnTo>
                  <a:lnTo>
                    <a:pt x="73902" y="45261"/>
                  </a:lnTo>
                  <a:lnTo>
                    <a:pt x="72119" y="40184"/>
                  </a:lnTo>
                  <a:lnTo>
                    <a:pt x="70137" y="32286"/>
                  </a:lnTo>
                  <a:lnTo>
                    <a:pt x="68613" y="9799"/>
                  </a:lnTo>
                  <a:lnTo>
                    <a:pt x="68553" y="0"/>
                  </a:lnTo>
                  <a:lnTo>
                    <a:pt x="68552" y="20802"/>
                  </a:lnTo>
                  <a:lnTo>
                    <a:pt x="66293" y="32703"/>
                  </a:lnTo>
                  <a:lnTo>
                    <a:pt x="64507" y="39432"/>
                  </a:lnTo>
                  <a:lnTo>
                    <a:pt x="62521" y="55940"/>
                  </a:lnTo>
                  <a:lnTo>
                    <a:pt x="61403" y="88790"/>
                  </a:lnTo>
                  <a:lnTo>
                    <a:pt x="60295" y="117106"/>
                  </a:lnTo>
                  <a:lnTo>
                    <a:pt x="58814" y="132954"/>
                  </a:lnTo>
                  <a:lnTo>
                    <a:pt x="56980" y="149447"/>
                  </a:lnTo>
                  <a:lnTo>
                    <a:pt x="55757" y="168061"/>
                  </a:lnTo>
                  <a:lnTo>
                    <a:pt x="54942" y="188091"/>
                  </a:lnTo>
                  <a:lnTo>
                    <a:pt x="54400" y="209065"/>
                  </a:lnTo>
                  <a:lnTo>
                    <a:pt x="53190" y="231513"/>
                  </a:lnTo>
                  <a:lnTo>
                    <a:pt x="49589" y="279034"/>
                  </a:lnTo>
                  <a:lnTo>
                    <a:pt x="48290" y="304407"/>
                  </a:lnTo>
                  <a:lnTo>
                    <a:pt x="45615" y="385459"/>
                  </a:lnTo>
                  <a:lnTo>
                    <a:pt x="41989" y="443693"/>
                  </a:lnTo>
                  <a:lnTo>
                    <a:pt x="35188" y="533597"/>
                  </a:lnTo>
                  <a:lnTo>
                    <a:pt x="33609" y="563015"/>
                  </a:lnTo>
                  <a:lnTo>
                    <a:pt x="30540" y="648915"/>
                  </a:lnTo>
                  <a:lnTo>
                    <a:pt x="25492" y="732505"/>
                  </a:lnTo>
                  <a:lnTo>
                    <a:pt x="24014" y="785330"/>
                  </a:lnTo>
                  <a:lnTo>
                    <a:pt x="22773" y="810424"/>
                  </a:lnTo>
                  <a:lnTo>
                    <a:pt x="17828" y="881301"/>
                  </a:lnTo>
                  <a:lnTo>
                    <a:pt x="16374" y="924558"/>
                  </a:lnTo>
                  <a:lnTo>
                    <a:pt x="15441" y="994504"/>
                  </a:lnTo>
                  <a:lnTo>
                    <a:pt x="15314" y="1023130"/>
                  </a:lnTo>
                  <a:lnTo>
                    <a:pt x="12998" y="1047706"/>
                  </a:lnTo>
                  <a:lnTo>
                    <a:pt x="11197" y="1059001"/>
                  </a:lnTo>
                  <a:lnTo>
                    <a:pt x="9195" y="1078324"/>
                  </a:lnTo>
                  <a:lnTo>
                    <a:pt x="7803" y="1113177"/>
                  </a:lnTo>
                  <a:lnTo>
                    <a:pt x="7619" y="1135777"/>
                  </a:lnTo>
                  <a:lnTo>
                    <a:pt x="6764" y="1138882"/>
                  </a:lnTo>
                  <a:lnTo>
                    <a:pt x="5346" y="1141798"/>
                  </a:lnTo>
                  <a:lnTo>
                    <a:pt x="65" y="1150026"/>
                  </a:lnTo>
                  <a:lnTo>
                    <a:pt x="0" y="1146083"/>
                  </a:lnTo>
                  <a:lnTo>
                    <a:pt x="2241" y="1139605"/>
                  </a:lnTo>
                  <a:lnTo>
                    <a:pt x="4024" y="1135507"/>
                  </a:lnTo>
                  <a:lnTo>
                    <a:pt x="6006" y="1128696"/>
                  </a:lnTo>
                  <a:lnTo>
                    <a:pt x="6535" y="1125695"/>
                  </a:lnTo>
                  <a:lnTo>
                    <a:pt x="7734" y="1122847"/>
                  </a:lnTo>
                  <a:lnTo>
                    <a:pt x="9381" y="1120101"/>
                  </a:lnTo>
                  <a:lnTo>
                    <a:pt x="11324" y="1117425"/>
                  </a:lnTo>
                  <a:lnTo>
                    <a:pt x="13467" y="1113947"/>
                  </a:lnTo>
                  <a:lnTo>
                    <a:pt x="15742" y="1109935"/>
                  </a:lnTo>
                  <a:lnTo>
                    <a:pt x="18106" y="1105567"/>
                  </a:lnTo>
                  <a:lnTo>
                    <a:pt x="20528" y="1101808"/>
                  </a:lnTo>
                  <a:lnTo>
                    <a:pt x="22988" y="1098456"/>
                  </a:lnTo>
                  <a:lnTo>
                    <a:pt x="30451" y="1089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62"/>
            <p:cNvSpPr/>
            <p:nvPr/>
          </p:nvSpPr>
          <p:spPr>
            <a:xfrm>
              <a:off x="8747760" y="2209830"/>
              <a:ext cx="434340" cy="784010"/>
            </a:xfrm>
            <a:custGeom>
              <a:avLst/>
              <a:gdLst/>
              <a:ahLst/>
              <a:cxnLst/>
              <a:rect l="0" t="0" r="0" b="0"/>
              <a:pathLst>
                <a:path w="434340" h="784010">
                  <a:moveTo>
                    <a:pt x="121920" y="15210"/>
                  </a:moveTo>
                  <a:lnTo>
                    <a:pt x="105738" y="11165"/>
                  </a:lnTo>
                  <a:lnTo>
                    <a:pt x="95537" y="9179"/>
                  </a:lnTo>
                  <a:lnTo>
                    <a:pt x="91631" y="8649"/>
                  </a:lnTo>
                  <a:lnTo>
                    <a:pt x="85034" y="5803"/>
                  </a:lnTo>
                  <a:lnTo>
                    <a:pt x="77945" y="1122"/>
                  </a:lnTo>
                  <a:lnTo>
                    <a:pt x="74717" y="482"/>
                  </a:lnTo>
                  <a:lnTo>
                    <a:pt x="68938" y="0"/>
                  </a:lnTo>
                  <a:lnTo>
                    <a:pt x="68686" y="4024"/>
                  </a:lnTo>
                  <a:lnTo>
                    <a:pt x="69496" y="5213"/>
                  </a:lnTo>
                  <a:lnTo>
                    <a:pt x="70884" y="6005"/>
                  </a:lnTo>
                  <a:lnTo>
                    <a:pt x="79142" y="9378"/>
                  </a:lnTo>
                  <a:lnTo>
                    <a:pt x="83241" y="11322"/>
                  </a:lnTo>
                  <a:lnTo>
                    <a:pt x="92311" y="17998"/>
                  </a:lnTo>
                  <a:lnTo>
                    <a:pt x="101987" y="26609"/>
                  </a:lnTo>
                  <a:lnTo>
                    <a:pt x="111931" y="36081"/>
                  </a:lnTo>
                  <a:lnTo>
                    <a:pt x="124254" y="45935"/>
                  </a:lnTo>
                  <a:lnTo>
                    <a:pt x="156905" y="70103"/>
                  </a:lnTo>
                  <a:lnTo>
                    <a:pt x="165563" y="77206"/>
                  </a:lnTo>
                  <a:lnTo>
                    <a:pt x="173875" y="84481"/>
                  </a:lnTo>
                  <a:lnTo>
                    <a:pt x="181958" y="91870"/>
                  </a:lnTo>
                  <a:lnTo>
                    <a:pt x="190732" y="99337"/>
                  </a:lnTo>
                  <a:lnTo>
                    <a:pt x="209513" y="114406"/>
                  </a:lnTo>
                  <a:lnTo>
                    <a:pt x="239125" y="137171"/>
                  </a:lnTo>
                  <a:lnTo>
                    <a:pt x="249164" y="143930"/>
                  </a:lnTo>
                  <a:lnTo>
                    <a:pt x="259242" y="150130"/>
                  </a:lnTo>
                  <a:lnTo>
                    <a:pt x="269348" y="155957"/>
                  </a:lnTo>
                  <a:lnTo>
                    <a:pt x="279473" y="162381"/>
                  </a:lnTo>
                  <a:lnTo>
                    <a:pt x="289609" y="169204"/>
                  </a:lnTo>
                  <a:lnTo>
                    <a:pt x="299751" y="176293"/>
                  </a:lnTo>
                  <a:lnTo>
                    <a:pt x="309901" y="182712"/>
                  </a:lnTo>
                  <a:lnTo>
                    <a:pt x="320054" y="188684"/>
                  </a:lnTo>
                  <a:lnTo>
                    <a:pt x="330210" y="194360"/>
                  </a:lnTo>
                  <a:lnTo>
                    <a:pt x="339519" y="199836"/>
                  </a:lnTo>
                  <a:lnTo>
                    <a:pt x="356638" y="210437"/>
                  </a:lnTo>
                  <a:lnTo>
                    <a:pt x="380555" y="225925"/>
                  </a:lnTo>
                  <a:lnTo>
                    <a:pt x="391526" y="233886"/>
                  </a:lnTo>
                  <a:lnTo>
                    <a:pt x="404721" y="243127"/>
                  </a:lnTo>
                  <a:lnTo>
                    <a:pt x="413557" y="247740"/>
                  </a:lnTo>
                  <a:lnTo>
                    <a:pt x="423290" y="251183"/>
                  </a:lnTo>
                  <a:lnTo>
                    <a:pt x="434328" y="259041"/>
                  </a:lnTo>
                  <a:lnTo>
                    <a:pt x="434338" y="263438"/>
                  </a:lnTo>
                  <a:lnTo>
                    <a:pt x="434339" y="261565"/>
                  </a:lnTo>
                  <a:lnTo>
                    <a:pt x="433493" y="261573"/>
                  </a:lnTo>
                  <a:lnTo>
                    <a:pt x="428257" y="264783"/>
                  </a:lnTo>
                  <a:lnTo>
                    <a:pt x="416645" y="268555"/>
                  </a:lnTo>
                  <a:lnTo>
                    <a:pt x="412384" y="270467"/>
                  </a:lnTo>
                  <a:lnTo>
                    <a:pt x="408695" y="273434"/>
                  </a:lnTo>
                  <a:lnTo>
                    <a:pt x="397766" y="285702"/>
                  </a:lnTo>
                  <a:lnTo>
                    <a:pt x="379195" y="300907"/>
                  </a:lnTo>
                  <a:lnTo>
                    <a:pt x="372177" y="307275"/>
                  </a:lnTo>
                  <a:lnTo>
                    <a:pt x="364957" y="314060"/>
                  </a:lnTo>
                  <a:lnTo>
                    <a:pt x="357605" y="321970"/>
                  </a:lnTo>
                  <a:lnTo>
                    <a:pt x="350164" y="330630"/>
                  </a:lnTo>
                  <a:lnTo>
                    <a:pt x="286553" y="409532"/>
                  </a:lnTo>
                  <a:lnTo>
                    <a:pt x="264234" y="439102"/>
                  </a:lnTo>
                  <a:lnTo>
                    <a:pt x="252357" y="455285"/>
                  </a:lnTo>
                  <a:lnTo>
                    <a:pt x="227869" y="486812"/>
                  </a:lnTo>
                  <a:lnTo>
                    <a:pt x="181700" y="544399"/>
                  </a:lnTo>
                  <a:lnTo>
                    <a:pt x="171088" y="558503"/>
                  </a:lnTo>
                  <a:lnTo>
                    <a:pt x="139969" y="601777"/>
                  </a:lnTo>
                  <a:lnTo>
                    <a:pt x="119499" y="628684"/>
                  </a:lnTo>
                  <a:lnTo>
                    <a:pt x="110147" y="641786"/>
                  </a:lnTo>
                  <a:lnTo>
                    <a:pt x="101370" y="654754"/>
                  </a:lnTo>
                  <a:lnTo>
                    <a:pt x="92980" y="667633"/>
                  </a:lnTo>
                  <a:lnTo>
                    <a:pt x="84847" y="678758"/>
                  </a:lnTo>
                  <a:lnTo>
                    <a:pt x="76884" y="688716"/>
                  </a:lnTo>
                  <a:lnTo>
                    <a:pt x="69036" y="697894"/>
                  </a:lnTo>
                  <a:lnTo>
                    <a:pt x="55800" y="717123"/>
                  </a:lnTo>
                  <a:lnTo>
                    <a:pt x="44273" y="735265"/>
                  </a:lnTo>
                  <a:lnTo>
                    <a:pt x="33506" y="748972"/>
                  </a:lnTo>
                  <a:lnTo>
                    <a:pt x="21968" y="762164"/>
                  </a:lnTo>
                  <a:lnTo>
                    <a:pt x="10485" y="778597"/>
                  </a:lnTo>
                  <a:lnTo>
                    <a:pt x="7837" y="780674"/>
                  </a:lnTo>
                  <a:lnTo>
                    <a:pt x="1548" y="784009"/>
                  </a:lnTo>
                  <a:lnTo>
                    <a:pt x="1033" y="782589"/>
                  </a:lnTo>
                  <a:lnTo>
                    <a:pt x="204" y="768144"/>
                  </a:lnTo>
                  <a:lnTo>
                    <a:pt x="0" y="754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63"/>
            <p:cNvSpPr/>
            <p:nvPr/>
          </p:nvSpPr>
          <p:spPr>
            <a:xfrm>
              <a:off x="9038473" y="1188720"/>
              <a:ext cx="806556" cy="2727961"/>
            </a:xfrm>
            <a:custGeom>
              <a:avLst/>
              <a:gdLst/>
              <a:ahLst/>
              <a:cxnLst/>
              <a:rect l="0" t="0" r="0" b="0"/>
              <a:pathLst>
                <a:path w="806556" h="2727961">
                  <a:moveTo>
                    <a:pt x="14088" y="0"/>
                  </a:moveTo>
                  <a:lnTo>
                    <a:pt x="8056" y="20351"/>
                  </a:lnTo>
                  <a:lnTo>
                    <a:pt x="7527" y="23728"/>
                  </a:lnTo>
                  <a:lnTo>
                    <a:pt x="6327" y="25979"/>
                  </a:lnTo>
                  <a:lnTo>
                    <a:pt x="4680" y="27479"/>
                  </a:lnTo>
                  <a:lnTo>
                    <a:pt x="0" y="29887"/>
                  </a:lnTo>
                  <a:lnTo>
                    <a:pt x="3875" y="32474"/>
                  </a:lnTo>
                  <a:lnTo>
                    <a:pt x="10395" y="36446"/>
                  </a:lnTo>
                  <a:lnTo>
                    <a:pt x="31518" y="55650"/>
                  </a:lnTo>
                  <a:lnTo>
                    <a:pt x="45217" y="71522"/>
                  </a:lnTo>
                  <a:lnTo>
                    <a:pt x="55863" y="84281"/>
                  </a:lnTo>
                  <a:lnTo>
                    <a:pt x="76983" y="102677"/>
                  </a:lnTo>
                  <a:lnTo>
                    <a:pt x="94817" y="119577"/>
                  </a:lnTo>
                  <a:lnTo>
                    <a:pt x="116290" y="136119"/>
                  </a:lnTo>
                  <a:lnTo>
                    <a:pt x="168614" y="171480"/>
                  </a:lnTo>
                  <a:lnTo>
                    <a:pt x="182298" y="181206"/>
                  </a:lnTo>
                  <a:lnTo>
                    <a:pt x="208791" y="201045"/>
                  </a:lnTo>
                  <a:lnTo>
                    <a:pt x="223477" y="211077"/>
                  </a:lnTo>
                  <a:lnTo>
                    <a:pt x="239193" y="221151"/>
                  </a:lnTo>
                  <a:lnTo>
                    <a:pt x="271615" y="241376"/>
                  </a:lnTo>
                  <a:lnTo>
                    <a:pt x="302956" y="261654"/>
                  </a:lnTo>
                  <a:lnTo>
                    <a:pt x="336078" y="281955"/>
                  </a:lnTo>
                  <a:lnTo>
                    <a:pt x="440979" y="342902"/>
                  </a:lnTo>
                  <a:lnTo>
                    <a:pt x="511960" y="383540"/>
                  </a:lnTo>
                  <a:lnTo>
                    <a:pt x="528883" y="393700"/>
                  </a:lnTo>
                  <a:lnTo>
                    <a:pt x="643429" y="464374"/>
                  </a:lnTo>
                  <a:lnTo>
                    <a:pt x="666892" y="479862"/>
                  </a:lnTo>
                  <a:lnTo>
                    <a:pt x="688610" y="494365"/>
                  </a:lnTo>
                  <a:lnTo>
                    <a:pt x="719029" y="512050"/>
                  </a:lnTo>
                  <a:lnTo>
                    <a:pt x="743657" y="527168"/>
                  </a:lnTo>
                  <a:lnTo>
                    <a:pt x="767580" y="540291"/>
                  </a:lnTo>
                  <a:lnTo>
                    <a:pt x="781187" y="548424"/>
                  </a:lnTo>
                  <a:lnTo>
                    <a:pt x="796075" y="560465"/>
                  </a:lnTo>
                  <a:lnTo>
                    <a:pt x="806107" y="563747"/>
                  </a:lnTo>
                  <a:lnTo>
                    <a:pt x="806526" y="570429"/>
                  </a:lnTo>
                  <a:lnTo>
                    <a:pt x="806555" y="575228"/>
                  </a:lnTo>
                  <a:lnTo>
                    <a:pt x="805712" y="577372"/>
                  </a:lnTo>
                  <a:lnTo>
                    <a:pt x="801328" y="584435"/>
                  </a:lnTo>
                  <a:lnTo>
                    <a:pt x="778557" y="641173"/>
                  </a:lnTo>
                  <a:lnTo>
                    <a:pt x="758303" y="705128"/>
                  </a:lnTo>
                  <a:lnTo>
                    <a:pt x="753672" y="779327"/>
                  </a:lnTo>
                  <a:lnTo>
                    <a:pt x="751028" y="858230"/>
                  </a:lnTo>
                  <a:lnTo>
                    <a:pt x="746678" y="935666"/>
                  </a:lnTo>
                  <a:lnTo>
                    <a:pt x="745924" y="1000006"/>
                  </a:lnTo>
                  <a:lnTo>
                    <a:pt x="749746" y="1067329"/>
                  </a:lnTo>
                  <a:lnTo>
                    <a:pt x="748149" y="1139582"/>
                  </a:lnTo>
                  <a:lnTo>
                    <a:pt x="746359" y="1214612"/>
                  </a:lnTo>
                  <a:lnTo>
                    <a:pt x="745830" y="1294511"/>
                  </a:lnTo>
                  <a:lnTo>
                    <a:pt x="739605" y="1418457"/>
                  </a:lnTo>
                  <a:lnTo>
                    <a:pt x="738467" y="1493857"/>
                  </a:lnTo>
                  <a:lnTo>
                    <a:pt x="735871" y="1565304"/>
                  </a:lnTo>
                  <a:lnTo>
                    <a:pt x="727408" y="1650128"/>
                  </a:lnTo>
                  <a:lnTo>
                    <a:pt x="717585" y="1726024"/>
                  </a:lnTo>
                  <a:lnTo>
                    <a:pt x="704955" y="1807855"/>
                  </a:lnTo>
                  <a:lnTo>
                    <a:pt x="690677" y="1901950"/>
                  </a:lnTo>
                  <a:lnTo>
                    <a:pt x="685839" y="1930832"/>
                  </a:lnTo>
                  <a:lnTo>
                    <a:pt x="684036" y="1951997"/>
                  </a:lnTo>
                  <a:lnTo>
                    <a:pt x="678661" y="1965209"/>
                  </a:lnTo>
                  <a:lnTo>
                    <a:pt x="677056" y="1973435"/>
                  </a:lnTo>
                  <a:lnTo>
                    <a:pt x="677027" y="2004032"/>
                  </a:lnTo>
                  <a:lnTo>
                    <a:pt x="669500" y="2004060"/>
                  </a:lnTo>
                  <a:lnTo>
                    <a:pt x="668561" y="2031398"/>
                  </a:lnTo>
                  <a:lnTo>
                    <a:pt x="663376" y="2060542"/>
                  </a:lnTo>
                  <a:lnTo>
                    <a:pt x="659669" y="2135956"/>
                  </a:lnTo>
                  <a:lnTo>
                    <a:pt x="651209" y="2215345"/>
                  </a:lnTo>
                  <a:lnTo>
                    <a:pt x="636350" y="2347447"/>
                  </a:lnTo>
                  <a:lnTo>
                    <a:pt x="629713" y="2465098"/>
                  </a:lnTo>
                  <a:lnTo>
                    <a:pt x="620833" y="2549413"/>
                  </a:lnTo>
                  <a:lnTo>
                    <a:pt x="611772" y="2622669"/>
                  </a:lnTo>
                  <a:lnTo>
                    <a:pt x="604839" y="2679245"/>
                  </a:lnTo>
                  <a:lnTo>
                    <a:pt x="595536" y="2710435"/>
                  </a:lnTo>
                  <a:lnTo>
                    <a:pt x="590573" y="2719607"/>
                  </a:lnTo>
                  <a:lnTo>
                    <a:pt x="588065" y="2722391"/>
                  </a:lnTo>
                  <a:lnTo>
                    <a:pt x="585546" y="2724248"/>
                  </a:lnTo>
                  <a:lnTo>
                    <a:pt x="577967" y="2727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64"/>
            <p:cNvSpPr/>
            <p:nvPr/>
          </p:nvSpPr>
          <p:spPr>
            <a:xfrm>
              <a:off x="8686800" y="2926080"/>
              <a:ext cx="53340" cy="982981"/>
            </a:xfrm>
            <a:custGeom>
              <a:avLst/>
              <a:gdLst/>
              <a:ahLst/>
              <a:cxnLst/>
              <a:rect l="0" t="0" r="0" b="0"/>
              <a:pathLst>
                <a:path w="53340" h="982981">
                  <a:moveTo>
                    <a:pt x="53339" y="0"/>
                  </a:moveTo>
                  <a:lnTo>
                    <a:pt x="49294" y="0"/>
                  </a:lnTo>
                  <a:lnTo>
                    <a:pt x="48102" y="847"/>
                  </a:lnTo>
                  <a:lnTo>
                    <a:pt x="47308" y="2258"/>
                  </a:lnTo>
                  <a:lnTo>
                    <a:pt x="46426" y="6084"/>
                  </a:lnTo>
                  <a:lnTo>
                    <a:pt x="46034" y="10606"/>
                  </a:lnTo>
                  <a:lnTo>
                    <a:pt x="45083" y="13844"/>
                  </a:lnTo>
                  <a:lnTo>
                    <a:pt x="43601" y="17696"/>
                  </a:lnTo>
                  <a:lnTo>
                    <a:pt x="41767" y="21957"/>
                  </a:lnTo>
                  <a:lnTo>
                    <a:pt x="40545" y="26492"/>
                  </a:lnTo>
                  <a:lnTo>
                    <a:pt x="39187" y="36045"/>
                  </a:lnTo>
                  <a:lnTo>
                    <a:pt x="40841" y="45936"/>
                  </a:lnTo>
                  <a:lnTo>
                    <a:pt x="42467" y="50944"/>
                  </a:lnTo>
                  <a:lnTo>
                    <a:pt x="42017" y="67797"/>
                  </a:lnTo>
                  <a:lnTo>
                    <a:pt x="40711" y="78218"/>
                  </a:lnTo>
                  <a:lnTo>
                    <a:pt x="38994" y="89399"/>
                  </a:lnTo>
                  <a:lnTo>
                    <a:pt x="34829" y="113111"/>
                  </a:lnTo>
                  <a:lnTo>
                    <a:pt x="33379" y="127054"/>
                  </a:lnTo>
                  <a:lnTo>
                    <a:pt x="32412" y="142276"/>
                  </a:lnTo>
                  <a:lnTo>
                    <a:pt x="31768" y="158351"/>
                  </a:lnTo>
                  <a:lnTo>
                    <a:pt x="30492" y="175841"/>
                  </a:lnTo>
                  <a:lnTo>
                    <a:pt x="26816" y="213336"/>
                  </a:lnTo>
                  <a:lnTo>
                    <a:pt x="25498" y="234511"/>
                  </a:lnTo>
                  <a:lnTo>
                    <a:pt x="22794" y="304764"/>
                  </a:lnTo>
                  <a:lnTo>
                    <a:pt x="17855" y="378356"/>
                  </a:lnTo>
                  <a:lnTo>
                    <a:pt x="16402" y="425544"/>
                  </a:lnTo>
                  <a:lnTo>
                    <a:pt x="15343" y="570338"/>
                  </a:lnTo>
                  <a:lnTo>
                    <a:pt x="15240" y="856395"/>
                  </a:lnTo>
                  <a:lnTo>
                    <a:pt x="14394" y="869803"/>
                  </a:lnTo>
                  <a:lnTo>
                    <a:pt x="12982" y="882975"/>
                  </a:lnTo>
                  <a:lnTo>
                    <a:pt x="11195" y="895990"/>
                  </a:lnTo>
                  <a:lnTo>
                    <a:pt x="10003" y="908900"/>
                  </a:lnTo>
                  <a:lnTo>
                    <a:pt x="8678" y="934534"/>
                  </a:lnTo>
                  <a:lnTo>
                    <a:pt x="7480" y="945602"/>
                  </a:lnTo>
                  <a:lnTo>
                    <a:pt x="5833" y="955521"/>
                  </a:lnTo>
                  <a:lnTo>
                    <a:pt x="0" y="982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65"/>
            <p:cNvSpPr/>
            <p:nvPr/>
          </p:nvSpPr>
          <p:spPr>
            <a:xfrm>
              <a:off x="8694420" y="3756660"/>
              <a:ext cx="944880" cy="281258"/>
            </a:xfrm>
            <a:custGeom>
              <a:avLst/>
              <a:gdLst/>
              <a:ahLst/>
              <a:cxnLst/>
              <a:rect l="0" t="0" r="0" b="0"/>
              <a:pathLst>
                <a:path w="944880" h="281258">
                  <a:moveTo>
                    <a:pt x="0" y="251460"/>
                  </a:moveTo>
                  <a:lnTo>
                    <a:pt x="12136" y="259550"/>
                  </a:lnTo>
                  <a:lnTo>
                    <a:pt x="20352" y="263523"/>
                  </a:lnTo>
                  <a:lnTo>
                    <a:pt x="23728" y="264581"/>
                  </a:lnTo>
                  <a:lnTo>
                    <a:pt x="26826" y="266981"/>
                  </a:lnTo>
                  <a:lnTo>
                    <a:pt x="32525" y="274163"/>
                  </a:lnTo>
                  <a:lnTo>
                    <a:pt x="36076" y="276755"/>
                  </a:lnTo>
                  <a:lnTo>
                    <a:pt x="44538" y="279635"/>
                  </a:lnTo>
                  <a:lnTo>
                    <a:pt x="54778" y="281257"/>
                  </a:lnTo>
                  <a:lnTo>
                    <a:pt x="77989" y="276568"/>
                  </a:lnTo>
                  <a:lnTo>
                    <a:pt x="107033" y="272506"/>
                  </a:lnTo>
                  <a:lnTo>
                    <a:pt x="134160" y="263905"/>
                  </a:lnTo>
                  <a:lnTo>
                    <a:pt x="156992" y="255298"/>
                  </a:lnTo>
                  <a:lnTo>
                    <a:pt x="181254" y="245828"/>
                  </a:lnTo>
                  <a:lnTo>
                    <a:pt x="195341" y="240932"/>
                  </a:lnTo>
                  <a:lnTo>
                    <a:pt x="226801" y="230976"/>
                  </a:lnTo>
                  <a:lnTo>
                    <a:pt x="277833" y="215851"/>
                  </a:lnTo>
                  <a:lnTo>
                    <a:pt x="295287" y="209941"/>
                  </a:lnTo>
                  <a:lnTo>
                    <a:pt x="312852" y="203461"/>
                  </a:lnTo>
                  <a:lnTo>
                    <a:pt x="330488" y="196600"/>
                  </a:lnTo>
                  <a:lnTo>
                    <a:pt x="349019" y="190333"/>
                  </a:lnTo>
                  <a:lnTo>
                    <a:pt x="368146" y="184463"/>
                  </a:lnTo>
                  <a:lnTo>
                    <a:pt x="387671" y="178855"/>
                  </a:lnTo>
                  <a:lnTo>
                    <a:pt x="429686" y="165851"/>
                  </a:lnTo>
                  <a:lnTo>
                    <a:pt x="518746" y="136807"/>
                  </a:lnTo>
                  <a:lnTo>
                    <a:pt x="541411" y="130151"/>
                  </a:lnTo>
                  <a:lnTo>
                    <a:pt x="564140" y="124020"/>
                  </a:lnTo>
                  <a:lnTo>
                    <a:pt x="586913" y="118240"/>
                  </a:lnTo>
                  <a:lnTo>
                    <a:pt x="609715" y="111847"/>
                  </a:lnTo>
                  <a:lnTo>
                    <a:pt x="655371" y="97969"/>
                  </a:lnTo>
                  <a:lnTo>
                    <a:pt x="723915" y="75877"/>
                  </a:lnTo>
                  <a:lnTo>
                    <a:pt x="767368" y="60817"/>
                  </a:lnTo>
                  <a:lnTo>
                    <a:pt x="788438" y="53245"/>
                  </a:lnTo>
                  <a:lnTo>
                    <a:pt x="809258" y="46503"/>
                  </a:lnTo>
                  <a:lnTo>
                    <a:pt x="829913" y="40315"/>
                  </a:lnTo>
                  <a:lnTo>
                    <a:pt x="850455" y="34497"/>
                  </a:lnTo>
                  <a:lnTo>
                    <a:pt x="870076" y="28078"/>
                  </a:lnTo>
                  <a:lnTo>
                    <a:pt x="889084" y="21259"/>
                  </a:lnTo>
                  <a:lnTo>
                    <a:pt x="9448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66"/>
            <p:cNvSpPr/>
            <p:nvPr/>
          </p:nvSpPr>
          <p:spPr>
            <a:xfrm>
              <a:off x="9014502" y="1859280"/>
              <a:ext cx="205699" cy="327200"/>
            </a:xfrm>
            <a:custGeom>
              <a:avLst/>
              <a:gdLst/>
              <a:ahLst/>
              <a:cxnLst/>
              <a:rect l="0" t="0" r="0" b="0"/>
              <a:pathLst>
                <a:path w="205699" h="327200">
                  <a:moveTo>
                    <a:pt x="205698" y="0"/>
                  </a:moveTo>
                  <a:lnTo>
                    <a:pt x="201653" y="12136"/>
                  </a:lnTo>
                  <a:lnTo>
                    <a:pt x="198768" y="18250"/>
                  </a:lnTo>
                  <a:lnTo>
                    <a:pt x="195151" y="24867"/>
                  </a:lnTo>
                  <a:lnTo>
                    <a:pt x="191047" y="31818"/>
                  </a:lnTo>
                  <a:lnTo>
                    <a:pt x="186617" y="39839"/>
                  </a:lnTo>
                  <a:lnTo>
                    <a:pt x="177180" y="57782"/>
                  </a:lnTo>
                  <a:lnTo>
                    <a:pt x="171446" y="67308"/>
                  </a:lnTo>
                  <a:lnTo>
                    <a:pt x="165083" y="77045"/>
                  </a:lnTo>
                  <a:lnTo>
                    <a:pt x="158302" y="86923"/>
                  </a:lnTo>
                  <a:lnTo>
                    <a:pt x="152087" y="96896"/>
                  </a:lnTo>
                  <a:lnTo>
                    <a:pt x="146252" y="106930"/>
                  </a:lnTo>
                  <a:lnTo>
                    <a:pt x="140667" y="117007"/>
                  </a:lnTo>
                  <a:lnTo>
                    <a:pt x="134403" y="126265"/>
                  </a:lnTo>
                  <a:lnTo>
                    <a:pt x="127689" y="134977"/>
                  </a:lnTo>
                  <a:lnTo>
                    <a:pt x="120671" y="143324"/>
                  </a:lnTo>
                  <a:lnTo>
                    <a:pt x="106102" y="161631"/>
                  </a:lnTo>
                  <a:lnTo>
                    <a:pt x="98661" y="171254"/>
                  </a:lnTo>
                  <a:lnTo>
                    <a:pt x="92006" y="181056"/>
                  </a:lnTo>
                  <a:lnTo>
                    <a:pt x="85877" y="190977"/>
                  </a:lnTo>
                  <a:lnTo>
                    <a:pt x="80097" y="200978"/>
                  </a:lnTo>
                  <a:lnTo>
                    <a:pt x="73705" y="210186"/>
                  </a:lnTo>
                  <a:lnTo>
                    <a:pt x="66902" y="218864"/>
                  </a:lnTo>
                  <a:lnTo>
                    <a:pt x="59829" y="227189"/>
                  </a:lnTo>
                  <a:lnTo>
                    <a:pt x="53418" y="235280"/>
                  </a:lnTo>
                  <a:lnTo>
                    <a:pt x="47452" y="243213"/>
                  </a:lnTo>
                  <a:lnTo>
                    <a:pt x="36306" y="258801"/>
                  </a:lnTo>
                  <a:lnTo>
                    <a:pt x="25709" y="274196"/>
                  </a:lnTo>
                  <a:lnTo>
                    <a:pt x="21358" y="281011"/>
                  </a:lnTo>
                  <a:lnTo>
                    <a:pt x="17613" y="287247"/>
                  </a:lnTo>
                  <a:lnTo>
                    <a:pt x="14268" y="293098"/>
                  </a:lnTo>
                  <a:lnTo>
                    <a:pt x="8293" y="301857"/>
                  </a:lnTo>
                  <a:lnTo>
                    <a:pt x="3664" y="308572"/>
                  </a:lnTo>
                  <a:lnTo>
                    <a:pt x="1605" y="314379"/>
                  </a:lnTo>
                  <a:lnTo>
                    <a:pt x="284" y="324159"/>
                  </a:lnTo>
                  <a:lnTo>
                    <a:pt x="0" y="327199"/>
                  </a:lnTo>
                  <a:lnTo>
                    <a:pt x="6049" y="321486"/>
                  </a:lnTo>
                  <a:lnTo>
                    <a:pt x="10567" y="317014"/>
                  </a:lnTo>
                  <a:lnTo>
                    <a:pt x="15398" y="309946"/>
                  </a:lnTo>
                  <a:lnTo>
                    <a:pt x="22818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67"/>
            <p:cNvSpPr/>
            <p:nvPr/>
          </p:nvSpPr>
          <p:spPr>
            <a:xfrm>
              <a:off x="9159240" y="1974815"/>
              <a:ext cx="136808" cy="242606"/>
            </a:xfrm>
            <a:custGeom>
              <a:avLst/>
              <a:gdLst/>
              <a:ahLst/>
              <a:cxnLst/>
              <a:rect l="0" t="0" r="0" b="0"/>
              <a:pathLst>
                <a:path w="136808" h="242606">
                  <a:moveTo>
                    <a:pt x="0" y="36865"/>
                  </a:moveTo>
                  <a:lnTo>
                    <a:pt x="16181" y="24729"/>
                  </a:lnTo>
                  <a:lnTo>
                    <a:pt x="21793" y="20308"/>
                  </a:lnTo>
                  <a:lnTo>
                    <a:pt x="26383" y="16514"/>
                  </a:lnTo>
                  <a:lnTo>
                    <a:pt x="30289" y="13137"/>
                  </a:lnTo>
                  <a:lnTo>
                    <a:pt x="33738" y="10887"/>
                  </a:lnTo>
                  <a:lnTo>
                    <a:pt x="36886" y="9386"/>
                  </a:lnTo>
                  <a:lnTo>
                    <a:pt x="39831" y="8386"/>
                  </a:lnTo>
                  <a:lnTo>
                    <a:pt x="42641" y="6872"/>
                  </a:lnTo>
                  <a:lnTo>
                    <a:pt x="45360" y="5016"/>
                  </a:lnTo>
                  <a:lnTo>
                    <a:pt x="48020" y="2933"/>
                  </a:lnTo>
                  <a:lnTo>
                    <a:pt x="50640" y="1543"/>
                  </a:lnTo>
                  <a:lnTo>
                    <a:pt x="53233" y="617"/>
                  </a:lnTo>
                  <a:lnTo>
                    <a:pt x="55808" y="0"/>
                  </a:lnTo>
                  <a:lnTo>
                    <a:pt x="58373" y="435"/>
                  </a:lnTo>
                  <a:lnTo>
                    <a:pt x="60929" y="1572"/>
                  </a:lnTo>
                  <a:lnTo>
                    <a:pt x="63479" y="3176"/>
                  </a:lnTo>
                  <a:lnTo>
                    <a:pt x="66026" y="5092"/>
                  </a:lnTo>
                  <a:lnTo>
                    <a:pt x="68570" y="7217"/>
                  </a:lnTo>
                  <a:lnTo>
                    <a:pt x="71114" y="9480"/>
                  </a:lnTo>
                  <a:lnTo>
                    <a:pt x="74503" y="11835"/>
                  </a:lnTo>
                  <a:lnTo>
                    <a:pt x="78454" y="14252"/>
                  </a:lnTo>
                  <a:lnTo>
                    <a:pt x="82783" y="16709"/>
                  </a:lnTo>
                  <a:lnTo>
                    <a:pt x="86516" y="20041"/>
                  </a:lnTo>
                  <a:lnTo>
                    <a:pt x="89850" y="23956"/>
                  </a:lnTo>
                  <a:lnTo>
                    <a:pt x="92920" y="28259"/>
                  </a:lnTo>
                  <a:lnTo>
                    <a:pt x="95814" y="32821"/>
                  </a:lnTo>
                  <a:lnTo>
                    <a:pt x="98588" y="37556"/>
                  </a:lnTo>
                  <a:lnTo>
                    <a:pt x="101286" y="42405"/>
                  </a:lnTo>
                  <a:lnTo>
                    <a:pt x="103930" y="49025"/>
                  </a:lnTo>
                  <a:lnTo>
                    <a:pt x="106540" y="56825"/>
                  </a:lnTo>
                  <a:lnTo>
                    <a:pt x="111698" y="73676"/>
                  </a:lnTo>
                  <a:lnTo>
                    <a:pt x="124451" y="112895"/>
                  </a:lnTo>
                  <a:lnTo>
                    <a:pt x="126147" y="121418"/>
                  </a:lnTo>
                  <a:lnTo>
                    <a:pt x="127278" y="130488"/>
                  </a:lnTo>
                  <a:lnTo>
                    <a:pt x="128033" y="139920"/>
                  </a:lnTo>
                  <a:lnTo>
                    <a:pt x="129382" y="148748"/>
                  </a:lnTo>
                  <a:lnTo>
                    <a:pt x="131128" y="157174"/>
                  </a:lnTo>
                  <a:lnTo>
                    <a:pt x="133137" y="165331"/>
                  </a:lnTo>
                  <a:lnTo>
                    <a:pt x="134479" y="173309"/>
                  </a:lnTo>
                  <a:lnTo>
                    <a:pt x="135372" y="181168"/>
                  </a:lnTo>
                  <a:lnTo>
                    <a:pt x="135968" y="188947"/>
                  </a:lnTo>
                  <a:lnTo>
                    <a:pt x="136365" y="195826"/>
                  </a:lnTo>
                  <a:lnTo>
                    <a:pt x="136807" y="207985"/>
                  </a:lnTo>
                  <a:lnTo>
                    <a:pt x="136078" y="213599"/>
                  </a:lnTo>
                  <a:lnTo>
                    <a:pt x="134745" y="219034"/>
                  </a:lnTo>
                  <a:lnTo>
                    <a:pt x="133010" y="224351"/>
                  </a:lnTo>
                  <a:lnTo>
                    <a:pt x="131007" y="228743"/>
                  </a:lnTo>
                  <a:lnTo>
                    <a:pt x="128824" y="232517"/>
                  </a:lnTo>
                  <a:lnTo>
                    <a:pt x="126523" y="235880"/>
                  </a:lnTo>
                  <a:lnTo>
                    <a:pt x="124142" y="238121"/>
                  </a:lnTo>
                  <a:lnTo>
                    <a:pt x="121707" y="239616"/>
                  </a:lnTo>
                  <a:lnTo>
                    <a:pt x="114300" y="242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68"/>
            <p:cNvSpPr/>
            <p:nvPr/>
          </p:nvSpPr>
          <p:spPr>
            <a:xfrm>
              <a:off x="9090974" y="2103120"/>
              <a:ext cx="213047" cy="53308"/>
            </a:xfrm>
            <a:custGeom>
              <a:avLst/>
              <a:gdLst/>
              <a:ahLst/>
              <a:cxnLst/>
              <a:rect l="0" t="0" r="0" b="0"/>
              <a:pathLst>
                <a:path w="213047" h="53308">
                  <a:moveTo>
                    <a:pt x="7306" y="22860"/>
                  </a:moveTo>
                  <a:lnTo>
                    <a:pt x="0" y="52084"/>
                  </a:lnTo>
                  <a:lnTo>
                    <a:pt x="742" y="52503"/>
                  </a:lnTo>
                  <a:lnTo>
                    <a:pt x="5833" y="53092"/>
                  </a:lnTo>
                  <a:lnTo>
                    <a:pt x="10319" y="53230"/>
                  </a:lnTo>
                  <a:lnTo>
                    <a:pt x="17607" y="53307"/>
                  </a:lnTo>
                  <a:lnTo>
                    <a:pt x="21795" y="52471"/>
                  </a:lnTo>
                  <a:lnTo>
                    <a:pt x="27125" y="51068"/>
                  </a:lnTo>
                  <a:lnTo>
                    <a:pt x="33219" y="49285"/>
                  </a:lnTo>
                  <a:lnTo>
                    <a:pt x="38973" y="47250"/>
                  </a:lnTo>
                  <a:lnTo>
                    <a:pt x="44506" y="45047"/>
                  </a:lnTo>
                  <a:lnTo>
                    <a:pt x="49885" y="42731"/>
                  </a:lnTo>
                  <a:lnTo>
                    <a:pt x="56859" y="41187"/>
                  </a:lnTo>
                  <a:lnTo>
                    <a:pt x="64894" y="40158"/>
                  </a:lnTo>
                  <a:lnTo>
                    <a:pt x="73639" y="39472"/>
                  </a:lnTo>
                  <a:lnTo>
                    <a:pt x="82855" y="38168"/>
                  </a:lnTo>
                  <a:lnTo>
                    <a:pt x="92384" y="36452"/>
                  </a:lnTo>
                  <a:lnTo>
                    <a:pt x="102125" y="34462"/>
                  </a:lnTo>
                  <a:lnTo>
                    <a:pt x="121979" y="29992"/>
                  </a:lnTo>
                  <a:lnTo>
                    <a:pt x="162320" y="20224"/>
                  </a:lnTo>
                  <a:lnTo>
                    <a:pt x="172456" y="16869"/>
                  </a:lnTo>
                  <a:lnTo>
                    <a:pt x="182600" y="12940"/>
                  </a:lnTo>
                  <a:lnTo>
                    <a:pt x="2130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869"/>
            <p:cNvSpPr/>
            <p:nvPr/>
          </p:nvSpPr>
          <p:spPr>
            <a:xfrm>
              <a:off x="9403455" y="1996440"/>
              <a:ext cx="98686" cy="167505"/>
            </a:xfrm>
            <a:custGeom>
              <a:avLst/>
              <a:gdLst/>
              <a:ahLst/>
              <a:cxnLst/>
              <a:rect l="0" t="0" r="0" b="0"/>
              <a:pathLst>
                <a:path w="98686" h="167505">
                  <a:moveTo>
                    <a:pt x="37726" y="0"/>
                  </a:moveTo>
                  <a:lnTo>
                    <a:pt x="45815" y="4045"/>
                  </a:lnTo>
                  <a:lnTo>
                    <a:pt x="48199" y="6084"/>
                  </a:lnTo>
                  <a:lnTo>
                    <a:pt x="49787" y="8289"/>
                  </a:lnTo>
                  <a:lnTo>
                    <a:pt x="52338" y="13867"/>
                  </a:lnTo>
                  <a:lnTo>
                    <a:pt x="52547" y="16018"/>
                  </a:lnTo>
                  <a:lnTo>
                    <a:pt x="52686" y="19145"/>
                  </a:lnTo>
                  <a:lnTo>
                    <a:pt x="52779" y="22924"/>
                  </a:lnTo>
                  <a:lnTo>
                    <a:pt x="51995" y="26289"/>
                  </a:lnTo>
                  <a:lnTo>
                    <a:pt x="50625" y="29380"/>
                  </a:lnTo>
                  <a:lnTo>
                    <a:pt x="48865" y="32286"/>
                  </a:lnTo>
                  <a:lnTo>
                    <a:pt x="46845" y="35071"/>
                  </a:lnTo>
                  <a:lnTo>
                    <a:pt x="44652" y="37774"/>
                  </a:lnTo>
                  <a:lnTo>
                    <a:pt x="42343" y="40423"/>
                  </a:lnTo>
                  <a:lnTo>
                    <a:pt x="40803" y="43882"/>
                  </a:lnTo>
                  <a:lnTo>
                    <a:pt x="39778" y="47881"/>
                  </a:lnTo>
                  <a:lnTo>
                    <a:pt x="39094" y="52241"/>
                  </a:lnTo>
                  <a:lnTo>
                    <a:pt x="36945" y="56841"/>
                  </a:lnTo>
                  <a:lnTo>
                    <a:pt x="33818" y="61601"/>
                  </a:lnTo>
                  <a:lnTo>
                    <a:pt x="30040" y="66467"/>
                  </a:lnTo>
                  <a:lnTo>
                    <a:pt x="27522" y="71405"/>
                  </a:lnTo>
                  <a:lnTo>
                    <a:pt x="25844" y="76390"/>
                  </a:lnTo>
                  <a:lnTo>
                    <a:pt x="24725" y="81406"/>
                  </a:lnTo>
                  <a:lnTo>
                    <a:pt x="22284" y="87291"/>
                  </a:lnTo>
                  <a:lnTo>
                    <a:pt x="18964" y="93754"/>
                  </a:lnTo>
                  <a:lnTo>
                    <a:pt x="15058" y="100603"/>
                  </a:lnTo>
                  <a:lnTo>
                    <a:pt x="12454" y="106862"/>
                  </a:lnTo>
                  <a:lnTo>
                    <a:pt x="10718" y="112728"/>
                  </a:lnTo>
                  <a:lnTo>
                    <a:pt x="9561" y="118332"/>
                  </a:lnTo>
                  <a:lnTo>
                    <a:pt x="7943" y="123761"/>
                  </a:lnTo>
                  <a:lnTo>
                    <a:pt x="6016" y="129074"/>
                  </a:lnTo>
                  <a:lnTo>
                    <a:pt x="3886" y="134310"/>
                  </a:lnTo>
                  <a:lnTo>
                    <a:pt x="2467" y="138646"/>
                  </a:lnTo>
                  <a:lnTo>
                    <a:pt x="1519" y="142384"/>
                  </a:lnTo>
                  <a:lnTo>
                    <a:pt x="887" y="145723"/>
                  </a:lnTo>
                  <a:lnTo>
                    <a:pt x="466" y="148795"/>
                  </a:lnTo>
                  <a:lnTo>
                    <a:pt x="187" y="151691"/>
                  </a:lnTo>
                  <a:lnTo>
                    <a:pt x="0" y="154467"/>
                  </a:lnTo>
                  <a:lnTo>
                    <a:pt x="721" y="157165"/>
                  </a:lnTo>
                  <a:lnTo>
                    <a:pt x="2050" y="159810"/>
                  </a:lnTo>
                  <a:lnTo>
                    <a:pt x="3782" y="162420"/>
                  </a:lnTo>
                  <a:lnTo>
                    <a:pt x="5783" y="164160"/>
                  </a:lnTo>
                  <a:lnTo>
                    <a:pt x="7964" y="165320"/>
                  </a:lnTo>
                  <a:lnTo>
                    <a:pt x="10265" y="166094"/>
                  </a:lnTo>
                  <a:lnTo>
                    <a:pt x="13491" y="166609"/>
                  </a:lnTo>
                  <a:lnTo>
                    <a:pt x="17336" y="166953"/>
                  </a:lnTo>
                  <a:lnTo>
                    <a:pt x="21593" y="167182"/>
                  </a:lnTo>
                  <a:lnTo>
                    <a:pt x="33095" y="167436"/>
                  </a:lnTo>
                  <a:lnTo>
                    <a:pt x="39718" y="167504"/>
                  </a:lnTo>
                  <a:lnTo>
                    <a:pt x="45828" y="166703"/>
                  </a:lnTo>
                  <a:lnTo>
                    <a:pt x="51593" y="165322"/>
                  </a:lnTo>
                  <a:lnTo>
                    <a:pt x="57131" y="163555"/>
                  </a:lnTo>
                  <a:lnTo>
                    <a:pt x="62515" y="161530"/>
                  </a:lnTo>
                  <a:lnTo>
                    <a:pt x="67799" y="159333"/>
                  </a:lnTo>
                  <a:lnTo>
                    <a:pt x="73014" y="157022"/>
                  </a:lnTo>
                  <a:lnTo>
                    <a:pt x="78185" y="153788"/>
                  </a:lnTo>
                  <a:lnTo>
                    <a:pt x="83325" y="149939"/>
                  </a:lnTo>
                  <a:lnTo>
                    <a:pt x="98685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870"/>
            <p:cNvSpPr/>
            <p:nvPr/>
          </p:nvSpPr>
          <p:spPr>
            <a:xfrm>
              <a:off x="9540241" y="2011680"/>
              <a:ext cx="160008" cy="189306"/>
            </a:xfrm>
            <a:custGeom>
              <a:avLst/>
              <a:gdLst/>
              <a:ahLst/>
              <a:cxnLst/>
              <a:rect l="0" t="0" r="0" b="0"/>
              <a:pathLst>
                <a:path w="160008" h="189306">
                  <a:moveTo>
                    <a:pt x="15239" y="0"/>
                  </a:moveTo>
                  <a:lnTo>
                    <a:pt x="8678" y="6561"/>
                  </a:lnTo>
                  <a:lnTo>
                    <a:pt x="8090" y="11665"/>
                  </a:lnTo>
                  <a:lnTo>
                    <a:pt x="7827" y="18731"/>
                  </a:lnTo>
                  <a:lnTo>
                    <a:pt x="7712" y="24694"/>
                  </a:lnTo>
                  <a:lnTo>
                    <a:pt x="7627" y="47139"/>
                  </a:lnTo>
                  <a:lnTo>
                    <a:pt x="6778" y="50899"/>
                  </a:lnTo>
                  <a:lnTo>
                    <a:pt x="5365" y="55100"/>
                  </a:lnTo>
                  <a:lnTo>
                    <a:pt x="3577" y="59593"/>
                  </a:lnTo>
                  <a:lnTo>
                    <a:pt x="2384" y="65129"/>
                  </a:lnTo>
                  <a:lnTo>
                    <a:pt x="1588" y="71359"/>
                  </a:lnTo>
                  <a:lnTo>
                    <a:pt x="1059" y="78053"/>
                  </a:lnTo>
                  <a:lnTo>
                    <a:pt x="706" y="85055"/>
                  </a:lnTo>
                  <a:lnTo>
                    <a:pt x="314" y="99609"/>
                  </a:lnTo>
                  <a:lnTo>
                    <a:pt x="27" y="134222"/>
                  </a:lnTo>
                  <a:lnTo>
                    <a:pt x="0" y="169724"/>
                  </a:lnTo>
                  <a:lnTo>
                    <a:pt x="846" y="172416"/>
                  </a:lnTo>
                  <a:lnTo>
                    <a:pt x="4044" y="177665"/>
                  </a:lnTo>
                  <a:lnTo>
                    <a:pt x="7759" y="182697"/>
                  </a:lnTo>
                  <a:lnTo>
                    <a:pt x="11350" y="186467"/>
                  </a:lnTo>
                  <a:lnTo>
                    <a:pt x="13493" y="187812"/>
                  </a:lnTo>
                  <a:lnTo>
                    <a:pt x="18131" y="189305"/>
                  </a:lnTo>
                  <a:lnTo>
                    <a:pt x="20554" y="188857"/>
                  </a:lnTo>
                  <a:lnTo>
                    <a:pt x="25504" y="186101"/>
                  </a:lnTo>
                  <a:lnTo>
                    <a:pt x="28009" y="185027"/>
                  </a:lnTo>
                  <a:lnTo>
                    <a:pt x="30526" y="184312"/>
                  </a:lnTo>
                  <a:lnTo>
                    <a:pt x="33050" y="183834"/>
                  </a:lnTo>
                  <a:lnTo>
                    <a:pt x="36426" y="182670"/>
                  </a:lnTo>
                  <a:lnTo>
                    <a:pt x="40370" y="181046"/>
                  </a:lnTo>
                  <a:lnTo>
                    <a:pt x="44693" y="179118"/>
                  </a:lnTo>
                  <a:lnTo>
                    <a:pt x="54013" y="174717"/>
                  </a:lnTo>
                  <a:lnTo>
                    <a:pt x="58868" y="172358"/>
                  </a:lnTo>
                  <a:lnTo>
                    <a:pt x="64644" y="169092"/>
                  </a:lnTo>
                  <a:lnTo>
                    <a:pt x="71036" y="165221"/>
                  </a:lnTo>
                  <a:lnTo>
                    <a:pt x="77837" y="160948"/>
                  </a:lnTo>
                  <a:lnTo>
                    <a:pt x="84065" y="156405"/>
                  </a:lnTo>
                  <a:lnTo>
                    <a:pt x="89911" y="151683"/>
                  </a:lnTo>
                  <a:lnTo>
                    <a:pt x="95500" y="146842"/>
                  </a:lnTo>
                  <a:lnTo>
                    <a:pt x="100919" y="141922"/>
                  </a:lnTo>
                  <a:lnTo>
                    <a:pt x="111457" y="131939"/>
                  </a:lnTo>
                  <a:lnTo>
                    <a:pt x="116637" y="126059"/>
                  </a:lnTo>
                  <a:lnTo>
                    <a:pt x="121785" y="119599"/>
                  </a:lnTo>
                  <a:lnTo>
                    <a:pt x="126909" y="112753"/>
                  </a:lnTo>
                  <a:lnTo>
                    <a:pt x="131173" y="106496"/>
                  </a:lnTo>
                  <a:lnTo>
                    <a:pt x="134861" y="100630"/>
                  </a:lnTo>
                  <a:lnTo>
                    <a:pt x="138167" y="95027"/>
                  </a:lnTo>
                  <a:lnTo>
                    <a:pt x="141218" y="89598"/>
                  </a:lnTo>
                  <a:lnTo>
                    <a:pt x="146866" y="79051"/>
                  </a:lnTo>
                  <a:lnTo>
                    <a:pt x="154805" y="63592"/>
                  </a:lnTo>
                  <a:lnTo>
                    <a:pt x="156543" y="58481"/>
                  </a:lnTo>
                  <a:lnTo>
                    <a:pt x="157701" y="53381"/>
                  </a:lnTo>
                  <a:lnTo>
                    <a:pt x="158475" y="48287"/>
                  </a:lnTo>
                  <a:lnTo>
                    <a:pt x="158989" y="44045"/>
                  </a:lnTo>
                  <a:lnTo>
                    <a:pt x="159332" y="40370"/>
                  </a:lnTo>
                  <a:lnTo>
                    <a:pt x="159562" y="37073"/>
                  </a:lnTo>
                  <a:lnTo>
                    <a:pt x="159714" y="34029"/>
                  </a:lnTo>
                  <a:lnTo>
                    <a:pt x="159884" y="28389"/>
                  </a:lnTo>
                  <a:lnTo>
                    <a:pt x="160007" y="16785"/>
                  </a:lnTo>
                  <a:lnTo>
                    <a:pt x="159165" y="16270"/>
                  </a:lnTo>
                  <a:lnTo>
                    <a:pt x="155971" y="15698"/>
                  </a:lnTo>
                  <a:lnTo>
                    <a:pt x="153933" y="16392"/>
                  </a:lnTo>
                  <a:lnTo>
                    <a:pt x="149413" y="19421"/>
                  </a:lnTo>
                  <a:lnTo>
                    <a:pt x="146152" y="21841"/>
                  </a:lnTo>
                  <a:lnTo>
                    <a:pt x="144001" y="22181"/>
                  </a:lnTo>
                  <a:lnTo>
                    <a:pt x="140874" y="22407"/>
                  </a:lnTo>
                  <a:lnTo>
                    <a:pt x="12953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871"/>
            <p:cNvSpPr/>
            <p:nvPr/>
          </p:nvSpPr>
          <p:spPr>
            <a:xfrm>
              <a:off x="3744973" y="640080"/>
              <a:ext cx="164061" cy="133841"/>
            </a:xfrm>
            <a:custGeom>
              <a:avLst/>
              <a:gdLst/>
              <a:ahLst/>
              <a:cxnLst/>
              <a:rect l="0" t="0" r="0" b="0"/>
              <a:pathLst>
                <a:path w="164061" h="133841">
                  <a:moveTo>
                    <a:pt x="156467" y="0"/>
                  </a:moveTo>
                  <a:lnTo>
                    <a:pt x="156467" y="10606"/>
                  </a:lnTo>
                  <a:lnTo>
                    <a:pt x="157314" y="13844"/>
                  </a:lnTo>
                  <a:lnTo>
                    <a:pt x="158725" y="17696"/>
                  </a:lnTo>
                  <a:lnTo>
                    <a:pt x="160512" y="21957"/>
                  </a:lnTo>
                  <a:lnTo>
                    <a:pt x="161704" y="26492"/>
                  </a:lnTo>
                  <a:lnTo>
                    <a:pt x="162499" y="31208"/>
                  </a:lnTo>
                  <a:lnTo>
                    <a:pt x="163028" y="36045"/>
                  </a:lnTo>
                  <a:lnTo>
                    <a:pt x="163381" y="40964"/>
                  </a:lnTo>
                  <a:lnTo>
                    <a:pt x="163617" y="45936"/>
                  </a:lnTo>
                  <a:lnTo>
                    <a:pt x="163878" y="55976"/>
                  </a:lnTo>
                  <a:lnTo>
                    <a:pt x="164060" y="81293"/>
                  </a:lnTo>
                  <a:lnTo>
                    <a:pt x="163222" y="86368"/>
                  </a:lnTo>
                  <a:lnTo>
                    <a:pt x="161817" y="91446"/>
                  </a:lnTo>
                  <a:lnTo>
                    <a:pt x="160034" y="96524"/>
                  </a:lnTo>
                  <a:lnTo>
                    <a:pt x="158845" y="100756"/>
                  </a:lnTo>
                  <a:lnTo>
                    <a:pt x="158053" y="104424"/>
                  </a:lnTo>
                  <a:lnTo>
                    <a:pt x="157524" y="107716"/>
                  </a:lnTo>
                  <a:lnTo>
                    <a:pt x="157172" y="110757"/>
                  </a:lnTo>
                  <a:lnTo>
                    <a:pt x="156937" y="113632"/>
                  </a:lnTo>
                  <a:lnTo>
                    <a:pt x="156780" y="116395"/>
                  </a:lnTo>
                  <a:lnTo>
                    <a:pt x="155829" y="119083"/>
                  </a:lnTo>
                  <a:lnTo>
                    <a:pt x="154348" y="121722"/>
                  </a:lnTo>
                  <a:lnTo>
                    <a:pt x="152515" y="124328"/>
                  </a:lnTo>
                  <a:lnTo>
                    <a:pt x="150445" y="126065"/>
                  </a:lnTo>
                  <a:lnTo>
                    <a:pt x="148220" y="127224"/>
                  </a:lnTo>
                  <a:lnTo>
                    <a:pt x="143488" y="128511"/>
                  </a:lnTo>
                  <a:lnTo>
                    <a:pt x="138563" y="129082"/>
                  </a:lnTo>
                  <a:lnTo>
                    <a:pt x="135218" y="130082"/>
                  </a:lnTo>
                  <a:lnTo>
                    <a:pt x="131294" y="131595"/>
                  </a:lnTo>
                  <a:lnTo>
                    <a:pt x="126986" y="133450"/>
                  </a:lnTo>
                  <a:lnTo>
                    <a:pt x="122419" y="133840"/>
                  </a:lnTo>
                  <a:lnTo>
                    <a:pt x="117682" y="133253"/>
                  </a:lnTo>
                  <a:lnTo>
                    <a:pt x="112831" y="132016"/>
                  </a:lnTo>
                  <a:lnTo>
                    <a:pt x="107903" y="131190"/>
                  </a:lnTo>
                  <a:lnTo>
                    <a:pt x="102924" y="130640"/>
                  </a:lnTo>
                  <a:lnTo>
                    <a:pt x="97911" y="130274"/>
                  </a:lnTo>
                  <a:lnTo>
                    <a:pt x="92877" y="130029"/>
                  </a:lnTo>
                  <a:lnTo>
                    <a:pt x="82767" y="129757"/>
                  </a:lnTo>
                  <a:lnTo>
                    <a:pt x="78547" y="128838"/>
                  </a:lnTo>
                  <a:lnTo>
                    <a:pt x="74887" y="127379"/>
                  </a:lnTo>
                  <a:lnTo>
                    <a:pt x="71600" y="125559"/>
                  </a:lnTo>
                  <a:lnTo>
                    <a:pt x="63433" y="121280"/>
                  </a:lnTo>
                  <a:lnTo>
                    <a:pt x="58884" y="118953"/>
                  </a:lnTo>
                  <a:lnTo>
                    <a:pt x="54159" y="115709"/>
                  </a:lnTo>
                  <a:lnTo>
                    <a:pt x="49314" y="111853"/>
                  </a:lnTo>
                  <a:lnTo>
                    <a:pt x="44392" y="107588"/>
                  </a:lnTo>
                  <a:lnTo>
                    <a:pt x="39417" y="103899"/>
                  </a:lnTo>
                  <a:lnTo>
                    <a:pt x="34407" y="100593"/>
                  </a:lnTo>
                  <a:lnTo>
                    <a:pt x="29374" y="97542"/>
                  </a:lnTo>
                  <a:lnTo>
                    <a:pt x="25172" y="94661"/>
                  </a:lnTo>
                  <a:lnTo>
                    <a:pt x="21523" y="91894"/>
                  </a:lnTo>
                  <a:lnTo>
                    <a:pt x="18245" y="89203"/>
                  </a:lnTo>
                  <a:lnTo>
                    <a:pt x="15212" y="86562"/>
                  </a:lnTo>
                  <a:lnTo>
                    <a:pt x="12344" y="83955"/>
                  </a:lnTo>
                  <a:lnTo>
                    <a:pt x="9585" y="81370"/>
                  </a:lnTo>
                  <a:lnTo>
                    <a:pt x="7745" y="77953"/>
                  </a:lnTo>
                  <a:lnTo>
                    <a:pt x="6519" y="73982"/>
                  </a:lnTo>
                  <a:lnTo>
                    <a:pt x="5702" y="69642"/>
                  </a:lnTo>
                  <a:lnTo>
                    <a:pt x="4310" y="65901"/>
                  </a:lnTo>
                  <a:lnTo>
                    <a:pt x="2536" y="62561"/>
                  </a:lnTo>
                  <a:lnTo>
                    <a:pt x="506" y="59487"/>
                  </a:lnTo>
                  <a:lnTo>
                    <a:pt x="0" y="57438"/>
                  </a:lnTo>
                  <a:lnTo>
                    <a:pt x="508" y="56072"/>
                  </a:lnTo>
                  <a:lnTo>
                    <a:pt x="3364" y="53880"/>
                  </a:lnTo>
                  <a:lnTo>
                    <a:pt x="8270" y="53580"/>
                  </a:lnTo>
                  <a:lnTo>
                    <a:pt x="21172" y="53387"/>
                  </a:lnTo>
                  <a:lnTo>
                    <a:pt x="49787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872"/>
            <p:cNvSpPr/>
            <p:nvPr/>
          </p:nvSpPr>
          <p:spPr>
            <a:xfrm>
              <a:off x="3819675" y="480064"/>
              <a:ext cx="240450" cy="297072"/>
            </a:xfrm>
            <a:custGeom>
              <a:avLst/>
              <a:gdLst/>
              <a:ahLst/>
              <a:cxnLst/>
              <a:rect l="0" t="0" r="0" b="0"/>
              <a:pathLst>
                <a:path w="240450" h="297072">
                  <a:moveTo>
                    <a:pt x="36045" y="22856"/>
                  </a:moveTo>
                  <a:lnTo>
                    <a:pt x="23910" y="30947"/>
                  </a:lnTo>
                  <a:lnTo>
                    <a:pt x="19488" y="33330"/>
                  </a:lnTo>
                  <a:lnTo>
                    <a:pt x="12318" y="35978"/>
                  </a:lnTo>
                  <a:lnTo>
                    <a:pt x="10914" y="36684"/>
                  </a:lnTo>
                  <a:lnTo>
                    <a:pt x="10825" y="37155"/>
                  </a:lnTo>
                  <a:lnTo>
                    <a:pt x="12719" y="37910"/>
                  </a:lnTo>
                  <a:lnTo>
                    <a:pt x="17092" y="33996"/>
                  </a:lnTo>
                  <a:lnTo>
                    <a:pt x="20024" y="32823"/>
                  </a:lnTo>
                  <a:lnTo>
                    <a:pt x="23671" y="32040"/>
                  </a:lnTo>
                  <a:lnTo>
                    <a:pt x="27796" y="31519"/>
                  </a:lnTo>
                  <a:lnTo>
                    <a:pt x="32239" y="30325"/>
                  </a:lnTo>
                  <a:lnTo>
                    <a:pt x="36895" y="28682"/>
                  </a:lnTo>
                  <a:lnTo>
                    <a:pt x="41691" y="26740"/>
                  </a:lnTo>
                  <a:lnTo>
                    <a:pt x="53795" y="22324"/>
                  </a:lnTo>
                  <a:lnTo>
                    <a:pt x="60578" y="19962"/>
                  </a:lnTo>
                  <a:lnTo>
                    <a:pt x="68487" y="17540"/>
                  </a:lnTo>
                  <a:lnTo>
                    <a:pt x="94952" y="10086"/>
                  </a:lnTo>
                  <a:lnTo>
                    <a:pt x="111333" y="5045"/>
                  </a:lnTo>
                  <a:lnTo>
                    <a:pt x="120104" y="3362"/>
                  </a:lnTo>
                  <a:lnTo>
                    <a:pt x="129337" y="2240"/>
                  </a:lnTo>
                  <a:lnTo>
                    <a:pt x="138880" y="1492"/>
                  </a:lnTo>
                  <a:lnTo>
                    <a:pt x="147781" y="993"/>
                  </a:lnTo>
                  <a:lnTo>
                    <a:pt x="164445" y="439"/>
                  </a:lnTo>
                  <a:lnTo>
                    <a:pt x="201277" y="54"/>
                  </a:lnTo>
                  <a:lnTo>
                    <a:pt x="231013" y="0"/>
                  </a:lnTo>
                  <a:lnTo>
                    <a:pt x="232911" y="845"/>
                  </a:lnTo>
                  <a:lnTo>
                    <a:pt x="237276" y="4042"/>
                  </a:lnTo>
                  <a:lnTo>
                    <a:pt x="238778" y="6080"/>
                  </a:lnTo>
                  <a:lnTo>
                    <a:pt x="240449" y="10602"/>
                  </a:lnTo>
                  <a:lnTo>
                    <a:pt x="240048" y="12147"/>
                  </a:lnTo>
                  <a:lnTo>
                    <a:pt x="238933" y="13177"/>
                  </a:lnTo>
                  <a:lnTo>
                    <a:pt x="235107" y="14829"/>
                  </a:lnTo>
                  <a:lnTo>
                    <a:pt x="230398" y="19161"/>
                  </a:lnTo>
                  <a:lnTo>
                    <a:pt x="226000" y="25729"/>
                  </a:lnTo>
                  <a:lnTo>
                    <a:pt x="222069" y="33446"/>
                  </a:lnTo>
                  <a:lnTo>
                    <a:pt x="220322" y="39698"/>
                  </a:lnTo>
                  <a:lnTo>
                    <a:pt x="217288" y="47557"/>
                  </a:lnTo>
                  <a:lnTo>
                    <a:pt x="213117" y="56694"/>
                  </a:lnTo>
                  <a:lnTo>
                    <a:pt x="203541" y="76358"/>
                  </a:lnTo>
                  <a:lnTo>
                    <a:pt x="201049" y="81384"/>
                  </a:lnTo>
                  <a:lnTo>
                    <a:pt x="199387" y="87275"/>
                  </a:lnTo>
                  <a:lnTo>
                    <a:pt x="198280" y="93742"/>
                  </a:lnTo>
                  <a:lnTo>
                    <a:pt x="197542" y="100593"/>
                  </a:lnTo>
                  <a:lnTo>
                    <a:pt x="196202" y="107701"/>
                  </a:lnTo>
                  <a:lnTo>
                    <a:pt x="194463" y="114979"/>
                  </a:lnTo>
                  <a:lnTo>
                    <a:pt x="192457" y="122372"/>
                  </a:lnTo>
                  <a:lnTo>
                    <a:pt x="191120" y="129840"/>
                  </a:lnTo>
                  <a:lnTo>
                    <a:pt x="190228" y="137359"/>
                  </a:lnTo>
                  <a:lnTo>
                    <a:pt x="189633" y="144911"/>
                  </a:lnTo>
                  <a:lnTo>
                    <a:pt x="189238" y="152486"/>
                  </a:lnTo>
                  <a:lnTo>
                    <a:pt x="188797" y="167676"/>
                  </a:lnTo>
                  <a:lnTo>
                    <a:pt x="187833" y="174436"/>
                  </a:lnTo>
                  <a:lnTo>
                    <a:pt x="186344" y="180636"/>
                  </a:lnTo>
                  <a:lnTo>
                    <a:pt x="184504" y="186463"/>
                  </a:lnTo>
                  <a:lnTo>
                    <a:pt x="183278" y="192887"/>
                  </a:lnTo>
                  <a:lnTo>
                    <a:pt x="182460" y="199710"/>
                  </a:lnTo>
                  <a:lnTo>
                    <a:pt x="181915" y="206799"/>
                  </a:lnTo>
                  <a:lnTo>
                    <a:pt x="180705" y="213218"/>
                  </a:lnTo>
                  <a:lnTo>
                    <a:pt x="179052" y="219191"/>
                  </a:lnTo>
                  <a:lnTo>
                    <a:pt x="177103" y="224866"/>
                  </a:lnTo>
                  <a:lnTo>
                    <a:pt x="174957" y="230343"/>
                  </a:lnTo>
                  <a:lnTo>
                    <a:pt x="172679" y="235687"/>
                  </a:lnTo>
                  <a:lnTo>
                    <a:pt x="170314" y="240944"/>
                  </a:lnTo>
                  <a:lnTo>
                    <a:pt x="165429" y="249042"/>
                  </a:lnTo>
                  <a:lnTo>
                    <a:pt x="159589" y="256310"/>
                  </a:lnTo>
                  <a:lnTo>
                    <a:pt x="155661" y="260619"/>
                  </a:lnTo>
                  <a:lnTo>
                    <a:pt x="151349" y="265184"/>
                  </a:lnTo>
                  <a:lnTo>
                    <a:pt x="145934" y="269075"/>
                  </a:lnTo>
                  <a:lnTo>
                    <a:pt x="139784" y="272515"/>
                  </a:lnTo>
                  <a:lnTo>
                    <a:pt x="121251" y="281403"/>
                  </a:lnTo>
                  <a:lnTo>
                    <a:pt x="115710" y="284120"/>
                  </a:lnTo>
                  <a:lnTo>
                    <a:pt x="109475" y="285932"/>
                  </a:lnTo>
                  <a:lnTo>
                    <a:pt x="102778" y="287140"/>
                  </a:lnTo>
                  <a:lnTo>
                    <a:pt x="95774" y="287946"/>
                  </a:lnTo>
                  <a:lnTo>
                    <a:pt x="88564" y="289329"/>
                  </a:lnTo>
                  <a:lnTo>
                    <a:pt x="81218" y="291098"/>
                  </a:lnTo>
                  <a:lnTo>
                    <a:pt x="73780" y="293124"/>
                  </a:lnTo>
                  <a:lnTo>
                    <a:pt x="67128" y="294475"/>
                  </a:lnTo>
                  <a:lnTo>
                    <a:pt x="61001" y="295375"/>
                  </a:lnTo>
                  <a:lnTo>
                    <a:pt x="55222" y="295976"/>
                  </a:lnTo>
                  <a:lnTo>
                    <a:pt x="48830" y="296376"/>
                  </a:lnTo>
                  <a:lnTo>
                    <a:pt x="34954" y="296820"/>
                  </a:lnTo>
                  <a:lnTo>
                    <a:pt x="16907" y="297071"/>
                  </a:lnTo>
                  <a:lnTo>
                    <a:pt x="12280" y="296259"/>
                  </a:lnTo>
                  <a:lnTo>
                    <a:pt x="4881" y="293100"/>
                  </a:lnTo>
                  <a:lnTo>
                    <a:pt x="0" y="290606"/>
                  </a:lnTo>
                  <a:lnTo>
                    <a:pt x="162" y="289409"/>
                  </a:lnTo>
                  <a:lnTo>
                    <a:pt x="2599" y="285822"/>
                  </a:lnTo>
                  <a:lnTo>
                    <a:pt x="8763" y="281405"/>
                  </a:lnTo>
                  <a:lnTo>
                    <a:pt x="12777" y="279042"/>
                  </a:lnTo>
                  <a:lnTo>
                    <a:pt x="17993" y="276620"/>
                  </a:lnTo>
                  <a:lnTo>
                    <a:pt x="24011" y="274159"/>
                  </a:lnTo>
                  <a:lnTo>
                    <a:pt x="43666" y="2666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873"/>
            <p:cNvSpPr/>
            <p:nvPr/>
          </p:nvSpPr>
          <p:spPr>
            <a:xfrm>
              <a:off x="4145280" y="693556"/>
              <a:ext cx="274321" cy="143001"/>
            </a:xfrm>
            <a:custGeom>
              <a:avLst/>
              <a:gdLst/>
              <a:ahLst/>
              <a:cxnLst/>
              <a:rect l="0" t="0" r="0" b="0"/>
              <a:pathLst>
                <a:path w="274321" h="143001">
                  <a:moveTo>
                    <a:pt x="30480" y="22724"/>
                  </a:moveTo>
                  <a:lnTo>
                    <a:pt x="26435" y="26770"/>
                  </a:lnTo>
                  <a:lnTo>
                    <a:pt x="24397" y="27961"/>
                  </a:lnTo>
                  <a:lnTo>
                    <a:pt x="16613" y="30030"/>
                  </a:lnTo>
                  <a:lnTo>
                    <a:pt x="16155" y="29288"/>
                  </a:lnTo>
                  <a:lnTo>
                    <a:pt x="15647" y="26206"/>
                  </a:lnTo>
                  <a:lnTo>
                    <a:pt x="13817" y="25045"/>
                  </a:lnTo>
                  <a:lnTo>
                    <a:pt x="7270" y="23756"/>
                  </a:lnTo>
                  <a:lnTo>
                    <a:pt x="56" y="22732"/>
                  </a:lnTo>
                  <a:lnTo>
                    <a:pt x="17" y="26772"/>
                  </a:lnTo>
                  <a:lnTo>
                    <a:pt x="0" y="54724"/>
                  </a:lnTo>
                  <a:lnTo>
                    <a:pt x="847" y="58451"/>
                  </a:lnTo>
                  <a:lnTo>
                    <a:pt x="2258" y="62629"/>
                  </a:lnTo>
                  <a:lnTo>
                    <a:pt x="4045" y="67107"/>
                  </a:lnTo>
                  <a:lnTo>
                    <a:pt x="5237" y="72633"/>
                  </a:lnTo>
                  <a:lnTo>
                    <a:pt x="6031" y="78857"/>
                  </a:lnTo>
                  <a:lnTo>
                    <a:pt x="6561" y="85546"/>
                  </a:lnTo>
                  <a:lnTo>
                    <a:pt x="7761" y="91699"/>
                  </a:lnTo>
                  <a:lnTo>
                    <a:pt x="9407" y="97494"/>
                  </a:lnTo>
                  <a:lnTo>
                    <a:pt x="11352" y="103051"/>
                  </a:lnTo>
                  <a:lnTo>
                    <a:pt x="12647" y="108448"/>
                  </a:lnTo>
                  <a:lnTo>
                    <a:pt x="13512" y="113740"/>
                  </a:lnTo>
                  <a:lnTo>
                    <a:pt x="14088" y="118962"/>
                  </a:lnTo>
                  <a:lnTo>
                    <a:pt x="15318" y="123289"/>
                  </a:lnTo>
                  <a:lnTo>
                    <a:pt x="16986" y="127021"/>
                  </a:lnTo>
                  <a:lnTo>
                    <a:pt x="18944" y="130355"/>
                  </a:lnTo>
                  <a:lnTo>
                    <a:pt x="21096" y="133425"/>
                  </a:lnTo>
                  <a:lnTo>
                    <a:pt x="23377" y="136318"/>
                  </a:lnTo>
                  <a:lnTo>
                    <a:pt x="25745" y="139093"/>
                  </a:lnTo>
                  <a:lnTo>
                    <a:pt x="28170" y="140944"/>
                  </a:lnTo>
                  <a:lnTo>
                    <a:pt x="33122" y="143000"/>
                  </a:lnTo>
                  <a:lnTo>
                    <a:pt x="35628" y="142701"/>
                  </a:lnTo>
                  <a:lnTo>
                    <a:pt x="38146" y="141655"/>
                  </a:lnTo>
                  <a:lnTo>
                    <a:pt x="44047" y="138236"/>
                  </a:lnTo>
                  <a:lnTo>
                    <a:pt x="52314" y="133894"/>
                  </a:lnTo>
                  <a:lnTo>
                    <a:pt x="57736" y="131551"/>
                  </a:lnTo>
                  <a:lnTo>
                    <a:pt x="63891" y="129142"/>
                  </a:lnTo>
                  <a:lnTo>
                    <a:pt x="70534" y="126689"/>
                  </a:lnTo>
                  <a:lnTo>
                    <a:pt x="76656" y="123361"/>
                  </a:lnTo>
                  <a:lnTo>
                    <a:pt x="82430" y="119449"/>
                  </a:lnTo>
                  <a:lnTo>
                    <a:pt x="87974" y="115147"/>
                  </a:lnTo>
                  <a:lnTo>
                    <a:pt x="93362" y="110586"/>
                  </a:lnTo>
                  <a:lnTo>
                    <a:pt x="98648" y="105852"/>
                  </a:lnTo>
                  <a:lnTo>
                    <a:pt x="103865" y="101003"/>
                  </a:lnTo>
                  <a:lnTo>
                    <a:pt x="109884" y="96077"/>
                  </a:lnTo>
                  <a:lnTo>
                    <a:pt x="116435" y="91099"/>
                  </a:lnTo>
                  <a:lnTo>
                    <a:pt x="123344" y="86087"/>
                  </a:lnTo>
                  <a:lnTo>
                    <a:pt x="129642" y="80206"/>
                  </a:lnTo>
                  <a:lnTo>
                    <a:pt x="135535" y="73746"/>
                  </a:lnTo>
                  <a:lnTo>
                    <a:pt x="141156" y="66899"/>
                  </a:lnTo>
                  <a:lnTo>
                    <a:pt x="146597" y="60641"/>
                  </a:lnTo>
                  <a:lnTo>
                    <a:pt x="151918" y="54775"/>
                  </a:lnTo>
                  <a:lnTo>
                    <a:pt x="162345" y="43742"/>
                  </a:lnTo>
                  <a:lnTo>
                    <a:pt x="172624" y="33195"/>
                  </a:lnTo>
                  <a:lnTo>
                    <a:pt x="177736" y="28858"/>
                  </a:lnTo>
                  <a:lnTo>
                    <a:pt x="182838" y="25120"/>
                  </a:lnTo>
                  <a:lnTo>
                    <a:pt x="187931" y="21781"/>
                  </a:lnTo>
                  <a:lnTo>
                    <a:pt x="192174" y="18709"/>
                  </a:lnTo>
                  <a:lnTo>
                    <a:pt x="195849" y="15814"/>
                  </a:lnTo>
                  <a:lnTo>
                    <a:pt x="199146" y="13037"/>
                  </a:lnTo>
                  <a:lnTo>
                    <a:pt x="201344" y="10340"/>
                  </a:lnTo>
                  <a:lnTo>
                    <a:pt x="202810" y="7695"/>
                  </a:lnTo>
                  <a:lnTo>
                    <a:pt x="203786" y="5084"/>
                  </a:lnTo>
                  <a:lnTo>
                    <a:pt x="205284" y="3344"/>
                  </a:lnTo>
                  <a:lnTo>
                    <a:pt x="207130" y="2184"/>
                  </a:lnTo>
                  <a:lnTo>
                    <a:pt x="212995" y="0"/>
                  </a:lnTo>
                  <a:lnTo>
                    <a:pt x="209206" y="3950"/>
                  </a:lnTo>
                  <a:lnTo>
                    <a:pt x="208050" y="5975"/>
                  </a:lnTo>
                  <a:lnTo>
                    <a:pt x="207281" y="8171"/>
                  </a:lnTo>
                  <a:lnTo>
                    <a:pt x="206767" y="10482"/>
                  </a:lnTo>
                  <a:lnTo>
                    <a:pt x="206424" y="12869"/>
                  </a:lnTo>
                  <a:lnTo>
                    <a:pt x="206196" y="15308"/>
                  </a:lnTo>
                  <a:lnTo>
                    <a:pt x="206044" y="17780"/>
                  </a:lnTo>
                  <a:lnTo>
                    <a:pt x="205096" y="20275"/>
                  </a:lnTo>
                  <a:lnTo>
                    <a:pt x="203617" y="22785"/>
                  </a:lnTo>
                  <a:lnTo>
                    <a:pt x="201785" y="25304"/>
                  </a:lnTo>
                  <a:lnTo>
                    <a:pt x="200563" y="28678"/>
                  </a:lnTo>
                  <a:lnTo>
                    <a:pt x="199748" y="32620"/>
                  </a:lnTo>
                  <a:lnTo>
                    <a:pt x="199206" y="36941"/>
                  </a:lnTo>
                  <a:lnTo>
                    <a:pt x="197997" y="40669"/>
                  </a:lnTo>
                  <a:lnTo>
                    <a:pt x="196345" y="44001"/>
                  </a:lnTo>
                  <a:lnTo>
                    <a:pt x="194396" y="47069"/>
                  </a:lnTo>
                  <a:lnTo>
                    <a:pt x="193097" y="50807"/>
                  </a:lnTo>
                  <a:lnTo>
                    <a:pt x="192232" y="54993"/>
                  </a:lnTo>
                  <a:lnTo>
                    <a:pt x="191654" y="59477"/>
                  </a:lnTo>
                  <a:lnTo>
                    <a:pt x="191270" y="63312"/>
                  </a:lnTo>
                  <a:lnTo>
                    <a:pt x="191013" y="66716"/>
                  </a:lnTo>
                  <a:lnTo>
                    <a:pt x="190841" y="69832"/>
                  </a:lnTo>
                  <a:lnTo>
                    <a:pt x="190652" y="75552"/>
                  </a:lnTo>
                  <a:lnTo>
                    <a:pt x="190530" y="86123"/>
                  </a:lnTo>
                  <a:lnTo>
                    <a:pt x="190508" y="93814"/>
                  </a:lnTo>
                  <a:lnTo>
                    <a:pt x="191352" y="95518"/>
                  </a:lnTo>
                  <a:lnTo>
                    <a:pt x="192762" y="96653"/>
                  </a:lnTo>
                  <a:lnTo>
                    <a:pt x="194548" y="97410"/>
                  </a:lnTo>
                  <a:lnTo>
                    <a:pt x="201107" y="98476"/>
                  </a:lnTo>
                  <a:lnTo>
                    <a:pt x="208197" y="98725"/>
                  </a:lnTo>
                  <a:lnTo>
                    <a:pt x="212457" y="98791"/>
                  </a:lnTo>
                  <a:lnTo>
                    <a:pt x="216145" y="97989"/>
                  </a:lnTo>
                  <a:lnTo>
                    <a:pt x="222500" y="94840"/>
                  </a:lnTo>
                  <a:lnTo>
                    <a:pt x="230404" y="92875"/>
                  </a:lnTo>
                  <a:lnTo>
                    <a:pt x="234882" y="92352"/>
                  </a:lnTo>
                  <a:lnTo>
                    <a:pt x="239562" y="91156"/>
                  </a:lnTo>
                  <a:lnTo>
                    <a:pt x="244374" y="89512"/>
                  </a:lnTo>
                  <a:lnTo>
                    <a:pt x="249276" y="87569"/>
                  </a:lnTo>
                  <a:lnTo>
                    <a:pt x="254237" y="85428"/>
                  </a:lnTo>
                  <a:lnTo>
                    <a:pt x="274320" y="76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874"/>
            <p:cNvSpPr/>
            <p:nvPr/>
          </p:nvSpPr>
          <p:spPr>
            <a:xfrm>
              <a:off x="4473035" y="670705"/>
              <a:ext cx="570929" cy="418750"/>
            </a:xfrm>
            <a:custGeom>
              <a:avLst/>
              <a:gdLst/>
              <a:ahLst/>
              <a:cxnLst/>
              <a:rect l="0" t="0" r="0" b="0"/>
              <a:pathLst>
                <a:path w="570929" h="418750">
                  <a:moveTo>
                    <a:pt x="38004" y="15095"/>
                  </a:moveTo>
                  <a:lnTo>
                    <a:pt x="38004" y="7789"/>
                  </a:lnTo>
                  <a:lnTo>
                    <a:pt x="31444" y="7503"/>
                  </a:lnTo>
                  <a:lnTo>
                    <a:pt x="31090" y="6647"/>
                  </a:lnTo>
                  <a:lnTo>
                    <a:pt x="30698" y="3438"/>
                  </a:lnTo>
                  <a:lnTo>
                    <a:pt x="28901" y="2244"/>
                  </a:lnTo>
                  <a:lnTo>
                    <a:pt x="17291" y="170"/>
                  </a:lnTo>
                  <a:lnTo>
                    <a:pt x="16575" y="911"/>
                  </a:lnTo>
                  <a:lnTo>
                    <a:pt x="16099" y="2253"/>
                  </a:lnTo>
                  <a:lnTo>
                    <a:pt x="15333" y="10489"/>
                  </a:lnTo>
                  <a:lnTo>
                    <a:pt x="15182" y="21115"/>
                  </a:lnTo>
                  <a:lnTo>
                    <a:pt x="15146" y="58411"/>
                  </a:lnTo>
                  <a:lnTo>
                    <a:pt x="12888" y="68495"/>
                  </a:lnTo>
                  <a:lnTo>
                    <a:pt x="9908" y="78622"/>
                  </a:lnTo>
                  <a:lnTo>
                    <a:pt x="8584" y="88767"/>
                  </a:lnTo>
                  <a:lnTo>
                    <a:pt x="7995" y="98920"/>
                  </a:lnTo>
                  <a:lnTo>
                    <a:pt x="7839" y="103999"/>
                  </a:lnTo>
                  <a:lnTo>
                    <a:pt x="6887" y="108231"/>
                  </a:lnTo>
                  <a:lnTo>
                    <a:pt x="1535" y="121107"/>
                  </a:lnTo>
                  <a:lnTo>
                    <a:pt x="0" y="128910"/>
                  </a:lnTo>
                  <a:lnTo>
                    <a:pt x="10520" y="118746"/>
                  </a:lnTo>
                  <a:lnTo>
                    <a:pt x="17819" y="107425"/>
                  </a:lnTo>
                  <a:lnTo>
                    <a:pt x="22825" y="98182"/>
                  </a:lnTo>
                  <a:lnTo>
                    <a:pt x="28718" y="88429"/>
                  </a:lnTo>
                  <a:lnTo>
                    <a:pt x="41556" y="72572"/>
                  </a:lnTo>
                  <a:lnTo>
                    <a:pt x="46299" y="66113"/>
                  </a:lnTo>
                  <a:lnTo>
                    <a:pt x="51154" y="59267"/>
                  </a:lnTo>
                  <a:lnTo>
                    <a:pt x="61065" y="47145"/>
                  </a:lnTo>
                  <a:lnTo>
                    <a:pt x="70267" y="36113"/>
                  </a:lnTo>
                  <a:lnTo>
                    <a:pt x="77179" y="25565"/>
                  </a:lnTo>
                  <a:lnTo>
                    <a:pt x="85331" y="17491"/>
                  </a:lnTo>
                  <a:lnTo>
                    <a:pt x="100317" y="5408"/>
                  </a:lnTo>
                  <a:lnTo>
                    <a:pt x="104099" y="3557"/>
                  </a:lnTo>
                  <a:lnTo>
                    <a:pt x="119156" y="343"/>
                  </a:lnTo>
                  <a:lnTo>
                    <a:pt x="125079" y="0"/>
                  </a:lnTo>
                  <a:lnTo>
                    <a:pt x="127381" y="798"/>
                  </a:lnTo>
                  <a:lnTo>
                    <a:pt x="132196" y="3943"/>
                  </a:lnTo>
                  <a:lnTo>
                    <a:pt x="133819" y="5967"/>
                  </a:lnTo>
                  <a:lnTo>
                    <a:pt x="134901" y="8163"/>
                  </a:lnTo>
                  <a:lnTo>
                    <a:pt x="135622" y="10474"/>
                  </a:lnTo>
                  <a:lnTo>
                    <a:pt x="136637" y="21816"/>
                  </a:lnTo>
                  <a:lnTo>
                    <a:pt x="139132" y="31064"/>
                  </a:lnTo>
                  <a:lnTo>
                    <a:pt x="142217" y="40819"/>
                  </a:lnTo>
                  <a:lnTo>
                    <a:pt x="143588" y="50799"/>
                  </a:lnTo>
                  <a:lnTo>
                    <a:pt x="144360" y="61893"/>
                  </a:lnTo>
                  <a:lnTo>
                    <a:pt x="144588" y="70542"/>
                  </a:lnTo>
                  <a:lnTo>
                    <a:pt x="145468" y="73226"/>
                  </a:lnTo>
                  <a:lnTo>
                    <a:pt x="149903" y="81049"/>
                  </a:lnTo>
                  <a:lnTo>
                    <a:pt x="151237" y="86177"/>
                  </a:lnTo>
                  <a:lnTo>
                    <a:pt x="151989" y="93824"/>
                  </a:lnTo>
                  <a:lnTo>
                    <a:pt x="152940" y="95521"/>
                  </a:lnTo>
                  <a:lnTo>
                    <a:pt x="154422" y="96652"/>
                  </a:lnTo>
                  <a:lnTo>
                    <a:pt x="158838" y="98468"/>
                  </a:lnTo>
                  <a:lnTo>
                    <a:pt x="170435" y="98876"/>
                  </a:lnTo>
                  <a:lnTo>
                    <a:pt x="181853" y="94858"/>
                  </a:lnTo>
                  <a:lnTo>
                    <a:pt x="195646" y="85915"/>
                  </a:lnTo>
                  <a:lnTo>
                    <a:pt x="208985" y="77660"/>
                  </a:lnTo>
                  <a:lnTo>
                    <a:pt x="223662" y="65712"/>
                  </a:lnTo>
                  <a:lnTo>
                    <a:pt x="237889" y="56433"/>
                  </a:lnTo>
                  <a:lnTo>
                    <a:pt x="252968" y="45713"/>
                  </a:lnTo>
                  <a:lnTo>
                    <a:pt x="264822" y="37996"/>
                  </a:lnTo>
                  <a:lnTo>
                    <a:pt x="279430" y="24976"/>
                  </a:lnTo>
                  <a:lnTo>
                    <a:pt x="280235" y="24223"/>
                  </a:lnTo>
                  <a:lnTo>
                    <a:pt x="281618" y="24567"/>
                  </a:lnTo>
                  <a:lnTo>
                    <a:pt x="288265" y="29408"/>
                  </a:lnTo>
                  <a:lnTo>
                    <a:pt x="288931" y="34439"/>
                  </a:lnTo>
                  <a:lnTo>
                    <a:pt x="289109" y="38151"/>
                  </a:lnTo>
                  <a:lnTo>
                    <a:pt x="290074" y="41472"/>
                  </a:lnTo>
                  <a:lnTo>
                    <a:pt x="294632" y="50192"/>
                  </a:lnTo>
                  <a:lnTo>
                    <a:pt x="295994" y="55529"/>
                  </a:lnTo>
                  <a:lnTo>
                    <a:pt x="296761" y="67339"/>
                  </a:lnTo>
                  <a:lnTo>
                    <a:pt x="298563" y="71091"/>
                  </a:lnTo>
                  <a:lnTo>
                    <a:pt x="301457" y="74439"/>
                  </a:lnTo>
                  <a:lnTo>
                    <a:pt x="314223" y="85896"/>
                  </a:lnTo>
                  <a:lnTo>
                    <a:pt x="316977" y="87696"/>
                  </a:lnTo>
                  <a:lnTo>
                    <a:pt x="334094" y="94866"/>
                  </a:lnTo>
                  <a:lnTo>
                    <a:pt x="337844" y="95369"/>
                  </a:lnTo>
                  <a:lnTo>
                    <a:pt x="341191" y="94858"/>
                  </a:lnTo>
                  <a:lnTo>
                    <a:pt x="356692" y="87954"/>
                  </a:lnTo>
                  <a:lnTo>
                    <a:pt x="371097" y="80898"/>
                  </a:lnTo>
                  <a:lnTo>
                    <a:pt x="383319" y="75950"/>
                  </a:lnTo>
                  <a:lnTo>
                    <a:pt x="396371" y="70928"/>
                  </a:lnTo>
                  <a:lnTo>
                    <a:pt x="407817" y="65874"/>
                  </a:lnTo>
                  <a:lnTo>
                    <a:pt x="412393" y="62495"/>
                  </a:lnTo>
                  <a:lnTo>
                    <a:pt x="423725" y="49647"/>
                  </a:lnTo>
                  <a:lnTo>
                    <a:pt x="432674" y="40047"/>
                  </a:lnTo>
                  <a:lnTo>
                    <a:pt x="443186" y="29168"/>
                  </a:lnTo>
                  <a:lnTo>
                    <a:pt x="445286" y="26170"/>
                  </a:lnTo>
                  <a:lnTo>
                    <a:pt x="449087" y="17906"/>
                  </a:lnTo>
                  <a:lnTo>
                    <a:pt x="457137" y="7656"/>
                  </a:lnTo>
                  <a:lnTo>
                    <a:pt x="463559" y="1050"/>
                  </a:lnTo>
                  <a:lnTo>
                    <a:pt x="463947" y="1498"/>
                  </a:lnTo>
                  <a:lnTo>
                    <a:pt x="464380" y="4254"/>
                  </a:lnTo>
                  <a:lnTo>
                    <a:pt x="463648" y="6175"/>
                  </a:lnTo>
                  <a:lnTo>
                    <a:pt x="460577" y="10566"/>
                  </a:lnTo>
                  <a:lnTo>
                    <a:pt x="459419" y="13769"/>
                  </a:lnTo>
                  <a:lnTo>
                    <a:pt x="458134" y="21843"/>
                  </a:lnTo>
                  <a:lnTo>
                    <a:pt x="455304" y="33334"/>
                  </a:lnTo>
                  <a:lnTo>
                    <a:pt x="453365" y="39955"/>
                  </a:lnTo>
                  <a:lnTo>
                    <a:pt x="452071" y="47755"/>
                  </a:lnTo>
                  <a:lnTo>
                    <a:pt x="451209" y="56342"/>
                  </a:lnTo>
                  <a:lnTo>
                    <a:pt x="450635" y="65453"/>
                  </a:lnTo>
                  <a:lnTo>
                    <a:pt x="450252" y="74914"/>
                  </a:lnTo>
                  <a:lnTo>
                    <a:pt x="449825" y="94457"/>
                  </a:lnTo>
                  <a:lnTo>
                    <a:pt x="448865" y="105256"/>
                  </a:lnTo>
                  <a:lnTo>
                    <a:pt x="447379" y="116689"/>
                  </a:lnTo>
                  <a:lnTo>
                    <a:pt x="445541" y="128544"/>
                  </a:lnTo>
                  <a:lnTo>
                    <a:pt x="441241" y="153006"/>
                  </a:lnTo>
                  <a:lnTo>
                    <a:pt x="431582" y="203203"/>
                  </a:lnTo>
                  <a:lnTo>
                    <a:pt x="429929" y="216701"/>
                  </a:lnTo>
                  <a:lnTo>
                    <a:pt x="428828" y="230779"/>
                  </a:lnTo>
                  <a:lnTo>
                    <a:pt x="428093" y="245244"/>
                  </a:lnTo>
                  <a:lnTo>
                    <a:pt x="426757" y="259121"/>
                  </a:lnTo>
                  <a:lnTo>
                    <a:pt x="425020" y="272606"/>
                  </a:lnTo>
                  <a:lnTo>
                    <a:pt x="423015" y="285829"/>
                  </a:lnTo>
                  <a:lnTo>
                    <a:pt x="421679" y="298031"/>
                  </a:lnTo>
                  <a:lnTo>
                    <a:pt x="420787" y="309552"/>
                  </a:lnTo>
                  <a:lnTo>
                    <a:pt x="420193" y="320620"/>
                  </a:lnTo>
                  <a:lnTo>
                    <a:pt x="419533" y="341948"/>
                  </a:lnTo>
                  <a:lnTo>
                    <a:pt x="419357" y="352377"/>
                  </a:lnTo>
                  <a:lnTo>
                    <a:pt x="418393" y="361023"/>
                  </a:lnTo>
                  <a:lnTo>
                    <a:pt x="416903" y="368480"/>
                  </a:lnTo>
                  <a:lnTo>
                    <a:pt x="415064" y="375145"/>
                  </a:lnTo>
                  <a:lnTo>
                    <a:pt x="413838" y="382129"/>
                  </a:lnTo>
                  <a:lnTo>
                    <a:pt x="413020" y="389324"/>
                  </a:lnTo>
                  <a:lnTo>
                    <a:pt x="412475" y="396661"/>
                  </a:lnTo>
                  <a:lnTo>
                    <a:pt x="412959" y="402399"/>
                  </a:lnTo>
                  <a:lnTo>
                    <a:pt x="417560" y="415434"/>
                  </a:lnTo>
                  <a:lnTo>
                    <a:pt x="418921" y="418749"/>
                  </a:lnTo>
                  <a:lnTo>
                    <a:pt x="418980" y="414849"/>
                  </a:lnTo>
                  <a:lnTo>
                    <a:pt x="416736" y="406123"/>
                  </a:lnTo>
                  <a:lnTo>
                    <a:pt x="413763" y="394625"/>
                  </a:lnTo>
                  <a:lnTo>
                    <a:pt x="412442" y="383871"/>
                  </a:lnTo>
                  <a:lnTo>
                    <a:pt x="411854" y="371189"/>
                  </a:lnTo>
                  <a:lnTo>
                    <a:pt x="411594" y="355392"/>
                  </a:lnTo>
                  <a:lnTo>
                    <a:pt x="411386" y="192776"/>
                  </a:lnTo>
                  <a:lnTo>
                    <a:pt x="412232" y="181809"/>
                  </a:lnTo>
                  <a:lnTo>
                    <a:pt x="413643" y="171958"/>
                  </a:lnTo>
                  <a:lnTo>
                    <a:pt x="415431" y="162850"/>
                  </a:lnTo>
                  <a:lnTo>
                    <a:pt x="419674" y="143700"/>
                  </a:lnTo>
                  <a:lnTo>
                    <a:pt x="421991" y="133851"/>
                  </a:lnTo>
                  <a:lnTo>
                    <a:pt x="424382" y="124746"/>
                  </a:lnTo>
                  <a:lnTo>
                    <a:pt x="429297" y="107855"/>
                  </a:lnTo>
                  <a:lnTo>
                    <a:pt x="431793" y="100642"/>
                  </a:lnTo>
                  <a:lnTo>
                    <a:pt x="436824" y="88112"/>
                  </a:lnTo>
                  <a:lnTo>
                    <a:pt x="440197" y="83246"/>
                  </a:lnTo>
                  <a:lnTo>
                    <a:pt x="452190" y="72353"/>
                  </a:lnTo>
                  <a:lnTo>
                    <a:pt x="458589" y="66508"/>
                  </a:lnTo>
                  <a:lnTo>
                    <a:pt x="462328" y="64610"/>
                  </a:lnTo>
                  <a:lnTo>
                    <a:pt x="470997" y="62502"/>
                  </a:lnTo>
                  <a:lnTo>
                    <a:pt x="485398" y="61315"/>
                  </a:lnTo>
                  <a:lnTo>
                    <a:pt x="489514" y="61995"/>
                  </a:lnTo>
                  <a:lnTo>
                    <a:pt x="504460" y="69170"/>
                  </a:lnTo>
                  <a:lnTo>
                    <a:pt x="523468" y="78740"/>
                  </a:lnTo>
                  <a:lnTo>
                    <a:pt x="527594" y="82078"/>
                  </a:lnTo>
                  <a:lnTo>
                    <a:pt x="538292" y="94021"/>
                  </a:lnTo>
                  <a:lnTo>
                    <a:pt x="550964" y="104144"/>
                  </a:lnTo>
                  <a:lnTo>
                    <a:pt x="557522" y="112810"/>
                  </a:lnTo>
                  <a:lnTo>
                    <a:pt x="563259" y="122306"/>
                  </a:lnTo>
                  <a:lnTo>
                    <a:pt x="565975" y="127209"/>
                  </a:lnTo>
                  <a:lnTo>
                    <a:pt x="568992" y="137172"/>
                  </a:lnTo>
                  <a:lnTo>
                    <a:pt x="570689" y="150044"/>
                  </a:lnTo>
                  <a:lnTo>
                    <a:pt x="570928" y="153321"/>
                  </a:lnTo>
                  <a:lnTo>
                    <a:pt x="568935" y="161478"/>
                  </a:lnTo>
                  <a:lnTo>
                    <a:pt x="565227" y="169901"/>
                  </a:lnTo>
                  <a:lnTo>
                    <a:pt x="560757" y="176466"/>
                  </a:lnTo>
                  <a:lnTo>
                    <a:pt x="553690" y="182207"/>
                  </a:lnTo>
                  <a:lnTo>
                    <a:pt x="539401" y="192791"/>
                  </a:lnTo>
                  <a:lnTo>
                    <a:pt x="535676" y="194519"/>
                  </a:lnTo>
                  <a:lnTo>
                    <a:pt x="527021" y="196439"/>
                  </a:lnTo>
                  <a:lnTo>
                    <a:pt x="512629" y="197520"/>
                  </a:lnTo>
                  <a:lnTo>
                    <a:pt x="497640" y="197840"/>
                  </a:lnTo>
                  <a:lnTo>
                    <a:pt x="482474" y="197935"/>
                  </a:lnTo>
                  <a:lnTo>
                    <a:pt x="472331" y="195700"/>
                  </a:lnTo>
                  <a:lnTo>
                    <a:pt x="463026" y="191884"/>
                  </a:lnTo>
                  <a:lnTo>
                    <a:pt x="456068" y="187366"/>
                  </a:lnTo>
                  <a:lnTo>
                    <a:pt x="453873" y="184975"/>
                  </a:lnTo>
                  <a:lnTo>
                    <a:pt x="452410" y="182535"/>
                  </a:lnTo>
                  <a:lnTo>
                    <a:pt x="450785" y="177566"/>
                  </a:lnTo>
                  <a:lnTo>
                    <a:pt x="450063" y="172536"/>
                  </a:lnTo>
                  <a:lnTo>
                    <a:pt x="450717" y="170009"/>
                  </a:lnTo>
                  <a:lnTo>
                    <a:pt x="457850" y="157612"/>
                  </a:lnTo>
                  <a:lnTo>
                    <a:pt x="464725" y="1446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75"/>
            <p:cNvSpPr/>
            <p:nvPr/>
          </p:nvSpPr>
          <p:spPr>
            <a:xfrm>
              <a:off x="5219700" y="807720"/>
              <a:ext cx="68581" cy="45035"/>
            </a:xfrm>
            <a:custGeom>
              <a:avLst/>
              <a:gdLst/>
              <a:ahLst/>
              <a:cxnLst/>
              <a:rect l="0" t="0" r="0" b="0"/>
              <a:pathLst>
                <a:path w="68581" h="45035">
                  <a:moveTo>
                    <a:pt x="0" y="7620"/>
                  </a:moveTo>
                  <a:lnTo>
                    <a:pt x="16181" y="23801"/>
                  </a:lnTo>
                  <a:lnTo>
                    <a:pt x="20947" y="29414"/>
                  </a:lnTo>
                  <a:lnTo>
                    <a:pt x="24125" y="34003"/>
                  </a:lnTo>
                  <a:lnTo>
                    <a:pt x="29225" y="43406"/>
                  </a:lnTo>
                  <a:lnTo>
                    <a:pt x="30490" y="44177"/>
                  </a:lnTo>
                  <a:lnTo>
                    <a:pt x="32180" y="44691"/>
                  </a:lnTo>
                  <a:lnTo>
                    <a:pt x="34153" y="45034"/>
                  </a:lnTo>
                  <a:lnTo>
                    <a:pt x="37162" y="44416"/>
                  </a:lnTo>
                  <a:lnTo>
                    <a:pt x="40862" y="43158"/>
                  </a:lnTo>
                  <a:lnTo>
                    <a:pt x="45021" y="41472"/>
                  </a:lnTo>
                  <a:lnTo>
                    <a:pt x="47794" y="39501"/>
                  </a:lnTo>
                  <a:lnTo>
                    <a:pt x="49643" y="37341"/>
                  </a:lnTo>
                  <a:lnTo>
                    <a:pt x="50876" y="35054"/>
                  </a:lnTo>
                  <a:lnTo>
                    <a:pt x="51697" y="32683"/>
                  </a:lnTo>
                  <a:lnTo>
                    <a:pt x="52245" y="30255"/>
                  </a:lnTo>
                  <a:lnTo>
                    <a:pt x="52610" y="27790"/>
                  </a:lnTo>
                  <a:lnTo>
                    <a:pt x="53701" y="25300"/>
                  </a:lnTo>
                  <a:lnTo>
                    <a:pt x="55273" y="22793"/>
                  </a:lnTo>
                  <a:lnTo>
                    <a:pt x="57169" y="20276"/>
                  </a:lnTo>
                  <a:lnTo>
                    <a:pt x="59280" y="16904"/>
                  </a:lnTo>
                  <a:lnTo>
                    <a:pt x="61533" y="12963"/>
                  </a:lnTo>
                  <a:lnTo>
                    <a:pt x="685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876"/>
            <p:cNvSpPr/>
            <p:nvPr/>
          </p:nvSpPr>
          <p:spPr>
            <a:xfrm>
              <a:off x="5844540" y="422416"/>
              <a:ext cx="83821" cy="308969"/>
            </a:xfrm>
            <a:custGeom>
              <a:avLst/>
              <a:gdLst/>
              <a:ahLst/>
              <a:cxnLst/>
              <a:rect l="0" t="0" r="0" b="0"/>
              <a:pathLst>
                <a:path w="83821" h="308969">
                  <a:moveTo>
                    <a:pt x="83820" y="27164"/>
                  </a:moveTo>
                  <a:lnTo>
                    <a:pt x="83820" y="23119"/>
                  </a:lnTo>
                  <a:lnTo>
                    <a:pt x="82974" y="21081"/>
                  </a:lnTo>
                  <a:lnTo>
                    <a:pt x="81562" y="18875"/>
                  </a:lnTo>
                  <a:lnTo>
                    <a:pt x="79775" y="16558"/>
                  </a:lnTo>
                  <a:lnTo>
                    <a:pt x="78583" y="14167"/>
                  </a:lnTo>
                  <a:lnTo>
                    <a:pt x="76293" y="4738"/>
                  </a:lnTo>
                  <a:lnTo>
                    <a:pt x="73984" y="2239"/>
                  </a:lnTo>
                  <a:lnTo>
                    <a:pt x="72182" y="388"/>
                  </a:lnTo>
                  <a:lnTo>
                    <a:pt x="70135" y="0"/>
                  </a:lnTo>
                  <a:lnTo>
                    <a:pt x="67924" y="588"/>
                  </a:lnTo>
                  <a:lnTo>
                    <a:pt x="65602" y="1827"/>
                  </a:lnTo>
                  <a:lnTo>
                    <a:pt x="63208" y="4346"/>
                  </a:lnTo>
                  <a:lnTo>
                    <a:pt x="60766" y="7719"/>
                  </a:lnTo>
                  <a:lnTo>
                    <a:pt x="58290" y="11660"/>
                  </a:lnTo>
                  <a:lnTo>
                    <a:pt x="55794" y="15135"/>
                  </a:lnTo>
                  <a:lnTo>
                    <a:pt x="53283" y="18298"/>
                  </a:lnTo>
                  <a:lnTo>
                    <a:pt x="50762" y="21253"/>
                  </a:lnTo>
                  <a:lnTo>
                    <a:pt x="48234" y="26610"/>
                  </a:lnTo>
                  <a:lnTo>
                    <a:pt x="45703" y="33568"/>
                  </a:lnTo>
                  <a:lnTo>
                    <a:pt x="43168" y="41594"/>
                  </a:lnTo>
                  <a:lnTo>
                    <a:pt x="38095" y="59542"/>
                  </a:lnTo>
                  <a:lnTo>
                    <a:pt x="27939" y="98659"/>
                  </a:lnTo>
                  <a:lnTo>
                    <a:pt x="22859" y="121028"/>
                  </a:lnTo>
                  <a:lnTo>
                    <a:pt x="17780" y="144235"/>
                  </a:lnTo>
                  <a:lnTo>
                    <a:pt x="12701" y="165838"/>
                  </a:lnTo>
                  <a:lnTo>
                    <a:pt x="11007" y="175493"/>
                  </a:lnTo>
                  <a:lnTo>
                    <a:pt x="9878" y="184470"/>
                  </a:lnTo>
                  <a:lnTo>
                    <a:pt x="9126" y="192995"/>
                  </a:lnTo>
                  <a:lnTo>
                    <a:pt x="7777" y="201218"/>
                  </a:lnTo>
                  <a:lnTo>
                    <a:pt x="6032" y="209240"/>
                  </a:lnTo>
                  <a:lnTo>
                    <a:pt x="4021" y="217128"/>
                  </a:lnTo>
                  <a:lnTo>
                    <a:pt x="2681" y="224927"/>
                  </a:lnTo>
                  <a:lnTo>
                    <a:pt x="1787" y="232666"/>
                  </a:lnTo>
                  <a:lnTo>
                    <a:pt x="1191" y="240365"/>
                  </a:lnTo>
                  <a:lnTo>
                    <a:pt x="794" y="247192"/>
                  </a:lnTo>
                  <a:lnTo>
                    <a:pt x="353" y="259292"/>
                  </a:lnTo>
                  <a:lnTo>
                    <a:pt x="70" y="280011"/>
                  </a:lnTo>
                  <a:lnTo>
                    <a:pt x="0" y="308968"/>
                  </a:lnTo>
                  <a:lnTo>
                    <a:pt x="0" y="305019"/>
                  </a:lnTo>
                  <a:lnTo>
                    <a:pt x="847" y="302994"/>
                  </a:lnTo>
                  <a:lnTo>
                    <a:pt x="2258" y="300797"/>
                  </a:lnTo>
                  <a:lnTo>
                    <a:pt x="4046" y="298486"/>
                  </a:lnTo>
                  <a:lnTo>
                    <a:pt x="5237" y="295252"/>
                  </a:lnTo>
                  <a:lnTo>
                    <a:pt x="6561" y="287143"/>
                  </a:lnTo>
                  <a:lnTo>
                    <a:pt x="7761" y="283457"/>
                  </a:lnTo>
                  <a:lnTo>
                    <a:pt x="9407" y="280153"/>
                  </a:lnTo>
                  <a:lnTo>
                    <a:pt x="15240" y="2710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877"/>
            <p:cNvSpPr/>
            <p:nvPr/>
          </p:nvSpPr>
          <p:spPr>
            <a:xfrm>
              <a:off x="5867428" y="399692"/>
              <a:ext cx="357341" cy="301348"/>
            </a:xfrm>
            <a:custGeom>
              <a:avLst/>
              <a:gdLst/>
              <a:ahLst/>
              <a:cxnLst/>
              <a:rect l="0" t="0" r="0" b="0"/>
              <a:pathLst>
                <a:path w="357341" h="301348">
                  <a:moveTo>
                    <a:pt x="7592" y="34648"/>
                  </a:moveTo>
                  <a:lnTo>
                    <a:pt x="3547" y="38693"/>
                  </a:lnTo>
                  <a:lnTo>
                    <a:pt x="2356" y="39038"/>
                  </a:lnTo>
                  <a:lnTo>
                    <a:pt x="1561" y="38422"/>
                  </a:lnTo>
                  <a:lnTo>
                    <a:pt x="0" y="34714"/>
                  </a:lnTo>
                  <a:lnTo>
                    <a:pt x="7754" y="27731"/>
                  </a:lnTo>
                  <a:lnTo>
                    <a:pt x="18671" y="20003"/>
                  </a:lnTo>
                  <a:lnTo>
                    <a:pt x="29733" y="15439"/>
                  </a:lnTo>
                  <a:lnTo>
                    <a:pt x="40292" y="13411"/>
                  </a:lnTo>
                  <a:lnTo>
                    <a:pt x="50631" y="12509"/>
                  </a:lnTo>
                  <a:lnTo>
                    <a:pt x="60870" y="9851"/>
                  </a:lnTo>
                  <a:lnTo>
                    <a:pt x="65970" y="7957"/>
                  </a:lnTo>
                  <a:lnTo>
                    <a:pt x="73605" y="6694"/>
                  </a:lnTo>
                  <a:lnTo>
                    <a:pt x="82927" y="5852"/>
                  </a:lnTo>
                  <a:lnTo>
                    <a:pt x="93375" y="5291"/>
                  </a:lnTo>
                  <a:lnTo>
                    <a:pt x="105421" y="4070"/>
                  </a:lnTo>
                  <a:lnTo>
                    <a:pt x="118531" y="2409"/>
                  </a:lnTo>
                  <a:lnTo>
                    <a:pt x="132351" y="456"/>
                  </a:lnTo>
                  <a:lnTo>
                    <a:pt x="146645" y="0"/>
                  </a:lnTo>
                  <a:lnTo>
                    <a:pt x="161254" y="543"/>
                  </a:lnTo>
                  <a:lnTo>
                    <a:pt x="176074" y="1751"/>
                  </a:lnTo>
                  <a:lnTo>
                    <a:pt x="191033" y="3403"/>
                  </a:lnTo>
                  <a:lnTo>
                    <a:pt x="221202" y="7497"/>
                  </a:lnTo>
                  <a:lnTo>
                    <a:pt x="266746" y="14562"/>
                  </a:lnTo>
                  <a:lnTo>
                    <a:pt x="280268" y="17871"/>
                  </a:lnTo>
                  <a:lnTo>
                    <a:pt x="292669" y="21770"/>
                  </a:lnTo>
                  <a:lnTo>
                    <a:pt x="304323" y="26063"/>
                  </a:lnTo>
                  <a:lnTo>
                    <a:pt x="314632" y="30618"/>
                  </a:lnTo>
                  <a:lnTo>
                    <a:pt x="324046" y="35348"/>
                  </a:lnTo>
                  <a:lnTo>
                    <a:pt x="332861" y="40195"/>
                  </a:lnTo>
                  <a:lnTo>
                    <a:pt x="339585" y="45119"/>
                  </a:lnTo>
                  <a:lnTo>
                    <a:pt x="344914" y="50095"/>
                  </a:lnTo>
                  <a:lnTo>
                    <a:pt x="349313" y="55106"/>
                  </a:lnTo>
                  <a:lnTo>
                    <a:pt x="352246" y="60140"/>
                  </a:lnTo>
                  <a:lnTo>
                    <a:pt x="354202" y="65190"/>
                  </a:lnTo>
                  <a:lnTo>
                    <a:pt x="356374" y="74469"/>
                  </a:lnTo>
                  <a:lnTo>
                    <a:pt x="357340" y="81415"/>
                  </a:lnTo>
                  <a:lnTo>
                    <a:pt x="355510" y="89582"/>
                  </a:lnTo>
                  <a:lnTo>
                    <a:pt x="353837" y="94131"/>
                  </a:lnTo>
                  <a:lnTo>
                    <a:pt x="351029" y="98010"/>
                  </a:lnTo>
                  <a:lnTo>
                    <a:pt x="343393" y="104578"/>
                  </a:lnTo>
                  <a:lnTo>
                    <a:pt x="334355" y="110319"/>
                  </a:lnTo>
                  <a:lnTo>
                    <a:pt x="329574" y="113035"/>
                  </a:lnTo>
                  <a:lnTo>
                    <a:pt x="323846" y="114846"/>
                  </a:lnTo>
                  <a:lnTo>
                    <a:pt x="317489" y="116054"/>
                  </a:lnTo>
                  <a:lnTo>
                    <a:pt x="310710" y="116858"/>
                  </a:lnTo>
                  <a:lnTo>
                    <a:pt x="303651" y="118242"/>
                  </a:lnTo>
                  <a:lnTo>
                    <a:pt x="296404" y="120011"/>
                  </a:lnTo>
                  <a:lnTo>
                    <a:pt x="289033" y="122036"/>
                  </a:lnTo>
                  <a:lnTo>
                    <a:pt x="281580" y="123387"/>
                  </a:lnTo>
                  <a:lnTo>
                    <a:pt x="274070" y="124287"/>
                  </a:lnTo>
                  <a:lnTo>
                    <a:pt x="266524" y="124888"/>
                  </a:lnTo>
                  <a:lnTo>
                    <a:pt x="258953" y="125288"/>
                  </a:lnTo>
                  <a:lnTo>
                    <a:pt x="243769" y="125732"/>
                  </a:lnTo>
                  <a:lnTo>
                    <a:pt x="216894" y="125983"/>
                  </a:lnTo>
                  <a:lnTo>
                    <a:pt x="208087" y="125171"/>
                  </a:lnTo>
                  <a:lnTo>
                    <a:pt x="199675" y="123783"/>
                  </a:lnTo>
                  <a:lnTo>
                    <a:pt x="191528" y="122012"/>
                  </a:lnTo>
                  <a:lnTo>
                    <a:pt x="183555" y="120830"/>
                  </a:lnTo>
                  <a:lnTo>
                    <a:pt x="175701" y="120043"/>
                  </a:lnTo>
                  <a:lnTo>
                    <a:pt x="167925" y="119518"/>
                  </a:lnTo>
                  <a:lnTo>
                    <a:pt x="154769" y="118935"/>
                  </a:lnTo>
                  <a:lnTo>
                    <a:pt x="148890" y="118779"/>
                  </a:lnTo>
                  <a:lnTo>
                    <a:pt x="142431" y="117829"/>
                  </a:lnTo>
                  <a:lnTo>
                    <a:pt x="135584" y="116349"/>
                  </a:lnTo>
                  <a:lnTo>
                    <a:pt x="128480" y="114515"/>
                  </a:lnTo>
                  <a:lnTo>
                    <a:pt x="122051" y="113293"/>
                  </a:lnTo>
                  <a:lnTo>
                    <a:pt x="116072" y="112478"/>
                  </a:lnTo>
                  <a:lnTo>
                    <a:pt x="104912" y="110726"/>
                  </a:lnTo>
                  <a:lnTo>
                    <a:pt x="89956" y="105826"/>
                  </a:lnTo>
                  <a:lnTo>
                    <a:pt x="79786" y="103998"/>
                  </a:lnTo>
                  <a:lnTo>
                    <a:pt x="68765" y="103380"/>
                  </a:lnTo>
                  <a:lnTo>
                    <a:pt x="60933" y="103228"/>
                  </a:lnTo>
                  <a:lnTo>
                    <a:pt x="60933" y="109789"/>
                  </a:lnTo>
                  <a:lnTo>
                    <a:pt x="61779" y="110142"/>
                  </a:lnTo>
                  <a:lnTo>
                    <a:pt x="64978" y="110534"/>
                  </a:lnTo>
                  <a:lnTo>
                    <a:pt x="67015" y="111486"/>
                  </a:lnTo>
                  <a:lnTo>
                    <a:pt x="74800" y="117381"/>
                  </a:lnTo>
                  <a:lnTo>
                    <a:pt x="83856" y="126236"/>
                  </a:lnTo>
                  <a:lnTo>
                    <a:pt x="101355" y="143658"/>
                  </a:lnTo>
                  <a:lnTo>
                    <a:pt x="111071" y="151113"/>
                  </a:lnTo>
                  <a:lnTo>
                    <a:pt x="117219" y="155471"/>
                  </a:lnTo>
                  <a:lnTo>
                    <a:pt x="123009" y="160070"/>
                  </a:lnTo>
                  <a:lnTo>
                    <a:pt x="128564" y="164829"/>
                  </a:lnTo>
                  <a:lnTo>
                    <a:pt x="133960" y="169696"/>
                  </a:lnTo>
                  <a:lnTo>
                    <a:pt x="144471" y="179618"/>
                  </a:lnTo>
                  <a:lnTo>
                    <a:pt x="165017" y="199786"/>
                  </a:lnTo>
                  <a:lnTo>
                    <a:pt x="170115" y="205700"/>
                  </a:lnTo>
                  <a:lnTo>
                    <a:pt x="175207" y="212183"/>
                  </a:lnTo>
                  <a:lnTo>
                    <a:pt x="180296" y="219044"/>
                  </a:lnTo>
                  <a:lnTo>
                    <a:pt x="186228" y="224466"/>
                  </a:lnTo>
                  <a:lnTo>
                    <a:pt x="192723" y="228926"/>
                  </a:lnTo>
                  <a:lnTo>
                    <a:pt x="199593" y="232747"/>
                  </a:lnTo>
                  <a:lnTo>
                    <a:pt x="205866" y="236987"/>
                  </a:lnTo>
                  <a:lnTo>
                    <a:pt x="211742" y="241508"/>
                  </a:lnTo>
                  <a:lnTo>
                    <a:pt x="217351" y="246214"/>
                  </a:lnTo>
                  <a:lnTo>
                    <a:pt x="221938" y="251046"/>
                  </a:lnTo>
                  <a:lnTo>
                    <a:pt x="225843" y="255960"/>
                  </a:lnTo>
                  <a:lnTo>
                    <a:pt x="229292" y="260929"/>
                  </a:lnTo>
                  <a:lnTo>
                    <a:pt x="237641" y="268709"/>
                  </a:lnTo>
                  <a:lnTo>
                    <a:pt x="246996" y="274988"/>
                  </a:lnTo>
                  <a:lnTo>
                    <a:pt x="256799" y="280601"/>
                  </a:lnTo>
                  <a:lnTo>
                    <a:pt x="264541" y="283661"/>
                  </a:lnTo>
                  <a:lnTo>
                    <a:pt x="267791" y="284476"/>
                  </a:lnTo>
                  <a:lnTo>
                    <a:pt x="273660" y="287641"/>
                  </a:lnTo>
                  <a:lnTo>
                    <a:pt x="276411" y="289670"/>
                  </a:lnTo>
                  <a:lnTo>
                    <a:pt x="281725" y="291924"/>
                  </a:lnTo>
                  <a:lnTo>
                    <a:pt x="284327" y="292526"/>
                  </a:lnTo>
                  <a:lnTo>
                    <a:pt x="286063" y="293773"/>
                  </a:lnTo>
                  <a:lnTo>
                    <a:pt x="287218" y="295451"/>
                  </a:lnTo>
                  <a:lnTo>
                    <a:pt x="287990" y="297417"/>
                  </a:lnTo>
                  <a:lnTo>
                    <a:pt x="289351" y="298727"/>
                  </a:lnTo>
                  <a:lnTo>
                    <a:pt x="291104" y="299601"/>
                  </a:lnTo>
                  <a:lnTo>
                    <a:pt x="297143" y="301345"/>
                  </a:lnTo>
                  <a:lnTo>
                    <a:pt x="301194" y="301347"/>
                  </a:lnTo>
                  <a:lnTo>
                    <a:pt x="302387" y="299654"/>
                  </a:lnTo>
                  <a:lnTo>
                    <a:pt x="304065" y="290874"/>
                  </a:lnTo>
                  <a:lnTo>
                    <a:pt x="304632" y="282534"/>
                  </a:lnTo>
                  <a:lnTo>
                    <a:pt x="304772" y="2708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878"/>
            <p:cNvSpPr/>
            <p:nvPr/>
          </p:nvSpPr>
          <p:spPr>
            <a:xfrm>
              <a:off x="6347460" y="427881"/>
              <a:ext cx="60961" cy="349045"/>
            </a:xfrm>
            <a:custGeom>
              <a:avLst/>
              <a:gdLst/>
              <a:ahLst/>
              <a:cxnLst/>
              <a:rect l="0" t="0" r="0" b="0"/>
              <a:pathLst>
                <a:path w="60961" h="349045">
                  <a:moveTo>
                    <a:pt x="60960" y="29319"/>
                  </a:moveTo>
                  <a:lnTo>
                    <a:pt x="60960" y="25274"/>
                  </a:lnTo>
                  <a:lnTo>
                    <a:pt x="60114" y="24082"/>
                  </a:lnTo>
                  <a:lnTo>
                    <a:pt x="58702" y="23288"/>
                  </a:lnTo>
                  <a:lnTo>
                    <a:pt x="54398" y="22013"/>
                  </a:lnTo>
                  <a:lnTo>
                    <a:pt x="53200" y="21062"/>
                  </a:lnTo>
                  <a:lnTo>
                    <a:pt x="51554" y="19581"/>
                  </a:lnTo>
                  <a:lnTo>
                    <a:pt x="46873" y="15166"/>
                  </a:lnTo>
                  <a:lnTo>
                    <a:pt x="46488" y="13957"/>
                  </a:lnTo>
                  <a:lnTo>
                    <a:pt x="45765" y="4714"/>
                  </a:lnTo>
                  <a:lnTo>
                    <a:pt x="45728" y="0"/>
                  </a:lnTo>
                  <a:lnTo>
                    <a:pt x="45723" y="7273"/>
                  </a:lnTo>
                  <a:lnTo>
                    <a:pt x="44876" y="10389"/>
                  </a:lnTo>
                  <a:lnTo>
                    <a:pt x="43463" y="13312"/>
                  </a:lnTo>
                  <a:lnTo>
                    <a:pt x="41676" y="16108"/>
                  </a:lnTo>
                  <a:lnTo>
                    <a:pt x="40484" y="19665"/>
                  </a:lnTo>
                  <a:lnTo>
                    <a:pt x="39160" y="28133"/>
                  </a:lnTo>
                  <a:lnTo>
                    <a:pt x="38806" y="34455"/>
                  </a:lnTo>
                  <a:lnTo>
                    <a:pt x="38413" y="50511"/>
                  </a:lnTo>
                  <a:lnTo>
                    <a:pt x="37463" y="58687"/>
                  </a:lnTo>
                  <a:lnTo>
                    <a:pt x="35983" y="66678"/>
                  </a:lnTo>
                  <a:lnTo>
                    <a:pt x="34148" y="74545"/>
                  </a:lnTo>
                  <a:lnTo>
                    <a:pt x="32926" y="84023"/>
                  </a:lnTo>
                  <a:lnTo>
                    <a:pt x="32111" y="94575"/>
                  </a:lnTo>
                  <a:lnTo>
                    <a:pt x="31568" y="105843"/>
                  </a:lnTo>
                  <a:lnTo>
                    <a:pt x="30358" y="117588"/>
                  </a:lnTo>
                  <a:lnTo>
                    <a:pt x="28705" y="129652"/>
                  </a:lnTo>
                  <a:lnTo>
                    <a:pt x="24612" y="154345"/>
                  </a:lnTo>
                  <a:lnTo>
                    <a:pt x="19969" y="179431"/>
                  </a:lnTo>
                  <a:lnTo>
                    <a:pt x="18394" y="191200"/>
                  </a:lnTo>
                  <a:lnTo>
                    <a:pt x="17342" y="202433"/>
                  </a:lnTo>
                  <a:lnTo>
                    <a:pt x="16641" y="213308"/>
                  </a:lnTo>
                  <a:lnTo>
                    <a:pt x="15328" y="223099"/>
                  </a:lnTo>
                  <a:lnTo>
                    <a:pt x="13606" y="232166"/>
                  </a:lnTo>
                  <a:lnTo>
                    <a:pt x="4757" y="269013"/>
                  </a:lnTo>
                  <a:lnTo>
                    <a:pt x="3171" y="277168"/>
                  </a:lnTo>
                  <a:lnTo>
                    <a:pt x="2114" y="284299"/>
                  </a:lnTo>
                  <a:lnTo>
                    <a:pt x="1410" y="290745"/>
                  </a:lnTo>
                  <a:lnTo>
                    <a:pt x="940" y="296737"/>
                  </a:lnTo>
                  <a:lnTo>
                    <a:pt x="627" y="302424"/>
                  </a:lnTo>
                  <a:lnTo>
                    <a:pt x="279" y="312412"/>
                  </a:lnTo>
                  <a:lnTo>
                    <a:pt x="83" y="322796"/>
                  </a:lnTo>
                  <a:lnTo>
                    <a:pt x="0" y="349044"/>
                  </a:lnTo>
                  <a:lnTo>
                    <a:pt x="0" y="330167"/>
                  </a:lnTo>
                  <a:lnTo>
                    <a:pt x="846" y="328098"/>
                  </a:lnTo>
                  <a:lnTo>
                    <a:pt x="2259" y="325872"/>
                  </a:lnTo>
                  <a:lnTo>
                    <a:pt x="4046" y="323541"/>
                  </a:lnTo>
                  <a:lnTo>
                    <a:pt x="5237" y="321140"/>
                  </a:lnTo>
                  <a:lnTo>
                    <a:pt x="6562" y="316215"/>
                  </a:lnTo>
                  <a:lnTo>
                    <a:pt x="7150" y="308946"/>
                  </a:lnTo>
                  <a:lnTo>
                    <a:pt x="7620" y="2960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879"/>
            <p:cNvSpPr/>
            <p:nvPr/>
          </p:nvSpPr>
          <p:spPr>
            <a:xfrm>
              <a:off x="6659880" y="594360"/>
              <a:ext cx="15241" cy="213361"/>
            </a:xfrm>
            <a:custGeom>
              <a:avLst/>
              <a:gdLst/>
              <a:ahLst/>
              <a:cxnLst/>
              <a:rect l="0" t="0" r="0" b="0"/>
              <a:pathLst>
                <a:path w="15241" h="213361">
                  <a:moveTo>
                    <a:pt x="15240" y="0"/>
                  </a:moveTo>
                  <a:lnTo>
                    <a:pt x="15240" y="28518"/>
                  </a:lnTo>
                  <a:lnTo>
                    <a:pt x="14394" y="34252"/>
                  </a:lnTo>
                  <a:lnTo>
                    <a:pt x="12982" y="40615"/>
                  </a:lnTo>
                  <a:lnTo>
                    <a:pt x="11194" y="47397"/>
                  </a:lnTo>
                  <a:lnTo>
                    <a:pt x="10003" y="54458"/>
                  </a:lnTo>
                  <a:lnTo>
                    <a:pt x="9208" y="61705"/>
                  </a:lnTo>
                  <a:lnTo>
                    <a:pt x="8678" y="69077"/>
                  </a:lnTo>
                  <a:lnTo>
                    <a:pt x="8326" y="78225"/>
                  </a:lnTo>
                  <a:lnTo>
                    <a:pt x="7829" y="110479"/>
                  </a:lnTo>
                  <a:lnTo>
                    <a:pt x="7648" y="158346"/>
                  </a:lnTo>
                  <a:lnTo>
                    <a:pt x="6792" y="166524"/>
                  </a:lnTo>
                  <a:lnTo>
                    <a:pt x="5374" y="174516"/>
                  </a:lnTo>
                  <a:lnTo>
                    <a:pt x="3583" y="182384"/>
                  </a:lnTo>
                  <a:lnTo>
                    <a:pt x="2389" y="189323"/>
                  </a:lnTo>
                  <a:lnTo>
                    <a:pt x="1592" y="195642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880"/>
            <p:cNvSpPr/>
            <p:nvPr/>
          </p:nvSpPr>
          <p:spPr>
            <a:xfrm>
              <a:off x="7178203" y="503061"/>
              <a:ext cx="174612" cy="178424"/>
            </a:xfrm>
            <a:custGeom>
              <a:avLst/>
              <a:gdLst/>
              <a:ahLst/>
              <a:cxnLst/>
              <a:rect l="0" t="0" r="0" b="0"/>
              <a:pathLst>
                <a:path w="174612" h="178424">
                  <a:moveTo>
                    <a:pt x="76037" y="45579"/>
                  </a:moveTo>
                  <a:lnTo>
                    <a:pt x="40213" y="81403"/>
                  </a:lnTo>
                  <a:lnTo>
                    <a:pt x="36068" y="86395"/>
                  </a:lnTo>
                  <a:lnTo>
                    <a:pt x="32458" y="91416"/>
                  </a:lnTo>
                  <a:lnTo>
                    <a:pt x="29204" y="96457"/>
                  </a:lnTo>
                  <a:lnTo>
                    <a:pt x="25342" y="101511"/>
                  </a:lnTo>
                  <a:lnTo>
                    <a:pt x="21073" y="106574"/>
                  </a:lnTo>
                  <a:lnTo>
                    <a:pt x="12662" y="115868"/>
                  </a:lnTo>
                  <a:lnTo>
                    <a:pt x="6102" y="122821"/>
                  </a:lnTo>
                  <a:lnTo>
                    <a:pt x="4014" y="126707"/>
                  </a:lnTo>
                  <a:lnTo>
                    <a:pt x="2621" y="130991"/>
                  </a:lnTo>
                  <a:lnTo>
                    <a:pt x="1693" y="135540"/>
                  </a:lnTo>
                  <a:lnTo>
                    <a:pt x="1074" y="140267"/>
                  </a:lnTo>
                  <a:lnTo>
                    <a:pt x="663" y="145111"/>
                  </a:lnTo>
                  <a:lnTo>
                    <a:pt x="204" y="154162"/>
                  </a:lnTo>
                  <a:lnTo>
                    <a:pt x="0" y="161007"/>
                  </a:lnTo>
                  <a:lnTo>
                    <a:pt x="792" y="164018"/>
                  </a:lnTo>
                  <a:lnTo>
                    <a:pt x="2167" y="166871"/>
                  </a:lnTo>
                  <a:lnTo>
                    <a:pt x="5953" y="172300"/>
                  </a:lnTo>
                  <a:lnTo>
                    <a:pt x="10457" y="177535"/>
                  </a:lnTo>
                  <a:lnTo>
                    <a:pt x="13691" y="178423"/>
                  </a:lnTo>
                  <a:lnTo>
                    <a:pt x="17539" y="178168"/>
                  </a:lnTo>
                  <a:lnTo>
                    <a:pt x="21799" y="177152"/>
                  </a:lnTo>
                  <a:lnTo>
                    <a:pt x="26332" y="176474"/>
                  </a:lnTo>
                  <a:lnTo>
                    <a:pt x="31046" y="176023"/>
                  </a:lnTo>
                  <a:lnTo>
                    <a:pt x="35883" y="175721"/>
                  </a:lnTo>
                  <a:lnTo>
                    <a:pt x="41648" y="174674"/>
                  </a:lnTo>
                  <a:lnTo>
                    <a:pt x="48031" y="173129"/>
                  </a:lnTo>
                  <a:lnTo>
                    <a:pt x="54827" y="171252"/>
                  </a:lnTo>
                  <a:lnTo>
                    <a:pt x="69150" y="166909"/>
                  </a:lnTo>
                  <a:lnTo>
                    <a:pt x="76526" y="164566"/>
                  </a:lnTo>
                  <a:lnTo>
                    <a:pt x="83983" y="161310"/>
                  </a:lnTo>
                  <a:lnTo>
                    <a:pt x="91494" y="157447"/>
                  </a:lnTo>
                  <a:lnTo>
                    <a:pt x="99042" y="153177"/>
                  </a:lnTo>
                  <a:lnTo>
                    <a:pt x="105767" y="147791"/>
                  </a:lnTo>
                  <a:lnTo>
                    <a:pt x="111944" y="141660"/>
                  </a:lnTo>
                  <a:lnTo>
                    <a:pt x="117755" y="135033"/>
                  </a:lnTo>
                  <a:lnTo>
                    <a:pt x="128727" y="123154"/>
                  </a:lnTo>
                  <a:lnTo>
                    <a:pt x="134024" y="117616"/>
                  </a:lnTo>
                  <a:lnTo>
                    <a:pt x="139248" y="111384"/>
                  </a:lnTo>
                  <a:lnTo>
                    <a:pt x="144424" y="104689"/>
                  </a:lnTo>
                  <a:lnTo>
                    <a:pt x="149569" y="97685"/>
                  </a:lnTo>
                  <a:lnTo>
                    <a:pt x="153845" y="92170"/>
                  </a:lnTo>
                  <a:lnTo>
                    <a:pt x="157542" y="87646"/>
                  </a:lnTo>
                  <a:lnTo>
                    <a:pt x="160854" y="83784"/>
                  </a:lnTo>
                  <a:lnTo>
                    <a:pt x="163909" y="78669"/>
                  </a:lnTo>
                  <a:lnTo>
                    <a:pt x="166791" y="72719"/>
                  </a:lnTo>
                  <a:lnTo>
                    <a:pt x="169560" y="66212"/>
                  </a:lnTo>
                  <a:lnTo>
                    <a:pt x="171406" y="60181"/>
                  </a:lnTo>
                  <a:lnTo>
                    <a:pt x="172636" y="54467"/>
                  </a:lnTo>
                  <a:lnTo>
                    <a:pt x="173456" y="48964"/>
                  </a:lnTo>
                  <a:lnTo>
                    <a:pt x="174003" y="44449"/>
                  </a:lnTo>
                  <a:lnTo>
                    <a:pt x="174368" y="40592"/>
                  </a:lnTo>
                  <a:lnTo>
                    <a:pt x="174611" y="37175"/>
                  </a:lnTo>
                  <a:lnTo>
                    <a:pt x="173927" y="33203"/>
                  </a:lnTo>
                  <a:lnTo>
                    <a:pt x="172623" y="28861"/>
                  </a:lnTo>
                  <a:lnTo>
                    <a:pt x="170908" y="24274"/>
                  </a:lnTo>
                  <a:lnTo>
                    <a:pt x="169765" y="20369"/>
                  </a:lnTo>
                  <a:lnTo>
                    <a:pt x="169002" y="16919"/>
                  </a:lnTo>
                  <a:lnTo>
                    <a:pt x="168494" y="13772"/>
                  </a:lnTo>
                  <a:lnTo>
                    <a:pt x="167308" y="10828"/>
                  </a:lnTo>
                  <a:lnTo>
                    <a:pt x="163733" y="5298"/>
                  </a:lnTo>
                  <a:lnTo>
                    <a:pt x="161595" y="3485"/>
                  </a:lnTo>
                  <a:lnTo>
                    <a:pt x="159323" y="2276"/>
                  </a:lnTo>
                  <a:lnTo>
                    <a:pt x="154539" y="933"/>
                  </a:lnTo>
                  <a:lnTo>
                    <a:pt x="149592" y="336"/>
                  </a:lnTo>
                  <a:lnTo>
                    <a:pt x="144570" y="71"/>
                  </a:lnTo>
                  <a:lnTo>
                    <a:pt x="142046" y="0"/>
                  </a:lnTo>
                  <a:lnTo>
                    <a:pt x="139516" y="800"/>
                  </a:lnTo>
                  <a:lnTo>
                    <a:pt x="134448" y="3946"/>
                  </a:lnTo>
                  <a:lnTo>
                    <a:pt x="129374" y="8167"/>
                  </a:lnTo>
                  <a:lnTo>
                    <a:pt x="126835" y="10477"/>
                  </a:lnTo>
                  <a:lnTo>
                    <a:pt x="125142" y="12864"/>
                  </a:lnTo>
                  <a:lnTo>
                    <a:pt x="123261" y="17775"/>
                  </a:lnTo>
                  <a:lnTo>
                    <a:pt x="120169" y="22779"/>
                  </a:lnTo>
                  <a:lnTo>
                    <a:pt x="118157" y="25299"/>
                  </a:lnTo>
                  <a:lnTo>
                    <a:pt x="116818" y="28672"/>
                  </a:lnTo>
                  <a:lnTo>
                    <a:pt x="115924" y="32615"/>
                  </a:lnTo>
                  <a:lnTo>
                    <a:pt x="115329" y="36936"/>
                  </a:lnTo>
                  <a:lnTo>
                    <a:pt x="115778" y="40664"/>
                  </a:lnTo>
                  <a:lnTo>
                    <a:pt x="116924" y="43995"/>
                  </a:lnTo>
                  <a:lnTo>
                    <a:pt x="118535" y="47063"/>
                  </a:lnTo>
                  <a:lnTo>
                    <a:pt x="120456" y="49108"/>
                  </a:lnTo>
                  <a:lnTo>
                    <a:pt x="122583" y="50472"/>
                  </a:lnTo>
                  <a:lnTo>
                    <a:pt x="129377" y="53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881"/>
            <p:cNvSpPr/>
            <p:nvPr/>
          </p:nvSpPr>
          <p:spPr>
            <a:xfrm>
              <a:off x="7421880" y="518160"/>
              <a:ext cx="157422" cy="163252"/>
            </a:xfrm>
            <a:custGeom>
              <a:avLst/>
              <a:gdLst/>
              <a:ahLst/>
              <a:cxnLst/>
              <a:rect l="0" t="0" r="0" b="0"/>
              <a:pathLst>
                <a:path w="157422" h="163252">
                  <a:moveTo>
                    <a:pt x="114300" y="0"/>
                  </a:moveTo>
                  <a:lnTo>
                    <a:pt x="134525" y="0"/>
                  </a:lnTo>
                  <a:lnTo>
                    <a:pt x="141330" y="847"/>
                  </a:lnTo>
                  <a:lnTo>
                    <a:pt x="146714" y="2258"/>
                  </a:lnTo>
                  <a:lnTo>
                    <a:pt x="157392" y="6561"/>
                  </a:lnTo>
                  <a:lnTo>
                    <a:pt x="157421" y="8607"/>
                  </a:lnTo>
                  <a:lnTo>
                    <a:pt x="156594" y="11665"/>
                  </a:lnTo>
                  <a:lnTo>
                    <a:pt x="155195" y="15397"/>
                  </a:lnTo>
                  <a:lnTo>
                    <a:pt x="153417" y="19578"/>
                  </a:lnTo>
                  <a:lnTo>
                    <a:pt x="149183" y="28739"/>
                  </a:lnTo>
                  <a:lnTo>
                    <a:pt x="134560" y="58490"/>
                  </a:lnTo>
                  <a:lnTo>
                    <a:pt x="130347" y="63547"/>
                  </a:lnTo>
                  <a:lnTo>
                    <a:pt x="124997" y="68611"/>
                  </a:lnTo>
                  <a:lnTo>
                    <a:pt x="118892" y="73681"/>
                  </a:lnTo>
                  <a:lnTo>
                    <a:pt x="113128" y="79601"/>
                  </a:lnTo>
                  <a:lnTo>
                    <a:pt x="107591" y="86087"/>
                  </a:lnTo>
                  <a:lnTo>
                    <a:pt x="102207" y="92951"/>
                  </a:lnTo>
                  <a:lnTo>
                    <a:pt x="96079" y="99221"/>
                  </a:lnTo>
                  <a:lnTo>
                    <a:pt x="89452" y="105094"/>
                  </a:lnTo>
                  <a:lnTo>
                    <a:pt x="82494" y="110703"/>
                  </a:lnTo>
                  <a:lnTo>
                    <a:pt x="77010" y="116982"/>
                  </a:lnTo>
                  <a:lnTo>
                    <a:pt x="72507" y="123708"/>
                  </a:lnTo>
                  <a:lnTo>
                    <a:pt x="68658" y="130732"/>
                  </a:lnTo>
                  <a:lnTo>
                    <a:pt x="63551" y="136261"/>
                  </a:lnTo>
                  <a:lnTo>
                    <a:pt x="57608" y="140794"/>
                  </a:lnTo>
                  <a:lnTo>
                    <a:pt x="51106" y="144663"/>
                  </a:lnTo>
                  <a:lnTo>
                    <a:pt x="45077" y="148089"/>
                  </a:lnTo>
                  <a:lnTo>
                    <a:pt x="33863" y="154153"/>
                  </a:lnTo>
                  <a:lnTo>
                    <a:pt x="18029" y="162327"/>
                  </a:lnTo>
                  <a:lnTo>
                    <a:pt x="13714" y="163251"/>
                  </a:lnTo>
                  <a:lnTo>
                    <a:pt x="9990" y="163021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882"/>
            <p:cNvSpPr/>
            <p:nvPr/>
          </p:nvSpPr>
          <p:spPr>
            <a:xfrm>
              <a:off x="7406640" y="571548"/>
              <a:ext cx="182881" cy="144733"/>
            </a:xfrm>
            <a:custGeom>
              <a:avLst/>
              <a:gdLst/>
              <a:ahLst/>
              <a:cxnLst/>
              <a:rect l="0" t="0" r="0" b="0"/>
              <a:pathLst>
                <a:path w="182881" h="144733">
                  <a:moveTo>
                    <a:pt x="0" y="60912"/>
                  </a:moveTo>
                  <a:lnTo>
                    <a:pt x="0" y="39700"/>
                  </a:lnTo>
                  <a:lnTo>
                    <a:pt x="846" y="35764"/>
                  </a:lnTo>
                  <a:lnTo>
                    <a:pt x="2258" y="32294"/>
                  </a:lnTo>
                  <a:lnTo>
                    <a:pt x="4046" y="29133"/>
                  </a:lnTo>
                  <a:lnTo>
                    <a:pt x="5237" y="25333"/>
                  </a:lnTo>
                  <a:lnTo>
                    <a:pt x="6032" y="21106"/>
                  </a:lnTo>
                  <a:lnTo>
                    <a:pt x="6562" y="16595"/>
                  </a:lnTo>
                  <a:lnTo>
                    <a:pt x="6914" y="12741"/>
                  </a:lnTo>
                  <a:lnTo>
                    <a:pt x="7149" y="9324"/>
                  </a:lnTo>
                  <a:lnTo>
                    <a:pt x="7611" y="115"/>
                  </a:lnTo>
                  <a:lnTo>
                    <a:pt x="11662" y="0"/>
                  </a:lnTo>
                  <a:lnTo>
                    <a:pt x="13702" y="831"/>
                  </a:lnTo>
                  <a:lnTo>
                    <a:pt x="18225" y="4012"/>
                  </a:lnTo>
                  <a:lnTo>
                    <a:pt x="22791" y="7716"/>
                  </a:lnTo>
                  <a:lnTo>
                    <a:pt x="26499" y="11305"/>
                  </a:lnTo>
                  <a:lnTo>
                    <a:pt x="51342" y="36063"/>
                  </a:lnTo>
                  <a:lnTo>
                    <a:pt x="55394" y="40959"/>
                  </a:lnTo>
                  <a:lnTo>
                    <a:pt x="58944" y="45917"/>
                  </a:lnTo>
                  <a:lnTo>
                    <a:pt x="62155" y="50915"/>
                  </a:lnTo>
                  <a:lnTo>
                    <a:pt x="65990" y="55941"/>
                  </a:lnTo>
                  <a:lnTo>
                    <a:pt x="70240" y="60985"/>
                  </a:lnTo>
                  <a:lnTo>
                    <a:pt x="74767" y="66041"/>
                  </a:lnTo>
                  <a:lnTo>
                    <a:pt x="84312" y="76174"/>
                  </a:lnTo>
                  <a:lnTo>
                    <a:pt x="104237" y="96476"/>
                  </a:lnTo>
                  <a:lnTo>
                    <a:pt x="109285" y="100708"/>
                  </a:lnTo>
                  <a:lnTo>
                    <a:pt x="114343" y="104376"/>
                  </a:lnTo>
                  <a:lnTo>
                    <a:pt x="119408" y="107668"/>
                  </a:lnTo>
                  <a:lnTo>
                    <a:pt x="124479" y="111556"/>
                  </a:lnTo>
                  <a:lnTo>
                    <a:pt x="129553" y="115842"/>
                  </a:lnTo>
                  <a:lnTo>
                    <a:pt x="134628" y="120392"/>
                  </a:lnTo>
                  <a:lnTo>
                    <a:pt x="139706" y="124272"/>
                  </a:lnTo>
                  <a:lnTo>
                    <a:pt x="144784" y="127705"/>
                  </a:lnTo>
                  <a:lnTo>
                    <a:pt x="149862" y="130841"/>
                  </a:lnTo>
                  <a:lnTo>
                    <a:pt x="154941" y="133778"/>
                  </a:lnTo>
                  <a:lnTo>
                    <a:pt x="165100" y="139299"/>
                  </a:lnTo>
                  <a:lnTo>
                    <a:pt x="169334" y="141110"/>
                  </a:lnTo>
                  <a:lnTo>
                    <a:pt x="173002" y="142318"/>
                  </a:lnTo>
                  <a:lnTo>
                    <a:pt x="182880" y="1447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883"/>
            <p:cNvSpPr/>
            <p:nvPr/>
          </p:nvSpPr>
          <p:spPr>
            <a:xfrm>
              <a:off x="7764780" y="472440"/>
              <a:ext cx="30482" cy="261847"/>
            </a:xfrm>
            <a:custGeom>
              <a:avLst/>
              <a:gdLst/>
              <a:ahLst/>
              <a:cxnLst/>
              <a:rect l="0" t="0" r="0" b="0"/>
              <a:pathLst>
                <a:path w="30482" h="261847">
                  <a:moveTo>
                    <a:pt x="0" y="0"/>
                  </a:moveTo>
                  <a:lnTo>
                    <a:pt x="6562" y="0"/>
                  </a:lnTo>
                  <a:lnTo>
                    <a:pt x="6068" y="847"/>
                  </a:lnTo>
                  <a:lnTo>
                    <a:pt x="4892" y="2258"/>
                  </a:lnTo>
                  <a:lnTo>
                    <a:pt x="3261" y="4045"/>
                  </a:lnTo>
                  <a:lnTo>
                    <a:pt x="2174" y="6084"/>
                  </a:lnTo>
                  <a:lnTo>
                    <a:pt x="1449" y="8289"/>
                  </a:lnTo>
                  <a:lnTo>
                    <a:pt x="644" y="14691"/>
                  </a:lnTo>
                  <a:lnTo>
                    <a:pt x="429" y="19954"/>
                  </a:lnTo>
                  <a:lnTo>
                    <a:pt x="127" y="37239"/>
                  </a:lnTo>
                  <a:lnTo>
                    <a:pt x="0" y="185442"/>
                  </a:lnTo>
                  <a:lnTo>
                    <a:pt x="846" y="194748"/>
                  </a:lnTo>
                  <a:lnTo>
                    <a:pt x="2258" y="203492"/>
                  </a:lnTo>
                  <a:lnTo>
                    <a:pt x="4046" y="211861"/>
                  </a:lnTo>
                  <a:lnTo>
                    <a:pt x="6084" y="219981"/>
                  </a:lnTo>
                  <a:lnTo>
                    <a:pt x="8289" y="227934"/>
                  </a:lnTo>
                  <a:lnTo>
                    <a:pt x="10606" y="235776"/>
                  </a:lnTo>
                  <a:lnTo>
                    <a:pt x="12152" y="241851"/>
                  </a:lnTo>
                  <a:lnTo>
                    <a:pt x="13181" y="246747"/>
                  </a:lnTo>
                  <a:lnTo>
                    <a:pt x="13867" y="250858"/>
                  </a:lnTo>
                  <a:lnTo>
                    <a:pt x="16018" y="254446"/>
                  </a:lnTo>
                  <a:lnTo>
                    <a:pt x="19145" y="257684"/>
                  </a:lnTo>
                  <a:lnTo>
                    <a:pt x="22923" y="260689"/>
                  </a:lnTo>
                  <a:lnTo>
                    <a:pt x="25443" y="261846"/>
                  </a:lnTo>
                  <a:lnTo>
                    <a:pt x="27121" y="261771"/>
                  </a:lnTo>
                  <a:lnTo>
                    <a:pt x="30481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884"/>
            <p:cNvSpPr/>
            <p:nvPr/>
          </p:nvSpPr>
          <p:spPr>
            <a:xfrm>
              <a:off x="7856220" y="594400"/>
              <a:ext cx="174803" cy="87100"/>
            </a:xfrm>
            <a:custGeom>
              <a:avLst/>
              <a:gdLst/>
              <a:ahLst/>
              <a:cxnLst/>
              <a:rect l="0" t="0" r="0" b="0"/>
              <a:pathLst>
                <a:path w="174803" h="87100">
                  <a:moveTo>
                    <a:pt x="0" y="15200"/>
                  </a:moveTo>
                  <a:lnTo>
                    <a:pt x="12136" y="7110"/>
                  </a:lnTo>
                  <a:lnTo>
                    <a:pt x="16557" y="4727"/>
                  </a:lnTo>
                  <a:lnTo>
                    <a:pt x="20351" y="3138"/>
                  </a:lnTo>
                  <a:lnTo>
                    <a:pt x="28479" y="588"/>
                  </a:lnTo>
                  <a:lnTo>
                    <a:pt x="29146" y="1225"/>
                  </a:lnTo>
                  <a:lnTo>
                    <a:pt x="29590" y="2497"/>
                  </a:lnTo>
                  <a:lnTo>
                    <a:pt x="29886" y="4191"/>
                  </a:lnTo>
                  <a:lnTo>
                    <a:pt x="32625" y="5321"/>
                  </a:lnTo>
                  <a:lnTo>
                    <a:pt x="36989" y="6074"/>
                  </a:lnTo>
                  <a:lnTo>
                    <a:pt x="42439" y="6576"/>
                  </a:lnTo>
                  <a:lnTo>
                    <a:pt x="46074" y="8604"/>
                  </a:lnTo>
                  <a:lnTo>
                    <a:pt x="48495" y="11649"/>
                  </a:lnTo>
                  <a:lnTo>
                    <a:pt x="50111" y="15373"/>
                  </a:lnTo>
                  <a:lnTo>
                    <a:pt x="51186" y="18702"/>
                  </a:lnTo>
                  <a:lnTo>
                    <a:pt x="51905" y="21768"/>
                  </a:lnTo>
                  <a:lnTo>
                    <a:pt x="52383" y="24659"/>
                  </a:lnTo>
                  <a:lnTo>
                    <a:pt x="52702" y="28279"/>
                  </a:lnTo>
                  <a:lnTo>
                    <a:pt x="52915" y="32386"/>
                  </a:lnTo>
                  <a:lnTo>
                    <a:pt x="53056" y="36817"/>
                  </a:lnTo>
                  <a:lnTo>
                    <a:pt x="53998" y="40618"/>
                  </a:lnTo>
                  <a:lnTo>
                    <a:pt x="55471" y="43999"/>
                  </a:lnTo>
                  <a:lnTo>
                    <a:pt x="57300" y="47099"/>
                  </a:lnTo>
                  <a:lnTo>
                    <a:pt x="59367" y="50860"/>
                  </a:lnTo>
                  <a:lnTo>
                    <a:pt x="63921" y="59553"/>
                  </a:lnTo>
                  <a:lnTo>
                    <a:pt x="66320" y="63396"/>
                  </a:lnTo>
                  <a:lnTo>
                    <a:pt x="68767" y="66804"/>
                  </a:lnTo>
                  <a:lnTo>
                    <a:pt x="71245" y="69923"/>
                  </a:lnTo>
                  <a:lnTo>
                    <a:pt x="73743" y="72848"/>
                  </a:lnTo>
                  <a:lnTo>
                    <a:pt x="76256" y="75646"/>
                  </a:lnTo>
                  <a:lnTo>
                    <a:pt x="78776" y="78357"/>
                  </a:lnTo>
                  <a:lnTo>
                    <a:pt x="82151" y="81011"/>
                  </a:lnTo>
                  <a:lnTo>
                    <a:pt x="86094" y="83628"/>
                  </a:lnTo>
                  <a:lnTo>
                    <a:pt x="90417" y="86218"/>
                  </a:lnTo>
                  <a:lnTo>
                    <a:pt x="94144" y="87099"/>
                  </a:lnTo>
                  <a:lnTo>
                    <a:pt x="97476" y="86839"/>
                  </a:lnTo>
                  <a:lnTo>
                    <a:pt x="100544" y="85820"/>
                  </a:lnTo>
                  <a:lnTo>
                    <a:pt x="104283" y="85140"/>
                  </a:lnTo>
                  <a:lnTo>
                    <a:pt x="108469" y="84687"/>
                  </a:lnTo>
                  <a:lnTo>
                    <a:pt x="112952" y="84384"/>
                  </a:lnTo>
                  <a:lnTo>
                    <a:pt x="117635" y="83336"/>
                  </a:lnTo>
                  <a:lnTo>
                    <a:pt x="122450" y="81791"/>
                  </a:lnTo>
                  <a:lnTo>
                    <a:pt x="127353" y="79914"/>
                  </a:lnTo>
                  <a:lnTo>
                    <a:pt x="132316" y="77816"/>
                  </a:lnTo>
                  <a:lnTo>
                    <a:pt x="137317" y="75571"/>
                  </a:lnTo>
                  <a:lnTo>
                    <a:pt x="142344" y="73227"/>
                  </a:lnTo>
                  <a:lnTo>
                    <a:pt x="146543" y="69972"/>
                  </a:lnTo>
                  <a:lnTo>
                    <a:pt x="150189" y="66108"/>
                  </a:lnTo>
                  <a:lnTo>
                    <a:pt x="153466" y="61839"/>
                  </a:lnTo>
                  <a:lnTo>
                    <a:pt x="156497" y="58146"/>
                  </a:lnTo>
                  <a:lnTo>
                    <a:pt x="159365" y="54837"/>
                  </a:lnTo>
                  <a:lnTo>
                    <a:pt x="162123" y="51785"/>
                  </a:lnTo>
                  <a:lnTo>
                    <a:pt x="164808" y="48057"/>
                  </a:lnTo>
                  <a:lnTo>
                    <a:pt x="167446" y="43878"/>
                  </a:lnTo>
                  <a:lnTo>
                    <a:pt x="170050" y="39399"/>
                  </a:lnTo>
                  <a:lnTo>
                    <a:pt x="171787" y="35566"/>
                  </a:lnTo>
                  <a:lnTo>
                    <a:pt x="172945" y="32164"/>
                  </a:lnTo>
                  <a:lnTo>
                    <a:pt x="173717" y="29049"/>
                  </a:lnTo>
                  <a:lnTo>
                    <a:pt x="174231" y="26126"/>
                  </a:lnTo>
                  <a:lnTo>
                    <a:pt x="174574" y="23331"/>
                  </a:lnTo>
                  <a:lnTo>
                    <a:pt x="174802" y="20621"/>
                  </a:lnTo>
                  <a:lnTo>
                    <a:pt x="174108" y="17967"/>
                  </a:lnTo>
                  <a:lnTo>
                    <a:pt x="172799" y="15351"/>
                  </a:lnTo>
                  <a:lnTo>
                    <a:pt x="171078" y="12761"/>
                  </a:lnTo>
                  <a:lnTo>
                    <a:pt x="169933" y="10187"/>
                  </a:lnTo>
                  <a:lnTo>
                    <a:pt x="169169" y="7625"/>
                  </a:lnTo>
                  <a:lnTo>
                    <a:pt x="168659" y="5070"/>
                  </a:lnTo>
                  <a:lnTo>
                    <a:pt x="166626" y="3367"/>
                  </a:lnTo>
                  <a:lnTo>
                    <a:pt x="163578" y="2231"/>
                  </a:lnTo>
                  <a:lnTo>
                    <a:pt x="159852" y="1474"/>
                  </a:lnTo>
                  <a:lnTo>
                    <a:pt x="156522" y="970"/>
                  </a:lnTo>
                  <a:lnTo>
                    <a:pt x="153454" y="633"/>
                  </a:lnTo>
                  <a:lnTo>
                    <a:pt x="150563" y="409"/>
                  </a:lnTo>
                  <a:lnTo>
                    <a:pt x="146942" y="259"/>
                  </a:lnTo>
                  <a:lnTo>
                    <a:pt x="134602" y="49"/>
                  </a:lnTo>
                  <a:lnTo>
                    <a:pt x="128121" y="0"/>
                  </a:lnTo>
                  <a:lnTo>
                    <a:pt x="125207" y="833"/>
                  </a:lnTo>
                  <a:lnTo>
                    <a:pt x="122418" y="2235"/>
                  </a:lnTo>
                  <a:lnTo>
                    <a:pt x="119712" y="4017"/>
                  </a:lnTo>
                  <a:lnTo>
                    <a:pt x="116214" y="6051"/>
                  </a:lnTo>
                  <a:lnTo>
                    <a:pt x="112190" y="8254"/>
                  </a:lnTo>
                  <a:lnTo>
                    <a:pt x="107812" y="10570"/>
                  </a:lnTo>
                  <a:lnTo>
                    <a:pt x="104048" y="12960"/>
                  </a:lnTo>
                  <a:lnTo>
                    <a:pt x="100693" y="15400"/>
                  </a:lnTo>
                  <a:lnTo>
                    <a:pt x="93268" y="21354"/>
                  </a:lnTo>
                  <a:lnTo>
                    <a:pt x="92658" y="22690"/>
                  </a:lnTo>
                  <a:lnTo>
                    <a:pt x="92253" y="24427"/>
                  </a:lnTo>
                  <a:lnTo>
                    <a:pt x="91982" y="26431"/>
                  </a:lnTo>
                  <a:lnTo>
                    <a:pt x="92648" y="27767"/>
                  </a:lnTo>
                  <a:lnTo>
                    <a:pt x="93938" y="28658"/>
                  </a:lnTo>
                  <a:lnTo>
                    <a:pt x="97630" y="29648"/>
                  </a:lnTo>
                  <a:lnTo>
                    <a:pt x="102093" y="30088"/>
                  </a:lnTo>
                  <a:lnTo>
                    <a:pt x="106899" y="30284"/>
                  </a:lnTo>
                  <a:lnTo>
                    <a:pt x="114300" y="30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885"/>
            <p:cNvSpPr/>
            <p:nvPr/>
          </p:nvSpPr>
          <p:spPr>
            <a:xfrm>
              <a:off x="8001000" y="609628"/>
              <a:ext cx="152269" cy="98898"/>
            </a:xfrm>
            <a:custGeom>
              <a:avLst/>
              <a:gdLst/>
              <a:ahLst/>
              <a:cxnLst/>
              <a:rect l="0" t="0" r="0" b="0"/>
              <a:pathLst>
                <a:path w="152269" h="98898">
                  <a:moveTo>
                    <a:pt x="0" y="7592"/>
                  </a:moveTo>
                  <a:lnTo>
                    <a:pt x="20226" y="3547"/>
                  </a:lnTo>
                  <a:lnTo>
                    <a:pt x="27877" y="2355"/>
                  </a:lnTo>
                  <a:lnTo>
                    <a:pt x="34672" y="1561"/>
                  </a:lnTo>
                  <a:lnTo>
                    <a:pt x="49653" y="286"/>
                  </a:lnTo>
                  <a:lnTo>
                    <a:pt x="53959" y="112"/>
                  </a:lnTo>
                  <a:lnTo>
                    <a:pt x="59577" y="0"/>
                  </a:lnTo>
                  <a:lnTo>
                    <a:pt x="62602" y="2242"/>
                  </a:lnTo>
                  <a:lnTo>
                    <a:pt x="64595" y="4026"/>
                  </a:lnTo>
                  <a:lnTo>
                    <a:pt x="65923" y="6061"/>
                  </a:lnTo>
                  <a:lnTo>
                    <a:pt x="66809" y="8265"/>
                  </a:lnTo>
                  <a:lnTo>
                    <a:pt x="67400" y="10581"/>
                  </a:lnTo>
                  <a:lnTo>
                    <a:pt x="67793" y="12971"/>
                  </a:lnTo>
                  <a:lnTo>
                    <a:pt x="68056" y="15411"/>
                  </a:lnTo>
                  <a:lnTo>
                    <a:pt x="68231" y="17885"/>
                  </a:lnTo>
                  <a:lnTo>
                    <a:pt x="68347" y="20381"/>
                  </a:lnTo>
                  <a:lnTo>
                    <a:pt x="68477" y="25412"/>
                  </a:lnTo>
                  <a:lnTo>
                    <a:pt x="68579" y="67204"/>
                  </a:lnTo>
                  <a:lnTo>
                    <a:pt x="69427" y="71040"/>
                  </a:lnTo>
                  <a:lnTo>
                    <a:pt x="70838" y="74444"/>
                  </a:lnTo>
                  <a:lnTo>
                    <a:pt x="72624" y="77560"/>
                  </a:lnTo>
                  <a:lnTo>
                    <a:pt x="73817" y="80484"/>
                  </a:lnTo>
                  <a:lnTo>
                    <a:pt x="74612" y="83280"/>
                  </a:lnTo>
                  <a:lnTo>
                    <a:pt x="75140" y="85991"/>
                  </a:lnTo>
                  <a:lnTo>
                    <a:pt x="76340" y="88645"/>
                  </a:lnTo>
                  <a:lnTo>
                    <a:pt x="77987" y="91260"/>
                  </a:lnTo>
                  <a:lnTo>
                    <a:pt x="79932" y="93851"/>
                  </a:lnTo>
                  <a:lnTo>
                    <a:pt x="82074" y="95578"/>
                  </a:lnTo>
                  <a:lnTo>
                    <a:pt x="84349" y="96729"/>
                  </a:lnTo>
                  <a:lnTo>
                    <a:pt x="86713" y="97497"/>
                  </a:lnTo>
                  <a:lnTo>
                    <a:pt x="89981" y="98009"/>
                  </a:lnTo>
                  <a:lnTo>
                    <a:pt x="93855" y="98350"/>
                  </a:lnTo>
                  <a:lnTo>
                    <a:pt x="101826" y="98729"/>
                  </a:lnTo>
                  <a:lnTo>
                    <a:pt x="108192" y="98897"/>
                  </a:lnTo>
                  <a:lnTo>
                    <a:pt x="111075" y="98096"/>
                  </a:lnTo>
                  <a:lnTo>
                    <a:pt x="113843" y="96714"/>
                  </a:lnTo>
                  <a:lnTo>
                    <a:pt x="116536" y="94947"/>
                  </a:lnTo>
                  <a:lnTo>
                    <a:pt x="119177" y="92922"/>
                  </a:lnTo>
                  <a:lnTo>
                    <a:pt x="121785" y="90725"/>
                  </a:lnTo>
                  <a:lnTo>
                    <a:pt x="124369" y="88414"/>
                  </a:lnTo>
                  <a:lnTo>
                    <a:pt x="129500" y="83589"/>
                  </a:lnTo>
                  <a:lnTo>
                    <a:pt x="142235" y="71065"/>
                  </a:lnTo>
                  <a:lnTo>
                    <a:pt x="147318" y="66000"/>
                  </a:lnTo>
                  <a:lnTo>
                    <a:pt x="149013" y="63464"/>
                  </a:lnTo>
                  <a:lnTo>
                    <a:pt x="150141" y="60927"/>
                  </a:lnTo>
                  <a:lnTo>
                    <a:pt x="150895" y="58388"/>
                  </a:lnTo>
                  <a:lnTo>
                    <a:pt x="151397" y="55003"/>
                  </a:lnTo>
                  <a:lnTo>
                    <a:pt x="151732" y="51053"/>
                  </a:lnTo>
                  <a:lnTo>
                    <a:pt x="152103" y="42995"/>
                  </a:lnTo>
                  <a:lnTo>
                    <a:pt x="152268" y="36591"/>
                  </a:lnTo>
                  <a:lnTo>
                    <a:pt x="151465" y="33698"/>
                  </a:lnTo>
                  <a:lnTo>
                    <a:pt x="150083" y="30923"/>
                  </a:lnTo>
                  <a:lnTo>
                    <a:pt x="148316" y="28226"/>
                  </a:lnTo>
                  <a:lnTo>
                    <a:pt x="146290" y="25581"/>
                  </a:lnTo>
                  <a:lnTo>
                    <a:pt x="144094" y="22972"/>
                  </a:lnTo>
                  <a:lnTo>
                    <a:pt x="141782" y="20385"/>
                  </a:lnTo>
                  <a:lnTo>
                    <a:pt x="136957" y="15253"/>
                  </a:lnTo>
                  <a:lnTo>
                    <a:pt x="134486" y="12700"/>
                  </a:lnTo>
                  <a:lnTo>
                    <a:pt x="131990" y="10997"/>
                  </a:lnTo>
                  <a:lnTo>
                    <a:pt x="129480" y="9862"/>
                  </a:lnTo>
                  <a:lnTo>
                    <a:pt x="123413" y="8041"/>
                  </a:lnTo>
                  <a:lnTo>
                    <a:pt x="120326" y="5534"/>
                  </a:lnTo>
                  <a:lnTo>
                    <a:pt x="118318" y="3680"/>
                  </a:lnTo>
                  <a:lnTo>
                    <a:pt x="116132" y="2444"/>
                  </a:lnTo>
                  <a:lnTo>
                    <a:pt x="111445" y="1071"/>
                  </a:lnTo>
                  <a:lnTo>
                    <a:pt x="107099" y="69"/>
                  </a:lnTo>
                  <a:lnTo>
                    <a:pt x="106866" y="2273"/>
                  </a:lnTo>
                  <a:lnTo>
                    <a:pt x="106804" y="4046"/>
                  </a:lnTo>
                  <a:lnTo>
                    <a:pt x="107610" y="5228"/>
                  </a:lnTo>
                  <a:lnTo>
                    <a:pt x="108993" y="6016"/>
                  </a:lnTo>
                  <a:lnTo>
                    <a:pt x="112788" y="6892"/>
                  </a:lnTo>
                  <a:lnTo>
                    <a:pt x="114986" y="7125"/>
                  </a:lnTo>
                  <a:lnTo>
                    <a:pt x="121920" y="75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886"/>
            <p:cNvSpPr/>
            <p:nvPr/>
          </p:nvSpPr>
          <p:spPr>
            <a:xfrm>
              <a:off x="8214360" y="609600"/>
              <a:ext cx="144639" cy="91088"/>
            </a:xfrm>
            <a:custGeom>
              <a:avLst/>
              <a:gdLst/>
              <a:ahLst/>
              <a:cxnLst/>
              <a:rect l="0" t="0" r="0" b="0"/>
              <a:pathLst>
                <a:path w="144639" h="91088">
                  <a:moveTo>
                    <a:pt x="0" y="0"/>
                  </a:moveTo>
                  <a:lnTo>
                    <a:pt x="21212" y="0"/>
                  </a:lnTo>
                  <a:lnTo>
                    <a:pt x="24301" y="847"/>
                  </a:lnTo>
                  <a:lnTo>
                    <a:pt x="26361" y="2258"/>
                  </a:lnTo>
                  <a:lnTo>
                    <a:pt x="27734" y="4045"/>
                  </a:lnTo>
                  <a:lnTo>
                    <a:pt x="29496" y="5237"/>
                  </a:lnTo>
                  <a:lnTo>
                    <a:pt x="33712" y="6561"/>
                  </a:lnTo>
                  <a:lnTo>
                    <a:pt x="36799" y="7306"/>
                  </a:lnTo>
                  <a:lnTo>
                    <a:pt x="39780" y="7481"/>
                  </a:lnTo>
                  <a:lnTo>
                    <a:pt x="41760" y="7527"/>
                  </a:lnTo>
                  <a:lnTo>
                    <a:pt x="43080" y="8405"/>
                  </a:lnTo>
                  <a:lnTo>
                    <a:pt x="43960" y="9837"/>
                  </a:lnTo>
                  <a:lnTo>
                    <a:pt x="45372" y="14173"/>
                  </a:lnTo>
                  <a:lnTo>
                    <a:pt x="44641" y="15375"/>
                  </a:lnTo>
                  <a:lnTo>
                    <a:pt x="43307" y="17023"/>
                  </a:lnTo>
                  <a:lnTo>
                    <a:pt x="41571" y="18969"/>
                  </a:lnTo>
                  <a:lnTo>
                    <a:pt x="40414" y="21113"/>
                  </a:lnTo>
                  <a:lnTo>
                    <a:pt x="39643" y="23388"/>
                  </a:lnTo>
                  <a:lnTo>
                    <a:pt x="39129" y="25752"/>
                  </a:lnTo>
                  <a:lnTo>
                    <a:pt x="38786" y="28175"/>
                  </a:lnTo>
                  <a:lnTo>
                    <a:pt x="38557" y="30637"/>
                  </a:lnTo>
                  <a:lnTo>
                    <a:pt x="38404" y="33124"/>
                  </a:lnTo>
                  <a:lnTo>
                    <a:pt x="38236" y="40404"/>
                  </a:lnTo>
                  <a:lnTo>
                    <a:pt x="38101" y="71028"/>
                  </a:lnTo>
                  <a:lnTo>
                    <a:pt x="38948" y="73599"/>
                  </a:lnTo>
                  <a:lnTo>
                    <a:pt x="40358" y="76159"/>
                  </a:lnTo>
                  <a:lnTo>
                    <a:pt x="42146" y="78713"/>
                  </a:lnTo>
                  <a:lnTo>
                    <a:pt x="44185" y="80415"/>
                  </a:lnTo>
                  <a:lnTo>
                    <a:pt x="46389" y="81550"/>
                  </a:lnTo>
                  <a:lnTo>
                    <a:pt x="48705" y="82307"/>
                  </a:lnTo>
                  <a:lnTo>
                    <a:pt x="51944" y="83658"/>
                  </a:lnTo>
                  <a:lnTo>
                    <a:pt x="55796" y="85405"/>
                  </a:lnTo>
                  <a:lnTo>
                    <a:pt x="60057" y="87417"/>
                  </a:lnTo>
                  <a:lnTo>
                    <a:pt x="63745" y="88758"/>
                  </a:lnTo>
                  <a:lnTo>
                    <a:pt x="67050" y="89652"/>
                  </a:lnTo>
                  <a:lnTo>
                    <a:pt x="70100" y="90248"/>
                  </a:lnTo>
                  <a:lnTo>
                    <a:pt x="73826" y="90645"/>
                  </a:lnTo>
                  <a:lnTo>
                    <a:pt x="78004" y="90910"/>
                  </a:lnTo>
                  <a:lnTo>
                    <a:pt x="82482" y="91087"/>
                  </a:lnTo>
                  <a:lnTo>
                    <a:pt x="86315" y="90358"/>
                  </a:lnTo>
                  <a:lnTo>
                    <a:pt x="89718" y="89025"/>
                  </a:lnTo>
                  <a:lnTo>
                    <a:pt x="92831" y="87290"/>
                  </a:lnTo>
                  <a:lnTo>
                    <a:pt x="100807" y="83105"/>
                  </a:lnTo>
                  <a:lnTo>
                    <a:pt x="119724" y="73519"/>
                  </a:lnTo>
                  <a:lnTo>
                    <a:pt x="123843" y="71026"/>
                  </a:lnTo>
                  <a:lnTo>
                    <a:pt x="127435" y="68517"/>
                  </a:lnTo>
                  <a:lnTo>
                    <a:pt x="130678" y="65998"/>
                  </a:lnTo>
                  <a:lnTo>
                    <a:pt x="133685" y="62625"/>
                  </a:lnTo>
                  <a:lnTo>
                    <a:pt x="136536" y="58684"/>
                  </a:lnTo>
                  <a:lnTo>
                    <a:pt x="139284" y="54362"/>
                  </a:lnTo>
                  <a:lnTo>
                    <a:pt x="141116" y="50635"/>
                  </a:lnTo>
                  <a:lnTo>
                    <a:pt x="142337" y="47303"/>
                  </a:lnTo>
                  <a:lnTo>
                    <a:pt x="143152" y="44236"/>
                  </a:lnTo>
                  <a:lnTo>
                    <a:pt x="143695" y="40497"/>
                  </a:lnTo>
                  <a:lnTo>
                    <a:pt x="144056" y="36311"/>
                  </a:lnTo>
                  <a:lnTo>
                    <a:pt x="144458" y="27992"/>
                  </a:lnTo>
                  <a:lnTo>
                    <a:pt x="144638" y="21472"/>
                  </a:lnTo>
                  <a:lnTo>
                    <a:pt x="143838" y="19395"/>
                  </a:lnTo>
                  <a:lnTo>
                    <a:pt x="142459" y="18010"/>
                  </a:lnTo>
                  <a:lnTo>
                    <a:pt x="140693" y="17087"/>
                  </a:lnTo>
                  <a:lnTo>
                    <a:pt x="139515" y="15624"/>
                  </a:lnTo>
                  <a:lnTo>
                    <a:pt x="138730" y="13803"/>
                  </a:lnTo>
                  <a:lnTo>
                    <a:pt x="138206" y="11742"/>
                  </a:lnTo>
                  <a:lnTo>
                    <a:pt x="137011" y="10368"/>
                  </a:lnTo>
                  <a:lnTo>
                    <a:pt x="135368" y="9452"/>
                  </a:lnTo>
                  <a:lnTo>
                    <a:pt x="131283" y="8434"/>
                  </a:lnTo>
                  <a:lnTo>
                    <a:pt x="129009" y="8163"/>
                  </a:lnTo>
                  <a:lnTo>
                    <a:pt x="126646" y="7982"/>
                  </a:lnTo>
                  <a:lnTo>
                    <a:pt x="123378" y="7861"/>
                  </a:lnTo>
                  <a:lnTo>
                    <a:pt x="115230" y="7727"/>
                  </a:lnTo>
                  <a:lnTo>
                    <a:pt x="112380" y="8538"/>
                  </a:lnTo>
                  <a:lnTo>
                    <a:pt x="110480" y="9926"/>
                  </a:lnTo>
                  <a:lnTo>
                    <a:pt x="109213" y="11697"/>
                  </a:lnTo>
                  <a:lnTo>
                    <a:pt x="106676" y="12878"/>
                  </a:lnTo>
                  <a:lnTo>
                    <a:pt x="103290" y="13665"/>
                  </a:lnTo>
                  <a:lnTo>
                    <a:pt x="93781" y="14929"/>
                  </a:lnTo>
                  <a:lnTo>
                    <a:pt x="93848" y="15033"/>
                  </a:lnTo>
                  <a:lnTo>
                    <a:pt x="94738" y="15102"/>
                  </a:lnTo>
                  <a:lnTo>
                    <a:pt x="9906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887"/>
            <p:cNvSpPr/>
            <p:nvPr/>
          </p:nvSpPr>
          <p:spPr>
            <a:xfrm>
              <a:off x="8458200" y="609600"/>
              <a:ext cx="91328" cy="98833"/>
            </a:xfrm>
            <a:custGeom>
              <a:avLst/>
              <a:gdLst/>
              <a:ahLst/>
              <a:cxnLst/>
              <a:rect l="0" t="0" r="0" b="0"/>
              <a:pathLst>
                <a:path w="91328" h="98833">
                  <a:moveTo>
                    <a:pt x="0" y="0"/>
                  </a:moveTo>
                  <a:lnTo>
                    <a:pt x="24271" y="4045"/>
                  </a:lnTo>
                  <a:lnTo>
                    <a:pt x="31421" y="6084"/>
                  </a:lnTo>
                  <a:lnTo>
                    <a:pt x="36188" y="8289"/>
                  </a:lnTo>
                  <a:lnTo>
                    <a:pt x="39365" y="10606"/>
                  </a:lnTo>
                  <a:lnTo>
                    <a:pt x="42331" y="12151"/>
                  </a:lnTo>
                  <a:lnTo>
                    <a:pt x="45154" y="13180"/>
                  </a:lnTo>
                  <a:lnTo>
                    <a:pt x="47883" y="13867"/>
                  </a:lnTo>
                  <a:lnTo>
                    <a:pt x="49702" y="15171"/>
                  </a:lnTo>
                  <a:lnTo>
                    <a:pt x="50914" y="16888"/>
                  </a:lnTo>
                  <a:lnTo>
                    <a:pt x="52860" y="21680"/>
                  </a:lnTo>
                  <a:lnTo>
                    <a:pt x="52174" y="23767"/>
                  </a:lnTo>
                  <a:lnTo>
                    <a:pt x="50870" y="26851"/>
                  </a:lnTo>
                  <a:lnTo>
                    <a:pt x="49154" y="30601"/>
                  </a:lnTo>
                  <a:lnTo>
                    <a:pt x="48008" y="33947"/>
                  </a:lnTo>
                  <a:lnTo>
                    <a:pt x="47246" y="37025"/>
                  </a:lnTo>
                  <a:lnTo>
                    <a:pt x="46737" y="39923"/>
                  </a:lnTo>
                  <a:lnTo>
                    <a:pt x="45552" y="42702"/>
                  </a:lnTo>
                  <a:lnTo>
                    <a:pt x="43914" y="45401"/>
                  </a:lnTo>
                  <a:lnTo>
                    <a:pt x="41977" y="48048"/>
                  </a:lnTo>
                  <a:lnTo>
                    <a:pt x="39837" y="51505"/>
                  </a:lnTo>
                  <a:lnTo>
                    <a:pt x="37564" y="55503"/>
                  </a:lnTo>
                  <a:lnTo>
                    <a:pt x="35203" y="59862"/>
                  </a:lnTo>
                  <a:lnTo>
                    <a:pt x="33628" y="63615"/>
                  </a:lnTo>
                  <a:lnTo>
                    <a:pt x="32579" y="66963"/>
                  </a:lnTo>
                  <a:lnTo>
                    <a:pt x="31879" y="70042"/>
                  </a:lnTo>
                  <a:lnTo>
                    <a:pt x="31413" y="72942"/>
                  </a:lnTo>
                  <a:lnTo>
                    <a:pt x="31101" y="75721"/>
                  </a:lnTo>
                  <a:lnTo>
                    <a:pt x="30894" y="78421"/>
                  </a:lnTo>
                  <a:lnTo>
                    <a:pt x="30755" y="81914"/>
                  </a:lnTo>
                  <a:lnTo>
                    <a:pt x="30603" y="90311"/>
                  </a:lnTo>
                  <a:lnTo>
                    <a:pt x="31408" y="93227"/>
                  </a:lnTo>
                  <a:lnTo>
                    <a:pt x="32792" y="95171"/>
                  </a:lnTo>
                  <a:lnTo>
                    <a:pt x="34561" y="96468"/>
                  </a:lnTo>
                  <a:lnTo>
                    <a:pt x="36587" y="97332"/>
                  </a:lnTo>
                  <a:lnTo>
                    <a:pt x="38786" y="97908"/>
                  </a:lnTo>
                  <a:lnTo>
                    <a:pt x="41097" y="98292"/>
                  </a:lnTo>
                  <a:lnTo>
                    <a:pt x="43484" y="98548"/>
                  </a:lnTo>
                  <a:lnTo>
                    <a:pt x="45924" y="98719"/>
                  </a:lnTo>
                  <a:lnTo>
                    <a:pt x="48395" y="98832"/>
                  </a:lnTo>
                  <a:lnTo>
                    <a:pt x="50891" y="98062"/>
                  </a:lnTo>
                  <a:lnTo>
                    <a:pt x="53401" y="96701"/>
                  </a:lnTo>
                  <a:lnTo>
                    <a:pt x="55920" y="94947"/>
                  </a:lnTo>
                  <a:lnTo>
                    <a:pt x="58447" y="92932"/>
                  </a:lnTo>
                  <a:lnTo>
                    <a:pt x="60978" y="90741"/>
                  </a:lnTo>
                  <a:lnTo>
                    <a:pt x="63512" y="88434"/>
                  </a:lnTo>
                  <a:lnTo>
                    <a:pt x="66894" y="86049"/>
                  </a:lnTo>
                  <a:lnTo>
                    <a:pt x="70843" y="83613"/>
                  </a:lnTo>
                  <a:lnTo>
                    <a:pt x="75168" y="81142"/>
                  </a:lnTo>
                  <a:lnTo>
                    <a:pt x="78053" y="78648"/>
                  </a:lnTo>
                  <a:lnTo>
                    <a:pt x="79976" y="76139"/>
                  </a:lnTo>
                  <a:lnTo>
                    <a:pt x="81256" y="73619"/>
                  </a:lnTo>
                  <a:lnTo>
                    <a:pt x="82957" y="71093"/>
                  </a:lnTo>
                  <a:lnTo>
                    <a:pt x="84939" y="68562"/>
                  </a:lnTo>
                  <a:lnTo>
                    <a:pt x="87105" y="66028"/>
                  </a:lnTo>
                  <a:lnTo>
                    <a:pt x="88550" y="63492"/>
                  </a:lnTo>
                  <a:lnTo>
                    <a:pt x="89514" y="60955"/>
                  </a:lnTo>
                  <a:lnTo>
                    <a:pt x="90155" y="58417"/>
                  </a:lnTo>
                  <a:lnTo>
                    <a:pt x="90584" y="55031"/>
                  </a:lnTo>
                  <a:lnTo>
                    <a:pt x="90869" y="51081"/>
                  </a:lnTo>
                  <a:lnTo>
                    <a:pt x="91327" y="40664"/>
                  </a:lnTo>
                  <a:lnTo>
                    <a:pt x="90519" y="38963"/>
                  </a:lnTo>
                  <a:lnTo>
                    <a:pt x="89133" y="36982"/>
                  </a:lnTo>
                  <a:lnTo>
                    <a:pt x="87361" y="34815"/>
                  </a:lnTo>
                  <a:lnTo>
                    <a:pt x="86181" y="32523"/>
                  </a:lnTo>
                  <a:lnTo>
                    <a:pt x="85393" y="30149"/>
                  </a:lnTo>
                  <a:lnTo>
                    <a:pt x="84868" y="27719"/>
                  </a:lnTo>
                  <a:lnTo>
                    <a:pt x="82826" y="26100"/>
                  </a:lnTo>
                  <a:lnTo>
                    <a:pt x="79770" y="25020"/>
                  </a:lnTo>
                  <a:lnTo>
                    <a:pt x="70790" y="23287"/>
                  </a:lnTo>
                  <a:lnTo>
                    <a:pt x="69207" y="22298"/>
                  </a:lnTo>
                  <a:lnTo>
                    <a:pt x="67304" y="20792"/>
                  </a:lnTo>
                  <a:lnTo>
                    <a:pt x="65190" y="18941"/>
                  </a:lnTo>
                  <a:lnTo>
                    <a:pt x="62933" y="17708"/>
                  </a:lnTo>
                  <a:lnTo>
                    <a:pt x="60582" y="16885"/>
                  </a:lnTo>
                  <a:lnTo>
                    <a:pt x="5333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16" name="SMARTInkAnnotation888"/>
            <p:cNvSpPr/>
            <p:nvPr/>
          </p:nvSpPr>
          <p:spPr>
            <a:xfrm>
              <a:off x="8755725" y="480060"/>
              <a:ext cx="30136" cy="281941"/>
            </a:xfrm>
            <a:custGeom>
              <a:avLst/>
              <a:gdLst/>
              <a:ahLst/>
              <a:cxnLst/>
              <a:rect l="0" t="0" r="0" b="0"/>
              <a:pathLst>
                <a:path w="30136" h="281941">
                  <a:moveTo>
                    <a:pt x="22515" y="0"/>
                  </a:moveTo>
                  <a:lnTo>
                    <a:pt x="26561" y="4045"/>
                  </a:lnTo>
                  <a:lnTo>
                    <a:pt x="27752" y="6084"/>
                  </a:lnTo>
                  <a:lnTo>
                    <a:pt x="28547" y="8289"/>
                  </a:lnTo>
                  <a:lnTo>
                    <a:pt x="29076" y="10606"/>
                  </a:lnTo>
                  <a:lnTo>
                    <a:pt x="28583" y="12998"/>
                  </a:lnTo>
                  <a:lnTo>
                    <a:pt x="27407" y="15438"/>
                  </a:lnTo>
                  <a:lnTo>
                    <a:pt x="25777" y="17912"/>
                  </a:lnTo>
                  <a:lnTo>
                    <a:pt x="24689" y="21255"/>
                  </a:lnTo>
                  <a:lnTo>
                    <a:pt x="23965" y="25177"/>
                  </a:lnTo>
                  <a:lnTo>
                    <a:pt x="23482" y="29485"/>
                  </a:lnTo>
                  <a:lnTo>
                    <a:pt x="22313" y="34897"/>
                  </a:lnTo>
                  <a:lnTo>
                    <a:pt x="20687" y="41044"/>
                  </a:lnTo>
                  <a:lnTo>
                    <a:pt x="18756" y="47683"/>
                  </a:lnTo>
                  <a:lnTo>
                    <a:pt x="17469" y="55495"/>
                  </a:lnTo>
                  <a:lnTo>
                    <a:pt x="16612" y="64090"/>
                  </a:lnTo>
                  <a:lnTo>
                    <a:pt x="16040" y="73207"/>
                  </a:lnTo>
                  <a:lnTo>
                    <a:pt x="14812" y="81825"/>
                  </a:lnTo>
                  <a:lnTo>
                    <a:pt x="13145" y="90110"/>
                  </a:lnTo>
                  <a:lnTo>
                    <a:pt x="11189" y="98173"/>
                  </a:lnTo>
                  <a:lnTo>
                    <a:pt x="9885" y="106936"/>
                  </a:lnTo>
                  <a:lnTo>
                    <a:pt x="9015" y="116164"/>
                  </a:lnTo>
                  <a:lnTo>
                    <a:pt x="8435" y="125703"/>
                  </a:lnTo>
                  <a:lnTo>
                    <a:pt x="7202" y="136295"/>
                  </a:lnTo>
                  <a:lnTo>
                    <a:pt x="5533" y="147590"/>
                  </a:lnTo>
                  <a:lnTo>
                    <a:pt x="3574" y="159353"/>
                  </a:lnTo>
                  <a:lnTo>
                    <a:pt x="2268" y="169736"/>
                  </a:lnTo>
                  <a:lnTo>
                    <a:pt x="1396" y="179197"/>
                  </a:lnTo>
                  <a:lnTo>
                    <a:pt x="816" y="188045"/>
                  </a:lnTo>
                  <a:lnTo>
                    <a:pt x="430" y="197330"/>
                  </a:lnTo>
                  <a:lnTo>
                    <a:pt x="0" y="216678"/>
                  </a:lnTo>
                  <a:lnTo>
                    <a:pt x="732" y="225732"/>
                  </a:lnTo>
                  <a:lnTo>
                    <a:pt x="2066" y="234308"/>
                  </a:lnTo>
                  <a:lnTo>
                    <a:pt x="3803" y="242565"/>
                  </a:lnTo>
                  <a:lnTo>
                    <a:pt x="4960" y="248917"/>
                  </a:lnTo>
                  <a:lnTo>
                    <a:pt x="5732" y="253998"/>
                  </a:lnTo>
                  <a:lnTo>
                    <a:pt x="6247" y="258232"/>
                  </a:lnTo>
                  <a:lnTo>
                    <a:pt x="7437" y="262748"/>
                  </a:lnTo>
                  <a:lnTo>
                    <a:pt x="9075" y="267452"/>
                  </a:lnTo>
                  <a:lnTo>
                    <a:pt x="13746" y="279078"/>
                  </a:lnTo>
                  <a:lnTo>
                    <a:pt x="15822" y="280032"/>
                  </a:lnTo>
                  <a:lnTo>
                    <a:pt x="18900" y="280668"/>
                  </a:lnTo>
                  <a:lnTo>
                    <a:pt x="30135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17" name="SMARTInkAnnotation889"/>
            <p:cNvSpPr/>
            <p:nvPr/>
          </p:nvSpPr>
          <p:spPr>
            <a:xfrm>
              <a:off x="8884920" y="604945"/>
              <a:ext cx="129498" cy="109822"/>
            </a:xfrm>
            <a:custGeom>
              <a:avLst/>
              <a:gdLst/>
              <a:ahLst/>
              <a:cxnLst/>
              <a:rect l="0" t="0" r="0" b="0"/>
              <a:pathLst>
                <a:path w="129498" h="109822">
                  <a:moveTo>
                    <a:pt x="0" y="19895"/>
                  </a:moveTo>
                  <a:lnTo>
                    <a:pt x="12135" y="7760"/>
                  </a:lnTo>
                  <a:lnTo>
                    <a:pt x="16558" y="4185"/>
                  </a:lnTo>
                  <a:lnTo>
                    <a:pt x="20351" y="1802"/>
                  </a:lnTo>
                  <a:lnTo>
                    <a:pt x="23727" y="213"/>
                  </a:lnTo>
                  <a:lnTo>
                    <a:pt x="25978" y="0"/>
                  </a:lnTo>
                  <a:lnTo>
                    <a:pt x="27478" y="705"/>
                  </a:lnTo>
                  <a:lnTo>
                    <a:pt x="28479" y="2022"/>
                  </a:lnTo>
                  <a:lnTo>
                    <a:pt x="29146" y="3746"/>
                  </a:lnTo>
                  <a:lnTo>
                    <a:pt x="29591" y="5743"/>
                  </a:lnTo>
                  <a:lnTo>
                    <a:pt x="29887" y="7920"/>
                  </a:lnTo>
                  <a:lnTo>
                    <a:pt x="30085" y="10218"/>
                  </a:lnTo>
                  <a:lnTo>
                    <a:pt x="30216" y="12597"/>
                  </a:lnTo>
                  <a:lnTo>
                    <a:pt x="30304" y="15030"/>
                  </a:lnTo>
                  <a:lnTo>
                    <a:pt x="29516" y="19192"/>
                  </a:lnTo>
                  <a:lnTo>
                    <a:pt x="28144" y="24506"/>
                  </a:lnTo>
                  <a:lnTo>
                    <a:pt x="26383" y="30589"/>
                  </a:lnTo>
                  <a:lnTo>
                    <a:pt x="25208" y="36338"/>
                  </a:lnTo>
                  <a:lnTo>
                    <a:pt x="24427" y="41864"/>
                  </a:lnTo>
                  <a:lnTo>
                    <a:pt x="23904" y="47241"/>
                  </a:lnTo>
                  <a:lnTo>
                    <a:pt x="23556" y="51672"/>
                  </a:lnTo>
                  <a:lnTo>
                    <a:pt x="23324" y="55473"/>
                  </a:lnTo>
                  <a:lnTo>
                    <a:pt x="23169" y="58854"/>
                  </a:lnTo>
                  <a:lnTo>
                    <a:pt x="23913" y="62801"/>
                  </a:lnTo>
                  <a:lnTo>
                    <a:pt x="25255" y="67126"/>
                  </a:lnTo>
                  <a:lnTo>
                    <a:pt x="26996" y="71702"/>
                  </a:lnTo>
                  <a:lnTo>
                    <a:pt x="28158" y="75600"/>
                  </a:lnTo>
                  <a:lnTo>
                    <a:pt x="28932" y="79045"/>
                  </a:lnTo>
                  <a:lnTo>
                    <a:pt x="29448" y="82188"/>
                  </a:lnTo>
                  <a:lnTo>
                    <a:pt x="30639" y="85130"/>
                  </a:lnTo>
                  <a:lnTo>
                    <a:pt x="32279" y="87939"/>
                  </a:lnTo>
                  <a:lnTo>
                    <a:pt x="34219" y="90657"/>
                  </a:lnTo>
                  <a:lnTo>
                    <a:pt x="37206" y="93317"/>
                  </a:lnTo>
                  <a:lnTo>
                    <a:pt x="40891" y="95936"/>
                  </a:lnTo>
                  <a:lnTo>
                    <a:pt x="45040" y="98529"/>
                  </a:lnTo>
                  <a:lnTo>
                    <a:pt x="48653" y="101104"/>
                  </a:lnTo>
                  <a:lnTo>
                    <a:pt x="51909" y="103668"/>
                  </a:lnTo>
                  <a:lnTo>
                    <a:pt x="54925" y="106224"/>
                  </a:lnTo>
                  <a:lnTo>
                    <a:pt x="58631" y="107927"/>
                  </a:lnTo>
                  <a:lnTo>
                    <a:pt x="62794" y="109063"/>
                  </a:lnTo>
                  <a:lnTo>
                    <a:pt x="67263" y="109821"/>
                  </a:lnTo>
                  <a:lnTo>
                    <a:pt x="71088" y="109479"/>
                  </a:lnTo>
                  <a:lnTo>
                    <a:pt x="74486" y="108404"/>
                  </a:lnTo>
                  <a:lnTo>
                    <a:pt x="104486" y="93383"/>
                  </a:lnTo>
                  <a:lnTo>
                    <a:pt x="108603" y="90901"/>
                  </a:lnTo>
                  <a:lnTo>
                    <a:pt x="112196" y="88399"/>
                  </a:lnTo>
                  <a:lnTo>
                    <a:pt x="115438" y="85884"/>
                  </a:lnTo>
                  <a:lnTo>
                    <a:pt x="118445" y="83361"/>
                  </a:lnTo>
                  <a:lnTo>
                    <a:pt x="121297" y="80832"/>
                  </a:lnTo>
                  <a:lnTo>
                    <a:pt x="124045" y="78300"/>
                  </a:lnTo>
                  <a:lnTo>
                    <a:pt x="125876" y="74918"/>
                  </a:lnTo>
                  <a:lnTo>
                    <a:pt x="127097" y="70971"/>
                  </a:lnTo>
                  <a:lnTo>
                    <a:pt x="127911" y="66645"/>
                  </a:lnTo>
                  <a:lnTo>
                    <a:pt x="128455" y="62915"/>
                  </a:lnTo>
                  <a:lnTo>
                    <a:pt x="128816" y="59582"/>
                  </a:lnTo>
                  <a:lnTo>
                    <a:pt x="129057" y="56513"/>
                  </a:lnTo>
                  <a:lnTo>
                    <a:pt x="129218" y="53620"/>
                  </a:lnTo>
                  <a:lnTo>
                    <a:pt x="129397" y="48148"/>
                  </a:lnTo>
                  <a:lnTo>
                    <a:pt x="129497" y="36263"/>
                  </a:lnTo>
                  <a:lnTo>
                    <a:pt x="128665" y="33347"/>
                  </a:lnTo>
                  <a:lnTo>
                    <a:pt x="127263" y="31403"/>
                  </a:lnTo>
                  <a:lnTo>
                    <a:pt x="123449" y="28396"/>
                  </a:lnTo>
                  <a:lnTo>
                    <a:pt x="121245" y="26409"/>
                  </a:lnTo>
                  <a:lnTo>
                    <a:pt x="118931" y="24238"/>
                  </a:lnTo>
                  <a:lnTo>
                    <a:pt x="116540" y="22790"/>
                  </a:lnTo>
                  <a:lnTo>
                    <a:pt x="114100" y="21825"/>
                  </a:lnTo>
                  <a:lnTo>
                    <a:pt x="111626" y="21182"/>
                  </a:lnTo>
                  <a:lnTo>
                    <a:pt x="108284" y="20753"/>
                  </a:lnTo>
                  <a:lnTo>
                    <a:pt x="104363" y="20467"/>
                  </a:lnTo>
                  <a:lnTo>
                    <a:pt x="96338" y="20149"/>
                  </a:lnTo>
                  <a:lnTo>
                    <a:pt x="89947" y="20008"/>
                  </a:lnTo>
                  <a:lnTo>
                    <a:pt x="77545" y="19929"/>
                  </a:lnTo>
                  <a:lnTo>
                    <a:pt x="74556" y="20764"/>
                  </a:lnTo>
                  <a:lnTo>
                    <a:pt x="72565" y="22168"/>
                  </a:lnTo>
                  <a:lnTo>
                    <a:pt x="68813" y="27202"/>
                  </a:lnTo>
                  <a:lnTo>
                    <a:pt x="76200" y="198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0" name="SMARTInkAnnotation890"/>
            <p:cNvSpPr/>
            <p:nvPr/>
          </p:nvSpPr>
          <p:spPr>
            <a:xfrm>
              <a:off x="9022080" y="594360"/>
              <a:ext cx="137057" cy="99021"/>
            </a:xfrm>
            <a:custGeom>
              <a:avLst/>
              <a:gdLst/>
              <a:ahLst/>
              <a:cxnLst/>
              <a:rect l="0" t="0" r="0" b="0"/>
              <a:pathLst>
                <a:path w="137057" h="99021">
                  <a:moveTo>
                    <a:pt x="0" y="22860"/>
                  </a:moveTo>
                  <a:lnTo>
                    <a:pt x="24271" y="14770"/>
                  </a:lnTo>
                  <a:lnTo>
                    <a:pt x="32267" y="13233"/>
                  </a:lnTo>
                  <a:lnTo>
                    <a:pt x="38446" y="13056"/>
                  </a:lnTo>
                  <a:lnTo>
                    <a:pt x="50398" y="14809"/>
                  </a:lnTo>
                  <a:lnTo>
                    <a:pt x="54289" y="15048"/>
                  </a:lnTo>
                  <a:lnTo>
                    <a:pt x="56514" y="15112"/>
                  </a:lnTo>
                  <a:lnTo>
                    <a:pt x="57996" y="16002"/>
                  </a:lnTo>
                  <a:lnTo>
                    <a:pt x="58984" y="17441"/>
                  </a:lnTo>
                  <a:lnTo>
                    <a:pt x="59643" y="19248"/>
                  </a:lnTo>
                  <a:lnTo>
                    <a:pt x="60082" y="21298"/>
                  </a:lnTo>
                  <a:lnTo>
                    <a:pt x="60376" y="23512"/>
                  </a:lnTo>
                  <a:lnTo>
                    <a:pt x="60570" y="25835"/>
                  </a:lnTo>
                  <a:lnTo>
                    <a:pt x="61548" y="28230"/>
                  </a:lnTo>
                  <a:lnTo>
                    <a:pt x="63045" y="30673"/>
                  </a:lnTo>
                  <a:lnTo>
                    <a:pt x="64889" y="33149"/>
                  </a:lnTo>
                  <a:lnTo>
                    <a:pt x="66120" y="36493"/>
                  </a:lnTo>
                  <a:lnTo>
                    <a:pt x="66939" y="40415"/>
                  </a:lnTo>
                  <a:lnTo>
                    <a:pt x="67487" y="44724"/>
                  </a:lnTo>
                  <a:lnTo>
                    <a:pt x="68698" y="48442"/>
                  </a:lnTo>
                  <a:lnTo>
                    <a:pt x="70353" y="51768"/>
                  </a:lnTo>
                  <a:lnTo>
                    <a:pt x="72302" y="54832"/>
                  </a:lnTo>
                  <a:lnTo>
                    <a:pt x="73601" y="58568"/>
                  </a:lnTo>
                  <a:lnTo>
                    <a:pt x="74467" y="62752"/>
                  </a:lnTo>
                  <a:lnTo>
                    <a:pt x="75045" y="67235"/>
                  </a:lnTo>
                  <a:lnTo>
                    <a:pt x="76276" y="71070"/>
                  </a:lnTo>
                  <a:lnTo>
                    <a:pt x="77945" y="74473"/>
                  </a:lnTo>
                  <a:lnTo>
                    <a:pt x="79902" y="77589"/>
                  </a:lnTo>
                  <a:lnTo>
                    <a:pt x="81209" y="80513"/>
                  </a:lnTo>
                  <a:lnTo>
                    <a:pt x="82079" y="83308"/>
                  </a:lnTo>
                  <a:lnTo>
                    <a:pt x="82660" y="86019"/>
                  </a:lnTo>
                  <a:lnTo>
                    <a:pt x="83894" y="88673"/>
                  </a:lnTo>
                  <a:lnTo>
                    <a:pt x="85563" y="91288"/>
                  </a:lnTo>
                  <a:lnTo>
                    <a:pt x="87521" y="93879"/>
                  </a:lnTo>
                  <a:lnTo>
                    <a:pt x="89675" y="95606"/>
                  </a:lnTo>
                  <a:lnTo>
                    <a:pt x="91957" y="96757"/>
                  </a:lnTo>
                  <a:lnTo>
                    <a:pt x="94324" y="97525"/>
                  </a:lnTo>
                  <a:lnTo>
                    <a:pt x="96749" y="98037"/>
                  </a:lnTo>
                  <a:lnTo>
                    <a:pt x="99213" y="98378"/>
                  </a:lnTo>
                  <a:lnTo>
                    <a:pt x="101703" y="98605"/>
                  </a:lnTo>
                  <a:lnTo>
                    <a:pt x="104207" y="98757"/>
                  </a:lnTo>
                  <a:lnTo>
                    <a:pt x="109250" y="98925"/>
                  </a:lnTo>
                  <a:lnTo>
                    <a:pt x="116849" y="99020"/>
                  </a:lnTo>
                  <a:lnTo>
                    <a:pt x="119387" y="98187"/>
                  </a:lnTo>
                  <a:lnTo>
                    <a:pt x="121924" y="96785"/>
                  </a:lnTo>
                  <a:lnTo>
                    <a:pt x="124462" y="95003"/>
                  </a:lnTo>
                  <a:lnTo>
                    <a:pt x="126155" y="92969"/>
                  </a:lnTo>
                  <a:lnTo>
                    <a:pt x="127283" y="90766"/>
                  </a:lnTo>
                  <a:lnTo>
                    <a:pt x="128036" y="88451"/>
                  </a:lnTo>
                  <a:lnTo>
                    <a:pt x="129385" y="86060"/>
                  </a:lnTo>
                  <a:lnTo>
                    <a:pt x="131129" y="83620"/>
                  </a:lnTo>
                  <a:lnTo>
                    <a:pt x="133141" y="81147"/>
                  </a:lnTo>
                  <a:lnTo>
                    <a:pt x="134480" y="77805"/>
                  </a:lnTo>
                  <a:lnTo>
                    <a:pt x="135373" y="73883"/>
                  </a:lnTo>
                  <a:lnTo>
                    <a:pt x="135969" y="69575"/>
                  </a:lnTo>
                  <a:lnTo>
                    <a:pt x="136366" y="65857"/>
                  </a:lnTo>
                  <a:lnTo>
                    <a:pt x="136631" y="62531"/>
                  </a:lnTo>
                  <a:lnTo>
                    <a:pt x="136807" y="59468"/>
                  </a:lnTo>
                  <a:lnTo>
                    <a:pt x="137004" y="51548"/>
                  </a:lnTo>
                  <a:lnTo>
                    <a:pt x="137056" y="47065"/>
                  </a:lnTo>
                  <a:lnTo>
                    <a:pt x="136244" y="43230"/>
                  </a:lnTo>
                  <a:lnTo>
                    <a:pt x="134856" y="39827"/>
                  </a:lnTo>
                  <a:lnTo>
                    <a:pt x="133085" y="36711"/>
                  </a:lnTo>
                  <a:lnTo>
                    <a:pt x="131056" y="33788"/>
                  </a:lnTo>
                  <a:lnTo>
                    <a:pt x="128858" y="30992"/>
                  </a:lnTo>
                  <a:lnTo>
                    <a:pt x="126545" y="28281"/>
                  </a:lnTo>
                  <a:lnTo>
                    <a:pt x="124156" y="25628"/>
                  </a:lnTo>
                  <a:lnTo>
                    <a:pt x="119245" y="20421"/>
                  </a:lnTo>
                  <a:lnTo>
                    <a:pt x="115904" y="17848"/>
                  </a:lnTo>
                  <a:lnTo>
                    <a:pt x="111982" y="15285"/>
                  </a:lnTo>
                  <a:lnTo>
                    <a:pt x="107676" y="12730"/>
                  </a:lnTo>
                  <a:lnTo>
                    <a:pt x="103111" y="11027"/>
                  </a:lnTo>
                  <a:lnTo>
                    <a:pt x="98373" y="9891"/>
                  </a:lnTo>
                  <a:lnTo>
                    <a:pt x="93522" y="9134"/>
                  </a:lnTo>
                  <a:lnTo>
                    <a:pt x="89441" y="8630"/>
                  </a:lnTo>
                  <a:lnTo>
                    <a:pt x="85874" y="8293"/>
                  </a:lnTo>
                  <a:lnTo>
                    <a:pt x="82649" y="8069"/>
                  </a:lnTo>
                  <a:lnTo>
                    <a:pt x="79654" y="7073"/>
                  </a:lnTo>
                  <a:lnTo>
                    <a:pt x="76808" y="5562"/>
                  </a:lnTo>
                  <a:lnTo>
                    <a:pt x="74066" y="3708"/>
                  </a:lnTo>
                  <a:lnTo>
                    <a:pt x="71391" y="2472"/>
                  </a:lnTo>
                  <a:lnTo>
                    <a:pt x="68761" y="1648"/>
                  </a:lnTo>
                  <a:lnTo>
                    <a:pt x="66161" y="1099"/>
                  </a:lnTo>
                  <a:lnTo>
                    <a:pt x="63580" y="733"/>
                  </a:lnTo>
                  <a:lnTo>
                    <a:pt x="61014" y="489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1" name="SMARTInkAnnotation891"/>
            <p:cNvSpPr/>
            <p:nvPr/>
          </p:nvSpPr>
          <p:spPr>
            <a:xfrm>
              <a:off x="9227820" y="548640"/>
              <a:ext cx="129428" cy="128369"/>
            </a:xfrm>
            <a:custGeom>
              <a:avLst/>
              <a:gdLst/>
              <a:ahLst/>
              <a:cxnLst/>
              <a:rect l="0" t="0" r="0" b="0"/>
              <a:pathLst>
                <a:path w="129428" h="128369">
                  <a:moveTo>
                    <a:pt x="0" y="53340"/>
                  </a:moveTo>
                  <a:lnTo>
                    <a:pt x="8090" y="57385"/>
                  </a:lnTo>
                  <a:lnTo>
                    <a:pt x="11320" y="58577"/>
                  </a:lnTo>
                  <a:lnTo>
                    <a:pt x="14320" y="59371"/>
                  </a:lnTo>
                  <a:lnTo>
                    <a:pt x="17166" y="59901"/>
                  </a:lnTo>
                  <a:lnTo>
                    <a:pt x="20757" y="61101"/>
                  </a:lnTo>
                  <a:lnTo>
                    <a:pt x="24845" y="62747"/>
                  </a:lnTo>
                  <a:lnTo>
                    <a:pt x="35481" y="67428"/>
                  </a:lnTo>
                  <a:lnTo>
                    <a:pt x="39193" y="70326"/>
                  </a:lnTo>
                  <a:lnTo>
                    <a:pt x="44430" y="75040"/>
                  </a:lnTo>
                  <a:lnTo>
                    <a:pt x="44860" y="76273"/>
                  </a:lnTo>
                  <a:lnTo>
                    <a:pt x="45337" y="79901"/>
                  </a:lnTo>
                  <a:lnTo>
                    <a:pt x="45608" y="82659"/>
                  </a:lnTo>
                  <a:lnTo>
                    <a:pt x="47927" y="85562"/>
                  </a:lnTo>
                  <a:lnTo>
                    <a:pt x="49732" y="87521"/>
                  </a:lnTo>
                  <a:lnTo>
                    <a:pt x="50934" y="89674"/>
                  </a:lnTo>
                  <a:lnTo>
                    <a:pt x="51736" y="91956"/>
                  </a:lnTo>
                  <a:lnTo>
                    <a:pt x="52269" y="94324"/>
                  </a:lnTo>
                  <a:lnTo>
                    <a:pt x="53474" y="97596"/>
                  </a:lnTo>
                  <a:lnTo>
                    <a:pt x="55123" y="101471"/>
                  </a:lnTo>
                  <a:lnTo>
                    <a:pt x="59807" y="111766"/>
                  </a:lnTo>
                  <a:lnTo>
                    <a:pt x="62705" y="115431"/>
                  </a:lnTo>
                  <a:lnTo>
                    <a:pt x="64663" y="117594"/>
                  </a:lnTo>
                  <a:lnTo>
                    <a:pt x="66816" y="119036"/>
                  </a:lnTo>
                  <a:lnTo>
                    <a:pt x="69097" y="119997"/>
                  </a:lnTo>
                  <a:lnTo>
                    <a:pt x="71464" y="120638"/>
                  </a:lnTo>
                  <a:lnTo>
                    <a:pt x="73889" y="121912"/>
                  </a:lnTo>
                  <a:lnTo>
                    <a:pt x="76352" y="123608"/>
                  </a:lnTo>
                  <a:lnTo>
                    <a:pt x="78842" y="125585"/>
                  </a:lnTo>
                  <a:lnTo>
                    <a:pt x="81347" y="126904"/>
                  </a:lnTo>
                  <a:lnTo>
                    <a:pt x="83865" y="127782"/>
                  </a:lnTo>
                  <a:lnTo>
                    <a:pt x="86390" y="128368"/>
                  </a:lnTo>
                  <a:lnTo>
                    <a:pt x="88921" y="127912"/>
                  </a:lnTo>
                  <a:lnTo>
                    <a:pt x="91452" y="126761"/>
                  </a:lnTo>
                  <a:lnTo>
                    <a:pt x="93989" y="125148"/>
                  </a:lnTo>
                  <a:lnTo>
                    <a:pt x="96526" y="124072"/>
                  </a:lnTo>
                  <a:lnTo>
                    <a:pt x="99063" y="123354"/>
                  </a:lnTo>
                  <a:lnTo>
                    <a:pt x="101602" y="122876"/>
                  </a:lnTo>
                  <a:lnTo>
                    <a:pt x="104989" y="120864"/>
                  </a:lnTo>
                  <a:lnTo>
                    <a:pt x="108938" y="117829"/>
                  </a:lnTo>
                  <a:lnTo>
                    <a:pt x="113266" y="114113"/>
                  </a:lnTo>
                  <a:lnTo>
                    <a:pt x="116151" y="110789"/>
                  </a:lnTo>
                  <a:lnTo>
                    <a:pt x="118073" y="107726"/>
                  </a:lnTo>
                  <a:lnTo>
                    <a:pt x="119355" y="104837"/>
                  </a:lnTo>
                  <a:lnTo>
                    <a:pt x="121057" y="102065"/>
                  </a:lnTo>
                  <a:lnTo>
                    <a:pt x="123037" y="99370"/>
                  </a:lnTo>
                  <a:lnTo>
                    <a:pt x="125205" y="96727"/>
                  </a:lnTo>
                  <a:lnTo>
                    <a:pt x="126649" y="93271"/>
                  </a:lnTo>
                  <a:lnTo>
                    <a:pt x="127614" y="89274"/>
                  </a:lnTo>
                  <a:lnTo>
                    <a:pt x="128255" y="84916"/>
                  </a:lnTo>
                  <a:lnTo>
                    <a:pt x="128683" y="81164"/>
                  </a:lnTo>
                  <a:lnTo>
                    <a:pt x="128969" y="77816"/>
                  </a:lnTo>
                  <a:lnTo>
                    <a:pt x="129160" y="74737"/>
                  </a:lnTo>
                  <a:lnTo>
                    <a:pt x="129372" y="66801"/>
                  </a:lnTo>
                  <a:lnTo>
                    <a:pt x="129427" y="62314"/>
                  </a:lnTo>
                  <a:lnTo>
                    <a:pt x="128618" y="58476"/>
                  </a:lnTo>
                  <a:lnTo>
                    <a:pt x="127232" y="55071"/>
                  </a:lnTo>
                  <a:lnTo>
                    <a:pt x="125461" y="51954"/>
                  </a:lnTo>
                  <a:lnTo>
                    <a:pt x="123435" y="49029"/>
                  </a:lnTo>
                  <a:lnTo>
                    <a:pt x="121236" y="46233"/>
                  </a:lnTo>
                  <a:lnTo>
                    <a:pt x="118923" y="43522"/>
                  </a:lnTo>
                  <a:lnTo>
                    <a:pt x="116536" y="40868"/>
                  </a:lnTo>
                  <a:lnTo>
                    <a:pt x="111625" y="35661"/>
                  </a:lnTo>
                  <a:lnTo>
                    <a:pt x="108283" y="33088"/>
                  </a:lnTo>
                  <a:lnTo>
                    <a:pt x="104362" y="30525"/>
                  </a:lnTo>
                  <a:lnTo>
                    <a:pt x="100055" y="27970"/>
                  </a:lnTo>
                  <a:lnTo>
                    <a:pt x="95489" y="25420"/>
                  </a:lnTo>
                  <a:lnTo>
                    <a:pt x="85901" y="20329"/>
                  </a:lnTo>
                  <a:lnTo>
                    <a:pt x="80975" y="18633"/>
                  </a:lnTo>
                  <a:lnTo>
                    <a:pt x="75996" y="17502"/>
                  </a:lnTo>
                  <a:lnTo>
                    <a:pt x="70985" y="16748"/>
                  </a:lnTo>
                  <a:lnTo>
                    <a:pt x="65950" y="14552"/>
                  </a:lnTo>
                  <a:lnTo>
                    <a:pt x="60900" y="11395"/>
                  </a:lnTo>
                  <a:lnTo>
                    <a:pt x="457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2" name="SMARTInkAnnotation892"/>
            <p:cNvSpPr/>
            <p:nvPr/>
          </p:nvSpPr>
          <p:spPr>
            <a:xfrm>
              <a:off x="5981702" y="906788"/>
              <a:ext cx="30479" cy="251004"/>
            </a:xfrm>
            <a:custGeom>
              <a:avLst/>
              <a:gdLst/>
              <a:ahLst/>
              <a:cxnLst/>
              <a:rect l="0" t="0" r="0" b="0"/>
              <a:pathLst>
                <a:path w="30479" h="251004">
                  <a:moveTo>
                    <a:pt x="30478" y="7612"/>
                  </a:moveTo>
                  <a:lnTo>
                    <a:pt x="30478" y="15139"/>
                  </a:lnTo>
                  <a:lnTo>
                    <a:pt x="28220" y="12933"/>
                  </a:lnTo>
                  <a:lnTo>
                    <a:pt x="23172" y="7923"/>
                  </a:lnTo>
                  <a:lnTo>
                    <a:pt x="23913" y="7820"/>
                  </a:lnTo>
                  <a:lnTo>
                    <a:pt x="25255" y="7750"/>
                  </a:lnTo>
                  <a:lnTo>
                    <a:pt x="30469" y="7612"/>
                  </a:lnTo>
                  <a:lnTo>
                    <a:pt x="30478" y="7612"/>
                  </a:lnTo>
                  <a:lnTo>
                    <a:pt x="30478" y="0"/>
                  </a:lnTo>
                  <a:lnTo>
                    <a:pt x="30478" y="18125"/>
                  </a:lnTo>
                  <a:lnTo>
                    <a:pt x="29631" y="20547"/>
                  </a:lnTo>
                  <a:lnTo>
                    <a:pt x="28220" y="23009"/>
                  </a:lnTo>
                  <a:lnTo>
                    <a:pt x="26433" y="25497"/>
                  </a:lnTo>
                  <a:lnTo>
                    <a:pt x="25241" y="28848"/>
                  </a:lnTo>
                  <a:lnTo>
                    <a:pt x="24446" y="32776"/>
                  </a:lnTo>
                  <a:lnTo>
                    <a:pt x="23917" y="37088"/>
                  </a:lnTo>
                  <a:lnTo>
                    <a:pt x="22717" y="42503"/>
                  </a:lnTo>
                  <a:lnTo>
                    <a:pt x="21071" y="48653"/>
                  </a:lnTo>
                  <a:lnTo>
                    <a:pt x="19127" y="55292"/>
                  </a:lnTo>
                  <a:lnTo>
                    <a:pt x="17830" y="61412"/>
                  </a:lnTo>
                  <a:lnTo>
                    <a:pt x="16966" y="67186"/>
                  </a:lnTo>
                  <a:lnTo>
                    <a:pt x="16390" y="72728"/>
                  </a:lnTo>
                  <a:lnTo>
                    <a:pt x="16006" y="78962"/>
                  </a:lnTo>
                  <a:lnTo>
                    <a:pt x="15580" y="92663"/>
                  </a:lnTo>
                  <a:lnTo>
                    <a:pt x="15339" y="114657"/>
                  </a:lnTo>
                  <a:lnTo>
                    <a:pt x="14459" y="122155"/>
                  </a:lnTo>
                  <a:lnTo>
                    <a:pt x="13026" y="129694"/>
                  </a:lnTo>
                  <a:lnTo>
                    <a:pt x="11223" y="137260"/>
                  </a:lnTo>
                  <a:lnTo>
                    <a:pt x="10021" y="144844"/>
                  </a:lnTo>
                  <a:lnTo>
                    <a:pt x="9220" y="152440"/>
                  </a:lnTo>
                  <a:lnTo>
                    <a:pt x="8686" y="160044"/>
                  </a:lnTo>
                  <a:lnTo>
                    <a:pt x="8330" y="166807"/>
                  </a:lnTo>
                  <a:lnTo>
                    <a:pt x="7934" y="178836"/>
                  </a:lnTo>
                  <a:lnTo>
                    <a:pt x="6982" y="184415"/>
                  </a:lnTo>
                  <a:lnTo>
                    <a:pt x="5500" y="189827"/>
                  </a:lnTo>
                  <a:lnTo>
                    <a:pt x="3666" y="195129"/>
                  </a:lnTo>
                  <a:lnTo>
                    <a:pt x="2444" y="200357"/>
                  </a:lnTo>
                  <a:lnTo>
                    <a:pt x="1629" y="205535"/>
                  </a:lnTo>
                  <a:lnTo>
                    <a:pt x="1085" y="210681"/>
                  </a:lnTo>
                  <a:lnTo>
                    <a:pt x="723" y="214958"/>
                  </a:lnTo>
                  <a:lnTo>
                    <a:pt x="320" y="221968"/>
                  </a:lnTo>
                  <a:lnTo>
                    <a:pt x="141" y="227906"/>
                  </a:lnTo>
                  <a:lnTo>
                    <a:pt x="17" y="241202"/>
                  </a:lnTo>
                  <a:lnTo>
                    <a:pt x="0" y="249935"/>
                  </a:lnTo>
                  <a:lnTo>
                    <a:pt x="847" y="250441"/>
                  </a:lnTo>
                  <a:lnTo>
                    <a:pt x="2257" y="250778"/>
                  </a:lnTo>
                  <a:lnTo>
                    <a:pt x="4044" y="251003"/>
                  </a:lnTo>
                  <a:lnTo>
                    <a:pt x="5236" y="250306"/>
                  </a:lnTo>
                  <a:lnTo>
                    <a:pt x="6030" y="248995"/>
                  </a:lnTo>
                  <a:lnTo>
                    <a:pt x="6559" y="247274"/>
                  </a:lnTo>
                  <a:lnTo>
                    <a:pt x="7759" y="245280"/>
                  </a:lnTo>
                  <a:lnTo>
                    <a:pt x="9405" y="243104"/>
                  </a:lnTo>
                  <a:lnTo>
                    <a:pt x="15238" y="236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3" name="SMARTInkAnnotation893"/>
            <p:cNvSpPr/>
            <p:nvPr/>
          </p:nvSpPr>
          <p:spPr>
            <a:xfrm>
              <a:off x="6096000" y="883920"/>
              <a:ext cx="45721" cy="281941"/>
            </a:xfrm>
            <a:custGeom>
              <a:avLst/>
              <a:gdLst/>
              <a:ahLst/>
              <a:cxnLst/>
              <a:rect l="0" t="0" r="0" b="0"/>
              <a:pathLst>
                <a:path w="45721" h="281941">
                  <a:moveTo>
                    <a:pt x="45720" y="0"/>
                  </a:moveTo>
                  <a:lnTo>
                    <a:pt x="39159" y="0"/>
                  </a:lnTo>
                  <a:lnTo>
                    <a:pt x="37959" y="847"/>
                  </a:lnTo>
                  <a:lnTo>
                    <a:pt x="36313" y="2258"/>
                  </a:lnTo>
                  <a:lnTo>
                    <a:pt x="34368" y="4045"/>
                  </a:lnTo>
                  <a:lnTo>
                    <a:pt x="33072" y="6084"/>
                  </a:lnTo>
                  <a:lnTo>
                    <a:pt x="32208" y="8289"/>
                  </a:lnTo>
                  <a:lnTo>
                    <a:pt x="30992" y="15438"/>
                  </a:lnTo>
                  <a:lnTo>
                    <a:pt x="30631" y="22919"/>
                  </a:lnTo>
                  <a:lnTo>
                    <a:pt x="30509" y="33032"/>
                  </a:lnTo>
                  <a:lnTo>
                    <a:pt x="30489" y="48734"/>
                  </a:lnTo>
                  <a:lnTo>
                    <a:pt x="29639" y="54503"/>
                  </a:lnTo>
                  <a:lnTo>
                    <a:pt x="28226" y="60042"/>
                  </a:lnTo>
                  <a:lnTo>
                    <a:pt x="26437" y="65428"/>
                  </a:lnTo>
                  <a:lnTo>
                    <a:pt x="25245" y="71559"/>
                  </a:lnTo>
                  <a:lnTo>
                    <a:pt x="24450" y="78186"/>
                  </a:lnTo>
                  <a:lnTo>
                    <a:pt x="23920" y="85144"/>
                  </a:lnTo>
                  <a:lnTo>
                    <a:pt x="23566" y="93169"/>
                  </a:lnTo>
                  <a:lnTo>
                    <a:pt x="23174" y="111118"/>
                  </a:lnTo>
                  <a:lnTo>
                    <a:pt x="22223" y="119798"/>
                  </a:lnTo>
                  <a:lnTo>
                    <a:pt x="20741" y="128126"/>
                  </a:lnTo>
                  <a:lnTo>
                    <a:pt x="18907" y="136217"/>
                  </a:lnTo>
                  <a:lnTo>
                    <a:pt x="17685" y="144998"/>
                  </a:lnTo>
                  <a:lnTo>
                    <a:pt x="16870" y="154239"/>
                  </a:lnTo>
                  <a:lnTo>
                    <a:pt x="16327" y="163786"/>
                  </a:lnTo>
                  <a:lnTo>
                    <a:pt x="15118" y="172691"/>
                  </a:lnTo>
                  <a:lnTo>
                    <a:pt x="13466" y="181167"/>
                  </a:lnTo>
                  <a:lnTo>
                    <a:pt x="11517" y="189358"/>
                  </a:lnTo>
                  <a:lnTo>
                    <a:pt x="10218" y="196512"/>
                  </a:lnTo>
                  <a:lnTo>
                    <a:pt x="9352" y="202975"/>
                  </a:lnTo>
                  <a:lnTo>
                    <a:pt x="8775" y="208977"/>
                  </a:lnTo>
                  <a:lnTo>
                    <a:pt x="8390" y="215518"/>
                  </a:lnTo>
                  <a:lnTo>
                    <a:pt x="7962" y="229559"/>
                  </a:lnTo>
                  <a:lnTo>
                    <a:pt x="7002" y="236013"/>
                  </a:lnTo>
                  <a:lnTo>
                    <a:pt x="5514" y="242009"/>
                  </a:lnTo>
                  <a:lnTo>
                    <a:pt x="3676" y="247699"/>
                  </a:lnTo>
                  <a:lnTo>
                    <a:pt x="2450" y="253186"/>
                  </a:lnTo>
                  <a:lnTo>
                    <a:pt x="1634" y="258537"/>
                  </a:lnTo>
                  <a:lnTo>
                    <a:pt x="1089" y="263798"/>
                  </a:lnTo>
                  <a:lnTo>
                    <a:pt x="483" y="271902"/>
                  </a:lnTo>
                  <a:lnTo>
                    <a:pt x="0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4" name="SMARTInkAnnotation894"/>
            <p:cNvSpPr/>
            <p:nvPr/>
          </p:nvSpPr>
          <p:spPr>
            <a:xfrm>
              <a:off x="6043042" y="1295400"/>
              <a:ext cx="151883" cy="189169"/>
            </a:xfrm>
            <a:custGeom>
              <a:avLst/>
              <a:gdLst/>
              <a:ahLst/>
              <a:cxnLst/>
              <a:rect l="0" t="0" r="0" b="0"/>
              <a:pathLst>
                <a:path w="151883" h="189169">
                  <a:moveTo>
                    <a:pt x="83438" y="38100"/>
                  </a:moveTo>
                  <a:lnTo>
                    <a:pt x="79393" y="38100"/>
                  </a:lnTo>
                  <a:lnTo>
                    <a:pt x="77355" y="37254"/>
                  </a:lnTo>
                  <a:lnTo>
                    <a:pt x="72832" y="34055"/>
                  </a:lnTo>
                  <a:lnTo>
                    <a:pt x="70441" y="32863"/>
                  </a:lnTo>
                  <a:lnTo>
                    <a:pt x="67999" y="32069"/>
                  </a:lnTo>
                  <a:lnTo>
                    <a:pt x="65526" y="31539"/>
                  </a:lnTo>
                  <a:lnTo>
                    <a:pt x="63030" y="32033"/>
                  </a:lnTo>
                  <a:lnTo>
                    <a:pt x="60520" y="33209"/>
                  </a:lnTo>
                  <a:lnTo>
                    <a:pt x="57999" y="34839"/>
                  </a:lnTo>
                  <a:lnTo>
                    <a:pt x="54626" y="36773"/>
                  </a:lnTo>
                  <a:lnTo>
                    <a:pt x="46361" y="41179"/>
                  </a:lnTo>
                  <a:lnTo>
                    <a:pt x="42633" y="43539"/>
                  </a:lnTo>
                  <a:lnTo>
                    <a:pt x="39301" y="45960"/>
                  </a:lnTo>
                  <a:lnTo>
                    <a:pt x="36233" y="48420"/>
                  </a:lnTo>
                  <a:lnTo>
                    <a:pt x="33342" y="51753"/>
                  </a:lnTo>
                  <a:lnTo>
                    <a:pt x="30567" y="55669"/>
                  </a:lnTo>
                  <a:lnTo>
                    <a:pt x="24380" y="65382"/>
                  </a:lnTo>
                  <a:lnTo>
                    <a:pt x="15985" y="78165"/>
                  </a:lnTo>
                  <a:lnTo>
                    <a:pt x="13070" y="85130"/>
                  </a:lnTo>
                  <a:lnTo>
                    <a:pt x="11126" y="92314"/>
                  </a:lnTo>
                  <a:lnTo>
                    <a:pt x="9830" y="99642"/>
                  </a:lnTo>
                  <a:lnTo>
                    <a:pt x="8119" y="106222"/>
                  </a:lnTo>
                  <a:lnTo>
                    <a:pt x="6133" y="112301"/>
                  </a:lnTo>
                  <a:lnTo>
                    <a:pt x="3961" y="118048"/>
                  </a:lnTo>
                  <a:lnTo>
                    <a:pt x="2514" y="124418"/>
                  </a:lnTo>
                  <a:lnTo>
                    <a:pt x="1549" y="131206"/>
                  </a:lnTo>
                  <a:lnTo>
                    <a:pt x="905" y="138271"/>
                  </a:lnTo>
                  <a:lnTo>
                    <a:pt x="477" y="144674"/>
                  </a:lnTo>
                  <a:lnTo>
                    <a:pt x="190" y="150636"/>
                  </a:lnTo>
                  <a:lnTo>
                    <a:pt x="0" y="156304"/>
                  </a:lnTo>
                  <a:lnTo>
                    <a:pt x="719" y="161776"/>
                  </a:lnTo>
                  <a:lnTo>
                    <a:pt x="2046" y="167117"/>
                  </a:lnTo>
                  <a:lnTo>
                    <a:pt x="3777" y="172372"/>
                  </a:lnTo>
                  <a:lnTo>
                    <a:pt x="6624" y="175875"/>
                  </a:lnTo>
                  <a:lnTo>
                    <a:pt x="10216" y="178210"/>
                  </a:lnTo>
                  <a:lnTo>
                    <a:pt x="14303" y="179767"/>
                  </a:lnTo>
                  <a:lnTo>
                    <a:pt x="17874" y="181651"/>
                  </a:lnTo>
                  <a:lnTo>
                    <a:pt x="21103" y="183754"/>
                  </a:lnTo>
                  <a:lnTo>
                    <a:pt x="24100" y="186003"/>
                  </a:lnTo>
                  <a:lnTo>
                    <a:pt x="27793" y="187502"/>
                  </a:lnTo>
                  <a:lnTo>
                    <a:pt x="31948" y="188501"/>
                  </a:lnTo>
                  <a:lnTo>
                    <a:pt x="36411" y="189168"/>
                  </a:lnTo>
                  <a:lnTo>
                    <a:pt x="41081" y="188765"/>
                  </a:lnTo>
                  <a:lnTo>
                    <a:pt x="45886" y="187650"/>
                  </a:lnTo>
                  <a:lnTo>
                    <a:pt x="69811" y="179777"/>
                  </a:lnTo>
                  <a:lnTo>
                    <a:pt x="76047" y="176578"/>
                  </a:lnTo>
                  <a:lnTo>
                    <a:pt x="81898" y="172752"/>
                  </a:lnTo>
                  <a:lnTo>
                    <a:pt x="87491" y="168508"/>
                  </a:lnTo>
                  <a:lnTo>
                    <a:pt x="92913" y="163985"/>
                  </a:lnTo>
                  <a:lnTo>
                    <a:pt x="98222" y="159277"/>
                  </a:lnTo>
                  <a:lnTo>
                    <a:pt x="108635" y="149530"/>
                  </a:lnTo>
                  <a:lnTo>
                    <a:pt x="118907" y="139553"/>
                  </a:lnTo>
                  <a:lnTo>
                    <a:pt x="123171" y="134522"/>
                  </a:lnTo>
                  <a:lnTo>
                    <a:pt x="126860" y="129475"/>
                  </a:lnTo>
                  <a:lnTo>
                    <a:pt x="130166" y="124417"/>
                  </a:lnTo>
                  <a:lnTo>
                    <a:pt x="133217" y="119351"/>
                  </a:lnTo>
                  <a:lnTo>
                    <a:pt x="136097" y="114281"/>
                  </a:lnTo>
                  <a:lnTo>
                    <a:pt x="141555" y="104132"/>
                  </a:lnTo>
                  <a:lnTo>
                    <a:pt x="146803" y="93976"/>
                  </a:lnTo>
                  <a:lnTo>
                    <a:pt x="148541" y="88051"/>
                  </a:lnTo>
                  <a:lnTo>
                    <a:pt x="149700" y="81561"/>
                  </a:lnTo>
                  <a:lnTo>
                    <a:pt x="150473" y="74694"/>
                  </a:lnTo>
                  <a:lnTo>
                    <a:pt x="150988" y="68423"/>
                  </a:lnTo>
                  <a:lnTo>
                    <a:pt x="151331" y="62548"/>
                  </a:lnTo>
                  <a:lnTo>
                    <a:pt x="151712" y="52353"/>
                  </a:lnTo>
                  <a:lnTo>
                    <a:pt x="151882" y="44999"/>
                  </a:lnTo>
                  <a:lnTo>
                    <a:pt x="151081" y="41006"/>
                  </a:lnTo>
                  <a:lnTo>
                    <a:pt x="149700" y="36651"/>
                  </a:lnTo>
                  <a:lnTo>
                    <a:pt x="147932" y="32054"/>
                  </a:lnTo>
                  <a:lnTo>
                    <a:pt x="146754" y="28143"/>
                  </a:lnTo>
                  <a:lnTo>
                    <a:pt x="145969" y="24688"/>
                  </a:lnTo>
                  <a:lnTo>
                    <a:pt x="145445" y="21539"/>
                  </a:lnTo>
                  <a:lnTo>
                    <a:pt x="142605" y="15782"/>
                  </a:lnTo>
                  <a:lnTo>
                    <a:pt x="138521" y="10401"/>
                  </a:lnTo>
                  <a:lnTo>
                    <a:pt x="133884" y="5187"/>
                  </a:lnTo>
                  <a:lnTo>
                    <a:pt x="131462" y="3458"/>
                  </a:lnTo>
                  <a:lnTo>
                    <a:pt x="129001" y="2305"/>
                  </a:lnTo>
                  <a:lnTo>
                    <a:pt x="12153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5" name="SMARTInkAnnotation895"/>
            <p:cNvSpPr/>
            <p:nvPr/>
          </p:nvSpPr>
          <p:spPr>
            <a:xfrm>
              <a:off x="442447" y="2872740"/>
              <a:ext cx="1339819" cy="815214"/>
            </a:xfrm>
            <a:custGeom>
              <a:avLst/>
              <a:gdLst/>
              <a:ahLst/>
              <a:cxnLst/>
              <a:rect l="0" t="0" r="0" b="0"/>
              <a:pathLst>
                <a:path w="1339819" h="815214">
                  <a:moveTo>
                    <a:pt x="1081553" y="91440"/>
                  </a:moveTo>
                  <a:lnTo>
                    <a:pt x="1060795" y="71529"/>
                  </a:lnTo>
                  <a:lnTo>
                    <a:pt x="1019750" y="47333"/>
                  </a:lnTo>
                  <a:lnTo>
                    <a:pt x="985901" y="35879"/>
                  </a:lnTo>
                  <a:lnTo>
                    <a:pt x="951840" y="20226"/>
                  </a:lnTo>
                  <a:lnTo>
                    <a:pt x="923269" y="11731"/>
                  </a:lnTo>
                  <a:lnTo>
                    <a:pt x="883274" y="6174"/>
                  </a:lnTo>
                  <a:lnTo>
                    <a:pt x="842762" y="1219"/>
                  </a:lnTo>
                  <a:lnTo>
                    <a:pt x="808259" y="361"/>
                  </a:lnTo>
                  <a:lnTo>
                    <a:pt x="602872" y="0"/>
                  </a:lnTo>
                  <a:lnTo>
                    <a:pt x="569634" y="4045"/>
                  </a:lnTo>
                  <a:lnTo>
                    <a:pt x="538337" y="10606"/>
                  </a:lnTo>
                  <a:lnTo>
                    <a:pt x="503570" y="13867"/>
                  </a:lnTo>
                  <a:lnTo>
                    <a:pt x="466458" y="22923"/>
                  </a:lnTo>
                  <a:lnTo>
                    <a:pt x="432695" y="32286"/>
                  </a:lnTo>
                  <a:lnTo>
                    <a:pt x="397197" y="44468"/>
                  </a:lnTo>
                  <a:lnTo>
                    <a:pt x="363914" y="58802"/>
                  </a:lnTo>
                  <a:lnTo>
                    <a:pt x="321480" y="78815"/>
                  </a:lnTo>
                  <a:lnTo>
                    <a:pt x="286446" y="94849"/>
                  </a:lnTo>
                  <a:lnTo>
                    <a:pt x="254240" y="115310"/>
                  </a:lnTo>
                  <a:lnTo>
                    <a:pt x="223249" y="138306"/>
                  </a:lnTo>
                  <a:lnTo>
                    <a:pt x="192617" y="165345"/>
                  </a:lnTo>
                  <a:lnTo>
                    <a:pt x="162939" y="189820"/>
                  </a:lnTo>
                  <a:lnTo>
                    <a:pt x="137682" y="214005"/>
                  </a:lnTo>
                  <a:lnTo>
                    <a:pt x="114112" y="241397"/>
                  </a:lnTo>
                  <a:lnTo>
                    <a:pt x="91042" y="266823"/>
                  </a:lnTo>
                  <a:lnTo>
                    <a:pt x="75753" y="285664"/>
                  </a:lnTo>
                  <a:lnTo>
                    <a:pt x="62748" y="303068"/>
                  </a:lnTo>
                  <a:lnTo>
                    <a:pt x="51325" y="320117"/>
                  </a:lnTo>
                  <a:lnTo>
                    <a:pt x="35373" y="347909"/>
                  </a:lnTo>
                  <a:lnTo>
                    <a:pt x="20769" y="372606"/>
                  </a:lnTo>
                  <a:lnTo>
                    <a:pt x="10703" y="396011"/>
                  </a:lnTo>
                  <a:lnTo>
                    <a:pt x="3205" y="419879"/>
                  </a:lnTo>
                  <a:lnTo>
                    <a:pt x="1154" y="438355"/>
                  </a:lnTo>
                  <a:lnTo>
                    <a:pt x="0" y="463752"/>
                  </a:lnTo>
                  <a:lnTo>
                    <a:pt x="3703" y="487363"/>
                  </a:lnTo>
                  <a:lnTo>
                    <a:pt x="10162" y="510446"/>
                  </a:lnTo>
                  <a:lnTo>
                    <a:pt x="14970" y="527996"/>
                  </a:lnTo>
                  <a:lnTo>
                    <a:pt x="20776" y="546238"/>
                  </a:lnTo>
                  <a:lnTo>
                    <a:pt x="33565" y="570788"/>
                  </a:lnTo>
                  <a:lnTo>
                    <a:pt x="48926" y="594996"/>
                  </a:lnTo>
                  <a:lnTo>
                    <a:pt x="62114" y="613551"/>
                  </a:lnTo>
                  <a:lnTo>
                    <a:pt x="83820" y="638993"/>
                  </a:lnTo>
                  <a:lnTo>
                    <a:pt x="106337" y="662618"/>
                  </a:lnTo>
                  <a:lnTo>
                    <a:pt x="133141" y="685704"/>
                  </a:lnTo>
                  <a:lnTo>
                    <a:pt x="162532" y="708632"/>
                  </a:lnTo>
                  <a:lnTo>
                    <a:pt x="203651" y="733898"/>
                  </a:lnTo>
                  <a:lnTo>
                    <a:pt x="239303" y="754237"/>
                  </a:lnTo>
                  <a:lnTo>
                    <a:pt x="276678" y="770519"/>
                  </a:lnTo>
                  <a:lnTo>
                    <a:pt x="314564" y="781928"/>
                  </a:lnTo>
                  <a:lnTo>
                    <a:pt x="353447" y="793963"/>
                  </a:lnTo>
                  <a:lnTo>
                    <a:pt x="382030" y="797372"/>
                  </a:lnTo>
                  <a:lnTo>
                    <a:pt x="422637" y="803337"/>
                  </a:lnTo>
                  <a:lnTo>
                    <a:pt x="465526" y="810467"/>
                  </a:lnTo>
                  <a:lnTo>
                    <a:pt x="497601" y="813174"/>
                  </a:lnTo>
                  <a:lnTo>
                    <a:pt x="529919" y="814377"/>
                  </a:lnTo>
                  <a:lnTo>
                    <a:pt x="572760" y="815055"/>
                  </a:lnTo>
                  <a:lnTo>
                    <a:pt x="602270" y="815213"/>
                  </a:lnTo>
                  <a:lnTo>
                    <a:pt x="634576" y="813026"/>
                  </a:lnTo>
                  <a:lnTo>
                    <a:pt x="666997" y="809231"/>
                  </a:lnTo>
                  <a:lnTo>
                    <a:pt x="791161" y="789900"/>
                  </a:lnTo>
                  <a:lnTo>
                    <a:pt x="833421" y="782308"/>
                  </a:lnTo>
                  <a:lnTo>
                    <a:pt x="862053" y="774977"/>
                  </a:lnTo>
                  <a:lnTo>
                    <a:pt x="891711" y="766074"/>
                  </a:lnTo>
                  <a:lnTo>
                    <a:pt x="921825" y="756473"/>
                  </a:lnTo>
                  <a:lnTo>
                    <a:pt x="1006438" y="726400"/>
                  </a:lnTo>
                  <a:lnTo>
                    <a:pt x="1043304" y="711189"/>
                  </a:lnTo>
                  <a:lnTo>
                    <a:pt x="1079721" y="691911"/>
                  </a:lnTo>
                  <a:lnTo>
                    <a:pt x="1124716" y="667879"/>
                  </a:lnTo>
                  <a:lnTo>
                    <a:pt x="1159348" y="647752"/>
                  </a:lnTo>
                  <a:lnTo>
                    <a:pt x="1196920" y="623094"/>
                  </a:lnTo>
                  <a:lnTo>
                    <a:pt x="1224392" y="601463"/>
                  </a:lnTo>
                  <a:lnTo>
                    <a:pt x="1248618" y="578967"/>
                  </a:lnTo>
                  <a:lnTo>
                    <a:pt x="1263331" y="562965"/>
                  </a:lnTo>
                  <a:lnTo>
                    <a:pt x="1275514" y="544565"/>
                  </a:lnTo>
                  <a:lnTo>
                    <a:pt x="1291893" y="519210"/>
                  </a:lnTo>
                  <a:lnTo>
                    <a:pt x="1300062" y="501129"/>
                  </a:lnTo>
                  <a:lnTo>
                    <a:pt x="1307362" y="482651"/>
                  </a:lnTo>
                  <a:lnTo>
                    <a:pt x="1320144" y="457968"/>
                  </a:lnTo>
                  <a:lnTo>
                    <a:pt x="1326729" y="442301"/>
                  </a:lnTo>
                  <a:lnTo>
                    <a:pt x="1331151" y="419201"/>
                  </a:lnTo>
                  <a:lnTo>
                    <a:pt x="1334443" y="401647"/>
                  </a:lnTo>
                  <a:lnTo>
                    <a:pt x="1337882" y="383403"/>
                  </a:lnTo>
                  <a:lnTo>
                    <a:pt x="1339818" y="358852"/>
                  </a:lnTo>
                  <a:lnTo>
                    <a:pt x="1339545" y="335491"/>
                  </a:lnTo>
                  <a:lnTo>
                    <a:pt x="1335325" y="311636"/>
                  </a:lnTo>
                  <a:lnTo>
                    <a:pt x="1334040" y="293163"/>
                  </a:lnTo>
                  <a:lnTo>
                    <a:pt x="1329272" y="267767"/>
                  </a:lnTo>
                  <a:lnTo>
                    <a:pt x="1322497" y="244156"/>
                  </a:lnTo>
                  <a:lnTo>
                    <a:pt x="1312623" y="213423"/>
                  </a:lnTo>
                  <a:lnTo>
                    <a:pt x="1299984" y="175268"/>
                  </a:lnTo>
                  <a:lnTo>
                    <a:pt x="1288325" y="152403"/>
                  </a:lnTo>
                  <a:lnTo>
                    <a:pt x="1266492" y="122589"/>
                  </a:lnTo>
                  <a:lnTo>
                    <a:pt x="1255165" y="106878"/>
                  </a:lnTo>
                  <a:lnTo>
                    <a:pt x="1231196" y="82153"/>
                  </a:lnTo>
                  <a:lnTo>
                    <a:pt x="1205984" y="66490"/>
                  </a:lnTo>
                  <a:lnTo>
                    <a:pt x="1168970" y="50839"/>
                  </a:lnTo>
                  <a:lnTo>
                    <a:pt x="1155965" y="47995"/>
                  </a:lnTo>
                  <a:lnTo>
                    <a:pt x="1117907" y="45920"/>
                  </a:lnTo>
                  <a:lnTo>
                    <a:pt x="1081323" y="46593"/>
                  </a:lnTo>
                  <a:lnTo>
                    <a:pt x="1048770" y="54014"/>
                  </a:lnTo>
                  <a:lnTo>
                    <a:pt x="1009978" y="63633"/>
                  </a:lnTo>
                  <a:lnTo>
                    <a:pt x="992169" y="68639"/>
                  </a:lnTo>
                  <a:lnTo>
                    <a:pt x="967253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6" name="SMARTInkAnnotation896"/>
            <p:cNvSpPr/>
            <p:nvPr/>
          </p:nvSpPr>
          <p:spPr>
            <a:xfrm>
              <a:off x="6096000" y="3337560"/>
              <a:ext cx="22861" cy="22760"/>
            </a:xfrm>
            <a:custGeom>
              <a:avLst/>
              <a:gdLst/>
              <a:ahLst/>
              <a:cxnLst/>
              <a:rect l="0" t="0" r="0" b="0"/>
              <a:pathLst>
                <a:path w="22861" h="22760">
                  <a:moveTo>
                    <a:pt x="0" y="7620"/>
                  </a:moveTo>
                  <a:lnTo>
                    <a:pt x="6561" y="14181"/>
                  </a:lnTo>
                  <a:lnTo>
                    <a:pt x="6914" y="15381"/>
                  </a:lnTo>
                  <a:lnTo>
                    <a:pt x="7150" y="17027"/>
                  </a:lnTo>
                  <a:lnTo>
                    <a:pt x="7307" y="18972"/>
                  </a:lnTo>
                  <a:lnTo>
                    <a:pt x="8258" y="20268"/>
                  </a:lnTo>
                  <a:lnTo>
                    <a:pt x="9738" y="21132"/>
                  </a:lnTo>
                  <a:lnTo>
                    <a:pt x="11572" y="21708"/>
                  </a:lnTo>
                  <a:lnTo>
                    <a:pt x="13642" y="22092"/>
                  </a:lnTo>
                  <a:lnTo>
                    <a:pt x="15868" y="22348"/>
                  </a:lnTo>
                  <a:lnTo>
                    <a:pt x="21479" y="22759"/>
                  </a:lnTo>
                  <a:lnTo>
                    <a:pt x="21939" y="21946"/>
                  </a:lnTo>
                  <a:lnTo>
                    <a:pt x="22246" y="20558"/>
                  </a:lnTo>
                  <a:lnTo>
                    <a:pt x="22451" y="18785"/>
                  </a:lnTo>
                  <a:lnTo>
                    <a:pt x="22587" y="15910"/>
                  </a:lnTo>
                  <a:lnTo>
                    <a:pt x="228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7" name="SMARTInkAnnotation897"/>
            <p:cNvSpPr/>
            <p:nvPr/>
          </p:nvSpPr>
          <p:spPr>
            <a:xfrm>
              <a:off x="6058841" y="3086138"/>
              <a:ext cx="159068" cy="289391"/>
            </a:xfrm>
            <a:custGeom>
              <a:avLst/>
              <a:gdLst/>
              <a:ahLst/>
              <a:cxnLst/>
              <a:rect l="0" t="0" r="0" b="0"/>
              <a:pathLst>
                <a:path w="159068" h="289391">
                  <a:moveTo>
                    <a:pt x="21919" y="45682"/>
                  </a:moveTo>
                  <a:lnTo>
                    <a:pt x="0" y="38376"/>
                  </a:lnTo>
                  <a:lnTo>
                    <a:pt x="1736" y="38201"/>
                  </a:lnTo>
                  <a:lnTo>
                    <a:pt x="3383" y="38155"/>
                  </a:lnTo>
                  <a:lnTo>
                    <a:pt x="5328" y="37277"/>
                  </a:lnTo>
                  <a:lnTo>
                    <a:pt x="9747" y="34044"/>
                  </a:lnTo>
                  <a:lnTo>
                    <a:pt x="14534" y="29785"/>
                  </a:lnTo>
                  <a:lnTo>
                    <a:pt x="16996" y="27464"/>
                  </a:lnTo>
                  <a:lnTo>
                    <a:pt x="20330" y="25917"/>
                  </a:lnTo>
                  <a:lnTo>
                    <a:pt x="24246" y="24885"/>
                  </a:lnTo>
                  <a:lnTo>
                    <a:pt x="28551" y="24198"/>
                  </a:lnTo>
                  <a:lnTo>
                    <a:pt x="33113" y="22892"/>
                  </a:lnTo>
                  <a:lnTo>
                    <a:pt x="37849" y="21176"/>
                  </a:lnTo>
                  <a:lnTo>
                    <a:pt x="42699" y="19184"/>
                  </a:lnTo>
                  <a:lnTo>
                    <a:pt x="47625" y="17010"/>
                  </a:lnTo>
                  <a:lnTo>
                    <a:pt x="57615" y="12337"/>
                  </a:lnTo>
                  <a:lnTo>
                    <a:pt x="72759" y="4946"/>
                  </a:lnTo>
                  <a:lnTo>
                    <a:pt x="77826" y="3284"/>
                  </a:lnTo>
                  <a:lnTo>
                    <a:pt x="82897" y="2177"/>
                  </a:lnTo>
                  <a:lnTo>
                    <a:pt x="87971" y="1439"/>
                  </a:lnTo>
                  <a:lnTo>
                    <a:pt x="93047" y="946"/>
                  </a:lnTo>
                  <a:lnTo>
                    <a:pt x="98125" y="618"/>
                  </a:lnTo>
                  <a:lnTo>
                    <a:pt x="103203" y="399"/>
                  </a:lnTo>
                  <a:lnTo>
                    <a:pt x="113361" y="156"/>
                  </a:lnTo>
                  <a:lnTo>
                    <a:pt x="129634" y="0"/>
                  </a:lnTo>
                  <a:lnTo>
                    <a:pt x="132676" y="834"/>
                  </a:lnTo>
                  <a:lnTo>
                    <a:pt x="135550" y="2237"/>
                  </a:lnTo>
                  <a:lnTo>
                    <a:pt x="142202" y="6526"/>
                  </a:lnTo>
                  <a:lnTo>
                    <a:pt x="142748" y="7725"/>
                  </a:lnTo>
                  <a:lnTo>
                    <a:pt x="143516" y="13457"/>
                  </a:lnTo>
                  <a:lnTo>
                    <a:pt x="143744" y="20518"/>
                  </a:lnTo>
                  <a:lnTo>
                    <a:pt x="143797" y="25467"/>
                  </a:lnTo>
                  <a:lnTo>
                    <a:pt x="142965" y="27972"/>
                  </a:lnTo>
                  <a:lnTo>
                    <a:pt x="139781" y="33013"/>
                  </a:lnTo>
                  <a:lnTo>
                    <a:pt x="135544" y="40334"/>
                  </a:lnTo>
                  <a:lnTo>
                    <a:pt x="131686" y="48385"/>
                  </a:lnTo>
                  <a:lnTo>
                    <a:pt x="129971" y="54786"/>
                  </a:lnTo>
                  <a:lnTo>
                    <a:pt x="127821" y="57678"/>
                  </a:lnTo>
                  <a:lnTo>
                    <a:pt x="124693" y="60452"/>
                  </a:lnTo>
                  <a:lnTo>
                    <a:pt x="120916" y="63149"/>
                  </a:lnTo>
                  <a:lnTo>
                    <a:pt x="117550" y="65793"/>
                  </a:lnTo>
                  <a:lnTo>
                    <a:pt x="114460" y="68403"/>
                  </a:lnTo>
                  <a:lnTo>
                    <a:pt x="111553" y="70989"/>
                  </a:lnTo>
                  <a:lnTo>
                    <a:pt x="106065" y="76121"/>
                  </a:lnTo>
                  <a:lnTo>
                    <a:pt x="95643" y="86314"/>
                  </a:lnTo>
                  <a:lnTo>
                    <a:pt x="93929" y="88857"/>
                  </a:lnTo>
                  <a:lnTo>
                    <a:pt x="90668" y="96481"/>
                  </a:lnTo>
                  <a:lnTo>
                    <a:pt x="86906" y="101561"/>
                  </a:lnTo>
                  <a:lnTo>
                    <a:pt x="84717" y="103255"/>
                  </a:lnTo>
                  <a:lnTo>
                    <a:pt x="82411" y="104384"/>
                  </a:lnTo>
                  <a:lnTo>
                    <a:pt x="80027" y="105137"/>
                  </a:lnTo>
                  <a:lnTo>
                    <a:pt x="79284" y="106485"/>
                  </a:lnTo>
                  <a:lnTo>
                    <a:pt x="79637" y="108231"/>
                  </a:lnTo>
                  <a:lnTo>
                    <a:pt x="82239" y="113071"/>
                  </a:lnTo>
                  <a:lnTo>
                    <a:pt x="86734" y="117954"/>
                  </a:lnTo>
                  <a:lnTo>
                    <a:pt x="87989" y="120110"/>
                  </a:lnTo>
                  <a:lnTo>
                    <a:pt x="89383" y="124763"/>
                  </a:lnTo>
                  <a:lnTo>
                    <a:pt x="90602" y="126343"/>
                  </a:lnTo>
                  <a:lnTo>
                    <a:pt x="92261" y="127396"/>
                  </a:lnTo>
                  <a:lnTo>
                    <a:pt x="97209" y="129413"/>
                  </a:lnTo>
                  <a:lnTo>
                    <a:pt x="105053" y="133131"/>
                  </a:lnTo>
                  <a:lnTo>
                    <a:pt x="108668" y="135308"/>
                  </a:lnTo>
                  <a:lnTo>
                    <a:pt x="111925" y="137606"/>
                  </a:lnTo>
                  <a:lnTo>
                    <a:pt x="114943" y="139985"/>
                  </a:lnTo>
                  <a:lnTo>
                    <a:pt x="117802" y="142417"/>
                  </a:lnTo>
                  <a:lnTo>
                    <a:pt x="120554" y="144886"/>
                  </a:lnTo>
                  <a:lnTo>
                    <a:pt x="123236" y="147378"/>
                  </a:lnTo>
                  <a:lnTo>
                    <a:pt x="126717" y="149886"/>
                  </a:lnTo>
                  <a:lnTo>
                    <a:pt x="130730" y="152405"/>
                  </a:lnTo>
                  <a:lnTo>
                    <a:pt x="135100" y="154930"/>
                  </a:lnTo>
                  <a:lnTo>
                    <a:pt x="138860" y="157461"/>
                  </a:lnTo>
                  <a:lnTo>
                    <a:pt x="142213" y="159995"/>
                  </a:lnTo>
                  <a:lnTo>
                    <a:pt x="145295" y="162530"/>
                  </a:lnTo>
                  <a:lnTo>
                    <a:pt x="148196" y="165914"/>
                  </a:lnTo>
                  <a:lnTo>
                    <a:pt x="150977" y="169864"/>
                  </a:lnTo>
                  <a:lnTo>
                    <a:pt x="155479" y="177921"/>
                  </a:lnTo>
                  <a:lnTo>
                    <a:pt x="157479" y="184324"/>
                  </a:lnTo>
                  <a:lnTo>
                    <a:pt x="158368" y="192249"/>
                  </a:lnTo>
                  <a:lnTo>
                    <a:pt x="158763" y="200570"/>
                  </a:lnTo>
                  <a:lnTo>
                    <a:pt x="158939" y="207090"/>
                  </a:lnTo>
                  <a:lnTo>
                    <a:pt x="159067" y="229942"/>
                  </a:lnTo>
                  <a:lnTo>
                    <a:pt x="156816" y="237924"/>
                  </a:lnTo>
                  <a:lnTo>
                    <a:pt x="152994" y="246269"/>
                  </a:lnTo>
                  <a:lnTo>
                    <a:pt x="148472" y="252801"/>
                  </a:lnTo>
                  <a:lnTo>
                    <a:pt x="143641" y="258526"/>
                  </a:lnTo>
                  <a:lnTo>
                    <a:pt x="138671" y="263893"/>
                  </a:lnTo>
                  <a:lnTo>
                    <a:pt x="133640" y="269100"/>
                  </a:lnTo>
                  <a:lnTo>
                    <a:pt x="131960" y="271674"/>
                  </a:lnTo>
                  <a:lnTo>
                    <a:pt x="130093" y="276792"/>
                  </a:lnTo>
                  <a:lnTo>
                    <a:pt x="129042" y="284433"/>
                  </a:lnTo>
                  <a:lnTo>
                    <a:pt x="128611" y="289390"/>
                  </a:lnTo>
                  <a:lnTo>
                    <a:pt x="128600" y="278905"/>
                  </a:lnTo>
                  <a:lnTo>
                    <a:pt x="129447" y="276517"/>
                  </a:lnTo>
                  <a:lnTo>
                    <a:pt x="130857" y="274079"/>
                  </a:lnTo>
                  <a:lnTo>
                    <a:pt x="136219" y="2666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8" name="SMARTInkAnnotation898"/>
            <p:cNvSpPr/>
            <p:nvPr/>
          </p:nvSpPr>
          <p:spPr>
            <a:xfrm>
              <a:off x="6053720" y="3192792"/>
              <a:ext cx="133721" cy="266689"/>
            </a:xfrm>
            <a:custGeom>
              <a:avLst/>
              <a:gdLst/>
              <a:ahLst/>
              <a:cxnLst/>
              <a:rect l="0" t="0" r="0" b="0"/>
              <a:pathLst>
                <a:path w="133721" h="266689">
                  <a:moveTo>
                    <a:pt x="133720" y="38088"/>
                  </a:moveTo>
                  <a:lnTo>
                    <a:pt x="125630" y="34043"/>
                  </a:lnTo>
                  <a:lnTo>
                    <a:pt x="122400" y="31158"/>
                  </a:lnTo>
                  <a:lnTo>
                    <a:pt x="119401" y="27541"/>
                  </a:lnTo>
                  <a:lnTo>
                    <a:pt x="116554" y="23437"/>
                  </a:lnTo>
                  <a:lnTo>
                    <a:pt x="113810" y="19854"/>
                  </a:lnTo>
                  <a:lnTo>
                    <a:pt x="111133" y="16618"/>
                  </a:lnTo>
                  <a:lnTo>
                    <a:pt x="108502" y="13615"/>
                  </a:lnTo>
                  <a:lnTo>
                    <a:pt x="105901" y="10766"/>
                  </a:lnTo>
                  <a:lnTo>
                    <a:pt x="100754" y="5343"/>
                  </a:lnTo>
                  <a:lnTo>
                    <a:pt x="97350" y="3558"/>
                  </a:lnTo>
                  <a:lnTo>
                    <a:pt x="93386" y="2368"/>
                  </a:lnTo>
                  <a:lnTo>
                    <a:pt x="89051" y="1575"/>
                  </a:lnTo>
                  <a:lnTo>
                    <a:pt x="84467" y="1045"/>
                  </a:lnTo>
                  <a:lnTo>
                    <a:pt x="79718" y="693"/>
                  </a:lnTo>
                  <a:lnTo>
                    <a:pt x="70772" y="301"/>
                  </a:lnTo>
                  <a:lnTo>
                    <a:pt x="60976" y="81"/>
                  </a:lnTo>
                  <a:lnTo>
                    <a:pt x="47481" y="0"/>
                  </a:lnTo>
                  <a:lnTo>
                    <a:pt x="44900" y="843"/>
                  </a:lnTo>
                  <a:lnTo>
                    <a:pt x="42334" y="2251"/>
                  </a:lnTo>
                  <a:lnTo>
                    <a:pt x="39776" y="4037"/>
                  </a:lnTo>
                  <a:lnTo>
                    <a:pt x="37224" y="6074"/>
                  </a:lnTo>
                  <a:lnTo>
                    <a:pt x="34675" y="8279"/>
                  </a:lnTo>
                  <a:lnTo>
                    <a:pt x="32130" y="10595"/>
                  </a:lnTo>
                  <a:lnTo>
                    <a:pt x="30434" y="12986"/>
                  </a:lnTo>
                  <a:lnTo>
                    <a:pt x="26352" y="21243"/>
                  </a:lnTo>
                  <a:lnTo>
                    <a:pt x="23195" y="25165"/>
                  </a:lnTo>
                  <a:lnTo>
                    <a:pt x="19396" y="29473"/>
                  </a:lnTo>
                  <a:lnTo>
                    <a:pt x="16864" y="34884"/>
                  </a:lnTo>
                  <a:lnTo>
                    <a:pt x="15176" y="41032"/>
                  </a:lnTo>
                  <a:lnTo>
                    <a:pt x="14050" y="47671"/>
                  </a:lnTo>
                  <a:lnTo>
                    <a:pt x="13300" y="54637"/>
                  </a:lnTo>
                  <a:lnTo>
                    <a:pt x="12800" y="61820"/>
                  </a:lnTo>
                  <a:lnTo>
                    <a:pt x="12467" y="69150"/>
                  </a:lnTo>
                  <a:lnTo>
                    <a:pt x="12097" y="84066"/>
                  </a:lnTo>
                  <a:lnTo>
                    <a:pt x="11859" y="118384"/>
                  </a:lnTo>
                  <a:lnTo>
                    <a:pt x="10992" y="127179"/>
                  </a:lnTo>
                  <a:lnTo>
                    <a:pt x="9568" y="135582"/>
                  </a:lnTo>
                  <a:lnTo>
                    <a:pt x="7772" y="143724"/>
                  </a:lnTo>
                  <a:lnTo>
                    <a:pt x="6575" y="152539"/>
                  </a:lnTo>
                  <a:lnTo>
                    <a:pt x="5776" y="161802"/>
                  </a:lnTo>
                  <a:lnTo>
                    <a:pt x="5244" y="171364"/>
                  </a:lnTo>
                  <a:lnTo>
                    <a:pt x="4042" y="180279"/>
                  </a:lnTo>
                  <a:lnTo>
                    <a:pt x="2395" y="188762"/>
                  </a:lnTo>
                  <a:lnTo>
                    <a:pt x="450" y="196957"/>
                  </a:lnTo>
                  <a:lnTo>
                    <a:pt x="0" y="204961"/>
                  </a:lnTo>
                  <a:lnTo>
                    <a:pt x="547" y="212837"/>
                  </a:lnTo>
                  <a:lnTo>
                    <a:pt x="1758" y="220627"/>
                  </a:lnTo>
                  <a:lnTo>
                    <a:pt x="2565" y="227514"/>
                  </a:lnTo>
                  <a:lnTo>
                    <a:pt x="3103" y="233799"/>
                  </a:lnTo>
                  <a:lnTo>
                    <a:pt x="3462" y="239682"/>
                  </a:lnTo>
                  <a:lnTo>
                    <a:pt x="3861" y="250734"/>
                  </a:lnTo>
                  <a:lnTo>
                    <a:pt x="3967" y="256052"/>
                  </a:lnTo>
                  <a:lnTo>
                    <a:pt x="4884" y="259597"/>
                  </a:lnTo>
                  <a:lnTo>
                    <a:pt x="6343" y="261961"/>
                  </a:lnTo>
                  <a:lnTo>
                    <a:pt x="11800" y="2666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29" name="SMARTInkAnnotation899"/>
            <p:cNvSpPr/>
            <p:nvPr/>
          </p:nvSpPr>
          <p:spPr>
            <a:xfrm>
              <a:off x="6278880" y="3224319"/>
              <a:ext cx="304801" cy="157344"/>
            </a:xfrm>
            <a:custGeom>
              <a:avLst/>
              <a:gdLst/>
              <a:ahLst/>
              <a:cxnLst/>
              <a:rect l="0" t="0" r="0" b="0"/>
              <a:pathLst>
                <a:path w="304801" h="157344">
                  <a:moveTo>
                    <a:pt x="0" y="6561"/>
                  </a:moveTo>
                  <a:lnTo>
                    <a:pt x="4046" y="2516"/>
                  </a:lnTo>
                  <a:lnTo>
                    <a:pt x="6083" y="1324"/>
                  </a:lnTo>
                  <a:lnTo>
                    <a:pt x="10606" y="0"/>
                  </a:lnTo>
                  <a:lnTo>
                    <a:pt x="12998" y="494"/>
                  </a:lnTo>
                  <a:lnTo>
                    <a:pt x="17913" y="3300"/>
                  </a:lnTo>
                  <a:lnTo>
                    <a:pt x="22919" y="7369"/>
                  </a:lnTo>
                  <a:lnTo>
                    <a:pt x="27966" y="12000"/>
                  </a:lnTo>
                  <a:lnTo>
                    <a:pt x="33032" y="16881"/>
                  </a:lnTo>
                  <a:lnTo>
                    <a:pt x="34721" y="20214"/>
                  </a:lnTo>
                  <a:lnTo>
                    <a:pt x="35848" y="24130"/>
                  </a:lnTo>
                  <a:lnTo>
                    <a:pt x="36599" y="28434"/>
                  </a:lnTo>
                  <a:lnTo>
                    <a:pt x="37945" y="32996"/>
                  </a:lnTo>
                  <a:lnTo>
                    <a:pt x="39691" y="37731"/>
                  </a:lnTo>
                  <a:lnTo>
                    <a:pt x="41701" y="42581"/>
                  </a:lnTo>
                  <a:lnTo>
                    <a:pt x="43040" y="46661"/>
                  </a:lnTo>
                  <a:lnTo>
                    <a:pt x="43933" y="50228"/>
                  </a:lnTo>
                  <a:lnTo>
                    <a:pt x="44529" y="53452"/>
                  </a:lnTo>
                  <a:lnTo>
                    <a:pt x="44925" y="58142"/>
                  </a:lnTo>
                  <a:lnTo>
                    <a:pt x="45191" y="63809"/>
                  </a:lnTo>
                  <a:lnTo>
                    <a:pt x="45368" y="70126"/>
                  </a:lnTo>
                  <a:lnTo>
                    <a:pt x="46331" y="76031"/>
                  </a:lnTo>
                  <a:lnTo>
                    <a:pt x="47821" y="81661"/>
                  </a:lnTo>
                  <a:lnTo>
                    <a:pt x="49660" y="87108"/>
                  </a:lnTo>
                  <a:lnTo>
                    <a:pt x="50887" y="93279"/>
                  </a:lnTo>
                  <a:lnTo>
                    <a:pt x="51705" y="99933"/>
                  </a:lnTo>
                  <a:lnTo>
                    <a:pt x="52250" y="106909"/>
                  </a:lnTo>
                  <a:lnTo>
                    <a:pt x="53460" y="112406"/>
                  </a:lnTo>
                  <a:lnTo>
                    <a:pt x="55114" y="116919"/>
                  </a:lnTo>
                  <a:lnTo>
                    <a:pt x="57062" y="120773"/>
                  </a:lnTo>
                  <a:lnTo>
                    <a:pt x="58362" y="125035"/>
                  </a:lnTo>
                  <a:lnTo>
                    <a:pt x="59228" y="129571"/>
                  </a:lnTo>
                  <a:lnTo>
                    <a:pt x="59806" y="134288"/>
                  </a:lnTo>
                  <a:lnTo>
                    <a:pt x="60190" y="138279"/>
                  </a:lnTo>
                  <a:lnTo>
                    <a:pt x="60447" y="141786"/>
                  </a:lnTo>
                  <a:lnTo>
                    <a:pt x="60618" y="144971"/>
                  </a:lnTo>
                  <a:lnTo>
                    <a:pt x="60807" y="150768"/>
                  </a:lnTo>
                  <a:lnTo>
                    <a:pt x="60930" y="157343"/>
                  </a:lnTo>
                  <a:lnTo>
                    <a:pt x="60956" y="152717"/>
                  </a:lnTo>
                  <a:lnTo>
                    <a:pt x="60960" y="134255"/>
                  </a:lnTo>
                  <a:lnTo>
                    <a:pt x="61806" y="130637"/>
                  </a:lnTo>
                  <a:lnTo>
                    <a:pt x="63219" y="126532"/>
                  </a:lnTo>
                  <a:lnTo>
                    <a:pt x="65006" y="122102"/>
                  </a:lnTo>
                  <a:lnTo>
                    <a:pt x="66197" y="117455"/>
                  </a:lnTo>
                  <a:lnTo>
                    <a:pt x="66992" y="112663"/>
                  </a:lnTo>
                  <a:lnTo>
                    <a:pt x="67522" y="107776"/>
                  </a:lnTo>
                  <a:lnTo>
                    <a:pt x="68721" y="102824"/>
                  </a:lnTo>
                  <a:lnTo>
                    <a:pt x="70367" y="97830"/>
                  </a:lnTo>
                  <a:lnTo>
                    <a:pt x="72311" y="92807"/>
                  </a:lnTo>
                  <a:lnTo>
                    <a:pt x="74454" y="87765"/>
                  </a:lnTo>
                  <a:lnTo>
                    <a:pt x="79093" y="77647"/>
                  </a:lnTo>
                  <a:lnTo>
                    <a:pt x="82362" y="73425"/>
                  </a:lnTo>
                  <a:lnTo>
                    <a:pt x="86235" y="69764"/>
                  </a:lnTo>
                  <a:lnTo>
                    <a:pt x="90510" y="66476"/>
                  </a:lnTo>
                  <a:lnTo>
                    <a:pt x="94206" y="63438"/>
                  </a:lnTo>
                  <a:lnTo>
                    <a:pt x="97518" y="60566"/>
                  </a:lnTo>
                  <a:lnTo>
                    <a:pt x="100572" y="57804"/>
                  </a:lnTo>
                  <a:lnTo>
                    <a:pt x="104302" y="55116"/>
                  </a:lnTo>
                  <a:lnTo>
                    <a:pt x="108481" y="52478"/>
                  </a:lnTo>
                  <a:lnTo>
                    <a:pt x="116794" y="48136"/>
                  </a:lnTo>
                  <a:lnTo>
                    <a:pt x="123311" y="46205"/>
                  </a:lnTo>
                  <a:lnTo>
                    <a:pt x="131739" y="45119"/>
                  </a:lnTo>
                  <a:lnTo>
                    <a:pt x="139267" y="44865"/>
                  </a:lnTo>
                  <a:lnTo>
                    <a:pt x="143645" y="44797"/>
                  </a:lnTo>
                  <a:lnTo>
                    <a:pt x="153024" y="46979"/>
                  </a:lnTo>
                  <a:lnTo>
                    <a:pt x="161992" y="49925"/>
                  </a:lnTo>
                  <a:lnTo>
                    <a:pt x="168799" y="51234"/>
                  </a:lnTo>
                  <a:lnTo>
                    <a:pt x="176904" y="54074"/>
                  </a:lnTo>
                  <a:lnTo>
                    <a:pt x="185304" y="57311"/>
                  </a:lnTo>
                  <a:lnTo>
                    <a:pt x="194793" y="59134"/>
                  </a:lnTo>
                  <a:lnTo>
                    <a:pt x="203814" y="59674"/>
                  </a:lnTo>
                  <a:lnTo>
                    <a:pt x="220097" y="59881"/>
                  </a:lnTo>
                  <a:lnTo>
                    <a:pt x="224256" y="59892"/>
                  </a:lnTo>
                  <a:lnTo>
                    <a:pt x="226552" y="59049"/>
                  </a:lnTo>
                  <a:lnTo>
                    <a:pt x="231358" y="55853"/>
                  </a:lnTo>
                  <a:lnTo>
                    <a:pt x="232979" y="53816"/>
                  </a:lnTo>
                  <a:lnTo>
                    <a:pt x="234059" y="51611"/>
                  </a:lnTo>
                  <a:lnTo>
                    <a:pt x="235260" y="46903"/>
                  </a:lnTo>
                  <a:lnTo>
                    <a:pt x="235793" y="41989"/>
                  </a:lnTo>
                  <a:lnTo>
                    <a:pt x="236136" y="37172"/>
                  </a:lnTo>
                  <a:lnTo>
                    <a:pt x="236216" y="29773"/>
                  </a:lnTo>
                  <a:lnTo>
                    <a:pt x="232174" y="29525"/>
                  </a:lnTo>
                  <a:lnTo>
                    <a:pt x="230136" y="30337"/>
                  </a:lnTo>
                  <a:lnTo>
                    <a:pt x="223223" y="34679"/>
                  </a:lnTo>
                  <a:lnTo>
                    <a:pt x="218308" y="35991"/>
                  </a:lnTo>
                  <a:lnTo>
                    <a:pt x="215812" y="38034"/>
                  </a:lnTo>
                  <a:lnTo>
                    <a:pt x="213302" y="41090"/>
                  </a:lnTo>
                  <a:lnTo>
                    <a:pt x="210781" y="44821"/>
                  </a:lnTo>
                  <a:lnTo>
                    <a:pt x="208255" y="48154"/>
                  </a:lnTo>
                  <a:lnTo>
                    <a:pt x="205722" y="51223"/>
                  </a:lnTo>
                  <a:lnTo>
                    <a:pt x="203189" y="54116"/>
                  </a:lnTo>
                  <a:lnTo>
                    <a:pt x="199806" y="57738"/>
                  </a:lnTo>
                  <a:lnTo>
                    <a:pt x="191532" y="66277"/>
                  </a:lnTo>
                  <a:lnTo>
                    <a:pt x="188647" y="70925"/>
                  </a:lnTo>
                  <a:lnTo>
                    <a:pt x="186725" y="75717"/>
                  </a:lnTo>
                  <a:lnTo>
                    <a:pt x="185444" y="80605"/>
                  </a:lnTo>
                  <a:lnTo>
                    <a:pt x="182896" y="84710"/>
                  </a:lnTo>
                  <a:lnTo>
                    <a:pt x="179504" y="88294"/>
                  </a:lnTo>
                  <a:lnTo>
                    <a:pt x="175550" y="91530"/>
                  </a:lnTo>
                  <a:lnTo>
                    <a:pt x="172912" y="95380"/>
                  </a:lnTo>
                  <a:lnTo>
                    <a:pt x="171155" y="99641"/>
                  </a:lnTo>
                  <a:lnTo>
                    <a:pt x="169983" y="104174"/>
                  </a:lnTo>
                  <a:lnTo>
                    <a:pt x="169202" y="108043"/>
                  </a:lnTo>
                  <a:lnTo>
                    <a:pt x="168682" y="111469"/>
                  </a:lnTo>
                  <a:lnTo>
                    <a:pt x="168335" y="114600"/>
                  </a:lnTo>
                  <a:lnTo>
                    <a:pt x="167257" y="117534"/>
                  </a:lnTo>
                  <a:lnTo>
                    <a:pt x="165691" y="120336"/>
                  </a:lnTo>
                  <a:lnTo>
                    <a:pt x="163802" y="123051"/>
                  </a:lnTo>
                  <a:lnTo>
                    <a:pt x="163387" y="125708"/>
                  </a:lnTo>
                  <a:lnTo>
                    <a:pt x="163959" y="128326"/>
                  </a:lnTo>
                  <a:lnTo>
                    <a:pt x="165186" y="130917"/>
                  </a:lnTo>
                  <a:lnTo>
                    <a:pt x="166004" y="133492"/>
                  </a:lnTo>
                  <a:lnTo>
                    <a:pt x="166550" y="136055"/>
                  </a:lnTo>
                  <a:lnTo>
                    <a:pt x="166913" y="138611"/>
                  </a:lnTo>
                  <a:lnTo>
                    <a:pt x="168002" y="140314"/>
                  </a:lnTo>
                  <a:lnTo>
                    <a:pt x="169575" y="141450"/>
                  </a:lnTo>
                  <a:lnTo>
                    <a:pt x="173580" y="142712"/>
                  </a:lnTo>
                  <a:lnTo>
                    <a:pt x="183050" y="143522"/>
                  </a:lnTo>
                  <a:lnTo>
                    <a:pt x="185533" y="143588"/>
                  </a:lnTo>
                  <a:lnTo>
                    <a:pt x="188035" y="142786"/>
                  </a:lnTo>
                  <a:lnTo>
                    <a:pt x="193074" y="139637"/>
                  </a:lnTo>
                  <a:lnTo>
                    <a:pt x="198135" y="135415"/>
                  </a:lnTo>
                  <a:lnTo>
                    <a:pt x="204054" y="130716"/>
                  </a:lnTo>
                  <a:lnTo>
                    <a:pt x="212329" y="125806"/>
                  </a:lnTo>
                  <a:lnTo>
                    <a:pt x="216059" y="123311"/>
                  </a:lnTo>
                  <a:lnTo>
                    <a:pt x="219393" y="120801"/>
                  </a:lnTo>
                  <a:lnTo>
                    <a:pt x="222462" y="118281"/>
                  </a:lnTo>
                  <a:lnTo>
                    <a:pt x="225355" y="115754"/>
                  </a:lnTo>
                  <a:lnTo>
                    <a:pt x="228130" y="113223"/>
                  </a:lnTo>
                  <a:lnTo>
                    <a:pt x="233472" y="108153"/>
                  </a:lnTo>
                  <a:lnTo>
                    <a:pt x="246353" y="95460"/>
                  </a:lnTo>
                  <a:lnTo>
                    <a:pt x="248055" y="92920"/>
                  </a:lnTo>
                  <a:lnTo>
                    <a:pt x="249191" y="90381"/>
                  </a:lnTo>
                  <a:lnTo>
                    <a:pt x="249947" y="87841"/>
                  </a:lnTo>
                  <a:lnTo>
                    <a:pt x="251298" y="85301"/>
                  </a:lnTo>
                  <a:lnTo>
                    <a:pt x="253045" y="82761"/>
                  </a:lnTo>
                  <a:lnTo>
                    <a:pt x="258975" y="75273"/>
                  </a:lnTo>
                  <a:lnTo>
                    <a:pt x="259050" y="79225"/>
                  </a:lnTo>
                  <a:lnTo>
                    <a:pt x="259071" y="85759"/>
                  </a:lnTo>
                  <a:lnTo>
                    <a:pt x="259921" y="88146"/>
                  </a:lnTo>
                  <a:lnTo>
                    <a:pt x="263123" y="93057"/>
                  </a:lnTo>
                  <a:lnTo>
                    <a:pt x="264315" y="95552"/>
                  </a:lnTo>
                  <a:lnTo>
                    <a:pt x="265110" y="98062"/>
                  </a:lnTo>
                  <a:lnTo>
                    <a:pt x="265640" y="100582"/>
                  </a:lnTo>
                  <a:lnTo>
                    <a:pt x="265993" y="103108"/>
                  </a:lnTo>
                  <a:lnTo>
                    <a:pt x="266229" y="105639"/>
                  </a:lnTo>
                  <a:lnTo>
                    <a:pt x="266386" y="108173"/>
                  </a:lnTo>
                  <a:lnTo>
                    <a:pt x="267337" y="110710"/>
                  </a:lnTo>
                  <a:lnTo>
                    <a:pt x="268818" y="113247"/>
                  </a:lnTo>
                  <a:lnTo>
                    <a:pt x="270653" y="115784"/>
                  </a:lnTo>
                  <a:lnTo>
                    <a:pt x="271874" y="118323"/>
                  </a:lnTo>
                  <a:lnTo>
                    <a:pt x="272690" y="120863"/>
                  </a:lnTo>
                  <a:lnTo>
                    <a:pt x="273233" y="123402"/>
                  </a:lnTo>
                  <a:lnTo>
                    <a:pt x="273596" y="125942"/>
                  </a:lnTo>
                  <a:lnTo>
                    <a:pt x="273838" y="128481"/>
                  </a:lnTo>
                  <a:lnTo>
                    <a:pt x="273998" y="131022"/>
                  </a:lnTo>
                  <a:lnTo>
                    <a:pt x="275799" y="132715"/>
                  </a:lnTo>
                  <a:lnTo>
                    <a:pt x="278692" y="133843"/>
                  </a:lnTo>
                  <a:lnTo>
                    <a:pt x="287413" y="135655"/>
                  </a:lnTo>
                  <a:lnTo>
                    <a:pt x="292969" y="135969"/>
                  </a:lnTo>
                  <a:lnTo>
                    <a:pt x="295219" y="135166"/>
                  </a:lnTo>
                  <a:lnTo>
                    <a:pt x="297567" y="133785"/>
                  </a:lnTo>
                  <a:lnTo>
                    <a:pt x="304800" y="128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0" name="SMARTInkAnnotation900"/>
            <p:cNvSpPr/>
            <p:nvPr/>
          </p:nvSpPr>
          <p:spPr>
            <a:xfrm>
              <a:off x="6644640" y="3269457"/>
              <a:ext cx="114301" cy="98135"/>
            </a:xfrm>
            <a:custGeom>
              <a:avLst/>
              <a:gdLst/>
              <a:ahLst/>
              <a:cxnLst/>
              <a:rect l="0" t="0" r="0" b="0"/>
              <a:pathLst>
                <a:path w="114301" h="98135">
                  <a:moveTo>
                    <a:pt x="0" y="14763"/>
                  </a:moveTo>
                  <a:lnTo>
                    <a:pt x="4046" y="14763"/>
                  </a:lnTo>
                  <a:lnTo>
                    <a:pt x="5237" y="15610"/>
                  </a:lnTo>
                  <a:lnTo>
                    <a:pt x="6032" y="17021"/>
                  </a:lnTo>
                  <a:lnTo>
                    <a:pt x="6562" y="18808"/>
                  </a:lnTo>
                  <a:lnTo>
                    <a:pt x="6914" y="20847"/>
                  </a:lnTo>
                  <a:lnTo>
                    <a:pt x="7150" y="23052"/>
                  </a:lnTo>
                  <a:lnTo>
                    <a:pt x="7528" y="28630"/>
                  </a:lnTo>
                  <a:lnTo>
                    <a:pt x="7580" y="31650"/>
                  </a:lnTo>
                  <a:lnTo>
                    <a:pt x="7618" y="51925"/>
                  </a:lnTo>
                  <a:lnTo>
                    <a:pt x="6772" y="56471"/>
                  </a:lnTo>
                  <a:lnTo>
                    <a:pt x="5362" y="61195"/>
                  </a:lnTo>
                  <a:lnTo>
                    <a:pt x="3574" y="66038"/>
                  </a:lnTo>
                  <a:lnTo>
                    <a:pt x="2383" y="70113"/>
                  </a:lnTo>
                  <a:lnTo>
                    <a:pt x="1589" y="73676"/>
                  </a:lnTo>
                  <a:lnTo>
                    <a:pt x="1059" y="76899"/>
                  </a:lnTo>
                  <a:lnTo>
                    <a:pt x="706" y="79893"/>
                  </a:lnTo>
                  <a:lnTo>
                    <a:pt x="471" y="82737"/>
                  </a:lnTo>
                  <a:lnTo>
                    <a:pt x="314" y="85479"/>
                  </a:lnTo>
                  <a:lnTo>
                    <a:pt x="140" y="90784"/>
                  </a:lnTo>
                  <a:lnTo>
                    <a:pt x="9" y="98127"/>
                  </a:lnTo>
                  <a:lnTo>
                    <a:pt x="1" y="81376"/>
                  </a:lnTo>
                  <a:lnTo>
                    <a:pt x="848" y="78645"/>
                  </a:lnTo>
                  <a:lnTo>
                    <a:pt x="2259" y="75978"/>
                  </a:lnTo>
                  <a:lnTo>
                    <a:pt x="4046" y="73353"/>
                  </a:lnTo>
                  <a:lnTo>
                    <a:pt x="6084" y="69910"/>
                  </a:lnTo>
                  <a:lnTo>
                    <a:pt x="8289" y="65921"/>
                  </a:lnTo>
                  <a:lnTo>
                    <a:pt x="12998" y="56973"/>
                  </a:lnTo>
                  <a:lnTo>
                    <a:pt x="17913" y="47352"/>
                  </a:lnTo>
                  <a:lnTo>
                    <a:pt x="20408" y="43263"/>
                  </a:lnTo>
                  <a:lnTo>
                    <a:pt x="22919" y="39689"/>
                  </a:lnTo>
                  <a:lnTo>
                    <a:pt x="25440" y="36461"/>
                  </a:lnTo>
                  <a:lnTo>
                    <a:pt x="28813" y="32615"/>
                  </a:lnTo>
                  <a:lnTo>
                    <a:pt x="32756" y="28358"/>
                  </a:lnTo>
                  <a:lnTo>
                    <a:pt x="47205" y="13403"/>
                  </a:lnTo>
                  <a:lnTo>
                    <a:pt x="55568" y="4953"/>
                  </a:lnTo>
                  <a:lnTo>
                    <a:pt x="58211" y="3143"/>
                  </a:lnTo>
                  <a:lnTo>
                    <a:pt x="60821" y="1936"/>
                  </a:lnTo>
                  <a:lnTo>
                    <a:pt x="63408" y="1132"/>
                  </a:lnTo>
                  <a:lnTo>
                    <a:pt x="65979" y="596"/>
                  </a:lnTo>
                  <a:lnTo>
                    <a:pt x="68539" y="238"/>
                  </a:lnTo>
                  <a:lnTo>
                    <a:pt x="71093" y="0"/>
                  </a:lnTo>
                  <a:lnTo>
                    <a:pt x="73642" y="688"/>
                  </a:lnTo>
                  <a:lnTo>
                    <a:pt x="76189" y="1993"/>
                  </a:lnTo>
                  <a:lnTo>
                    <a:pt x="78732" y="3709"/>
                  </a:lnTo>
                  <a:lnTo>
                    <a:pt x="80428" y="5701"/>
                  </a:lnTo>
                  <a:lnTo>
                    <a:pt x="81559" y="7875"/>
                  </a:lnTo>
                  <a:lnTo>
                    <a:pt x="82312" y="10171"/>
                  </a:lnTo>
                  <a:lnTo>
                    <a:pt x="83662" y="13395"/>
                  </a:lnTo>
                  <a:lnTo>
                    <a:pt x="85408" y="17238"/>
                  </a:lnTo>
                  <a:lnTo>
                    <a:pt x="87418" y="21493"/>
                  </a:lnTo>
                  <a:lnTo>
                    <a:pt x="89606" y="25176"/>
                  </a:lnTo>
                  <a:lnTo>
                    <a:pt x="91911" y="28479"/>
                  </a:lnTo>
                  <a:lnTo>
                    <a:pt x="94294" y="31527"/>
                  </a:lnTo>
                  <a:lnTo>
                    <a:pt x="95883" y="35253"/>
                  </a:lnTo>
                  <a:lnTo>
                    <a:pt x="96942" y="39429"/>
                  </a:lnTo>
                  <a:lnTo>
                    <a:pt x="97648" y="43907"/>
                  </a:lnTo>
                  <a:lnTo>
                    <a:pt x="98119" y="48586"/>
                  </a:lnTo>
                  <a:lnTo>
                    <a:pt x="98433" y="53398"/>
                  </a:lnTo>
                  <a:lnTo>
                    <a:pt x="98781" y="62414"/>
                  </a:lnTo>
                  <a:lnTo>
                    <a:pt x="98978" y="72250"/>
                  </a:lnTo>
                  <a:lnTo>
                    <a:pt x="99059" y="97067"/>
                  </a:lnTo>
                  <a:lnTo>
                    <a:pt x="99906" y="97573"/>
                  </a:lnTo>
                  <a:lnTo>
                    <a:pt x="103105" y="98134"/>
                  </a:lnTo>
                  <a:lnTo>
                    <a:pt x="105143" y="97437"/>
                  </a:lnTo>
                  <a:lnTo>
                    <a:pt x="107349" y="96126"/>
                  </a:lnTo>
                  <a:lnTo>
                    <a:pt x="114300" y="909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1" name="SMARTInkAnnotation901"/>
            <p:cNvSpPr/>
            <p:nvPr/>
          </p:nvSpPr>
          <p:spPr>
            <a:xfrm>
              <a:off x="6789588" y="3140803"/>
              <a:ext cx="365593" cy="286654"/>
            </a:xfrm>
            <a:custGeom>
              <a:avLst/>
              <a:gdLst/>
              <a:ahLst/>
              <a:cxnLst/>
              <a:rect l="0" t="0" r="0" b="0"/>
              <a:pathLst>
                <a:path w="365593" h="286654">
                  <a:moveTo>
                    <a:pt x="37932" y="166277"/>
                  </a:moveTo>
                  <a:lnTo>
                    <a:pt x="58158" y="150096"/>
                  </a:lnTo>
                  <a:lnTo>
                    <a:pt x="64963" y="145330"/>
                  </a:lnTo>
                  <a:lnTo>
                    <a:pt x="78584" y="137775"/>
                  </a:lnTo>
                  <a:lnTo>
                    <a:pt x="89434" y="129608"/>
                  </a:lnTo>
                  <a:lnTo>
                    <a:pt x="90728" y="128601"/>
                  </a:lnTo>
                  <a:lnTo>
                    <a:pt x="88773" y="128366"/>
                  </a:lnTo>
                  <a:lnTo>
                    <a:pt x="87066" y="128303"/>
                  </a:lnTo>
                  <a:lnTo>
                    <a:pt x="85081" y="129107"/>
                  </a:lnTo>
                  <a:lnTo>
                    <a:pt x="80617" y="132260"/>
                  </a:lnTo>
                  <a:lnTo>
                    <a:pt x="75812" y="138740"/>
                  </a:lnTo>
                  <a:lnTo>
                    <a:pt x="70854" y="146418"/>
                  </a:lnTo>
                  <a:lnTo>
                    <a:pt x="65828" y="152653"/>
                  </a:lnTo>
                  <a:lnTo>
                    <a:pt x="58515" y="160504"/>
                  </a:lnTo>
                  <a:lnTo>
                    <a:pt x="54194" y="164969"/>
                  </a:lnTo>
                  <a:lnTo>
                    <a:pt x="50467" y="169638"/>
                  </a:lnTo>
                  <a:lnTo>
                    <a:pt x="47135" y="174445"/>
                  </a:lnTo>
                  <a:lnTo>
                    <a:pt x="40329" y="185147"/>
                  </a:lnTo>
                  <a:lnTo>
                    <a:pt x="31660" y="198370"/>
                  </a:lnTo>
                  <a:lnTo>
                    <a:pt x="26977" y="204606"/>
                  </a:lnTo>
                  <a:lnTo>
                    <a:pt x="22161" y="210456"/>
                  </a:lnTo>
                  <a:lnTo>
                    <a:pt x="17259" y="216050"/>
                  </a:lnTo>
                  <a:lnTo>
                    <a:pt x="13143" y="221472"/>
                  </a:lnTo>
                  <a:lnTo>
                    <a:pt x="9553" y="226781"/>
                  </a:lnTo>
                  <a:lnTo>
                    <a:pt x="6313" y="232013"/>
                  </a:lnTo>
                  <a:lnTo>
                    <a:pt x="4152" y="237194"/>
                  </a:lnTo>
                  <a:lnTo>
                    <a:pt x="2713" y="242342"/>
                  </a:lnTo>
                  <a:lnTo>
                    <a:pt x="1753" y="247467"/>
                  </a:lnTo>
                  <a:lnTo>
                    <a:pt x="685" y="255419"/>
                  </a:lnTo>
                  <a:lnTo>
                    <a:pt x="211" y="261776"/>
                  </a:lnTo>
                  <a:lnTo>
                    <a:pt x="0" y="267423"/>
                  </a:lnTo>
                  <a:lnTo>
                    <a:pt x="791" y="269268"/>
                  </a:lnTo>
                  <a:lnTo>
                    <a:pt x="2164" y="270497"/>
                  </a:lnTo>
                  <a:lnTo>
                    <a:pt x="3926" y="271317"/>
                  </a:lnTo>
                  <a:lnTo>
                    <a:pt x="14498" y="272471"/>
                  </a:lnTo>
                  <a:lnTo>
                    <a:pt x="23567" y="272741"/>
                  </a:lnTo>
                  <a:lnTo>
                    <a:pt x="28355" y="272813"/>
                  </a:lnTo>
                  <a:lnTo>
                    <a:pt x="38190" y="270635"/>
                  </a:lnTo>
                  <a:lnTo>
                    <a:pt x="49053" y="265998"/>
                  </a:lnTo>
                  <a:lnTo>
                    <a:pt x="55506" y="262391"/>
                  </a:lnTo>
                  <a:lnTo>
                    <a:pt x="62348" y="258293"/>
                  </a:lnTo>
                  <a:lnTo>
                    <a:pt x="68602" y="253868"/>
                  </a:lnTo>
                  <a:lnTo>
                    <a:pt x="74466" y="249224"/>
                  </a:lnTo>
                  <a:lnTo>
                    <a:pt x="80068" y="244435"/>
                  </a:lnTo>
                  <a:lnTo>
                    <a:pt x="86343" y="238702"/>
                  </a:lnTo>
                  <a:lnTo>
                    <a:pt x="100088" y="225559"/>
                  </a:lnTo>
                  <a:lnTo>
                    <a:pt x="118061" y="207925"/>
                  </a:lnTo>
                  <a:lnTo>
                    <a:pt x="122678" y="200816"/>
                  </a:lnTo>
                  <a:lnTo>
                    <a:pt x="126603" y="192689"/>
                  </a:lnTo>
                  <a:lnTo>
                    <a:pt x="130066" y="183885"/>
                  </a:lnTo>
                  <a:lnTo>
                    <a:pt x="134068" y="175476"/>
                  </a:lnTo>
                  <a:lnTo>
                    <a:pt x="138429" y="167330"/>
                  </a:lnTo>
                  <a:lnTo>
                    <a:pt x="143030" y="159359"/>
                  </a:lnTo>
                  <a:lnTo>
                    <a:pt x="146944" y="150658"/>
                  </a:lnTo>
                  <a:lnTo>
                    <a:pt x="150400" y="141471"/>
                  </a:lnTo>
                  <a:lnTo>
                    <a:pt x="169904" y="82789"/>
                  </a:lnTo>
                  <a:lnTo>
                    <a:pt x="171634" y="75058"/>
                  </a:lnTo>
                  <a:lnTo>
                    <a:pt x="172787" y="67365"/>
                  </a:lnTo>
                  <a:lnTo>
                    <a:pt x="173555" y="59696"/>
                  </a:lnTo>
                  <a:lnTo>
                    <a:pt x="174068" y="52043"/>
                  </a:lnTo>
                  <a:lnTo>
                    <a:pt x="174409" y="44401"/>
                  </a:lnTo>
                  <a:lnTo>
                    <a:pt x="174889" y="23768"/>
                  </a:lnTo>
                  <a:lnTo>
                    <a:pt x="175088" y="0"/>
                  </a:lnTo>
                  <a:lnTo>
                    <a:pt x="175091" y="13408"/>
                  </a:lnTo>
                  <a:lnTo>
                    <a:pt x="174244" y="18644"/>
                  </a:lnTo>
                  <a:lnTo>
                    <a:pt x="172834" y="24675"/>
                  </a:lnTo>
                  <a:lnTo>
                    <a:pt x="171047" y="31236"/>
                  </a:lnTo>
                  <a:lnTo>
                    <a:pt x="166803" y="45299"/>
                  </a:lnTo>
                  <a:lnTo>
                    <a:pt x="164486" y="52605"/>
                  </a:lnTo>
                  <a:lnTo>
                    <a:pt x="162941" y="60016"/>
                  </a:lnTo>
                  <a:lnTo>
                    <a:pt x="161912" y="67496"/>
                  </a:lnTo>
                  <a:lnTo>
                    <a:pt x="161225" y="75023"/>
                  </a:lnTo>
                  <a:lnTo>
                    <a:pt x="159075" y="83428"/>
                  </a:lnTo>
                  <a:lnTo>
                    <a:pt x="155947" y="92417"/>
                  </a:lnTo>
                  <a:lnTo>
                    <a:pt x="152169" y="101798"/>
                  </a:lnTo>
                  <a:lnTo>
                    <a:pt x="149650" y="111438"/>
                  </a:lnTo>
                  <a:lnTo>
                    <a:pt x="147971" y="121251"/>
                  </a:lnTo>
                  <a:lnTo>
                    <a:pt x="146851" y="131179"/>
                  </a:lnTo>
                  <a:lnTo>
                    <a:pt x="145258" y="140339"/>
                  </a:lnTo>
                  <a:lnTo>
                    <a:pt x="143349" y="148985"/>
                  </a:lnTo>
                  <a:lnTo>
                    <a:pt x="134203" y="185157"/>
                  </a:lnTo>
                  <a:lnTo>
                    <a:pt x="132593" y="193257"/>
                  </a:lnTo>
                  <a:lnTo>
                    <a:pt x="131519" y="200350"/>
                  </a:lnTo>
                  <a:lnTo>
                    <a:pt x="130804" y="206773"/>
                  </a:lnTo>
                  <a:lnTo>
                    <a:pt x="130326" y="212747"/>
                  </a:lnTo>
                  <a:lnTo>
                    <a:pt x="130008" y="218424"/>
                  </a:lnTo>
                  <a:lnTo>
                    <a:pt x="129796" y="223902"/>
                  </a:lnTo>
                  <a:lnTo>
                    <a:pt x="130501" y="229247"/>
                  </a:lnTo>
                  <a:lnTo>
                    <a:pt x="131818" y="234504"/>
                  </a:lnTo>
                  <a:lnTo>
                    <a:pt x="133543" y="239702"/>
                  </a:lnTo>
                  <a:lnTo>
                    <a:pt x="135539" y="243167"/>
                  </a:lnTo>
                  <a:lnTo>
                    <a:pt x="137717" y="245477"/>
                  </a:lnTo>
                  <a:lnTo>
                    <a:pt x="140015" y="247017"/>
                  </a:lnTo>
                  <a:lnTo>
                    <a:pt x="144827" y="248728"/>
                  </a:lnTo>
                  <a:lnTo>
                    <a:pt x="154814" y="249827"/>
                  </a:lnTo>
                  <a:lnTo>
                    <a:pt x="162129" y="247719"/>
                  </a:lnTo>
                  <a:lnTo>
                    <a:pt x="170177" y="243960"/>
                  </a:lnTo>
                  <a:lnTo>
                    <a:pt x="180315" y="236237"/>
                  </a:lnTo>
                  <a:lnTo>
                    <a:pt x="188984" y="228132"/>
                  </a:lnTo>
                  <a:lnTo>
                    <a:pt x="198482" y="221144"/>
                  </a:lnTo>
                  <a:lnTo>
                    <a:pt x="208348" y="215216"/>
                  </a:lnTo>
                  <a:lnTo>
                    <a:pt x="218377" y="209759"/>
                  </a:lnTo>
                  <a:lnTo>
                    <a:pt x="229498" y="201927"/>
                  </a:lnTo>
                  <a:lnTo>
                    <a:pt x="238155" y="194243"/>
                  </a:lnTo>
                  <a:lnTo>
                    <a:pt x="240841" y="192541"/>
                  </a:lnTo>
                  <a:lnTo>
                    <a:pt x="246083" y="190650"/>
                  </a:lnTo>
                  <a:lnTo>
                    <a:pt x="253794" y="189585"/>
                  </a:lnTo>
                  <a:lnTo>
                    <a:pt x="255500" y="190283"/>
                  </a:lnTo>
                  <a:lnTo>
                    <a:pt x="256638" y="191594"/>
                  </a:lnTo>
                  <a:lnTo>
                    <a:pt x="257396" y="193315"/>
                  </a:lnTo>
                  <a:lnTo>
                    <a:pt x="262508" y="199783"/>
                  </a:lnTo>
                  <a:lnTo>
                    <a:pt x="263850" y="203008"/>
                  </a:lnTo>
                  <a:lnTo>
                    <a:pt x="265340" y="211106"/>
                  </a:lnTo>
                  <a:lnTo>
                    <a:pt x="265737" y="215637"/>
                  </a:lnTo>
                  <a:lnTo>
                    <a:pt x="266002" y="220350"/>
                  </a:lnTo>
                  <a:lnTo>
                    <a:pt x="266179" y="225186"/>
                  </a:lnTo>
                  <a:lnTo>
                    <a:pt x="267143" y="230103"/>
                  </a:lnTo>
                  <a:lnTo>
                    <a:pt x="268633" y="235074"/>
                  </a:lnTo>
                  <a:lnTo>
                    <a:pt x="270473" y="240082"/>
                  </a:lnTo>
                  <a:lnTo>
                    <a:pt x="272546" y="245113"/>
                  </a:lnTo>
                  <a:lnTo>
                    <a:pt x="274775" y="250161"/>
                  </a:lnTo>
                  <a:lnTo>
                    <a:pt x="277107" y="255220"/>
                  </a:lnTo>
                  <a:lnTo>
                    <a:pt x="279698" y="263098"/>
                  </a:lnTo>
                  <a:lnTo>
                    <a:pt x="280390" y="266384"/>
                  </a:lnTo>
                  <a:lnTo>
                    <a:pt x="282544" y="269422"/>
                  </a:lnTo>
                  <a:lnTo>
                    <a:pt x="292819" y="277742"/>
                  </a:lnTo>
                  <a:lnTo>
                    <a:pt x="298817" y="282986"/>
                  </a:lnTo>
                  <a:lnTo>
                    <a:pt x="302449" y="284723"/>
                  </a:lnTo>
                  <a:lnTo>
                    <a:pt x="311000" y="286653"/>
                  </a:lnTo>
                  <a:lnTo>
                    <a:pt x="316498" y="286321"/>
                  </a:lnTo>
                  <a:lnTo>
                    <a:pt x="322703" y="285253"/>
                  </a:lnTo>
                  <a:lnTo>
                    <a:pt x="329378" y="283695"/>
                  </a:lnTo>
                  <a:lnTo>
                    <a:pt x="336369" y="280962"/>
                  </a:lnTo>
                  <a:lnTo>
                    <a:pt x="343570" y="277447"/>
                  </a:lnTo>
                  <a:lnTo>
                    <a:pt x="365592" y="265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2" name="SMARTInkAnnotation902"/>
            <p:cNvSpPr/>
            <p:nvPr/>
          </p:nvSpPr>
          <p:spPr>
            <a:xfrm>
              <a:off x="7338161" y="3147060"/>
              <a:ext cx="121364" cy="319658"/>
            </a:xfrm>
            <a:custGeom>
              <a:avLst/>
              <a:gdLst/>
              <a:ahLst/>
              <a:cxnLst/>
              <a:rect l="0" t="0" r="0" b="0"/>
              <a:pathLst>
                <a:path w="121364" h="319658">
                  <a:moveTo>
                    <a:pt x="22759" y="0"/>
                  </a:moveTo>
                  <a:lnTo>
                    <a:pt x="30849" y="8091"/>
                  </a:lnTo>
                  <a:lnTo>
                    <a:pt x="33233" y="12167"/>
                  </a:lnTo>
                  <a:lnTo>
                    <a:pt x="35881" y="21212"/>
                  </a:lnTo>
                  <a:lnTo>
                    <a:pt x="36587" y="26841"/>
                  </a:lnTo>
                  <a:lnTo>
                    <a:pt x="37059" y="33134"/>
                  </a:lnTo>
                  <a:lnTo>
                    <a:pt x="37372" y="39870"/>
                  </a:lnTo>
                  <a:lnTo>
                    <a:pt x="37720" y="54127"/>
                  </a:lnTo>
                  <a:lnTo>
                    <a:pt x="37813" y="61484"/>
                  </a:lnTo>
                  <a:lnTo>
                    <a:pt x="37029" y="69776"/>
                  </a:lnTo>
                  <a:lnTo>
                    <a:pt x="35659" y="78691"/>
                  </a:lnTo>
                  <a:lnTo>
                    <a:pt x="33899" y="88020"/>
                  </a:lnTo>
                  <a:lnTo>
                    <a:pt x="32725" y="98474"/>
                  </a:lnTo>
                  <a:lnTo>
                    <a:pt x="31943" y="109676"/>
                  </a:lnTo>
                  <a:lnTo>
                    <a:pt x="31422" y="121377"/>
                  </a:lnTo>
                  <a:lnTo>
                    <a:pt x="30843" y="145668"/>
                  </a:lnTo>
                  <a:lnTo>
                    <a:pt x="30688" y="158072"/>
                  </a:lnTo>
                  <a:lnTo>
                    <a:pt x="29739" y="169728"/>
                  </a:lnTo>
                  <a:lnTo>
                    <a:pt x="28260" y="180885"/>
                  </a:lnTo>
                  <a:lnTo>
                    <a:pt x="26427" y="191710"/>
                  </a:lnTo>
                  <a:lnTo>
                    <a:pt x="25204" y="203160"/>
                  </a:lnTo>
                  <a:lnTo>
                    <a:pt x="24390" y="215027"/>
                  </a:lnTo>
                  <a:lnTo>
                    <a:pt x="23484" y="238654"/>
                  </a:lnTo>
                  <a:lnTo>
                    <a:pt x="22902" y="276902"/>
                  </a:lnTo>
                  <a:lnTo>
                    <a:pt x="22761" y="318747"/>
                  </a:lnTo>
                  <a:lnTo>
                    <a:pt x="21914" y="319178"/>
                  </a:lnTo>
                  <a:lnTo>
                    <a:pt x="18715" y="319657"/>
                  </a:lnTo>
                  <a:lnTo>
                    <a:pt x="17523" y="318091"/>
                  </a:lnTo>
                  <a:lnTo>
                    <a:pt x="16199" y="311836"/>
                  </a:lnTo>
                  <a:lnTo>
                    <a:pt x="15610" y="303412"/>
                  </a:lnTo>
                  <a:lnTo>
                    <a:pt x="15453" y="298794"/>
                  </a:lnTo>
                  <a:lnTo>
                    <a:pt x="14503" y="293176"/>
                  </a:lnTo>
                  <a:lnTo>
                    <a:pt x="13021" y="286891"/>
                  </a:lnTo>
                  <a:lnTo>
                    <a:pt x="11187" y="280161"/>
                  </a:lnTo>
                  <a:lnTo>
                    <a:pt x="9965" y="273134"/>
                  </a:lnTo>
                  <a:lnTo>
                    <a:pt x="9149" y="265909"/>
                  </a:lnTo>
                  <a:lnTo>
                    <a:pt x="8607" y="258553"/>
                  </a:lnTo>
                  <a:lnTo>
                    <a:pt x="2497" y="196229"/>
                  </a:lnTo>
                  <a:lnTo>
                    <a:pt x="1631" y="182465"/>
                  </a:lnTo>
                  <a:lnTo>
                    <a:pt x="670" y="158143"/>
                  </a:lnTo>
                  <a:lnTo>
                    <a:pt x="128" y="125409"/>
                  </a:lnTo>
                  <a:lnTo>
                    <a:pt x="0" y="104562"/>
                  </a:lnTo>
                  <a:lnTo>
                    <a:pt x="814" y="95108"/>
                  </a:lnTo>
                  <a:lnTo>
                    <a:pt x="2203" y="86265"/>
                  </a:lnTo>
                  <a:lnTo>
                    <a:pt x="3975" y="77830"/>
                  </a:lnTo>
                  <a:lnTo>
                    <a:pt x="5156" y="69667"/>
                  </a:lnTo>
                  <a:lnTo>
                    <a:pt x="5944" y="61685"/>
                  </a:lnTo>
                  <a:lnTo>
                    <a:pt x="6469" y="53823"/>
                  </a:lnTo>
                  <a:lnTo>
                    <a:pt x="7666" y="46889"/>
                  </a:lnTo>
                  <a:lnTo>
                    <a:pt x="9310" y="40572"/>
                  </a:lnTo>
                  <a:lnTo>
                    <a:pt x="11253" y="34668"/>
                  </a:lnTo>
                  <a:lnTo>
                    <a:pt x="13395" y="29886"/>
                  </a:lnTo>
                  <a:lnTo>
                    <a:pt x="15671" y="25851"/>
                  </a:lnTo>
                  <a:lnTo>
                    <a:pt x="18033" y="22314"/>
                  </a:lnTo>
                  <a:lnTo>
                    <a:pt x="20455" y="19109"/>
                  </a:lnTo>
                  <a:lnTo>
                    <a:pt x="22917" y="16126"/>
                  </a:lnTo>
                  <a:lnTo>
                    <a:pt x="25403" y="13291"/>
                  </a:lnTo>
                  <a:lnTo>
                    <a:pt x="28756" y="11401"/>
                  </a:lnTo>
                  <a:lnTo>
                    <a:pt x="32684" y="10141"/>
                  </a:lnTo>
                  <a:lnTo>
                    <a:pt x="36996" y="9300"/>
                  </a:lnTo>
                  <a:lnTo>
                    <a:pt x="41564" y="9587"/>
                  </a:lnTo>
                  <a:lnTo>
                    <a:pt x="46302" y="10625"/>
                  </a:lnTo>
                  <a:lnTo>
                    <a:pt x="51155" y="12163"/>
                  </a:lnTo>
                  <a:lnTo>
                    <a:pt x="55237" y="13189"/>
                  </a:lnTo>
                  <a:lnTo>
                    <a:pt x="58804" y="13873"/>
                  </a:lnTo>
                  <a:lnTo>
                    <a:pt x="62028" y="14328"/>
                  </a:lnTo>
                  <a:lnTo>
                    <a:pt x="65872" y="15479"/>
                  </a:lnTo>
                  <a:lnTo>
                    <a:pt x="70128" y="17092"/>
                  </a:lnTo>
                  <a:lnTo>
                    <a:pt x="74659" y="19015"/>
                  </a:lnTo>
                  <a:lnTo>
                    <a:pt x="79372" y="21990"/>
                  </a:lnTo>
                  <a:lnTo>
                    <a:pt x="84208" y="25667"/>
                  </a:lnTo>
                  <a:lnTo>
                    <a:pt x="89125" y="29811"/>
                  </a:lnTo>
                  <a:lnTo>
                    <a:pt x="93250" y="33421"/>
                  </a:lnTo>
                  <a:lnTo>
                    <a:pt x="100090" y="39689"/>
                  </a:lnTo>
                  <a:lnTo>
                    <a:pt x="103100" y="43393"/>
                  </a:lnTo>
                  <a:lnTo>
                    <a:pt x="105953" y="47555"/>
                  </a:lnTo>
                  <a:lnTo>
                    <a:pt x="108702" y="52023"/>
                  </a:lnTo>
                  <a:lnTo>
                    <a:pt x="111381" y="57542"/>
                  </a:lnTo>
                  <a:lnTo>
                    <a:pt x="114014" y="63761"/>
                  </a:lnTo>
                  <a:lnTo>
                    <a:pt x="116617" y="70448"/>
                  </a:lnTo>
                  <a:lnTo>
                    <a:pt x="118351" y="76598"/>
                  </a:lnTo>
                  <a:lnTo>
                    <a:pt x="119506" y="82392"/>
                  </a:lnTo>
                  <a:lnTo>
                    <a:pt x="120278" y="87948"/>
                  </a:lnTo>
                  <a:lnTo>
                    <a:pt x="120791" y="93346"/>
                  </a:lnTo>
                  <a:lnTo>
                    <a:pt x="121133" y="98637"/>
                  </a:lnTo>
                  <a:lnTo>
                    <a:pt x="121363" y="103858"/>
                  </a:lnTo>
                  <a:lnTo>
                    <a:pt x="120667" y="109032"/>
                  </a:lnTo>
                  <a:lnTo>
                    <a:pt x="119359" y="114175"/>
                  </a:lnTo>
                  <a:lnTo>
                    <a:pt x="117639" y="119296"/>
                  </a:lnTo>
                  <a:lnTo>
                    <a:pt x="114799" y="123557"/>
                  </a:lnTo>
                  <a:lnTo>
                    <a:pt x="111212" y="127245"/>
                  </a:lnTo>
                  <a:lnTo>
                    <a:pt x="107129" y="130550"/>
                  </a:lnTo>
                  <a:lnTo>
                    <a:pt x="103559" y="134447"/>
                  </a:lnTo>
                  <a:lnTo>
                    <a:pt x="100332" y="138738"/>
                  </a:lnTo>
                  <a:lnTo>
                    <a:pt x="97334" y="143292"/>
                  </a:lnTo>
                  <a:lnTo>
                    <a:pt x="94489" y="147175"/>
                  </a:lnTo>
                  <a:lnTo>
                    <a:pt x="91746" y="150610"/>
                  </a:lnTo>
                  <a:lnTo>
                    <a:pt x="89070" y="153747"/>
                  </a:lnTo>
                  <a:lnTo>
                    <a:pt x="86440" y="156684"/>
                  </a:lnTo>
                  <a:lnTo>
                    <a:pt x="83840" y="159489"/>
                  </a:lnTo>
                  <a:lnTo>
                    <a:pt x="60859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3" name="SMARTInkAnnotation903"/>
            <p:cNvSpPr/>
            <p:nvPr/>
          </p:nvSpPr>
          <p:spPr>
            <a:xfrm>
              <a:off x="7467600" y="3268980"/>
              <a:ext cx="190501" cy="106234"/>
            </a:xfrm>
            <a:custGeom>
              <a:avLst/>
              <a:gdLst/>
              <a:ahLst/>
              <a:cxnLst/>
              <a:rect l="0" t="0" r="0" b="0"/>
              <a:pathLst>
                <a:path w="190501" h="106234">
                  <a:moveTo>
                    <a:pt x="0" y="0"/>
                  </a:moveTo>
                  <a:lnTo>
                    <a:pt x="12136" y="8091"/>
                  </a:lnTo>
                  <a:lnTo>
                    <a:pt x="16557" y="11320"/>
                  </a:lnTo>
                  <a:lnTo>
                    <a:pt x="20351" y="14320"/>
                  </a:lnTo>
                  <a:lnTo>
                    <a:pt x="23728" y="17167"/>
                  </a:lnTo>
                  <a:lnTo>
                    <a:pt x="26825" y="19911"/>
                  </a:lnTo>
                  <a:lnTo>
                    <a:pt x="32524" y="25219"/>
                  </a:lnTo>
                  <a:lnTo>
                    <a:pt x="34383" y="28666"/>
                  </a:lnTo>
                  <a:lnTo>
                    <a:pt x="35622" y="32657"/>
                  </a:lnTo>
                  <a:lnTo>
                    <a:pt x="36448" y="37012"/>
                  </a:lnTo>
                  <a:lnTo>
                    <a:pt x="36999" y="40761"/>
                  </a:lnTo>
                  <a:lnTo>
                    <a:pt x="37367" y="44107"/>
                  </a:lnTo>
                  <a:lnTo>
                    <a:pt x="37610" y="47185"/>
                  </a:lnTo>
                  <a:lnTo>
                    <a:pt x="37774" y="50930"/>
                  </a:lnTo>
                  <a:lnTo>
                    <a:pt x="38003" y="63444"/>
                  </a:lnTo>
                  <a:lnTo>
                    <a:pt x="38100" y="106233"/>
                  </a:lnTo>
                  <a:lnTo>
                    <a:pt x="38100" y="88756"/>
                  </a:lnTo>
                  <a:lnTo>
                    <a:pt x="38946" y="86264"/>
                  </a:lnTo>
                  <a:lnTo>
                    <a:pt x="40359" y="83756"/>
                  </a:lnTo>
                  <a:lnTo>
                    <a:pt x="42145" y="81237"/>
                  </a:lnTo>
                  <a:lnTo>
                    <a:pt x="44183" y="78712"/>
                  </a:lnTo>
                  <a:lnTo>
                    <a:pt x="46389" y="76181"/>
                  </a:lnTo>
                  <a:lnTo>
                    <a:pt x="48706" y="73647"/>
                  </a:lnTo>
                  <a:lnTo>
                    <a:pt x="51944" y="71111"/>
                  </a:lnTo>
                  <a:lnTo>
                    <a:pt x="55796" y="68574"/>
                  </a:lnTo>
                  <a:lnTo>
                    <a:pt x="60057" y="66037"/>
                  </a:lnTo>
                  <a:lnTo>
                    <a:pt x="63745" y="62651"/>
                  </a:lnTo>
                  <a:lnTo>
                    <a:pt x="67050" y="58701"/>
                  </a:lnTo>
                  <a:lnTo>
                    <a:pt x="70100" y="54374"/>
                  </a:lnTo>
                  <a:lnTo>
                    <a:pt x="73827" y="50643"/>
                  </a:lnTo>
                  <a:lnTo>
                    <a:pt x="78005" y="47308"/>
                  </a:lnTo>
                  <a:lnTo>
                    <a:pt x="82483" y="44239"/>
                  </a:lnTo>
                  <a:lnTo>
                    <a:pt x="86315" y="41346"/>
                  </a:lnTo>
                  <a:lnTo>
                    <a:pt x="89717" y="38571"/>
                  </a:lnTo>
                  <a:lnTo>
                    <a:pt x="92832" y="35874"/>
                  </a:lnTo>
                  <a:lnTo>
                    <a:pt x="96601" y="33229"/>
                  </a:lnTo>
                  <a:lnTo>
                    <a:pt x="100807" y="30620"/>
                  </a:lnTo>
                  <a:lnTo>
                    <a:pt x="105304" y="28033"/>
                  </a:lnTo>
                  <a:lnTo>
                    <a:pt x="114817" y="22902"/>
                  </a:lnTo>
                  <a:lnTo>
                    <a:pt x="119724" y="20348"/>
                  </a:lnTo>
                  <a:lnTo>
                    <a:pt x="123844" y="18645"/>
                  </a:lnTo>
                  <a:lnTo>
                    <a:pt x="127436" y="17510"/>
                  </a:lnTo>
                  <a:lnTo>
                    <a:pt x="130678" y="16754"/>
                  </a:lnTo>
                  <a:lnTo>
                    <a:pt x="134531" y="15402"/>
                  </a:lnTo>
                  <a:lnTo>
                    <a:pt x="138795" y="13655"/>
                  </a:lnTo>
                  <a:lnTo>
                    <a:pt x="143330" y="11643"/>
                  </a:lnTo>
                  <a:lnTo>
                    <a:pt x="147200" y="10302"/>
                  </a:lnTo>
                  <a:lnTo>
                    <a:pt x="150626" y="9408"/>
                  </a:lnTo>
                  <a:lnTo>
                    <a:pt x="153758" y="8812"/>
                  </a:lnTo>
                  <a:lnTo>
                    <a:pt x="157538" y="8415"/>
                  </a:lnTo>
                  <a:lnTo>
                    <a:pt x="161752" y="8150"/>
                  </a:lnTo>
                  <a:lnTo>
                    <a:pt x="170104" y="7856"/>
                  </a:lnTo>
                  <a:lnTo>
                    <a:pt x="179565" y="7690"/>
                  </a:lnTo>
                  <a:lnTo>
                    <a:pt x="19050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4" name="SMARTInkAnnotation904"/>
            <p:cNvSpPr/>
            <p:nvPr/>
          </p:nvSpPr>
          <p:spPr>
            <a:xfrm>
              <a:off x="7651538" y="3197120"/>
              <a:ext cx="402802" cy="162947"/>
            </a:xfrm>
            <a:custGeom>
              <a:avLst/>
              <a:gdLst/>
              <a:ahLst/>
              <a:cxnLst/>
              <a:rect l="0" t="0" r="0" b="0"/>
              <a:pathLst>
                <a:path w="402802" h="162947">
                  <a:moveTo>
                    <a:pt x="6562" y="117580"/>
                  </a:moveTo>
                  <a:lnTo>
                    <a:pt x="2517" y="125670"/>
                  </a:lnTo>
                  <a:lnTo>
                    <a:pt x="1325" y="128900"/>
                  </a:lnTo>
                  <a:lnTo>
                    <a:pt x="531" y="131900"/>
                  </a:lnTo>
                  <a:lnTo>
                    <a:pt x="0" y="134747"/>
                  </a:lnTo>
                  <a:lnTo>
                    <a:pt x="494" y="136644"/>
                  </a:lnTo>
                  <a:lnTo>
                    <a:pt x="1670" y="137910"/>
                  </a:lnTo>
                  <a:lnTo>
                    <a:pt x="3300" y="138753"/>
                  </a:lnTo>
                  <a:lnTo>
                    <a:pt x="4388" y="140162"/>
                  </a:lnTo>
                  <a:lnTo>
                    <a:pt x="5113" y="141948"/>
                  </a:lnTo>
                  <a:lnTo>
                    <a:pt x="5596" y="143985"/>
                  </a:lnTo>
                  <a:lnTo>
                    <a:pt x="6764" y="145343"/>
                  </a:lnTo>
                  <a:lnTo>
                    <a:pt x="8390" y="146249"/>
                  </a:lnTo>
                  <a:lnTo>
                    <a:pt x="10321" y="146853"/>
                  </a:lnTo>
                  <a:lnTo>
                    <a:pt x="12455" y="146408"/>
                  </a:lnTo>
                  <a:lnTo>
                    <a:pt x="19502" y="142585"/>
                  </a:lnTo>
                  <a:lnTo>
                    <a:pt x="24449" y="141393"/>
                  </a:lnTo>
                  <a:lnTo>
                    <a:pt x="36038" y="140722"/>
                  </a:lnTo>
                  <a:lnTo>
                    <a:pt x="39760" y="139782"/>
                  </a:lnTo>
                  <a:lnTo>
                    <a:pt x="49042" y="135259"/>
                  </a:lnTo>
                  <a:lnTo>
                    <a:pt x="58002" y="132696"/>
                  </a:lnTo>
                  <a:lnTo>
                    <a:pt x="66396" y="129096"/>
                  </a:lnTo>
                  <a:lnTo>
                    <a:pt x="69311" y="126950"/>
                  </a:lnTo>
                  <a:lnTo>
                    <a:pt x="71253" y="124674"/>
                  </a:lnTo>
                  <a:lnTo>
                    <a:pt x="72550" y="122310"/>
                  </a:lnTo>
                  <a:lnTo>
                    <a:pt x="78506" y="117424"/>
                  </a:lnTo>
                  <a:lnTo>
                    <a:pt x="82464" y="114936"/>
                  </a:lnTo>
                  <a:lnTo>
                    <a:pt x="85103" y="112431"/>
                  </a:lnTo>
                  <a:lnTo>
                    <a:pt x="86863" y="109914"/>
                  </a:lnTo>
                  <a:lnTo>
                    <a:pt x="88818" y="104859"/>
                  </a:lnTo>
                  <a:lnTo>
                    <a:pt x="89687" y="99791"/>
                  </a:lnTo>
                  <a:lnTo>
                    <a:pt x="90074" y="94716"/>
                  </a:lnTo>
                  <a:lnTo>
                    <a:pt x="90176" y="92177"/>
                  </a:lnTo>
                  <a:lnTo>
                    <a:pt x="89398" y="89638"/>
                  </a:lnTo>
                  <a:lnTo>
                    <a:pt x="86277" y="84560"/>
                  </a:lnTo>
                  <a:lnTo>
                    <a:pt x="84257" y="82866"/>
                  </a:lnTo>
                  <a:lnTo>
                    <a:pt x="82066" y="81737"/>
                  </a:lnTo>
                  <a:lnTo>
                    <a:pt x="77372" y="80483"/>
                  </a:lnTo>
                  <a:lnTo>
                    <a:pt x="65204" y="79678"/>
                  </a:lnTo>
                  <a:lnTo>
                    <a:pt x="50790" y="79519"/>
                  </a:lnTo>
                  <a:lnTo>
                    <a:pt x="42870" y="81755"/>
                  </a:lnTo>
                  <a:lnTo>
                    <a:pt x="34552" y="84725"/>
                  </a:lnTo>
                  <a:lnTo>
                    <a:pt x="28033" y="86044"/>
                  </a:lnTo>
                  <a:lnTo>
                    <a:pt x="24262" y="88936"/>
                  </a:lnTo>
                  <a:lnTo>
                    <a:pt x="20056" y="93404"/>
                  </a:lnTo>
                  <a:lnTo>
                    <a:pt x="15558" y="98923"/>
                  </a:lnTo>
                  <a:lnTo>
                    <a:pt x="12559" y="103449"/>
                  </a:lnTo>
                  <a:lnTo>
                    <a:pt x="10561" y="107312"/>
                  </a:lnTo>
                  <a:lnTo>
                    <a:pt x="9228" y="110735"/>
                  </a:lnTo>
                  <a:lnTo>
                    <a:pt x="7492" y="113863"/>
                  </a:lnTo>
                  <a:lnTo>
                    <a:pt x="5488" y="116796"/>
                  </a:lnTo>
                  <a:lnTo>
                    <a:pt x="3306" y="119597"/>
                  </a:lnTo>
                  <a:lnTo>
                    <a:pt x="2698" y="122311"/>
                  </a:lnTo>
                  <a:lnTo>
                    <a:pt x="3141" y="124968"/>
                  </a:lnTo>
                  <a:lnTo>
                    <a:pt x="4281" y="127585"/>
                  </a:lnTo>
                  <a:lnTo>
                    <a:pt x="5041" y="130177"/>
                  </a:lnTo>
                  <a:lnTo>
                    <a:pt x="5548" y="132751"/>
                  </a:lnTo>
                  <a:lnTo>
                    <a:pt x="5886" y="135314"/>
                  </a:lnTo>
                  <a:lnTo>
                    <a:pt x="6958" y="137869"/>
                  </a:lnTo>
                  <a:lnTo>
                    <a:pt x="8518" y="140420"/>
                  </a:lnTo>
                  <a:lnTo>
                    <a:pt x="10407" y="142966"/>
                  </a:lnTo>
                  <a:lnTo>
                    <a:pt x="17020" y="148054"/>
                  </a:lnTo>
                  <a:lnTo>
                    <a:pt x="24756" y="152291"/>
                  </a:lnTo>
                  <a:lnTo>
                    <a:pt x="35566" y="155522"/>
                  </a:lnTo>
                  <a:lnTo>
                    <a:pt x="47392" y="159279"/>
                  </a:lnTo>
                  <a:lnTo>
                    <a:pt x="58857" y="161513"/>
                  </a:lnTo>
                  <a:lnTo>
                    <a:pt x="64286" y="162108"/>
                  </a:lnTo>
                  <a:lnTo>
                    <a:pt x="70444" y="161659"/>
                  </a:lnTo>
                  <a:lnTo>
                    <a:pt x="77089" y="160513"/>
                  </a:lnTo>
                  <a:lnTo>
                    <a:pt x="84060" y="158902"/>
                  </a:lnTo>
                  <a:lnTo>
                    <a:pt x="96321" y="157112"/>
                  </a:lnTo>
                  <a:lnTo>
                    <a:pt x="108262" y="156316"/>
                  </a:lnTo>
                  <a:lnTo>
                    <a:pt x="122035" y="155963"/>
                  </a:lnTo>
                  <a:lnTo>
                    <a:pt x="129265" y="155022"/>
                  </a:lnTo>
                  <a:lnTo>
                    <a:pt x="136624" y="153548"/>
                  </a:lnTo>
                  <a:lnTo>
                    <a:pt x="144071" y="151719"/>
                  </a:lnTo>
                  <a:lnTo>
                    <a:pt x="150728" y="149652"/>
                  </a:lnTo>
                  <a:lnTo>
                    <a:pt x="162640" y="145099"/>
                  </a:lnTo>
                  <a:lnTo>
                    <a:pt x="173579" y="140253"/>
                  </a:lnTo>
                  <a:lnTo>
                    <a:pt x="189258" y="132765"/>
                  </a:lnTo>
                  <a:lnTo>
                    <a:pt x="198673" y="127715"/>
                  </a:lnTo>
                  <a:lnTo>
                    <a:pt x="205681" y="122649"/>
                  </a:lnTo>
                  <a:lnTo>
                    <a:pt x="207888" y="120113"/>
                  </a:lnTo>
                  <a:lnTo>
                    <a:pt x="209359" y="117575"/>
                  </a:lnTo>
                  <a:lnTo>
                    <a:pt x="210341" y="115037"/>
                  </a:lnTo>
                  <a:lnTo>
                    <a:pt x="213688" y="109959"/>
                  </a:lnTo>
                  <a:lnTo>
                    <a:pt x="215766" y="107419"/>
                  </a:lnTo>
                  <a:lnTo>
                    <a:pt x="217151" y="104033"/>
                  </a:lnTo>
                  <a:lnTo>
                    <a:pt x="218075" y="100082"/>
                  </a:lnTo>
                  <a:lnTo>
                    <a:pt x="218691" y="95755"/>
                  </a:lnTo>
                  <a:lnTo>
                    <a:pt x="218255" y="92023"/>
                  </a:lnTo>
                  <a:lnTo>
                    <a:pt x="217117" y="88689"/>
                  </a:lnTo>
                  <a:lnTo>
                    <a:pt x="213252" y="81299"/>
                  </a:lnTo>
                  <a:lnTo>
                    <a:pt x="212089" y="80693"/>
                  </a:lnTo>
                  <a:lnTo>
                    <a:pt x="208539" y="80019"/>
                  </a:lnTo>
                  <a:lnTo>
                    <a:pt x="204138" y="77462"/>
                  </a:lnTo>
                  <a:lnTo>
                    <a:pt x="201779" y="75594"/>
                  </a:lnTo>
                  <a:lnTo>
                    <a:pt x="198514" y="74350"/>
                  </a:lnTo>
                  <a:lnTo>
                    <a:pt x="190369" y="72967"/>
                  </a:lnTo>
                  <a:lnTo>
                    <a:pt x="186673" y="73444"/>
                  </a:lnTo>
                  <a:lnTo>
                    <a:pt x="183364" y="74609"/>
                  </a:lnTo>
                  <a:lnTo>
                    <a:pt x="177427" y="78162"/>
                  </a:lnTo>
                  <a:lnTo>
                    <a:pt x="171966" y="82563"/>
                  </a:lnTo>
                  <a:lnTo>
                    <a:pt x="164459" y="87342"/>
                  </a:lnTo>
                  <a:lnTo>
                    <a:pt x="160087" y="89801"/>
                  </a:lnTo>
                  <a:lnTo>
                    <a:pt x="156325" y="93134"/>
                  </a:lnTo>
                  <a:lnTo>
                    <a:pt x="152971" y="97049"/>
                  </a:lnTo>
                  <a:lnTo>
                    <a:pt x="149888" y="101353"/>
                  </a:lnTo>
                  <a:lnTo>
                    <a:pt x="147832" y="105069"/>
                  </a:lnTo>
                  <a:lnTo>
                    <a:pt x="146462" y="108393"/>
                  </a:lnTo>
                  <a:lnTo>
                    <a:pt x="145550" y="111455"/>
                  </a:lnTo>
                  <a:lnTo>
                    <a:pt x="144093" y="115190"/>
                  </a:lnTo>
                  <a:lnTo>
                    <a:pt x="142276" y="119373"/>
                  </a:lnTo>
                  <a:lnTo>
                    <a:pt x="140218" y="123856"/>
                  </a:lnTo>
                  <a:lnTo>
                    <a:pt x="138846" y="127690"/>
                  </a:lnTo>
                  <a:lnTo>
                    <a:pt x="137932" y="131094"/>
                  </a:lnTo>
                  <a:lnTo>
                    <a:pt x="137321" y="134209"/>
                  </a:lnTo>
                  <a:lnTo>
                    <a:pt x="136915" y="137133"/>
                  </a:lnTo>
                  <a:lnTo>
                    <a:pt x="136643" y="139928"/>
                  </a:lnTo>
                  <a:lnTo>
                    <a:pt x="136463" y="142639"/>
                  </a:lnTo>
                  <a:lnTo>
                    <a:pt x="137190" y="145293"/>
                  </a:lnTo>
                  <a:lnTo>
                    <a:pt x="138521" y="147908"/>
                  </a:lnTo>
                  <a:lnTo>
                    <a:pt x="142695" y="154145"/>
                  </a:lnTo>
                  <a:lnTo>
                    <a:pt x="145523" y="157255"/>
                  </a:lnTo>
                  <a:lnTo>
                    <a:pt x="147463" y="159270"/>
                  </a:lnTo>
                  <a:lnTo>
                    <a:pt x="150449" y="160613"/>
                  </a:lnTo>
                  <a:lnTo>
                    <a:pt x="161896" y="162504"/>
                  </a:lnTo>
                  <a:lnTo>
                    <a:pt x="168168" y="162946"/>
                  </a:lnTo>
                  <a:lnTo>
                    <a:pt x="176037" y="160885"/>
                  </a:lnTo>
                  <a:lnTo>
                    <a:pt x="184331" y="157147"/>
                  </a:lnTo>
                  <a:lnTo>
                    <a:pt x="194607" y="150282"/>
                  </a:lnTo>
                  <a:lnTo>
                    <a:pt x="203309" y="145379"/>
                  </a:lnTo>
                  <a:lnTo>
                    <a:pt x="207153" y="142039"/>
                  </a:lnTo>
                  <a:lnTo>
                    <a:pt x="210563" y="138119"/>
                  </a:lnTo>
                  <a:lnTo>
                    <a:pt x="213683" y="133813"/>
                  </a:lnTo>
                  <a:lnTo>
                    <a:pt x="217455" y="129249"/>
                  </a:lnTo>
                  <a:lnTo>
                    <a:pt x="221664" y="124512"/>
                  </a:lnTo>
                  <a:lnTo>
                    <a:pt x="226163" y="119662"/>
                  </a:lnTo>
                  <a:lnTo>
                    <a:pt x="230010" y="113888"/>
                  </a:lnTo>
                  <a:lnTo>
                    <a:pt x="233421" y="107498"/>
                  </a:lnTo>
                  <a:lnTo>
                    <a:pt x="239468" y="94472"/>
                  </a:lnTo>
                  <a:lnTo>
                    <a:pt x="252841" y="67082"/>
                  </a:lnTo>
                  <a:lnTo>
                    <a:pt x="255414" y="61055"/>
                  </a:lnTo>
                  <a:lnTo>
                    <a:pt x="257977" y="54496"/>
                  </a:lnTo>
                  <a:lnTo>
                    <a:pt x="260532" y="47584"/>
                  </a:lnTo>
                  <a:lnTo>
                    <a:pt x="262235" y="41283"/>
                  </a:lnTo>
                  <a:lnTo>
                    <a:pt x="263370" y="35389"/>
                  </a:lnTo>
                  <a:lnTo>
                    <a:pt x="264128" y="29766"/>
                  </a:lnTo>
                  <a:lnTo>
                    <a:pt x="264633" y="25171"/>
                  </a:lnTo>
                  <a:lnTo>
                    <a:pt x="264969" y="21260"/>
                  </a:lnTo>
                  <a:lnTo>
                    <a:pt x="265194" y="17807"/>
                  </a:lnTo>
                  <a:lnTo>
                    <a:pt x="265443" y="11712"/>
                  </a:lnTo>
                  <a:lnTo>
                    <a:pt x="265583" y="3521"/>
                  </a:lnTo>
                  <a:lnTo>
                    <a:pt x="265603" y="900"/>
                  </a:lnTo>
                  <a:lnTo>
                    <a:pt x="266463" y="0"/>
                  </a:lnTo>
                  <a:lnTo>
                    <a:pt x="267883" y="247"/>
                  </a:lnTo>
                  <a:lnTo>
                    <a:pt x="269676" y="1258"/>
                  </a:lnTo>
                  <a:lnTo>
                    <a:pt x="270026" y="2779"/>
                  </a:lnTo>
                  <a:lnTo>
                    <a:pt x="269412" y="4639"/>
                  </a:lnTo>
                  <a:lnTo>
                    <a:pt x="268155" y="6726"/>
                  </a:lnTo>
                  <a:lnTo>
                    <a:pt x="266759" y="11303"/>
                  </a:lnTo>
                  <a:lnTo>
                    <a:pt x="266387" y="13709"/>
                  </a:lnTo>
                  <a:lnTo>
                    <a:pt x="266139" y="17853"/>
                  </a:lnTo>
                  <a:lnTo>
                    <a:pt x="265862" y="29230"/>
                  </a:lnTo>
                  <a:lnTo>
                    <a:pt x="264943" y="34973"/>
                  </a:lnTo>
                  <a:lnTo>
                    <a:pt x="263482" y="40495"/>
                  </a:lnTo>
                  <a:lnTo>
                    <a:pt x="261662" y="45870"/>
                  </a:lnTo>
                  <a:lnTo>
                    <a:pt x="260449" y="51993"/>
                  </a:lnTo>
                  <a:lnTo>
                    <a:pt x="259641" y="58616"/>
                  </a:lnTo>
                  <a:lnTo>
                    <a:pt x="259101" y="65570"/>
                  </a:lnTo>
                  <a:lnTo>
                    <a:pt x="257895" y="71900"/>
                  </a:lnTo>
                  <a:lnTo>
                    <a:pt x="256244" y="77813"/>
                  </a:lnTo>
                  <a:lnTo>
                    <a:pt x="254296" y="83449"/>
                  </a:lnTo>
                  <a:lnTo>
                    <a:pt x="252998" y="89746"/>
                  </a:lnTo>
                  <a:lnTo>
                    <a:pt x="252132" y="96484"/>
                  </a:lnTo>
                  <a:lnTo>
                    <a:pt x="251556" y="103516"/>
                  </a:lnTo>
                  <a:lnTo>
                    <a:pt x="251171" y="109898"/>
                  </a:lnTo>
                  <a:lnTo>
                    <a:pt x="250744" y="121503"/>
                  </a:lnTo>
                  <a:lnTo>
                    <a:pt x="250504" y="137557"/>
                  </a:lnTo>
                  <a:lnTo>
                    <a:pt x="251317" y="141905"/>
                  </a:lnTo>
                  <a:lnTo>
                    <a:pt x="252706" y="145650"/>
                  </a:lnTo>
                  <a:lnTo>
                    <a:pt x="254477" y="148993"/>
                  </a:lnTo>
                  <a:lnTo>
                    <a:pt x="256506" y="152069"/>
                  </a:lnTo>
                  <a:lnTo>
                    <a:pt x="258704" y="154966"/>
                  </a:lnTo>
                  <a:lnTo>
                    <a:pt x="261017" y="157744"/>
                  </a:lnTo>
                  <a:lnTo>
                    <a:pt x="264252" y="159596"/>
                  </a:lnTo>
                  <a:lnTo>
                    <a:pt x="272362" y="161654"/>
                  </a:lnTo>
                  <a:lnTo>
                    <a:pt x="276049" y="161356"/>
                  </a:lnTo>
                  <a:lnTo>
                    <a:pt x="279353" y="160310"/>
                  </a:lnTo>
                  <a:lnTo>
                    <a:pt x="282403" y="158767"/>
                  </a:lnTo>
                  <a:lnTo>
                    <a:pt x="290307" y="157052"/>
                  </a:lnTo>
                  <a:lnTo>
                    <a:pt x="299464" y="155443"/>
                  </a:lnTo>
                  <a:lnTo>
                    <a:pt x="309179" y="151906"/>
                  </a:lnTo>
                  <a:lnTo>
                    <a:pt x="314140" y="148931"/>
                  </a:lnTo>
                  <a:lnTo>
                    <a:pt x="319141" y="145254"/>
                  </a:lnTo>
                  <a:lnTo>
                    <a:pt x="324168" y="141109"/>
                  </a:lnTo>
                  <a:lnTo>
                    <a:pt x="329214" y="137500"/>
                  </a:lnTo>
                  <a:lnTo>
                    <a:pt x="334270" y="134246"/>
                  </a:lnTo>
                  <a:lnTo>
                    <a:pt x="339334" y="131231"/>
                  </a:lnTo>
                  <a:lnTo>
                    <a:pt x="343557" y="128374"/>
                  </a:lnTo>
                  <a:lnTo>
                    <a:pt x="347219" y="125623"/>
                  </a:lnTo>
                  <a:lnTo>
                    <a:pt x="350505" y="122942"/>
                  </a:lnTo>
                  <a:lnTo>
                    <a:pt x="354392" y="120308"/>
                  </a:lnTo>
                  <a:lnTo>
                    <a:pt x="358675" y="117705"/>
                  </a:lnTo>
                  <a:lnTo>
                    <a:pt x="367104" y="113402"/>
                  </a:lnTo>
                  <a:lnTo>
                    <a:pt x="376609" y="110133"/>
                  </a:lnTo>
                  <a:lnTo>
                    <a:pt x="382130" y="106368"/>
                  </a:lnTo>
                  <a:lnTo>
                    <a:pt x="384787" y="105872"/>
                  </a:lnTo>
                  <a:lnTo>
                    <a:pt x="387405" y="106388"/>
                  </a:lnTo>
                  <a:lnTo>
                    <a:pt x="393646" y="109255"/>
                  </a:lnTo>
                  <a:lnTo>
                    <a:pt x="398773" y="113796"/>
                  </a:lnTo>
                  <a:lnTo>
                    <a:pt x="400116" y="115904"/>
                  </a:lnTo>
                  <a:lnTo>
                    <a:pt x="401608" y="120504"/>
                  </a:lnTo>
                  <a:lnTo>
                    <a:pt x="402271" y="125371"/>
                  </a:lnTo>
                  <a:lnTo>
                    <a:pt x="402566" y="130356"/>
                  </a:lnTo>
                  <a:lnTo>
                    <a:pt x="402697" y="135394"/>
                  </a:lnTo>
                  <a:lnTo>
                    <a:pt x="402801" y="147928"/>
                  </a:lnTo>
                  <a:lnTo>
                    <a:pt x="400543" y="145744"/>
                  </a:lnTo>
                  <a:lnTo>
                    <a:pt x="395182" y="140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5" name="SMARTInkAnnotation905"/>
            <p:cNvSpPr/>
            <p:nvPr/>
          </p:nvSpPr>
          <p:spPr>
            <a:xfrm>
              <a:off x="8008713" y="3218870"/>
              <a:ext cx="190408" cy="103355"/>
            </a:xfrm>
            <a:custGeom>
              <a:avLst/>
              <a:gdLst/>
              <a:ahLst/>
              <a:cxnLst/>
              <a:rect l="0" t="0" r="0" b="0"/>
              <a:pathLst>
                <a:path w="190408" h="103355">
                  <a:moveTo>
                    <a:pt x="7527" y="4390"/>
                  </a:moveTo>
                  <a:lnTo>
                    <a:pt x="0" y="4390"/>
                  </a:lnTo>
                  <a:lnTo>
                    <a:pt x="2207" y="2132"/>
                  </a:lnTo>
                  <a:lnTo>
                    <a:pt x="3980" y="345"/>
                  </a:lnTo>
                  <a:lnTo>
                    <a:pt x="6856" y="0"/>
                  </a:lnTo>
                  <a:lnTo>
                    <a:pt x="10467" y="617"/>
                  </a:lnTo>
                  <a:lnTo>
                    <a:pt x="14566" y="1874"/>
                  </a:lnTo>
                  <a:lnTo>
                    <a:pt x="18993" y="2713"/>
                  </a:lnTo>
                  <a:lnTo>
                    <a:pt x="23638" y="3272"/>
                  </a:lnTo>
                  <a:lnTo>
                    <a:pt x="28427" y="3645"/>
                  </a:lnTo>
                  <a:lnTo>
                    <a:pt x="32467" y="3893"/>
                  </a:lnTo>
                  <a:lnTo>
                    <a:pt x="39214" y="4169"/>
                  </a:lnTo>
                  <a:lnTo>
                    <a:pt x="51817" y="4325"/>
                  </a:lnTo>
                  <a:lnTo>
                    <a:pt x="57374" y="5193"/>
                  </a:lnTo>
                  <a:lnTo>
                    <a:pt x="63618" y="6619"/>
                  </a:lnTo>
                  <a:lnTo>
                    <a:pt x="70321" y="8416"/>
                  </a:lnTo>
                  <a:lnTo>
                    <a:pt x="75636" y="9614"/>
                  </a:lnTo>
                  <a:lnTo>
                    <a:pt x="80026" y="10413"/>
                  </a:lnTo>
                  <a:lnTo>
                    <a:pt x="83799" y="10945"/>
                  </a:lnTo>
                  <a:lnTo>
                    <a:pt x="88009" y="11300"/>
                  </a:lnTo>
                  <a:lnTo>
                    <a:pt x="92508" y="11537"/>
                  </a:lnTo>
                  <a:lnTo>
                    <a:pt x="97201" y="11694"/>
                  </a:lnTo>
                  <a:lnTo>
                    <a:pt x="101176" y="12646"/>
                  </a:lnTo>
                  <a:lnTo>
                    <a:pt x="104672" y="14128"/>
                  </a:lnTo>
                  <a:lnTo>
                    <a:pt x="107851" y="15962"/>
                  </a:lnTo>
                  <a:lnTo>
                    <a:pt x="110816" y="18031"/>
                  </a:lnTo>
                  <a:lnTo>
                    <a:pt x="113639" y="20257"/>
                  </a:lnTo>
                  <a:lnTo>
                    <a:pt x="120209" y="25869"/>
                  </a:lnTo>
                  <a:lnTo>
                    <a:pt x="120749" y="27176"/>
                  </a:lnTo>
                  <a:lnTo>
                    <a:pt x="121109" y="28894"/>
                  </a:lnTo>
                  <a:lnTo>
                    <a:pt x="121348" y="30886"/>
                  </a:lnTo>
                  <a:lnTo>
                    <a:pt x="121508" y="33061"/>
                  </a:lnTo>
                  <a:lnTo>
                    <a:pt x="121615" y="35357"/>
                  </a:lnTo>
                  <a:lnTo>
                    <a:pt x="121685" y="37735"/>
                  </a:lnTo>
                  <a:lnTo>
                    <a:pt x="121785" y="49172"/>
                  </a:lnTo>
                  <a:lnTo>
                    <a:pt x="120953" y="52024"/>
                  </a:lnTo>
                  <a:lnTo>
                    <a:pt x="119551" y="53926"/>
                  </a:lnTo>
                  <a:lnTo>
                    <a:pt x="115735" y="56886"/>
                  </a:lnTo>
                  <a:lnTo>
                    <a:pt x="113532" y="58861"/>
                  </a:lnTo>
                  <a:lnTo>
                    <a:pt x="111218" y="61024"/>
                  </a:lnTo>
                  <a:lnTo>
                    <a:pt x="109674" y="63312"/>
                  </a:lnTo>
                  <a:lnTo>
                    <a:pt x="108644" y="65685"/>
                  </a:lnTo>
                  <a:lnTo>
                    <a:pt x="107959" y="68113"/>
                  </a:lnTo>
                  <a:lnTo>
                    <a:pt x="106654" y="70579"/>
                  </a:lnTo>
                  <a:lnTo>
                    <a:pt x="104939" y="73069"/>
                  </a:lnTo>
                  <a:lnTo>
                    <a:pt x="102948" y="75576"/>
                  </a:lnTo>
                  <a:lnTo>
                    <a:pt x="101621" y="78094"/>
                  </a:lnTo>
                  <a:lnTo>
                    <a:pt x="100736" y="80619"/>
                  </a:lnTo>
                  <a:lnTo>
                    <a:pt x="100146" y="83150"/>
                  </a:lnTo>
                  <a:lnTo>
                    <a:pt x="98907" y="85683"/>
                  </a:lnTo>
                  <a:lnTo>
                    <a:pt x="97233" y="88218"/>
                  </a:lnTo>
                  <a:lnTo>
                    <a:pt x="91691" y="95385"/>
                  </a:lnTo>
                  <a:lnTo>
                    <a:pt x="93758" y="97890"/>
                  </a:lnTo>
                  <a:lnTo>
                    <a:pt x="97938" y="102352"/>
                  </a:lnTo>
                  <a:lnTo>
                    <a:pt x="103025" y="102962"/>
                  </a:lnTo>
                  <a:lnTo>
                    <a:pt x="110084" y="103233"/>
                  </a:lnTo>
                  <a:lnTo>
                    <a:pt x="116044" y="103354"/>
                  </a:lnTo>
                  <a:lnTo>
                    <a:pt x="119664" y="102539"/>
                  </a:lnTo>
                  <a:lnTo>
                    <a:pt x="123773" y="101149"/>
                  </a:lnTo>
                  <a:lnTo>
                    <a:pt x="128204" y="99376"/>
                  </a:lnTo>
                  <a:lnTo>
                    <a:pt x="132851" y="98194"/>
                  </a:lnTo>
                  <a:lnTo>
                    <a:pt x="137644" y="97406"/>
                  </a:lnTo>
                  <a:lnTo>
                    <a:pt x="142531" y="96881"/>
                  </a:lnTo>
                  <a:lnTo>
                    <a:pt x="147483" y="94837"/>
                  </a:lnTo>
                  <a:lnTo>
                    <a:pt x="152478" y="91781"/>
                  </a:lnTo>
                  <a:lnTo>
                    <a:pt x="157501" y="88051"/>
                  </a:lnTo>
                  <a:lnTo>
                    <a:pt x="162542" y="84717"/>
                  </a:lnTo>
                  <a:lnTo>
                    <a:pt x="167597" y="81648"/>
                  </a:lnTo>
                  <a:lnTo>
                    <a:pt x="172660" y="78755"/>
                  </a:lnTo>
                  <a:lnTo>
                    <a:pt x="176883" y="75134"/>
                  </a:lnTo>
                  <a:lnTo>
                    <a:pt x="180543" y="71026"/>
                  </a:lnTo>
                  <a:lnTo>
                    <a:pt x="190407" y="57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6" name="SMARTInkAnnotation906"/>
            <p:cNvSpPr/>
            <p:nvPr/>
          </p:nvSpPr>
          <p:spPr>
            <a:xfrm>
              <a:off x="8252461" y="3177726"/>
              <a:ext cx="15240" cy="144595"/>
            </a:xfrm>
            <a:custGeom>
              <a:avLst/>
              <a:gdLst/>
              <a:ahLst/>
              <a:cxnLst/>
              <a:rect l="0" t="0" r="0" b="0"/>
              <a:pathLst>
                <a:path w="15240" h="144595">
                  <a:moveTo>
                    <a:pt x="0" y="15054"/>
                  </a:moveTo>
                  <a:lnTo>
                    <a:pt x="15053" y="0"/>
                  </a:lnTo>
                  <a:lnTo>
                    <a:pt x="15184" y="3915"/>
                  </a:lnTo>
                  <a:lnTo>
                    <a:pt x="15239" y="144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7" name="SMARTInkAnnotation907"/>
            <p:cNvSpPr/>
            <p:nvPr/>
          </p:nvSpPr>
          <p:spPr>
            <a:xfrm>
              <a:off x="8191544" y="3215962"/>
              <a:ext cx="190457" cy="97225"/>
            </a:xfrm>
            <a:custGeom>
              <a:avLst/>
              <a:gdLst/>
              <a:ahLst/>
              <a:cxnLst/>
              <a:rect l="0" t="0" r="0" b="0"/>
              <a:pathLst>
                <a:path w="190457" h="97225">
                  <a:moveTo>
                    <a:pt x="22816" y="7298"/>
                  </a:moveTo>
                  <a:lnTo>
                    <a:pt x="14726" y="11343"/>
                  </a:lnTo>
                  <a:lnTo>
                    <a:pt x="11496" y="12535"/>
                  </a:lnTo>
                  <a:lnTo>
                    <a:pt x="5649" y="13859"/>
                  </a:lnTo>
                  <a:lnTo>
                    <a:pt x="0" y="14910"/>
                  </a:lnTo>
                  <a:lnTo>
                    <a:pt x="50899" y="14918"/>
                  </a:lnTo>
                  <a:lnTo>
                    <a:pt x="55932" y="14071"/>
                  </a:lnTo>
                  <a:lnTo>
                    <a:pt x="60979" y="12660"/>
                  </a:lnTo>
                  <a:lnTo>
                    <a:pt x="66039" y="10873"/>
                  </a:lnTo>
                  <a:lnTo>
                    <a:pt x="71104" y="9681"/>
                  </a:lnTo>
                  <a:lnTo>
                    <a:pt x="76175" y="8887"/>
                  </a:lnTo>
                  <a:lnTo>
                    <a:pt x="81249" y="8357"/>
                  </a:lnTo>
                  <a:lnTo>
                    <a:pt x="86324" y="8004"/>
                  </a:lnTo>
                  <a:lnTo>
                    <a:pt x="91402" y="7769"/>
                  </a:lnTo>
                  <a:lnTo>
                    <a:pt x="96480" y="7612"/>
                  </a:lnTo>
                  <a:lnTo>
                    <a:pt x="101558" y="6661"/>
                  </a:lnTo>
                  <a:lnTo>
                    <a:pt x="106638" y="5180"/>
                  </a:lnTo>
                  <a:lnTo>
                    <a:pt x="111717" y="3346"/>
                  </a:lnTo>
                  <a:lnTo>
                    <a:pt x="115950" y="2123"/>
                  </a:lnTo>
                  <a:lnTo>
                    <a:pt x="119618" y="1308"/>
                  </a:lnTo>
                  <a:lnTo>
                    <a:pt x="122911" y="765"/>
                  </a:lnTo>
                  <a:lnTo>
                    <a:pt x="126799" y="403"/>
                  </a:lnTo>
                  <a:lnTo>
                    <a:pt x="131084" y="161"/>
                  </a:lnTo>
                  <a:lnTo>
                    <a:pt x="135635" y="0"/>
                  </a:lnTo>
                  <a:lnTo>
                    <a:pt x="139516" y="739"/>
                  </a:lnTo>
                  <a:lnTo>
                    <a:pt x="142949" y="2079"/>
                  </a:lnTo>
                  <a:lnTo>
                    <a:pt x="146084" y="3819"/>
                  </a:lnTo>
                  <a:lnTo>
                    <a:pt x="151827" y="5752"/>
                  </a:lnTo>
                  <a:lnTo>
                    <a:pt x="154543" y="6267"/>
                  </a:lnTo>
                  <a:lnTo>
                    <a:pt x="156353" y="7457"/>
                  </a:lnTo>
                  <a:lnTo>
                    <a:pt x="157561" y="9098"/>
                  </a:lnTo>
                  <a:lnTo>
                    <a:pt x="158366" y="11038"/>
                  </a:lnTo>
                  <a:lnTo>
                    <a:pt x="159750" y="13178"/>
                  </a:lnTo>
                  <a:lnTo>
                    <a:pt x="161518" y="15451"/>
                  </a:lnTo>
                  <a:lnTo>
                    <a:pt x="163544" y="17814"/>
                  </a:lnTo>
                  <a:lnTo>
                    <a:pt x="165741" y="20235"/>
                  </a:lnTo>
                  <a:lnTo>
                    <a:pt x="170441" y="25183"/>
                  </a:lnTo>
                  <a:lnTo>
                    <a:pt x="172032" y="28535"/>
                  </a:lnTo>
                  <a:lnTo>
                    <a:pt x="173093" y="32463"/>
                  </a:lnTo>
                  <a:lnTo>
                    <a:pt x="173801" y="36774"/>
                  </a:lnTo>
                  <a:lnTo>
                    <a:pt x="174272" y="40495"/>
                  </a:lnTo>
                  <a:lnTo>
                    <a:pt x="174587" y="43824"/>
                  </a:lnTo>
                  <a:lnTo>
                    <a:pt x="174796" y="46888"/>
                  </a:lnTo>
                  <a:lnTo>
                    <a:pt x="174936" y="50625"/>
                  </a:lnTo>
                  <a:lnTo>
                    <a:pt x="175093" y="59292"/>
                  </a:lnTo>
                  <a:lnTo>
                    <a:pt x="175979" y="63127"/>
                  </a:lnTo>
                  <a:lnTo>
                    <a:pt x="177418" y="66531"/>
                  </a:lnTo>
                  <a:lnTo>
                    <a:pt x="179224" y="69647"/>
                  </a:lnTo>
                  <a:lnTo>
                    <a:pt x="180429" y="72571"/>
                  </a:lnTo>
                  <a:lnTo>
                    <a:pt x="181232" y="75367"/>
                  </a:lnTo>
                  <a:lnTo>
                    <a:pt x="181767" y="78077"/>
                  </a:lnTo>
                  <a:lnTo>
                    <a:pt x="182122" y="80731"/>
                  </a:lnTo>
                  <a:lnTo>
                    <a:pt x="182361" y="83346"/>
                  </a:lnTo>
                  <a:lnTo>
                    <a:pt x="182519" y="85937"/>
                  </a:lnTo>
                  <a:lnTo>
                    <a:pt x="183471" y="88510"/>
                  </a:lnTo>
                  <a:lnTo>
                    <a:pt x="184952" y="91073"/>
                  </a:lnTo>
                  <a:lnTo>
                    <a:pt x="189368" y="97224"/>
                  </a:lnTo>
                  <a:lnTo>
                    <a:pt x="189731" y="96882"/>
                  </a:lnTo>
                  <a:lnTo>
                    <a:pt x="189973" y="95808"/>
                  </a:lnTo>
                  <a:lnTo>
                    <a:pt x="190456" y="911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8" name="SMARTInkAnnotation908"/>
            <p:cNvSpPr/>
            <p:nvPr/>
          </p:nvSpPr>
          <p:spPr>
            <a:xfrm>
              <a:off x="8397240" y="3185160"/>
              <a:ext cx="38101" cy="30481"/>
            </a:xfrm>
            <a:custGeom>
              <a:avLst/>
              <a:gdLst/>
              <a:ahLst/>
              <a:cxnLst/>
              <a:rect l="0" t="0" r="0" b="0"/>
              <a:pathLst>
                <a:path w="38101" h="30481">
                  <a:moveTo>
                    <a:pt x="0" y="30480"/>
                  </a:moveTo>
                  <a:lnTo>
                    <a:pt x="6562" y="30480"/>
                  </a:lnTo>
                  <a:lnTo>
                    <a:pt x="6914" y="28787"/>
                  </a:lnTo>
                  <a:lnTo>
                    <a:pt x="7150" y="25965"/>
                  </a:lnTo>
                  <a:lnTo>
                    <a:pt x="7592" y="15868"/>
                  </a:lnTo>
                  <a:lnTo>
                    <a:pt x="8448" y="14812"/>
                  </a:lnTo>
                  <a:lnTo>
                    <a:pt x="9865" y="13261"/>
                  </a:lnTo>
                  <a:lnTo>
                    <a:pt x="11658" y="11381"/>
                  </a:lnTo>
                  <a:lnTo>
                    <a:pt x="13698" y="10128"/>
                  </a:lnTo>
                  <a:lnTo>
                    <a:pt x="15905" y="9292"/>
                  </a:lnTo>
                  <a:lnTo>
                    <a:pt x="18224" y="8735"/>
                  </a:lnTo>
                  <a:lnTo>
                    <a:pt x="20616" y="8363"/>
                  </a:lnTo>
                  <a:lnTo>
                    <a:pt x="23057" y="8115"/>
                  </a:lnTo>
                  <a:lnTo>
                    <a:pt x="25531" y="7950"/>
                  </a:lnTo>
                  <a:lnTo>
                    <a:pt x="28028" y="6994"/>
                  </a:lnTo>
                  <a:lnTo>
                    <a:pt x="30539" y="5509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39" name="SMARTInkAnnotation909"/>
            <p:cNvSpPr/>
            <p:nvPr/>
          </p:nvSpPr>
          <p:spPr>
            <a:xfrm>
              <a:off x="8481157" y="3177571"/>
              <a:ext cx="251364" cy="98999"/>
            </a:xfrm>
            <a:custGeom>
              <a:avLst/>
              <a:gdLst/>
              <a:ahLst/>
              <a:cxnLst/>
              <a:rect l="0" t="0" r="0" b="0"/>
              <a:pathLst>
                <a:path w="251364" h="98999">
                  <a:moveTo>
                    <a:pt x="30382" y="22829"/>
                  </a:moveTo>
                  <a:lnTo>
                    <a:pt x="30382" y="26874"/>
                  </a:lnTo>
                  <a:lnTo>
                    <a:pt x="29536" y="28913"/>
                  </a:lnTo>
                  <a:lnTo>
                    <a:pt x="28124" y="31118"/>
                  </a:lnTo>
                  <a:lnTo>
                    <a:pt x="26337" y="33435"/>
                  </a:lnTo>
                  <a:lnTo>
                    <a:pt x="25145" y="35826"/>
                  </a:lnTo>
                  <a:lnTo>
                    <a:pt x="24351" y="38267"/>
                  </a:lnTo>
                  <a:lnTo>
                    <a:pt x="23822" y="40741"/>
                  </a:lnTo>
                  <a:lnTo>
                    <a:pt x="22622" y="42390"/>
                  </a:lnTo>
                  <a:lnTo>
                    <a:pt x="20977" y="43490"/>
                  </a:lnTo>
                  <a:lnTo>
                    <a:pt x="19032" y="44223"/>
                  </a:lnTo>
                  <a:lnTo>
                    <a:pt x="14614" y="47295"/>
                  </a:lnTo>
                  <a:lnTo>
                    <a:pt x="12251" y="49300"/>
                  </a:lnTo>
                  <a:lnTo>
                    <a:pt x="10674" y="51483"/>
                  </a:lnTo>
                  <a:lnTo>
                    <a:pt x="9623" y="53785"/>
                  </a:lnTo>
                  <a:lnTo>
                    <a:pt x="8924" y="56167"/>
                  </a:lnTo>
                  <a:lnTo>
                    <a:pt x="8457" y="58601"/>
                  </a:lnTo>
                  <a:lnTo>
                    <a:pt x="8145" y="61070"/>
                  </a:lnTo>
                  <a:lnTo>
                    <a:pt x="7937" y="63563"/>
                  </a:lnTo>
                  <a:lnTo>
                    <a:pt x="6953" y="66072"/>
                  </a:lnTo>
                  <a:lnTo>
                    <a:pt x="5450" y="68591"/>
                  </a:lnTo>
                  <a:lnTo>
                    <a:pt x="3600" y="71117"/>
                  </a:lnTo>
                  <a:lnTo>
                    <a:pt x="2368" y="73648"/>
                  </a:lnTo>
                  <a:lnTo>
                    <a:pt x="1547" y="76181"/>
                  </a:lnTo>
                  <a:lnTo>
                    <a:pt x="999" y="78717"/>
                  </a:lnTo>
                  <a:lnTo>
                    <a:pt x="633" y="81255"/>
                  </a:lnTo>
                  <a:lnTo>
                    <a:pt x="390" y="83793"/>
                  </a:lnTo>
                  <a:lnTo>
                    <a:pt x="0" y="89905"/>
                  </a:lnTo>
                  <a:lnTo>
                    <a:pt x="2205" y="92998"/>
                  </a:lnTo>
                  <a:lnTo>
                    <a:pt x="3976" y="95009"/>
                  </a:lnTo>
                  <a:lnTo>
                    <a:pt x="6006" y="96349"/>
                  </a:lnTo>
                  <a:lnTo>
                    <a:pt x="10518" y="97838"/>
                  </a:lnTo>
                  <a:lnTo>
                    <a:pt x="17817" y="98676"/>
                  </a:lnTo>
                  <a:lnTo>
                    <a:pt x="25342" y="98924"/>
                  </a:lnTo>
                  <a:lnTo>
                    <a:pt x="32934" y="98998"/>
                  </a:lnTo>
                  <a:lnTo>
                    <a:pt x="35470" y="98162"/>
                  </a:lnTo>
                  <a:lnTo>
                    <a:pt x="38007" y="96757"/>
                  </a:lnTo>
                  <a:lnTo>
                    <a:pt x="40547" y="94975"/>
                  </a:lnTo>
                  <a:lnTo>
                    <a:pt x="43085" y="92939"/>
                  </a:lnTo>
                  <a:lnTo>
                    <a:pt x="45626" y="90736"/>
                  </a:lnTo>
                  <a:lnTo>
                    <a:pt x="48164" y="88420"/>
                  </a:lnTo>
                  <a:lnTo>
                    <a:pt x="50704" y="86877"/>
                  </a:lnTo>
                  <a:lnTo>
                    <a:pt x="55783" y="85161"/>
                  </a:lnTo>
                  <a:lnTo>
                    <a:pt x="57477" y="83010"/>
                  </a:lnTo>
                  <a:lnTo>
                    <a:pt x="58605" y="79883"/>
                  </a:lnTo>
                  <a:lnTo>
                    <a:pt x="59359" y="76106"/>
                  </a:lnTo>
                  <a:lnTo>
                    <a:pt x="59860" y="72740"/>
                  </a:lnTo>
                  <a:lnTo>
                    <a:pt x="60195" y="69650"/>
                  </a:lnTo>
                  <a:lnTo>
                    <a:pt x="60418" y="66743"/>
                  </a:lnTo>
                  <a:lnTo>
                    <a:pt x="60566" y="63958"/>
                  </a:lnTo>
                  <a:lnTo>
                    <a:pt x="60730" y="58606"/>
                  </a:lnTo>
                  <a:lnTo>
                    <a:pt x="60859" y="28229"/>
                  </a:lnTo>
                  <a:lnTo>
                    <a:pt x="60014" y="25582"/>
                  </a:lnTo>
                  <a:lnTo>
                    <a:pt x="58605" y="22971"/>
                  </a:lnTo>
                  <a:lnTo>
                    <a:pt x="56817" y="20383"/>
                  </a:lnTo>
                  <a:lnTo>
                    <a:pt x="55626" y="17812"/>
                  </a:lnTo>
                  <a:lnTo>
                    <a:pt x="54831" y="15251"/>
                  </a:lnTo>
                  <a:lnTo>
                    <a:pt x="53557" y="9102"/>
                  </a:lnTo>
                  <a:lnTo>
                    <a:pt x="53452" y="7751"/>
                  </a:lnTo>
                  <a:lnTo>
                    <a:pt x="53383" y="6004"/>
                  </a:lnTo>
                  <a:lnTo>
                    <a:pt x="53336" y="3992"/>
                  </a:lnTo>
                  <a:lnTo>
                    <a:pt x="54151" y="2651"/>
                  </a:lnTo>
                  <a:lnTo>
                    <a:pt x="55543" y="1757"/>
                  </a:lnTo>
                  <a:lnTo>
                    <a:pt x="59812" y="322"/>
                  </a:lnTo>
                  <a:lnTo>
                    <a:pt x="66738" y="39"/>
                  </a:lnTo>
                  <a:lnTo>
                    <a:pt x="71378" y="0"/>
                  </a:lnTo>
                  <a:lnTo>
                    <a:pt x="72953" y="837"/>
                  </a:lnTo>
                  <a:lnTo>
                    <a:pt x="74003" y="2241"/>
                  </a:lnTo>
                  <a:lnTo>
                    <a:pt x="74703" y="4024"/>
                  </a:lnTo>
                  <a:lnTo>
                    <a:pt x="76016" y="5212"/>
                  </a:lnTo>
                  <a:lnTo>
                    <a:pt x="77738" y="6004"/>
                  </a:lnTo>
                  <a:lnTo>
                    <a:pt x="79734" y="6533"/>
                  </a:lnTo>
                  <a:lnTo>
                    <a:pt x="84207" y="9377"/>
                  </a:lnTo>
                  <a:lnTo>
                    <a:pt x="86587" y="11321"/>
                  </a:lnTo>
                  <a:lnTo>
                    <a:pt x="89018" y="12617"/>
                  </a:lnTo>
                  <a:lnTo>
                    <a:pt x="96487" y="15288"/>
                  </a:lnTo>
                  <a:lnTo>
                    <a:pt x="99006" y="16955"/>
                  </a:lnTo>
                  <a:lnTo>
                    <a:pt x="105087" y="21669"/>
                  </a:lnTo>
                  <a:lnTo>
                    <a:pt x="108176" y="24571"/>
                  </a:lnTo>
                  <a:lnTo>
                    <a:pt x="110185" y="26530"/>
                  </a:lnTo>
                  <a:lnTo>
                    <a:pt x="111525" y="28683"/>
                  </a:lnTo>
                  <a:lnTo>
                    <a:pt x="112418" y="30965"/>
                  </a:lnTo>
                  <a:lnTo>
                    <a:pt x="113012" y="33333"/>
                  </a:lnTo>
                  <a:lnTo>
                    <a:pt x="113409" y="35759"/>
                  </a:lnTo>
                  <a:lnTo>
                    <a:pt x="113674" y="38222"/>
                  </a:lnTo>
                  <a:lnTo>
                    <a:pt x="113850" y="40711"/>
                  </a:lnTo>
                  <a:lnTo>
                    <a:pt x="113967" y="43217"/>
                  </a:lnTo>
                  <a:lnTo>
                    <a:pt x="114098" y="48259"/>
                  </a:lnTo>
                  <a:lnTo>
                    <a:pt x="114204" y="68417"/>
                  </a:lnTo>
                  <a:lnTo>
                    <a:pt x="118249" y="68510"/>
                  </a:lnTo>
                  <a:lnTo>
                    <a:pt x="120287" y="67676"/>
                  </a:lnTo>
                  <a:lnTo>
                    <a:pt x="122492" y="66274"/>
                  </a:lnTo>
                  <a:lnTo>
                    <a:pt x="124808" y="64492"/>
                  </a:lnTo>
                  <a:lnTo>
                    <a:pt x="127201" y="62458"/>
                  </a:lnTo>
                  <a:lnTo>
                    <a:pt x="129641" y="60255"/>
                  </a:lnTo>
                  <a:lnTo>
                    <a:pt x="134612" y="55549"/>
                  </a:lnTo>
                  <a:lnTo>
                    <a:pt x="139642" y="50636"/>
                  </a:lnTo>
                  <a:lnTo>
                    <a:pt x="143016" y="48140"/>
                  </a:lnTo>
                  <a:lnTo>
                    <a:pt x="146959" y="45630"/>
                  </a:lnTo>
                  <a:lnTo>
                    <a:pt x="151280" y="43110"/>
                  </a:lnTo>
                  <a:lnTo>
                    <a:pt x="155855" y="40583"/>
                  </a:lnTo>
                  <a:lnTo>
                    <a:pt x="165452" y="35517"/>
                  </a:lnTo>
                  <a:lnTo>
                    <a:pt x="169537" y="32981"/>
                  </a:lnTo>
                  <a:lnTo>
                    <a:pt x="173105" y="30444"/>
                  </a:lnTo>
                  <a:lnTo>
                    <a:pt x="176332" y="27906"/>
                  </a:lnTo>
                  <a:lnTo>
                    <a:pt x="180176" y="26213"/>
                  </a:lnTo>
                  <a:lnTo>
                    <a:pt x="184431" y="25085"/>
                  </a:lnTo>
                  <a:lnTo>
                    <a:pt x="188963" y="24333"/>
                  </a:lnTo>
                  <a:lnTo>
                    <a:pt x="196254" y="21239"/>
                  </a:lnTo>
                  <a:lnTo>
                    <a:pt x="199384" y="19230"/>
                  </a:lnTo>
                  <a:lnTo>
                    <a:pt x="205119" y="16996"/>
                  </a:lnTo>
                  <a:lnTo>
                    <a:pt x="210491" y="16003"/>
                  </a:lnTo>
                  <a:lnTo>
                    <a:pt x="215700" y="15562"/>
                  </a:lnTo>
                  <a:lnTo>
                    <a:pt x="218275" y="16291"/>
                  </a:lnTo>
                  <a:lnTo>
                    <a:pt x="223392" y="19359"/>
                  </a:lnTo>
                  <a:lnTo>
                    <a:pt x="228056" y="22524"/>
                  </a:lnTo>
                  <a:lnTo>
                    <a:pt x="230561" y="24952"/>
                  </a:lnTo>
                  <a:lnTo>
                    <a:pt x="235026" y="29363"/>
                  </a:lnTo>
                  <a:lnTo>
                    <a:pt x="235392" y="30572"/>
                  </a:lnTo>
                  <a:lnTo>
                    <a:pt x="235636" y="32224"/>
                  </a:lnTo>
                  <a:lnTo>
                    <a:pt x="235798" y="34172"/>
                  </a:lnTo>
                  <a:lnTo>
                    <a:pt x="235907" y="36318"/>
                  </a:lnTo>
                  <a:lnTo>
                    <a:pt x="236095" y="44288"/>
                  </a:lnTo>
                  <a:lnTo>
                    <a:pt x="236116" y="49319"/>
                  </a:lnTo>
                  <a:lnTo>
                    <a:pt x="236964" y="50649"/>
                  </a:lnTo>
                  <a:lnTo>
                    <a:pt x="238378" y="51536"/>
                  </a:lnTo>
                  <a:lnTo>
                    <a:pt x="242206" y="52521"/>
                  </a:lnTo>
                  <a:lnTo>
                    <a:pt x="249304" y="53153"/>
                  </a:lnTo>
                  <a:lnTo>
                    <a:pt x="251363" y="533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0" name="SMARTInkAnnotation910"/>
            <p:cNvSpPr/>
            <p:nvPr/>
          </p:nvSpPr>
          <p:spPr>
            <a:xfrm>
              <a:off x="8816340" y="3230880"/>
              <a:ext cx="38100" cy="15241"/>
            </a:xfrm>
            <a:custGeom>
              <a:avLst/>
              <a:gdLst/>
              <a:ahLst/>
              <a:cxnLst/>
              <a:rect l="0" t="0" r="0" b="0"/>
              <a:pathLst>
                <a:path w="38100" h="15241">
                  <a:moveTo>
                    <a:pt x="38099" y="0"/>
                  </a:moveTo>
                  <a:lnTo>
                    <a:pt x="38099" y="10606"/>
                  </a:lnTo>
                  <a:lnTo>
                    <a:pt x="36407" y="12151"/>
                  </a:lnTo>
                  <a:lnTo>
                    <a:pt x="33586" y="13181"/>
                  </a:lnTo>
                  <a:lnTo>
                    <a:pt x="30010" y="13867"/>
                  </a:lnTo>
                  <a:lnTo>
                    <a:pt x="26779" y="14325"/>
                  </a:lnTo>
                  <a:lnTo>
                    <a:pt x="23779" y="14630"/>
                  </a:lnTo>
                  <a:lnTo>
                    <a:pt x="20933" y="14833"/>
                  </a:lnTo>
                  <a:lnTo>
                    <a:pt x="17342" y="14969"/>
                  </a:lnTo>
                  <a:lnTo>
                    <a:pt x="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1" name="SMARTInkAnnotation911"/>
            <p:cNvSpPr/>
            <p:nvPr/>
          </p:nvSpPr>
          <p:spPr>
            <a:xfrm>
              <a:off x="6054821" y="3440226"/>
              <a:ext cx="3005360" cy="110695"/>
            </a:xfrm>
            <a:custGeom>
              <a:avLst/>
              <a:gdLst/>
              <a:ahLst/>
              <a:cxnLst/>
              <a:rect l="0" t="0" r="0" b="0"/>
              <a:pathLst>
                <a:path w="3005360" h="110695">
                  <a:moveTo>
                    <a:pt x="48799" y="49734"/>
                  </a:moveTo>
                  <a:lnTo>
                    <a:pt x="36663" y="53779"/>
                  </a:lnTo>
                  <a:lnTo>
                    <a:pt x="31396" y="56664"/>
                  </a:lnTo>
                  <a:lnTo>
                    <a:pt x="26190" y="60281"/>
                  </a:lnTo>
                  <a:lnTo>
                    <a:pt x="21026" y="64385"/>
                  </a:lnTo>
                  <a:lnTo>
                    <a:pt x="16737" y="67968"/>
                  </a:lnTo>
                  <a:lnTo>
                    <a:pt x="13031" y="71203"/>
                  </a:lnTo>
                  <a:lnTo>
                    <a:pt x="9713" y="74207"/>
                  </a:lnTo>
                  <a:lnTo>
                    <a:pt x="3770" y="77544"/>
                  </a:lnTo>
                  <a:lnTo>
                    <a:pt x="1000" y="78434"/>
                  </a:lnTo>
                  <a:lnTo>
                    <a:pt x="0" y="79027"/>
                  </a:lnTo>
                  <a:lnTo>
                    <a:pt x="180" y="79424"/>
                  </a:lnTo>
                  <a:lnTo>
                    <a:pt x="1147" y="79687"/>
                  </a:lnTo>
                  <a:lnTo>
                    <a:pt x="6552" y="80058"/>
                  </a:lnTo>
                  <a:lnTo>
                    <a:pt x="15629" y="77887"/>
                  </a:lnTo>
                  <a:lnTo>
                    <a:pt x="21606" y="76123"/>
                  </a:lnTo>
                  <a:lnTo>
                    <a:pt x="37277" y="71905"/>
                  </a:lnTo>
                  <a:lnTo>
                    <a:pt x="46198" y="69594"/>
                  </a:lnTo>
                  <a:lnTo>
                    <a:pt x="78979" y="66343"/>
                  </a:lnTo>
                  <a:lnTo>
                    <a:pt x="105393" y="63324"/>
                  </a:lnTo>
                  <a:lnTo>
                    <a:pt x="171832" y="54488"/>
                  </a:lnTo>
                  <a:lnTo>
                    <a:pt x="286839" y="42071"/>
                  </a:lnTo>
                  <a:lnTo>
                    <a:pt x="448125" y="26870"/>
                  </a:lnTo>
                  <a:lnTo>
                    <a:pt x="567569" y="16713"/>
                  </a:lnTo>
                  <a:lnTo>
                    <a:pt x="632706" y="13891"/>
                  </a:lnTo>
                  <a:lnTo>
                    <a:pt x="700319" y="11791"/>
                  </a:lnTo>
                  <a:lnTo>
                    <a:pt x="800266" y="6695"/>
                  </a:lnTo>
                  <a:lnTo>
                    <a:pt x="866513" y="5206"/>
                  </a:lnTo>
                  <a:lnTo>
                    <a:pt x="1130734" y="3237"/>
                  </a:lnTo>
                  <a:lnTo>
                    <a:pt x="1214331" y="0"/>
                  </a:lnTo>
                  <a:lnTo>
                    <a:pt x="1294947" y="254"/>
                  </a:lnTo>
                  <a:lnTo>
                    <a:pt x="1374802" y="2343"/>
                  </a:lnTo>
                  <a:lnTo>
                    <a:pt x="1629136" y="4714"/>
                  </a:lnTo>
                  <a:lnTo>
                    <a:pt x="1760047" y="9207"/>
                  </a:lnTo>
                  <a:lnTo>
                    <a:pt x="1898273" y="11761"/>
                  </a:lnTo>
                  <a:lnTo>
                    <a:pt x="2031139" y="17504"/>
                  </a:lnTo>
                  <a:lnTo>
                    <a:pt x="2244210" y="29518"/>
                  </a:lnTo>
                  <a:lnTo>
                    <a:pt x="2330944" y="36798"/>
                  </a:lnTo>
                  <a:lnTo>
                    <a:pt x="2417753" y="45678"/>
                  </a:lnTo>
                  <a:lnTo>
                    <a:pt x="2538872" y="59351"/>
                  </a:lnTo>
                  <a:lnTo>
                    <a:pt x="2659332" y="69987"/>
                  </a:lnTo>
                  <a:lnTo>
                    <a:pt x="2737269" y="78773"/>
                  </a:lnTo>
                  <a:lnTo>
                    <a:pt x="2807468" y="88323"/>
                  </a:lnTo>
                  <a:lnTo>
                    <a:pt x="2840412" y="93240"/>
                  </a:lnTo>
                  <a:lnTo>
                    <a:pt x="2873382" y="97365"/>
                  </a:lnTo>
                  <a:lnTo>
                    <a:pt x="3005359" y="1106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2" name="SMARTInkAnnotation912"/>
            <p:cNvSpPr/>
            <p:nvPr/>
          </p:nvSpPr>
          <p:spPr>
            <a:xfrm>
              <a:off x="6965531" y="2920337"/>
              <a:ext cx="2165589" cy="788874"/>
            </a:xfrm>
            <a:custGeom>
              <a:avLst/>
              <a:gdLst/>
              <a:ahLst/>
              <a:cxnLst/>
              <a:rect l="0" t="0" r="0" b="0"/>
              <a:pathLst>
                <a:path w="2165589" h="788874">
                  <a:moveTo>
                    <a:pt x="1888910" y="272443"/>
                  </a:moveTo>
                  <a:lnTo>
                    <a:pt x="1872331" y="249834"/>
                  </a:lnTo>
                  <a:lnTo>
                    <a:pt x="1853086" y="229313"/>
                  </a:lnTo>
                  <a:lnTo>
                    <a:pt x="1833985" y="209993"/>
                  </a:lnTo>
                  <a:lnTo>
                    <a:pt x="1808195" y="188181"/>
                  </a:lnTo>
                  <a:lnTo>
                    <a:pt x="1779104" y="165632"/>
                  </a:lnTo>
                  <a:lnTo>
                    <a:pt x="1744992" y="142864"/>
                  </a:lnTo>
                  <a:lnTo>
                    <a:pt x="1695538" y="112415"/>
                  </a:lnTo>
                  <a:lnTo>
                    <a:pt x="1656825" y="90408"/>
                  </a:lnTo>
                  <a:lnTo>
                    <a:pt x="1596404" y="67372"/>
                  </a:lnTo>
                  <a:lnTo>
                    <a:pt x="1545136" y="51661"/>
                  </a:lnTo>
                  <a:lnTo>
                    <a:pt x="1490153" y="36282"/>
                  </a:lnTo>
                  <a:lnTo>
                    <a:pt x="1428705" y="23258"/>
                  </a:lnTo>
                  <a:lnTo>
                    <a:pt x="1362240" y="14037"/>
                  </a:lnTo>
                  <a:lnTo>
                    <a:pt x="1271514" y="3336"/>
                  </a:lnTo>
                  <a:lnTo>
                    <a:pt x="1221375" y="440"/>
                  </a:lnTo>
                  <a:lnTo>
                    <a:pt x="1168047" y="0"/>
                  </a:lnTo>
                  <a:lnTo>
                    <a:pt x="1085664" y="3665"/>
                  </a:lnTo>
                  <a:lnTo>
                    <a:pt x="1030120" y="4819"/>
                  </a:lnTo>
                  <a:lnTo>
                    <a:pt x="976648" y="7590"/>
                  </a:lnTo>
                  <a:lnTo>
                    <a:pt x="923813" y="12491"/>
                  </a:lnTo>
                  <a:lnTo>
                    <a:pt x="816266" y="27176"/>
                  </a:lnTo>
                  <a:lnTo>
                    <a:pt x="764479" y="33896"/>
                  </a:lnTo>
                  <a:lnTo>
                    <a:pt x="688570" y="46352"/>
                  </a:lnTo>
                  <a:lnTo>
                    <a:pt x="640839" y="52860"/>
                  </a:lnTo>
                  <a:lnTo>
                    <a:pt x="594225" y="60833"/>
                  </a:lnTo>
                  <a:lnTo>
                    <a:pt x="527399" y="74842"/>
                  </a:lnTo>
                  <a:lnTo>
                    <a:pt x="462443" y="91975"/>
                  </a:lnTo>
                  <a:lnTo>
                    <a:pt x="399452" y="113138"/>
                  </a:lnTo>
                  <a:lnTo>
                    <a:pt x="321027" y="143044"/>
                  </a:lnTo>
                  <a:lnTo>
                    <a:pt x="268651" y="165805"/>
                  </a:lnTo>
                  <a:lnTo>
                    <a:pt x="216914" y="188635"/>
                  </a:lnTo>
                  <a:lnTo>
                    <a:pt x="186245" y="206126"/>
                  </a:lnTo>
                  <a:lnTo>
                    <a:pt x="158503" y="225189"/>
                  </a:lnTo>
                  <a:lnTo>
                    <a:pt x="132062" y="244950"/>
                  </a:lnTo>
                  <a:lnTo>
                    <a:pt x="108457" y="265022"/>
                  </a:lnTo>
                  <a:lnTo>
                    <a:pt x="86677" y="285231"/>
                  </a:lnTo>
                  <a:lnTo>
                    <a:pt x="65709" y="305502"/>
                  </a:lnTo>
                  <a:lnTo>
                    <a:pt x="47358" y="328058"/>
                  </a:lnTo>
                  <a:lnTo>
                    <a:pt x="32429" y="351347"/>
                  </a:lnTo>
                  <a:lnTo>
                    <a:pt x="22971" y="372987"/>
                  </a:lnTo>
                  <a:lnTo>
                    <a:pt x="13689" y="393894"/>
                  </a:lnTo>
                  <a:lnTo>
                    <a:pt x="8842" y="404210"/>
                  </a:lnTo>
                  <a:lnTo>
                    <a:pt x="3457" y="426962"/>
                  </a:lnTo>
                  <a:lnTo>
                    <a:pt x="1063" y="450338"/>
                  </a:lnTo>
                  <a:lnTo>
                    <a:pt x="0" y="472016"/>
                  </a:lnTo>
                  <a:lnTo>
                    <a:pt x="1786" y="495198"/>
                  </a:lnTo>
                  <a:lnTo>
                    <a:pt x="6247" y="518765"/>
                  </a:lnTo>
                  <a:lnTo>
                    <a:pt x="13876" y="540528"/>
                  </a:lnTo>
                  <a:lnTo>
                    <a:pt x="25169" y="561490"/>
                  </a:lnTo>
                  <a:lnTo>
                    <a:pt x="39500" y="582095"/>
                  </a:lnTo>
                  <a:lnTo>
                    <a:pt x="57159" y="602542"/>
                  </a:lnTo>
                  <a:lnTo>
                    <a:pt x="76296" y="620660"/>
                  </a:lnTo>
                  <a:lnTo>
                    <a:pt x="97783" y="638026"/>
                  </a:lnTo>
                  <a:lnTo>
                    <a:pt x="124267" y="657033"/>
                  </a:lnTo>
                  <a:lnTo>
                    <a:pt x="152971" y="674512"/>
                  </a:lnTo>
                  <a:lnTo>
                    <a:pt x="202207" y="698632"/>
                  </a:lnTo>
                  <a:lnTo>
                    <a:pt x="259692" y="719608"/>
                  </a:lnTo>
                  <a:lnTo>
                    <a:pt x="324138" y="736548"/>
                  </a:lnTo>
                  <a:lnTo>
                    <a:pt x="396855" y="752291"/>
                  </a:lnTo>
                  <a:lnTo>
                    <a:pt x="497279" y="772781"/>
                  </a:lnTo>
                  <a:lnTo>
                    <a:pt x="556949" y="778449"/>
                  </a:lnTo>
                  <a:lnTo>
                    <a:pt x="621287" y="781815"/>
                  </a:lnTo>
                  <a:lnTo>
                    <a:pt x="683749" y="786132"/>
                  </a:lnTo>
                  <a:lnTo>
                    <a:pt x="747633" y="788616"/>
                  </a:lnTo>
                  <a:lnTo>
                    <a:pt x="813562" y="788873"/>
                  </a:lnTo>
                  <a:lnTo>
                    <a:pt x="952470" y="784397"/>
                  </a:lnTo>
                  <a:lnTo>
                    <a:pt x="987756" y="783926"/>
                  </a:lnTo>
                  <a:lnTo>
                    <a:pt x="1058572" y="781144"/>
                  </a:lnTo>
                  <a:lnTo>
                    <a:pt x="1094052" y="779217"/>
                  </a:lnTo>
                  <a:lnTo>
                    <a:pt x="1130404" y="776239"/>
                  </a:lnTo>
                  <a:lnTo>
                    <a:pt x="1277742" y="761551"/>
                  </a:lnTo>
                  <a:lnTo>
                    <a:pt x="1313824" y="758535"/>
                  </a:lnTo>
                  <a:lnTo>
                    <a:pt x="1348886" y="754831"/>
                  </a:lnTo>
                  <a:lnTo>
                    <a:pt x="1417195" y="746200"/>
                  </a:lnTo>
                  <a:lnTo>
                    <a:pt x="1513486" y="731821"/>
                  </a:lnTo>
                  <a:lnTo>
                    <a:pt x="1606364" y="716836"/>
                  </a:lnTo>
                  <a:lnTo>
                    <a:pt x="1690140" y="701671"/>
                  </a:lnTo>
                  <a:lnTo>
                    <a:pt x="1764539" y="686454"/>
                  </a:lnTo>
                  <a:lnTo>
                    <a:pt x="1811620" y="674041"/>
                  </a:lnTo>
                  <a:lnTo>
                    <a:pt x="1874194" y="655031"/>
                  </a:lnTo>
                  <a:lnTo>
                    <a:pt x="1927165" y="636415"/>
                  </a:lnTo>
                  <a:lnTo>
                    <a:pt x="1973623" y="614813"/>
                  </a:lnTo>
                  <a:lnTo>
                    <a:pt x="2023706" y="584758"/>
                  </a:lnTo>
                  <a:lnTo>
                    <a:pt x="2057637" y="561972"/>
                  </a:lnTo>
                  <a:lnTo>
                    <a:pt x="2078764" y="544491"/>
                  </a:lnTo>
                  <a:lnTo>
                    <a:pt x="2098596" y="526280"/>
                  </a:lnTo>
                  <a:lnTo>
                    <a:pt x="2115877" y="509720"/>
                  </a:lnTo>
                  <a:lnTo>
                    <a:pt x="2129766" y="491635"/>
                  </a:lnTo>
                  <a:lnTo>
                    <a:pt x="2141584" y="472308"/>
                  </a:lnTo>
                  <a:lnTo>
                    <a:pt x="2152480" y="452430"/>
                  </a:lnTo>
                  <a:lnTo>
                    <a:pt x="2160711" y="432306"/>
                  </a:lnTo>
                  <a:lnTo>
                    <a:pt x="2164089" y="422199"/>
                  </a:lnTo>
                  <a:lnTo>
                    <a:pt x="2165588" y="401937"/>
                  </a:lnTo>
                  <a:lnTo>
                    <a:pt x="2164278" y="381642"/>
                  </a:lnTo>
                  <a:lnTo>
                    <a:pt x="2163695" y="361334"/>
                  </a:lnTo>
                  <a:lnTo>
                    <a:pt x="2158921" y="341019"/>
                  </a:lnTo>
                  <a:lnTo>
                    <a:pt x="2155278" y="330860"/>
                  </a:lnTo>
                  <a:lnTo>
                    <a:pt x="2142198" y="310542"/>
                  </a:lnTo>
                  <a:lnTo>
                    <a:pt x="2125941" y="291069"/>
                  </a:lnTo>
                  <a:lnTo>
                    <a:pt x="2110251" y="273948"/>
                  </a:lnTo>
                  <a:lnTo>
                    <a:pt x="2079046" y="250029"/>
                  </a:lnTo>
                  <a:lnTo>
                    <a:pt x="2038944" y="226855"/>
                  </a:lnTo>
                  <a:lnTo>
                    <a:pt x="1973799" y="202353"/>
                  </a:lnTo>
                  <a:lnTo>
                    <a:pt x="1919800" y="187235"/>
                  </a:lnTo>
                  <a:lnTo>
                    <a:pt x="1857141" y="177017"/>
                  </a:lnTo>
                  <a:lnTo>
                    <a:pt x="1795300" y="169474"/>
                  </a:lnTo>
                  <a:lnTo>
                    <a:pt x="1733232" y="166016"/>
                  </a:lnTo>
                  <a:lnTo>
                    <a:pt x="1645070" y="158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3" name="SMARTInkAnnotation913"/>
            <p:cNvSpPr/>
            <p:nvPr/>
          </p:nvSpPr>
          <p:spPr>
            <a:xfrm>
              <a:off x="785174" y="4515062"/>
              <a:ext cx="2285687" cy="87389"/>
            </a:xfrm>
            <a:custGeom>
              <a:avLst/>
              <a:gdLst/>
              <a:ahLst/>
              <a:cxnLst/>
              <a:rect l="0" t="0" r="0" b="0"/>
              <a:pathLst>
                <a:path w="2285687" h="87389">
                  <a:moveTo>
                    <a:pt x="7306" y="64558"/>
                  </a:moveTo>
                  <a:lnTo>
                    <a:pt x="0" y="64558"/>
                  </a:lnTo>
                  <a:lnTo>
                    <a:pt x="17822" y="64558"/>
                  </a:lnTo>
                  <a:lnTo>
                    <a:pt x="20243" y="65405"/>
                  </a:lnTo>
                  <a:lnTo>
                    <a:pt x="22704" y="66816"/>
                  </a:lnTo>
                  <a:lnTo>
                    <a:pt x="25191" y="68603"/>
                  </a:lnTo>
                  <a:lnTo>
                    <a:pt x="30213" y="70589"/>
                  </a:lnTo>
                  <a:lnTo>
                    <a:pt x="40335" y="71864"/>
                  </a:lnTo>
                  <a:lnTo>
                    <a:pt x="64190" y="73006"/>
                  </a:lnTo>
                  <a:lnTo>
                    <a:pt x="68935" y="74424"/>
                  </a:lnTo>
                  <a:lnTo>
                    <a:pt x="73793" y="76215"/>
                  </a:lnTo>
                  <a:lnTo>
                    <a:pt x="88719" y="78736"/>
                  </a:lnTo>
                  <a:lnTo>
                    <a:pt x="92908" y="79937"/>
                  </a:lnTo>
                  <a:lnTo>
                    <a:pt x="96547" y="81584"/>
                  </a:lnTo>
                  <a:lnTo>
                    <a:pt x="99820" y="83529"/>
                  </a:lnTo>
                  <a:lnTo>
                    <a:pt x="110230" y="85690"/>
                  </a:lnTo>
                  <a:lnTo>
                    <a:pt x="175327" y="87388"/>
                  </a:lnTo>
                  <a:lnTo>
                    <a:pt x="210738" y="86566"/>
                  </a:lnTo>
                  <a:lnTo>
                    <a:pt x="219127" y="85156"/>
                  </a:lnTo>
                  <a:lnTo>
                    <a:pt x="236069" y="81333"/>
                  </a:lnTo>
                  <a:lnTo>
                    <a:pt x="254887" y="76812"/>
                  </a:lnTo>
                  <a:lnTo>
                    <a:pt x="263800" y="74420"/>
                  </a:lnTo>
                  <a:lnTo>
                    <a:pt x="289327" y="67010"/>
                  </a:lnTo>
                  <a:lnTo>
                    <a:pt x="327864" y="56921"/>
                  </a:lnTo>
                  <a:lnTo>
                    <a:pt x="428955" y="31538"/>
                  </a:lnTo>
                  <a:lnTo>
                    <a:pt x="438266" y="29844"/>
                  </a:lnTo>
                  <a:lnTo>
                    <a:pt x="471458" y="27127"/>
                  </a:lnTo>
                  <a:lnTo>
                    <a:pt x="509292" y="27393"/>
                  </a:lnTo>
                  <a:lnTo>
                    <a:pt x="515530" y="28774"/>
                  </a:lnTo>
                  <a:lnTo>
                    <a:pt x="527823" y="32567"/>
                  </a:lnTo>
                  <a:lnTo>
                    <a:pt x="541754" y="37076"/>
                  </a:lnTo>
                  <a:lnTo>
                    <a:pt x="554154" y="39644"/>
                  </a:lnTo>
                  <a:lnTo>
                    <a:pt x="565310" y="41632"/>
                  </a:lnTo>
                  <a:lnTo>
                    <a:pt x="570655" y="43347"/>
                  </a:lnTo>
                  <a:lnTo>
                    <a:pt x="575912" y="45338"/>
                  </a:lnTo>
                  <a:lnTo>
                    <a:pt x="588526" y="49807"/>
                  </a:lnTo>
                  <a:lnTo>
                    <a:pt x="595446" y="52184"/>
                  </a:lnTo>
                  <a:lnTo>
                    <a:pt x="601753" y="54616"/>
                  </a:lnTo>
                  <a:lnTo>
                    <a:pt x="607651" y="57083"/>
                  </a:lnTo>
                  <a:lnTo>
                    <a:pt x="613276" y="59575"/>
                  </a:lnTo>
                  <a:lnTo>
                    <a:pt x="624042" y="64601"/>
                  </a:lnTo>
                  <a:lnTo>
                    <a:pt x="629283" y="67127"/>
                  </a:lnTo>
                  <a:lnTo>
                    <a:pt x="635318" y="68811"/>
                  </a:lnTo>
                  <a:lnTo>
                    <a:pt x="663253" y="71513"/>
                  </a:lnTo>
                  <a:lnTo>
                    <a:pt x="678145" y="71036"/>
                  </a:lnTo>
                  <a:lnTo>
                    <a:pt x="685672" y="69724"/>
                  </a:lnTo>
                  <a:lnTo>
                    <a:pt x="710659" y="63831"/>
                  </a:lnTo>
                  <a:lnTo>
                    <a:pt x="720048" y="61533"/>
                  </a:lnTo>
                  <a:lnTo>
                    <a:pt x="737254" y="58981"/>
                  </a:lnTo>
                  <a:lnTo>
                    <a:pt x="745398" y="58300"/>
                  </a:lnTo>
                  <a:lnTo>
                    <a:pt x="754214" y="56152"/>
                  </a:lnTo>
                  <a:lnTo>
                    <a:pt x="763478" y="53028"/>
                  </a:lnTo>
                  <a:lnTo>
                    <a:pt x="773041" y="49251"/>
                  </a:lnTo>
                  <a:lnTo>
                    <a:pt x="782803" y="45887"/>
                  </a:lnTo>
                  <a:lnTo>
                    <a:pt x="792697" y="42798"/>
                  </a:lnTo>
                  <a:lnTo>
                    <a:pt x="812722" y="37107"/>
                  </a:lnTo>
                  <a:lnTo>
                    <a:pt x="872620" y="21421"/>
                  </a:lnTo>
                  <a:lnTo>
                    <a:pt x="898696" y="13771"/>
                  </a:lnTo>
                  <a:lnTo>
                    <a:pt x="917688" y="8684"/>
                  </a:lnTo>
                  <a:lnTo>
                    <a:pt x="926647" y="6989"/>
                  </a:lnTo>
                  <a:lnTo>
                    <a:pt x="943376" y="5105"/>
                  </a:lnTo>
                  <a:lnTo>
                    <a:pt x="952239" y="3756"/>
                  </a:lnTo>
                  <a:lnTo>
                    <a:pt x="961535" y="2010"/>
                  </a:lnTo>
                  <a:lnTo>
                    <a:pt x="971119" y="0"/>
                  </a:lnTo>
                  <a:lnTo>
                    <a:pt x="988540" y="23"/>
                  </a:lnTo>
                  <a:lnTo>
                    <a:pt x="1012629" y="2539"/>
                  </a:lnTo>
                  <a:lnTo>
                    <a:pt x="1027310" y="3974"/>
                  </a:lnTo>
                  <a:lnTo>
                    <a:pt x="1033595" y="5542"/>
                  </a:lnTo>
                  <a:lnTo>
                    <a:pt x="1059895" y="14142"/>
                  </a:lnTo>
                  <a:lnTo>
                    <a:pt x="1066325" y="16554"/>
                  </a:lnTo>
                  <a:lnTo>
                    <a:pt x="1072305" y="19009"/>
                  </a:lnTo>
                  <a:lnTo>
                    <a:pt x="1077986" y="21492"/>
                  </a:lnTo>
                  <a:lnTo>
                    <a:pt x="1084313" y="23147"/>
                  </a:lnTo>
                  <a:lnTo>
                    <a:pt x="1098116" y="24986"/>
                  </a:lnTo>
                  <a:lnTo>
                    <a:pt x="1104506" y="26324"/>
                  </a:lnTo>
                  <a:lnTo>
                    <a:pt x="1110459" y="28061"/>
                  </a:lnTo>
                  <a:lnTo>
                    <a:pt x="1129186" y="34553"/>
                  </a:lnTo>
                  <a:lnTo>
                    <a:pt x="1136226" y="36935"/>
                  </a:lnTo>
                  <a:lnTo>
                    <a:pt x="1150822" y="39581"/>
                  </a:lnTo>
                  <a:lnTo>
                    <a:pt x="1164929" y="41604"/>
                  </a:lnTo>
                  <a:lnTo>
                    <a:pt x="1171061" y="43329"/>
                  </a:lnTo>
                  <a:lnTo>
                    <a:pt x="1176842" y="45325"/>
                  </a:lnTo>
                  <a:lnTo>
                    <a:pt x="1190041" y="47544"/>
                  </a:lnTo>
                  <a:lnTo>
                    <a:pt x="1257328" y="49288"/>
                  </a:lnTo>
                  <a:lnTo>
                    <a:pt x="1310346" y="48470"/>
                  </a:lnTo>
                  <a:lnTo>
                    <a:pt x="1317959" y="47059"/>
                  </a:lnTo>
                  <a:lnTo>
                    <a:pt x="1325575" y="45272"/>
                  </a:lnTo>
                  <a:lnTo>
                    <a:pt x="1348429" y="42757"/>
                  </a:lnTo>
                  <a:lnTo>
                    <a:pt x="1416536" y="41739"/>
                  </a:lnTo>
                  <a:lnTo>
                    <a:pt x="1675991" y="41698"/>
                  </a:lnTo>
                  <a:lnTo>
                    <a:pt x="1691283" y="43956"/>
                  </a:lnTo>
                  <a:lnTo>
                    <a:pt x="1698918" y="45743"/>
                  </a:lnTo>
                  <a:lnTo>
                    <a:pt x="1717752" y="48259"/>
                  </a:lnTo>
                  <a:lnTo>
                    <a:pt x="1759975" y="50103"/>
                  </a:lnTo>
                  <a:lnTo>
                    <a:pt x="1765878" y="51534"/>
                  </a:lnTo>
                  <a:lnTo>
                    <a:pt x="1771508" y="53336"/>
                  </a:lnTo>
                  <a:lnTo>
                    <a:pt x="1792709" y="57073"/>
                  </a:lnTo>
                  <a:lnTo>
                    <a:pt x="1797862" y="58722"/>
                  </a:lnTo>
                  <a:lnTo>
                    <a:pt x="1802990" y="60667"/>
                  </a:lnTo>
                  <a:lnTo>
                    <a:pt x="1818151" y="64636"/>
                  </a:lnTo>
                  <a:lnTo>
                    <a:pt x="1822441" y="66304"/>
                  </a:lnTo>
                  <a:lnTo>
                    <a:pt x="1826997" y="68262"/>
                  </a:lnTo>
                  <a:lnTo>
                    <a:pt x="1836573" y="70438"/>
                  </a:lnTo>
                  <a:lnTo>
                    <a:pt x="1904219" y="72165"/>
                  </a:lnTo>
                  <a:lnTo>
                    <a:pt x="1915485" y="71325"/>
                  </a:lnTo>
                  <a:lnTo>
                    <a:pt x="1922045" y="69916"/>
                  </a:lnTo>
                  <a:lnTo>
                    <a:pt x="1928959" y="68130"/>
                  </a:lnTo>
                  <a:lnTo>
                    <a:pt x="1958305" y="64417"/>
                  </a:lnTo>
                  <a:lnTo>
                    <a:pt x="1965832" y="62770"/>
                  </a:lnTo>
                  <a:lnTo>
                    <a:pt x="1973390" y="60827"/>
                  </a:lnTo>
                  <a:lnTo>
                    <a:pt x="1992117" y="58090"/>
                  </a:lnTo>
                  <a:lnTo>
                    <a:pt x="2018853" y="56319"/>
                  </a:lnTo>
                  <a:lnTo>
                    <a:pt x="2024823" y="54832"/>
                  </a:lnTo>
                  <a:lnTo>
                    <a:pt x="2030498" y="52994"/>
                  </a:lnTo>
                  <a:lnTo>
                    <a:pt x="2046574" y="50407"/>
                  </a:lnTo>
                  <a:lnTo>
                    <a:pt x="2066107" y="49641"/>
                  </a:lnTo>
                  <a:lnTo>
                    <a:pt x="2078311" y="51719"/>
                  </a:lnTo>
                  <a:lnTo>
                    <a:pt x="2083936" y="53459"/>
                  </a:lnTo>
                  <a:lnTo>
                    <a:pt x="2099943" y="55907"/>
                  </a:lnTo>
                  <a:lnTo>
                    <a:pt x="2135807" y="57725"/>
                  </a:lnTo>
                  <a:lnTo>
                    <a:pt x="2140893" y="59156"/>
                  </a:lnTo>
                  <a:lnTo>
                    <a:pt x="2145977" y="60956"/>
                  </a:lnTo>
                  <a:lnTo>
                    <a:pt x="2166305" y="64693"/>
                  </a:lnTo>
                  <a:lnTo>
                    <a:pt x="2171385" y="66342"/>
                  </a:lnTo>
                  <a:lnTo>
                    <a:pt x="2176465" y="68287"/>
                  </a:lnTo>
                  <a:lnTo>
                    <a:pt x="2187660" y="71025"/>
                  </a:lnTo>
                  <a:lnTo>
                    <a:pt x="2205112" y="72797"/>
                  </a:lnTo>
                  <a:lnTo>
                    <a:pt x="2209956" y="74284"/>
                  </a:lnTo>
                  <a:lnTo>
                    <a:pt x="2214880" y="76122"/>
                  </a:lnTo>
                  <a:lnTo>
                    <a:pt x="2225854" y="78709"/>
                  </a:lnTo>
                  <a:lnTo>
                    <a:pt x="2257395" y="79770"/>
                  </a:lnTo>
                  <a:lnTo>
                    <a:pt x="2260052" y="80626"/>
                  </a:lnTo>
                  <a:lnTo>
                    <a:pt x="2262670" y="82044"/>
                  </a:lnTo>
                  <a:lnTo>
                    <a:pt x="2265262" y="83835"/>
                  </a:lnTo>
                  <a:lnTo>
                    <a:pt x="2267837" y="84183"/>
                  </a:lnTo>
                  <a:lnTo>
                    <a:pt x="2270399" y="83568"/>
                  </a:lnTo>
                  <a:lnTo>
                    <a:pt x="2275505" y="81474"/>
                  </a:lnTo>
                  <a:lnTo>
                    <a:pt x="2280597" y="80543"/>
                  </a:lnTo>
                  <a:lnTo>
                    <a:pt x="2282293" y="79448"/>
                  </a:lnTo>
                  <a:lnTo>
                    <a:pt x="2283424" y="77871"/>
                  </a:lnTo>
                  <a:lnTo>
                    <a:pt x="2285686" y="72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4" name="SMARTInkAnnotation914"/>
            <p:cNvSpPr/>
            <p:nvPr/>
          </p:nvSpPr>
          <p:spPr>
            <a:xfrm>
              <a:off x="3459795" y="4488181"/>
              <a:ext cx="1028386" cy="152392"/>
            </a:xfrm>
            <a:custGeom>
              <a:avLst/>
              <a:gdLst/>
              <a:ahLst/>
              <a:cxnLst/>
              <a:rect l="0" t="0" r="0" b="0"/>
              <a:pathLst>
                <a:path w="1028386" h="152392">
                  <a:moveTo>
                    <a:pt x="91125" y="15239"/>
                  </a:moveTo>
                  <a:lnTo>
                    <a:pt x="51295" y="15239"/>
                  </a:lnTo>
                  <a:lnTo>
                    <a:pt x="49332" y="14393"/>
                  </a:lnTo>
                  <a:lnTo>
                    <a:pt x="48023" y="12981"/>
                  </a:lnTo>
                  <a:lnTo>
                    <a:pt x="47150" y="11194"/>
                  </a:lnTo>
                  <a:lnTo>
                    <a:pt x="45722" y="10002"/>
                  </a:lnTo>
                  <a:lnTo>
                    <a:pt x="43923" y="9208"/>
                  </a:lnTo>
                  <a:lnTo>
                    <a:pt x="39667" y="8325"/>
                  </a:lnTo>
                  <a:lnTo>
                    <a:pt x="34953" y="7933"/>
                  </a:lnTo>
                  <a:lnTo>
                    <a:pt x="32510" y="6982"/>
                  </a:lnTo>
                  <a:lnTo>
                    <a:pt x="25874" y="2444"/>
                  </a:lnTo>
                  <a:lnTo>
                    <a:pt x="24025" y="1086"/>
                  </a:lnTo>
                  <a:lnTo>
                    <a:pt x="20945" y="482"/>
                  </a:lnTo>
                  <a:lnTo>
                    <a:pt x="7342" y="0"/>
                  </a:lnTo>
                  <a:lnTo>
                    <a:pt x="3271" y="4044"/>
                  </a:lnTo>
                  <a:lnTo>
                    <a:pt x="2075" y="6083"/>
                  </a:lnTo>
                  <a:lnTo>
                    <a:pt x="748" y="10605"/>
                  </a:lnTo>
                  <a:lnTo>
                    <a:pt x="393" y="12997"/>
                  </a:lnTo>
                  <a:lnTo>
                    <a:pt x="157" y="15437"/>
                  </a:lnTo>
                  <a:lnTo>
                    <a:pt x="0" y="17911"/>
                  </a:lnTo>
                  <a:lnTo>
                    <a:pt x="742" y="20407"/>
                  </a:lnTo>
                  <a:lnTo>
                    <a:pt x="2083" y="22918"/>
                  </a:lnTo>
                  <a:lnTo>
                    <a:pt x="3824" y="25438"/>
                  </a:lnTo>
                  <a:lnTo>
                    <a:pt x="4985" y="27965"/>
                  </a:lnTo>
                  <a:lnTo>
                    <a:pt x="5758" y="30496"/>
                  </a:lnTo>
                  <a:lnTo>
                    <a:pt x="6274" y="33031"/>
                  </a:lnTo>
                  <a:lnTo>
                    <a:pt x="6617" y="36413"/>
                  </a:lnTo>
                  <a:lnTo>
                    <a:pt x="6847" y="40362"/>
                  </a:lnTo>
                  <a:lnTo>
                    <a:pt x="7000" y="44688"/>
                  </a:lnTo>
                  <a:lnTo>
                    <a:pt x="7948" y="49265"/>
                  </a:lnTo>
                  <a:lnTo>
                    <a:pt x="9428" y="54010"/>
                  </a:lnTo>
                  <a:lnTo>
                    <a:pt x="11260" y="58866"/>
                  </a:lnTo>
                  <a:lnTo>
                    <a:pt x="13329" y="62951"/>
                  </a:lnTo>
                  <a:lnTo>
                    <a:pt x="15554" y="66520"/>
                  </a:lnTo>
                  <a:lnTo>
                    <a:pt x="17885" y="69746"/>
                  </a:lnTo>
                  <a:lnTo>
                    <a:pt x="20285" y="73591"/>
                  </a:lnTo>
                  <a:lnTo>
                    <a:pt x="22732" y="77846"/>
                  </a:lnTo>
                  <a:lnTo>
                    <a:pt x="25210" y="82378"/>
                  </a:lnTo>
                  <a:lnTo>
                    <a:pt x="28554" y="86244"/>
                  </a:lnTo>
                  <a:lnTo>
                    <a:pt x="32478" y="89669"/>
                  </a:lnTo>
                  <a:lnTo>
                    <a:pt x="36787" y="92799"/>
                  </a:lnTo>
                  <a:lnTo>
                    <a:pt x="40506" y="95732"/>
                  </a:lnTo>
                  <a:lnTo>
                    <a:pt x="43833" y="98535"/>
                  </a:lnTo>
                  <a:lnTo>
                    <a:pt x="46897" y="101250"/>
                  </a:lnTo>
                  <a:lnTo>
                    <a:pt x="51479" y="103907"/>
                  </a:lnTo>
                  <a:lnTo>
                    <a:pt x="57076" y="106524"/>
                  </a:lnTo>
                  <a:lnTo>
                    <a:pt x="63345" y="109116"/>
                  </a:lnTo>
                  <a:lnTo>
                    <a:pt x="69219" y="111690"/>
                  </a:lnTo>
                  <a:lnTo>
                    <a:pt x="80259" y="116808"/>
                  </a:lnTo>
                  <a:lnTo>
                    <a:pt x="86422" y="119359"/>
                  </a:lnTo>
                  <a:lnTo>
                    <a:pt x="93070" y="121905"/>
                  </a:lnTo>
                  <a:lnTo>
                    <a:pt x="106383" y="126146"/>
                  </a:lnTo>
                  <a:lnTo>
                    <a:pt x="125091" y="128534"/>
                  </a:lnTo>
                  <a:lnTo>
                    <a:pt x="150484" y="129241"/>
                  </a:lnTo>
                  <a:lnTo>
                    <a:pt x="194020" y="129500"/>
                  </a:lnTo>
                  <a:lnTo>
                    <a:pt x="219543" y="125483"/>
                  </a:lnTo>
                  <a:lnTo>
                    <a:pt x="257007" y="121776"/>
                  </a:lnTo>
                  <a:lnTo>
                    <a:pt x="276893" y="118187"/>
                  </a:lnTo>
                  <a:lnTo>
                    <a:pt x="307128" y="115451"/>
                  </a:lnTo>
                  <a:lnTo>
                    <a:pt x="333490" y="114640"/>
                  </a:lnTo>
                  <a:lnTo>
                    <a:pt x="361434" y="110355"/>
                  </a:lnTo>
                  <a:lnTo>
                    <a:pt x="395980" y="106559"/>
                  </a:lnTo>
                  <a:lnTo>
                    <a:pt x="414858" y="102957"/>
                  </a:lnTo>
                  <a:lnTo>
                    <a:pt x="440482" y="100214"/>
                  </a:lnTo>
                  <a:lnTo>
                    <a:pt x="471896" y="99287"/>
                  </a:lnTo>
                  <a:lnTo>
                    <a:pt x="510195" y="99089"/>
                  </a:lnTo>
                  <a:lnTo>
                    <a:pt x="533076" y="103113"/>
                  </a:lnTo>
                  <a:lnTo>
                    <a:pt x="562895" y="106209"/>
                  </a:lnTo>
                  <a:lnTo>
                    <a:pt x="574274" y="107317"/>
                  </a:lnTo>
                  <a:lnTo>
                    <a:pt x="594114" y="111854"/>
                  </a:lnTo>
                  <a:lnTo>
                    <a:pt x="621660" y="113977"/>
                  </a:lnTo>
                  <a:lnTo>
                    <a:pt x="632001" y="116414"/>
                  </a:lnTo>
                  <a:lnTo>
                    <a:pt x="643088" y="119472"/>
                  </a:lnTo>
                  <a:lnTo>
                    <a:pt x="674258" y="121597"/>
                  </a:lnTo>
                  <a:lnTo>
                    <a:pt x="685011" y="124034"/>
                  </a:lnTo>
                  <a:lnTo>
                    <a:pt x="696281" y="127092"/>
                  </a:lnTo>
                  <a:lnTo>
                    <a:pt x="727578" y="129217"/>
                  </a:lnTo>
                  <a:lnTo>
                    <a:pt x="756180" y="129496"/>
                  </a:lnTo>
                  <a:lnTo>
                    <a:pt x="787207" y="128686"/>
                  </a:lnTo>
                  <a:lnTo>
                    <a:pt x="808194" y="124301"/>
                  </a:lnTo>
                  <a:lnTo>
                    <a:pt x="835784" y="122390"/>
                  </a:lnTo>
                  <a:lnTo>
                    <a:pt x="847958" y="121281"/>
                  </a:lnTo>
                  <a:lnTo>
                    <a:pt x="868245" y="116744"/>
                  </a:lnTo>
                  <a:lnTo>
                    <a:pt x="895955" y="114621"/>
                  </a:lnTo>
                  <a:lnTo>
                    <a:pt x="926608" y="114318"/>
                  </a:lnTo>
                  <a:lnTo>
                    <a:pt x="945912" y="114301"/>
                  </a:lnTo>
                  <a:lnTo>
                    <a:pt x="948849" y="115148"/>
                  </a:lnTo>
                  <a:lnTo>
                    <a:pt x="956183" y="119537"/>
                  </a:lnTo>
                  <a:lnTo>
                    <a:pt x="959579" y="122060"/>
                  </a:lnTo>
                  <a:lnTo>
                    <a:pt x="963374" y="125651"/>
                  </a:lnTo>
                  <a:lnTo>
                    <a:pt x="965571" y="126947"/>
                  </a:lnTo>
                  <a:lnTo>
                    <a:pt x="973631" y="129198"/>
                  </a:lnTo>
                  <a:lnTo>
                    <a:pt x="978671" y="133483"/>
                  </a:lnTo>
                  <a:lnTo>
                    <a:pt x="982314" y="136837"/>
                  </a:lnTo>
                  <a:lnTo>
                    <a:pt x="989195" y="137131"/>
                  </a:lnTo>
                  <a:lnTo>
                    <a:pt x="994008" y="141196"/>
                  </a:lnTo>
                  <a:lnTo>
                    <a:pt x="998751" y="145624"/>
                  </a:lnTo>
                  <a:lnTo>
                    <a:pt x="1004466" y="151340"/>
                  </a:lnTo>
                  <a:lnTo>
                    <a:pt x="1007313" y="151928"/>
                  </a:lnTo>
                  <a:lnTo>
                    <a:pt x="1017089" y="152391"/>
                  </a:lnTo>
                  <a:lnTo>
                    <a:pt x="1018315" y="151547"/>
                  </a:lnTo>
                  <a:lnTo>
                    <a:pt x="1019131" y="150138"/>
                  </a:lnTo>
                  <a:lnTo>
                    <a:pt x="1019677" y="148351"/>
                  </a:lnTo>
                  <a:lnTo>
                    <a:pt x="1020886" y="147161"/>
                  </a:lnTo>
                  <a:lnTo>
                    <a:pt x="1022539" y="146367"/>
                  </a:lnTo>
                  <a:lnTo>
                    <a:pt x="1028385" y="1447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5" name="SMARTInkAnnotation915"/>
            <p:cNvSpPr/>
            <p:nvPr/>
          </p:nvSpPr>
          <p:spPr>
            <a:xfrm>
              <a:off x="3832860" y="4709160"/>
              <a:ext cx="259081" cy="166543"/>
            </a:xfrm>
            <a:custGeom>
              <a:avLst/>
              <a:gdLst/>
              <a:ahLst/>
              <a:cxnLst/>
              <a:rect l="0" t="0" r="0" b="0"/>
              <a:pathLst>
                <a:path w="259081" h="166543">
                  <a:moveTo>
                    <a:pt x="0" y="114300"/>
                  </a:moveTo>
                  <a:lnTo>
                    <a:pt x="7306" y="106994"/>
                  </a:lnTo>
                  <a:lnTo>
                    <a:pt x="7527" y="102728"/>
                  </a:lnTo>
                  <a:lnTo>
                    <a:pt x="7612" y="99382"/>
                  </a:lnTo>
                  <a:lnTo>
                    <a:pt x="3572" y="95111"/>
                  </a:lnTo>
                  <a:lnTo>
                    <a:pt x="1059" y="92528"/>
                  </a:lnTo>
                  <a:lnTo>
                    <a:pt x="471" y="89666"/>
                  </a:lnTo>
                  <a:lnTo>
                    <a:pt x="93" y="84975"/>
                  </a:lnTo>
                  <a:lnTo>
                    <a:pt x="27" y="80117"/>
                  </a:lnTo>
                  <a:lnTo>
                    <a:pt x="0" y="76200"/>
                  </a:lnTo>
                  <a:lnTo>
                    <a:pt x="0" y="101705"/>
                  </a:lnTo>
                  <a:lnTo>
                    <a:pt x="846" y="105056"/>
                  </a:lnTo>
                  <a:lnTo>
                    <a:pt x="2258" y="108984"/>
                  </a:lnTo>
                  <a:lnTo>
                    <a:pt x="4045" y="113296"/>
                  </a:lnTo>
                  <a:lnTo>
                    <a:pt x="4390" y="117018"/>
                  </a:lnTo>
                  <a:lnTo>
                    <a:pt x="3773" y="120345"/>
                  </a:lnTo>
                  <a:lnTo>
                    <a:pt x="2516" y="123410"/>
                  </a:lnTo>
                  <a:lnTo>
                    <a:pt x="2524" y="126300"/>
                  </a:lnTo>
                  <a:lnTo>
                    <a:pt x="3376" y="129073"/>
                  </a:lnTo>
                  <a:lnTo>
                    <a:pt x="4791" y="131769"/>
                  </a:lnTo>
                  <a:lnTo>
                    <a:pt x="5734" y="134413"/>
                  </a:lnTo>
                  <a:lnTo>
                    <a:pt x="6782" y="139608"/>
                  </a:lnTo>
                  <a:lnTo>
                    <a:pt x="7248" y="144739"/>
                  </a:lnTo>
                  <a:lnTo>
                    <a:pt x="7455" y="149842"/>
                  </a:lnTo>
                  <a:lnTo>
                    <a:pt x="7614" y="159573"/>
                  </a:lnTo>
                  <a:lnTo>
                    <a:pt x="11664" y="163933"/>
                  </a:lnTo>
                  <a:lnTo>
                    <a:pt x="14180" y="166542"/>
                  </a:lnTo>
                  <a:lnTo>
                    <a:pt x="15380" y="166061"/>
                  </a:lnTo>
                  <a:lnTo>
                    <a:pt x="21114" y="161340"/>
                  </a:lnTo>
                  <a:lnTo>
                    <a:pt x="25753" y="156937"/>
                  </a:lnTo>
                  <a:lnTo>
                    <a:pt x="32895" y="152159"/>
                  </a:lnTo>
                  <a:lnTo>
                    <a:pt x="37170" y="149699"/>
                  </a:lnTo>
                  <a:lnTo>
                    <a:pt x="42560" y="146366"/>
                  </a:lnTo>
                  <a:lnTo>
                    <a:pt x="62281" y="133585"/>
                  </a:lnTo>
                  <a:lnTo>
                    <a:pt x="76788" y="124000"/>
                  </a:lnTo>
                  <a:lnTo>
                    <a:pt x="84212" y="118227"/>
                  </a:lnTo>
                  <a:lnTo>
                    <a:pt x="91701" y="111838"/>
                  </a:lnTo>
                  <a:lnTo>
                    <a:pt x="99234" y="105039"/>
                  </a:lnTo>
                  <a:lnTo>
                    <a:pt x="106796" y="98812"/>
                  </a:lnTo>
                  <a:lnTo>
                    <a:pt x="114377" y="92969"/>
                  </a:lnTo>
                  <a:lnTo>
                    <a:pt x="121971" y="87379"/>
                  </a:lnTo>
                  <a:lnTo>
                    <a:pt x="130421" y="81959"/>
                  </a:lnTo>
                  <a:lnTo>
                    <a:pt x="139441" y="76653"/>
                  </a:lnTo>
                  <a:lnTo>
                    <a:pt x="148840" y="71421"/>
                  </a:lnTo>
                  <a:lnTo>
                    <a:pt x="157647" y="66241"/>
                  </a:lnTo>
                  <a:lnTo>
                    <a:pt x="174205" y="55969"/>
                  </a:lnTo>
                  <a:lnTo>
                    <a:pt x="197808" y="40666"/>
                  </a:lnTo>
                  <a:lnTo>
                    <a:pt x="204685" y="35578"/>
                  </a:lnTo>
                  <a:lnTo>
                    <a:pt x="210963" y="30492"/>
                  </a:lnTo>
                  <a:lnTo>
                    <a:pt x="216842" y="25408"/>
                  </a:lnTo>
                  <a:lnTo>
                    <a:pt x="222454" y="22019"/>
                  </a:lnTo>
                  <a:lnTo>
                    <a:pt x="227889" y="19759"/>
                  </a:lnTo>
                  <a:lnTo>
                    <a:pt x="233207" y="18253"/>
                  </a:lnTo>
                  <a:lnTo>
                    <a:pt x="237597" y="16402"/>
                  </a:lnTo>
                  <a:lnTo>
                    <a:pt x="244735" y="12087"/>
                  </a:lnTo>
                  <a:lnTo>
                    <a:pt x="250729" y="9605"/>
                  </a:lnTo>
                  <a:lnTo>
                    <a:pt x="259061" y="7625"/>
                  </a:lnTo>
                  <a:lnTo>
                    <a:pt x="259076" y="7621"/>
                  </a:lnTo>
                  <a:lnTo>
                    <a:pt x="259077" y="7620"/>
                  </a:lnTo>
                  <a:lnTo>
                    <a:pt x="259080" y="7620"/>
                  </a:lnTo>
                  <a:lnTo>
                    <a:pt x="259080" y="3575"/>
                  </a:lnTo>
                  <a:lnTo>
                    <a:pt x="258234" y="2383"/>
                  </a:lnTo>
                  <a:lnTo>
                    <a:pt x="256822" y="1589"/>
                  </a:lnTo>
                  <a:lnTo>
                    <a:pt x="2514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6" name="SMARTInkAnnotation916"/>
            <p:cNvSpPr/>
            <p:nvPr/>
          </p:nvSpPr>
          <p:spPr>
            <a:xfrm>
              <a:off x="6812280" y="5120648"/>
              <a:ext cx="365761" cy="236211"/>
            </a:xfrm>
            <a:custGeom>
              <a:avLst/>
              <a:gdLst/>
              <a:ahLst/>
              <a:cxnLst/>
              <a:rect l="0" t="0" r="0" b="0"/>
              <a:pathLst>
                <a:path w="365761" h="236211">
                  <a:moveTo>
                    <a:pt x="15240" y="144772"/>
                  </a:moveTo>
                  <a:lnTo>
                    <a:pt x="11195" y="140727"/>
                  </a:lnTo>
                  <a:lnTo>
                    <a:pt x="10004" y="138689"/>
                  </a:lnTo>
                  <a:lnTo>
                    <a:pt x="8091" y="131591"/>
                  </a:lnTo>
                  <a:lnTo>
                    <a:pt x="7934" y="130905"/>
                  </a:lnTo>
                  <a:lnTo>
                    <a:pt x="1631" y="123682"/>
                  </a:lnTo>
                  <a:lnTo>
                    <a:pt x="1088" y="123092"/>
                  </a:lnTo>
                  <a:lnTo>
                    <a:pt x="483" y="120179"/>
                  </a:lnTo>
                  <a:lnTo>
                    <a:pt x="1" y="114301"/>
                  </a:lnTo>
                  <a:lnTo>
                    <a:pt x="0" y="114298"/>
                  </a:lnTo>
                  <a:lnTo>
                    <a:pt x="0" y="114293"/>
                  </a:lnTo>
                  <a:lnTo>
                    <a:pt x="0" y="137216"/>
                  </a:lnTo>
                  <a:lnTo>
                    <a:pt x="847" y="140581"/>
                  </a:lnTo>
                  <a:lnTo>
                    <a:pt x="4046" y="146579"/>
                  </a:lnTo>
                  <a:lnTo>
                    <a:pt x="5237" y="150209"/>
                  </a:lnTo>
                  <a:lnTo>
                    <a:pt x="6032" y="154324"/>
                  </a:lnTo>
                  <a:lnTo>
                    <a:pt x="6562" y="158760"/>
                  </a:lnTo>
                  <a:lnTo>
                    <a:pt x="7760" y="162564"/>
                  </a:lnTo>
                  <a:lnTo>
                    <a:pt x="11352" y="169048"/>
                  </a:lnTo>
                  <a:lnTo>
                    <a:pt x="12648" y="172810"/>
                  </a:lnTo>
                  <a:lnTo>
                    <a:pt x="13512" y="177010"/>
                  </a:lnTo>
                  <a:lnTo>
                    <a:pt x="14088" y="181504"/>
                  </a:lnTo>
                  <a:lnTo>
                    <a:pt x="14728" y="188755"/>
                  </a:lnTo>
                  <a:lnTo>
                    <a:pt x="15013" y="195647"/>
                  </a:lnTo>
                  <a:lnTo>
                    <a:pt x="15210" y="214731"/>
                  </a:lnTo>
                  <a:lnTo>
                    <a:pt x="16068" y="217658"/>
                  </a:lnTo>
                  <a:lnTo>
                    <a:pt x="20472" y="224976"/>
                  </a:lnTo>
                  <a:lnTo>
                    <a:pt x="21799" y="226985"/>
                  </a:lnTo>
                  <a:lnTo>
                    <a:pt x="22387" y="230136"/>
                  </a:lnTo>
                  <a:lnTo>
                    <a:pt x="22767" y="235012"/>
                  </a:lnTo>
                  <a:lnTo>
                    <a:pt x="23645" y="235412"/>
                  </a:lnTo>
                  <a:lnTo>
                    <a:pt x="30452" y="236210"/>
                  </a:lnTo>
                  <a:lnTo>
                    <a:pt x="30472" y="232166"/>
                  </a:lnTo>
                  <a:lnTo>
                    <a:pt x="31321" y="230975"/>
                  </a:lnTo>
                  <a:lnTo>
                    <a:pt x="32734" y="230180"/>
                  </a:lnTo>
                  <a:lnTo>
                    <a:pt x="34523" y="229651"/>
                  </a:lnTo>
                  <a:lnTo>
                    <a:pt x="38768" y="226805"/>
                  </a:lnTo>
                  <a:lnTo>
                    <a:pt x="45918" y="220442"/>
                  </a:lnTo>
                  <a:lnTo>
                    <a:pt x="51734" y="214810"/>
                  </a:lnTo>
                  <a:lnTo>
                    <a:pt x="89036" y="177650"/>
                  </a:lnTo>
                  <a:lnTo>
                    <a:pt x="94917" y="172618"/>
                  </a:lnTo>
                  <a:lnTo>
                    <a:pt x="101378" y="167569"/>
                  </a:lnTo>
                  <a:lnTo>
                    <a:pt x="108226" y="162510"/>
                  </a:lnTo>
                  <a:lnTo>
                    <a:pt x="122608" y="152374"/>
                  </a:lnTo>
                  <a:lnTo>
                    <a:pt x="152536" y="132069"/>
                  </a:lnTo>
                  <a:lnTo>
                    <a:pt x="160111" y="126143"/>
                  </a:lnTo>
                  <a:lnTo>
                    <a:pt x="167701" y="119653"/>
                  </a:lnTo>
                  <a:lnTo>
                    <a:pt x="175300" y="112786"/>
                  </a:lnTo>
                  <a:lnTo>
                    <a:pt x="183753" y="106514"/>
                  </a:lnTo>
                  <a:lnTo>
                    <a:pt x="192775" y="100640"/>
                  </a:lnTo>
                  <a:lnTo>
                    <a:pt x="202176" y="95031"/>
                  </a:lnTo>
                  <a:lnTo>
                    <a:pt x="217138" y="86541"/>
                  </a:lnTo>
                  <a:lnTo>
                    <a:pt x="223499" y="83091"/>
                  </a:lnTo>
                  <a:lnTo>
                    <a:pt x="230279" y="79098"/>
                  </a:lnTo>
                  <a:lnTo>
                    <a:pt x="244586" y="70146"/>
                  </a:lnTo>
                  <a:lnTo>
                    <a:pt x="251111" y="65388"/>
                  </a:lnTo>
                  <a:lnTo>
                    <a:pt x="257154" y="60522"/>
                  </a:lnTo>
                  <a:lnTo>
                    <a:pt x="262876" y="55586"/>
                  </a:lnTo>
                  <a:lnTo>
                    <a:pt x="268385" y="51448"/>
                  </a:lnTo>
                  <a:lnTo>
                    <a:pt x="279019" y="44592"/>
                  </a:lnTo>
                  <a:lnTo>
                    <a:pt x="289392" y="38723"/>
                  </a:lnTo>
                  <a:lnTo>
                    <a:pt x="299645" y="33292"/>
                  </a:lnTo>
                  <a:lnTo>
                    <a:pt x="309847" y="28057"/>
                  </a:lnTo>
                  <a:lnTo>
                    <a:pt x="320025" y="25165"/>
                  </a:lnTo>
                  <a:lnTo>
                    <a:pt x="325111" y="24394"/>
                  </a:lnTo>
                  <a:lnTo>
                    <a:pt x="333018" y="21279"/>
                  </a:lnTo>
                  <a:lnTo>
                    <a:pt x="342229" y="14766"/>
                  </a:lnTo>
                  <a:lnTo>
                    <a:pt x="344992" y="12381"/>
                  </a:lnTo>
                  <a:lnTo>
                    <a:pt x="347682" y="10792"/>
                  </a:lnTo>
                  <a:lnTo>
                    <a:pt x="352928" y="9025"/>
                  </a:lnTo>
                  <a:lnTo>
                    <a:pt x="360641" y="8030"/>
                  </a:lnTo>
                  <a:lnTo>
                    <a:pt x="362347" y="7044"/>
                  </a:lnTo>
                  <a:lnTo>
                    <a:pt x="363484" y="5541"/>
                  </a:lnTo>
                  <a:lnTo>
                    <a:pt x="365756" y="5"/>
                  </a:lnTo>
                  <a:lnTo>
                    <a:pt x="365756" y="0"/>
                  </a:lnTo>
                  <a:lnTo>
                    <a:pt x="365760" y="11344"/>
                  </a:lnTo>
                  <a:lnTo>
                    <a:pt x="364914" y="13486"/>
                  </a:lnTo>
                  <a:lnTo>
                    <a:pt x="359729" y="20751"/>
                  </a:lnTo>
                  <a:lnTo>
                    <a:pt x="358140" y="22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7" name="SMARTInkAnnotation917"/>
            <p:cNvSpPr/>
            <p:nvPr/>
          </p:nvSpPr>
          <p:spPr>
            <a:xfrm>
              <a:off x="5098018" y="5547492"/>
              <a:ext cx="280642" cy="144648"/>
            </a:xfrm>
            <a:custGeom>
              <a:avLst/>
              <a:gdLst/>
              <a:ahLst/>
              <a:cxnLst/>
              <a:rect l="0" t="0" r="0" b="0"/>
              <a:pathLst>
                <a:path w="280642" h="144648">
                  <a:moveTo>
                    <a:pt x="258843" y="83688"/>
                  </a:moveTo>
                  <a:lnTo>
                    <a:pt x="266369" y="91215"/>
                  </a:lnTo>
                  <a:lnTo>
                    <a:pt x="270480" y="87235"/>
                  </a:lnTo>
                  <a:lnTo>
                    <a:pt x="273015" y="84739"/>
                  </a:lnTo>
                  <a:lnTo>
                    <a:pt x="273608" y="81897"/>
                  </a:lnTo>
                  <a:lnTo>
                    <a:pt x="273989" y="77220"/>
                  </a:lnTo>
                  <a:lnTo>
                    <a:pt x="274041" y="74322"/>
                  </a:lnTo>
                  <a:lnTo>
                    <a:pt x="274054" y="72364"/>
                  </a:lnTo>
                  <a:lnTo>
                    <a:pt x="274911" y="70212"/>
                  </a:lnTo>
                  <a:lnTo>
                    <a:pt x="276328" y="67931"/>
                  </a:lnTo>
                  <a:lnTo>
                    <a:pt x="278119" y="65563"/>
                  </a:lnTo>
                  <a:lnTo>
                    <a:pt x="279313" y="61445"/>
                  </a:lnTo>
                  <a:lnTo>
                    <a:pt x="280110" y="56160"/>
                  </a:lnTo>
                  <a:lnTo>
                    <a:pt x="280641" y="50096"/>
                  </a:lnTo>
                  <a:lnTo>
                    <a:pt x="280148" y="45207"/>
                  </a:lnTo>
                  <a:lnTo>
                    <a:pt x="278973" y="41101"/>
                  </a:lnTo>
                  <a:lnTo>
                    <a:pt x="277343" y="37516"/>
                  </a:lnTo>
                  <a:lnTo>
                    <a:pt x="276256" y="34280"/>
                  </a:lnTo>
                  <a:lnTo>
                    <a:pt x="275531" y="31276"/>
                  </a:lnTo>
                  <a:lnTo>
                    <a:pt x="275049" y="28427"/>
                  </a:lnTo>
                  <a:lnTo>
                    <a:pt x="273033" y="25681"/>
                  </a:lnTo>
                  <a:lnTo>
                    <a:pt x="269996" y="23003"/>
                  </a:lnTo>
                  <a:lnTo>
                    <a:pt x="266278" y="20371"/>
                  </a:lnTo>
                  <a:lnTo>
                    <a:pt x="262106" y="17770"/>
                  </a:lnTo>
                  <a:lnTo>
                    <a:pt x="257631" y="15189"/>
                  </a:lnTo>
                  <a:lnTo>
                    <a:pt x="248144" y="10064"/>
                  </a:lnTo>
                  <a:lnTo>
                    <a:pt x="238283" y="4964"/>
                  </a:lnTo>
                  <a:lnTo>
                    <a:pt x="232436" y="3265"/>
                  </a:lnTo>
                  <a:lnTo>
                    <a:pt x="225998" y="2133"/>
                  </a:lnTo>
                  <a:lnTo>
                    <a:pt x="219166" y="1378"/>
                  </a:lnTo>
                  <a:lnTo>
                    <a:pt x="212071" y="875"/>
                  </a:lnTo>
                  <a:lnTo>
                    <a:pt x="204801" y="539"/>
                  </a:lnTo>
                  <a:lnTo>
                    <a:pt x="189951" y="166"/>
                  </a:lnTo>
                  <a:lnTo>
                    <a:pt x="174884" y="0"/>
                  </a:lnTo>
                  <a:lnTo>
                    <a:pt x="166463" y="803"/>
                  </a:lnTo>
                  <a:lnTo>
                    <a:pt x="157463" y="2184"/>
                  </a:lnTo>
                  <a:lnTo>
                    <a:pt x="148076" y="3953"/>
                  </a:lnTo>
                  <a:lnTo>
                    <a:pt x="138431" y="5131"/>
                  </a:lnTo>
                  <a:lnTo>
                    <a:pt x="128615" y="5916"/>
                  </a:lnTo>
                  <a:lnTo>
                    <a:pt x="118684" y="6441"/>
                  </a:lnTo>
                  <a:lnTo>
                    <a:pt x="100877" y="7022"/>
                  </a:lnTo>
                  <a:lnTo>
                    <a:pt x="92572" y="7178"/>
                  </a:lnTo>
                  <a:lnTo>
                    <a:pt x="84495" y="8128"/>
                  </a:lnTo>
                  <a:lnTo>
                    <a:pt x="76570" y="9608"/>
                  </a:lnTo>
                  <a:lnTo>
                    <a:pt x="68748" y="11441"/>
                  </a:lnTo>
                  <a:lnTo>
                    <a:pt x="61839" y="13510"/>
                  </a:lnTo>
                  <a:lnTo>
                    <a:pt x="55540" y="15736"/>
                  </a:lnTo>
                  <a:lnTo>
                    <a:pt x="49647" y="18066"/>
                  </a:lnTo>
                  <a:lnTo>
                    <a:pt x="44025" y="19621"/>
                  </a:lnTo>
                  <a:lnTo>
                    <a:pt x="38584" y="20656"/>
                  </a:lnTo>
                  <a:lnTo>
                    <a:pt x="33263" y="21348"/>
                  </a:lnTo>
                  <a:lnTo>
                    <a:pt x="25094" y="22114"/>
                  </a:lnTo>
                  <a:lnTo>
                    <a:pt x="17794" y="22455"/>
                  </a:lnTo>
                  <a:lnTo>
                    <a:pt x="565" y="22717"/>
                  </a:lnTo>
                  <a:lnTo>
                    <a:pt x="297" y="23568"/>
                  </a:lnTo>
                  <a:lnTo>
                    <a:pt x="0" y="26770"/>
                  </a:lnTo>
                  <a:lnTo>
                    <a:pt x="768" y="27962"/>
                  </a:lnTo>
                  <a:lnTo>
                    <a:pt x="2126" y="28757"/>
                  </a:lnTo>
                  <a:lnTo>
                    <a:pt x="3878" y="29287"/>
                  </a:lnTo>
                  <a:lnTo>
                    <a:pt x="8083" y="32134"/>
                  </a:lnTo>
                  <a:lnTo>
                    <a:pt x="10389" y="34079"/>
                  </a:lnTo>
                  <a:lnTo>
                    <a:pt x="12773" y="35375"/>
                  </a:lnTo>
                  <a:lnTo>
                    <a:pt x="20175" y="38047"/>
                  </a:lnTo>
                  <a:lnTo>
                    <a:pt x="25203" y="41672"/>
                  </a:lnTo>
                  <a:lnTo>
                    <a:pt x="32518" y="46105"/>
                  </a:lnTo>
                  <a:lnTo>
                    <a:pt x="41414" y="50898"/>
                  </a:lnTo>
                  <a:lnTo>
                    <a:pt x="51011" y="55850"/>
                  </a:lnTo>
                  <a:lnTo>
                    <a:pt x="56788" y="58356"/>
                  </a:lnTo>
                  <a:lnTo>
                    <a:pt x="63180" y="60874"/>
                  </a:lnTo>
                  <a:lnTo>
                    <a:pt x="69981" y="63399"/>
                  </a:lnTo>
                  <a:lnTo>
                    <a:pt x="76208" y="65929"/>
                  </a:lnTo>
                  <a:lnTo>
                    <a:pt x="82052" y="68461"/>
                  </a:lnTo>
                  <a:lnTo>
                    <a:pt x="93062" y="73534"/>
                  </a:lnTo>
                  <a:lnTo>
                    <a:pt x="119053" y="86229"/>
                  </a:lnTo>
                  <a:lnTo>
                    <a:pt x="134356" y="93849"/>
                  </a:lnTo>
                  <a:lnTo>
                    <a:pt x="138598" y="96388"/>
                  </a:lnTo>
                  <a:lnTo>
                    <a:pt x="142273" y="98928"/>
                  </a:lnTo>
                  <a:lnTo>
                    <a:pt x="145569" y="101468"/>
                  </a:lnTo>
                  <a:lnTo>
                    <a:pt x="151490" y="104291"/>
                  </a:lnTo>
                  <a:lnTo>
                    <a:pt x="154254" y="105043"/>
                  </a:lnTo>
                  <a:lnTo>
                    <a:pt x="159583" y="108137"/>
                  </a:lnTo>
                  <a:lnTo>
                    <a:pt x="162190" y="110147"/>
                  </a:lnTo>
                  <a:lnTo>
                    <a:pt x="163927" y="112334"/>
                  </a:lnTo>
                  <a:lnTo>
                    <a:pt x="165086" y="114639"/>
                  </a:lnTo>
                  <a:lnTo>
                    <a:pt x="165858" y="117022"/>
                  </a:lnTo>
                  <a:lnTo>
                    <a:pt x="167219" y="119458"/>
                  </a:lnTo>
                  <a:lnTo>
                    <a:pt x="168974" y="121928"/>
                  </a:lnTo>
                  <a:lnTo>
                    <a:pt x="173828" y="127931"/>
                  </a:lnTo>
                  <a:lnTo>
                    <a:pt x="173379" y="129270"/>
                  </a:lnTo>
                  <a:lnTo>
                    <a:pt x="170623" y="133015"/>
                  </a:lnTo>
                  <a:lnTo>
                    <a:pt x="167192" y="137082"/>
                  </a:lnTo>
                  <a:lnTo>
                    <a:pt x="163640" y="140721"/>
                  </a:lnTo>
                  <a:lnTo>
                    <a:pt x="161507" y="142030"/>
                  </a:lnTo>
                  <a:lnTo>
                    <a:pt x="153561" y="144303"/>
                  </a:lnTo>
                  <a:lnTo>
                    <a:pt x="148268" y="144495"/>
                  </a:lnTo>
                  <a:lnTo>
                    <a:pt x="111762" y="144647"/>
                  </a:lnTo>
                  <a:lnTo>
                    <a:pt x="109142" y="143801"/>
                  </a:lnTo>
                  <a:lnTo>
                    <a:pt x="103973" y="140603"/>
                  </a:lnTo>
                  <a:lnTo>
                    <a:pt x="98854" y="136360"/>
                  </a:lnTo>
                  <a:lnTo>
                    <a:pt x="96303" y="134043"/>
                  </a:lnTo>
                  <a:lnTo>
                    <a:pt x="93756" y="132498"/>
                  </a:lnTo>
                  <a:lnTo>
                    <a:pt x="86126" y="129477"/>
                  </a:lnTo>
                  <a:lnTo>
                    <a:pt x="81045" y="125769"/>
                  </a:lnTo>
                  <a:lnTo>
                    <a:pt x="75963" y="123558"/>
                  </a:lnTo>
                  <a:lnTo>
                    <a:pt x="73423" y="122968"/>
                  </a:lnTo>
                  <a:lnTo>
                    <a:pt x="68342" y="120055"/>
                  </a:lnTo>
                  <a:lnTo>
                    <a:pt x="65802" y="118092"/>
                  </a:lnTo>
                  <a:lnTo>
                    <a:pt x="60722" y="115912"/>
                  </a:lnTo>
                  <a:lnTo>
                    <a:pt x="58182" y="115331"/>
                  </a:lnTo>
                  <a:lnTo>
                    <a:pt x="53102" y="112427"/>
                  </a:lnTo>
                  <a:lnTo>
                    <a:pt x="50562" y="110467"/>
                  </a:lnTo>
                  <a:lnTo>
                    <a:pt x="48869" y="110008"/>
                  </a:lnTo>
                  <a:lnTo>
                    <a:pt x="47740" y="110548"/>
                  </a:lnTo>
                  <a:lnTo>
                    <a:pt x="46987" y="111755"/>
                  </a:lnTo>
                  <a:lnTo>
                    <a:pt x="45639" y="111713"/>
                  </a:lnTo>
                  <a:lnTo>
                    <a:pt x="43893" y="110838"/>
                  </a:lnTo>
                  <a:lnTo>
                    <a:pt x="38215" y="106799"/>
                  </a:lnTo>
                  <a:lnTo>
                    <a:pt x="38019" y="104402"/>
                  </a:lnTo>
                  <a:lnTo>
                    <a:pt x="37862" y="98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8" name="SMARTInkAnnotation918"/>
            <p:cNvSpPr/>
            <p:nvPr/>
          </p:nvSpPr>
          <p:spPr>
            <a:xfrm>
              <a:off x="5341973" y="5478780"/>
              <a:ext cx="350072" cy="289072"/>
            </a:xfrm>
            <a:custGeom>
              <a:avLst/>
              <a:gdLst/>
              <a:ahLst/>
              <a:cxnLst/>
              <a:rect l="0" t="0" r="0" b="0"/>
              <a:pathLst>
                <a:path w="350072" h="289072">
                  <a:moveTo>
                    <a:pt x="83467" y="22860"/>
                  </a:moveTo>
                  <a:lnTo>
                    <a:pt x="83467" y="52631"/>
                  </a:lnTo>
                  <a:lnTo>
                    <a:pt x="82620" y="57947"/>
                  </a:lnTo>
                  <a:lnTo>
                    <a:pt x="81209" y="64032"/>
                  </a:lnTo>
                  <a:lnTo>
                    <a:pt x="79421" y="70628"/>
                  </a:lnTo>
                  <a:lnTo>
                    <a:pt x="75178" y="84730"/>
                  </a:lnTo>
                  <a:lnTo>
                    <a:pt x="65555" y="114480"/>
                  </a:lnTo>
                  <a:lnTo>
                    <a:pt x="63059" y="122887"/>
                  </a:lnTo>
                  <a:lnTo>
                    <a:pt x="58028" y="141258"/>
                  </a:lnTo>
                  <a:lnTo>
                    <a:pt x="54654" y="150899"/>
                  </a:lnTo>
                  <a:lnTo>
                    <a:pt x="50711" y="160713"/>
                  </a:lnTo>
                  <a:lnTo>
                    <a:pt x="46390" y="170642"/>
                  </a:lnTo>
                  <a:lnTo>
                    <a:pt x="42662" y="180649"/>
                  </a:lnTo>
                  <a:lnTo>
                    <a:pt x="39331" y="190705"/>
                  </a:lnTo>
                  <a:lnTo>
                    <a:pt x="30596" y="218783"/>
                  </a:lnTo>
                  <a:lnTo>
                    <a:pt x="27899" y="227135"/>
                  </a:lnTo>
                  <a:lnTo>
                    <a:pt x="25255" y="234397"/>
                  </a:lnTo>
                  <a:lnTo>
                    <a:pt x="22646" y="240932"/>
                  </a:lnTo>
                  <a:lnTo>
                    <a:pt x="20060" y="246981"/>
                  </a:lnTo>
                  <a:lnTo>
                    <a:pt x="14928" y="258218"/>
                  </a:lnTo>
                  <a:lnTo>
                    <a:pt x="12374" y="263585"/>
                  </a:lnTo>
                  <a:lnTo>
                    <a:pt x="9537" y="271807"/>
                  </a:lnTo>
                  <a:lnTo>
                    <a:pt x="8780" y="275184"/>
                  </a:lnTo>
                  <a:lnTo>
                    <a:pt x="5682" y="281196"/>
                  </a:lnTo>
                  <a:lnTo>
                    <a:pt x="0" y="289071"/>
                  </a:lnTo>
                  <a:lnTo>
                    <a:pt x="7983" y="281207"/>
                  </a:lnTo>
                  <a:lnTo>
                    <a:pt x="10284" y="278911"/>
                  </a:lnTo>
                  <a:lnTo>
                    <a:pt x="15099" y="271845"/>
                  </a:lnTo>
                  <a:lnTo>
                    <a:pt x="20061" y="263907"/>
                  </a:lnTo>
                  <a:lnTo>
                    <a:pt x="25089" y="257557"/>
                  </a:lnTo>
                  <a:lnTo>
                    <a:pt x="32403" y="249654"/>
                  </a:lnTo>
                  <a:lnTo>
                    <a:pt x="36724" y="245176"/>
                  </a:lnTo>
                  <a:lnTo>
                    <a:pt x="40452" y="240497"/>
                  </a:lnTo>
                  <a:lnTo>
                    <a:pt x="43784" y="235685"/>
                  </a:lnTo>
                  <a:lnTo>
                    <a:pt x="46852" y="230783"/>
                  </a:lnTo>
                  <a:lnTo>
                    <a:pt x="50589" y="225822"/>
                  </a:lnTo>
                  <a:lnTo>
                    <a:pt x="54775" y="220822"/>
                  </a:lnTo>
                  <a:lnTo>
                    <a:pt x="59260" y="215794"/>
                  </a:lnTo>
                  <a:lnTo>
                    <a:pt x="63095" y="210750"/>
                  </a:lnTo>
                  <a:lnTo>
                    <a:pt x="66499" y="205693"/>
                  </a:lnTo>
                  <a:lnTo>
                    <a:pt x="69615" y="200629"/>
                  </a:lnTo>
                  <a:lnTo>
                    <a:pt x="73386" y="195560"/>
                  </a:lnTo>
                  <a:lnTo>
                    <a:pt x="77593" y="190486"/>
                  </a:lnTo>
                  <a:lnTo>
                    <a:pt x="85936" y="181181"/>
                  </a:lnTo>
                  <a:lnTo>
                    <a:pt x="92467" y="174222"/>
                  </a:lnTo>
                  <a:lnTo>
                    <a:pt x="103557" y="162857"/>
                  </a:lnTo>
                  <a:lnTo>
                    <a:pt x="121463" y="144885"/>
                  </a:lnTo>
                  <a:lnTo>
                    <a:pt x="128119" y="151350"/>
                  </a:lnTo>
                  <a:lnTo>
                    <a:pt x="128712" y="154191"/>
                  </a:lnTo>
                  <a:lnTo>
                    <a:pt x="128871" y="156134"/>
                  </a:lnTo>
                  <a:lnTo>
                    <a:pt x="129823" y="158276"/>
                  </a:lnTo>
                  <a:lnTo>
                    <a:pt x="134362" y="165336"/>
                  </a:lnTo>
                  <a:lnTo>
                    <a:pt x="135720" y="170285"/>
                  </a:lnTo>
                  <a:lnTo>
                    <a:pt x="136324" y="177565"/>
                  </a:lnTo>
                  <a:lnTo>
                    <a:pt x="136485" y="181876"/>
                  </a:lnTo>
                  <a:lnTo>
                    <a:pt x="137439" y="186444"/>
                  </a:lnTo>
                  <a:lnTo>
                    <a:pt x="138922" y="191183"/>
                  </a:lnTo>
                  <a:lnTo>
                    <a:pt x="140757" y="196035"/>
                  </a:lnTo>
                  <a:lnTo>
                    <a:pt x="142827" y="200964"/>
                  </a:lnTo>
                  <a:lnTo>
                    <a:pt x="145054" y="205942"/>
                  </a:lnTo>
                  <a:lnTo>
                    <a:pt x="147385" y="210955"/>
                  </a:lnTo>
                  <a:lnTo>
                    <a:pt x="149975" y="218783"/>
                  </a:lnTo>
                  <a:lnTo>
                    <a:pt x="151126" y="225930"/>
                  </a:lnTo>
                  <a:lnTo>
                    <a:pt x="151637" y="234751"/>
                  </a:lnTo>
                  <a:lnTo>
                    <a:pt x="152620" y="238627"/>
                  </a:lnTo>
                  <a:lnTo>
                    <a:pt x="155971" y="245192"/>
                  </a:lnTo>
                  <a:lnTo>
                    <a:pt x="160283" y="253190"/>
                  </a:lnTo>
                  <a:lnTo>
                    <a:pt x="165903" y="264031"/>
                  </a:lnTo>
                  <a:lnTo>
                    <a:pt x="170922" y="269954"/>
                  </a:lnTo>
                  <a:lnTo>
                    <a:pt x="173097" y="271409"/>
                  </a:lnTo>
                  <a:lnTo>
                    <a:pt x="181118" y="273937"/>
                  </a:lnTo>
                  <a:lnTo>
                    <a:pt x="190630" y="274270"/>
                  </a:lnTo>
                  <a:lnTo>
                    <a:pt x="200402" y="274310"/>
                  </a:lnTo>
                  <a:lnTo>
                    <a:pt x="207687" y="272058"/>
                  </a:lnTo>
                  <a:lnTo>
                    <a:pt x="215723" y="268235"/>
                  </a:lnTo>
                  <a:lnTo>
                    <a:pt x="225007" y="261323"/>
                  </a:lnTo>
                  <a:lnTo>
                    <a:pt x="233119" y="253912"/>
                  </a:lnTo>
                  <a:lnTo>
                    <a:pt x="241732" y="245507"/>
                  </a:lnTo>
                  <a:lnTo>
                    <a:pt x="250045" y="237244"/>
                  </a:lnTo>
                  <a:lnTo>
                    <a:pt x="253785" y="232669"/>
                  </a:lnTo>
                  <a:lnTo>
                    <a:pt x="257126" y="227926"/>
                  </a:lnTo>
                  <a:lnTo>
                    <a:pt x="263942" y="217294"/>
                  </a:lnTo>
                  <a:lnTo>
                    <a:pt x="287019" y="182395"/>
                  </a:lnTo>
                  <a:lnTo>
                    <a:pt x="291135" y="174936"/>
                  </a:lnTo>
                  <a:lnTo>
                    <a:pt x="294726" y="167425"/>
                  </a:lnTo>
                  <a:lnTo>
                    <a:pt x="297966" y="159877"/>
                  </a:lnTo>
                  <a:lnTo>
                    <a:pt x="300973" y="152305"/>
                  </a:lnTo>
                  <a:lnTo>
                    <a:pt x="306573" y="137118"/>
                  </a:lnTo>
                  <a:lnTo>
                    <a:pt x="310097" y="129512"/>
                  </a:lnTo>
                  <a:lnTo>
                    <a:pt x="314141" y="121901"/>
                  </a:lnTo>
                  <a:lnTo>
                    <a:pt x="318530" y="114288"/>
                  </a:lnTo>
                  <a:lnTo>
                    <a:pt x="322303" y="106672"/>
                  </a:lnTo>
                  <a:lnTo>
                    <a:pt x="325664" y="99055"/>
                  </a:lnTo>
                  <a:lnTo>
                    <a:pt x="328751" y="91437"/>
                  </a:lnTo>
                  <a:lnTo>
                    <a:pt x="331657" y="84664"/>
                  </a:lnTo>
                  <a:lnTo>
                    <a:pt x="337142" y="72624"/>
                  </a:lnTo>
                  <a:lnTo>
                    <a:pt x="338944" y="67043"/>
                  </a:lnTo>
                  <a:lnTo>
                    <a:pt x="340146" y="61628"/>
                  </a:lnTo>
                  <a:lnTo>
                    <a:pt x="340946" y="56326"/>
                  </a:lnTo>
                  <a:lnTo>
                    <a:pt x="341480" y="51097"/>
                  </a:lnTo>
                  <a:lnTo>
                    <a:pt x="341835" y="45918"/>
                  </a:lnTo>
                  <a:lnTo>
                    <a:pt x="342073" y="40772"/>
                  </a:lnTo>
                  <a:lnTo>
                    <a:pt x="343078" y="37341"/>
                  </a:lnTo>
                  <a:lnTo>
                    <a:pt x="344594" y="35055"/>
                  </a:lnTo>
                  <a:lnTo>
                    <a:pt x="346452" y="33530"/>
                  </a:lnTo>
                  <a:lnTo>
                    <a:pt x="347691" y="31667"/>
                  </a:lnTo>
                  <a:lnTo>
                    <a:pt x="350071" y="23254"/>
                  </a:lnTo>
                  <a:lnTo>
                    <a:pt x="342859" y="22870"/>
                  </a:lnTo>
                  <a:lnTo>
                    <a:pt x="334805" y="15100"/>
                  </a:lnTo>
                  <a:lnTo>
                    <a:pt x="331204" y="11509"/>
                  </a:lnTo>
                  <a:lnTo>
                    <a:pt x="329904" y="9366"/>
                  </a:lnTo>
                  <a:lnTo>
                    <a:pt x="329039" y="7091"/>
                  </a:lnTo>
                  <a:lnTo>
                    <a:pt x="32730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49" name="SMARTInkAnnotation919"/>
            <p:cNvSpPr/>
            <p:nvPr/>
          </p:nvSpPr>
          <p:spPr>
            <a:xfrm>
              <a:off x="6058005" y="5517013"/>
              <a:ext cx="319936" cy="297008"/>
            </a:xfrm>
            <a:custGeom>
              <a:avLst/>
              <a:gdLst/>
              <a:ahLst/>
              <a:cxnLst/>
              <a:rect l="0" t="0" r="0" b="0"/>
              <a:pathLst>
                <a:path w="319936" h="297008">
                  <a:moveTo>
                    <a:pt x="129435" y="76067"/>
                  </a:moveTo>
                  <a:lnTo>
                    <a:pt x="118829" y="97278"/>
                  </a:lnTo>
                  <a:lnTo>
                    <a:pt x="117285" y="102062"/>
                  </a:lnTo>
                  <a:lnTo>
                    <a:pt x="116254" y="106943"/>
                  </a:lnTo>
                  <a:lnTo>
                    <a:pt x="115568" y="111891"/>
                  </a:lnTo>
                  <a:lnTo>
                    <a:pt x="113417" y="117729"/>
                  </a:lnTo>
                  <a:lnTo>
                    <a:pt x="110290" y="124162"/>
                  </a:lnTo>
                  <a:lnTo>
                    <a:pt x="103146" y="137235"/>
                  </a:lnTo>
                  <a:lnTo>
                    <a:pt x="97148" y="148691"/>
                  </a:lnTo>
                  <a:lnTo>
                    <a:pt x="91824" y="154116"/>
                  </a:lnTo>
                  <a:lnTo>
                    <a:pt x="84887" y="159427"/>
                  </a:lnTo>
                  <a:lnTo>
                    <a:pt x="76877" y="164660"/>
                  </a:lnTo>
                  <a:lnTo>
                    <a:pt x="70690" y="170689"/>
                  </a:lnTo>
                  <a:lnTo>
                    <a:pt x="65717" y="177248"/>
                  </a:lnTo>
                  <a:lnTo>
                    <a:pt x="61557" y="184161"/>
                  </a:lnTo>
                  <a:lnTo>
                    <a:pt x="57090" y="190463"/>
                  </a:lnTo>
                  <a:lnTo>
                    <a:pt x="52418" y="196358"/>
                  </a:lnTo>
                  <a:lnTo>
                    <a:pt x="47610" y="201980"/>
                  </a:lnTo>
                  <a:lnTo>
                    <a:pt x="43559" y="207422"/>
                  </a:lnTo>
                  <a:lnTo>
                    <a:pt x="40011" y="212744"/>
                  </a:lnTo>
                  <a:lnTo>
                    <a:pt x="36799" y="217985"/>
                  </a:lnTo>
                  <a:lnTo>
                    <a:pt x="33811" y="223172"/>
                  </a:lnTo>
                  <a:lnTo>
                    <a:pt x="28233" y="233452"/>
                  </a:lnTo>
                  <a:lnTo>
                    <a:pt x="17753" y="253848"/>
                  </a:lnTo>
                  <a:lnTo>
                    <a:pt x="9030" y="271174"/>
                  </a:lnTo>
                  <a:lnTo>
                    <a:pt x="1683" y="279821"/>
                  </a:lnTo>
                  <a:lnTo>
                    <a:pt x="1087" y="280483"/>
                  </a:lnTo>
                  <a:lnTo>
                    <a:pt x="690" y="280077"/>
                  </a:lnTo>
                  <a:lnTo>
                    <a:pt x="0" y="275130"/>
                  </a:lnTo>
                  <a:lnTo>
                    <a:pt x="3971" y="266376"/>
                  </a:lnTo>
                  <a:lnTo>
                    <a:pt x="5940" y="257733"/>
                  </a:lnTo>
                  <a:lnTo>
                    <a:pt x="6464" y="253057"/>
                  </a:lnTo>
                  <a:lnTo>
                    <a:pt x="9306" y="245605"/>
                  </a:lnTo>
                  <a:lnTo>
                    <a:pt x="11249" y="242432"/>
                  </a:lnTo>
                  <a:lnTo>
                    <a:pt x="13408" y="234391"/>
                  </a:lnTo>
                  <a:lnTo>
                    <a:pt x="13983" y="229877"/>
                  </a:lnTo>
                  <a:lnTo>
                    <a:pt x="15214" y="224326"/>
                  </a:lnTo>
                  <a:lnTo>
                    <a:pt x="16882" y="218087"/>
                  </a:lnTo>
                  <a:lnTo>
                    <a:pt x="20991" y="204380"/>
                  </a:lnTo>
                  <a:lnTo>
                    <a:pt x="33017" y="167345"/>
                  </a:lnTo>
                  <a:lnTo>
                    <a:pt x="34676" y="160626"/>
                  </a:lnTo>
                  <a:lnTo>
                    <a:pt x="35783" y="154453"/>
                  </a:lnTo>
                  <a:lnTo>
                    <a:pt x="36520" y="148644"/>
                  </a:lnTo>
                  <a:lnTo>
                    <a:pt x="37858" y="143079"/>
                  </a:lnTo>
                  <a:lnTo>
                    <a:pt x="39597" y="137675"/>
                  </a:lnTo>
                  <a:lnTo>
                    <a:pt x="41603" y="132379"/>
                  </a:lnTo>
                  <a:lnTo>
                    <a:pt x="42940" y="126308"/>
                  </a:lnTo>
                  <a:lnTo>
                    <a:pt x="43832" y="119720"/>
                  </a:lnTo>
                  <a:lnTo>
                    <a:pt x="44427" y="112790"/>
                  </a:lnTo>
                  <a:lnTo>
                    <a:pt x="45669" y="106476"/>
                  </a:lnTo>
                  <a:lnTo>
                    <a:pt x="47344" y="100573"/>
                  </a:lnTo>
                  <a:lnTo>
                    <a:pt x="49308" y="94944"/>
                  </a:lnTo>
                  <a:lnTo>
                    <a:pt x="51464" y="89498"/>
                  </a:lnTo>
                  <a:lnTo>
                    <a:pt x="53748" y="84175"/>
                  </a:lnTo>
                  <a:lnTo>
                    <a:pt x="56116" y="78932"/>
                  </a:lnTo>
                  <a:lnTo>
                    <a:pt x="59389" y="74590"/>
                  </a:lnTo>
                  <a:lnTo>
                    <a:pt x="67541" y="67509"/>
                  </a:lnTo>
                  <a:lnTo>
                    <a:pt x="76809" y="59281"/>
                  </a:lnTo>
                  <a:lnTo>
                    <a:pt x="81650" y="54716"/>
                  </a:lnTo>
                  <a:lnTo>
                    <a:pt x="85725" y="49979"/>
                  </a:lnTo>
                  <a:lnTo>
                    <a:pt x="89289" y="45129"/>
                  </a:lnTo>
                  <a:lnTo>
                    <a:pt x="92511" y="40202"/>
                  </a:lnTo>
                  <a:lnTo>
                    <a:pt x="97199" y="36070"/>
                  </a:lnTo>
                  <a:lnTo>
                    <a:pt x="102864" y="32469"/>
                  </a:lnTo>
                  <a:lnTo>
                    <a:pt x="126162" y="20606"/>
                  </a:lnTo>
                  <a:lnTo>
                    <a:pt x="132333" y="17926"/>
                  </a:lnTo>
                  <a:lnTo>
                    <a:pt x="138987" y="15293"/>
                  </a:lnTo>
                  <a:lnTo>
                    <a:pt x="145963" y="12691"/>
                  </a:lnTo>
                  <a:lnTo>
                    <a:pt x="152307" y="10110"/>
                  </a:lnTo>
                  <a:lnTo>
                    <a:pt x="158230" y="7542"/>
                  </a:lnTo>
                  <a:lnTo>
                    <a:pt x="163872" y="4984"/>
                  </a:lnTo>
                  <a:lnTo>
                    <a:pt x="170173" y="3278"/>
                  </a:lnTo>
                  <a:lnTo>
                    <a:pt x="176913" y="2142"/>
                  </a:lnTo>
                  <a:lnTo>
                    <a:pt x="183947" y="1383"/>
                  </a:lnTo>
                  <a:lnTo>
                    <a:pt x="191177" y="877"/>
                  </a:lnTo>
                  <a:lnTo>
                    <a:pt x="198536" y="541"/>
                  </a:lnTo>
                  <a:lnTo>
                    <a:pt x="213487" y="167"/>
                  </a:lnTo>
                  <a:lnTo>
                    <a:pt x="228598" y="0"/>
                  </a:lnTo>
                  <a:lnTo>
                    <a:pt x="235337" y="802"/>
                  </a:lnTo>
                  <a:lnTo>
                    <a:pt x="241523" y="2183"/>
                  </a:lnTo>
                  <a:lnTo>
                    <a:pt x="247340" y="3952"/>
                  </a:lnTo>
                  <a:lnTo>
                    <a:pt x="253759" y="5130"/>
                  </a:lnTo>
                  <a:lnTo>
                    <a:pt x="260578" y="5915"/>
                  </a:lnTo>
                  <a:lnTo>
                    <a:pt x="267662" y="6439"/>
                  </a:lnTo>
                  <a:lnTo>
                    <a:pt x="273234" y="7635"/>
                  </a:lnTo>
                  <a:lnTo>
                    <a:pt x="281681" y="11222"/>
                  </a:lnTo>
                  <a:lnTo>
                    <a:pt x="290516" y="17896"/>
                  </a:lnTo>
                  <a:lnTo>
                    <a:pt x="299240" y="25660"/>
                  </a:lnTo>
                  <a:lnTo>
                    <a:pt x="308912" y="34791"/>
                  </a:lnTo>
                  <a:lnTo>
                    <a:pt x="314471" y="40224"/>
                  </a:lnTo>
                  <a:lnTo>
                    <a:pt x="315446" y="43705"/>
                  </a:lnTo>
                  <a:lnTo>
                    <a:pt x="315249" y="47719"/>
                  </a:lnTo>
                  <a:lnTo>
                    <a:pt x="314271" y="52088"/>
                  </a:lnTo>
                  <a:lnTo>
                    <a:pt x="310927" y="59201"/>
                  </a:lnTo>
                  <a:lnTo>
                    <a:pt x="306618" y="66031"/>
                  </a:lnTo>
                  <a:lnTo>
                    <a:pt x="301881" y="74711"/>
                  </a:lnTo>
                  <a:lnTo>
                    <a:pt x="294696" y="81955"/>
                  </a:lnTo>
                  <a:lnTo>
                    <a:pt x="285857" y="87998"/>
                  </a:lnTo>
                  <a:lnTo>
                    <a:pt x="276285" y="93505"/>
                  </a:lnTo>
                  <a:lnTo>
                    <a:pt x="270515" y="96159"/>
                  </a:lnTo>
                  <a:lnTo>
                    <a:pt x="264128" y="98775"/>
                  </a:lnTo>
                  <a:lnTo>
                    <a:pt x="257330" y="101365"/>
                  </a:lnTo>
                  <a:lnTo>
                    <a:pt x="251106" y="103939"/>
                  </a:lnTo>
                  <a:lnTo>
                    <a:pt x="245262" y="106502"/>
                  </a:lnTo>
                  <a:lnTo>
                    <a:pt x="239673" y="109057"/>
                  </a:lnTo>
                  <a:lnTo>
                    <a:pt x="233407" y="111607"/>
                  </a:lnTo>
                  <a:lnTo>
                    <a:pt x="226690" y="114154"/>
                  </a:lnTo>
                  <a:lnTo>
                    <a:pt x="219672" y="116698"/>
                  </a:lnTo>
                  <a:lnTo>
                    <a:pt x="213300" y="119241"/>
                  </a:lnTo>
                  <a:lnTo>
                    <a:pt x="207358" y="121783"/>
                  </a:lnTo>
                  <a:lnTo>
                    <a:pt x="201704" y="124324"/>
                  </a:lnTo>
                  <a:lnTo>
                    <a:pt x="196240" y="126019"/>
                  </a:lnTo>
                  <a:lnTo>
                    <a:pt x="190905" y="127148"/>
                  </a:lnTo>
                  <a:lnTo>
                    <a:pt x="185655" y="127901"/>
                  </a:lnTo>
                  <a:lnTo>
                    <a:pt x="180462" y="129249"/>
                  </a:lnTo>
                  <a:lnTo>
                    <a:pt x="175306" y="130995"/>
                  </a:lnTo>
                  <a:lnTo>
                    <a:pt x="162955" y="135835"/>
                  </a:lnTo>
                  <a:lnTo>
                    <a:pt x="156771" y="136674"/>
                  </a:lnTo>
                  <a:lnTo>
                    <a:pt x="146853" y="136980"/>
                  </a:lnTo>
                  <a:lnTo>
                    <a:pt x="145104" y="137017"/>
                  </a:lnTo>
                  <a:lnTo>
                    <a:pt x="148848" y="137024"/>
                  </a:lnTo>
                  <a:lnTo>
                    <a:pt x="150843" y="137871"/>
                  </a:lnTo>
                  <a:lnTo>
                    <a:pt x="158553" y="143588"/>
                  </a:lnTo>
                  <a:lnTo>
                    <a:pt x="166577" y="150521"/>
                  </a:lnTo>
                  <a:lnTo>
                    <a:pt x="174446" y="155160"/>
                  </a:lnTo>
                  <a:lnTo>
                    <a:pt x="183589" y="162302"/>
                  </a:lnTo>
                  <a:lnTo>
                    <a:pt x="193297" y="171120"/>
                  </a:lnTo>
                  <a:lnTo>
                    <a:pt x="203256" y="180684"/>
                  </a:lnTo>
                  <a:lnTo>
                    <a:pt x="207436" y="185605"/>
                  </a:lnTo>
                  <a:lnTo>
                    <a:pt x="211069" y="190579"/>
                  </a:lnTo>
                  <a:lnTo>
                    <a:pt x="214337" y="195589"/>
                  </a:lnTo>
                  <a:lnTo>
                    <a:pt x="218210" y="200621"/>
                  </a:lnTo>
                  <a:lnTo>
                    <a:pt x="222485" y="205669"/>
                  </a:lnTo>
                  <a:lnTo>
                    <a:pt x="227028" y="210729"/>
                  </a:lnTo>
                  <a:lnTo>
                    <a:pt x="236592" y="220865"/>
                  </a:lnTo>
                  <a:lnTo>
                    <a:pt x="241513" y="225939"/>
                  </a:lnTo>
                  <a:lnTo>
                    <a:pt x="251496" y="233834"/>
                  </a:lnTo>
                  <a:lnTo>
                    <a:pt x="256530" y="237125"/>
                  </a:lnTo>
                  <a:lnTo>
                    <a:pt x="264379" y="245298"/>
                  </a:lnTo>
                  <a:lnTo>
                    <a:pt x="270690" y="254574"/>
                  </a:lnTo>
                  <a:lnTo>
                    <a:pt x="273558" y="259418"/>
                  </a:lnTo>
                  <a:lnTo>
                    <a:pt x="279004" y="268470"/>
                  </a:lnTo>
                  <a:lnTo>
                    <a:pt x="284245" y="275314"/>
                  </a:lnTo>
                  <a:lnTo>
                    <a:pt x="291956" y="283928"/>
                  </a:lnTo>
                  <a:lnTo>
                    <a:pt x="303186" y="295504"/>
                  </a:lnTo>
                  <a:lnTo>
                    <a:pt x="304536" y="296019"/>
                  </a:lnTo>
                  <a:lnTo>
                    <a:pt x="311123" y="296911"/>
                  </a:lnTo>
                  <a:lnTo>
                    <a:pt x="316007" y="297007"/>
                  </a:lnTo>
                  <a:lnTo>
                    <a:pt x="317316" y="296174"/>
                  </a:lnTo>
                  <a:lnTo>
                    <a:pt x="318190" y="294772"/>
                  </a:lnTo>
                  <a:lnTo>
                    <a:pt x="319159" y="290955"/>
                  </a:lnTo>
                  <a:lnTo>
                    <a:pt x="319935" y="2818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0" name="SMARTInkAnnotation920"/>
            <p:cNvSpPr/>
            <p:nvPr/>
          </p:nvSpPr>
          <p:spPr>
            <a:xfrm>
              <a:off x="6457661" y="5585594"/>
              <a:ext cx="331760" cy="158819"/>
            </a:xfrm>
            <a:custGeom>
              <a:avLst/>
              <a:gdLst/>
              <a:ahLst/>
              <a:cxnLst/>
              <a:rect l="0" t="0" r="0" b="0"/>
              <a:pathLst>
                <a:path w="331760" h="158819">
                  <a:moveTo>
                    <a:pt x="65059" y="83686"/>
                  </a:moveTo>
                  <a:lnTo>
                    <a:pt x="56969" y="87731"/>
                  </a:lnTo>
                  <a:lnTo>
                    <a:pt x="50739" y="89717"/>
                  </a:lnTo>
                  <a:lnTo>
                    <a:pt x="42472" y="90835"/>
                  </a:lnTo>
                  <a:lnTo>
                    <a:pt x="36138" y="91213"/>
                  </a:lnTo>
                  <a:lnTo>
                    <a:pt x="33014" y="89007"/>
                  </a:lnTo>
                  <a:lnTo>
                    <a:pt x="28156" y="84737"/>
                  </a:lnTo>
                  <a:lnTo>
                    <a:pt x="25232" y="84153"/>
                  </a:lnTo>
                  <a:lnTo>
                    <a:pt x="23268" y="83997"/>
                  </a:lnTo>
                  <a:lnTo>
                    <a:pt x="21112" y="83047"/>
                  </a:lnTo>
                  <a:lnTo>
                    <a:pt x="14032" y="78510"/>
                  </a:lnTo>
                  <a:lnTo>
                    <a:pt x="9078" y="77153"/>
                  </a:lnTo>
                  <a:lnTo>
                    <a:pt x="7419" y="75943"/>
                  </a:lnTo>
                  <a:lnTo>
                    <a:pt x="6312" y="74291"/>
                  </a:lnTo>
                  <a:lnTo>
                    <a:pt x="5574" y="72342"/>
                  </a:lnTo>
                  <a:lnTo>
                    <a:pt x="2496" y="67920"/>
                  </a:lnTo>
                  <a:lnTo>
                    <a:pt x="491" y="65555"/>
                  </a:lnTo>
                  <a:lnTo>
                    <a:pt x="0" y="63133"/>
                  </a:lnTo>
                  <a:lnTo>
                    <a:pt x="520" y="60670"/>
                  </a:lnTo>
                  <a:lnTo>
                    <a:pt x="1713" y="58182"/>
                  </a:lnTo>
                  <a:lnTo>
                    <a:pt x="2509" y="55676"/>
                  </a:lnTo>
                  <a:lnTo>
                    <a:pt x="3039" y="53159"/>
                  </a:lnTo>
                  <a:lnTo>
                    <a:pt x="3392" y="50635"/>
                  </a:lnTo>
                  <a:lnTo>
                    <a:pt x="4474" y="48105"/>
                  </a:lnTo>
                  <a:lnTo>
                    <a:pt x="6043" y="45572"/>
                  </a:lnTo>
                  <a:lnTo>
                    <a:pt x="7935" y="43037"/>
                  </a:lnTo>
                  <a:lnTo>
                    <a:pt x="10043" y="39653"/>
                  </a:lnTo>
                  <a:lnTo>
                    <a:pt x="12296" y="35704"/>
                  </a:lnTo>
                  <a:lnTo>
                    <a:pt x="14644" y="31378"/>
                  </a:lnTo>
                  <a:lnTo>
                    <a:pt x="17902" y="27647"/>
                  </a:lnTo>
                  <a:lnTo>
                    <a:pt x="21768" y="24313"/>
                  </a:lnTo>
                  <a:lnTo>
                    <a:pt x="26038" y="21244"/>
                  </a:lnTo>
                  <a:lnTo>
                    <a:pt x="29732" y="18351"/>
                  </a:lnTo>
                  <a:lnTo>
                    <a:pt x="33042" y="15577"/>
                  </a:lnTo>
                  <a:lnTo>
                    <a:pt x="36093" y="12879"/>
                  </a:lnTo>
                  <a:lnTo>
                    <a:pt x="40669" y="10235"/>
                  </a:lnTo>
                  <a:lnTo>
                    <a:pt x="46258" y="7625"/>
                  </a:lnTo>
                  <a:lnTo>
                    <a:pt x="52526" y="5039"/>
                  </a:lnTo>
                  <a:lnTo>
                    <a:pt x="58397" y="3314"/>
                  </a:lnTo>
                  <a:lnTo>
                    <a:pt x="64004" y="2165"/>
                  </a:lnTo>
                  <a:lnTo>
                    <a:pt x="69435" y="1398"/>
                  </a:lnTo>
                  <a:lnTo>
                    <a:pt x="74751" y="887"/>
                  </a:lnTo>
                  <a:lnTo>
                    <a:pt x="79986" y="547"/>
                  </a:lnTo>
                  <a:lnTo>
                    <a:pt x="90320" y="169"/>
                  </a:lnTo>
                  <a:lnTo>
                    <a:pt x="100557" y="0"/>
                  </a:lnTo>
                  <a:lnTo>
                    <a:pt x="110752" y="2184"/>
                  </a:lnTo>
                  <a:lnTo>
                    <a:pt x="120927" y="5976"/>
                  </a:lnTo>
                  <a:lnTo>
                    <a:pt x="131093" y="10483"/>
                  </a:lnTo>
                  <a:lnTo>
                    <a:pt x="146337" y="17782"/>
                  </a:lnTo>
                  <a:lnTo>
                    <a:pt x="150571" y="21123"/>
                  </a:lnTo>
                  <a:lnTo>
                    <a:pt x="154241" y="25044"/>
                  </a:lnTo>
                  <a:lnTo>
                    <a:pt x="157534" y="29351"/>
                  </a:lnTo>
                  <a:lnTo>
                    <a:pt x="160575" y="33916"/>
                  </a:lnTo>
                  <a:lnTo>
                    <a:pt x="163450" y="38652"/>
                  </a:lnTo>
                  <a:lnTo>
                    <a:pt x="166213" y="43503"/>
                  </a:lnTo>
                  <a:lnTo>
                    <a:pt x="168056" y="48431"/>
                  </a:lnTo>
                  <a:lnTo>
                    <a:pt x="169283" y="53409"/>
                  </a:lnTo>
                  <a:lnTo>
                    <a:pt x="170102" y="58422"/>
                  </a:lnTo>
                  <a:lnTo>
                    <a:pt x="170648" y="62609"/>
                  </a:lnTo>
                  <a:lnTo>
                    <a:pt x="171012" y="66248"/>
                  </a:lnTo>
                  <a:lnTo>
                    <a:pt x="171255" y="69521"/>
                  </a:lnTo>
                  <a:lnTo>
                    <a:pt x="170569" y="73396"/>
                  </a:lnTo>
                  <a:lnTo>
                    <a:pt x="169266" y="77672"/>
                  </a:lnTo>
                  <a:lnTo>
                    <a:pt x="167550" y="82216"/>
                  </a:lnTo>
                  <a:lnTo>
                    <a:pt x="164714" y="86940"/>
                  </a:lnTo>
                  <a:lnTo>
                    <a:pt x="161129" y="91782"/>
                  </a:lnTo>
                  <a:lnTo>
                    <a:pt x="157045" y="96703"/>
                  </a:lnTo>
                  <a:lnTo>
                    <a:pt x="153477" y="100831"/>
                  </a:lnTo>
                  <a:lnTo>
                    <a:pt x="150251" y="104429"/>
                  </a:lnTo>
                  <a:lnTo>
                    <a:pt x="147253" y="107674"/>
                  </a:lnTo>
                  <a:lnTo>
                    <a:pt x="143562" y="110685"/>
                  </a:lnTo>
                  <a:lnTo>
                    <a:pt x="139408" y="113539"/>
                  </a:lnTo>
                  <a:lnTo>
                    <a:pt x="134945" y="116287"/>
                  </a:lnTo>
                  <a:lnTo>
                    <a:pt x="130276" y="119814"/>
                  </a:lnTo>
                  <a:lnTo>
                    <a:pt x="125471" y="123858"/>
                  </a:lnTo>
                  <a:lnTo>
                    <a:pt x="120574" y="128247"/>
                  </a:lnTo>
                  <a:lnTo>
                    <a:pt x="114768" y="131173"/>
                  </a:lnTo>
                  <a:lnTo>
                    <a:pt x="108358" y="133124"/>
                  </a:lnTo>
                  <a:lnTo>
                    <a:pt x="101545" y="134425"/>
                  </a:lnTo>
                  <a:lnTo>
                    <a:pt x="95310" y="136139"/>
                  </a:lnTo>
                  <a:lnTo>
                    <a:pt x="89460" y="138128"/>
                  </a:lnTo>
                  <a:lnTo>
                    <a:pt x="79291" y="141749"/>
                  </a:lnTo>
                  <a:lnTo>
                    <a:pt x="71949" y="143358"/>
                  </a:lnTo>
                  <a:lnTo>
                    <a:pt x="63605" y="144074"/>
                  </a:lnTo>
                  <a:lnTo>
                    <a:pt x="55100" y="144391"/>
                  </a:lnTo>
                  <a:lnTo>
                    <a:pt x="45551" y="144570"/>
                  </a:lnTo>
                  <a:lnTo>
                    <a:pt x="34621" y="144645"/>
                  </a:lnTo>
                  <a:lnTo>
                    <a:pt x="42682" y="144646"/>
                  </a:lnTo>
                  <a:lnTo>
                    <a:pt x="45908" y="145492"/>
                  </a:lnTo>
                  <a:lnTo>
                    <a:pt x="55340" y="149883"/>
                  </a:lnTo>
                  <a:lnTo>
                    <a:pt x="63843" y="151207"/>
                  </a:lnTo>
                  <a:lnTo>
                    <a:pt x="69329" y="151560"/>
                  </a:lnTo>
                  <a:lnTo>
                    <a:pt x="75525" y="151795"/>
                  </a:lnTo>
                  <a:lnTo>
                    <a:pt x="96382" y="152126"/>
                  </a:lnTo>
                  <a:lnTo>
                    <a:pt x="103721" y="152173"/>
                  </a:lnTo>
                  <a:lnTo>
                    <a:pt x="112001" y="153050"/>
                  </a:lnTo>
                  <a:lnTo>
                    <a:pt x="120906" y="154482"/>
                  </a:lnTo>
                  <a:lnTo>
                    <a:pt x="130231" y="156283"/>
                  </a:lnTo>
                  <a:lnTo>
                    <a:pt x="139834" y="157484"/>
                  </a:lnTo>
                  <a:lnTo>
                    <a:pt x="149622" y="158284"/>
                  </a:lnTo>
                  <a:lnTo>
                    <a:pt x="159534" y="158818"/>
                  </a:lnTo>
                  <a:lnTo>
                    <a:pt x="169529" y="158327"/>
                  </a:lnTo>
                  <a:lnTo>
                    <a:pt x="179579" y="157153"/>
                  </a:lnTo>
                  <a:lnTo>
                    <a:pt x="189665" y="155524"/>
                  </a:lnTo>
                  <a:lnTo>
                    <a:pt x="200624" y="154438"/>
                  </a:lnTo>
                  <a:lnTo>
                    <a:pt x="212161" y="153714"/>
                  </a:lnTo>
                  <a:lnTo>
                    <a:pt x="224088" y="153231"/>
                  </a:lnTo>
                  <a:lnTo>
                    <a:pt x="234578" y="152063"/>
                  </a:lnTo>
                  <a:lnTo>
                    <a:pt x="244111" y="150437"/>
                  </a:lnTo>
                  <a:lnTo>
                    <a:pt x="262324" y="146373"/>
                  </a:lnTo>
                  <a:lnTo>
                    <a:pt x="331759" y="1294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1" name="SMARTInkAnnotation921"/>
            <p:cNvSpPr/>
            <p:nvPr/>
          </p:nvSpPr>
          <p:spPr>
            <a:xfrm>
              <a:off x="7010838" y="5692141"/>
              <a:ext cx="52589" cy="129540"/>
            </a:xfrm>
            <a:custGeom>
              <a:avLst/>
              <a:gdLst/>
              <a:ahLst/>
              <a:cxnLst/>
              <a:rect l="0" t="0" r="0" b="0"/>
              <a:pathLst>
                <a:path w="52589" h="129540">
                  <a:moveTo>
                    <a:pt x="45282" y="15239"/>
                  </a:moveTo>
                  <a:lnTo>
                    <a:pt x="52588" y="7933"/>
                  </a:lnTo>
                  <a:lnTo>
                    <a:pt x="51846" y="6982"/>
                  </a:lnTo>
                  <a:lnTo>
                    <a:pt x="50505" y="5501"/>
                  </a:lnTo>
                  <a:lnTo>
                    <a:pt x="45309" y="27"/>
                  </a:lnTo>
                  <a:lnTo>
                    <a:pt x="45284" y="1"/>
                  </a:lnTo>
                  <a:lnTo>
                    <a:pt x="45283" y="0"/>
                  </a:lnTo>
                  <a:lnTo>
                    <a:pt x="45282" y="4045"/>
                  </a:lnTo>
                  <a:lnTo>
                    <a:pt x="44435" y="6083"/>
                  </a:lnTo>
                  <a:lnTo>
                    <a:pt x="43024" y="8288"/>
                  </a:lnTo>
                  <a:lnTo>
                    <a:pt x="41237" y="10605"/>
                  </a:lnTo>
                  <a:lnTo>
                    <a:pt x="40045" y="12997"/>
                  </a:lnTo>
                  <a:lnTo>
                    <a:pt x="39250" y="15438"/>
                  </a:lnTo>
                  <a:lnTo>
                    <a:pt x="38720" y="17912"/>
                  </a:lnTo>
                  <a:lnTo>
                    <a:pt x="37522" y="21254"/>
                  </a:lnTo>
                  <a:lnTo>
                    <a:pt x="35875" y="25175"/>
                  </a:lnTo>
                  <a:lnTo>
                    <a:pt x="33931" y="29484"/>
                  </a:lnTo>
                  <a:lnTo>
                    <a:pt x="29513" y="38786"/>
                  </a:lnTo>
                  <a:lnTo>
                    <a:pt x="27149" y="43636"/>
                  </a:lnTo>
                  <a:lnTo>
                    <a:pt x="25574" y="48564"/>
                  </a:lnTo>
                  <a:lnTo>
                    <a:pt x="24523" y="53543"/>
                  </a:lnTo>
                  <a:lnTo>
                    <a:pt x="23823" y="58554"/>
                  </a:lnTo>
                  <a:lnTo>
                    <a:pt x="22509" y="63590"/>
                  </a:lnTo>
                  <a:lnTo>
                    <a:pt x="20787" y="68640"/>
                  </a:lnTo>
                  <a:lnTo>
                    <a:pt x="18791" y="73699"/>
                  </a:lnTo>
                  <a:lnTo>
                    <a:pt x="16614" y="78766"/>
                  </a:lnTo>
                  <a:lnTo>
                    <a:pt x="11939" y="88911"/>
                  </a:lnTo>
                  <a:lnTo>
                    <a:pt x="4546" y="104143"/>
                  </a:lnTo>
                  <a:lnTo>
                    <a:pt x="2884" y="108374"/>
                  </a:lnTo>
                  <a:lnTo>
                    <a:pt x="1777" y="112043"/>
                  </a:lnTo>
                  <a:lnTo>
                    <a:pt x="1039" y="115335"/>
                  </a:lnTo>
                  <a:lnTo>
                    <a:pt x="546" y="118376"/>
                  </a:lnTo>
                  <a:lnTo>
                    <a:pt x="219" y="121251"/>
                  </a:lnTo>
                  <a:lnTo>
                    <a:pt x="0" y="124013"/>
                  </a:lnTo>
                  <a:lnTo>
                    <a:pt x="700" y="125855"/>
                  </a:lnTo>
                  <a:lnTo>
                    <a:pt x="2014" y="127083"/>
                  </a:lnTo>
                  <a:lnTo>
                    <a:pt x="7182" y="129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2" name="SMARTInkAnnotation922"/>
            <p:cNvSpPr/>
            <p:nvPr/>
          </p:nvSpPr>
          <p:spPr>
            <a:xfrm>
              <a:off x="7269481" y="5556527"/>
              <a:ext cx="243840" cy="249678"/>
            </a:xfrm>
            <a:custGeom>
              <a:avLst/>
              <a:gdLst/>
              <a:ahLst/>
              <a:cxnLst/>
              <a:rect l="0" t="0" r="0" b="0"/>
              <a:pathLst>
                <a:path w="243840" h="249678">
                  <a:moveTo>
                    <a:pt x="83819" y="28933"/>
                  </a:moveTo>
                  <a:lnTo>
                    <a:pt x="79774" y="32978"/>
                  </a:lnTo>
                  <a:lnTo>
                    <a:pt x="78582" y="35016"/>
                  </a:lnTo>
                  <a:lnTo>
                    <a:pt x="76512" y="42800"/>
                  </a:lnTo>
                  <a:lnTo>
                    <a:pt x="76292" y="43766"/>
                  </a:lnTo>
                  <a:lnTo>
                    <a:pt x="76226" y="48098"/>
                  </a:lnTo>
                  <a:lnTo>
                    <a:pt x="73954" y="54666"/>
                  </a:lnTo>
                  <a:lnTo>
                    <a:pt x="72162" y="58788"/>
                  </a:lnTo>
                  <a:lnTo>
                    <a:pt x="67913" y="67884"/>
                  </a:lnTo>
                  <a:lnTo>
                    <a:pt x="65595" y="72681"/>
                  </a:lnTo>
                  <a:lnTo>
                    <a:pt x="64050" y="78418"/>
                  </a:lnTo>
                  <a:lnTo>
                    <a:pt x="63019" y="84783"/>
                  </a:lnTo>
                  <a:lnTo>
                    <a:pt x="62333" y="91567"/>
                  </a:lnTo>
                  <a:lnTo>
                    <a:pt x="60181" y="97782"/>
                  </a:lnTo>
                  <a:lnTo>
                    <a:pt x="57054" y="103619"/>
                  </a:lnTo>
                  <a:lnTo>
                    <a:pt x="53276" y="109204"/>
                  </a:lnTo>
                  <a:lnTo>
                    <a:pt x="49910" y="115467"/>
                  </a:lnTo>
                  <a:lnTo>
                    <a:pt x="46819" y="122182"/>
                  </a:lnTo>
                  <a:lnTo>
                    <a:pt x="43912" y="129199"/>
                  </a:lnTo>
                  <a:lnTo>
                    <a:pt x="41128" y="136418"/>
                  </a:lnTo>
                  <a:lnTo>
                    <a:pt x="35776" y="151211"/>
                  </a:lnTo>
                  <a:lnTo>
                    <a:pt x="28004" y="173819"/>
                  </a:lnTo>
                  <a:lnTo>
                    <a:pt x="25443" y="180557"/>
                  </a:lnTo>
                  <a:lnTo>
                    <a:pt x="22888" y="186743"/>
                  </a:lnTo>
                  <a:lnTo>
                    <a:pt x="20338" y="192559"/>
                  </a:lnTo>
                  <a:lnTo>
                    <a:pt x="17791" y="197284"/>
                  </a:lnTo>
                  <a:lnTo>
                    <a:pt x="12704" y="204791"/>
                  </a:lnTo>
                  <a:lnTo>
                    <a:pt x="9879" y="210950"/>
                  </a:lnTo>
                  <a:lnTo>
                    <a:pt x="9126" y="213778"/>
                  </a:lnTo>
                  <a:lnTo>
                    <a:pt x="7777" y="215663"/>
                  </a:lnTo>
                  <a:lnTo>
                    <a:pt x="6030" y="216920"/>
                  </a:lnTo>
                  <a:lnTo>
                    <a:pt x="352" y="219286"/>
                  </a:lnTo>
                  <a:lnTo>
                    <a:pt x="69" y="212474"/>
                  </a:lnTo>
                  <a:lnTo>
                    <a:pt x="0" y="161708"/>
                  </a:lnTo>
                  <a:lnTo>
                    <a:pt x="847" y="156396"/>
                  </a:lnTo>
                  <a:lnTo>
                    <a:pt x="2257" y="151161"/>
                  </a:lnTo>
                  <a:lnTo>
                    <a:pt x="4044" y="145979"/>
                  </a:lnTo>
                  <a:lnTo>
                    <a:pt x="5235" y="139983"/>
                  </a:lnTo>
                  <a:lnTo>
                    <a:pt x="6030" y="133447"/>
                  </a:lnTo>
                  <a:lnTo>
                    <a:pt x="6560" y="126549"/>
                  </a:lnTo>
                  <a:lnTo>
                    <a:pt x="7759" y="119410"/>
                  </a:lnTo>
                  <a:lnTo>
                    <a:pt x="9406" y="112111"/>
                  </a:lnTo>
                  <a:lnTo>
                    <a:pt x="11351" y="104705"/>
                  </a:lnTo>
                  <a:lnTo>
                    <a:pt x="13493" y="98074"/>
                  </a:lnTo>
                  <a:lnTo>
                    <a:pt x="15768" y="91960"/>
                  </a:lnTo>
                  <a:lnTo>
                    <a:pt x="18132" y="86191"/>
                  </a:lnTo>
                  <a:lnTo>
                    <a:pt x="20554" y="79806"/>
                  </a:lnTo>
                  <a:lnTo>
                    <a:pt x="25503" y="65936"/>
                  </a:lnTo>
                  <a:lnTo>
                    <a:pt x="28856" y="59528"/>
                  </a:lnTo>
                  <a:lnTo>
                    <a:pt x="32783" y="53563"/>
                  </a:lnTo>
                  <a:lnTo>
                    <a:pt x="37095" y="47893"/>
                  </a:lnTo>
                  <a:lnTo>
                    <a:pt x="40816" y="42420"/>
                  </a:lnTo>
                  <a:lnTo>
                    <a:pt x="44144" y="37077"/>
                  </a:lnTo>
                  <a:lnTo>
                    <a:pt x="47209" y="31823"/>
                  </a:lnTo>
                  <a:lnTo>
                    <a:pt x="50946" y="27473"/>
                  </a:lnTo>
                  <a:lnTo>
                    <a:pt x="55130" y="23726"/>
                  </a:lnTo>
                  <a:lnTo>
                    <a:pt x="59613" y="20381"/>
                  </a:lnTo>
                  <a:lnTo>
                    <a:pt x="64295" y="17306"/>
                  </a:lnTo>
                  <a:lnTo>
                    <a:pt x="69111" y="14408"/>
                  </a:lnTo>
                  <a:lnTo>
                    <a:pt x="74013" y="11629"/>
                  </a:lnTo>
                  <a:lnTo>
                    <a:pt x="83976" y="6284"/>
                  </a:lnTo>
                  <a:lnTo>
                    <a:pt x="89003" y="3674"/>
                  </a:lnTo>
                  <a:lnTo>
                    <a:pt x="94049" y="1934"/>
                  </a:lnTo>
                  <a:lnTo>
                    <a:pt x="99105" y="773"/>
                  </a:lnTo>
                  <a:lnTo>
                    <a:pt x="104170" y="0"/>
                  </a:lnTo>
                  <a:lnTo>
                    <a:pt x="110086" y="331"/>
                  </a:lnTo>
                  <a:lnTo>
                    <a:pt x="116570" y="1398"/>
                  </a:lnTo>
                  <a:lnTo>
                    <a:pt x="123434" y="2957"/>
                  </a:lnTo>
                  <a:lnTo>
                    <a:pt x="129701" y="3995"/>
                  </a:lnTo>
                  <a:lnTo>
                    <a:pt x="135574" y="4687"/>
                  </a:lnTo>
                  <a:lnTo>
                    <a:pt x="141182" y="5149"/>
                  </a:lnTo>
                  <a:lnTo>
                    <a:pt x="146614" y="6304"/>
                  </a:lnTo>
                  <a:lnTo>
                    <a:pt x="151930" y="7920"/>
                  </a:lnTo>
                  <a:lnTo>
                    <a:pt x="157166" y="9844"/>
                  </a:lnTo>
                  <a:lnTo>
                    <a:pt x="161503" y="12821"/>
                  </a:lnTo>
                  <a:lnTo>
                    <a:pt x="165242" y="16498"/>
                  </a:lnTo>
                  <a:lnTo>
                    <a:pt x="168581" y="20643"/>
                  </a:lnTo>
                  <a:lnTo>
                    <a:pt x="172500" y="24253"/>
                  </a:lnTo>
                  <a:lnTo>
                    <a:pt x="176806" y="27506"/>
                  </a:lnTo>
                  <a:lnTo>
                    <a:pt x="181371" y="30522"/>
                  </a:lnTo>
                  <a:lnTo>
                    <a:pt x="188700" y="36130"/>
                  </a:lnTo>
                  <a:lnTo>
                    <a:pt x="191839" y="38811"/>
                  </a:lnTo>
                  <a:lnTo>
                    <a:pt x="193932" y="41445"/>
                  </a:lnTo>
                  <a:lnTo>
                    <a:pt x="196259" y="46629"/>
                  </a:lnTo>
                  <a:lnTo>
                    <a:pt x="197567" y="54308"/>
                  </a:lnTo>
                  <a:lnTo>
                    <a:pt x="197956" y="61946"/>
                  </a:lnTo>
                  <a:lnTo>
                    <a:pt x="197164" y="64488"/>
                  </a:lnTo>
                  <a:lnTo>
                    <a:pt x="194025" y="69571"/>
                  </a:lnTo>
                  <a:lnTo>
                    <a:pt x="191157" y="71265"/>
                  </a:lnTo>
                  <a:lnTo>
                    <a:pt x="187550" y="72394"/>
                  </a:lnTo>
                  <a:lnTo>
                    <a:pt x="183453" y="73147"/>
                  </a:lnTo>
                  <a:lnTo>
                    <a:pt x="179029" y="74496"/>
                  </a:lnTo>
                  <a:lnTo>
                    <a:pt x="174385" y="76242"/>
                  </a:lnTo>
                  <a:lnTo>
                    <a:pt x="169596" y="78252"/>
                  </a:lnTo>
                  <a:lnTo>
                    <a:pt x="164710" y="79592"/>
                  </a:lnTo>
                  <a:lnTo>
                    <a:pt x="159760" y="80486"/>
                  </a:lnTo>
                  <a:lnTo>
                    <a:pt x="154767" y="81082"/>
                  </a:lnTo>
                  <a:lnTo>
                    <a:pt x="148896" y="81478"/>
                  </a:lnTo>
                  <a:lnTo>
                    <a:pt x="142446" y="81743"/>
                  </a:lnTo>
                  <a:lnTo>
                    <a:pt x="123486" y="82116"/>
                  </a:lnTo>
                  <a:lnTo>
                    <a:pt x="53731" y="82273"/>
                  </a:lnTo>
                  <a:lnTo>
                    <a:pt x="57500" y="82273"/>
                  </a:lnTo>
                  <a:lnTo>
                    <a:pt x="58653" y="83120"/>
                  </a:lnTo>
                  <a:lnTo>
                    <a:pt x="59423" y="84531"/>
                  </a:lnTo>
                  <a:lnTo>
                    <a:pt x="59934" y="86318"/>
                  </a:lnTo>
                  <a:lnTo>
                    <a:pt x="61969" y="88356"/>
                  </a:lnTo>
                  <a:lnTo>
                    <a:pt x="72077" y="95270"/>
                  </a:lnTo>
                  <a:lnTo>
                    <a:pt x="78036" y="100185"/>
                  </a:lnTo>
                  <a:lnTo>
                    <a:pt x="83506" y="107449"/>
                  </a:lnTo>
                  <a:lnTo>
                    <a:pt x="86151" y="111757"/>
                  </a:lnTo>
                  <a:lnTo>
                    <a:pt x="93604" y="118801"/>
                  </a:lnTo>
                  <a:lnTo>
                    <a:pt x="97962" y="121865"/>
                  </a:lnTo>
                  <a:lnTo>
                    <a:pt x="102561" y="125601"/>
                  </a:lnTo>
                  <a:lnTo>
                    <a:pt x="107321" y="129785"/>
                  </a:lnTo>
                  <a:lnTo>
                    <a:pt x="112186" y="134268"/>
                  </a:lnTo>
                  <a:lnTo>
                    <a:pt x="124367" y="146021"/>
                  </a:lnTo>
                  <a:lnTo>
                    <a:pt x="148837" y="170219"/>
                  </a:lnTo>
                  <a:lnTo>
                    <a:pt x="153411" y="175617"/>
                  </a:lnTo>
                  <a:lnTo>
                    <a:pt x="157307" y="180909"/>
                  </a:lnTo>
                  <a:lnTo>
                    <a:pt x="160752" y="186131"/>
                  </a:lnTo>
                  <a:lnTo>
                    <a:pt x="164740" y="191305"/>
                  </a:lnTo>
                  <a:lnTo>
                    <a:pt x="169094" y="196448"/>
                  </a:lnTo>
                  <a:lnTo>
                    <a:pt x="173689" y="201570"/>
                  </a:lnTo>
                  <a:lnTo>
                    <a:pt x="183310" y="211776"/>
                  </a:lnTo>
                  <a:lnTo>
                    <a:pt x="199239" y="228080"/>
                  </a:lnTo>
                  <a:lnTo>
                    <a:pt x="202253" y="231972"/>
                  </a:lnTo>
                  <a:lnTo>
                    <a:pt x="205108" y="236259"/>
                  </a:lnTo>
                  <a:lnTo>
                    <a:pt x="207859" y="240810"/>
                  </a:lnTo>
                  <a:lnTo>
                    <a:pt x="210538" y="243845"/>
                  </a:lnTo>
                  <a:lnTo>
                    <a:pt x="213172" y="245867"/>
                  </a:lnTo>
                  <a:lnTo>
                    <a:pt x="218356" y="248115"/>
                  </a:lnTo>
                  <a:lnTo>
                    <a:pt x="223483" y="249114"/>
                  </a:lnTo>
                  <a:lnTo>
                    <a:pt x="228581" y="249558"/>
                  </a:lnTo>
                  <a:lnTo>
                    <a:pt x="231129" y="249677"/>
                  </a:lnTo>
                  <a:lnTo>
                    <a:pt x="233671" y="248909"/>
                  </a:lnTo>
                  <a:lnTo>
                    <a:pt x="236214" y="247550"/>
                  </a:lnTo>
                  <a:lnTo>
                    <a:pt x="243839" y="2422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3" name="SMARTInkAnnotation923"/>
            <p:cNvSpPr/>
            <p:nvPr/>
          </p:nvSpPr>
          <p:spPr>
            <a:xfrm>
              <a:off x="7673340" y="5539740"/>
              <a:ext cx="53337" cy="259081"/>
            </a:xfrm>
            <a:custGeom>
              <a:avLst/>
              <a:gdLst/>
              <a:ahLst/>
              <a:cxnLst/>
              <a:rect l="0" t="0" r="0" b="0"/>
              <a:pathLst>
                <a:path w="53337" h="259081">
                  <a:moveTo>
                    <a:pt x="38100" y="0"/>
                  </a:moveTo>
                  <a:lnTo>
                    <a:pt x="48706" y="10606"/>
                  </a:lnTo>
                  <a:lnTo>
                    <a:pt x="50251" y="12997"/>
                  </a:lnTo>
                  <a:lnTo>
                    <a:pt x="51281" y="15438"/>
                  </a:lnTo>
                  <a:lnTo>
                    <a:pt x="52425" y="20408"/>
                  </a:lnTo>
                  <a:lnTo>
                    <a:pt x="52933" y="25439"/>
                  </a:lnTo>
                  <a:lnTo>
                    <a:pt x="53159" y="32755"/>
                  </a:lnTo>
                  <a:lnTo>
                    <a:pt x="53336" y="84619"/>
                  </a:lnTo>
                  <a:lnTo>
                    <a:pt x="52491" y="91973"/>
                  </a:lnTo>
                  <a:lnTo>
                    <a:pt x="51082" y="99415"/>
                  </a:lnTo>
                  <a:lnTo>
                    <a:pt x="49294" y="106917"/>
                  </a:lnTo>
                  <a:lnTo>
                    <a:pt x="47255" y="114458"/>
                  </a:lnTo>
                  <a:lnTo>
                    <a:pt x="40343" y="138053"/>
                  </a:lnTo>
                  <a:lnTo>
                    <a:pt x="30422" y="175938"/>
                  </a:lnTo>
                  <a:lnTo>
                    <a:pt x="27901" y="185872"/>
                  </a:lnTo>
                  <a:lnTo>
                    <a:pt x="25375" y="194188"/>
                  </a:lnTo>
                  <a:lnTo>
                    <a:pt x="22842" y="201425"/>
                  </a:lnTo>
                  <a:lnTo>
                    <a:pt x="20309" y="207944"/>
                  </a:lnTo>
                  <a:lnTo>
                    <a:pt x="15236" y="221959"/>
                  </a:lnTo>
                  <a:lnTo>
                    <a:pt x="12697" y="229253"/>
                  </a:lnTo>
                  <a:lnTo>
                    <a:pt x="10158" y="234962"/>
                  </a:lnTo>
                  <a:lnTo>
                    <a:pt x="7618" y="239614"/>
                  </a:lnTo>
                  <a:lnTo>
                    <a:pt x="5079" y="243562"/>
                  </a:lnTo>
                  <a:lnTo>
                    <a:pt x="3386" y="247042"/>
                  </a:lnTo>
                  <a:lnTo>
                    <a:pt x="2258" y="250208"/>
                  </a:lnTo>
                  <a:lnTo>
                    <a:pt x="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4" name="SMARTInkAnnotation924"/>
            <p:cNvSpPr/>
            <p:nvPr/>
          </p:nvSpPr>
          <p:spPr>
            <a:xfrm>
              <a:off x="4975860" y="5948679"/>
              <a:ext cx="2781301" cy="139700"/>
            </a:xfrm>
            <a:custGeom>
              <a:avLst/>
              <a:gdLst/>
              <a:ahLst/>
              <a:cxnLst/>
              <a:rect l="0" t="0" r="0" b="0"/>
              <a:pathLst>
                <a:path w="2781301" h="139700">
                  <a:moveTo>
                    <a:pt x="0" y="10161"/>
                  </a:moveTo>
                  <a:lnTo>
                    <a:pt x="16181" y="26342"/>
                  </a:lnTo>
                  <a:lnTo>
                    <a:pt x="22640" y="31955"/>
                  </a:lnTo>
                  <a:lnTo>
                    <a:pt x="28640" y="36544"/>
                  </a:lnTo>
                  <a:lnTo>
                    <a:pt x="34334" y="40450"/>
                  </a:lnTo>
                  <a:lnTo>
                    <a:pt x="39822" y="43900"/>
                  </a:lnTo>
                  <a:lnTo>
                    <a:pt x="45175" y="47047"/>
                  </a:lnTo>
                  <a:lnTo>
                    <a:pt x="50437" y="49992"/>
                  </a:lnTo>
                  <a:lnTo>
                    <a:pt x="60798" y="53263"/>
                  </a:lnTo>
                  <a:lnTo>
                    <a:pt x="85293" y="55364"/>
                  </a:lnTo>
                  <a:lnTo>
                    <a:pt x="138692" y="53555"/>
                  </a:lnTo>
                  <a:lnTo>
                    <a:pt x="192308" y="49306"/>
                  </a:lnTo>
                  <a:lnTo>
                    <a:pt x="221784" y="46468"/>
                  </a:lnTo>
                  <a:lnTo>
                    <a:pt x="251817" y="42384"/>
                  </a:lnTo>
                  <a:lnTo>
                    <a:pt x="317006" y="32863"/>
                  </a:lnTo>
                  <a:lnTo>
                    <a:pt x="558471" y="0"/>
                  </a:lnTo>
                  <a:lnTo>
                    <a:pt x="629008" y="1161"/>
                  </a:lnTo>
                  <a:lnTo>
                    <a:pt x="692737" y="4526"/>
                  </a:lnTo>
                  <a:lnTo>
                    <a:pt x="722751" y="8503"/>
                  </a:lnTo>
                  <a:lnTo>
                    <a:pt x="750200" y="13093"/>
                  </a:lnTo>
                  <a:lnTo>
                    <a:pt x="762600" y="16349"/>
                  </a:lnTo>
                  <a:lnTo>
                    <a:pt x="774254" y="20213"/>
                  </a:lnTo>
                  <a:lnTo>
                    <a:pt x="785409" y="24482"/>
                  </a:lnTo>
                  <a:lnTo>
                    <a:pt x="796233" y="29021"/>
                  </a:lnTo>
                  <a:lnTo>
                    <a:pt x="806836" y="33741"/>
                  </a:lnTo>
                  <a:lnTo>
                    <a:pt x="827647" y="43501"/>
                  </a:lnTo>
                  <a:lnTo>
                    <a:pt x="909304" y="83833"/>
                  </a:lnTo>
                  <a:lnTo>
                    <a:pt x="918623" y="88063"/>
                  </a:lnTo>
                  <a:lnTo>
                    <a:pt x="927375" y="91728"/>
                  </a:lnTo>
                  <a:lnTo>
                    <a:pt x="935750" y="95020"/>
                  </a:lnTo>
                  <a:lnTo>
                    <a:pt x="944720" y="98907"/>
                  </a:lnTo>
                  <a:lnTo>
                    <a:pt x="963718" y="107742"/>
                  </a:lnTo>
                  <a:lnTo>
                    <a:pt x="974372" y="110775"/>
                  </a:lnTo>
                  <a:lnTo>
                    <a:pt x="1009592" y="115044"/>
                  </a:lnTo>
                  <a:lnTo>
                    <a:pt x="1090770" y="115836"/>
                  </a:lnTo>
                  <a:lnTo>
                    <a:pt x="1120634" y="112725"/>
                  </a:lnTo>
                  <a:lnTo>
                    <a:pt x="1135709" y="109864"/>
                  </a:lnTo>
                  <a:lnTo>
                    <a:pt x="1150839" y="106263"/>
                  </a:lnTo>
                  <a:lnTo>
                    <a:pt x="1166007" y="102169"/>
                  </a:lnTo>
                  <a:lnTo>
                    <a:pt x="1182044" y="98593"/>
                  </a:lnTo>
                  <a:lnTo>
                    <a:pt x="1198663" y="95363"/>
                  </a:lnTo>
                  <a:lnTo>
                    <a:pt x="1215669" y="92362"/>
                  </a:lnTo>
                  <a:lnTo>
                    <a:pt x="1232932" y="88669"/>
                  </a:lnTo>
                  <a:lnTo>
                    <a:pt x="1250368" y="84513"/>
                  </a:lnTo>
                  <a:lnTo>
                    <a:pt x="1285546" y="75379"/>
                  </a:lnTo>
                  <a:lnTo>
                    <a:pt x="1320937" y="65676"/>
                  </a:lnTo>
                  <a:lnTo>
                    <a:pt x="1338671" y="61564"/>
                  </a:lnTo>
                  <a:lnTo>
                    <a:pt x="1356421" y="57977"/>
                  </a:lnTo>
                  <a:lnTo>
                    <a:pt x="1470217" y="38224"/>
                  </a:lnTo>
                  <a:lnTo>
                    <a:pt x="1525449" y="34049"/>
                  </a:lnTo>
                  <a:lnTo>
                    <a:pt x="1609345" y="33081"/>
                  </a:lnTo>
                  <a:lnTo>
                    <a:pt x="1644115" y="35296"/>
                  </a:lnTo>
                  <a:lnTo>
                    <a:pt x="1664590" y="39112"/>
                  </a:lnTo>
                  <a:lnTo>
                    <a:pt x="1673607" y="41315"/>
                  </a:lnTo>
                  <a:lnTo>
                    <a:pt x="1691246" y="45174"/>
                  </a:lnTo>
                  <a:lnTo>
                    <a:pt x="1720217" y="48193"/>
                  </a:lnTo>
                  <a:lnTo>
                    <a:pt x="1740183" y="51899"/>
                  </a:lnTo>
                  <a:lnTo>
                    <a:pt x="1760346" y="56369"/>
                  </a:lnTo>
                  <a:lnTo>
                    <a:pt x="1780596" y="60332"/>
                  </a:lnTo>
                  <a:lnTo>
                    <a:pt x="1857694" y="63316"/>
                  </a:lnTo>
                  <a:lnTo>
                    <a:pt x="1947473" y="63490"/>
                  </a:lnTo>
                  <a:lnTo>
                    <a:pt x="1986070" y="59452"/>
                  </a:lnTo>
                  <a:lnTo>
                    <a:pt x="2069022" y="56195"/>
                  </a:lnTo>
                  <a:lnTo>
                    <a:pt x="2198239" y="55890"/>
                  </a:lnTo>
                  <a:lnTo>
                    <a:pt x="2241371" y="59929"/>
                  </a:lnTo>
                  <a:lnTo>
                    <a:pt x="2295372" y="63642"/>
                  </a:lnTo>
                  <a:lnTo>
                    <a:pt x="2321209" y="67232"/>
                  </a:lnTo>
                  <a:lnTo>
                    <a:pt x="2346805" y="71651"/>
                  </a:lnTo>
                  <a:lnTo>
                    <a:pt x="2359557" y="74014"/>
                  </a:lnTo>
                  <a:lnTo>
                    <a:pt x="2382757" y="78898"/>
                  </a:lnTo>
                  <a:lnTo>
                    <a:pt x="2405203" y="83891"/>
                  </a:lnTo>
                  <a:lnTo>
                    <a:pt x="2440793" y="91462"/>
                  </a:lnTo>
                  <a:lnTo>
                    <a:pt x="2483589" y="101606"/>
                  </a:lnTo>
                  <a:lnTo>
                    <a:pt x="2493926" y="104144"/>
                  </a:lnTo>
                  <a:lnTo>
                    <a:pt x="2503357" y="106683"/>
                  </a:lnTo>
                  <a:lnTo>
                    <a:pt x="2520610" y="111762"/>
                  </a:lnTo>
                  <a:lnTo>
                    <a:pt x="2544603" y="115336"/>
                  </a:lnTo>
                  <a:lnTo>
                    <a:pt x="2560108" y="118431"/>
                  </a:lnTo>
                  <a:lnTo>
                    <a:pt x="2583117" y="122674"/>
                  </a:lnTo>
                  <a:lnTo>
                    <a:pt x="2606021" y="126189"/>
                  </a:lnTo>
                  <a:lnTo>
                    <a:pt x="2626637" y="130335"/>
                  </a:lnTo>
                  <a:lnTo>
                    <a:pt x="2665212" y="134186"/>
                  </a:lnTo>
                  <a:lnTo>
                    <a:pt x="2677212" y="137250"/>
                  </a:lnTo>
                  <a:lnTo>
                    <a:pt x="2760015" y="139697"/>
                  </a:lnTo>
                  <a:lnTo>
                    <a:pt x="2764570" y="139699"/>
                  </a:lnTo>
                  <a:lnTo>
                    <a:pt x="2768453" y="138853"/>
                  </a:lnTo>
                  <a:lnTo>
                    <a:pt x="2777117" y="134464"/>
                  </a:lnTo>
                  <a:lnTo>
                    <a:pt x="2781300" y="1320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5" name="SMARTInkAnnotation925"/>
            <p:cNvSpPr/>
            <p:nvPr/>
          </p:nvSpPr>
          <p:spPr>
            <a:xfrm>
              <a:off x="8115396" y="5555457"/>
              <a:ext cx="225268" cy="197194"/>
            </a:xfrm>
            <a:custGeom>
              <a:avLst/>
              <a:gdLst/>
              <a:ahLst/>
              <a:cxnLst/>
              <a:rect l="0" t="0" r="0" b="0"/>
              <a:pathLst>
                <a:path w="225268" h="197194">
                  <a:moveTo>
                    <a:pt x="38005" y="30003"/>
                  </a:moveTo>
                  <a:lnTo>
                    <a:pt x="33959" y="42139"/>
                  </a:lnTo>
                  <a:lnTo>
                    <a:pt x="32768" y="47407"/>
                  </a:lnTo>
                  <a:lnTo>
                    <a:pt x="31973" y="52612"/>
                  </a:lnTo>
                  <a:lnTo>
                    <a:pt x="31443" y="57776"/>
                  </a:lnTo>
                  <a:lnTo>
                    <a:pt x="31090" y="62912"/>
                  </a:lnTo>
                  <a:lnTo>
                    <a:pt x="30855" y="68029"/>
                  </a:lnTo>
                  <a:lnTo>
                    <a:pt x="30698" y="73134"/>
                  </a:lnTo>
                  <a:lnTo>
                    <a:pt x="29747" y="78230"/>
                  </a:lnTo>
                  <a:lnTo>
                    <a:pt x="28267" y="83322"/>
                  </a:lnTo>
                  <a:lnTo>
                    <a:pt x="26433" y="88409"/>
                  </a:lnTo>
                  <a:lnTo>
                    <a:pt x="25209" y="93493"/>
                  </a:lnTo>
                  <a:lnTo>
                    <a:pt x="24396" y="98577"/>
                  </a:lnTo>
                  <a:lnTo>
                    <a:pt x="23851" y="103658"/>
                  </a:lnTo>
                  <a:lnTo>
                    <a:pt x="22642" y="108740"/>
                  </a:lnTo>
                  <a:lnTo>
                    <a:pt x="20990" y="113821"/>
                  </a:lnTo>
                  <a:lnTo>
                    <a:pt x="19042" y="118902"/>
                  </a:lnTo>
                  <a:lnTo>
                    <a:pt x="17742" y="124829"/>
                  </a:lnTo>
                  <a:lnTo>
                    <a:pt x="16877" y="131321"/>
                  </a:lnTo>
                  <a:lnTo>
                    <a:pt x="16299" y="138188"/>
                  </a:lnTo>
                  <a:lnTo>
                    <a:pt x="15067" y="144460"/>
                  </a:lnTo>
                  <a:lnTo>
                    <a:pt x="13399" y="150334"/>
                  </a:lnTo>
                  <a:lnTo>
                    <a:pt x="11441" y="155944"/>
                  </a:lnTo>
                  <a:lnTo>
                    <a:pt x="10136" y="160530"/>
                  </a:lnTo>
                  <a:lnTo>
                    <a:pt x="9265" y="164434"/>
                  </a:lnTo>
                  <a:lnTo>
                    <a:pt x="8685" y="167884"/>
                  </a:lnTo>
                  <a:lnTo>
                    <a:pt x="8041" y="173975"/>
                  </a:lnTo>
                  <a:lnTo>
                    <a:pt x="7869" y="176784"/>
                  </a:lnTo>
                  <a:lnTo>
                    <a:pt x="6907" y="179504"/>
                  </a:lnTo>
                  <a:lnTo>
                    <a:pt x="3581" y="184784"/>
                  </a:lnTo>
                  <a:lnTo>
                    <a:pt x="1537" y="189952"/>
                  </a:lnTo>
                  <a:lnTo>
                    <a:pt x="0" y="197193"/>
                  </a:lnTo>
                  <a:lnTo>
                    <a:pt x="3977" y="193465"/>
                  </a:lnTo>
                  <a:lnTo>
                    <a:pt x="5160" y="191471"/>
                  </a:lnTo>
                  <a:lnTo>
                    <a:pt x="6474" y="186998"/>
                  </a:lnTo>
                  <a:lnTo>
                    <a:pt x="7058" y="182187"/>
                  </a:lnTo>
                  <a:lnTo>
                    <a:pt x="7213" y="179719"/>
                  </a:lnTo>
                  <a:lnTo>
                    <a:pt x="8163" y="176381"/>
                  </a:lnTo>
                  <a:lnTo>
                    <a:pt x="9643" y="172461"/>
                  </a:lnTo>
                  <a:lnTo>
                    <a:pt x="11476" y="168156"/>
                  </a:lnTo>
                  <a:lnTo>
                    <a:pt x="13547" y="162745"/>
                  </a:lnTo>
                  <a:lnTo>
                    <a:pt x="18102" y="149960"/>
                  </a:lnTo>
                  <a:lnTo>
                    <a:pt x="20504" y="143841"/>
                  </a:lnTo>
                  <a:lnTo>
                    <a:pt x="22951" y="138068"/>
                  </a:lnTo>
                  <a:lnTo>
                    <a:pt x="25429" y="132527"/>
                  </a:lnTo>
                  <a:lnTo>
                    <a:pt x="27927" y="126292"/>
                  </a:lnTo>
                  <a:lnTo>
                    <a:pt x="32961" y="112592"/>
                  </a:lnTo>
                  <a:lnTo>
                    <a:pt x="48167" y="67995"/>
                  </a:lnTo>
                  <a:lnTo>
                    <a:pt x="50706" y="61258"/>
                  </a:lnTo>
                  <a:lnTo>
                    <a:pt x="53246" y="55073"/>
                  </a:lnTo>
                  <a:lnTo>
                    <a:pt x="55785" y="49256"/>
                  </a:lnTo>
                  <a:lnTo>
                    <a:pt x="59172" y="43685"/>
                  </a:lnTo>
                  <a:lnTo>
                    <a:pt x="63123" y="38278"/>
                  </a:lnTo>
                  <a:lnTo>
                    <a:pt x="67449" y="32980"/>
                  </a:lnTo>
                  <a:lnTo>
                    <a:pt x="70335" y="28601"/>
                  </a:lnTo>
                  <a:lnTo>
                    <a:pt x="72258" y="24835"/>
                  </a:lnTo>
                  <a:lnTo>
                    <a:pt x="73540" y="21477"/>
                  </a:lnTo>
                  <a:lnTo>
                    <a:pt x="77223" y="15490"/>
                  </a:lnTo>
                  <a:lnTo>
                    <a:pt x="82439" y="8792"/>
                  </a:lnTo>
                  <a:lnTo>
                    <a:pt x="83714" y="8242"/>
                  </a:lnTo>
                  <a:lnTo>
                    <a:pt x="90173" y="7288"/>
                  </a:lnTo>
                  <a:lnTo>
                    <a:pt x="93082" y="9465"/>
                  </a:lnTo>
                  <a:lnTo>
                    <a:pt x="95043" y="11231"/>
                  </a:lnTo>
                  <a:lnTo>
                    <a:pt x="96349" y="13255"/>
                  </a:lnTo>
                  <a:lnTo>
                    <a:pt x="97803" y="17762"/>
                  </a:lnTo>
                  <a:lnTo>
                    <a:pt x="100706" y="22587"/>
                  </a:lnTo>
                  <a:lnTo>
                    <a:pt x="104818" y="28400"/>
                  </a:lnTo>
                  <a:lnTo>
                    <a:pt x="107101" y="32321"/>
                  </a:lnTo>
                  <a:lnTo>
                    <a:pt x="109468" y="36628"/>
                  </a:lnTo>
                  <a:lnTo>
                    <a:pt x="111047" y="40347"/>
                  </a:lnTo>
                  <a:lnTo>
                    <a:pt x="112099" y="43672"/>
                  </a:lnTo>
                  <a:lnTo>
                    <a:pt x="112800" y="46736"/>
                  </a:lnTo>
                  <a:lnTo>
                    <a:pt x="114116" y="50472"/>
                  </a:lnTo>
                  <a:lnTo>
                    <a:pt x="115837" y="54655"/>
                  </a:lnTo>
                  <a:lnTo>
                    <a:pt x="117834" y="59138"/>
                  </a:lnTo>
                  <a:lnTo>
                    <a:pt x="122307" y="68633"/>
                  </a:lnTo>
                  <a:lnTo>
                    <a:pt x="124686" y="73537"/>
                  </a:lnTo>
                  <a:lnTo>
                    <a:pt x="126272" y="77652"/>
                  </a:lnTo>
                  <a:lnTo>
                    <a:pt x="127330" y="81243"/>
                  </a:lnTo>
                  <a:lnTo>
                    <a:pt x="129026" y="89043"/>
                  </a:lnTo>
                  <a:lnTo>
                    <a:pt x="133366" y="94440"/>
                  </a:lnTo>
                  <a:lnTo>
                    <a:pt x="134598" y="96667"/>
                  </a:lnTo>
                  <a:lnTo>
                    <a:pt x="135969" y="101401"/>
                  </a:lnTo>
                  <a:lnTo>
                    <a:pt x="136740" y="104780"/>
                  </a:lnTo>
                  <a:lnTo>
                    <a:pt x="136848" y="104408"/>
                  </a:lnTo>
                  <a:lnTo>
                    <a:pt x="136968" y="101736"/>
                  </a:lnTo>
                  <a:lnTo>
                    <a:pt x="137847" y="100685"/>
                  </a:lnTo>
                  <a:lnTo>
                    <a:pt x="139278" y="99984"/>
                  </a:lnTo>
                  <a:lnTo>
                    <a:pt x="141081" y="99518"/>
                  </a:lnTo>
                  <a:lnTo>
                    <a:pt x="145342" y="96741"/>
                  </a:lnTo>
                  <a:lnTo>
                    <a:pt x="147662" y="94814"/>
                  </a:lnTo>
                  <a:lnTo>
                    <a:pt x="149210" y="92685"/>
                  </a:lnTo>
                  <a:lnTo>
                    <a:pt x="150929" y="88059"/>
                  </a:lnTo>
                  <a:lnTo>
                    <a:pt x="153081" y="84794"/>
                  </a:lnTo>
                  <a:lnTo>
                    <a:pt x="156208" y="80923"/>
                  </a:lnTo>
                  <a:lnTo>
                    <a:pt x="159988" y="76650"/>
                  </a:lnTo>
                  <a:lnTo>
                    <a:pt x="163353" y="72108"/>
                  </a:lnTo>
                  <a:lnTo>
                    <a:pt x="166443" y="67386"/>
                  </a:lnTo>
                  <a:lnTo>
                    <a:pt x="169349" y="62545"/>
                  </a:lnTo>
                  <a:lnTo>
                    <a:pt x="172135" y="57625"/>
                  </a:lnTo>
                  <a:lnTo>
                    <a:pt x="177487" y="47642"/>
                  </a:lnTo>
                  <a:lnTo>
                    <a:pt x="180099" y="43455"/>
                  </a:lnTo>
                  <a:lnTo>
                    <a:pt x="182687" y="39818"/>
                  </a:lnTo>
                  <a:lnTo>
                    <a:pt x="185259" y="36546"/>
                  </a:lnTo>
                  <a:lnTo>
                    <a:pt x="187821" y="32671"/>
                  </a:lnTo>
                  <a:lnTo>
                    <a:pt x="190375" y="28396"/>
                  </a:lnTo>
                  <a:lnTo>
                    <a:pt x="192925" y="23851"/>
                  </a:lnTo>
                  <a:lnTo>
                    <a:pt x="195472" y="19975"/>
                  </a:lnTo>
                  <a:lnTo>
                    <a:pt x="198016" y="16544"/>
                  </a:lnTo>
                  <a:lnTo>
                    <a:pt x="200558" y="13410"/>
                  </a:lnTo>
                  <a:lnTo>
                    <a:pt x="203384" y="7671"/>
                  </a:lnTo>
                  <a:lnTo>
                    <a:pt x="204137" y="4954"/>
                  </a:lnTo>
                  <a:lnTo>
                    <a:pt x="205486" y="3144"/>
                  </a:lnTo>
                  <a:lnTo>
                    <a:pt x="207233" y="1938"/>
                  </a:lnTo>
                  <a:lnTo>
                    <a:pt x="211430" y="596"/>
                  </a:lnTo>
                  <a:lnTo>
                    <a:pt x="216118" y="0"/>
                  </a:lnTo>
                  <a:lnTo>
                    <a:pt x="217707" y="688"/>
                  </a:lnTo>
                  <a:lnTo>
                    <a:pt x="218766" y="1993"/>
                  </a:lnTo>
                  <a:lnTo>
                    <a:pt x="219472" y="3709"/>
                  </a:lnTo>
                  <a:lnTo>
                    <a:pt x="220256" y="7875"/>
                  </a:lnTo>
                  <a:lnTo>
                    <a:pt x="220605" y="13395"/>
                  </a:lnTo>
                  <a:lnTo>
                    <a:pt x="220801" y="25176"/>
                  </a:lnTo>
                  <a:lnTo>
                    <a:pt x="220847" y="31527"/>
                  </a:lnTo>
                  <a:lnTo>
                    <a:pt x="221706" y="35252"/>
                  </a:lnTo>
                  <a:lnTo>
                    <a:pt x="223125" y="39429"/>
                  </a:lnTo>
                  <a:lnTo>
                    <a:pt x="224918" y="43907"/>
                  </a:lnTo>
                  <a:lnTo>
                    <a:pt x="225267" y="49433"/>
                  </a:lnTo>
                  <a:lnTo>
                    <a:pt x="224653" y="55656"/>
                  </a:lnTo>
                  <a:lnTo>
                    <a:pt x="223397" y="62345"/>
                  </a:lnTo>
                  <a:lnTo>
                    <a:pt x="222559" y="68498"/>
                  </a:lnTo>
                  <a:lnTo>
                    <a:pt x="222001" y="74292"/>
                  </a:lnTo>
                  <a:lnTo>
                    <a:pt x="221629" y="79849"/>
                  </a:lnTo>
                  <a:lnTo>
                    <a:pt x="221381" y="86094"/>
                  </a:lnTo>
                  <a:lnTo>
                    <a:pt x="221032" y="106171"/>
                  </a:lnTo>
                  <a:lnTo>
                    <a:pt x="220904" y="133804"/>
                  </a:lnTo>
                  <a:lnTo>
                    <a:pt x="220051" y="139844"/>
                  </a:lnTo>
                  <a:lnTo>
                    <a:pt x="218635" y="146411"/>
                  </a:lnTo>
                  <a:lnTo>
                    <a:pt x="216844" y="153328"/>
                  </a:lnTo>
                  <a:lnTo>
                    <a:pt x="214805" y="158786"/>
                  </a:lnTo>
                  <a:lnTo>
                    <a:pt x="212598" y="163272"/>
                  </a:lnTo>
                  <a:lnTo>
                    <a:pt x="210280" y="167109"/>
                  </a:lnTo>
                  <a:lnTo>
                    <a:pt x="208734" y="170514"/>
                  </a:lnTo>
                  <a:lnTo>
                    <a:pt x="207018" y="176555"/>
                  </a:lnTo>
                  <a:lnTo>
                    <a:pt x="206255" y="182062"/>
                  </a:lnTo>
                  <a:lnTo>
                    <a:pt x="205644" y="1900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6" name="SMARTInkAnnotation926"/>
            <p:cNvSpPr/>
            <p:nvPr/>
          </p:nvSpPr>
          <p:spPr>
            <a:xfrm>
              <a:off x="8368133" y="5676900"/>
              <a:ext cx="211988" cy="99024"/>
            </a:xfrm>
            <a:custGeom>
              <a:avLst/>
              <a:gdLst/>
              <a:ahLst/>
              <a:cxnLst/>
              <a:rect l="0" t="0" r="0" b="0"/>
              <a:pathLst>
                <a:path w="211988" h="99024">
                  <a:moveTo>
                    <a:pt x="13867" y="0"/>
                  </a:moveTo>
                  <a:lnTo>
                    <a:pt x="13867" y="4045"/>
                  </a:lnTo>
                  <a:lnTo>
                    <a:pt x="13021" y="6083"/>
                  </a:lnTo>
                  <a:lnTo>
                    <a:pt x="11608" y="8288"/>
                  </a:lnTo>
                  <a:lnTo>
                    <a:pt x="9822" y="10606"/>
                  </a:lnTo>
                  <a:lnTo>
                    <a:pt x="7784" y="12150"/>
                  </a:lnTo>
                  <a:lnTo>
                    <a:pt x="5578" y="13180"/>
                  </a:lnTo>
                  <a:lnTo>
                    <a:pt x="0" y="14833"/>
                  </a:lnTo>
                  <a:lnTo>
                    <a:pt x="3752" y="15060"/>
                  </a:lnTo>
                  <a:lnTo>
                    <a:pt x="13693" y="15237"/>
                  </a:lnTo>
                  <a:lnTo>
                    <a:pt x="20412" y="15239"/>
                  </a:lnTo>
                  <a:lnTo>
                    <a:pt x="20770" y="16086"/>
                  </a:lnTo>
                  <a:lnTo>
                    <a:pt x="21008" y="17497"/>
                  </a:lnTo>
                  <a:lnTo>
                    <a:pt x="21168" y="19285"/>
                  </a:lnTo>
                  <a:lnTo>
                    <a:pt x="22122" y="20476"/>
                  </a:lnTo>
                  <a:lnTo>
                    <a:pt x="23604" y="21271"/>
                  </a:lnTo>
                  <a:lnTo>
                    <a:pt x="28020" y="22546"/>
                  </a:lnTo>
                  <a:lnTo>
                    <a:pt x="30882" y="24978"/>
                  </a:lnTo>
                  <a:lnTo>
                    <a:pt x="35573" y="29393"/>
                  </a:lnTo>
                  <a:lnTo>
                    <a:pt x="38472" y="29997"/>
                  </a:lnTo>
                  <a:lnTo>
                    <a:pt x="44864" y="30337"/>
                  </a:lnTo>
                  <a:lnTo>
                    <a:pt x="51845" y="30478"/>
                  </a:lnTo>
                  <a:lnTo>
                    <a:pt x="59586" y="30480"/>
                  </a:lnTo>
                  <a:lnTo>
                    <a:pt x="59587" y="37041"/>
                  </a:lnTo>
                  <a:lnTo>
                    <a:pt x="58740" y="37394"/>
                  </a:lnTo>
                  <a:lnTo>
                    <a:pt x="55541" y="37786"/>
                  </a:lnTo>
                  <a:lnTo>
                    <a:pt x="54350" y="38737"/>
                  </a:lnTo>
                  <a:lnTo>
                    <a:pt x="53555" y="40218"/>
                  </a:lnTo>
                  <a:lnTo>
                    <a:pt x="52281" y="44633"/>
                  </a:lnTo>
                  <a:lnTo>
                    <a:pt x="52107" y="47494"/>
                  </a:lnTo>
                  <a:lnTo>
                    <a:pt x="52060" y="49443"/>
                  </a:lnTo>
                  <a:lnTo>
                    <a:pt x="51183" y="50742"/>
                  </a:lnTo>
                  <a:lnTo>
                    <a:pt x="49750" y="51608"/>
                  </a:lnTo>
                  <a:lnTo>
                    <a:pt x="47949" y="52185"/>
                  </a:lnTo>
                  <a:lnTo>
                    <a:pt x="46749" y="53417"/>
                  </a:lnTo>
                  <a:lnTo>
                    <a:pt x="45948" y="55084"/>
                  </a:lnTo>
                  <a:lnTo>
                    <a:pt x="45414" y="57043"/>
                  </a:lnTo>
                  <a:lnTo>
                    <a:pt x="45059" y="59195"/>
                  </a:lnTo>
                  <a:lnTo>
                    <a:pt x="44822" y="61476"/>
                  </a:lnTo>
                  <a:lnTo>
                    <a:pt x="44441" y="67177"/>
                  </a:lnTo>
                  <a:lnTo>
                    <a:pt x="44388" y="70214"/>
                  </a:lnTo>
                  <a:lnTo>
                    <a:pt x="44375" y="72210"/>
                  </a:lnTo>
                  <a:lnTo>
                    <a:pt x="45212" y="74386"/>
                  </a:lnTo>
                  <a:lnTo>
                    <a:pt x="46617" y="76684"/>
                  </a:lnTo>
                  <a:lnTo>
                    <a:pt x="50910" y="82410"/>
                  </a:lnTo>
                  <a:lnTo>
                    <a:pt x="53755" y="85451"/>
                  </a:lnTo>
                  <a:lnTo>
                    <a:pt x="62481" y="94302"/>
                  </a:lnTo>
                  <a:lnTo>
                    <a:pt x="64903" y="95888"/>
                  </a:lnTo>
                  <a:lnTo>
                    <a:pt x="69852" y="97650"/>
                  </a:lnTo>
                  <a:lnTo>
                    <a:pt x="73204" y="98120"/>
                  </a:lnTo>
                  <a:lnTo>
                    <a:pt x="77131" y="98433"/>
                  </a:lnTo>
                  <a:lnTo>
                    <a:pt x="81443" y="98642"/>
                  </a:lnTo>
                  <a:lnTo>
                    <a:pt x="90750" y="98875"/>
                  </a:lnTo>
                  <a:lnTo>
                    <a:pt x="106477" y="99023"/>
                  </a:lnTo>
                  <a:lnTo>
                    <a:pt x="110320" y="98189"/>
                  </a:lnTo>
                  <a:lnTo>
                    <a:pt x="114576" y="96786"/>
                  </a:lnTo>
                  <a:lnTo>
                    <a:pt x="119107" y="95004"/>
                  </a:lnTo>
                  <a:lnTo>
                    <a:pt x="123819" y="93816"/>
                  </a:lnTo>
                  <a:lnTo>
                    <a:pt x="128655" y="93023"/>
                  </a:lnTo>
                  <a:lnTo>
                    <a:pt x="133574" y="92496"/>
                  </a:lnTo>
                  <a:lnTo>
                    <a:pt x="138545" y="91297"/>
                  </a:lnTo>
                  <a:lnTo>
                    <a:pt x="143552" y="89652"/>
                  </a:lnTo>
                  <a:lnTo>
                    <a:pt x="148584" y="87707"/>
                  </a:lnTo>
                  <a:lnTo>
                    <a:pt x="153631" y="85565"/>
                  </a:lnTo>
                  <a:lnTo>
                    <a:pt x="163756" y="80926"/>
                  </a:lnTo>
                  <a:lnTo>
                    <a:pt x="167980" y="78505"/>
                  </a:lnTo>
                  <a:lnTo>
                    <a:pt x="171643" y="76043"/>
                  </a:lnTo>
                  <a:lnTo>
                    <a:pt x="174930" y="73555"/>
                  </a:lnTo>
                  <a:lnTo>
                    <a:pt x="178817" y="71050"/>
                  </a:lnTo>
                  <a:lnTo>
                    <a:pt x="183099" y="68533"/>
                  </a:lnTo>
                  <a:lnTo>
                    <a:pt x="187649" y="66009"/>
                  </a:lnTo>
                  <a:lnTo>
                    <a:pt x="191528" y="62632"/>
                  </a:lnTo>
                  <a:lnTo>
                    <a:pt x="194961" y="58688"/>
                  </a:lnTo>
                  <a:lnTo>
                    <a:pt x="198097" y="54366"/>
                  </a:lnTo>
                  <a:lnTo>
                    <a:pt x="201034" y="50637"/>
                  </a:lnTo>
                  <a:lnTo>
                    <a:pt x="203838" y="47304"/>
                  </a:lnTo>
                  <a:lnTo>
                    <a:pt x="211987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7" name="SMARTInkAnnotation927"/>
            <p:cNvSpPr/>
            <p:nvPr/>
          </p:nvSpPr>
          <p:spPr>
            <a:xfrm>
              <a:off x="8473443" y="5547360"/>
              <a:ext cx="106678" cy="68581"/>
            </a:xfrm>
            <a:custGeom>
              <a:avLst/>
              <a:gdLst/>
              <a:ahLst/>
              <a:cxnLst/>
              <a:rect l="0" t="0" r="0" b="0"/>
              <a:pathLst>
                <a:path w="106678" h="68581">
                  <a:moveTo>
                    <a:pt x="53337" y="68580"/>
                  </a:moveTo>
                  <a:lnTo>
                    <a:pt x="49293" y="64535"/>
                  </a:lnTo>
                  <a:lnTo>
                    <a:pt x="47253" y="63343"/>
                  </a:lnTo>
                  <a:lnTo>
                    <a:pt x="45048" y="62549"/>
                  </a:lnTo>
                  <a:lnTo>
                    <a:pt x="42731" y="62019"/>
                  </a:lnTo>
                  <a:lnTo>
                    <a:pt x="40340" y="60820"/>
                  </a:lnTo>
                  <a:lnTo>
                    <a:pt x="37899" y="59173"/>
                  </a:lnTo>
                  <a:lnTo>
                    <a:pt x="35425" y="57229"/>
                  </a:lnTo>
                  <a:lnTo>
                    <a:pt x="32929" y="55086"/>
                  </a:lnTo>
                  <a:lnTo>
                    <a:pt x="30418" y="52811"/>
                  </a:lnTo>
                  <a:lnTo>
                    <a:pt x="27898" y="50448"/>
                  </a:lnTo>
                  <a:lnTo>
                    <a:pt x="25372" y="48872"/>
                  </a:lnTo>
                  <a:lnTo>
                    <a:pt x="22839" y="47821"/>
                  </a:lnTo>
                  <a:lnTo>
                    <a:pt x="20306" y="47121"/>
                  </a:lnTo>
                  <a:lnTo>
                    <a:pt x="17768" y="45807"/>
                  </a:lnTo>
                  <a:lnTo>
                    <a:pt x="15233" y="44085"/>
                  </a:lnTo>
                  <a:lnTo>
                    <a:pt x="12693" y="42090"/>
                  </a:lnTo>
                  <a:lnTo>
                    <a:pt x="11003" y="39913"/>
                  </a:lnTo>
                  <a:lnTo>
                    <a:pt x="9873" y="37616"/>
                  </a:lnTo>
                  <a:lnTo>
                    <a:pt x="9121" y="35237"/>
                  </a:lnTo>
                  <a:lnTo>
                    <a:pt x="7773" y="33652"/>
                  </a:lnTo>
                  <a:lnTo>
                    <a:pt x="6029" y="32595"/>
                  </a:lnTo>
                  <a:lnTo>
                    <a:pt x="349" y="30604"/>
                  </a:lnTo>
                  <a:lnTo>
                    <a:pt x="232" y="29716"/>
                  </a:lnTo>
                  <a:lnTo>
                    <a:pt x="155" y="28277"/>
                  </a:lnTo>
                  <a:lnTo>
                    <a:pt x="6" y="23177"/>
                  </a:lnTo>
                  <a:lnTo>
                    <a:pt x="0" y="18910"/>
                  </a:lnTo>
                  <a:lnTo>
                    <a:pt x="845" y="17686"/>
                  </a:lnTo>
                  <a:lnTo>
                    <a:pt x="2256" y="16871"/>
                  </a:lnTo>
                  <a:lnTo>
                    <a:pt x="4043" y="16328"/>
                  </a:lnTo>
                  <a:lnTo>
                    <a:pt x="6082" y="15965"/>
                  </a:lnTo>
                  <a:lnTo>
                    <a:pt x="8286" y="15723"/>
                  </a:lnTo>
                  <a:lnTo>
                    <a:pt x="10603" y="15562"/>
                  </a:lnTo>
                  <a:lnTo>
                    <a:pt x="12995" y="15455"/>
                  </a:lnTo>
                  <a:lnTo>
                    <a:pt x="17910" y="15336"/>
                  </a:lnTo>
                  <a:lnTo>
                    <a:pt x="21252" y="14457"/>
                  </a:lnTo>
                  <a:lnTo>
                    <a:pt x="25175" y="13025"/>
                  </a:lnTo>
                  <a:lnTo>
                    <a:pt x="29482" y="11223"/>
                  </a:lnTo>
                  <a:lnTo>
                    <a:pt x="33200" y="10022"/>
                  </a:lnTo>
                  <a:lnTo>
                    <a:pt x="36526" y="9221"/>
                  </a:lnTo>
                  <a:lnTo>
                    <a:pt x="39590" y="8688"/>
                  </a:lnTo>
                  <a:lnTo>
                    <a:pt x="43326" y="8332"/>
                  </a:lnTo>
                  <a:lnTo>
                    <a:pt x="47511" y="8095"/>
                  </a:lnTo>
                  <a:lnTo>
                    <a:pt x="55827" y="7831"/>
                  </a:lnTo>
                  <a:lnTo>
                    <a:pt x="66117" y="7683"/>
                  </a:lnTo>
                  <a:lnTo>
                    <a:pt x="89242" y="7629"/>
                  </a:lnTo>
                  <a:lnTo>
                    <a:pt x="92515" y="6779"/>
                  </a:lnTo>
                  <a:lnTo>
                    <a:pt x="94695" y="5367"/>
                  </a:lnTo>
                  <a:lnTo>
                    <a:pt x="96149" y="3578"/>
                  </a:lnTo>
                  <a:lnTo>
                    <a:pt x="97966" y="2385"/>
                  </a:lnTo>
                  <a:lnTo>
                    <a:pt x="100021" y="1590"/>
                  </a:lnTo>
                  <a:lnTo>
                    <a:pt x="1066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8" name="SMARTInkAnnotation928"/>
            <p:cNvSpPr/>
            <p:nvPr/>
          </p:nvSpPr>
          <p:spPr>
            <a:xfrm>
              <a:off x="8397240" y="5554980"/>
              <a:ext cx="65352" cy="129541"/>
            </a:xfrm>
            <a:custGeom>
              <a:avLst/>
              <a:gdLst/>
              <a:ahLst/>
              <a:cxnLst/>
              <a:rect l="0" t="0" r="0" b="0"/>
              <a:pathLst>
                <a:path w="65352" h="129541">
                  <a:moveTo>
                    <a:pt x="60960" y="0"/>
                  </a:moveTo>
                  <a:lnTo>
                    <a:pt x="60960" y="18658"/>
                  </a:lnTo>
                  <a:lnTo>
                    <a:pt x="61806" y="20905"/>
                  </a:lnTo>
                  <a:lnTo>
                    <a:pt x="63219" y="23250"/>
                  </a:lnTo>
                  <a:lnTo>
                    <a:pt x="65005" y="25660"/>
                  </a:lnTo>
                  <a:lnTo>
                    <a:pt x="65351" y="28113"/>
                  </a:lnTo>
                  <a:lnTo>
                    <a:pt x="64734" y="30595"/>
                  </a:lnTo>
                  <a:lnTo>
                    <a:pt x="63477" y="33097"/>
                  </a:lnTo>
                  <a:lnTo>
                    <a:pt x="62637" y="36458"/>
                  </a:lnTo>
                  <a:lnTo>
                    <a:pt x="62078" y="40392"/>
                  </a:lnTo>
                  <a:lnTo>
                    <a:pt x="61705" y="44708"/>
                  </a:lnTo>
                  <a:lnTo>
                    <a:pt x="60611" y="48432"/>
                  </a:lnTo>
                  <a:lnTo>
                    <a:pt x="59034" y="51761"/>
                  </a:lnTo>
                  <a:lnTo>
                    <a:pt x="57136" y="54828"/>
                  </a:lnTo>
                  <a:lnTo>
                    <a:pt x="55023" y="58565"/>
                  </a:lnTo>
                  <a:lnTo>
                    <a:pt x="50420" y="67234"/>
                  </a:lnTo>
                  <a:lnTo>
                    <a:pt x="35527" y="96625"/>
                  </a:lnTo>
                  <a:lnTo>
                    <a:pt x="32998" y="100823"/>
                  </a:lnTo>
                  <a:lnTo>
                    <a:pt x="30466" y="104468"/>
                  </a:lnTo>
                  <a:lnTo>
                    <a:pt x="27931" y="107746"/>
                  </a:lnTo>
                  <a:lnTo>
                    <a:pt x="25395" y="110777"/>
                  </a:lnTo>
                  <a:lnTo>
                    <a:pt x="22856" y="113645"/>
                  </a:lnTo>
                  <a:lnTo>
                    <a:pt x="17778" y="119088"/>
                  </a:lnTo>
                  <a:lnTo>
                    <a:pt x="12699" y="124331"/>
                  </a:lnTo>
                  <a:lnTo>
                    <a:pt x="10159" y="126067"/>
                  </a:lnTo>
                  <a:lnTo>
                    <a:pt x="7620" y="127224"/>
                  </a:lnTo>
                  <a:lnTo>
                    <a:pt x="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59" name="SMARTInkAnnotation929"/>
            <p:cNvSpPr/>
            <p:nvPr/>
          </p:nvSpPr>
          <p:spPr>
            <a:xfrm>
              <a:off x="8465850" y="5631180"/>
              <a:ext cx="159990" cy="22834"/>
            </a:xfrm>
            <a:custGeom>
              <a:avLst/>
              <a:gdLst/>
              <a:ahLst/>
              <a:cxnLst/>
              <a:rect l="0" t="0" r="0" b="0"/>
              <a:pathLst>
                <a:path w="159990" h="22834">
                  <a:moveTo>
                    <a:pt x="60930" y="7620"/>
                  </a:moveTo>
                  <a:lnTo>
                    <a:pt x="56884" y="7620"/>
                  </a:lnTo>
                  <a:lnTo>
                    <a:pt x="54846" y="8466"/>
                  </a:lnTo>
                  <a:lnTo>
                    <a:pt x="52641" y="9878"/>
                  </a:lnTo>
                  <a:lnTo>
                    <a:pt x="50323" y="11665"/>
                  </a:lnTo>
                  <a:lnTo>
                    <a:pt x="47933" y="12857"/>
                  </a:lnTo>
                  <a:lnTo>
                    <a:pt x="45491" y="13651"/>
                  </a:lnTo>
                  <a:lnTo>
                    <a:pt x="43017" y="14181"/>
                  </a:lnTo>
                  <a:lnTo>
                    <a:pt x="40521" y="14534"/>
                  </a:lnTo>
                  <a:lnTo>
                    <a:pt x="38011" y="14770"/>
                  </a:lnTo>
                  <a:lnTo>
                    <a:pt x="35491" y="14926"/>
                  </a:lnTo>
                  <a:lnTo>
                    <a:pt x="30431" y="15101"/>
                  </a:lnTo>
                  <a:lnTo>
                    <a:pt x="20286" y="15213"/>
                  </a:lnTo>
                  <a:lnTo>
                    <a:pt x="12668" y="15232"/>
                  </a:lnTo>
                  <a:lnTo>
                    <a:pt x="10975" y="16082"/>
                  </a:lnTo>
                  <a:lnTo>
                    <a:pt x="9847" y="17494"/>
                  </a:lnTo>
                  <a:lnTo>
                    <a:pt x="9095" y="19283"/>
                  </a:lnTo>
                  <a:lnTo>
                    <a:pt x="7746" y="20475"/>
                  </a:lnTo>
                  <a:lnTo>
                    <a:pt x="6000" y="21270"/>
                  </a:lnTo>
                  <a:lnTo>
                    <a:pt x="74" y="22833"/>
                  </a:lnTo>
                  <a:lnTo>
                    <a:pt x="39" y="21995"/>
                  </a:lnTo>
                  <a:lnTo>
                    <a:pt x="0" y="18807"/>
                  </a:lnTo>
                  <a:lnTo>
                    <a:pt x="836" y="17618"/>
                  </a:lnTo>
                  <a:lnTo>
                    <a:pt x="2240" y="16825"/>
                  </a:lnTo>
                  <a:lnTo>
                    <a:pt x="4024" y="16297"/>
                  </a:lnTo>
                  <a:lnTo>
                    <a:pt x="6906" y="15945"/>
                  </a:lnTo>
                  <a:lnTo>
                    <a:pt x="10521" y="15710"/>
                  </a:lnTo>
                  <a:lnTo>
                    <a:pt x="14624" y="15554"/>
                  </a:lnTo>
                  <a:lnTo>
                    <a:pt x="18206" y="14602"/>
                  </a:lnTo>
                  <a:lnTo>
                    <a:pt x="21440" y="13121"/>
                  </a:lnTo>
                  <a:lnTo>
                    <a:pt x="24444" y="11288"/>
                  </a:lnTo>
                  <a:lnTo>
                    <a:pt x="28139" y="10065"/>
                  </a:lnTo>
                  <a:lnTo>
                    <a:pt x="32296" y="9250"/>
                  </a:lnTo>
                  <a:lnTo>
                    <a:pt x="36761" y="8707"/>
                  </a:lnTo>
                  <a:lnTo>
                    <a:pt x="41430" y="8345"/>
                  </a:lnTo>
                  <a:lnTo>
                    <a:pt x="46236" y="8103"/>
                  </a:lnTo>
                  <a:lnTo>
                    <a:pt x="51134" y="7942"/>
                  </a:lnTo>
                  <a:lnTo>
                    <a:pt x="77245" y="7684"/>
                  </a:lnTo>
                  <a:lnTo>
                    <a:pt x="114411" y="7629"/>
                  </a:lnTo>
                  <a:lnTo>
                    <a:pt x="121137" y="6779"/>
                  </a:lnTo>
                  <a:lnTo>
                    <a:pt x="127315" y="5366"/>
                  </a:lnTo>
                  <a:lnTo>
                    <a:pt x="133127" y="3578"/>
                  </a:lnTo>
                  <a:lnTo>
                    <a:pt x="138695" y="2385"/>
                  </a:lnTo>
                  <a:lnTo>
                    <a:pt x="144098" y="1590"/>
                  </a:lnTo>
                  <a:lnTo>
                    <a:pt x="1599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0" name="SMARTInkAnnotation930"/>
            <p:cNvSpPr/>
            <p:nvPr/>
          </p:nvSpPr>
          <p:spPr>
            <a:xfrm>
              <a:off x="8664042" y="5608769"/>
              <a:ext cx="243636" cy="167192"/>
            </a:xfrm>
            <a:custGeom>
              <a:avLst/>
              <a:gdLst/>
              <a:ahLst/>
              <a:cxnLst/>
              <a:rect l="0" t="0" r="0" b="0"/>
              <a:pathLst>
                <a:path w="243636" h="167192">
                  <a:moveTo>
                    <a:pt x="37998" y="14791"/>
                  </a:moveTo>
                  <a:lnTo>
                    <a:pt x="37998" y="59499"/>
                  </a:lnTo>
                  <a:lnTo>
                    <a:pt x="37152" y="64070"/>
                  </a:lnTo>
                  <a:lnTo>
                    <a:pt x="35740" y="68810"/>
                  </a:lnTo>
                  <a:lnTo>
                    <a:pt x="33953" y="73664"/>
                  </a:lnTo>
                  <a:lnTo>
                    <a:pt x="32761" y="78593"/>
                  </a:lnTo>
                  <a:lnTo>
                    <a:pt x="31967" y="83573"/>
                  </a:lnTo>
                  <a:lnTo>
                    <a:pt x="31436" y="88585"/>
                  </a:lnTo>
                  <a:lnTo>
                    <a:pt x="30238" y="93621"/>
                  </a:lnTo>
                  <a:lnTo>
                    <a:pt x="28591" y="98671"/>
                  </a:lnTo>
                  <a:lnTo>
                    <a:pt x="26647" y="103731"/>
                  </a:lnTo>
                  <a:lnTo>
                    <a:pt x="24504" y="107951"/>
                  </a:lnTo>
                  <a:lnTo>
                    <a:pt x="22229" y="111611"/>
                  </a:lnTo>
                  <a:lnTo>
                    <a:pt x="19865" y="114898"/>
                  </a:lnTo>
                  <a:lnTo>
                    <a:pt x="18289" y="118782"/>
                  </a:lnTo>
                  <a:lnTo>
                    <a:pt x="17240" y="123065"/>
                  </a:lnTo>
                  <a:lnTo>
                    <a:pt x="16538" y="127614"/>
                  </a:lnTo>
                  <a:lnTo>
                    <a:pt x="15225" y="130646"/>
                  </a:lnTo>
                  <a:lnTo>
                    <a:pt x="13503" y="132669"/>
                  </a:lnTo>
                  <a:lnTo>
                    <a:pt x="11508" y="134016"/>
                  </a:lnTo>
                  <a:lnTo>
                    <a:pt x="10177" y="135761"/>
                  </a:lnTo>
                  <a:lnTo>
                    <a:pt x="9292" y="137771"/>
                  </a:lnTo>
                  <a:lnTo>
                    <a:pt x="8701" y="139958"/>
                  </a:lnTo>
                  <a:lnTo>
                    <a:pt x="7460" y="141416"/>
                  </a:lnTo>
                  <a:lnTo>
                    <a:pt x="5787" y="142387"/>
                  </a:lnTo>
                  <a:lnTo>
                    <a:pt x="1061" y="143947"/>
                  </a:lnTo>
                  <a:lnTo>
                    <a:pt x="674" y="143228"/>
                  </a:lnTo>
                  <a:lnTo>
                    <a:pt x="128" y="138172"/>
                  </a:lnTo>
                  <a:lnTo>
                    <a:pt x="0" y="133692"/>
                  </a:lnTo>
                  <a:lnTo>
                    <a:pt x="813" y="131312"/>
                  </a:lnTo>
                  <a:lnTo>
                    <a:pt x="3973" y="126409"/>
                  </a:lnTo>
                  <a:lnTo>
                    <a:pt x="5154" y="123070"/>
                  </a:lnTo>
                  <a:lnTo>
                    <a:pt x="5944" y="119151"/>
                  </a:lnTo>
                  <a:lnTo>
                    <a:pt x="6468" y="114844"/>
                  </a:lnTo>
                  <a:lnTo>
                    <a:pt x="7664" y="111126"/>
                  </a:lnTo>
                  <a:lnTo>
                    <a:pt x="9309" y="107801"/>
                  </a:lnTo>
                  <a:lnTo>
                    <a:pt x="11253" y="104738"/>
                  </a:lnTo>
                  <a:lnTo>
                    <a:pt x="13393" y="101002"/>
                  </a:lnTo>
                  <a:lnTo>
                    <a:pt x="18033" y="92336"/>
                  </a:lnTo>
                  <a:lnTo>
                    <a:pt x="32950" y="62946"/>
                  </a:lnTo>
                  <a:lnTo>
                    <a:pt x="34632" y="58748"/>
                  </a:lnTo>
                  <a:lnTo>
                    <a:pt x="35754" y="55102"/>
                  </a:lnTo>
                  <a:lnTo>
                    <a:pt x="36502" y="51825"/>
                  </a:lnTo>
                  <a:lnTo>
                    <a:pt x="38694" y="47947"/>
                  </a:lnTo>
                  <a:lnTo>
                    <a:pt x="41849" y="43668"/>
                  </a:lnTo>
                  <a:lnTo>
                    <a:pt x="50990" y="32725"/>
                  </a:lnTo>
                  <a:lnTo>
                    <a:pt x="54496" y="28971"/>
                  </a:lnTo>
                  <a:lnTo>
                    <a:pt x="59601" y="23707"/>
                  </a:lnTo>
                  <a:lnTo>
                    <a:pt x="60867" y="23274"/>
                  </a:lnTo>
                  <a:lnTo>
                    <a:pt x="67310" y="22525"/>
                  </a:lnTo>
                  <a:lnTo>
                    <a:pt x="67699" y="23334"/>
                  </a:lnTo>
                  <a:lnTo>
                    <a:pt x="68131" y="26490"/>
                  </a:lnTo>
                  <a:lnTo>
                    <a:pt x="68247" y="29364"/>
                  </a:lnTo>
                  <a:lnTo>
                    <a:pt x="68410" y="40652"/>
                  </a:lnTo>
                  <a:lnTo>
                    <a:pt x="68478" y="84514"/>
                  </a:lnTo>
                  <a:lnTo>
                    <a:pt x="69325" y="88367"/>
                  </a:lnTo>
                  <a:lnTo>
                    <a:pt x="70736" y="92628"/>
                  </a:lnTo>
                  <a:lnTo>
                    <a:pt x="72523" y="97163"/>
                  </a:lnTo>
                  <a:lnTo>
                    <a:pt x="73715" y="101032"/>
                  </a:lnTo>
                  <a:lnTo>
                    <a:pt x="74509" y="104458"/>
                  </a:lnTo>
                  <a:lnTo>
                    <a:pt x="75039" y="107589"/>
                  </a:lnTo>
                  <a:lnTo>
                    <a:pt x="75391" y="110523"/>
                  </a:lnTo>
                  <a:lnTo>
                    <a:pt x="75628" y="113326"/>
                  </a:lnTo>
                  <a:lnTo>
                    <a:pt x="75785" y="116041"/>
                  </a:lnTo>
                  <a:lnTo>
                    <a:pt x="76735" y="117851"/>
                  </a:lnTo>
                  <a:lnTo>
                    <a:pt x="78216" y="119058"/>
                  </a:lnTo>
                  <a:lnTo>
                    <a:pt x="82631" y="120994"/>
                  </a:lnTo>
                  <a:lnTo>
                    <a:pt x="87750" y="119002"/>
                  </a:lnTo>
                  <a:lnTo>
                    <a:pt x="94824" y="115293"/>
                  </a:lnTo>
                  <a:lnTo>
                    <a:pt x="100789" y="110823"/>
                  </a:lnTo>
                  <a:lnTo>
                    <a:pt x="106262" y="106014"/>
                  </a:lnTo>
                  <a:lnTo>
                    <a:pt x="108908" y="103546"/>
                  </a:lnTo>
                  <a:lnTo>
                    <a:pt x="125320" y="87419"/>
                  </a:lnTo>
                  <a:lnTo>
                    <a:pt x="158475" y="54331"/>
                  </a:lnTo>
                  <a:lnTo>
                    <a:pt x="162343" y="49619"/>
                  </a:lnTo>
                  <a:lnTo>
                    <a:pt x="165768" y="44782"/>
                  </a:lnTo>
                  <a:lnTo>
                    <a:pt x="168897" y="39865"/>
                  </a:lnTo>
                  <a:lnTo>
                    <a:pt x="172678" y="35740"/>
                  </a:lnTo>
                  <a:lnTo>
                    <a:pt x="176891" y="32144"/>
                  </a:lnTo>
                  <a:lnTo>
                    <a:pt x="181393" y="28900"/>
                  </a:lnTo>
                  <a:lnTo>
                    <a:pt x="185241" y="25890"/>
                  </a:lnTo>
                  <a:lnTo>
                    <a:pt x="188653" y="23037"/>
                  </a:lnTo>
                  <a:lnTo>
                    <a:pt x="191775" y="20288"/>
                  </a:lnTo>
                  <a:lnTo>
                    <a:pt x="197501" y="14976"/>
                  </a:lnTo>
                  <a:lnTo>
                    <a:pt x="205486" y="7226"/>
                  </a:lnTo>
                  <a:lnTo>
                    <a:pt x="208076" y="4667"/>
                  </a:lnTo>
                  <a:lnTo>
                    <a:pt x="210650" y="2962"/>
                  </a:lnTo>
                  <a:lnTo>
                    <a:pt x="215768" y="1067"/>
                  </a:lnTo>
                  <a:lnTo>
                    <a:pt x="220865" y="225"/>
                  </a:lnTo>
                  <a:lnTo>
                    <a:pt x="223409" y="0"/>
                  </a:lnTo>
                  <a:lnTo>
                    <a:pt x="225105" y="697"/>
                  </a:lnTo>
                  <a:lnTo>
                    <a:pt x="226237" y="2009"/>
                  </a:lnTo>
                  <a:lnTo>
                    <a:pt x="226990" y="3729"/>
                  </a:lnTo>
                  <a:lnTo>
                    <a:pt x="230086" y="7899"/>
                  </a:lnTo>
                  <a:lnTo>
                    <a:pt x="232096" y="10196"/>
                  </a:lnTo>
                  <a:lnTo>
                    <a:pt x="233437" y="12575"/>
                  </a:lnTo>
                  <a:lnTo>
                    <a:pt x="236170" y="20814"/>
                  </a:lnTo>
                  <a:lnTo>
                    <a:pt x="237846" y="24733"/>
                  </a:lnTo>
                  <a:lnTo>
                    <a:pt x="239809" y="29039"/>
                  </a:lnTo>
                  <a:lnTo>
                    <a:pt x="241119" y="33603"/>
                  </a:lnTo>
                  <a:lnTo>
                    <a:pt x="241993" y="38339"/>
                  </a:lnTo>
                  <a:lnTo>
                    <a:pt x="242574" y="43190"/>
                  </a:lnTo>
                  <a:lnTo>
                    <a:pt x="242962" y="48117"/>
                  </a:lnTo>
                  <a:lnTo>
                    <a:pt x="243221" y="53095"/>
                  </a:lnTo>
                  <a:lnTo>
                    <a:pt x="243508" y="63141"/>
                  </a:lnTo>
                  <a:lnTo>
                    <a:pt x="243635" y="73251"/>
                  </a:lnTo>
                  <a:lnTo>
                    <a:pt x="242823" y="79164"/>
                  </a:lnTo>
                  <a:lnTo>
                    <a:pt x="241435" y="85647"/>
                  </a:lnTo>
                  <a:lnTo>
                    <a:pt x="239663" y="92508"/>
                  </a:lnTo>
                  <a:lnTo>
                    <a:pt x="237634" y="98776"/>
                  </a:lnTo>
                  <a:lnTo>
                    <a:pt x="235436" y="104648"/>
                  </a:lnTo>
                  <a:lnTo>
                    <a:pt x="233123" y="110255"/>
                  </a:lnTo>
                  <a:lnTo>
                    <a:pt x="231582" y="115687"/>
                  </a:lnTo>
                  <a:lnTo>
                    <a:pt x="230554" y="121002"/>
                  </a:lnTo>
                  <a:lnTo>
                    <a:pt x="229869" y="126239"/>
                  </a:lnTo>
                  <a:lnTo>
                    <a:pt x="228566" y="131422"/>
                  </a:lnTo>
                  <a:lnTo>
                    <a:pt x="226849" y="136572"/>
                  </a:lnTo>
                  <a:lnTo>
                    <a:pt x="224859" y="141699"/>
                  </a:lnTo>
                  <a:lnTo>
                    <a:pt x="223532" y="145962"/>
                  </a:lnTo>
                  <a:lnTo>
                    <a:pt x="222647" y="149652"/>
                  </a:lnTo>
                  <a:lnTo>
                    <a:pt x="222057" y="152959"/>
                  </a:lnTo>
                  <a:lnTo>
                    <a:pt x="221664" y="156010"/>
                  </a:lnTo>
                  <a:lnTo>
                    <a:pt x="221402" y="158890"/>
                  </a:lnTo>
                  <a:lnTo>
                    <a:pt x="221228" y="161657"/>
                  </a:lnTo>
                  <a:lnTo>
                    <a:pt x="220264" y="163502"/>
                  </a:lnTo>
                  <a:lnTo>
                    <a:pt x="218775" y="164732"/>
                  </a:lnTo>
                  <a:lnTo>
                    <a:pt x="213258" y="1671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1" name="SMARTInkAnnotation931"/>
            <p:cNvSpPr/>
            <p:nvPr/>
          </p:nvSpPr>
          <p:spPr>
            <a:xfrm>
              <a:off x="8938719" y="5480153"/>
              <a:ext cx="235762" cy="386188"/>
            </a:xfrm>
            <a:custGeom>
              <a:avLst/>
              <a:gdLst/>
              <a:ahLst/>
              <a:cxnLst/>
              <a:rect l="0" t="0" r="0" b="0"/>
              <a:pathLst>
                <a:path w="235762" h="386188">
                  <a:moveTo>
                    <a:pt x="235761" y="13867"/>
                  </a:moveTo>
                  <a:lnTo>
                    <a:pt x="225155" y="13867"/>
                  </a:lnTo>
                  <a:lnTo>
                    <a:pt x="222763" y="13021"/>
                  </a:lnTo>
                  <a:lnTo>
                    <a:pt x="217848" y="9822"/>
                  </a:lnTo>
                  <a:lnTo>
                    <a:pt x="210583" y="5579"/>
                  </a:lnTo>
                  <a:lnTo>
                    <a:pt x="206276" y="3261"/>
                  </a:lnTo>
                  <a:lnTo>
                    <a:pt x="201711" y="1717"/>
                  </a:lnTo>
                  <a:lnTo>
                    <a:pt x="196975" y="687"/>
                  </a:lnTo>
                  <a:lnTo>
                    <a:pt x="192123" y="0"/>
                  </a:lnTo>
                  <a:lnTo>
                    <a:pt x="185502" y="390"/>
                  </a:lnTo>
                  <a:lnTo>
                    <a:pt x="177702" y="1495"/>
                  </a:lnTo>
                  <a:lnTo>
                    <a:pt x="169115" y="3079"/>
                  </a:lnTo>
                  <a:lnTo>
                    <a:pt x="160850" y="4136"/>
                  </a:lnTo>
                  <a:lnTo>
                    <a:pt x="152800" y="4839"/>
                  </a:lnTo>
                  <a:lnTo>
                    <a:pt x="144894" y="5309"/>
                  </a:lnTo>
                  <a:lnTo>
                    <a:pt x="129336" y="5830"/>
                  </a:lnTo>
                  <a:lnTo>
                    <a:pt x="121630" y="5969"/>
                  </a:lnTo>
                  <a:lnTo>
                    <a:pt x="113107" y="6909"/>
                  </a:lnTo>
                  <a:lnTo>
                    <a:pt x="104038" y="8381"/>
                  </a:lnTo>
                  <a:lnTo>
                    <a:pt x="94606" y="10210"/>
                  </a:lnTo>
                  <a:lnTo>
                    <a:pt x="85778" y="11429"/>
                  </a:lnTo>
                  <a:lnTo>
                    <a:pt x="77352" y="12242"/>
                  </a:lnTo>
                  <a:lnTo>
                    <a:pt x="69196" y="12783"/>
                  </a:lnTo>
                  <a:lnTo>
                    <a:pt x="55616" y="13386"/>
                  </a:lnTo>
                  <a:lnTo>
                    <a:pt x="49625" y="13547"/>
                  </a:lnTo>
                  <a:lnTo>
                    <a:pt x="43937" y="14500"/>
                  </a:lnTo>
                  <a:lnTo>
                    <a:pt x="38451" y="15982"/>
                  </a:lnTo>
                  <a:lnTo>
                    <a:pt x="33101" y="17818"/>
                  </a:lnTo>
                  <a:lnTo>
                    <a:pt x="28688" y="19041"/>
                  </a:lnTo>
                  <a:lnTo>
                    <a:pt x="21527" y="20400"/>
                  </a:lnTo>
                  <a:lnTo>
                    <a:pt x="15521" y="21004"/>
                  </a:lnTo>
                  <a:lnTo>
                    <a:pt x="10030" y="21272"/>
                  </a:lnTo>
                  <a:lnTo>
                    <a:pt x="1090" y="21459"/>
                  </a:lnTo>
                  <a:lnTo>
                    <a:pt x="573" y="22315"/>
                  </a:lnTo>
                  <a:lnTo>
                    <a:pt x="0" y="25525"/>
                  </a:lnTo>
                  <a:lnTo>
                    <a:pt x="694" y="26719"/>
                  </a:lnTo>
                  <a:lnTo>
                    <a:pt x="2002" y="27515"/>
                  </a:lnTo>
                  <a:lnTo>
                    <a:pt x="3722" y="28046"/>
                  </a:lnTo>
                  <a:lnTo>
                    <a:pt x="7890" y="30893"/>
                  </a:lnTo>
                  <a:lnTo>
                    <a:pt x="10187" y="32838"/>
                  </a:lnTo>
                  <a:lnTo>
                    <a:pt x="11718" y="34981"/>
                  </a:lnTo>
                  <a:lnTo>
                    <a:pt x="14721" y="42042"/>
                  </a:lnTo>
                  <a:lnTo>
                    <a:pt x="20595" y="50343"/>
                  </a:lnTo>
                  <a:lnTo>
                    <a:pt x="25266" y="58584"/>
                  </a:lnTo>
                  <a:lnTo>
                    <a:pt x="30166" y="67890"/>
                  </a:lnTo>
                  <a:lnTo>
                    <a:pt x="35166" y="78517"/>
                  </a:lnTo>
                  <a:lnTo>
                    <a:pt x="37683" y="84908"/>
                  </a:lnTo>
                  <a:lnTo>
                    <a:pt x="42740" y="98780"/>
                  </a:lnTo>
                  <a:lnTo>
                    <a:pt x="47810" y="113413"/>
                  </a:lnTo>
                  <a:lnTo>
                    <a:pt x="49500" y="120871"/>
                  </a:lnTo>
                  <a:lnTo>
                    <a:pt x="50628" y="128383"/>
                  </a:lnTo>
                  <a:lnTo>
                    <a:pt x="51379" y="135931"/>
                  </a:lnTo>
                  <a:lnTo>
                    <a:pt x="51879" y="144350"/>
                  </a:lnTo>
                  <a:lnTo>
                    <a:pt x="52435" y="162735"/>
                  </a:lnTo>
                  <a:lnTo>
                    <a:pt x="51738" y="171532"/>
                  </a:lnTo>
                  <a:lnTo>
                    <a:pt x="50425" y="179937"/>
                  </a:lnTo>
                  <a:lnTo>
                    <a:pt x="48704" y="188080"/>
                  </a:lnTo>
                  <a:lnTo>
                    <a:pt x="47557" y="196896"/>
                  </a:lnTo>
                  <a:lnTo>
                    <a:pt x="46791" y="206159"/>
                  </a:lnTo>
                  <a:lnTo>
                    <a:pt x="46281" y="215722"/>
                  </a:lnTo>
                  <a:lnTo>
                    <a:pt x="45095" y="224637"/>
                  </a:lnTo>
                  <a:lnTo>
                    <a:pt x="43457" y="233120"/>
                  </a:lnTo>
                  <a:lnTo>
                    <a:pt x="34745" y="269031"/>
                  </a:lnTo>
                  <a:lnTo>
                    <a:pt x="32323" y="277956"/>
                  </a:lnTo>
                  <a:lnTo>
                    <a:pt x="27376" y="294646"/>
                  </a:lnTo>
                  <a:lnTo>
                    <a:pt x="25717" y="301806"/>
                  </a:lnTo>
                  <a:lnTo>
                    <a:pt x="24612" y="308273"/>
                  </a:lnTo>
                  <a:lnTo>
                    <a:pt x="22536" y="319974"/>
                  </a:lnTo>
                  <a:lnTo>
                    <a:pt x="18792" y="330819"/>
                  </a:lnTo>
                  <a:lnTo>
                    <a:pt x="16564" y="341283"/>
                  </a:lnTo>
                  <a:lnTo>
                    <a:pt x="15969" y="346445"/>
                  </a:lnTo>
                  <a:lnTo>
                    <a:pt x="13052" y="354437"/>
                  </a:lnTo>
                  <a:lnTo>
                    <a:pt x="9778" y="360811"/>
                  </a:lnTo>
                  <a:lnTo>
                    <a:pt x="7505" y="370365"/>
                  </a:lnTo>
                  <a:lnTo>
                    <a:pt x="7192" y="378424"/>
                  </a:lnTo>
                  <a:lnTo>
                    <a:pt x="8029" y="378824"/>
                  </a:lnTo>
                  <a:lnTo>
                    <a:pt x="13252" y="379389"/>
                  </a:lnTo>
                  <a:lnTo>
                    <a:pt x="17769" y="379521"/>
                  </a:lnTo>
                  <a:lnTo>
                    <a:pt x="58105" y="379623"/>
                  </a:lnTo>
                  <a:lnTo>
                    <a:pt x="63983" y="380471"/>
                  </a:lnTo>
                  <a:lnTo>
                    <a:pt x="70443" y="381883"/>
                  </a:lnTo>
                  <a:lnTo>
                    <a:pt x="77288" y="383671"/>
                  </a:lnTo>
                  <a:lnTo>
                    <a:pt x="84393" y="384863"/>
                  </a:lnTo>
                  <a:lnTo>
                    <a:pt x="91669" y="385658"/>
                  </a:lnTo>
                  <a:lnTo>
                    <a:pt x="99060" y="386187"/>
                  </a:lnTo>
                  <a:lnTo>
                    <a:pt x="106527" y="385694"/>
                  </a:lnTo>
                  <a:lnTo>
                    <a:pt x="114045" y="384518"/>
                  </a:lnTo>
                  <a:lnTo>
                    <a:pt x="121596" y="382888"/>
                  </a:lnTo>
                  <a:lnTo>
                    <a:pt x="129171" y="381800"/>
                  </a:lnTo>
                  <a:lnTo>
                    <a:pt x="136761" y="381076"/>
                  </a:lnTo>
                  <a:lnTo>
                    <a:pt x="144361" y="380593"/>
                  </a:lnTo>
                  <a:lnTo>
                    <a:pt x="151968" y="380271"/>
                  </a:lnTo>
                  <a:lnTo>
                    <a:pt x="167193" y="379913"/>
                  </a:lnTo>
                  <a:lnTo>
                    <a:pt x="174808" y="378971"/>
                  </a:lnTo>
                  <a:lnTo>
                    <a:pt x="182426" y="377496"/>
                  </a:lnTo>
                  <a:lnTo>
                    <a:pt x="205280" y="3720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2" name="SMARTInkAnnotation932"/>
            <p:cNvSpPr/>
            <p:nvPr/>
          </p:nvSpPr>
          <p:spPr>
            <a:xfrm>
              <a:off x="9083141" y="5581450"/>
              <a:ext cx="175160" cy="171546"/>
            </a:xfrm>
            <a:custGeom>
              <a:avLst/>
              <a:gdLst/>
              <a:ahLst/>
              <a:cxnLst/>
              <a:rect l="0" t="0" r="0" b="0"/>
              <a:pathLst>
                <a:path w="175160" h="171546">
                  <a:moveTo>
                    <a:pt x="60859" y="42110"/>
                  </a:moveTo>
                  <a:lnTo>
                    <a:pt x="46247" y="34804"/>
                  </a:lnTo>
                  <a:lnTo>
                    <a:pt x="46038" y="35546"/>
                  </a:lnTo>
                  <a:lnTo>
                    <a:pt x="45806" y="38628"/>
                  </a:lnTo>
                  <a:lnTo>
                    <a:pt x="44896" y="40636"/>
                  </a:lnTo>
                  <a:lnTo>
                    <a:pt x="41629" y="45124"/>
                  </a:lnTo>
                  <a:lnTo>
                    <a:pt x="40418" y="47506"/>
                  </a:lnTo>
                  <a:lnTo>
                    <a:pt x="39075" y="52410"/>
                  </a:lnTo>
                  <a:lnTo>
                    <a:pt x="38717" y="55750"/>
                  </a:lnTo>
                  <a:lnTo>
                    <a:pt x="38478" y="59670"/>
                  </a:lnTo>
                  <a:lnTo>
                    <a:pt x="38319" y="63976"/>
                  </a:lnTo>
                  <a:lnTo>
                    <a:pt x="37364" y="67694"/>
                  </a:lnTo>
                  <a:lnTo>
                    <a:pt x="35883" y="71020"/>
                  </a:lnTo>
                  <a:lnTo>
                    <a:pt x="34049" y="74083"/>
                  </a:lnTo>
                  <a:lnTo>
                    <a:pt x="32825" y="77819"/>
                  </a:lnTo>
                  <a:lnTo>
                    <a:pt x="32010" y="82003"/>
                  </a:lnTo>
                  <a:lnTo>
                    <a:pt x="31466" y="86485"/>
                  </a:lnTo>
                  <a:lnTo>
                    <a:pt x="31104" y="91167"/>
                  </a:lnTo>
                  <a:lnTo>
                    <a:pt x="30862" y="95981"/>
                  </a:lnTo>
                  <a:lnTo>
                    <a:pt x="30700" y="100884"/>
                  </a:lnTo>
                  <a:lnTo>
                    <a:pt x="29747" y="105846"/>
                  </a:lnTo>
                  <a:lnTo>
                    <a:pt x="28265" y="110848"/>
                  </a:lnTo>
                  <a:lnTo>
                    <a:pt x="26429" y="115875"/>
                  </a:lnTo>
                  <a:lnTo>
                    <a:pt x="25205" y="120073"/>
                  </a:lnTo>
                  <a:lnTo>
                    <a:pt x="24390" y="123719"/>
                  </a:lnTo>
                  <a:lnTo>
                    <a:pt x="23847" y="126996"/>
                  </a:lnTo>
                  <a:lnTo>
                    <a:pt x="22638" y="130028"/>
                  </a:lnTo>
                  <a:lnTo>
                    <a:pt x="20985" y="132895"/>
                  </a:lnTo>
                  <a:lnTo>
                    <a:pt x="19036" y="135653"/>
                  </a:lnTo>
                  <a:lnTo>
                    <a:pt x="16872" y="140976"/>
                  </a:lnTo>
                  <a:lnTo>
                    <a:pt x="15910" y="146164"/>
                  </a:lnTo>
                  <a:lnTo>
                    <a:pt x="15481" y="151292"/>
                  </a:lnTo>
                  <a:lnTo>
                    <a:pt x="15241" y="154893"/>
                  </a:lnTo>
                  <a:lnTo>
                    <a:pt x="15159" y="150027"/>
                  </a:lnTo>
                  <a:lnTo>
                    <a:pt x="15148" y="145671"/>
                  </a:lnTo>
                  <a:lnTo>
                    <a:pt x="14299" y="143324"/>
                  </a:lnTo>
                  <a:lnTo>
                    <a:pt x="11097" y="138458"/>
                  </a:lnTo>
                  <a:lnTo>
                    <a:pt x="9109" y="133474"/>
                  </a:lnTo>
                  <a:lnTo>
                    <a:pt x="8580" y="130959"/>
                  </a:lnTo>
                  <a:lnTo>
                    <a:pt x="7379" y="127590"/>
                  </a:lnTo>
                  <a:lnTo>
                    <a:pt x="5733" y="123649"/>
                  </a:lnTo>
                  <a:lnTo>
                    <a:pt x="3788" y="119330"/>
                  </a:lnTo>
                  <a:lnTo>
                    <a:pt x="2492" y="115603"/>
                  </a:lnTo>
                  <a:lnTo>
                    <a:pt x="1627" y="112272"/>
                  </a:lnTo>
                  <a:lnTo>
                    <a:pt x="1053" y="109205"/>
                  </a:lnTo>
                  <a:lnTo>
                    <a:pt x="668" y="104620"/>
                  </a:lnTo>
                  <a:lnTo>
                    <a:pt x="412" y="99023"/>
                  </a:lnTo>
                  <a:lnTo>
                    <a:pt x="50" y="81269"/>
                  </a:lnTo>
                  <a:lnTo>
                    <a:pt x="0" y="75836"/>
                  </a:lnTo>
                  <a:lnTo>
                    <a:pt x="814" y="70521"/>
                  </a:lnTo>
                  <a:lnTo>
                    <a:pt x="2202" y="65284"/>
                  </a:lnTo>
                  <a:lnTo>
                    <a:pt x="3974" y="60099"/>
                  </a:lnTo>
                  <a:lnTo>
                    <a:pt x="6003" y="55796"/>
                  </a:lnTo>
                  <a:lnTo>
                    <a:pt x="8201" y="52080"/>
                  </a:lnTo>
                  <a:lnTo>
                    <a:pt x="10514" y="48757"/>
                  </a:lnTo>
                  <a:lnTo>
                    <a:pt x="12902" y="44848"/>
                  </a:lnTo>
                  <a:lnTo>
                    <a:pt x="15341" y="40549"/>
                  </a:lnTo>
                  <a:lnTo>
                    <a:pt x="20310" y="31257"/>
                  </a:lnTo>
                  <a:lnTo>
                    <a:pt x="25339" y="21481"/>
                  </a:lnTo>
                  <a:lnTo>
                    <a:pt x="28712" y="17351"/>
                  </a:lnTo>
                  <a:lnTo>
                    <a:pt x="32654" y="13751"/>
                  </a:lnTo>
                  <a:lnTo>
                    <a:pt x="36976" y="10504"/>
                  </a:lnTo>
                  <a:lnTo>
                    <a:pt x="40704" y="8339"/>
                  </a:lnTo>
                  <a:lnTo>
                    <a:pt x="44035" y="6896"/>
                  </a:lnTo>
                  <a:lnTo>
                    <a:pt x="47104" y="5934"/>
                  </a:lnTo>
                  <a:lnTo>
                    <a:pt x="50842" y="4446"/>
                  </a:lnTo>
                  <a:lnTo>
                    <a:pt x="55028" y="2608"/>
                  </a:lnTo>
                  <a:lnTo>
                    <a:pt x="59512" y="535"/>
                  </a:lnTo>
                  <a:lnTo>
                    <a:pt x="64194" y="0"/>
                  </a:lnTo>
                  <a:lnTo>
                    <a:pt x="69009" y="490"/>
                  </a:lnTo>
                  <a:lnTo>
                    <a:pt x="73912" y="1663"/>
                  </a:lnTo>
                  <a:lnTo>
                    <a:pt x="78874" y="2445"/>
                  </a:lnTo>
                  <a:lnTo>
                    <a:pt x="83876" y="2967"/>
                  </a:lnTo>
                  <a:lnTo>
                    <a:pt x="88905" y="3315"/>
                  </a:lnTo>
                  <a:lnTo>
                    <a:pt x="93950" y="3547"/>
                  </a:lnTo>
                  <a:lnTo>
                    <a:pt x="104071" y="3804"/>
                  </a:lnTo>
                  <a:lnTo>
                    <a:pt x="109141" y="4719"/>
                  </a:lnTo>
                  <a:lnTo>
                    <a:pt x="114213" y="6176"/>
                  </a:lnTo>
                  <a:lnTo>
                    <a:pt x="119288" y="7994"/>
                  </a:lnTo>
                  <a:lnTo>
                    <a:pt x="123519" y="10899"/>
                  </a:lnTo>
                  <a:lnTo>
                    <a:pt x="127185" y="14530"/>
                  </a:lnTo>
                  <a:lnTo>
                    <a:pt x="130477" y="18643"/>
                  </a:lnTo>
                  <a:lnTo>
                    <a:pt x="134365" y="22232"/>
                  </a:lnTo>
                  <a:lnTo>
                    <a:pt x="138649" y="25472"/>
                  </a:lnTo>
                  <a:lnTo>
                    <a:pt x="143199" y="28478"/>
                  </a:lnTo>
                  <a:lnTo>
                    <a:pt x="147079" y="31329"/>
                  </a:lnTo>
                  <a:lnTo>
                    <a:pt x="150512" y="34075"/>
                  </a:lnTo>
                  <a:lnTo>
                    <a:pt x="153647" y="36754"/>
                  </a:lnTo>
                  <a:lnTo>
                    <a:pt x="156586" y="39386"/>
                  </a:lnTo>
                  <a:lnTo>
                    <a:pt x="162106" y="44568"/>
                  </a:lnTo>
                  <a:lnTo>
                    <a:pt x="163916" y="47135"/>
                  </a:lnTo>
                  <a:lnTo>
                    <a:pt x="165929" y="52246"/>
                  </a:lnTo>
                  <a:lnTo>
                    <a:pt x="167062" y="55838"/>
                  </a:lnTo>
                  <a:lnTo>
                    <a:pt x="166375" y="57189"/>
                  </a:lnTo>
                  <a:lnTo>
                    <a:pt x="163352" y="60948"/>
                  </a:lnTo>
                  <a:lnTo>
                    <a:pt x="159187" y="65441"/>
                  </a:lnTo>
                  <a:lnTo>
                    <a:pt x="156891" y="67823"/>
                  </a:lnTo>
                  <a:lnTo>
                    <a:pt x="154515" y="69412"/>
                  </a:lnTo>
                  <a:lnTo>
                    <a:pt x="149615" y="71178"/>
                  </a:lnTo>
                  <a:lnTo>
                    <a:pt x="146276" y="71648"/>
                  </a:lnTo>
                  <a:lnTo>
                    <a:pt x="142357" y="71963"/>
                  </a:lnTo>
                  <a:lnTo>
                    <a:pt x="138052" y="72172"/>
                  </a:lnTo>
                  <a:lnTo>
                    <a:pt x="134334" y="73158"/>
                  </a:lnTo>
                  <a:lnTo>
                    <a:pt x="131009" y="74662"/>
                  </a:lnTo>
                  <a:lnTo>
                    <a:pt x="127946" y="76511"/>
                  </a:lnTo>
                  <a:lnTo>
                    <a:pt x="125057" y="77744"/>
                  </a:lnTo>
                  <a:lnTo>
                    <a:pt x="119590" y="79114"/>
                  </a:lnTo>
                  <a:lnTo>
                    <a:pt x="116100" y="79479"/>
                  </a:lnTo>
                  <a:lnTo>
                    <a:pt x="112079" y="79723"/>
                  </a:lnTo>
                  <a:lnTo>
                    <a:pt x="101550" y="80113"/>
                  </a:lnTo>
                  <a:lnTo>
                    <a:pt x="95682" y="80182"/>
                  </a:lnTo>
                  <a:lnTo>
                    <a:pt x="83757" y="80210"/>
                  </a:lnTo>
                  <a:lnTo>
                    <a:pt x="83723" y="90816"/>
                  </a:lnTo>
                  <a:lnTo>
                    <a:pt x="84568" y="93208"/>
                  </a:lnTo>
                  <a:lnTo>
                    <a:pt x="87765" y="98122"/>
                  </a:lnTo>
                  <a:lnTo>
                    <a:pt x="89751" y="103129"/>
                  </a:lnTo>
                  <a:lnTo>
                    <a:pt x="90280" y="105649"/>
                  </a:lnTo>
                  <a:lnTo>
                    <a:pt x="93125" y="110707"/>
                  </a:lnTo>
                  <a:lnTo>
                    <a:pt x="95070" y="113242"/>
                  </a:lnTo>
                  <a:lnTo>
                    <a:pt x="97230" y="118315"/>
                  </a:lnTo>
                  <a:lnTo>
                    <a:pt x="97807" y="120853"/>
                  </a:lnTo>
                  <a:lnTo>
                    <a:pt x="99039" y="124239"/>
                  </a:lnTo>
                  <a:lnTo>
                    <a:pt x="100704" y="128190"/>
                  </a:lnTo>
                  <a:lnTo>
                    <a:pt x="102663" y="132516"/>
                  </a:lnTo>
                  <a:lnTo>
                    <a:pt x="104814" y="136248"/>
                  </a:lnTo>
                  <a:lnTo>
                    <a:pt x="107096" y="139581"/>
                  </a:lnTo>
                  <a:lnTo>
                    <a:pt x="109464" y="142651"/>
                  </a:lnTo>
                  <a:lnTo>
                    <a:pt x="111888" y="145544"/>
                  </a:lnTo>
                  <a:lnTo>
                    <a:pt x="114352" y="148319"/>
                  </a:lnTo>
                  <a:lnTo>
                    <a:pt x="119348" y="153661"/>
                  </a:lnTo>
                  <a:lnTo>
                    <a:pt x="124390" y="158858"/>
                  </a:lnTo>
                  <a:lnTo>
                    <a:pt x="126919" y="160581"/>
                  </a:lnTo>
                  <a:lnTo>
                    <a:pt x="131988" y="162497"/>
                  </a:lnTo>
                  <a:lnTo>
                    <a:pt x="137063" y="165607"/>
                  </a:lnTo>
                  <a:lnTo>
                    <a:pt x="139603" y="167621"/>
                  </a:lnTo>
                  <a:lnTo>
                    <a:pt x="142140" y="168964"/>
                  </a:lnTo>
                  <a:lnTo>
                    <a:pt x="147219" y="170457"/>
                  </a:lnTo>
                  <a:lnTo>
                    <a:pt x="152299" y="171120"/>
                  </a:lnTo>
                  <a:lnTo>
                    <a:pt x="157379" y="171414"/>
                  </a:lnTo>
                  <a:lnTo>
                    <a:pt x="162459" y="171545"/>
                  </a:lnTo>
                  <a:lnTo>
                    <a:pt x="164999" y="170733"/>
                  </a:lnTo>
                  <a:lnTo>
                    <a:pt x="167539" y="169345"/>
                  </a:lnTo>
                  <a:lnTo>
                    <a:pt x="175159" y="164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3" name="SMARTInkAnnotation933"/>
            <p:cNvSpPr/>
            <p:nvPr/>
          </p:nvSpPr>
          <p:spPr>
            <a:xfrm>
              <a:off x="9289838" y="5593179"/>
              <a:ext cx="181823" cy="167542"/>
            </a:xfrm>
            <a:custGeom>
              <a:avLst/>
              <a:gdLst/>
              <a:ahLst/>
              <a:cxnLst/>
              <a:rect l="0" t="0" r="0" b="0"/>
              <a:pathLst>
                <a:path w="181823" h="167542">
                  <a:moveTo>
                    <a:pt x="6561" y="7521"/>
                  </a:moveTo>
                  <a:lnTo>
                    <a:pt x="0" y="14082"/>
                  </a:lnTo>
                  <a:lnTo>
                    <a:pt x="3301" y="10782"/>
                  </a:lnTo>
                  <a:lnTo>
                    <a:pt x="5235" y="10541"/>
                  </a:lnTo>
                  <a:lnTo>
                    <a:pt x="7370" y="11228"/>
                  </a:lnTo>
                  <a:lnTo>
                    <a:pt x="9642" y="12532"/>
                  </a:lnTo>
                  <a:lnTo>
                    <a:pt x="11155" y="12555"/>
                  </a:lnTo>
                  <a:lnTo>
                    <a:pt x="12163" y="11723"/>
                  </a:lnTo>
                  <a:lnTo>
                    <a:pt x="12835" y="10323"/>
                  </a:lnTo>
                  <a:lnTo>
                    <a:pt x="14132" y="9389"/>
                  </a:lnTo>
                  <a:lnTo>
                    <a:pt x="17829" y="8351"/>
                  </a:lnTo>
                  <a:lnTo>
                    <a:pt x="22294" y="5632"/>
                  </a:lnTo>
                  <a:lnTo>
                    <a:pt x="24670" y="3722"/>
                  </a:lnTo>
                  <a:lnTo>
                    <a:pt x="27948" y="2448"/>
                  </a:lnTo>
                  <a:lnTo>
                    <a:pt x="31826" y="1599"/>
                  </a:lnTo>
                  <a:lnTo>
                    <a:pt x="36104" y="1033"/>
                  </a:lnTo>
                  <a:lnTo>
                    <a:pt x="39803" y="656"/>
                  </a:lnTo>
                  <a:lnTo>
                    <a:pt x="43117" y="404"/>
                  </a:lnTo>
                  <a:lnTo>
                    <a:pt x="46171" y="236"/>
                  </a:lnTo>
                  <a:lnTo>
                    <a:pt x="54082" y="50"/>
                  </a:lnTo>
                  <a:lnTo>
                    <a:pt x="58561" y="0"/>
                  </a:lnTo>
                  <a:lnTo>
                    <a:pt x="62395" y="814"/>
                  </a:lnTo>
                  <a:lnTo>
                    <a:pt x="65797" y="2202"/>
                  </a:lnTo>
                  <a:lnTo>
                    <a:pt x="68912" y="3975"/>
                  </a:lnTo>
                  <a:lnTo>
                    <a:pt x="71835" y="6004"/>
                  </a:lnTo>
                  <a:lnTo>
                    <a:pt x="77341" y="10515"/>
                  </a:lnTo>
                  <a:lnTo>
                    <a:pt x="80841" y="12904"/>
                  </a:lnTo>
                  <a:lnTo>
                    <a:pt x="84869" y="15343"/>
                  </a:lnTo>
                  <a:lnTo>
                    <a:pt x="89247" y="17816"/>
                  </a:lnTo>
                  <a:lnTo>
                    <a:pt x="92165" y="20311"/>
                  </a:lnTo>
                  <a:lnTo>
                    <a:pt x="94111" y="22821"/>
                  </a:lnTo>
                  <a:lnTo>
                    <a:pt x="97120" y="27867"/>
                  </a:lnTo>
                  <a:lnTo>
                    <a:pt x="101279" y="32933"/>
                  </a:lnTo>
                  <a:lnTo>
                    <a:pt x="102727" y="35469"/>
                  </a:lnTo>
                  <a:lnTo>
                    <a:pt x="105611" y="43930"/>
                  </a:lnTo>
                  <a:lnTo>
                    <a:pt x="107307" y="47880"/>
                  </a:lnTo>
                  <a:lnTo>
                    <a:pt x="109287" y="52207"/>
                  </a:lnTo>
                  <a:lnTo>
                    <a:pt x="109758" y="55938"/>
                  </a:lnTo>
                  <a:lnTo>
                    <a:pt x="109227" y="59272"/>
                  </a:lnTo>
                  <a:lnTo>
                    <a:pt x="108025" y="62342"/>
                  </a:lnTo>
                  <a:lnTo>
                    <a:pt x="107224" y="65235"/>
                  </a:lnTo>
                  <a:lnTo>
                    <a:pt x="106689" y="68010"/>
                  </a:lnTo>
                  <a:lnTo>
                    <a:pt x="106335" y="70707"/>
                  </a:lnTo>
                  <a:lnTo>
                    <a:pt x="105250" y="73351"/>
                  </a:lnTo>
                  <a:lnTo>
                    <a:pt x="101787" y="78548"/>
                  </a:lnTo>
                  <a:lnTo>
                    <a:pt x="97426" y="83680"/>
                  </a:lnTo>
                  <a:lnTo>
                    <a:pt x="95078" y="86234"/>
                  </a:lnTo>
                  <a:lnTo>
                    <a:pt x="91819" y="88783"/>
                  </a:lnTo>
                  <a:lnTo>
                    <a:pt x="87954" y="91328"/>
                  </a:lnTo>
                  <a:lnTo>
                    <a:pt x="83682" y="93873"/>
                  </a:lnTo>
                  <a:lnTo>
                    <a:pt x="79989" y="96416"/>
                  </a:lnTo>
                  <a:lnTo>
                    <a:pt x="76679" y="98957"/>
                  </a:lnTo>
                  <a:lnTo>
                    <a:pt x="73628" y="101498"/>
                  </a:lnTo>
                  <a:lnTo>
                    <a:pt x="69898" y="104039"/>
                  </a:lnTo>
                  <a:lnTo>
                    <a:pt x="65719" y="106580"/>
                  </a:lnTo>
                  <a:lnTo>
                    <a:pt x="61240" y="109120"/>
                  </a:lnTo>
                  <a:lnTo>
                    <a:pt x="57408" y="110814"/>
                  </a:lnTo>
                  <a:lnTo>
                    <a:pt x="54006" y="111943"/>
                  </a:lnTo>
                  <a:lnTo>
                    <a:pt x="50892" y="112696"/>
                  </a:lnTo>
                  <a:lnTo>
                    <a:pt x="47967" y="113197"/>
                  </a:lnTo>
                  <a:lnTo>
                    <a:pt x="42463" y="113755"/>
                  </a:lnTo>
                  <a:lnTo>
                    <a:pt x="37193" y="114003"/>
                  </a:lnTo>
                  <a:lnTo>
                    <a:pt x="29877" y="114189"/>
                  </a:lnTo>
                  <a:lnTo>
                    <a:pt x="29557" y="118243"/>
                  </a:lnTo>
                  <a:lnTo>
                    <a:pt x="29433" y="121506"/>
                  </a:lnTo>
                  <a:lnTo>
                    <a:pt x="33471" y="125773"/>
                  </a:lnTo>
                  <a:lnTo>
                    <a:pt x="35508" y="126996"/>
                  </a:lnTo>
                  <a:lnTo>
                    <a:pt x="40028" y="128354"/>
                  </a:lnTo>
                  <a:lnTo>
                    <a:pt x="44860" y="131215"/>
                  </a:lnTo>
                  <a:lnTo>
                    <a:pt x="47334" y="133164"/>
                  </a:lnTo>
                  <a:lnTo>
                    <a:pt x="50676" y="135310"/>
                  </a:lnTo>
                  <a:lnTo>
                    <a:pt x="54599" y="137587"/>
                  </a:lnTo>
                  <a:lnTo>
                    <a:pt x="63472" y="142374"/>
                  </a:lnTo>
                  <a:lnTo>
                    <a:pt x="93012" y="157402"/>
                  </a:lnTo>
                  <a:lnTo>
                    <a:pt x="103123" y="162470"/>
                  </a:lnTo>
                  <a:lnTo>
                    <a:pt x="109036" y="164161"/>
                  </a:lnTo>
                  <a:lnTo>
                    <a:pt x="115518" y="165287"/>
                  </a:lnTo>
                  <a:lnTo>
                    <a:pt x="122379" y="166038"/>
                  </a:lnTo>
                  <a:lnTo>
                    <a:pt x="128646" y="166539"/>
                  </a:lnTo>
                  <a:lnTo>
                    <a:pt x="134519" y="166873"/>
                  </a:lnTo>
                  <a:lnTo>
                    <a:pt x="145558" y="167245"/>
                  </a:lnTo>
                  <a:lnTo>
                    <a:pt x="166443" y="167483"/>
                  </a:lnTo>
                  <a:lnTo>
                    <a:pt x="181822" y="1675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4" name="SMARTInkAnnotation934"/>
            <p:cNvSpPr/>
            <p:nvPr/>
          </p:nvSpPr>
          <p:spPr>
            <a:xfrm>
              <a:off x="9304020" y="5524500"/>
              <a:ext cx="228591" cy="364535"/>
            </a:xfrm>
            <a:custGeom>
              <a:avLst/>
              <a:gdLst/>
              <a:ahLst/>
              <a:cxnLst/>
              <a:rect l="0" t="0" r="0" b="0"/>
              <a:pathLst>
                <a:path w="228591" h="364535">
                  <a:moveTo>
                    <a:pt x="190500" y="0"/>
                  </a:moveTo>
                  <a:lnTo>
                    <a:pt x="179893" y="0"/>
                  </a:lnTo>
                  <a:lnTo>
                    <a:pt x="177503" y="846"/>
                  </a:lnTo>
                  <a:lnTo>
                    <a:pt x="170938" y="5237"/>
                  </a:lnTo>
                  <a:lnTo>
                    <a:pt x="169106" y="6561"/>
                  </a:lnTo>
                  <a:lnTo>
                    <a:pt x="166033" y="7150"/>
                  </a:lnTo>
                  <a:lnTo>
                    <a:pt x="161208" y="7527"/>
                  </a:lnTo>
                  <a:lnTo>
                    <a:pt x="160812" y="6711"/>
                  </a:lnTo>
                  <a:lnTo>
                    <a:pt x="160051" y="311"/>
                  </a:lnTo>
                  <a:lnTo>
                    <a:pt x="166110" y="62"/>
                  </a:lnTo>
                  <a:lnTo>
                    <a:pt x="185746" y="0"/>
                  </a:lnTo>
                  <a:lnTo>
                    <a:pt x="188177" y="848"/>
                  </a:lnTo>
                  <a:lnTo>
                    <a:pt x="193137" y="4045"/>
                  </a:lnTo>
                  <a:lnTo>
                    <a:pt x="198164" y="6031"/>
                  </a:lnTo>
                  <a:lnTo>
                    <a:pt x="203218" y="6914"/>
                  </a:lnTo>
                  <a:lnTo>
                    <a:pt x="208289" y="7306"/>
                  </a:lnTo>
                  <a:lnTo>
                    <a:pt x="213363" y="7481"/>
                  </a:lnTo>
                  <a:lnTo>
                    <a:pt x="215902" y="7527"/>
                  </a:lnTo>
                  <a:lnTo>
                    <a:pt x="217594" y="8405"/>
                  </a:lnTo>
                  <a:lnTo>
                    <a:pt x="218724" y="9836"/>
                  </a:lnTo>
                  <a:lnTo>
                    <a:pt x="219475" y="11637"/>
                  </a:lnTo>
                  <a:lnTo>
                    <a:pt x="220823" y="12838"/>
                  </a:lnTo>
                  <a:lnTo>
                    <a:pt x="222568" y="13638"/>
                  </a:lnTo>
                  <a:lnTo>
                    <a:pt x="224580" y="14172"/>
                  </a:lnTo>
                  <a:lnTo>
                    <a:pt x="225919" y="15375"/>
                  </a:lnTo>
                  <a:lnTo>
                    <a:pt x="226812" y="17023"/>
                  </a:lnTo>
                  <a:lnTo>
                    <a:pt x="227805" y="21113"/>
                  </a:lnTo>
                  <a:lnTo>
                    <a:pt x="228365" y="29021"/>
                  </a:lnTo>
                  <a:lnTo>
                    <a:pt x="228552" y="44178"/>
                  </a:lnTo>
                  <a:lnTo>
                    <a:pt x="228590" y="59620"/>
                  </a:lnTo>
                  <a:lnTo>
                    <a:pt x="227747" y="65147"/>
                  </a:lnTo>
                  <a:lnTo>
                    <a:pt x="226337" y="71371"/>
                  </a:lnTo>
                  <a:lnTo>
                    <a:pt x="224551" y="78061"/>
                  </a:lnTo>
                  <a:lnTo>
                    <a:pt x="223361" y="85060"/>
                  </a:lnTo>
                  <a:lnTo>
                    <a:pt x="222568" y="92267"/>
                  </a:lnTo>
                  <a:lnTo>
                    <a:pt x="222038" y="99611"/>
                  </a:lnTo>
                  <a:lnTo>
                    <a:pt x="221685" y="107894"/>
                  </a:lnTo>
                  <a:lnTo>
                    <a:pt x="221293" y="126128"/>
                  </a:lnTo>
                  <a:lnTo>
                    <a:pt x="221073" y="155434"/>
                  </a:lnTo>
                  <a:lnTo>
                    <a:pt x="220196" y="165429"/>
                  </a:lnTo>
                  <a:lnTo>
                    <a:pt x="218762" y="175480"/>
                  </a:lnTo>
                  <a:lnTo>
                    <a:pt x="216962" y="185567"/>
                  </a:lnTo>
                  <a:lnTo>
                    <a:pt x="215762" y="195678"/>
                  </a:lnTo>
                  <a:lnTo>
                    <a:pt x="214961" y="205805"/>
                  </a:lnTo>
                  <a:lnTo>
                    <a:pt x="214426" y="215943"/>
                  </a:lnTo>
                  <a:lnTo>
                    <a:pt x="213834" y="233981"/>
                  </a:lnTo>
                  <a:lnTo>
                    <a:pt x="213454" y="270303"/>
                  </a:lnTo>
                  <a:lnTo>
                    <a:pt x="213360" y="364534"/>
                  </a:lnTo>
                  <a:lnTo>
                    <a:pt x="213360" y="361351"/>
                  </a:lnTo>
                  <a:lnTo>
                    <a:pt x="212513" y="360281"/>
                  </a:lnTo>
                  <a:lnTo>
                    <a:pt x="211101" y="359567"/>
                  </a:lnTo>
                  <a:lnTo>
                    <a:pt x="207276" y="358774"/>
                  </a:lnTo>
                  <a:lnTo>
                    <a:pt x="200362" y="358328"/>
                  </a:lnTo>
                  <a:lnTo>
                    <a:pt x="195448" y="358224"/>
                  </a:lnTo>
                  <a:lnTo>
                    <a:pt x="192106" y="357349"/>
                  </a:lnTo>
                  <a:lnTo>
                    <a:pt x="188182" y="355919"/>
                  </a:lnTo>
                  <a:lnTo>
                    <a:pt x="183876" y="354119"/>
                  </a:lnTo>
                  <a:lnTo>
                    <a:pt x="179310" y="352073"/>
                  </a:lnTo>
                  <a:lnTo>
                    <a:pt x="169723" y="347541"/>
                  </a:lnTo>
                  <a:lnTo>
                    <a:pt x="163948" y="345994"/>
                  </a:lnTo>
                  <a:lnTo>
                    <a:pt x="157559" y="344963"/>
                  </a:lnTo>
                  <a:lnTo>
                    <a:pt x="150759" y="344275"/>
                  </a:lnTo>
                  <a:lnTo>
                    <a:pt x="143685" y="342970"/>
                  </a:lnTo>
                  <a:lnTo>
                    <a:pt x="136430" y="341254"/>
                  </a:lnTo>
                  <a:lnTo>
                    <a:pt x="129054" y="339262"/>
                  </a:lnTo>
                  <a:lnTo>
                    <a:pt x="120749" y="337935"/>
                  </a:lnTo>
                  <a:lnTo>
                    <a:pt x="111825" y="337050"/>
                  </a:lnTo>
                  <a:lnTo>
                    <a:pt x="102491" y="336460"/>
                  </a:lnTo>
                  <a:lnTo>
                    <a:pt x="92881" y="335219"/>
                  </a:lnTo>
                  <a:lnTo>
                    <a:pt x="83087" y="333546"/>
                  </a:lnTo>
                  <a:lnTo>
                    <a:pt x="73172" y="331584"/>
                  </a:lnTo>
                  <a:lnTo>
                    <a:pt x="53124" y="327146"/>
                  </a:lnTo>
                  <a:lnTo>
                    <a:pt x="43034" y="324778"/>
                  </a:lnTo>
                  <a:lnTo>
                    <a:pt x="33770" y="322352"/>
                  </a:lnTo>
                  <a:lnTo>
                    <a:pt x="25055" y="319888"/>
                  </a:lnTo>
                  <a:lnTo>
                    <a:pt x="0" y="312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5" name="SMARTInkAnnotation935"/>
            <p:cNvSpPr/>
            <p:nvPr/>
          </p:nvSpPr>
          <p:spPr>
            <a:xfrm>
              <a:off x="9563100" y="5623563"/>
              <a:ext cx="335281" cy="50046"/>
            </a:xfrm>
            <a:custGeom>
              <a:avLst/>
              <a:gdLst/>
              <a:ahLst/>
              <a:cxnLst/>
              <a:rect l="0" t="0" r="0" b="0"/>
              <a:pathLst>
                <a:path w="335281" h="50046">
                  <a:moveTo>
                    <a:pt x="0" y="38097"/>
                  </a:moveTo>
                  <a:lnTo>
                    <a:pt x="6561" y="44658"/>
                  </a:lnTo>
                  <a:lnTo>
                    <a:pt x="9407" y="45246"/>
                  </a:lnTo>
                  <a:lnTo>
                    <a:pt x="11350" y="45403"/>
                  </a:lnTo>
                  <a:lnTo>
                    <a:pt x="12648" y="46354"/>
                  </a:lnTo>
                  <a:lnTo>
                    <a:pt x="13511" y="47835"/>
                  </a:lnTo>
                  <a:lnTo>
                    <a:pt x="14088" y="49669"/>
                  </a:lnTo>
                  <a:lnTo>
                    <a:pt x="15319" y="50045"/>
                  </a:lnTo>
                  <a:lnTo>
                    <a:pt x="16984" y="49449"/>
                  </a:lnTo>
                  <a:lnTo>
                    <a:pt x="18945" y="48206"/>
                  </a:lnTo>
                  <a:lnTo>
                    <a:pt x="21942" y="46529"/>
                  </a:lnTo>
                  <a:lnTo>
                    <a:pt x="29790" y="42409"/>
                  </a:lnTo>
                  <a:lnTo>
                    <a:pt x="43727" y="35330"/>
                  </a:lnTo>
                  <a:lnTo>
                    <a:pt x="48625" y="33712"/>
                  </a:lnTo>
                  <a:lnTo>
                    <a:pt x="53583" y="32634"/>
                  </a:lnTo>
                  <a:lnTo>
                    <a:pt x="58582" y="31915"/>
                  </a:lnTo>
                  <a:lnTo>
                    <a:pt x="64454" y="30589"/>
                  </a:lnTo>
                  <a:lnTo>
                    <a:pt x="70910" y="28858"/>
                  </a:lnTo>
                  <a:lnTo>
                    <a:pt x="77753" y="26858"/>
                  </a:lnTo>
                  <a:lnTo>
                    <a:pt x="112223" y="17564"/>
                  </a:lnTo>
                  <a:lnTo>
                    <a:pt x="128617" y="12602"/>
                  </a:lnTo>
                  <a:lnTo>
                    <a:pt x="137391" y="10941"/>
                  </a:lnTo>
                  <a:lnTo>
                    <a:pt x="146628" y="9833"/>
                  </a:lnTo>
                  <a:lnTo>
                    <a:pt x="156172" y="9094"/>
                  </a:lnTo>
                  <a:lnTo>
                    <a:pt x="165921" y="7755"/>
                  </a:lnTo>
                  <a:lnTo>
                    <a:pt x="175807" y="6016"/>
                  </a:lnTo>
                  <a:lnTo>
                    <a:pt x="185786" y="4010"/>
                  </a:lnTo>
                  <a:lnTo>
                    <a:pt x="194977" y="2672"/>
                  </a:lnTo>
                  <a:lnTo>
                    <a:pt x="203645" y="1781"/>
                  </a:lnTo>
                  <a:lnTo>
                    <a:pt x="211963" y="1186"/>
                  </a:lnTo>
                  <a:lnTo>
                    <a:pt x="220895" y="790"/>
                  </a:lnTo>
                  <a:lnTo>
                    <a:pt x="239851" y="349"/>
                  </a:lnTo>
                  <a:lnTo>
                    <a:pt x="320597" y="0"/>
                  </a:lnTo>
                  <a:lnTo>
                    <a:pt x="323798" y="846"/>
                  </a:lnTo>
                  <a:lnTo>
                    <a:pt x="326779" y="2256"/>
                  </a:lnTo>
                  <a:lnTo>
                    <a:pt x="335280" y="76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6" name="SMARTInkAnnotation936"/>
            <p:cNvSpPr/>
            <p:nvPr/>
          </p:nvSpPr>
          <p:spPr>
            <a:xfrm>
              <a:off x="9700260" y="5715000"/>
              <a:ext cx="205741" cy="38018"/>
            </a:xfrm>
            <a:custGeom>
              <a:avLst/>
              <a:gdLst/>
              <a:ahLst/>
              <a:cxnLst/>
              <a:rect l="0" t="0" r="0" b="0"/>
              <a:pathLst>
                <a:path w="205741" h="38018">
                  <a:moveTo>
                    <a:pt x="0" y="15240"/>
                  </a:moveTo>
                  <a:lnTo>
                    <a:pt x="0" y="27376"/>
                  </a:lnTo>
                  <a:lnTo>
                    <a:pt x="846" y="30950"/>
                  </a:lnTo>
                  <a:lnTo>
                    <a:pt x="2259" y="33334"/>
                  </a:lnTo>
                  <a:lnTo>
                    <a:pt x="4045" y="34923"/>
                  </a:lnTo>
                  <a:lnTo>
                    <a:pt x="6083" y="35982"/>
                  </a:lnTo>
                  <a:lnTo>
                    <a:pt x="10605" y="37159"/>
                  </a:lnTo>
                  <a:lnTo>
                    <a:pt x="13844" y="37473"/>
                  </a:lnTo>
                  <a:lnTo>
                    <a:pt x="17696" y="37682"/>
                  </a:lnTo>
                  <a:lnTo>
                    <a:pt x="28950" y="37976"/>
                  </a:lnTo>
                  <a:lnTo>
                    <a:pt x="32000" y="38017"/>
                  </a:lnTo>
                  <a:lnTo>
                    <a:pt x="36574" y="37199"/>
                  </a:lnTo>
                  <a:lnTo>
                    <a:pt x="42162" y="35806"/>
                  </a:lnTo>
                  <a:lnTo>
                    <a:pt x="48428" y="34031"/>
                  </a:lnTo>
                  <a:lnTo>
                    <a:pt x="55993" y="32847"/>
                  </a:lnTo>
                  <a:lnTo>
                    <a:pt x="64421" y="32058"/>
                  </a:lnTo>
                  <a:lnTo>
                    <a:pt x="73427" y="31533"/>
                  </a:lnTo>
                  <a:lnTo>
                    <a:pt x="81972" y="30335"/>
                  </a:lnTo>
                  <a:lnTo>
                    <a:pt x="90208" y="28690"/>
                  </a:lnTo>
                  <a:lnTo>
                    <a:pt x="98238" y="26747"/>
                  </a:lnTo>
                  <a:lnTo>
                    <a:pt x="106980" y="25451"/>
                  </a:lnTo>
                  <a:lnTo>
                    <a:pt x="116193" y="24587"/>
                  </a:lnTo>
                  <a:lnTo>
                    <a:pt x="125722" y="24012"/>
                  </a:lnTo>
                  <a:lnTo>
                    <a:pt x="135461" y="21935"/>
                  </a:lnTo>
                  <a:lnTo>
                    <a:pt x="145341" y="18856"/>
                  </a:lnTo>
                  <a:lnTo>
                    <a:pt x="155313" y="15111"/>
                  </a:lnTo>
                  <a:lnTo>
                    <a:pt x="165349" y="11767"/>
                  </a:lnTo>
                  <a:lnTo>
                    <a:pt x="175427" y="8692"/>
                  </a:lnTo>
                  <a:lnTo>
                    <a:pt x="2057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7" name="SMARTInkAnnotation937"/>
            <p:cNvSpPr/>
            <p:nvPr/>
          </p:nvSpPr>
          <p:spPr>
            <a:xfrm>
              <a:off x="10043160" y="5570220"/>
              <a:ext cx="53342" cy="181335"/>
            </a:xfrm>
            <a:custGeom>
              <a:avLst/>
              <a:gdLst/>
              <a:ahLst/>
              <a:cxnLst/>
              <a:rect l="0" t="0" r="0" b="0"/>
              <a:pathLst>
                <a:path w="53342" h="181335">
                  <a:moveTo>
                    <a:pt x="53341" y="0"/>
                  </a:moveTo>
                  <a:lnTo>
                    <a:pt x="49295" y="12135"/>
                  </a:lnTo>
                  <a:lnTo>
                    <a:pt x="48104" y="17404"/>
                  </a:lnTo>
                  <a:lnTo>
                    <a:pt x="47309" y="22609"/>
                  </a:lnTo>
                  <a:lnTo>
                    <a:pt x="46780" y="27773"/>
                  </a:lnTo>
                  <a:lnTo>
                    <a:pt x="46426" y="32909"/>
                  </a:lnTo>
                  <a:lnTo>
                    <a:pt x="46192" y="38026"/>
                  </a:lnTo>
                  <a:lnTo>
                    <a:pt x="46035" y="43130"/>
                  </a:lnTo>
                  <a:lnTo>
                    <a:pt x="45083" y="47381"/>
                  </a:lnTo>
                  <a:lnTo>
                    <a:pt x="43603" y="51060"/>
                  </a:lnTo>
                  <a:lnTo>
                    <a:pt x="41769" y="54360"/>
                  </a:lnTo>
                  <a:lnTo>
                    <a:pt x="40545" y="58253"/>
                  </a:lnTo>
                  <a:lnTo>
                    <a:pt x="39731" y="62542"/>
                  </a:lnTo>
                  <a:lnTo>
                    <a:pt x="39188" y="67095"/>
                  </a:lnTo>
                  <a:lnTo>
                    <a:pt x="38825" y="71823"/>
                  </a:lnTo>
                  <a:lnTo>
                    <a:pt x="38584" y="76669"/>
                  </a:lnTo>
                  <a:lnTo>
                    <a:pt x="38422" y="81593"/>
                  </a:lnTo>
                  <a:lnTo>
                    <a:pt x="37468" y="86568"/>
                  </a:lnTo>
                  <a:lnTo>
                    <a:pt x="35985" y="91579"/>
                  </a:lnTo>
                  <a:lnTo>
                    <a:pt x="34150" y="96613"/>
                  </a:lnTo>
                  <a:lnTo>
                    <a:pt x="32927" y="102509"/>
                  </a:lnTo>
                  <a:lnTo>
                    <a:pt x="32112" y="108979"/>
                  </a:lnTo>
                  <a:lnTo>
                    <a:pt x="31568" y="115833"/>
                  </a:lnTo>
                  <a:lnTo>
                    <a:pt x="30358" y="122095"/>
                  </a:lnTo>
                  <a:lnTo>
                    <a:pt x="28706" y="127964"/>
                  </a:lnTo>
                  <a:lnTo>
                    <a:pt x="26758" y="133569"/>
                  </a:lnTo>
                  <a:lnTo>
                    <a:pt x="25459" y="139000"/>
                  </a:lnTo>
                  <a:lnTo>
                    <a:pt x="24591" y="144313"/>
                  </a:lnTo>
                  <a:lnTo>
                    <a:pt x="24014" y="149549"/>
                  </a:lnTo>
                  <a:lnTo>
                    <a:pt x="22784" y="153886"/>
                  </a:lnTo>
                  <a:lnTo>
                    <a:pt x="21116" y="157624"/>
                  </a:lnTo>
                  <a:lnTo>
                    <a:pt x="19158" y="160963"/>
                  </a:lnTo>
                  <a:lnTo>
                    <a:pt x="17851" y="164035"/>
                  </a:lnTo>
                  <a:lnTo>
                    <a:pt x="16981" y="166931"/>
                  </a:lnTo>
                  <a:lnTo>
                    <a:pt x="16400" y="169707"/>
                  </a:lnTo>
                  <a:lnTo>
                    <a:pt x="15166" y="172404"/>
                  </a:lnTo>
                  <a:lnTo>
                    <a:pt x="13498" y="175050"/>
                  </a:lnTo>
                  <a:lnTo>
                    <a:pt x="8781" y="181334"/>
                  </a:lnTo>
                  <a:lnTo>
                    <a:pt x="8394" y="181003"/>
                  </a:lnTo>
                  <a:lnTo>
                    <a:pt x="7964" y="178377"/>
                  </a:lnTo>
                  <a:lnTo>
                    <a:pt x="7003" y="176492"/>
                  </a:lnTo>
                  <a:lnTo>
                    <a:pt x="5515" y="174387"/>
                  </a:lnTo>
                  <a:lnTo>
                    <a:pt x="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8" name="SMARTInkAnnotation938"/>
            <p:cNvSpPr/>
            <p:nvPr/>
          </p:nvSpPr>
          <p:spPr>
            <a:xfrm>
              <a:off x="10043160" y="5524633"/>
              <a:ext cx="259081" cy="205568"/>
            </a:xfrm>
            <a:custGeom>
              <a:avLst/>
              <a:gdLst/>
              <a:ahLst/>
              <a:cxnLst/>
              <a:rect l="0" t="0" r="0" b="0"/>
              <a:pathLst>
                <a:path w="259081" h="205568">
                  <a:moveTo>
                    <a:pt x="0" y="159887"/>
                  </a:moveTo>
                  <a:lnTo>
                    <a:pt x="0" y="128069"/>
                  </a:lnTo>
                  <a:lnTo>
                    <a:pt x="846" y="121742"/>
                  </a:lnTo>
                  <a:lnTo>
                    <a:pt x="2259" y="115830"/>
                  </a:lnTo>
                  <a:lnTo>
                    <a:pt x="4045" y="110196"/>
                  </a:lnTo>
                  <a:lnTo>
                    <a:pt x="5238" y="104746"/>
                  </a:lnTo>
                  <a:lnTo>
                    <a:pt x="6031" y="99420"/>
                  </a:lnTo>
                  <a:lnTo>
                    <a:pt x="6561" y="94176"/>
                  </a:lnTo>
                  <a:lnTo>
                    <a:pt x="7761" y="88139"/>
                  </a:lnTo>
                  <a:lnTo>
                    <a:pt x="9407" y="81576"/>
                  </a:lnTo>
                  <a:lnTo>
                    <a:pt x="11350" y="74659"/>
                  </a:lnTo>
                  <a:lnTo>
                    <a:pt x="13494" y="68355"/>
                  </a:lnTo>
                  <a:lnTo>
                    <a:pt x="15769" y="62459"/>
                  </a:lnTo>
                  <a:lnTo>
                    <a:pt x="18134" y="56835"/>
                  </a:lnTo>
                  <a:lnTo>
                    <a:pt x="20555" y="51393"/>
                  </a:lnTo>
                  <a:lnTo>
                    <a:pt x="25504" y="40829"/>
                  </a:lnTo>
                  <a:lnTo>
                    <a:pt x="28009" y="36488"/>
                  </a:lnTo>
                  <a:lnTo>
                    <a:pt x="30527" y="32748"/>
                  </a:lnTo>
                  <a:lnTo>
                    <a:pt x="35580" y="26334"/>
                  </a:lnTo>
                  <a:lnTo>
                    <a:pt x="40649" y="20661"/>
                  </a:lnTo>
                  <a:lnTo>
                    <a:pt x="47983" y="15317"/>
                  </a:lnTo>
                  <a:lnTo>
                    <a:pt x="56039" y="10121"/>
                  </a:lnTo>
                  <a:lnTo>
                    <a:pt x="62442" y="4988"/>
                  </a:lnTo>
                  <a:lnTo>
                    <a:pt x="66181" y="3281"/>
                  </a:lnTo>
                  <a:lnTo>
                    <a:pt x="70368" y="2143"/>
                  </a:lnTo>
                  <a:lnTo>
                    <a:pt x="74853" y="1385"/>
                  </a:lnTo>
                  <a:lnTo>
                    <a:pt x="82093" y="541"/>
                  </a:lnTo>
                  <a:lnTo>
                    <a:pt x="88979" y="167"/>
                  </a:lnTo>
                  <a:lnTo>
                    <a:pt x="97684" y="0"/>
                  </a:lnTo>
                  <a:lnTo>
                    <a:pt x="102376" y="802"/>
                  </a:lnTo>
                  <a:lnTo>
                    <a:pt x="107198" y="2184"/>
                  </a:lnTo>
                  <a:lnTo>
                    <a:pt x="112105" y="3952"/>
                  </a:lnTo>
                  <a:lnTo>
                    <a:pt x="117069" y="5130"/>
                  </a:lnTo>
                  <a:lnTo>
                    <a:pt x="122073" y="5915"/>
                  </a:lnTo>
                  <a:lnTo>
                    <a:pt x="127103" y="6439"/>
                  </a:lnTo>
                  <a:lnTo>
                    <a:pt x="134947" y="9279"/>
                  </a:lnTo>
                  <a:lnTo>
                    <a:pt x="142103" y="13363"/>
                  </a:lnTo>
                  <a:lnTo>
                    <a:pt x="150929" y="18001"/>
                  </a:lnTo>
                  <a:lnTo>
                    <a:pt x="158238" y="22884"/>
                  </a:lnTo>
                  <a:lnTo>
                    <a:pt x="164309" y="27877"/>
                  </a:lnTo>
                  <a:lnTo>
                    <a:pt x="169827" y="32918"/>
                  </a:lnTo>
                  <a:lnTo>
                    <a:pt x="177697" y="40516"/>
                  </a:lnTo>
                  <a:lnTo>
                    <a:pt x="179423" y="43053"/>
                  </a:lnTo>
                  <a:lnTo>
                    <a:pt x="181344" y="48130"/>
                  </a:lnTo>
                  <a:lnTo>
                    <a:pt x="182198" y="53208"/>
                  </a:lnTo>
                  <a:lnTo>
                    <a:pt x="182425" y="55748"/>
                  </a:lnTo>
                  <a:lnTo>
                    <a:pt x="181730" y="58287"/>
                  </a:lnTo>
                  <a:lnTo>
                    <a:pt x="178701" y="63367"/>
                  </a:lnTo>
                  <a:lnTo>
                    <a:pt x="174531" y="68447"/>
                  </a:lnTo>
                  <a:lnTo>
                    <a:pt x="172234" y="70987"/>
                  </a:lnTo>
                  <a:lnTo>
                    <a:pt x="169858" y="72680"/>
                  </a:lnTo>
                  <a:lnTo>
                    <a:pt x="162464" y="75910"/>
                  </a:lnTo>
                  <a:lnTo>
                    <a:pt x="154912" y="81006"/>
                  </a:lnTo>
                  <a:lnTo>
                    <a:pt x="149847" y="82496"/>
                  </a:lnTo>
                  <a:lnTo>
                    <a:pt x="142517" y="83157"/>
                  </a:lnTo>
                  <a:lnTo>
                    <a:pt x="138192" y="83334"/>
                  </a:lnTo>
                  <a:lnTo>
                    <a:pt x="128869" y="83529"/>
                  </a:lnTo>
                  <a:lnTo>
                    <a:pt x="113133" y="83656"/>
                  </a:lnTo>
                  <a:lnTo>
                    <a:pt x="110982" y="84513"/>
                  </a:lnTo>
                  <a:lnTo>
                    <a:pt x="109548" y="85931"/>
                  </a:lnTo>
                  <a:lnTo>
                    <a:pt x="108592" y="87723"/>
                  </a:lnTo>
                  <a:lnTo>
                    <a:pt x="107108" y="88918"/>
                  </a:lnTo>
                  <a:lnTo>
                    <a:pt x="105272" y="89714"/>
                  </a:lnTo>
                  <a:lnTo>
                    <a:pt x="100974" y="90599"/>
                  </a:lnTo>
                  <a:lnTo>
                    <a:pt x="93794" y="91097"/>
                  </a:lnTo>
                  <a:lnTo>
                    <a:pt x="84260" y="91299"/>
                  </a:lnTo>
                  <a:lnTo>
                    <a:pt x="83951" y="95350"/>
                  </a:lnTo>
                  <a:lnTo>
                    <a:pt x="84753" y="96542"/>
                  </a:lnTo>
                  <a:lnTo>
                    <a:pt x="86136" y="97337"/>
                  </a:lnTo>
                  <a:lnTo>
                    <a:pt x="87905" y="97867"/>
                  </a:lnTo>
                  <a:lnTo>
                    <a:pt x="89083" y="99067"/>
                  </a:lnTo>
                  <a:lnTo>
                    <a:pt x="89868" y="100714"/>
                  </a:lnTo>
                  <a:lnTo>
                    <a:pt x="90392" y="102658"/>
                  </a:lnTo>
                  <a:lnTo>
                    <a:pt x="93232" y="107077"/>
                  </a:lnTo>
                  <a:lnTo>
                    <a:pt x="97316" y="112709"/>
                  </a:lnTo>
                  <a:lnTo>
                    <a:pt x="99591" y="116582"/>
                  </a:lnTo>
                  <a:lnTo>
                    <a:pt x="101954" y="120857"/>
                  </a:lnTo>
                  <a:lnTo>
                    <a:pt x="104376" y="124554"/>
                  </a:lnTo>
                  <a:lnTo>
                    <a:pt x="109325" y="130919"/>
                  </a:lnTo>
                  <a:lnTo>
                    <a:pt x="114347" y="136570"/>
                  </a:lnTo>
                  <a:lnTo>
                    <a:pt x="120247" y="142751"/>
                  </a:lnTo>
                  <a:lnTo>
                    <a:pt x="128515" y="151142"/>
                  </a:lnTo>
                  <a:lnTo>
                    <a:pt x="133090" y="154903"/>
                  </a:lnTo>
                  <a:lnTo>
                    <a:pt x="137834" y="158258"/>
                  </a:lnTo>
                  <a:lnTo>
                    <a:pt x="142690" y="161341"/>
                  </a:lnTo>
                  <a:lnTo>
                    <a:pt x="146773" y="165090"/>
                  </a:lnTo>
                  <a:lnTo>
                    <a:pt x="150343" y="169282"/>
                  </a:lnTo>
                  <a:lnTo>
                    <a:pt x="153569" y="173771"/>
                  </a:lnTo>
                  <a:lnTo>
                    <a:pt x="157412" y="177609"/>
                  </a:lnTo>
                  <a:lnTo>
                    <a:pt x="161669" y="181015"/>
                  </a:lnTo>
                  <a:lnTo>
                    <a:pt x="166199" y="184132"/>
                  </a:lnTo>
                  <a:lnTo>
                    <a:pt x="170913" y="187058"/>
                  </a:lnTo>
                  <a:lnTo>
                    <a:pt x="175749" y="189854"/>
                  </a:lnTo>
                  <a:lnTo>
                    <a:pt x="180666" y="192565"/>
                  </a:lnTo>
                  <a:lnTo>
                    <a:pt x="188387" y="197835"/>
                  </a:lnTo>
                  <a:lnTo>
                    <a:pt x="191632" y="200425"/>
                  </a:lnTo>
                  <a:lnTo>
                    <a:pt x="195488" y="202153"/>
                  </a:lnTo>
                  <a:lnTo>
                    <a:pt x="199753" y="203304"/>
                  </a:lnTo>
                  <a:lnTo>
                    <a:pt x="204289" y="204072"/>
                  </a:lnTo>
                  <a:lnTo>
                    <a:pt x="209006" y="204584"/>
                  </a:lnTo>
                  <a:lnTo>
                    <a:pt x="213844" y="204925"/>
                  </a:lnTo>
                  <a:lnTo>
                    <a:pt x="222889" y="205304"/>
                  </a:lnTo>
                  <a:lnTo>
                    <a:pt x="232741" y="205517"/>
                  </a:lnTo>
                  <a:lnTo>
                    <a:pt x="238342" y="205567"/>
                  </a:lnTo>
                  <a:lnTo>
                    <a:pt x="241022" y="204734"/>
                  </a:lnTo>
                  <a:lnTo>
                    <a:pt x="246255" y="201550"/>
                  </a:lnTo>
                  <a:lnTo>
                    <a:pt x="251405" y="197313"/>
                  </a:lnTo>
                  <a:lnTo>
                    <a:pt x="259080" y="1903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69" name="SMARTInkAnnotation939"/>
            <p:cNvSpPr/>
            <p:nvPr/>
          </p:nvSpPr>
          <p:spPr>
            <a:xfrm>
              <a:off x="10340339" y="5517939"/>
              <a:ext cx="53341" cy="296122"/>
            </a:xfrm>
            <a:custGeom>
              <a:avLst/>
              <a:gdLst/>
              <a:ahLst/>
              <a:cxnLst/>
              <a:rect l="0" t="0" r="0" b="0"/>
              <a:pathLst>
                <a:path w="53341" h="296122">
                  <a:moveTo>
                    <a:pt x="30481" y="6561"/>
                  </a:moveTo>
                  <a:lnTo>
                    <a:pt x="43603" y="0"/>
                  </a:lnTo>
                  <a:lnTo>
                    <a:pt x="44309" y="494"/>
                  </a:lnTo>
                  <a:lnTo>
                    <a:pt x="44780" y="1670"/>
                  </a:lnTo>
                  <a:lnTo>
                    <a:pt x="45095" y="3300"/>
                  </a:lnTo>
                  <a:lnTo>
                    <a:pt x="46150" y="5234"/>
                  </a:lnTo>
                  <a:lnTo>
                    <a:pt x="47701" y="7369"/>
                  </a:lnTo>
                  <a:lnTo>
                    <a:pt x="49581" y="9639"/>
                  </a:lnTo>
                  <a:lnTo>
                    <a:pt x="50834" y="12000"/>
                  </a:lnTo>
                  <a:lnTo>
                    <a:pt x="52227" y="16881"/>
                  </a:lnTo>
                  <a:lnTo>
                    <a:pt x="52847" y="24130"/>
                  </a:lnTo>
                  <a:lnTo>
                    <a:pt x="53011" y="28433"/>
                  </a:lnTo>
                  <a:lnTo>
                    <a:pt x="53244" y="46626"/>
                  </a:lnTo>
                  <a:lnTo>
                    <a:pt x="53340" y="120637"/>
                  </a:lnTo>
                  <a:lnTo>
                    <a:pt x="52493" y="131718"/>
                  </a:lnTo>
                  <a:lnTo>
                    <a:pt x="51083" y="142493"/>
                  </a:lnTo>
                  <a:lnTo>
                    <a:pt x="47258" y="164342"/>
                  </a:lnTo>
                  <a:lnTo>
                    <a:pt x="42736" y="188163"/>
                  </a:lnTo>
                  <a:lnTo>
                    <a:pt x="39497" y="199596"/>
                  </a:lnTo>
                  <a:lnTo>
                    <a:pt x="35645" y="210604"/>
                  </a:lnTo>
                  <a:lnTo>
                    <a:pt x="31385" y="221330"/>
                  </a:lnTo>
                  <a:lnTo>
                    <a:pt x="24391" y="240021"/>
                  </a:lnTo>
                  <a:lnTo>
                    <a:pt x="15694" y="264824"/>
                  </a:lnTo>
                  <a:lnTo>
                    <a:pt x="13003" y="272716"/>
                  </a:lnTo>
                  <a:lnTo>
                    <a:pt x="10362" y="278824"/>
                  </a:lnTo>
                  <a:lnTo>
                    <a:pt x="7754" y="283743"/>
                  </a:lnTo>
                  <a:lnTo>
                    <a:pt x="0" y="2961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0" name="SMARTInkAnnotation940"/>
            <p:cNvSpPr/>
            <p:nvPr/>
          </p:nvSpPr>
          <p:spPr>
            <a:xfrm>
              <a:off x="1417320" y="5585468"/>
              <a:ext cx="22861" cy="790033"/>
            </a:xfrm>
            <a:custGeom>
              <a:avLst/>
              <a:gdLst/>
              <a:ahLst/>
              <a:cxnLst/>
              <a:rect l="0" t="0" r="0" b="0"/>
              <a:pathLst>
                <a:path w="22861" h="790033">
                  <a:moveTo>
                    <a:pt x="0" y="22852"/>
                  </a:moveTo>
                  <a:lnTo>
                    <a:pt x="7307" y="15546"/>
                  </a:lnTo>
                  <a:lnTo>
                    <a:pt x="7620" y="0"/>
                  </a:lnTo>
                  <a:lnTo>
                    <a:pt x="7620" y="185234"/>
                  </a:lnTo>
                  <a:lnTo>
                    <a:pt x="8467" y="196300"/>
                  </a:lnTo>
                  <a:lnTo>
                    <a:pt x="9878" y="207911"/>
                  </a:lnTo>
                  <a:lnTo>
                    <a:pt x="11666" y="219884"/>
                  </a:lnTo>
                  <a:lnTo>
                    <a:pt x="12857" y="232100"/>
                  </a:lnTo>
                  <a:lnTo>
                    <a:pt x="13651" y="244477"/>
                  </a:lnTo>
                  <a:lnTo>
                    <a:pt x="14534" y="268672"/>
                  </a:lnTo>
                  <a:lnTo>
                    <a:pt x="15031" y="301333"/>
                  </a:lnTo>
                  <a:lnTo>
                    <a:pt x="15240" y="576580"/>
                  </a:lnTo>
                  <a:lnTo>
                    <a:pt x="14393" y="589277"/>
                  </a:lnTo>
                  <a:lnTo>
                    <a:pt x="12982" y="601976"/>
                  </a:lnTo>
                  <a:lnTo>
                    <a:pt x="11195" y="614674"/>
                  </a:lnTo>
                  <a:lnTo>
                    <a:pt x="10003" y="627373"/>
                  </a:lnTo>
                  <a:lnTo>
                    <a:pt x="9209" y="640073"/>
                  </a:lnTo>
                  <a:lnTo>
                    <a:pt x="8326" y="664625"/>
                  </a:lnTo>
                  <a:lnTo>
                    <a:pt x="7830" y="697489"/>
                  </a:lnTo>
                  <a:lnTo>
                    <a:pt x="7713" y="718366"/>
                  </a:lnTo>
                  <a:lnTo>
                    <a:pt x="8529" y="727828"/>
                  </a:lnTo>
                  <a:lnTo>
                    <a:pt x="9919" y="736676"/>
                  </a:lnTo>
                  <a:lnTo>
                    <a:pt x="11693" y="745114"/>
                  </a:lnTo>
                  <a:lnTo>
                    <a:pt x="12876" y="753280"/>
                  </a:lnTo>
                  <a:lnTo>
                    <a:pt x="13663" y="761264"/>
                  </a:lnTo>
                  <a:lnTo>
                    <a:pt x="14540" y="775215"/>
                  </a:lnTo>
                  <a:lnTo>
                    <a:pt x="15148" y="790032"/>
                  </a:lnTo>
                  <a:lnTo>
                    <a:pt x="16025" y="789998"/>
                  </a:lnTo>
                  <a:lnTo>
                    <a:pt x="17457" y="789130"/>
                  </a:lnTo>
                  <a:lnTo>
                    <a:pt x="19258" y="787703"/>
                  </a:lnTo>
                  <a:lnTo>
                    <a:pt x="20459" y="784213"/>
                  </a:lnTo>
                  <a:lnTo>
                    <a:pt x="21259" y="779346"/>
                  </a:lnTo>
                  <a:lnTo>
                    <a:pt x="22860" y="7619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1" name="SMARTInkAnnotation941"/>
            <p:cNvSpPr/>
            <p:nvPr/>
          </p:nvSpPr>
          <p:spPr>
            <a:xfrm>
              <a:off x="1402080" y="5501640"/>
              <a:ext cx="266701" cy="952501"/>
            </a:xfrm>
            <a:custGeom>
              <a:avLst/>
              <a:gdLst/>
              <a:ahLst/>
              <a:cxnLst/>
              <a:rect l="0" t="0" r="0" b="0"/>
              <a:pathLst>
                <a:path w="266701" h="952501">
                  <a:moveTo>
                    <a:pt x="0" y="0"/>
                  </a:moveTo>
                  <a:lnTo>
                    <a:pt x="0" y="7306"/>
                  </a:lnTo>
                  <a:lnTo>
                    <a:pt x="7306" y="7612"/>
                  </a:lnTo>
                  <a:lnTo>
                    <a:pt x="51190" y="7620"/>
                  </a:lnTo>
                  <a:lnTo>
                    <a:pt x="56987" y="6774"/>
                  </a:lnTo>
                  <a:lnTo>
                    <a:pt x="63391" y="5363"/>
                  </a:lnTo>
                  <a:lnTo>
                    <a:pt x="70201" y="3576"/>
                  </a:lnTo>
                  <a:lnTo>
                    <a:pt x="77280" y="2383"/>
                  </a:lnTo>
                  <a:lnTo>
                    <a:pt x="84540" y="1589"/>
                  </a:lnTo>
                  <a:lnTo>
                    <a:pt x="91920" y="1059"/>
                  </a:lnTo>
                  <a:lnTo>
                    <a:pt x="99380" y="706"/>
                  </a:lnTo>
                  <a:lnTo>
                    <a:pt x="114443" y="314"/>
                  </a:lnTo>
                  <a:lnTo>
                    <a:pt x="153472" y="28"/>
                  </a:lnTo>
                  <a:lnTo>
                    <a:pt x="257908" y="0"/>
                  </a:lnTo>
                  <a:lnTo>
                    <a:pt x="266184" y="7150"/>
                  </a:lnTo>
                  <a:lnTo>
                    <a:pt x="266700" y="7620"/>
                  </a:lnTo>
                  <a:lnTo>
                    <a:pt x="266700" y="44717"/>
                  </a:lnTo>
                  <a:lnTo>
                    <a:pt x="264443" y="54023"/>
                  </a:lnTo>
                  <a:lnTo>
                    <a:pt x="262655" y="58876"/>
                  </a:lnTo>
                  <a:lnTo>
                    <a:pt x="260139" y="77840"/>
                  </a:lnTo>
                  <a:lnTo>
                    <a:pt x="259394" y="103592"/>
                  </a:lnTo>
                  <a:lnTo>
                    <a:pt x="259173" y="128625"/>
                  </a:lnTo>
                  <a:lnTo>
                    <a:pt x="256864" y="148889"/>
                  </a:lnTo>
                  <a:lnTo>
                    <a:pt x="253862" y="172006"/>
                  </a:lnTo>
                  <a:lnTo>
                    <a:pt x="252528" y="196392"/>
                  </a:lnTo>
                  <a:lnTo>
                    <a:pt x="251934" y="221341"/>
                  </a:lnTo>
                  <a:lnTo>
                    <a:pt x="251460" y="907477"/>
                  </a:lnTo>
                  <a:lnTo>
                    <a:pt x="253718" y="920072"/>
                  </a:lnTo>
                  <a:lnTo>
                    <a:pt x="257491" y="934425"/>
                  </a:lnTo>
                  <a:lnTo>
                    <a:pt x="259080" y="952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2" name="SMARTInkAnnotation942"/>
            <p:cNvSpPr/>
            <p:nvPr/>
          </p:nvSpPr>
          <p:spPr>
            <a:xfrm>
              <a:off x="1432588" y="6438900"/>
              <a:ext cx="182853" cy="27006"/>
            </a:xfrm>
            <a:custGeom>
              <a:avLst/>
              <a:gdLst/>
              <a:ahLst/>
              <a:cxnLst/>
              <a:rect l="0" t="0" r="0" b="0"/>
              <a:pathLst>
                <a:path w="182853" h="27006">
                  <a:moveTo>
                    <a:pt x="7592" y="0"/>
                  </a:moveTo>
                  <a:lnTo>
                    <a:pt x="7592" y="8091"/>
                  </a:lnTo>
                  <a:lnTo>
                    <a:pt x="6746" y="10473"/>
                  </a:lnTo>
                  <a:lnTo>
                    <a:pt x="5334" y="12063"/>
                  </a:lnTo>
                  <a:lnTo>
                    <a:pt x="3547" y="13121"/>
                  </a:lnTo>
                  <a:lnTo>
                    <a:pt x="2355" y="14674"/>
                  </a:lnTo>
                  <a:lnTo>
                    <a:pt x="1561" y="16556"/>
                  </a:lnTo>
                  <a:lnTo>
                    <a:pt x="286" y="21615"/>
                  </a:lnTo>
                  <a:lnTo>
                    <a:pt x="182" y="22877"/>
                  </a:lnTo>
                  <a:lnTo>
                    <a:pt x="112" y="24564"/>
                  </a:lnTo>
                  <a:lnTo>
                    <a:pt x="65" y="26536"/>
                  </a:lnTo>
                  <a:lnTo>
                    <a:pt x="34" y="27005"/>
                  </a:lnTo>
                  <a:lnTo>
                    <a:pt x="14" y="26470"/>
                  </a:lnTo>
                  <a:lnTo>
                    <a:pt x="0" y="25267"/>
                  </a:lnTo>
                  <a:lnTo>
                    <a:pt x="837" y="24464"/>
                  </a:lnTo>
                  <a:lnTo>
                    <a:pt x="2242" y="23930"/>
                  </a:lnTo>
                  <a:lnTo>
                    <a:pt x="6535" y="23072"/>
                  </a:lnTo>
                  <a:lnTo>
                    <a:pt x="11638" y="22954"/>
                  </a:lnTo>
                  <a:lnTo>
                    <a:pt x="15370" y="22923"/>
                  </a:lnTo>
                  <a:lnTo>
                    <a:pt x="18704" y="22055"/>
                  </a:lnTo>
                  <a:lnTo>
                    <a:pt x="21773" y="20630"/>
                  </a:lnTo>
                  <a:lnTo>
                    <a:pt x="24666" y="18833"/>
                  </a:lnTo>
                  <a:lnTo>
                    <a:pt x="28288" y="17635"/>
                  </a:lnTo>
                  <a:lnTo>
                    <a:pt x="32396" y="16837"/>
                  </a:lnTo>
                  <a:lnTo>
                    <a:pt x="36828" y="16304"/>
                  </a:lnTo>
                  <a:lnTo>
                    <a:pt x="42323" y="15949"/>
                  </a:lnTo>
                  <a:lnTo>
                    <a:pt x="48526" y="15713"/>
                  </a:lnTo>
                  <a:lnTo>
                    <a:pt x="69392" y="15380"/>
                  </a:lnTo>
                  <a:lnTo>
                    <a:pt x="76732" y="15334"/>
                  </a:lnTo>
                  <a:lnTo>
                    <a:pt x="83319" y="16149"/>
                  </a:lnTo>
                  <a:lnTo>
                    <a:pt x="89403" y="17539"/>
                  </a:lnTo>
                  <a:lnTo>
                    <a:pt x="95153" y="19313"/>
                  </a:lnTo>
                  <a:lnTo>
                    <a:pt x="101526" y="20495"/>
                  </a:lnTo>
                  <a:lnTo>
                    <a:pt x="108315" y="21284"/>
                  </a:lnTo>
                  <a:lnTo>
                    <a:pt x="115380" y="21809"/>
                  </a:lnTo>
                  <a:lnTo>
                    <a:pt x="122631" y="22160"/>
                  </a:lnTo>
                  <a:lnTo>
                    <a:pt x="137461" y="22549"/>
                  </a:lnTo>
                  <a:lnTo>
                    <a:pt x="182852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3" name="SMARTInkAnnotation943"/>
            <p:cNvSpPr/>
            <p:nvPr/>
          </p:nvSpPr>
          <p:spPr>
            <a:xfrm>
              <a:off x="1463040" y="6164580"/>
              <a:ext cx="175261" cy="53341"/>
            </a:xfrm>
            <a:custGeom>
              <a:avLst/>
              <a:gdLst/>
              <a:ahLst/>
              <a:cxnLst/>
              <a:rect l="0" t="0" r="0" b="0"/>
              <a:pathLst>
                <a:path w="175261" h="53341">
                  <a:moveTo>
                    <a:pt x="0" y="0"/>
                  </a:moveTo>
                  <a:lnTo>
                    <a:pt x="0" y="10606"/>
                  </a:lnTo>
                  <a:lnTo>
                    <a:pt x="847" y="12150"/>
                  </a:lnTo>
                  <a:lnTo>
                    <a:pt x="2258" y="13181"/>
                  </a:lnTo>
                  <a:lnTo>
                    <a:pt x="6084" y="14325"/>
                  </a:lnTo>
                  <a:lnTo>
                    <a:pt x="10606" y="14834"/>
                  </a:lnTo>
                  <a:lnTo>
                    <a:pt x="15438" y="15060"/>
                  </a:lnTo>
                  <a:lnTo>
                    <a:pt x="22919" y="15186"/>
                  </a:lnTo>
                  <a:lnTo>
                    <a:pt x="115437" y="15240"/>
                  </a:lnTo>
                  <a:lnTo>
                    <a:pt x="119292" y="16087"/>
                  </a:lnTo>
                  <a:lnTo>
                    <a:pt x="123555" y="17497"/>
                  </a:lnTo>
                  <a:lnTo>
                    <a:pt x="128090" y="19285"/>
                  </a:lnTo>
                  <a:lnTo>
                    <a:pt x="131960" y="20477"/>
                  </a:lnTo>
                  <a:lnTo>
                    <a:pt x="135386" y="21271"/>
                  </a:lnTo>
                  <a:lnTo>
                    <a:pt x="138518" y="21801"/>
                  </a:lnTo>
                  <a:lnTo>
                    <a:pt x="141452" y="23000"/>
                  </a:lnTo>
                  <a:lnTo>
                    <a:pt x="144254" y="24648"/>
                  </a:lnTo>
                  <a:lnTo>
                    <a:pt x="146970" y="26591"/>
                  </a:lnTo>
                  <a:lnTo>
                    <a:pt x="149627" y="28735"/>
                  </a:lnTo>
                  <a:lnTo>
                    <a:pt x="152244" y="31010"/>
                  </a:lnTo>
                  <a:lnTo>
                    <a:pt x="154836" y="33373"/>
                  </a:lnTo>
                  <a:lnTo>
                    <a:pt x="157411" y="34949"/>
                  </a:lnTo>
                  <a:lnTo>
                    <a:pt x="159974" y="35999"/>
                  </a:lnTo>
                  <a:lnTo>
                    <a:pt x="162529" y="36699"/>
                  </a:lnTo>
                  <a:lnTo>
                    <a:pt x="164233" y="38013"/>
                  </a:lnTo>
                  <a:lnTo>
                    <a:pt x="165369" y="39735"/>
                  </a:lnTo>
                  <a:lnTo>
                    <a:pt x="166126" y="41731"/>
                  </a:lnTo>
                  <a:lnTo>
                    <a:pt x="167478" y="43907"/>
                  </a:lnTo>
                  <a:lnTo>
                    <a:pt x="169225" y="46205"/>
                  </a:lnTo>
                  <a:lnTo>
                    <a:pt x="17526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4" name="SMARTInkAnnotation944"/>
            <p:cNvSpPr/>
            <p:nvPr/>
          </p:nvSpPr>
          <p:spPr>
            <a:xfrm>
              <a:off x="1463040" y="6271260"/>
              <a:ext cx="190501" cy="15241"/>
            </a:xfrm>
            <a:custGeom>
              <a:avLst/>
              <a:gdLst/>
              <a:ahLst/>
              <a:cxnLst/>
              <a:rect l="0" t="0" r="0" b="0"/>
              <a:pathLst>
                <a:path w="190501" h="15241">
                  <a:moveTo>
                    <a:pt x="0" y="0"/>
                  </a:moveTo>
                  <a:lnTo>
                    <a:pt x="0" y="7306"/>
                  </a:lnTo>
                  <a:lnTo>
                    <a:pt x="847" y="6564"/>
                  </a:lnTo>
                  <a:lnTo>
                    <a:pt x="6561" y="1032"/>
                  </a:lnTo>
                  <a:lnTo>
                    <a:pt x="7761" y="688"/>
                  </a:lnTo>
                  <a:lnTo>
                    <a:pt x="11351" y="306"/>
                  </a:lnTo>
                  <a:lnTo>
                    <a:pt x="16986" y="40"/>
                  </a:lnTo>
                  <a:lnTo>
                    <a:pt x="104237" y="0"/>
                  </a:lnTo>
                  <a:lnTo>
                    <a:pt x="108438" y="846"/>
                  </a:lnTo>
                  <a:lnTo>
                    <a:pt x="112085" y="2258"/>
                  </a:lnTo>
                  <a:lnTo>
                    <a:pt x="115363" y="4045"/>
                  </a:lnTo>
                  <a:lnTo>
                    <a:pt x="118396" y="5237"/>
                  </a:lnTo>
                  <a:lnTo>
                    <a:pt x="121264" y="6031"/>
                  </a:lnTo>
                  <a:lnTo>
                    <a:pt x="124023" y="6561"/>
                  </a:lnTo>
                  <a:lnTo>
                    <a:pt x="126708" y="6914"/>
                  </a:lnTo>
                  <a:lnTo>
                    <a:pt x="131950" y="7306"/>
                  </a:lnTo>
                  <a:lnTo>
                    <a:pt x="139360" y="7480"/>
                  </a:lnTo>
                  <a:lnTo>
                    <a:pt x="149824" y="7593"/>
                  </a:lnTo>
                  <a:lnTo>
                    <a:pt x="151529" y="8448"/>
                  </a:lnTo>
                  <a:lnTo>
                    <a:pt x="153513" y="9866"/>
                  </a:lnTo>
                  <a:lnTo>
                    <a:pt x="155682" y="11657"/>
                  </a:lnTo>
                  <a:lnTo>
                    <a:pt x="158821" y="12851"/>
                  </a:lnTo>
                  <a:lnTo>
                    <a:pt x="162607" y="13647"/>
                  </a:lnTo>
                  <a:lnTo>
                    <a:pt x="166825" y="14178"/>
                  </a:lnTo>
                  <a:lnTo>
                    <a:pt x="170484" y="14532"/>
                  </a:lnTo>
                  <a:lnTo>
                    <a:pt x="173769" y="14768"/>
                  </a:lnTo>
                  <a:lnTo>
                    <a:pt x="179677" y="15031"/>
                  </a:lnTo>
                  <a:lnTo>
                    <a:pt x="19050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5" name="SMARTInkAnnotation945"/>
            <p:cNvSpPr/>
            <p:nvPr/>
          </p:nvSpPr>
          <p:spPr>
            <a:xfrm>
              <a:off x="937290" y="6240780"/>
              <a:ext cx="525751" cy="67483"/>
            </a:xfrm>
            <a:custGeom>
              <a:avLst/>
              <a:gdLst/>
              <a:ahLst/>
              <a:cxnLst/>
              <a:rect l="0" t="0" r="0" b="0"/>
              <a:pathLst>
                <a:path w="525751" h="67483">
                  <a:moveTo>
                    <a:pt x="15210" y="0"/>
                  </a:moveTo>
                  <a:lnTo>
                    <a:pt x="8649" y="6561"/>
                  </a:lnTo>
                  <a:lnTo>
                    <a:pt x="5803" y="7149"/>
                  </a:lnTo>
                  <a:lnTo>
                    <a:pt x="0" y="7617"/>
                  </a:lnTo>
                  <a:lnTo>
                    <a:pt x="17883" y="7620"/>
                  </a:lnTo>
                  <a:lnTo>
                    <a:pt x="21225" y="6774"/>
                  </a:lnTo>
                  <a:lnTo>
                    <a:pt x="25147" y="5362"/>
                  </a:lnTo>
                  <a:lnTo>
                    <a:pt x="29454" y="3575"/>
                  </a:lnTo>
                  <a:lnTo>
                    <a:pt x="33173" y="3230"/>
                  </a:lnTo>
                  <a:lnTo>
                    <a:pt x="36499" y="3847"/>
                  </a:lnTo>
                  <a:lnTo>
                    <a:pt x="39563" y="5104"/>
                  </a:lnTo>
                  <a:lnTo>
                    <a:pt x="49740" y="6501"/>
                  </a:lnTo>
                  <a:lnTo>
                    <a:pt x="61884" y="7123"/>
                  </a:lnTo>
                  <a:lnTo>
                    <a:pt x="72925" y="7399"/>
                  </a:lnTo>
                  <a:lnTo>
                    <a:pt x="110609" y="7601"/>
                  </a:lnTo>
                  <a:lnTo>
                    <a:pt x="116910" y="8454"/>
                  </a:lnTo>
                  <a:lnTo>
                    <a:pt x="123650" y="9869"/>
                  </a:lnTo>
                  <a:lnTo>
                    <a:pt x="130683" y="11659"/>
                  </a:lnTo>
                  <a:lnTo>
                    <a:pt x="138759" y="12853"/>
                  </a:lnTo>
                  <a:lnTo>
                    <a:pt x="147529" y="13649"/>
                  </a:lnTo>
                  <a:lnTo>
                    <a:pt x="156763" y="14179"/>
                  </a:lnTo>
                  <a:lnTo>
                    <a:pt x="173796" y="14769"/>
                  </a:lnTo>
                  <a:lnTo>
                    <a:pt x="189833" y="15877"/>
                  </a:lnTo>
                  <a:lnTo>
                    <a:pt x="197665" y="17358"/>
                  </a:lnTo>
                  <a:lnTo>
                    <a:pt x="205427" y="19192"/>
                  </a:lnTo>
                  <a:lnTo>
                    <a:pt x="213141" y="21261"/>
                  </a:lnTo>
                  <a:lnTo>
                    <a:pt x="228486" y="25819"/>
                  </a:lnTo>
                  <a:lnTo>
                    <a:pt x="236134" y="27372"/>
                  </a:lnTo>
                  <a:lnTo>
                    <a:pt x="251405" y="29098"/>
                  </a:lnTo>
                  <a:lnTo>
                    <a:pt x="259880" y="30405"/>
                  </a:lnTo>
                  <a:lnTo>
                    <a:pt x="268917" y="32123"/>
                  </a:lnTo>
                  <a:lnTo>
                    <a:pt x="278328" y="34115"/>
                  </a:lnTo>
                  <a:lnTo>
                    <a:pt x="287142" y="35444"/>
                  </a:lnTo>
                  <a:lnTo>
                    <a:pt x="295558" y="36329"/>
                  </a:lnTo>
                  <a:lnTo>
                    <a:pt x="311683" y="38159"/>
                  </a:lnTo>
                  <a:lnTo>
                    <a:pt x="319539" y="39833"/>
                  </a:lnTo>
                  <a:lnTo>
                    <a:pt x="327316" y="41795"/>
                  </a:lnTo>
                  <a:lnTo>
                    <a:pt x="335040" y="43950"/>
                  </a:lnTo>
                  <a:lnTo>
                    <a:pt x="350397" y="48602"/>
                  </a:lnTo>
                  <a:lnTo>
                    <a:pt x="373322" y="55981"/>
                  </a:lnTo>
                  <a:lnTo>
                    <a:pt x="380105" y="57641"/>
                  </a:lnTo>
                  <a:lnTo>
                    <a:pt x="392157" y="59485"/>
                  </a:lnTo>
                  <a:lnTo>
                    <a:pt x="405415" y="60304"/>
                  </a:lnTo>
                  <a:lnTo>
                    <a:pt x="418928" y="61515"/>
                  </a:lnTo>
                  <a:lnTo>
                    <a:pt x="424902" y="63023"/>
                  </a:lnTo>
                  <a:lnTo>
                    <a:pt x="430578" y="64875"/>
                  </a:lnTo>
                  <a:lnTo>
                    <a:pt x="441400" y="66933"/>
                  </a:lnTo>
                  <a:lnTo>
                    <a:pt x="446657" y="67482"/>
                  </a:lnTo>
                  <a:lnTo>
                    <a:pt x="457013" y="65835"/>
                  </a:lnTo>
                  <a:lnTo>
                    <a:pt x="462146" y="64210"/>
                  </a:lnTo>
                  <a:lnTo>
                    <a:pt x="474621" y="64662"/>
                  </a:lnTo>
                  <a:lnTo>
                    <a:pt x="481504" y="65968"/>
                  </a:lnTo>
                  <a:lnTo>
                    <a:pt x="493667" y="65162"/>
                  </a:lnTo>
                  <a:lnTo>
                    <a:pt x="499282" y="63761"/>
                  </a:lnTo>
                  <a:lnTo>
                    <a:pt x="511228" y="61790"/>
                  </a:lnTo>
                  <a:lnTo>
                    <a:pt x="514376" y="60666"/>
                  </a:lnTo>
                  <a:lnTo>
                    <a:pt x="517320" y="59071"/>
                  </a:lnTo>
                  <a:lnTo>
                    <a:pt x="52575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6" name="SMARTInkAnnotation946"/>
            <p:cNvSpPr/>
            <p:nvPr/>
          </p:nvSpPr>
          <p:spPr>
            <a:xfrm>
              <a:off x="1287780" y="6217920"/>
              <a:ext cx="121884" cy="121596"/>
            </a:xfrm>
            <a:custGeom>
              <a:avLst/>
              <a:gdLst/>
              <a:ahLst/>
              <a:cxnLst/>
              <a:rect l="0" t="0" r="0" b="0"/>
              <a:pathLst>
                <a:path w="121884" h="121596">
                  <a:moveTo>
                    <a:pt x="38100" y="0"/>
                  </a:moveTo>
                  <a:lnTo>
                    <a:pt x="31539" y="6561"/>
                  </a:lnTo>
                  <a:lnTo>
                    <a:pt x="30951" y="9407"/>
                  </a:lnTo>
                  <a:lnTo>
                    <a:pt x="30794" y="11352"/>
                  </a:lnTo>
                  <a:lnTo>
                    <a:pt x="31536" y="12648"/>
                  </a:lnTo>
                  <a:lnTo>
                    <a:pt x="32877" y="13512"/>
                  </a:lnTo>
                  <a:lnTo>
                    <a:pt x="37068" y="14899"/>
                  </a:lnTo>
                  <a:lnTo>
                    <a:pt x="39899" y="15088"/>
                  </a:lnTo>
                  <a:lnTo>
                    <a:pt x="41839" y="15139"/>
                  </a:lnTo>
                  <a:lnTo>
                    <a:pt x="43133" y="16019"/>
                  </a:lnTo>
                  <a:lnTo>
                    <a:pt x="43995" y="17453"/>
                  </a:lnTo>
                  <a:lnTo>
                    <a:pt x="44570" y="19255"/>
                  </a:lnTo>
                  <a:lnTo>
                    <a:pt x="45800" y="20457"/>
                  </a:lnTo>
                  <a:lnTo>
                    <a:pt x="47467" y="21258"/>
                  </a:lnTo>
                  <a:lnTo>
                    <a:pt x="49425" y="21792"/>
                  </a:lnTo>
                  <a:lnTo>
                    <a:pt x="52423" y="22994"/>
                  </a:lnTo>
                  <a:lnTo>
                    <a:pt x="56115" y="24643"/>
                  </a:lnTo>
                  <a:lnTo>
                    <a:pt x="60270" y="26588"/>
                  </a:lnTo>
                  <a:lnTo>
                    <a:pt x="63887" y="27886"/>
                  </a:lnTo>
                  <a:lnTo>
                    <a:pt x="67145" y="28751"/>
                  </a:lnTo>
                  <a:lnTo>
                    <a:pt x="70163" y="29327"/>
                  </a:lnTo>
                  <a:lnTo>
                    <a:pt x="73022" y="30558"/>
                  </a:lnTo>
                  <a:lnTo>
                    <a:pt x="75775" y="32225"/>
                  </a:lnTo>
                  <a:lnTo>
                    <a:pt x="78456" y="34183"/>
                  </a:lnTo>
                  <a:lnTo>
                    <a:pt x="81938" y="36336"/>
                  </a:lnTo>
                  <a:lnTo>
                    <a:pt x="85952" y="38617"/>
                  </a:lnTo>
                  <a:lnTo>
                    <a:pt x="90321" y="40985"/>
                  </a:lnTo>
                  <a:lnTo>
                    <a:pt x="94081" y="42563"/>
                  </a:lnTo>
                  <a:lnTo>
                    <a:pt x="97434" y="43615"/>
                  </a:lnTo>
                  <a:lnTo>
                    <a:pt x="100516" y="44317"/>
                  </a:lnTo>
                  <a:lnTo>
                    <a:pt x="102571" y="45631"/>
                  </a:lnTo>
                  <a:lnTo>
                    <a:pt x="103940" y="47355"/>
                  </a:lnTo>
                  <a:lnTo>
                    <a:pt x="104854" y="49349"/>
                  </a:lnTo>
                  <a:lnTo>
                    <a:pt x="106309" y="50680"/>
                  </a:lnTo>
                  <a:lnTo>
                    <a:pt x="108126" y="51566"/>
                  </a:lnTo>
                  <a:lnTo>
                    <a:pt x="110184" y="52158"/>
                  </a:lnTo>
                  <a:lnTo>
                    <a:pt x="112403" y="53398"/>
                  </a:lnTo>
                  <a:lnTo>
                    <a:pt x="114729" y="55072"/>
                  </a:lnTo>
                  <a:lnTo>
                    <a:pt x="120500" y="59797"/>
                  </a:lnTo>
                  <a:lnTo>
                    <a:pt x="120973" y="61032"/>
                  </a:lnTo>
                  <a:lnTo>
                    <a:pt x="121499" y="64660"/>
                  </a:lnTo>
                  <a:lnTo>
                    <a:pt x="121795" y="67418"/>
                  </a:lnTo>
                  <a:lnTo>
                    <a:pt x="121865" y="70322"/>
                  </a:lnTo>
                  <a:lnTo>
                    <a:pt x="121883" y="72281"/>
                  </a:lnTo>
                  <a:lnTo>
                    <a:pt x="120202" y="74434"/>
                  </a:lnTo>
                  <a:lnTo>
                    <a:pt x="117388" y="76716"/>
                  </a:lnTo>
                  <a:lnTo>
                    <a:pt x="113819" y="79084"/>
                  </a:lnTo>
                  <a:lnTo>
                    <a:pt x="110593" y="81509"/>
                  </a:lnTo>
                  <a:lnTo>
                    <a:pt x="107595" y="83973"/>
                  </a:lnTo>
                  <a:lnTo>
                    <a:pt x="104750" y="86462"/>
                  </a:lnTo>
                  <a:lnTo>
                    <a:pt x="102007" y="88121"/>
                  </a:lnTo>
                  <a:lnTo>
                    <a:pt x="99331" y="89228"/>
                  </a:lnTo>
                  <a:lnTo>
                    <a:pt x="96701" y="89965"/>
                  </a:lnTo>
                  <a:lnTo>
                    <a:pt x="93254" y="91303"/>
                  </a:lnTo>
                  <a:lnTo>
                    <a:pt x="89262" y="93042"/>
                  </a:lnTo>
                  <a:lnTo>
                    <a:pt x="80312" y="97233"/>
                  </a:lnTo>
                  <a:lnTo>
                    <a:pt x="55753" y="109314"/>
                  </a:lnTo>
                  <a:lnTo>
                    <a:pt x="50715" y="110976"/>
                  </a:lnTo>
                  <a:lnTo>
                    <a:pt x="45663" y="112084"/>
                  </a:lnTo>
                  <a:lnTo>
                    <a:pt x="40602" y="112822"/>
                  </a:lnTo>
                  <a:lnTo>
                    <a:pt x="36382" y="113315"/>
                  </a:lnTo>
                  <a:lnTo>
                    <a:pt x="32721" y="113643"/>
                  </a:lnTo>
                  <a:lnTo>
                    <a:pt x="29434" y="113863"/>
                  </a:lnTo>
                  <a:lnTo>
                    <a:pt x="26396" y="114855"/>
                  </a:lnTo>
                  <a:lnTo>
                    <a:pt x="23524" y="116363"/>
                  </a:lnTo>
                  <a:lnTo>
                    <a:pt x="20763" y="118216"/>
                  </a:lnTo>
                  <a:lnTo>
                    <a:pt x="18075" y="119450"/>
                  </a:lnTo>
                  <a:lnTo>
                    <a:pt x="15437" y="120274"/>
                  </a:lnTo>
                  <a:lnTo>
                    <a:pt x="9164" y="121595"/>
                  </a:lnTo>
                  <a:lnTo>
                    <a:pt x="7803" y="120856"/>
                  </a:lnTo>
                  <a:lnTo>
                    <a:pt x="6049" y="119518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7" name="SMARTInkAnnotation947"/>
            <p:cNvSpPr/>
            <p:nvPr/>
          </p:nvSpPr>
          <p:spPr>
            <a:xfrm>
              <a:off x="1630680" y="6019800"/>
              <a:ext cx="388621" cy="259007"/>
            </a:xfrm>
            <a:custGeom>
              <a:avLst/>
              <a:gdLst/>
              <a:ahLst/>
              <a:cxnLst/>
              <a:rect l="0" t="0" r="0" b="0"/>
              <a:pathLst>
                <a:path w="388621" h="259007">
                  <a:moveTo>
                    <a:pt x="60960" y="198119"/>
                  </a:moveTo>
                  <a:lnTo>
                    <a:pt x="48824" y="198119"/>
                  </a:lnTo>
                  <a:lnTo>
                    <a:pt x="44403" y="198966"/>
                  </a:lnTo>
                  <a:lnTo>
                    <a:pt x="37233" y="202164"/>
                  </a:lnTo>
                  <a:lnTo>
                    <a:pt x="34135" y="202510"/>
                  </a:lnTo>
                  <a:lnTo>
                    <a:pt x="31223" y="201893"/>
                  </a:lnTo>
                  <a:lnTo>
                    <a:pt x="25730" y="199797"/>
                  </a:lnTo>
                  <a:lnTo>
                    <a:pt x="15699" y="198185"/>
                  </a:lnTo>
                  <a:lnTo>
                    <a:pt x="3672" y="198120"/>
                  </a:lnTo>
                  <a:lnTo>
                    <a:pt x="1088" y="198120"/>
                  </a:lnTo>
                  <a:lnTo>
                    <a:pt x="725" y="197273"/>
                  </a:lnTo>
                  <a:lnTo>
                    <a:pt x="0" y="190503"/>
                  </a:lnTo>
                  <a:lnTo>
                    <a:pt x="0" y="190502"/>
                  </a:lnTo>
                  <a:lnTo>
                    <a:pt x="0" y="194545"/>
                  </a:lnTo>
                  <a:lnTo>
                    <a:pt x="847" y="195737"/>
                  </a:lnTo>
                  <a:lnTo>
                    <a:pt x="2258" y="196531"/>
                  </a:lnTo>
                  <a:lnTo>
                    <a:pt x="4045" y="197060"/>
                  </a:lnTo>
                  <a:lnTo>
                    <a:pt x="8289" y="199906"/>
                  </a:lnTo>
                  <a:lnTo>
                    <a:pt x="16887" y="207486"/>
                  </a:lnTo>
                  <a:lnTo>
                    <a:pt x="18878" y="209444"/>
                  </a:lnTo>
                  <a:lnTo>
                    <a:pt x="21899" y="210749"/>
                  </a:lnTo>
                  <a:lnTo>
                    <a:pt x="29770" y="212199"/>
                  </a:lnTo>
                  <a:lnTo>
                    <a:pt x="38914" y="215102"/>
                  </a:lnTo>
                  <a:lnTo>
                    <a:pt x="48622" y="219214"/>
                  </a:lnTo>
                  <a:lnTo>
                    <a:pt x="58581" y="223863"/>
                  </a:lnTo>
                  <a:lnTo>
                    <a:pt x="68652" y="226495"/>
                  </a:lnTo>
                  <a:lnTo>
                    <a:pt x="73708" y="227197"/>
                  </a:lnTo>
                  <a:lnTo>
                    <a:pt x="81583" y="230234"/>
                  </a:lnTo>
                  <a:lnTo>
                    <a:pt x="84869" y="232229"/>
                  </a:lnTo>
                  <a:lnTo>
                    <a:pt x="93035" y="234446"/>
                  </a:lnTo>
                  <a:lnTo>
                    <a:pt x="103156" y="235431"/>
                  </a:lnTo>
                  <a:lnTo>
                    <a:pt x="109410" y="235694"/>
                  </a:lnTo>
                  <a:lnTo>
                    <a:pt x="128092" y="236064"/>
                  </a:lnTo>
                  <a:lnTo>
                    <a:pt x="149574" y="236189"/>
                  </a:lnTo>
                  <a:lnTo>
                    <a:pt x="159893" y="238464"/>
                  </a:lnTo>
                  <a:lnTo>
                    <a:pt x="170124" y="241450"/>
                  </a:lnTo>
                  <a:lnTo>
                    <a:pt x="180315" y="242777"/>
                  </a:lnTo>
                  <a:lnTo>
                    <a:pt x="190489" y="243367"/>
                  </a:lnTo>
                  <a:lnTo>
                    <a:pt x="200655" y="243630"/>
                  </a:lnTo>
                  <a:lnTo>
                    <a:pt x="226059" y="243812"/>
                  </a:lnTo>
                  <a:lnTo>
                    <a:pt x="236220" y="246085"/>
                  </a:lnTo>
                  <a:lnTo>
                    <a:pt x="245533" y="249071"/>
                  </a:lnTo>
                  <a:lnTo>
                    <a:pt x="256383" y="250752"/>
                  </a:lnTo>
                  <a:lnTo>
                    <a:pt x="265219" y="251145"/>
                  </a:lnTo>
                  <a:lnTo>
                    <a:pt x="275669" y="251366"/>
                  </a:lnTo>
                  <a:lnTo>
                    <a:pt x="291996" y="251451"/>
                  </a:lnTo>
                  <a:lnTo>
                    <a:pt x="293724" y="252301"/>
                  </a:lnTo>
                  <a:lnTo>
                    <a:pt x="294876" y="253713"/>
                  </a:lnTo>
                  <a:lnTo>
                    <a:pt x="295644" y="255502"/>
                  </a:lnTo>
                  <a:lnTo>
                    <a:pt x="297003" y="255848"/>
                  </a:lnTo>
                  <a:lnTo>
                    <a:pt x="298755" y="255232"/>
                  </a:lnTo>
                  <a:lnTo>
                    <a:pt x="300770" y="253974"/>
                  </a:lnTo>
                  <a:lnTo>
                    <a:pt x="302114" y="253983"/>
                  </a:lnTo>
                  <a:lnTo>
                    <a:pt x="303009" y="254835"/>
                  </a:lnTo>
                  <a:lnTo>
                    <a:pt x="304447" y="258241"/>
                  </a:lnTo>
                  <a:lnTo>
                    <a:pt x="305411" y="258521"/>
                  </a:lnTo>
                  <a:lnTo>
                    <a:pt x="311330" y="259006"/>
                  </a:lnTo>
                  <a:lnTo>
                    <a:pt x="311693" y="258184"/>
                  </a:lnTo>
                  <a:lnTo>
                    <a:pt x="312356" y="251315"/>
                  </a:lnTo>
                  <a:lnTo>
                    <a:pt x="312412" y="240945"/>
                  </a:lnTo>
                  <a:lnTo>
                    <a:pt x="313261" y="238523"/>
                  </a:lnTo>
                  <a:lnTo>
                    <a:pt x="316463" y="233575"/>
                  </a:lnTo>
                  <a:lnTo>
                    <a:pt x="318450" y="226295"/>
                  </a:lnTo>
                  <a:lnTo>
                    <a:pt x="318980" y="221983"/>
                  </a:lnTo>
                  <a:lnTo>
                    <a:pt x="320180" y="217415"/>
                  </a:lnTo>
                  <a:lnTo>
                    <a:pt x="321827" y="212677"/>
                  </a:lnTo>
                  <a:lnTo>
                    <a:pt x="323771" y="207824"/>
                  </a:lnTo>
                  <a:lnTo>
                    <a:pt x="325068" y="202897"/>
                  </a:lnTo>
                  <a:lnTo>
                    <a:pt x="325932" y="197917"/>
                  </a:lnTo>
                  <a:lnTo>
                    <a:pt x="326508" y="192905"/>
                  </a:lnTo>
                  <a:lnTo>
                    <a:pt x="327739" y="187870"/>
                  </a:lnTo>
                  <a:lnTo>
                    <a:pt x="329406" y="182819"/>
                  </a:lnTo>
                  <a:lnTo>
                    <a:pt x="331364" y="177760"/>
                  </a:lnTo>
                  <a:lnTo>
                    <a:pt x="332670" y="171846"/>
                  </a:lnTo>
                  <a:lnTo>
                    <a:pt x="333540" y="165364"/>
                  </a:lnTo>
                  <a:lnTo>
                    <a:pt x="334120" y="158502"/>
                  </a:lnTo>
                  <a:lnTo>
                    <a:pt x="335353" y="152235"/>
                  </a:lnTo>
                  <a:lnTo>
                    <a:pt x="337022" y="146364"/>
                  </a:lnTo>
                  <a:lnTo>
                    <a:pt x="338982" y="140756"/>
                  </a:lnTo>
                  <a:lnTo>
                    <a:pt x="340288" y="135324"/>
                  </a:lnTo>
                  <a:lnTo>
                    <a:pt x="341159" y="130009"/>
                  </a:lnTo>
                  <a:lnTo>
                    <a:pt x="341739" y="124773"/>
                  </a:lnTo>
                  <a:lnTo>
                    <a:pt x="342973" y="119588"/>
                  </a:lnTo>
                  <a:lnTo>
                    <a:pt x="344642" y="114439"/>
                  </a:lnTo>
                  <a:lnTo>
                    <a:pt x="346601" y="109312"/>
                  </a:lnTo>
                  <a:lnTo>
                    <a:pt x="347908" y="104201"/>
                  </a:lnTo>
                  <a:lnTo>
                    <a:pt x="348779" y="99101"/>
                  </a:lnTo>
                  <a:lnTo>
                    <a:pt x="349359" y="94007"/>
                  </a:lnTo>
                  <a:lnTo>
                    <a:pt x="349746" y="88918"/>
                  </a:lnTo>
                  <a:lnTo>
                    <a:pt x="350004" y="83832"/>
                  </a:lnTo>
                  <a:lnTo>
                    <a:pt x="350176" y="78748"/>
                  </a:lnTo>
                  <a:lnTo>
                    <a:pt x="351138" y="74512"/>
                  </a:lnTo>
                  <a:lnTo>
                    <a:pt x="355689" y="64504"/>
                  </a:lnTo>
                  <a:lnTo>
                    <a:pt x="357051" y="58866"/>
                  </a:lnTo>
                  <a:lnTo>
                    <a:pt x="357817" y="50932"/>
                  </a:lnTo>
                  <a:lnTo>
                    <a:pt x="358772" y="48348"/>
                  </a:lnTo>
                  <a:lnTo>
                    <a:pt x="363313" y="40665"/>
                  </a:lnTo>
                  <a:lnTo>
                    <a:pt x="364673" y="35572"/>
                  </a:lnTo>
                  <a:lnTo>
                    <a:pt x="365438" y="27943"/>
                  </a:lnTo>
                  <a:lnTo>
                    <a:pt x="365718" y="21271"/>
                  </a:lnTo>
                  <a:lnTo>
                    <a:pt x="365760" y="7622"/>
                  </a:lnTo>
                  <a:lnTo>
                    <a:pt x="380594" y="7620"/>
                  </a:lnTo>
                  <a:lnTo>
                    <a:pt x="3886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8" name="SMARTInkAnnotation948"/>
            <p:cNvSpPr/>
            <p:nvPr/>
          </p:nvSpPr>
          <p:spPr>
            <a:xfrm>
              <a:off x="1996441" y="6004560"/>
              <a:ext cx="259080" cy="15241"/>
            </a:xfrm>
            <a:custGeom>
              <a:avLst/>
              <a:gdLst/>
              <a:ahLst/>
              <a:cxnLst/>
              <a:rect l="0" t="0" r="0" b="0"/>
              <a:pathLst>
                <a:path w="259080" h="15241">
                  <a:moveTo>
                    <a:pt x="15240" y="0"/>
                  </a:moveTo>
                  <a:lnTo>
                    <a:pt x="0" y="0"/>
                  </a:lnTo>
                  <a:lnTo>
                    <a:pt x="10605" y="0"/>
                  </a:lnTo>
                  <a:lnTo>
                    <a:pt x="13843" y="846"/>
                  </a:lnTo>
                  <a:lnTo>
                    <a:pt x="17696" y="2258"/>
                  </a:lnTo>
                  <a:lnTo>
                    <a:pt x="21957" y="4045"/>
                  </a:lnTo>
                  <a:lnTo>
                    <a:pt x="25644" y="5237"/>
                  </a:lnTo>
                  <a:lnTo>
                    <a:pt x="28949" y="6031"/>
                  </a:lnTo>
                  <a:lnTo>
                    <a:pt x="31999" y="6561"/>
                  </a:lnTo>
                  <a:lnTo>
                    <a:pt x="35726" y="6914"/>
                  </a:lnTo>
                  <a:lnTo>
                    <a:pt x="39904" y="7149"/>
                  </a:lnTo>
                  <a:lnTo>
                    <a:pt x="49061" y="7411"/>
                  </a:lnTo>
                  <a:lnTo>
                    <a:pt x="88931" y="7612"/>
                  </a:lnTo>
                  <a:lnTo>
                    <a:pt x="94000" y="8461"/>
                  </a:lnTo>
                  <a:lnTo>
                    <a:pt x="99073" y="9873"/>
                  </a:lnTo>
                  <a:lnTo>
                    <a:pt x="104148" y="11663"/>
                  </a:lnTo>
                  <a:lnTo>
                    <a:pt x="109225" y="12855"/>
                  </a:lnTo>
                  <a:lnTo>
                    <a:pt x="114304" y="13650"/>
                  </a:lnTo>
                  <a:lnTo>
                    <a:pt x="119382" y="14180"/>
                  </a:lnTo>
                  <a:lnTo>
                    <a:pt x="125308" y="14533"/>
                  </a:lnTo>
                  <a:lnTo>
                    <a:pt x="138665" y="14926"/>
                  </a:lnTo>
                  <a:lnTo>
                    <a:pt x="156616" y="15177"/>
                  </a:lnTo>
                  <a:lnTo>
                    <a:pt x="246054" y="15240"/>
                  </a:lnTo>
                  <a:lnTo>
                    <a:pt x="248703" y="14394"/>
                  </a:lnTo>
                  <a:lnTo>
                    <a:pt x="251315" y="12982"/>
                  </a:lnTo>
                  <a:lnTo>
                    <a:pt x="259079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79" name="SMARTInkAnnotation949"/>
            <p:cNvSpPr/>
            <p:nvPr/>
          </p:nvSpPr>
          <p:spPr>
            <a:xfrm>
              <a:off x="2377448" y="5821680"/>
              <a:ext cx="30473" cy="479448"/>
            </a:xfrm>
            <a:custGeom>
              <a:avLst/>
              <a:gdLst/>
              <a:ahLst/>
              <a:cxnLst/>
              <a:rect l="0" t="0" r="0" b="0"/>
              <a:pathLst>
                <a:path w="30473" h="479448">
                  <a:moveTo>
                    <a:pt x="15232" y="0"/>
                  </a:moveTo>
                  <a:lnTo>
                    <a:pt x="11187" y="0"/>
                  </a:lnTo>
                  <a:lnTo>
                    <a:pt x="9995" y="846"/>
                  </a:lnTo>
                  <a:lnTo>
                    <a:pt x="9201" y="2258"/>
                  </a:lnTo>
                  <a:lnTo>
                    <a:pt x="7640" y="7527"/>
                  </a:lnTo>
                  <a:lnTo>
                    <a:pt x="6784" y="7558"/>
                  </a:lnTo>
                  <a:lnTo>
                    <a:pt x="1054" y="7612"/>
                  </a:lnTo>
                  <a:lnTo>
                    <a:pt x="700" y="8461"/>
                  </a:lnTo>
                  <a:lnTo>
                    <a:pt x="85" y="18225"/>
                  </a:lnTo>
                  <a:lnTo>
                    <a:pt x="0" y="43665"/>
                  </a:lnTo>
                  <a:lnTo>
                    <a:pt x="844" y="49430"/>
                  </a:lnTo>
                  <a:lnTo>
                    <a:pt x="2253" y="55813"/>
                  </a:lnTo>
                  <a:lnTo>
                    <a:pt x="4040" y="62609"/>
                  </a:lnTo>
                  <a:lnTo>
                    <a:pt x="5231" y="71373"/>
                  </a:lnTo>
                  <a:lnTo>
                    <a:pt x="6025" y="81448"/>
                  </a:lnTo>
                  <a:lnTo>
                    <a:pt x="6554" y="92399"/>
                  </a:lnTo>
                  <a:lnTo>
                    <a:pt x="7141" y="115855"/>
                  </a:lnTo>
                  <a:lnTo>
                    <a:pt x="7519" y="165407"/>
                  </a:lnTo>
                  <a:lnTo>
                    <a:pt x="8397" y="178851"/>
                  </a:lnTo>
                  <a:lnTo>
                    <a:pt x="9828" y="192894"/>
                  </a:lnTo>
                  <a:lnTo>
                    <a:pt x="11630" y="207336"/>
                  </a:lnTo>
                  <a:lnTo>
                    <a:pt x="12831" y="221197"/>
                  </a:lnTo>
                  <a:lnTo>
                    <a:pt x="13631" y="234672"/>
                  </a:lnTo>
                  <a:lnTo>
                    <a:pt x="14165" y="247888"/>
                  </a:lnTo>
                  <a:lnTo>
                    <a:pt x="14758" y="276119"/>
                  </a:lnTo>
                  <a:lnTo>
                    <a:pt x="15224" y="398234"/>
                  </a:lnTo>
                  <a:lnTo>
                    <a:pt x="16073" y="406882"/>
                  </a:lnTo>
                  <a:lnTo>
                    <a:pt x="17486" y="414341"/>
                  </a:lnTo>
                  <a:lnTo>
                    <a:pt x="19275" y="421008"/>
                  </a:lnTo>
                  <a:lnTo>
                    <a:pt x="20467" y="427992"/>
                  </a:lnTo>
                  <a:lnTo>
                    <a:pt x="21262" y="435188"/>
                  </a:lnTo>
                  <a:lnTo>
                    <a:pt x="22146" y="449110"/>
                  </a:lnTo>
                  <a:lnTo>
                    <a:pt x="22538" y="460942"/>
                  </a:lnTo>
                  <a:lnTo>
                    <a:pt x="22759" y="473078"/>
                  </a:lnTo>
                  <a:lnTo>
                    <a:pt x="23637" y="475405"/>
                  </a:lnTo>
                  <a:lnTo>
                    <a:pt x="25068" y="476957"/>
                  </a:lnTo>
                  <a:lnTo>
                    <a:pt x="29405" y="479447"/>
                  </a:lnTo>
                  <a:lnTo>
                    <a:pt x="29760" y="478804"/>
                  </a:lnTo>
                  <a:lnTo>
                    <a:pt x="30261" y="473855"/>
                  </a:lnTo>
                  <a:lnTo>
                    <a:pt x="30472" y="464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0" name="SMARTInkAnnotation950"/>
            <p:cNvSpPr/>
            <p:nvPr/>
          </p:nvSpPr>
          <p:spPr>
            <a:xfrm>
              <a:off x="2377545" y="5646773"/>
              <a:ext cx="510436" cy="784508"/>
            </a:xfrm>
            <a:custGeom>
              <a:avLst/>
              <a:gdLst/>
              <a:ahLst/>
              <a:cxnLst/>
              <a:rect l="0" t="0" r="0" b="0"/>
              <a:pathLst>
                <a:path w="510436" h="784508">
                  <a:moveTo>
                    <a:pt x="45615" y="106327"/>
                  </a:moveTo>
                  <a:lnTo>
                    <a:pt x="41570" y="106327"/>
                  </a:lnTo>
                  <a:lnTo>
                    <a:pt x="39532" y="105481"/>
                  </a:lnTo>
                  <a:lnTo>
                    <a:pt x="32618" y="100244"/>
                  </a:lnTo>
                  <a:lnTo>
                    <a:pt x="27703" y="95721"/>
                  </a:lnTo>
                  <a:lnTo>
                    <a:pt x="25207" y="94177"/>
                  </a:lnTo>
                  <a:lnTo>
                    <a:pt x="17649" y="91156"/>
                  </a:lnTo>
                  <a:lnTo>
                    <a:pt x="9017" y="84647"/>
                  </a:lnTo>
                  <a:lnTo>
                    <a:pt x="0" y="75949"/>
                  </a:lnTo>
                  <a:lnTo>
                    <a:pt x="3971" y="71832"/>
                  </a:lnTo>
                  <a:lnTo>
                    <a:pt x="6846" y="70630"/>
                  </a:lnTo>
                  <a:lnTo>
                    <a:pt x="18982" y="68093"/>
                  </a:lnTo>
                  <a:lnTo>
                    <a:pt x="33303" y="63202"/>
                  </a:lnTo>
                  <a:lnTo>
                    <a:pt x="49117" y="60529"/>
                  </a:lnTo>
                  <a:lnTo>
                    <a:pt x="117318" y="42725"/>
                  </a:lnTo>
                  <a:lnTo>
                    <a:pt x="139572" y="37701"/>
                  </a:lnTo>
                  <a:lnTo>
                    <a:pt x="211218" y="22503"/>
                  </a:lnTo>
                  <a:lnTo>
                    <a:pt x="233517" y="17425"/>
                  </a:lnTo>
                  <a:lnTo>
                    <a:pt x="257538" y="12346"/>
                  </a:lnTo>
                  <a:lnTo>
                    <a:pt x="269024" y="10653"/>
                  </a:lnTo>
                  <a:lnTo>
                    <a:pt x="280067" y="9524"/>
                  </a:lnTo>
                  <a:lnTo>
                    <a:pt x="290817" y="8772"/>
                  </a:lnTo>
                  <a:lnTo>
                    <a:pt x="301369" y="7423"/>
                  </a:lnTo>
                  <a:lnTo>
                    <a:pt x="311791" y="5678"/>
                  </a:lnTo>
                  <a:lnTo>
                    <a:pt x="322126" y="3668"/>
                  </a:lnTo>
                  <a:lnTo>
                    <a:pt x="331556" y="2327"/>
                  </a:lnTo>
                  <a:lnTo>
                    <a:pt x="340382" y="1433"/>
                  </a:lnTo>
                  <a:lnTo>
                    <a:pt x="356116" y="441"/>
                  </a:lnTo>
                  <a:lnTo>
                    <a:pt x="368753" y="0"/>
                  </a:lnTo>
                  <a:lnTo>
                    <a:pt x="382272" y="2062"/>
                  </a:lnTo>
                  <a:lnTo>
                    <a:pt x="395901" y="4954"/>
                  </a:lnTo>
                  <a:lnTo>
                    <a:pt x="407602" y="6239"/>
                  </a:lnTo>
                  <a:lnTo>
                    <a:pt x="418447" y="6810"/>
                  </a:lnTo>
                  <a:lnTo>
                    <a:pt x="423710" y="6963"/>
                  </a:lnTo>
                  <a:lnTo>
                    <a:pt x="428065" y="7911"/>
                  </a:lnTo>
                  <a:lnTo>
                    <a:pt x="441138" y="13258"/>
                  </a:lnTo>
                  <a:lnTo>
                    <a:pt x="451520" y="14405"/>
                  </a:lnTo>
                  <a:lnTo>
                    <a:pt x="455918" y="14565"/>
                  </a:lnTo>
                  <a:lnTo>
                    <a:pt x="458851" y="15519"/>
                  </a:lnTo>
                  <a:lnTo>
                    <a:pt x="460806" y="17002"/>
                  </a:lnTo>
                  <a:lnTo>
                    <a:pt x="467988" y="25465"/>
                  </a:lnTo>
                  <a:lnTo>
                    <a:pt x="470284" y="27019"/>
                  </a:lnTo>
                  <a:lnTo>
                    <a:pt x="475092" y="28746"/>
                  </a:lnTo>
                  <a:lnTo>
                    <a:pt x="476714" y="30053"/>
                  </a:lnTo>
                  <a:lnTo>
                    <a:pt x="477794" y="31771"/>
                  </a:lnTo>
                  <a:lnTo>
                    <a:pt x="478995" y="35937"/>
                  </a:lnTo>
                  <a:lnTo>
                    <a:pt x="479899" y="59061"/>
                  </a:lnTo>
                  <a:lnTo>
                    <a:pt x="479917" y="62117"/>
                  </a:lnTo>
                  <a:lnTo>
                    <a:pt x="482197" y="70027"/>
                  </a:lnTo>
                  <a:lnTo>
                    <a:pt x="485185" y="78340"/>
                  </a:lnTo>
                  <a:lnTo>
                    <a:pt x="486867" y="88627"/>
                  </a:lnTo>
                  <a:lnTo>
                    <a:pt x="487482" y="111752"/>
                  </a:lnTo>
                  <a:lnTo>
                    <a:pt x="487575" y="302393"/>
                  </a:lnTo>
                  <a:lnTo>
                    <a:pt x="488422" y="315778"/>
                  </a:lnTo>
                  <a:lnTo>
                    <a:pt x="489833" y="329781"/>
                  </a:lnTo>
                  <a:lnTo>
                    <a:pt x="491620" y="344197"/>
                  </a:lnTo>
                  <a:lnTo>
                    <a:pt x="492812" y="358040"/>
                  </a:lnTo>
                  <a:lnTo>
                    <a:pt x="493606" y="371503"/>
                  </a:lnTo>
                  <a:lnTo>
                    <a:pt x="494136" y="384710"/>
                  </a:lnTo>
                  <a:lnTo>
                    <a:pt x="494725" y="412934"/>
                  </a:lnTo>
                  <a:lnTo>
                    <a:pt x="494881" y="427571"/>
                  </a:lnTo>
                  <a:lnTo>
                    <a:pt x="495833" y="442410"/>
                  </a:lnTo>
                  <a:lnTo>
                    <a:pt x="497314" y="457382"/>
                  </a:lnTo>
                  <a:lnTo>
                    <a:pt x="499147" y="472444"/>
                  </a:lnTo>
                  <a:lnTo>
                    <a:pt x="500370" y="486719"/>
                  </a:lnTo>
                  <a:lnTo>
                    <a:pt x="501185" y="500468"/>
                  </a:lnTo>
                  <a:lnTo>
                    <a:pt x="502091" y="527034"/>
                  </a:lnTo>
                  <a:lnTo>
                    <a:pt x="502672" y="576325"/>
                  </a:lnTo>
                  <a:lnTo>
                    <a:pt x="503598" y="598002"/>
                  </a:lnTo>
                  <a:lnTo>
                    <a:pt x="506832" y="618925"/>
                  </a:lnTo>
                  <a:lnTo>
                    <a:pt x="508834" y="639513"/>
                  </a:lnTo>
                  <a:lnTo>
                    <a:pt x="509724" y="659105"/>
                  </a:lnTo>
                  <a:lnTo>
                    <a:pt x="510224" y="683569"/>
                  </a:lnTo>
                  <a:lnTo>
                    <a:pt x="510435" y="770584"/>
                  </a:lnTo>
                  <a:lnTo>
                    <a:pt x="509588" y="773532"/>
                  </a:lnTo>
                  <a:lnTo>
                    <a:pt x="503874" y="782895"/>
                  </a:lnTo>
                  <a:lnTo>
                    <a:pt x="502675" y="783432"/>
                  </a:lnTo>
                  <a:lnTo>
                    <a:pt x="495195" y="7845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1" name="SMARTInkAnnotation951"/>
            <p:cNvSpPr/>
            <p:nvPr/>
          </p:nvSpPr>
          <p:spPr>
            <a:xfrm>
              <a:off x="2423160" y="6339840"/>
              <a:ext cx="563881" cy="38101"/>
            </a:xfrm>
            <a:custGeom>
              <a:avLst/>
              <a:gdLst/>
              <a:ahLst/>
              <a:cxnLst/>
              <a:rect l="0" t="0" r="0" b="0"/>
              <a:pathLst>
                <a:path w="563881" h="38101">
                  <a:moveTo>
                    <a:pt x="0" y="0"/>
                  </a:moveTo>
                  <a:lnTo>
                    <a:pt x="8091" y="8091"/>
                  </a:lnTo>
                  <a:lnTo>
                    <a:pt x="10474" y="11320"/>
                  </a:lnTo>
                  <a:lnTo>
                    <a:pt x="12063" y="14320"/>
                  </a:lnTo>
                  <a:lnTo>
                    <a:pt x="13122" y="17167"/>
                  </a:lnTo>
                  <a:lnTo>
                    <a:pt x="14675" y="19064"/>
                  </a:lnTo>
                  <a:lnTo>
                    <a:pt x="16557" y="20330"/>
                  </a:lnTo>
                  <a:lnTo>
                    <a:pt x="21615" y="22360"/>
                  </a:lnTo>
                  <a:lnTo>
                    <a:pt x="37016" y="22794"/>
                  </a:lnTo>
                  <a:lnTo>
                    <a:pt x="70468" y="22857"/>
                  </a:lnTo>
                  <a:lnTo>
                    <a:pt x="77459" y="23704"/>
                  </a:lnTo>
                  <a:lnTo>
                    <a:pt x="84659" y="25116"/>
                  </a:lnTo>
                  <a:lnTo>
                    <a:pt x="91999" y="26904"/>
                  </a:lnTo>
                  <a:lnTo>
                    <a:pt x="99433" y="28096"/>
                  </a:lnTo>
                  <a:lnTo>
                    <a:pt x="106929" y="28891"/>
                  </a:lnTo>
                  <a:lnTo>
                    <a:pt x="122877" y="29774"/>
                  </a:lnTo>
                  <a:lnTo>
                    <a:pt x="141255" y="30166"/>
                  </a:lnTo>
                  <a:lnTo>
                    <a:pt x="223875" y="30472"/>
                  </a:lnTo>
                  <a:lnTo>
                    <a:pt x="233916" y="31321"/>
                  </a:lnTo>
                  <a:lnTo>
                    <a:pt x="243998" y="32734"/>
                  </a:lnTo>
                  <a:lnTo>
                    <a:pt x="254105" y="34522"/>
                  </a:lnTo>
                  <a:lnTo>
                    <a:pt x="263384" y="35715"/>
                  </a:lnTo>
                  <a:lnTo>
                    <a:pt x="272109" y="36510"/>
                  </a:lnTo>
                  <a:lnTo>
                    <a:pt x="289424" y="37393"/>
                  </a:lnTo>
                  <a:lnTo>
                    <a:pt x="317366" y="37891"/>
                  </a:lnTo>
                  <a:lnTo>
                    <a:pt x="538124" y="38100"/>
                  </a:lnTo>
                  <a:lnTo>
                    <a:pt x="542476" y="37254"/>
                  </a:lnTo>
                  <a:lnTo>
                    <a:pt x="546224" y="35842"/>
                  </a:lnTo>
                  <a:lnTo>
                    <a:pt x="549569" y="34055"/>
                  </a:lnTo>
                  <a:lnTo>
                    <a:pt x="552647" y="32863"/>
                  </a:lnTo>
                  <a:lnTo>
                    <a:pt x="555544" y="32068"/>
                  </a:lnTo>
                  <a:lnTo>
                    <a:pt x="56388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2" name="SMARTInkAnnotation952"/>
            <p:cNvSpPr/>
            <p:nvPr/>
          </p:nvSpPr>
          <p:spPr>
            <a:xfrm>
              <a:off x="2506980" y="5761920"/>
              <a:ext cx="266701" cy="127985"/>
            </a:xfrm>
            <a:custGeom>
              <a:avLst/>
              <a:gdLst/>
              <a:ahLst/>
              <a:cxnLst/>
              <a:rect l="0" t="0" r="0" b="0"/>
              <a:pathLst>
                <a:path w="266701" h="127985">
                  <a:moveTo>
                    <a:pt x="0" y="29280"/>
                  </a:moveTo>
                  <a:lnTo>
                    <a:pt x="0" y="10623"/>
                  </a:lnTo>
                  <a:lnTo>
                    <a:pt x="847" y="9222"/>
                  </a:lnTo>
                  <a:lnTo>
                    <a:pt x="2257" y="8288"/>
                  </a:lnTo>
                  <a:lnTo>
                    <a:pt x="6561" y="6789"/>
                  </a:lnTo>
                  <a:lnTo>
                    <a:pt x="6067" y="6666"/>
                  </a:lnTo>
                  <a:lnTo>
                    <a:pt x="966" y="6453"/>
                  </a:lnTo>
                  <a:lnTo>
                    <a:pt x="4331" y="6430"/>
                  </a:lnTo>
                  <a:lnTo>
                    <a:pt x="5427" y="7273"/>
                  </a:lnTo>
                  <a:lnTo>
                    <a:pt x="6159" y="8682"/>
                  </a:lnTo>
                  <a:lnTo>
                    <a:pt x="6970" y="12505"/>
                  </a:lnTo>
                  <a:lnTo>
                    <a:pt x="7187" y="14710"/>
                  </a:lnTo>
                  <a:lnTo>
                    <a:pt x="7332" y="17027"/>
                  </a:lnTo>
                  <a:lnTo>
                    <a:pt x="8274" y="19417"/>
                  </a:lnTo>
                  <a:lnTo>
                    <a:pt x="9750" y="21859"/>
                  </a:lnTo>
                  <a:lnTo>
                    <a:pt x="11580" y="24332"/>
                  </a:lnTo>
                  <a:lnTo>
                    <a:pt x="12800" y="27675"/>
                  </a:lnTo>
                  <a:lnTo>
                    <a:pt x="13613" y="31597"/>
                  </a:lnTo>
                  <a:lnTo>
                    <a:pt x="14155" y="35905"/>
                  </a:lnTo>
                  <a:lnTo>
                    <a:pt x="15364" y="39623"/>
                  </a:lnTo>
                  <a:lnTo>
                    <a:pt x="17016" y="42948"/>
                  </a:lnTo>
                  <a:lnTo>
                    <a:pt x="18964" y="46012"/>
                  </a:lnTo>
                  <a:lnTo>
                    <a:pt x="20262" y="49748"/>
                  </a:lnTo>
                  <a:lnTo>
                    <a:pt x="21128" y="53932"/>
                  </a:lnTo>
                  <a:lnTo>
                    <a:pt x="21706" y="58415"/>
                  </a:lnTo>
                  <a:lnTo>
                    <a:pt x="22937" y="63096"/>
                  </a:lnTo>
                  <a:lnTo>
                    <a:pt x="24605" y="67910"/>
                  </a:lnTo>
                  <a:lnTo>
                    <a:pt x="26563" y="72814"/>
                  </a:lnTo>
                  <a:lnTo>
                    <a:pt x="27869" y="76929"/>
                  </a:lnTo>
                  <a:lnTo>
                    <a:pt x="28739" y="80520"/>
                  </a:lnTo>
                  <a:lnTo>
                    <a:pt x="29320" y="83759"/>
                  </a:lnTo>
                  <a:lnTo>
                    <a:pt x="29706" y="87613"/>
                  </a:lnTo>
                  <a:lnTo>
                    <a:pt x="29964" y="91875"/>
                  </a:lnTo>
                  <a:lnTo>
                    <a:pt x="30251" y="100280"/>
                  </a:lnTo>
                  <a:lnTo>
                    <a:pt x="30412" y="109772"/>
                  </a:lnTo>
                  <a:lnTo>
                    <a:pt x="30480" y="127984"/>
                  </a:lnTo>
                  <a:lnTo>
                    <a:pt x="30480" y="124189"/>
                  </a:lnTo>
                  <a:lnTo>
                    <a:pt x="31326" y="123032"/>
                  </a:lnTo>
                  <a:lnTo>
                    <a:pt x="32737" y="122262"/>
                  </a:lnTo>
                  <a:lnTo>
                    <a:pt x="34525" y="121747"/>
                  </a:lnTo>
                  <a:lnTo>
                    <a:pt x="35717" y="120559"/>
                  </a:lnTo>
                  <a:lnTo>
                    <a:pt x="36511" y="118919"/>
                  </a:lnTo>
                  <a:lnTo>
                    <a:pt x="37041" y="116979"/>
                  </a:lnTo>
                  <a:lnTo>
                    <a:pt x="38241" y="114839"/>
                  </a:lnTo>
                  <a:lnTo>
                    <a:pt x="39887" y="112566"/>
                  </a:lnTo>
                  <a:lnTo>
                    <a:pt x="41831" y="110205"/>
                  </a:lnTo>
                  <a:lnTo>
                    <a:pt x="43128" y="107783"/>
                  </a:lnTo>
                  <a:lnTo>
                    <a:pt x="43992" y="105321"/>
                  </a:lnTo>
                  <a:lnTo>
                    <a:pt x="44568" y="102834"/>
                  </a:lnTo>
                  <a:lnTo>
                    <a:pt x="45799" y="99483"/>
                  </a:lnTo>
                  <a:lnTo>
                    <a:pt x="47466" y="95555"/>
                  </a:lnTo>
                  <a:lnTo>
                    <a:pt x="51576" y="86676"/>
                  </a:lnTo>
                  <a:lnTo>
                    <a:pt x="63602" y="62165"/>
                  </a:lnTo>
                  <a:lnTo>
                    <a:pt x="66108" y="57977"/>
                  </a:lnTo>
                  <a:lnTo>
                    <a:pt x="68626" y="54337"/>
                  </a:lnTo>
                  <a:lnTo>
                    <a:pt x="71151" y="51065"/>
                  </a:lnTo>
                  <a:lnTo>
                    <a:pt x="73680" y="47190"/>
                  </a:lnTo>
                  <a:lnTo>
                    <a:pt x="76213" y="42914"/>
                  </a:lnTo>
                  <a:lnTo>
                    <a:pt x="78749" y="38369"/>
                  </a:lnTo>
                  <a:lnTo>
                    <a:pt x="81286" y="34493"/>
                  </a:lnTo>
                  <a:lnTo>
                    <a:pt x="83824" y="31062"/>
                  </a:lnTo>
                  <a:lnTo>
                    <a:pt x="86362" y="27928"/>
                  </a:lnTo>
                  <a:lnTo>
                    <a:pt x="88902" y="24992"/>
                  </a:lnTo>
                  <a:lnTo>
                    <a:pt x="91441" y="22188"/>
                  </a:lnTo>
                  <a:lnTo>
                    <a:pt x="93981" y="19472"/>
                  </a:lnTo>
                  <a:lnTo>
                    <a:pt x="95674" y="16814"/>
                  </a:lnTo>
                  <a:lnTo>
                    <a:pt x="96803" y="14196"/>
                  </a:lnTo>
                  <a:lnTo>
                    <a:pt x="97555" y="11605"/>
                  </a:lnTo>
                  <a:lnTo>
                    <a:pt x="98903" y="9876"/>
                  </a:lnTo>
                  <a:lnTo>
                    <a:pt x="100649" y="8724"/>
                  </a:lnTo>
                  <a:lnTo>
                    <a:pt x="106327" y="6555"/>
                  </a:lnTo>
                  <a:lnTo>
                    <a:pt x="110621" y="10505"/>
                  </a:lnTo>
                  <a:lnTo>
                    <a:pt x="113210" y="12993"/>
                  </a:lnTo>
                  <a:lnTo>
                    <a:pt x="113573" y="14188"/>
                  </a:lnTo>
                  <a:lnTo>
                    <a:pt x="113977" y="17775"/>
                  </a:lnTo>
                  <a:lnTo>
                    <a:pt x="114084" y="19917"/>
                  </a:lnTo>
                  <a:lnTo>
                    <a:pt x="114204" y="24554"/>
                  </a:lnTo>
                  <a:lnTo>
                    <a:pt x="114299" y="58727"/>
                  </a:lnTo>
                  <a:lnTo>
                    <a:pt x="115146" y="62459"/>
                  </a:lnTo>
                  <a:lnTo>
                    <a:pt x="116557" y="65793"/>
                  </a:lnTo>
                  <a:lnTo>
                    <a:pt x="118345" y="68862"/>
                  </a:lnTo>
                  <a:lnTo>
                    <a:pt x="119536" y="71754"/>
                  </a:lnTo>
                  <a:lnTo>
                    <a:pt x="120331" y="74529"/>
                  </a:lnTo>
                  <a:lnTo>
                    <a:pt x="121606" y="81022"/>
                  </a:lnTo>
                  <a:lnTo>
                    <a:pt x="122557" y="81554"/>
                  </a:lnTo>
                  <a:lnTo>
                    <a:pt x="128453" y="82479"/>
                  </a:lnTo>
                  <a:lnTo>
                    <a:pt x="133263" y="82578"/>
                  </a:lnTo>
                  <a:lnTo>
                    <a:pt x="135409" y="81745"/>
                  </a:lnTo>
                  <a:lnTo>
                    <a:pt x="140051" y="78562"/>
                  </a:lnTo>
                  <a:lnTo>
                    <a:pt x="142474" y="76528"/>
                  </a:lnTo>
                  <a:lnTo>
                    <a:pt x="144936" y="74325"/>
                  </a:lnTo>
                  <a:lnTo>
                    <a:pt x="147424" y="72010"/>
                  </a:lnTo>
                  <a:lnTo>
                    <a:pt x="166065" y="53670"/>
                  </a:lnTo>
                  <a:lnTo>
                    <a:pt x="169130" y="50619"/>
                  </a:lnTo>
                  <a:lnTo>
                    <a:pt x="172867" y="47740"/>
                  </a:lnTo>
                  <a:lnTo>
                    <a:pt x="177051" y="44973"/>
                  </a:lnTo>
                  <a:lnTo>
                    <a:pt x="181534" y="42282"/>
                  </a:lnTo>
                  <a:lnTo>
                    <a:pt x="185369" y="38795"/>
                  </a:lnTo>
                  <a:lnTo>
                    <a:pt x="188773" y="34777"/>
                  </a:lnTo>
                  <a:lnTo>
                    <a:pt x="191888" y="30404"/>
                  </a:lnTo>
                  <a:lnTo>
                    <a:pt x="194812" y="26643"/>
                  </a:lnTo>
                  <a:lnTo>
                    <a:pt x="197609" y="23289"/>
                  </a:lnTo>
                  <a:lnTo>
                    <a:pt x="200319" y="20206"/>
                  </a:lnTo>
                  <a:lnTo>
                    <a:pt x="205589" y="14522"/>
                  </a:lnTo>
                  <a:lnTo>
                    <a:pt x="208179" y="11821"/>
                  </a:lnTo>
                  <a:lnTo>
                    <a:pt x="210753" y="10021"/>
                  </a:lnTo>
                  <a:lnTo>
                    <a:pt x="215870" y="8020"/>
                  </a:lnTo>
                  <a:lnTo>
                    <a:pt x="217573" y="6641"/>
                  </a:lnTo>
                  <a:lnTo>
                    <a:pt x="218708" y="4874"/>
                  </a:lnTo>
                  <a:lnTo>
                    <a:pt x="219466" y="2849"/>
                  </a:lnTo>
                  <a:lnTo>
                    <a:pt x="220817" y="1500"/>
                  </a:lnTo>
                  <a:lnTo>
                    <a:pt x="222565" y="600"/>
                  </a:lnTo>
                  <a:lnTo>
                    <a:pt x="224576" y="0"/>
                  </a:lnTo>
                  <a:lnTo>
                    <a:pt x="225918" y="446"/>
                  </a:lnTo>
                  <a:lnTo>
                    <a:pt x="226812" y="1591"/>
                  </a:lnTo>
                  <a:lnTo>
                    <a:pt x="227408" y="3201"/>
                  </a:lnTo>
                  <a:lnTo>
                    <a:pt x="228651" y="5120"/>
                  </a:lnTo>
                  <a:lnTo>
                    <a:pt x="230328" y="7247"/>
                  </a:lnTo>
                  <a:lnTo>
                    <a:pt x="235056" y="12698"/>
                  </a:lnTo>
                  <a:lnTo>
                    <a:pt x="235703" y="15701"/>
                  </a:lnTo>
                  <a:lnTo>
                    <a:pt x="235875" y="17687"/>
                  </a:lnTo>
                  <a:lnTo>
                    <a:pt x="235990" y="19858"/>
                  </a:lnTo>
                  <a:lnTo>
                    <a:pt x="236118" y="24528"/>
                  </a:lnTo>
                  <a:lnTo>
                    <a:pt x="236190" y="35962"/>
                  </a:lnTo>
                  <a:lnTo>
                    <a:pt x="237046" y="39662"/>
                  </a:lnTo>
                  <a:lnTo>
                    <a:pt x="238464" y="42974"/>
                  </a:lnTo>
                  <a:lnTo>
                    <a:pt x="240257" y="46029"/>
                  </a:lnTo>
                  <a:lnTo>
                    <a:pt x="241451" y="48913"/>
                  </a:lnTo>
                  <a:lnTo>
                    <a:pt x="242247" y="51682"/>
                  </a:lnTo>
                  <a:lnTo>
                    <a:pt x="242779" y="54374"/>
                  </a:lnTo>
                  <a:lnTo>
                    <a:pt x="243132" y="57016"/>
                  </a:lnTo>
                  <a:lnTo>
                    <a:pt x="243368" y="59624"/>
                  </a:lnTo>
                  <a:lnTo>
                    <a:pt x="243525" y="62209"/>
                  </a:lnTo>
                  <a:lnTo>
                    <a:pt x="244477" y="64780"/>
                  </a:lnTo>
                  <a:lnTo>
                    <a:pt x="245958" y="67340"/>
                  </a:lnTo>
                  <a:lnTo>
                    <a:pt x="250373" y="73487"/>
                  </a:lnTo>
                  <a:lnTo>
                    <a:pt x="251582" y="73991"/>
                  </a:lnTo>
                  <a:lnTo>
                    <a:pt x="255183" y="74552"/>
                  </a:lnTo>
                  <a:lnTo>
                    <a:pt x="257329" y="73854"/>
                  </a:lnTo>
                  <a:lnTo>
                    <a:pt x="259606" y="72542"/>
                  </a:lnTo>
                  <a:lnTo>
                    <a:pt x="266700" y="67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3" name="SMARTInkAnnotation953"/>
            <p:cNvSpPr/>
            <p:nvPr/>
          </p:nvSpPr>
          <p:spPr>
            <a:xfrm>
              <a:off x="2827059" y="5708439"/>
              <a:ext cx="106642" cy="165063"/>
            </a:xfrm>
            <a:custGeom>
              <a:avLst/>
              <a:gdLst/>
              <a:ahLst/>
              <a:cxnLst/>
              <a:rect l="0" t="0" r="0" b="0"/>
              <a:pathLst>
                <a:path w="106642" h="165063">
                  <a:moveTo>
                    <a:pt x="22821" y="6561"/>
                  </a:moveTo>
                  <a:lnTo>
                    <a:pt x="26866" y="6561"/>
                  </a:lnTo>
                  <a:lnTo>
                    <a:pt x="28058" y="5715"/>
                  </a:lnTo>
                  <a:lnTo>
                    <a:pt x="28852" y="4303"/>
                  </a:lnTo>
                  <a:lnTo>
                    <a:pt x="29382" y="2516"/>
                  </a:lnTo>
                  <a:lnTo>
                    <a:pt x="30581" y="1324"/>
                  </a:lnTo>
                  <a:lnTo>
                    <a:pt x="32229" y="530"/>
                  </a:lnTo>
                  <a:lnTo>
                    <a:pt x="34173" y="0"/>
                  </a:lnTo>
                  <a:lnTo>
                    <a:pt x="35469" y="494"/>
                  </a:lnTo>
                  <a:lnTo>
                    <a:pt x="36333" y="1670"/>
                  </a:lnTo>
                  <a:lnTo>
                    <a:pt x="37960" y="6275"/>
                  </a:lnTo>
                  <a:lnTo>
                    <a:pt x="38031" y="10521"/>
                  </a:lnTo>
                  <a:lnTo>
                    <a:pt x="38052" y="17142"/>
                  </a:lnTo>
                  <a:lnTo>
                    <a:pt x="37209" y="19542"/>
                  </a:lnTo>
                  <a:lnTo>
                    <a:pt x="34014" y="24466"/>
                  </a:lnTo>
                  <a:lnTo>
                    <a:pt x="32822" y="27811"/>
                  </a:lnTo>
                  <a:lnTo>
                    <a:pt x="32029" y="31734"/>
                  </a:lnTo>
                  <a:lnTo>
                    <a:pt x="31500" y="36043"/>
                  </a:lnTo>
                  <a:lnTo>
                    <a:pt x="30300" y="40609"/>
                  </a:lnTo>
                  <a:lnTo>
                    <a:pt x="28654" y="45347"/>
                  </a:lnTo>
                  <a:lnTo>
                    <a:pt x="26710" y="50198"/>
                  </a:lnTo>
                  <a:lnTo>
                    <a:pt x="22291" y="62363"/>
                  </a:lnTo>
                  <a:lnTo>
                    <a:pt x="19928" y="69162"/>
                  </a:lnTo>
                  <a:lnTo>
                    <a:pt x="17506" y="75388"/>
                  </a:lnTo>
                  <a:lnTo>
                    <a:pt x="15044" y="81233"/>
                  </a:lnTo>
                  <a:lnTo>
                    <a:pt x="12556" y="86822"/>
                  </a:lnTo>
                  <a:lnTo>
                    <a:pt x="10051" y="93088"/>
                  </a:lnTo>
                  <a:lnTo>
                    <a:pt x="5010" y="106824"/>
                  </a:lnTo>
                  <a:lnTo>
                    <a:pt x="3327" y="113196"/>
                  </a:lnTo>
                  <a:lnTo>
                    <a:pt x="2205" y="119138"/>
                  </a:lnTo>
                  <a:lnTo>
                    <a:pt x="1457" y="124793"/>
                  </a:lnTo>
                  <a:lnTo>
                    <a:pt x="958" y="129409"/>
                  </a:lnTo>
                  <a:lnTo>
                    <a:pt x="626" y="133333"/>
                  </a:lnTo>
                  <a:lnTo>
                    <a:pt x="405" y="136796"/>
                  </a:lnTo>
                  <a:lnTo>
                    <a:pt x="158" y="142901"/>
                  </a:lnTo>
                  <a:lnTo>
                    <a:pt x="19" y="151098"/>
                  </a:lnTo>
                  <a:lnTo>
                    <a:pt x="0" y="153719"/>
                  </a:lnTo>
                  <a:lnTo>
                    <a:pt x="834" y="156313"/>
                  </a:lnTo>
                  <a:lnTo>
                    <a:pt x="4018" y="161453"/>
                  </a:lnTo>
                  <a:lnTo>
                    <a:pt x="6053" y="163162"/>
                  </a:lnTo>
                  <a:lnTo>
                    <a:pt x="8256" y="164303"/>
                  </a:lnTo>
                  <a:lnTo>
                    <a:pt x="10571" y="165062"/>
                  </a:lnTo>
                  <a:lnTo>
                    <a:pt x="13807" y="164722"/>
                  </a:lnTo>
                  <a:lnTo>
                    <a:pt x="17659" y="163648"/>
                  </a:lnTo>
                  <a:lnTo>
                    <a:pt x="21920" y="162086"/>
                  </a:lnTo>
                  <a:lnTo>
                    <a:pt x="25607" y="160197"/>
                  </a:lnTo>
                  <a:lnTo>
                    <a:pt x="28911" y="158092"/>
                  </a:lnTo>
                  <a:lnTo>
                    <a:pt x="31962" y="155842"/>
                  </a:lnTo>
                  <a:lnTo>
                    <a:pt x="36535" y="153495"/>
                  </a:lnTo>
                  <a:lnTo>
                    <a:pt x="42123" y="151084"/>
                  </a:lnTo>
                  <a:lnTo>
                    <a:pt x="48389" y="148629"/>
                  </a:lnTo>
                  <a:lnTo>
                    <a:pt x="54260" y="146147"/>
                  </a:lnTo>
                  <a:lnTo>
                    <a:pt x="65299" y="141130"/>
                  </a:lnTo>
                  <a:lnTo>
                    <a:pt x="70613" y="137761"/>
                  </a:lnTo>
                  <a:lnTo>
                    <a:pt x="75849" y="133821"/>
                  </a:lnTo>
                  <a:lnTo>
                    <a:pt x="81033" y="129502"/>
                  </a:lnTo>
                  <a:lnTo>
                    <a:pt x="85336" y="124928"/>
                  </a:lnTo>
                  <a:lnTo>
                    <a:pt x="89051" y="120186"/>
                  </a:lnTo>
                  <a:lnTo>
                    <a:pt x="92374" y="115331"/>
                  </a:lnTo>
                  <a:lnTo>
                    <a:pt x="95437" y="110401"/>
                  </a:lnTo>
                  <a:lnTo>
                    <a:pt x="98325" y="105421"/>
                  </a:lnTo>
                  <a:lnTo>
                    <a:pt x="106641" y="90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4" name="SMARTInkAnnotation954"/>
            <p:cNvSpPr/>
            <p:nvPr/>
          </p:nvSpPr>
          <p:spPr>
            <a:xfrm>
              <a:off x="2857516" y="5715000"/>
              <a:ext cx="91425" cy="15241"/>
            </a:xfrm>
            <a:custGeom>
              <a:avLst/>
              <a:gdLst/>
              <a:ahLst/>
              <a:cxnLst/>
              <a:rect l="0" t="0" r="0" b="0"/>
              <a:pathLst>
                <a:path w="91425" h="15241">
                  <a:moveTo>
                    <a:pt x="15224" y="0"/>
                  </a:moveTo>
                  <a:lnTo>
                    <a:pt x="0" y="15224"/>
                  </a:lnTo>
                  <a:lnTo>
                    <a:pt x="4034" y="15236"/>
                  </a:lnTo>
                  <a:lnTo>
                    <a:pt x="6071" y="14391"/>
                  </a:lnTo>
                  <a:lnTo>
                    <a:pt x="8275" y="12981"/>
                  </a:lnTo>
                  <a:lnTo>
                    <a:pt x="10591" y="11194"/>
                  </a:lnTo>
                  <a:lnTo>
                    <a:pt x="13829" y="10002"/>
                  </a:lnTo>
                  <a:lnTo>
                    <a:pt x="17681" y="9208"/>
                  </a:lnTo>
                  <a:lnTo>
                    <a:pt x="21942" y="8679"/>
                  </a:lnTo>
                  <a:lnTo>
                    <a:pt x="25629" y="8326"/>
                  </a:lnTo>
                  <a:lnTo>
                    <a:pt x="28934" y="8091"/>
                  </a:lnTo>
                  <a:lnTo>
                    <a:pt x="31984" y="7934"/>
                  </a:lnTo>
                  <a:lnTo>
                    <a:pt x="35711" y="6982"/>
                  </a:lnTo>
                  <a:lnTo>
                    <a:pt x="39889" y="5502"/>
                  </a:lnTo>
                  <a:lnTo>
                    <a:pt x="44367" y="3668"/>
                  </a:lnTo>
                  <a:lnTo>
                    <a:pt x="49046" y="2446"/>
                  </a:lnTo>
                  <a:lnTo>
                    <a:pt x="53858" y="1630"/>
                  </a:lnTo>
                  <a:lnTo>
                    <a:pt x="58760" y="1087"/>
                  </a:lnTo>
                  <a:lnTo>
                    <a:pt x="62875" y="1571"/>
                  </a:lnTo>
                  <a:lnTo>
                    <a:pt x="66465" y="2741"/>
                  </a:lnTo>
                  <a:lnTo>
                    <a:pt x="69704" y="4368"/>
                  </a:lnTo>
                  <a:lnTo>
                    <a:pt x="73558" y="5451"/>
                  </a:lnTo>
                  <a:lnTo>
                    <a:pt x="77820" y="6175"/>
                  </a:lnTo>
                  <a:lnTo>
                    <a:pt x="88737" y="7335"/>
                  </a:lnTo>
                  <a:lnTo>
                    <a:pt x="89633" y="8276"/>
                  </a:lnTo>
                  <a:lnTo>
                    <a:pt x="90230" y="9751"/>
                  </a:lnTo>
                  <a:lnTo>
                    <a:pt x="91424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5" name="SMARTInkAnnotation955"/>
            <p:cNvSpPr/>
            <p:nvPr/>
          </p:nvSpPr>
          <p:spPr>
            <a:xfrm>
              <a:off x="2873054" y="5791200"/>
              <a:ext cx="91127" cy="15241"/>
            </a:xfrm>
            <a:custGeom>
              <a:avLst/>
              <a:gdLst/>
              <a:ahLst/>
              <a:cxnLst/>
              <a:rect l="0" t="0" r="0" b="0"/>
              <a:pathLst>
                <a:path w="91127" h="15241">
                  <a:moveTo>
                    <a:pt x="7306" y="0"/>
                  </a:moveTo>
                  <a:lnTo>
                    <a:pt x="0" y="14612"/>
                  </a:lnTo>
                  <a:lnTo>
                    <a:pt x="742" y="14821"/>
                  </a:lnTo>
                  <a:lnTo>
                    <a:pt x="2083" y="14961"/>
                  </a:lnTo>
                  <a:lnTo>
                    <a:pt x="6275" y="15185"/>
                  </a:lnTo>
                  <a:lnTo>
                    <a:pt x="14032" y="15229"/>
                  </a:lnTo>
                  <a:lnTo>
                    <a:pt x="91126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6" name="SMARTInkAnnotation956"/>
            <p:cNvSpPr/>
            <p:nvPr/>
          </p:nvSpPr>
          <p:spPr>
            <a:xfrm>
              <a:off x="3017520" y="5722660"/>
              <a:ext cx="190501" cy="144427"/>
            </a:xfrm>
            <a:custGeom>
              <a:avLst/>
              <a:gdLst/>
              <a:ahLst/>
              <a:cxnLst/>
              <a:rect l="0" t="0" r="0" b="0"/>
              <a:pathLst>
                <a:path w="190501" h="144427">
                  <a:moveTo>
                    <a:pt x="0" y="137120"/>
                  </a:moveTo>
                  <a:lnTo>
                    <a:pt x="0" y="144426"/>
                  </a:lnTo>
                  <a:lnTo>
                    <a:pt x="0" y="85119"/>
                  </a:lnTo>
                  <a:lnTo>
                    <a:pt x="846" y="80440"/>
                  </a:lnTo>
                  <a:lnTo>
                    <a:pt x="2258" y="75626"/>
                  </a:lnTo>
                  <a:lnTo>
                    <a:pt x="4045" y="70724"/>
                  </a:lnTo>
                  <a:lnTo>
                    <a:pt x="6083" y="65763"/>
                  </a:lnTo>
                  <a:lnTo>
                    <a:pt x="8289" y="60762"/>
                  </a:lnTo>
                  <a:lnTo>
                    <a:pt x="10606" y="55735"/>
                  </a:lnTo>
                  <a:lnTo>
                    <a:pt x="12150" y="50690"/>
                  </a:lnTo>
                  <a:lnTo>
                    <a:pt x="13180" y="45633"/>
                  </a:lnTo>
                  <a:lnTo>
                    <a:pt x="13867" y="40569"/>
                  </a:lnTo>
                  <a:lnTo>
                    <a:pt x="15171" y="36346"/>
                  </a:lnTo>
                  <a:lnTo>
                    <a:pt x="16887" y="32684"/>
                  </a:lnTo>
                  <a:lnTo>
                    <a:pt x="18878" y="29396"/>
                  </a:lnTo>
                  <a:lnTo>
                    <a:pt x="21052" y="26358"/>
                  </a:lnTo>
                  <a:lnTo>
                    <a:pt x="23348" y="23485"/>
                  </a:lnTo>
                  <a:lnTo>
                    <a:pt x="25725" y="20724"/>
                  </a:lnTo>
                  <a:lnTo>
                    <a:pt x="27310" y="18036"/>
                  </a:lnTo>
                  <a:lnTo>
                    <a:pt x="28367" y="15397"/>
                  </a:lnTo>
                  <a:lnTo>
                    <a:pt x="29071" y="12791"/>
                  </a:lnTo>
                  <a:lnTo>
                    <a:pt x="29541" y="10207"/>
                  </a:lnTo>
                  <a:lnTo>
                    <a:pt x="29854" y="7639"/>
                  </a:lnTo>
                  <a:lnTo>
                    <a:pt x="30063" y="5079"/>
                  </a:lnTo>
                  <a:lnTo>
                    <a:pt x="31048" y="3372"/>
                  </a:lnTo>
                  <a:lnTo>
                    <a:pt x="32552" y="2236"/>
                  </a:lnTo>
                  <a:lnTo>
                    <a:pt x="38004" y="0"/>
                  </a:lnTo>
                  <a:lnTo>
                    <a:pt x="38072" y="4018"/>
                  </a:lnTo>
                  <a:lnTo>
                    <a:pt x="38928" y="6051"/>
                  </a:lnTo>
                  <a:lnTo>
                    <a:pt x="40345" y="8255"/>
                  </a:lnTo>
                  <a:lnTo>
                    <a:pt x="42137" y="10570"/>
                  </a:lnTo>
                  <a:lnTo>
                    <a:pt x="43331" y="12960"/>
                  </a:lnTo>
                  <a:lnTo>
                    <a:pt x="44127" y="15399"/>
                  </a:lnTo>
                  <a:lnTo>
                    <a:pt x="44658" y="17873"/>
                  </a:lnTo>
                  <a:lnTo>
                    <a:pt x="45012" y="20369"/>
                  </a:lnTo>
                  <a:lnTo>
                    <a:pt x="45249" y="22880"/>
                  </a:lnTo>
                  <a:lnTo>
                    <a:pt x="45406" y="25400"/>
                  </a:lnTo>
                  <a:lnTo>
                    <a:pt x="45580" y="30457"/>
                  </a:lnTo>
                  <a:lnTo>
                    <a:pt x="45627" y="32992"/>
                  </a:lnTo>
                  <a:lnTo>
                    <a:pt x="46504" y="35528"/>
                  </a:lnTo>
                  <a:lnTo>
                    <a:pt x="47936" y="38065"/>
                  </a:lnTo>
                  <a:lnTo>
                    <a:pt x="49738" y="40603"/>
                  </a:lnTo>
                  <a:lnTo>
                    <a:pt x="50938" y="43142"/>
                  </a:lnTo>
                  <a:lnTo>
                    <a:pt x="51739" y="45682"/>
                  </a:lnTo>
                  <a:lnTo>
                    <a:pt x="52272" y="48221"/>
                  </a:lnTo>
                  <a:lnTo>
                    <a:pt x="52629" y="50761"/>
                  </a:lnTo>
                  <a:lnTo>
                    <a:pt x="52865" y="53301"/>
                  </a:lnTo>
                  <a:lnTo>
                    <a:pt x="53246" y="59415"/>
                  </a:lnTo>
                  <a:lnTo>
                    <a:pt x="53298" y="62509"/>
                  </a:lnTo>
                  <a:lnTo>
                    <a:pt x="53332" y="67349"/>
                  </a:lnTo>
                  <a:lnTo>
                    <a:pt x="54182" y="67746"/>
                  </a:lnTo>
                  <a:lnTo>
                    <a:pt x="59900" y="68435"/>
                  </a:lnTo>
                  <a:lnTo>
                    <a:pt x="60646" y="68509"/>
                  </a:lnTo>
                  <a:lnTo>
                    <a:pt x="64912" y="64486"/>
                  </a:lnTo>
                  <a:lnTo>
                    <a:pt x="66135" y="62450"/>
                  </a:lnTo>
                  <a:lnTo>
                    <a:pt x="66950" y="60247"/>
                  </a:lnTo>
                  <a:lnTo>
                    <a:pt x="67493" y="57932"/>
                  </a:lnTo>
                  <a:lnTo>
                    <a:pt x="68702" y="56388"/>
                  </a:lnTo>
                  <a:lnTo>
                    <a:pt x="70355" y="55359"/>
                  </a:lnTo>
                  <a:lnTo>
                    <a:pt x="72303" y="54673"/>
                  </a:lnTo>
                  <a:lnTo>
                    <a:pt x="74449" y="52522"/>
                  </a:lnTo>
                  <a:lnTo>
                    <a:pt x="76726" y="49395"/>
                  </a:lnTo>
                  <a:lnTo>
                    <a:pt x="79091" y="45617"/>
                  </a:lnTo>
                  <a:lnTo>
                    <a:pt x="81514" y="43097"/>
                  </a:lnTo>
                  <a:lnTo>
                    <a:pt x="83976" y="41418"/>
                  </a:lnTo>
                  <a:lnTo>
                    <a:pt x="86464" y="40299"/>
                  </a:lnTo>
                  <a:lnTo>
                    <a:pt x="88970" y="37859"/>
                  </a:lnTo>
                  <a:lnTo>
                    <a:pt x="91486" y="34539"/>
                  </a:lnTo>
                  <a:lnTo>
                    <a:pt x="94011" y="30633"/>
                  </a:lnTo>
                  <a:lnTo>
                    <a:pt x="96541" y="27182"/>
                  </a:lnTo>
                  <a:lnTo>
                    <a:pt x="99073" y="24035"/>
                  </a:lnTo>
                  <a:lnTo>
                    <a:pt x="101610" y="21090"/>
                  </a:lnTo>
                  <a:lnTo>
                    <a:pt x="104146" y="19127"/>
                  </a:lnTo>
                  <a:lnTo>
                    <a:pt x="109222" y="16945"/>
                  </a:lnTo>
                  <a:lnTo>
                    <a:pt x="110915" y="15517"/>
                  </a:lnTo>
                  <a:lnTo>
                    <a:pt x="112043" y="13718"/>
                  </a:lnTo>
                  <a:lnTo>
                    <a:pt x="112796" y="11672"/>
                  </a:lnTo>
                  <a:lnTo>
                    <a:pt x="114143" y="10308"/>
                  </a:lnTo>
                  <a:lnTo>
                    <a:pt x="115889" y="9399"/>
                  </a:lnTo>
                  <a:lnTo>
                    <a:pt x="121816" y="7612"/>
                  </a:lnTo>
                  <a:lnTo>
                    <a:pt x="125934" y="11635"/>
                  </a:lnTo>
                  <a:lnTo>
                    <a:pt x="127136" y="13670"/>
                  </a:lnTo>
                  <a:lnTo>
                    <a:pt x="127938" y="15873"/>
                  </a:lnTo>
                  <a:lnTo>
                    <a:pt x="128472" y="18189"/>
                  </a:lnTo>
                  <a:lnTo>
                    <a:pt x="129675" y="20580"/>
                  </a:lnTo>
                  <a:lnTo>
                    <a:pt x="131323" y="23019"/>
                  </a:lnTo>
                  <a:lnTo>
                    <a:pt x="133268" y="25493"/>
                  </a:lnTo>
                  <a:lnTo>
                    <a:pt x="134566" y="27989"/>
                  </a:lnTo>
                  <a:lnTo>
                    <a:pt x="135431" y="30499"/>
                  </a:lnTo>
                  <a:lnTo>
                    <a:pt x="136007" y="33020"/>
                  </a:lnTo>
                  <a:lnTo>
                    <a:pt x="137238" y="36394"/>
                  </a:lnTo>
                  <a:lnTo>
                    <a:pt x="138905" y="40335"/>
                  </a:lnTo>
                  <a:lnTo>
                    <a:pt x="140864" y="44657"/>
                  </a:lnTo>
                  <a:lnTo>
                    <a:pt x="142169" y="48385"/>
                  </a:lnTo>
                  <a:lnTo>
                    <a:pt x="143040" y="51717"/>
                  </a:lnTo>
                  <a:lnTo>
                    <a:pt x="143620" y="54784"/>
                  </a:lnTo>
                  <a:lnTo>
                    <a:pt x="144853" y="57676"/>
                  </a:lnTo>
                  <a:lnTo>
                    <a:pt x="146522" y="60451"/>
                  </a:lnTo>
                  <a:lnTo>
                    <a:pt x="148482" y="63147"/>
                  </a:lnTo>
                  <a:lnTo>
                    <a:pt x="150634" y="65791"/>
                  </a:lnTo>
                  <a:lnTo>
                    <a:pt x="152916" y="68401"/>
                  </a:lnTo>
                  <a:lnTo>
                    <a:pt x="155284" y="70988"/>
                  </a:lnTo>
                  <a:lnTo>
                    <a:pt x="160173" y="76119"/>
                  </a:lnTo>
                  <a:lnTo>
                    <a:pt x="162662" y="78673"/>
                  </a:lnTo>
                  <a:lnTo>
                    <a:pt x="165168" y="80375"/>
                  </a:lnTo>
                  <a:lnTo>
                    <a:pt x="170210" y="82267"/>
                  </a:lnTo>
                  <a:lnTo>
                    <a:pt x="175274" y="83108"/>
                  </a:lnTo>
                  <a:lnTo>
                    <a:pt x="177809" y="83331"/>
                  </a:lnTo>
                  <a:lnTo>
                    <a:pt x="180347" y="82634"/>
                  </a:lnTo>
                  <a:lnTo>
                    <a:pt x="182885" y="81323"/>
                  </a:lnTo>
                  <a:lnTo>
                    <a:pt x="190500" y="76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7" name="SMARTInkAnnotation957"/>
            <p:cNvSpPr/>
            <p:nvPr/>
          </p:nvSpPr>
          <p:spPr>
            <a:xfrm>
              <a:off x="3345180" y="5768340"/>
              <a:ext cx="15241" cy="30473"/>
            </a:xfrm>
            <a:custGeom>
              <a:avLst/>
              <a:gdLst/>
              <a:ahLst/>
              <a:cxnLst/>
              <a:rect l="0" t="0" r="0" b="0"/>
              <a:pathLst>
                <a:path w="15241" h="30473">
                  <a:moveTo>
                    <a:pt x="0" y="0"/>
                  </a:moveTo>
                  <a:lnTo>
                    <a:pt x="15054" y="22581"/>
                  </a:lnTo>
                  <a:lnTo>
                    <a:pt x="15116" y="23521"/>
                  </a:lnTo>
                  <a:lnTo>
                    <a:pt x="15235" y="30159"/>
                  </a:lnTo>
                  <a:lnTo>
                    <a:pt x="15240" y="30472"/>
                  </a:lnTo>
                  <a:lnTo>
                    <a:pt x="762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8" name="SMARTInkAnnotation958"/>
            <p:cNvSpPr/>
            <p:nvPr/>
          </p:nvSpPr>
          <p:spPr>
            <a:xfrm>
              <a:off x="1645920" y="5737860"/>
              <a:ext cx="609601" cy="83821"/>
            </a:xfrm>
            <a:custGeom>
              <a:avLst/>
              <a:gdLst/>
              <a:ahLst/>
              <a:cxnLst/>
              <a:rect l="0" t="0" r="0" b="0"/>
              <a:pathLst>
                <a:path w="609601" h="83821">
                  <a:moveTo>
                    <a:pt x="15240" y="0"/>
                  </a:moveTo>
                  <a:lnTo>
                    <a:pt x="7934" y="7306"/>
                  </a:lnTo>
                  <a:lnTo>
                    <a:pt x="0" y="7620"/>
                  </a:lnTo>
                  <a:lnTo>
                    <a:pt x="21460" y="7620"/>
                  </a:lnTo>
                  <a:lnTo>
                    <a:pt x="26753" y="9878"/>
                  </a:lnTo>
                  <a:lnTo>
                    <a:pt x="30536" y="11665"/>
                  </a:lnTo>
                  <a:lnTo>
                    <a:pt x="36996" y="13652"/>
                  </a:lnTo>
                  <a:lnTo>
                    <a:pt x="48042" y="14926"/>
                  </a:lnTo>
                  <a:lnTo>
                    <a:pt x="59861" y="15147"/>
                  </a:lnTo>
                  <a:lnTo>
                    <a:pt x="69220" y="17457"/>
                  </a:lnTo>
                  <a:lnTo>
                    <a:pt x="74087" y="19258"/>
                  </a:lnTo>
                  <a:lnTo>
                    <a:pt x="84982" y="21793"/>
                  </a:lnTo>
                  <a:lnTo>
                    <a:pt x="103178" y="22649"/>
                  </a:lnTo>
                  <a:lnTo>
                    <a:pt x="116130" y="22767"/>
                  </a:lnTo>
                  <a:lnTo>
                    <a:pt x="128096" y="25076"/>
                  </a:lnTo>
                  <a:lnTo>
                    <a:pt x="133657" y="26878"/>
                  </a:lnTo>
                  <a:lnTo>
                    <a:pt x="149575" y="29413"/>
                  </a:lnTo>
                  <a:lnTo>
                    <a:pt x="165015" y="30164"/>
                  </a:lnTo>
                  <a:lnTo>
                    <a:pt x="180315" y="30387"/>
                  </a:lnTo>
                  <a:lnTo>
                    <a:pt x="195573" y="30452"/>
                  </a:lnTo>
                  <a:lnTo>
                    <a:pt x="205737" y="32725"/>
                  </a:lnTo>
                  <a:lnTo>
                    <a:pt x="210818" y="34517"/>
                  </a:lnTo>
                  <a:lnTo>
                    <a:pt x="226060" y="37038"/>
                  </a:lnTo>
                  <a:lnTo>
                    <a:pt x="241300" y="37786"/>
                  </a:lnTo>
                  <a:lnTo>
                    <a:pt x="256383" y="38038"/>
                  </a:lnTo>
                  <a:lnTo>
                    <a:pt x="410092" y="38100"/>
                  </a:lnTo>
                  <a:lnTo>
                    <a:pt x="413942" y="38946"/>
                  </a:lnTo>
                  <a:lnTo>
                    <a:pt x="417354" y="40358"/>
                  </a:lnTo>
                  <a:lnTo>
                    <a:pt x="420477" y="42145"/>
                  </a:lnTo>
                  <a:lnTo>
                    <a:pt x="426203" y="44132"/>
                  </a:lnTo>
                  <a:lnTo>
                    <a:pt x="436445" y="45250"/>
                  </a:lnTo>
                  <a:lnTo>
                    <a:pt x="455152" y="45701"/>
                  </a:lnTo>
                  <a:lnTo>
                    <a:pt x="459959" y="45712"/>
                  </a:lnTo>
                  <a:lnTo>
                    <a:pt x="462426" y="46561"/>
                  </a:lnTo>
                  <a:lnTo>
                    <a:pt x="464917" y="47974"/>
                  </a:lnTo>
                  <a:lnTo>
                    <a:pt x="467425" y="49763"/>
                  </a:lnTo>
                  <a:lnTo>
                    <a:pt x="472469" y="51750"/>
                  </a:lnTo>
                  <a:lnTo>
                    <a:pt x="486177" y="53247"/>
                  </a:lnTo>
                  <a:lnTo>
                    <a:pt x="491280" y="53312"/>
                  </a:lnTo>
                  <a:lnTo>
                    <a:pt x="493467" y="54168"/>
                  </a:lnTo>
                  <a:lnTo>
                    <a:pt x="495771" y="55586"/>
                  </a:lnTo>
                  <a:lnTo>
                    <a:pt x="498155" y="57377"/>
                  </a:lnTo>
                  <a:lnTo>
                    <a:pt x="503060" y="59368"/>
                  </a:lnTo>
                  <a:lnTo>
                    <a:pt x="510402" y="60750"/>
                  </a:lnTo>
                  <a:lnTo>
                    <a:pt x="514148" y="60867"/>
                  </a:lnTo>
                  <a:lnTo>
                    <a:pt x="516332" y="61745"/>
                  </a:lnTo>
                  <a:lnTo>
                    <a:pt x="518635" y="63176"/>
                  </a:lnTo>
                  <a:lnTo>
                    <a:pt x="521017" y="64978"/>
                  </a:lnTo>
                  <a:lnTo>
                    <a:pt x="525921" y="66979"/>
                  </a:lnTo>
                  <a:lnTo>
                    <a:pt x="533442" y="68105"/>
                  </a:lnTo>
                  <a:lnTo>
                    <a:pt x="551183" y="68552"/>
                  </a:lnTo>
                  <a:lnTo>
                    <a:pt x="554756" y="68571"/>
                  </a:lnTo>
                  <a:lnTo>
                    <a:pt x="557850" y="70834"/>
                  </a:lnTo>
                  <a:lnTo>
                    <a:pt x="559860" y="72623"/>
                  </a:lnTo>
                  <a:lnTo>
                    <a:pt x="562047" y="73815"/>
                  </a:lnTo>
                  <a:lnTo>
                    <a:pt x="570088" y="75886"/>
                  </a:lnTo>
                  <a:lnTo>
                    <a:pt x="587253" y="76196"/>
                  </a:lnTo>
                  <a:lnTo>
                    <a:pt x="600798" y="76200"/>
                  </a:lnTo>
                  <a:lnTo>
                    <a:pt x="603713" y="78458"/>
                  </a:lnTo>
                  <a:lnTo>
                    <a:pt x="60960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89" name="SMARTInkAnnotation959"/>
            <p:cNvSpPr/>
            <p:nvPr/>
          </p:nvSpPr>
          <p:spPr>
            <a:xfrm>
              <a:off x="2255523" y="5745480"/>
              <a:ext cx="106238" cy="83507"/>
            </a:xfrm>
            <a:custGeom>
              <a:avLst/>
              <a:gdLst/>
              <a:ahLst/>
              <a:cxnLst/>
              <a:rect l="0" t="0" r="0" b="0"/>
              <a:pathLst>
                <a:path w="106238" h="83507">
                  <a:moveTo>
                    <a:pt x="7617" y="15240"/>
                  </a:moveTo>
                  <a:lnTo>
                    <a:pt x="7617" y="3888"/>
                  </a:lnTo>
                  <a:lnTo>
                    <a:pt x="6770" y="2592"/>
                  </a:lnTo>
                  <a:lnTo>
                    <a:pt x="5359" y="1728"/>
                  </a:lnTo>
                  <a:lnTo>
                    <a:pt x="59" y="20"/>
                  </a:lnTo>
                  <a:lnTo>
                    <a:pt x="5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4043" y="0"/>
                  </a:lnTo>
                  <a:lnTo>
                    <a:pt x="5235" y="847"/>
                  </a:lnTo>
                  <a:lnTo>
                    <a:pt x="6029" y="2258"/>
                  </a:lnTo>
                  <a:lnTo>
                    <a:pt x="6558" y="4045"/>
                  </a:lnTo>
                  <a:lnTo>
                    <a:pt x="7758" y="6083"/>
                  </a:lnTo>
                  <a:lnTo>
                    <a:pt x="9404" y="8289"/>
                  </a:lnTo>
                  <a:lnTo>
                    <a:pt x="11348" y="10606"/>
                  </a:lnTo>
                  <a:lnTo>
                    <a:pt x="13491" y="12150"/>
                  </a:lnTo>
                  <a:lnTo>
                    <a:pt x="15766" y="13181"/>
                  </a:lnTo>
                  <a:lnTo>
                    <a:pt x="18130" y="13867"/>
                  </a:lnTo>
                  <a:lnTo>
                    <a:pt x="20552" y="15171"/>
                  </a:lnTo>
                  <a:lnTo>
                    <a:pt x="23014" y="16888"/>
                  </a:lnTo>
                  <a:lnTo>
                    <a:pt x="25502" y="18879"/>
                  </a:lnTo>
                  <a:lnTo>
                    <a:pt x="28007" y="21052"/>
                  </a:lnTo>
                  <a:lnTo>
                    <a:pt x="30524" y="23349"/>
                  </a:lnTo>
                  <a:lnTo>
                    <a:pt x="33048" y="25725"/>
                  </a:lnTo>
                  <a:lnTo>
                    <a:pt x="36425" y="27311"/>
                  </a:lnTo>
                  <a:lnTo>
                    <a:pt x="40369" y="28367"/>
                  </a:lnTo>
                  <a:lnTo>
                    <a:pt x="44692" y="29071"/>
                  </a:lnTo>
                  <a:lnTo>
                    <a:pt x="48420" y="30387"/>
                  </a:lnTo>
                  <a:lnTo>
                    <a:pt x="51753" y="32112"/>
                  </a:lnTo>
                  <a:lnTo>
                    <a:pt x="54821" y="34108"/>
                  </a:lnTo>
                  <a:lnTo>
                    <a:pt x="57713" y="35439"/>
                  </a:lnTo>
                  <a:lnTo>
                    <a:pt x="60487" y="36326"/>
                  </a:lnTo>
                  <a:lnTo>
                    <a:pt x="63184" y="36917"/>
                  </a:lnTo>
                  <a:lnTo>
                    <a:pt x="66675" y="38158"/>
                  </a:lnTo>
                  <a:lnTo>
                    <a:pt x="70696" y="39832"/>
                  </a:lnTo>
                  <a:lnTo>
                    <a:pt x="81225" y="44557"/>
                  </a:lnTo>
                  <a:lnTo>
                    <a:pt x="82936" y="45791"/>
                  </a:lnTo>
                  <a:lnTo>
                    <a:pt x="84923" y="47461"/>
                  </a:lnTo>
                  <a:lnTo>
                    <a:pt x="87094" y="49421"/>
                  </a:lnTo>
                  <a:lnTo>
                    <a:pt x="89389" y="50728"/>
                  </a:lnTo>
                  <a:lnTo>
                    <a:pt x="91765" y="51598"/>
                  </a:lnTo>
                  <a:lnTo>
                    <a:pt x="94196" y="52179"/>
                  </a:lnTo>
                  <a:lnTo>
                    <a:pt x="96663" y="52566"/>
                  </a:lnTo>
                  <a:lnTo>
                    <a:pt x="99154" y="52824"/>
                  </a:lnTo>
                  <a:lnTo>
                    <a:pt x="101662" y="52996"/>
                  </a:lnTo>
                  <a:lnTo>
                    <a:pt x="103334" y="53957"/>
                  </a:lnTo>
                  <a:lnTo>
                    <a:pt x="104448" y="55445"/>
                  </a:lnTo>
                  <a:lnTo>
                    <a:pt x="106237" y="59871"/>
                  </a:lnTo>
                  <a:lnTo>
                    <a:pt x="105537" y="60234"/>
                  </a:lnTo>
                  <a:lnTo>
                    <a:pt x="102501" y="60637"/>
                  </a:lnTo>
                  <a:lnTo>
                    <a:pt x="100078" y="60864"/>
                  </a:lnTo>
                  <a:lnTo>
                    <a:pt x="97253" y="63176"/>
                  </a:lnTo>
                  <a:lnTo>
                    <a:pt x="95314" y="64978"/>
                  </a:lnTo>
                  <a:lnTo>
                    <a:pt x="93175" y="66178"/>
                  </a:lnTo>
                  <a:lnTo>
                    <a:pt x="90902" y="66979"/>
                  </a:lnTo>
                  <a:lnTo>
                    <a:pt x="88541" y="67513"/>
                  </a:lnTo>
                  <a:lnTo>
                    <a:pt x="85273" y="67869"/>
                  </a:lnTo>
                  <a:lnTo>
                    <a:pt x="81401" y="68106"/>
                  </a:lnTo>
                  <a:lnTo>
                    <a:pt x="73430" y="68369"/>
                  </a:lnTo>
                  <a:lnTo>
                    <a:pt x="67065" y="68487"/>
                  </a:lnTo>
                  <a:lnTo>
                    <a:pt x="64182" y="69365"/>
                  </a:lnTo>
                  <a:lnTo>
                    <a:pt x="61414" y="70797"/>
                  </a:lnTo>
                  <a:lnTo>
                    <a:pt x="58722" y="72598"/>
                  </a:lnTo>
                  <a:lnTo>
                    <a:pt x="55234" y="73799"/>
                  </a:lnTo>
                  <a:lnTo>
                    <a:pt x="51214" y="74599"/>
                  </a:lnTo>
                  <a:lnTo>
                    <a:pt x="46842" y="75133"/>
                  </a:lnTo>
                  <a:lnTo>
                    <a:pt x="43080" y="75489"/>
                  </a:lnTo>
                  <a:lnTo>
                    <a:pt x="39726" y="75726"/>
                  </a:lnTo>
                  <a:lnTo>
                    <a:pt x="36643" y="75884"/>
                  </a:lnTo>
                  <a:lnTo>
                    <a:pt x="30960" y="76060"/>
                  </a:lnTo>
                  <a:lnTo>
                    <a:pt x="20412" y="76173"/>
                  </a:lnTo>
                  <a:lnTo>
                    <a:pt x="18687" y="77029"/>
                  </a:lnTo>
                  <a:lnTo>
                    <a:pt x="17537" y="78446"/>
                  </a:lnTo>
                  <a:lnTo>
                    <a:pt x="15372" y="83506"/>
                  </a:lnTo>
                  <a:lnTo>
                    <a:pt x="15297" y="81423"/>
                  </a:lnTo>
                  <a:lnTo>
                    <a:pt x="15237" y="76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0" name="SMARTInkAnnotation960"/>
            <p:cNvSpPr/>
            <p:nvPr/>
          </p:nvSpPr>
          <p:spPr>
            <a:xfrm>
              <a:off x="1760223" y="5517940"/>
              <a:ext cx="883918" cy="120861"/>
            </a:xfrm>
            <a:custGeom>
              <a:avLst/>
              <a:gdLst/>
              <a:ahLst/>
              <a:cxnLst/>
              <a:rect l="0" t="0" r="0" b="0"/>
              <a:pathLst>
                <a:path w="883918" h="120861">
                  <a:moveTo>
                    <a:pt x="30477" y="44660"/>
                  </a:moveTo>
                  <a:lnTo>
                    <a:pt x="12565" y="44660"/>
                  </a:lnTo>
                  <a:lnTo>
                    <a:pt x="10916" y="43814"/>
                  </a:lnTo>
                  <a:lnTo>
                    <a:pt x="9816" y="42403"/>
                  </a:lnTo>
                  <a:lnTo>
                    <a:pt x="7629" y="37067"/>
                  </a:lnTo>
                  <a:lnTo>
                    <a:pt x="0" y="37040"/>
                  </a:lnTo>
                  <a:lnTo>
                    <a:pt x="103109" y="37040"/>
                  </a:lnTo>
                  <a:lnTo>
                    <a:pt x="113840" y="39297"/>
                  </a:lnTo>
                  <a:lnTo>
                    <a:pt x="125101" y="42277"/>
                  </a:lnTo>
                  <a:lnTo>
                    <a:pt x="145720" y="43954"/>
                  </a:lnTo>
                  <a:lnTo>
                    <a:pt x="167916" y="44451"/>
                  </a:lnTo>
                  <a:lnTo>
                    <a:pt x="358138" y="44660"/>
                  </a:lnTo>
                  <a:lnTo>
                    <a:pt x="373378" y="42403"/>
                  </a:lnTo>
                  <a:lnTo>
                    <a:pt x="398495" y="38629"/>
                  </a:lnTo>
                  <a:lnTo>
                    <a:pt x="425128" y="37511"/>
                  </a:lnTo>
                  <a:lnTo>
                    <a:pt x="456883" y="37133"/>
                  </a:lnTo>
                  <a:lnTo>
                    <a:pt x="506935" y="37049"/>
                  </a:lnTo>
                  <a:lnTo>
                    <a:pt x="524176" y="34787"/>
                  </a:lnTo>
                  <a:lnTo>
                    <a:pt x="545905" y="31010"/>
                  </a:lnTo>
                  <a:lnTo>
                    <a:pt x="572463" y="29734"/>
                  </a:lnTo>
                  <a:lnTo>
                    <a:pt x="598688" y="29513"/>
                  </a:lnTo>
                  <a:lnTo>
                    <a:pt x="613498" y="27204"/>
                  </a:lnTo>
                  <a:lnTo>
                    <a:pt x="626571" y="24202"/>
                  </a:lnTo>
                  <a:lnTo>
                    <a:pt x="653402" y="22275"/>
                  </a:lnTo>
                  <a:lnTo>
                    <a:pt x="679304" y="21894"/>
                  </a:lnTo>
                  <a:lnTo>
                    <a:pt x="691660" y="19584"/>
                  </a:lnTo>
                  <a:lnTo>
                    <a:pt x="702796" y="16582"/>
                  </a:lnTo>
                  <a:lnTo>
                    <a:pt x="728874" y="14496"/>
                  </a:lnTo>
                  <a:lnTo>
                    <a:pt x="744186" y="14273"/>
                  </a:lnTo>
                  <a:lnTo>
                    <a:pt x="754363" y="11964"/>
                  </a:lnTo>
                  <a:lnTo>
                    <a:pt x="764531" y="8962"/>
                  </a:lnTo>
                  <a:lnTo>
                    <a:pt x="789936" y="6877"/>
                  </a:lnTo>
                  <a:lnTo>
                    <a:pt x="813856" y="6588"/>
                  </a:lnTo>
                  <a:lnTo>
                    <a:pt x="832764" y="6562"/>
                  </a:lnTo>
                  <a:lnTo>
                    <a:pt x="835422" y="5715"/>
                  </a:lnTo>
                  <a:lnTo>
                    <a:pt x="840632" y="2516"/>
                  </a:lnTo>
                  <a:lnTo>
                    <a:pt x="845771" y="529"/>
                  </a:lnTo>
                  <a:lnTo>
                    <a:pt x="848326" y="0"/>
                  </a:lnTo>
                  <a:lnTo>
                    <a:pt x="850876" y="493"/>
                  </a:lnTo>
                  <a:lnTo>
                    <a:pt x="855968" y="3299"/>
                  </a:lnTo>
                  <a:lnTo>
                    <a:pt x="861053" y="5111"/>
                  </a:lnTo>
                  <a:lnTo>
                    <a:pt x="868520" y="6369"/>
                  </a:lnTo>
                  <a:lnTo>
                    <a:pt x="883917" y="6560"/>
                  </a:lnTo>
                  <a:lnTo>
                    <a:pt x="877356" y="6560"/>
                  </a:lnTo>
                  <a:lnTo>
                    <a:pt x="877003" y="7407"/>
                  </a:lnTo>
                  <a:lnTo>
                    <a:pt x="876611" y="10605"/>
                  </a:lnTo>
                  <a:lnTo>
                    <a:pt x="876359" y="14321"/>
                  </a:lnTo>
                  <a:lnTo>
                    <a:pt x="876298" y="46917"/>
                  </a:lnTo>
                  <a:lnTo>
                    <a:pt x="875451" y="50398"/>
                  </a:lnTo>
                  <a:lnTo>
                    <a:pt x="874040" y="54412"/>
                  </a:lnTo>
                  <a:lnTo>
                    <a:pt x="872252" y="58782"/>
                  </a:lnTo>
                  <a:lnTo>
                    <a:pt x="871061" y="62540"/>
                  </a:lnTo>
                  <a:lnTo>
                    <a:pt x="870266" y="65894"/>
                  </a:lnTo>
                  <a:lnTo>
                    <a:pt x="869736" y="68976"/>
                  </a:lnTo>
                  <a:lnTo>
                    <a:pt x="869384" y="71878"/>
                  </a:lnTo>
                  <a:lnTo>
                    <a:pt x="869148" y="74658"/>
                  </a:lnTo>
                  <a:lnTo>
                    <a:pt x="868991" y="77359"/>
                  </a:lnTo>
                  <a:lnTo>
                    <a:pt x="868040" y="80006"/>
                  </a:lnTo>
                  <a:lnTo>
                    <a:pt x="866559" y="82617"/>
                  </a:lnTo>
                  <a:lnTo>
                    <a:pt x="864725" y="85205"/>
                  </a:lnTo>
                  <a:lnTo>
                    <a:pt x="863502" y="87777"/>
                  </a:lnTo>
                  <a:lnTo>
                    <a:pt x="862687" y="90337"/>
                  </a:lnTo>
                  <a:lnTo>
                    <a:pt x="862144" y="92892"/>
                  </a:lnTo>
                  <a:lnTo>
                    <a:pt x="861782" y="95441"/>
                  </a:lnTo>
                  <a:lnTo>
                    <a:pt x="861540" y="97987"/>
                  </a:lnTo>
                  <a:lnTo>
                    <a:pt x="861379" y="100532"/>
                  </a:lnTo>
                  <a:lnTo>
                    <a:pt x="861271" y="103075"/>
                  </a:lnTo>
                  <a:lnTo>
                    <a:pt x="861152" y="108157"/>
                  </a:lnTo>
                  <a:lnTo>
                    <a:pt x="861058" y="120821"/>
                  </a:lnTo>
                  <a:lnTo>
                    <a:pt x="861057" y="120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1" name="SMARTInkAnnotation961"/>
            <p:cNvSpPr/>
            <p:nvPr/>
          </p:nvSpPr>
          <p:spPr>
            <a:xfrm>
              <a:off x="2590800" y="5509260"/>
              <a:ext cx="205741" cy="159668"/>
            </a:xfrm>
            <a:custGeom>
              <a:avLst/>
              <a:gdLst/>
              <a:ahLst/>
              <a:cxnLst/>
              <a:rect l="0" t="0" r="0" b="0"/>
              <a:pathLst>
                <a:path w="205741" h="159668">
                  <a:moveTo>
                    <a:pt x="15240" y="99060"/>
                  </a:moveTo>
                  <a:lnTo>
                    <a:pt x="8679" y="99060"/>
                  </a:lnTo>
                  <a:lnTo>
                    <a:pt x="8326" y="98214"/>
                  </a:lnTo>
                  <a:lnTo>
                    <a:pt x="7934" y="95015"/>
                  </a:lnTo>
                  <a:lnTo>
                    <a:pt x="6983" y="93823"/>
                  </a:lnTo>
                  <a:lnTo>
                    <a:pt x="5502" y="93029"/>
                  </a:lnTo>
                  <a:lnTo>
                    <a:pt x="28" y="91449"/>
                  </a:lnTo>
                  <a:lnTo>
                    <a:pt x="1" y="84135"/>
                  </a:lnTo>
                  <a:lnTo>
                    <a:pt x="0" y="90409"/>
                  </a:lnTo>
                  <a:lnTo>
                    <a:pt x="4045" y="95179"/>
                  </a:lnTo>
                  <a:lnTo>
                    <a:pt x="5237" y="97320"/>
                  </a:lnTo>
                  <a:lnTo>
                    <a:pt x="6561" y="101955"/>
                  </a:lnTo>
                  <a:lnTo>
                    <a:pt x="7150" y="106839"/>
                  </a:lnTo>
                  <a:lnTo>
                    <a:pt x="7306" y="109325"/>
                  </a:lnTo>
                  <a:lnTo>
                    <a:pt x="8257" y="111831"/>
                  </a:lnTo>
                  <a:lnTo>
                    <a:pt x="9739" y="114346"/>
                  </a:lnTo>
                  <a:lnTo>
                    <a:pt x="11573" y="116871"/>
                  </a:lnTo>
                  <a:lnTo>
                    <a:pt x="12795" y="119401"/>
                  </a:lnTo>
                  <a:lnTo>
                    <a:pt x="13610" y="121933"/>
                  </a:lnTo>
                  <a:lnTo>
                    <a:pt x="14153" y="124470"/>
                  </a:lnTo>
                  <a:lnTo>
                    <a:pt x="15362" y="127006"/>
                  </a:lnTo>
                  <a:lnTo>
                    <a:pt x="17015" y="129544"/>
                  </a:lnTo>
                  <a:lnTo>
                    <a:pt x="18963" y="132083"/>
                  </a:lnTo>
                  <a:lnTo>
                    <a:pt x="20262" y="134623"/>
                  </a:lnTo>
                  <a:lnTo>
                    <a:pt x="21128" y="137162"/>
                  </a:lnTo>
                  <a:lnTo>
                    <a:pt x="21706" y="139701"/>
                  </a:lnTo>
                  <a:lnTo>
                    <a:pt x="22937" y="142241"/>
                  </a:lnTo>
                  <a:lnTo>
                    <a:pt x="24605" y="144781"/>
                  </a:lnTo>
                  <a:lnTo>
                    <a:pt x="29320" y="150895"/>
                  </a:lnTo>
                  <a:lnTo>
                    <a:pt x="29964" y="153989"/>
                  </a:lnTo>
                  <a:lnTo>
                    <a:pt x="30378" y="158829"/>
                  </a:lnTo>
                  <a:lnTo>
                    <a:pt x="31259" y="159226"/>
                  </a:lnTo>
                  <a:lnTo>
                    <a:pt x="34495" y="159667"/>
                  </a:lnTo>
                  <a:lnTo>
                    <a:pt x="35697" y="158938"/>
                  </a:lnTo>
                  <a:lnTo>
                    <a:pt x="36498" y="157605"/>
                  </a:lnTo>
                  <a:lnTo>
                    <a:pt x="37032" y="155870"/>
                  </a:lnTo>
                  <a:lnTo>
                    <a:pt x="38235" y="154714"/>
                  </a:lnTo>
                  <a:lnTo>
                    <a:pt x="39883" y="153943"/>
                  </a:lnTo>
                  <a:lnTo>
                    <a:pt x="41829" y="153429"/>
                  </a:lnTo>
                  <a:lnTo>
                    <a:pt x="43126" y="152239"/>
                  </a:lnTo>
                  <a:lnTo>
                    <a:pt x="43991" y="150599"/>
                  </a:lnTo>
                  <a:lnTo>
                    <a:pt x="44567" y="148659"/>
                  </a:lnTo>
                  <a:lnTo>
                    <a:pt x="45798" y="147367"/>
                  </a:lnTo>
                  <a:lnTo>
                    <a:pt x="47466" y="146505"/>
                  </a:lnTo>
                  <a:lnTo>
                    <a:pt x="49424" y="145930"/>
                  </a:lnTo>
                  <a:lnTo>
                    <a:pt x="51576" y="143853"/>
                  </a:lnTo>
                  <a:lnTo>
                    <a:pt x="53857" y="140775"/>
                  </a:lnTo>
                  <a:lnTo>
                    <a:pt x="56225" y="137030"/>
                  </a:lnTo>
                  <a:lnTo>
                    <a:pt x="59497" y="133687"/>
                  </a:lnTo>
                  <a:lnTo>
                    <a:pt x="63371" y="130611"/>
                  </a:lnTo>
                  <a:lnTo>
                    <a:pt x="67648" y="127715"/>
                  </a:lnTo>
                  <a:lnTo>
                    <a:pt x="71345" y="124936"/>
                  </a:lnTo>
                  <a:lnTo>
                    <a:pt x="74657" y="122238"/>
                  </a:lnTo>
                  <a:lnTo>
                    <a:pt x="77711" y="119592"/>
                  </a:lnTo>
                  <a:lnTo>
                    <a:pt x="81441" y="116134"/>
                  </a:lnTo>
                  <a:lnTo>
                    <a:pt x="94780" y="103178"/>
                  </a:lnTo>
                  <a:lnTo>
                    <a:pt x="104496" y="93553"/>
                  </a:lnTo>
                  <a:lnTo>
                    <a:pt x="109457" y="89462"/>
                  </a:lnTo>
                  <a:lnTo>
                    <a:pt x="114458" y="85888"/>
                  </a:lnTo>
                  <a:lnTo>
                    <a:pt x="119486" y="82659"/>
                  </a:lnTo>
                  <a:lnTo>
                    <a:pt x="124530" y="78812"/>
                  </a:lnTo>
                  <a:lnTo>
                    <a:pt x="129586" y="74555"/>
                  </a:lnTo>
                  <a:lnTo>
                    <a:pt x="134651" y="70024"/>
                  </a:lnTo>
                  <a:lnTo>
                    <a:pt x="140567" y="66156"/>
                  </a:lnTo>
                  <a:lnTo>
                    <a:pt x="147052" y="62730"/>
                  </a:lnTo>
                  <a:lnTo>
                    <a:pt x="153914" y="59600"/>
                  </a:lnTo>
                  <a:lnTo>
                    <a:pt x="159336" y="56667"/>
                  </a:lnTo>
                  <a:lnTo>
                    <a:pt x="163797" y="53865"/>
                  </a:lnTo>
                  <a:lnTo>
                    <a:pt x="167618" y="51150"/>
                  </a:lnTo>
                  <a:lnTo>
                    <a:pt x="171859" y="47647"/>
                  </a:lnTo>
                  <a:lnTo>
                    <a:pt x="176379" y="43618"/>
                  </a:lnTo>
                  <a:lnTo>
                    <a:pt x="181086" y="39239"/>
                  </a:lnTo>
                  <a:lnTo>
                    <a:pt x="185071" y="34626"/>
                  </a:lnTo>
                  <a:lnTo>
                    <a:pt x="188574" y="29857"/>
                  </a:lnTo>
                  <a:lnTo>
                    <a:pt x="191756" y="24985"/>
                  </a:lnTo>
                  <a:lnTo>
                    <a:pt x="194724" y="20044"/>
                  </a:lnTo>
                  <a:lnTo>
                    <a:pt x="197550" y="15056"/>
                  </a:lnTo>
                  <a:lnTo>
                    <a:pt x="2057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2" name="SMARTInkAnnotation962"/>
            <p:cNvSpPr/>
            <p:nvPr/>
          </p:nvSpPr>
          <p:spPr>
            <a:xfrm>
              <a:off x="2171700" y="5951221"/>
              <a:ext cx="152398" cy="175260"/>
            </a:xfrm>
            <a:custGeom>
              <a:avLst/>
              <a:gdLst/>
              <a:ahLst/>
              <a:cxnLst/>
              <a:rect l="0" t="0" r="0" b="0"/>
              <a:pathLst>
                <a:path w="152398" h="175260">
                  <a:moveTo>
                    <a:pt x="15240" y="15239"/>
                  </a:moveTo>
                  <a:lnTo>
                    <a:pt x="4634" y="15239"/>
                  </a:lnTo>
                  <a:lnTo>
                    <a:pt x="3089" y="14392"/>
                  </a:lnTo>
                  <a:lnTo>
                    <a:pt x="2060" y="12982"/>
                  </a:lnTo>
                  <a:lnTo>
                    <a:pt x="1" y="7623"/>
                  </a:lnTo>
                  <a:lnTo>
                    <a:pt x="0" y="7619"/>
                  </a:lnTo>
                  <a:lnTo>
                    <a:pt x="6561" y="1058"/>
                  </a:lnTo>
                  <a:lnTo>
                    <a:pt x="9407" y="470"/>
                  </a:lnTo>
                  <a:lnTo>
                    <a:pt x="14088" y="92"/>
                  </a:lnTo>
                  <a:lnTo>
                    <a:pt x="16986" y="40"/>
                  </a:lnTo>
                  <a:lnTo>
                    <a:pt x="47231" y="0"/>
                  </a:lnTo>
                  <a:lnTo>
                    <a:pt x="50114" y="846"/>
                  </a:lnTo>
                  <a:lnTo>
                    <a:pt x="52883" y="2257"/>
                  </a:lnTo>
                  <a:lnTo>
                    <a:pt x="55575" y="4044"/>
                  </a:lnTo>
                  <a:lnTo>
                    <a:pt x="58217" y="5236"/>
                  </a:lnTo>
                  <a:lnTo>
                    <a:pt x="60824" y="6030"/>
                  </a:lnTo>
                  <a:lnTo>
                    <a:pt x="63410" y="6560"/>
                  </a:lnTo>
                  <a:lnTo>
                    <a:pt x="65980" y="6913"/>
                  </a:lnTo>
                  <a:lnTo>
                    <a:pt x="68540" y="7148"/>
                  </a:lnTo>
                  <a:lnTo>
                    <a:pt x="71093" y="7305"/>
                  </a:lnTo>
                  <a:lnTo>
                    <a:pt x="78446" y="7479"/>
                  </a:lnTo>
                  <a:lnTo>
                    <a:pt x="82778" y="7526"/>
                  </a:lnTo>
                  <a:lnTo>
                    <a:pt x="86512" y="8403"/>
                  </a:lnTo>
                  <a:lnTo>
                    <a:pt x="89848" y="9835"/>
                  </a:lnTo>
                  <a:lnTo>
                    <a:pt x="97240" y="14172"/>
                  </a:lnTo>
                  <a:lnTo>
                    <a:pt x="100509" y="14764"/>
                  </a:lnTo>
                  <a:lnTo>
                    <a:pt x="105461" y="15145"/>
                  </a:lnTo>
                  <a:lnTo>
                    <a:pt x="108396" y="15197"/>
                  </a:lnTo>
                  <a:lnTo>
                    <a:pt x="113134" y="15230"/>
                  </a:lnTo>
                  <a:lnTo>
                    <a:pt x="113523" y="16080"/>
                  </a:lnTo>
                  <a:lnTo>
                    <a:pt x="113954" y="19282"/>
                  </a:lnTo>
                  <a:lnTo>
                    <a:pt x="114916" y="20474"/>
                  </a:lnTo>
                  <a:lnTo>
                    <a:pt x="116404" y="21269"/>
                  </a:lnTo>
                  <a:lnTo>
                    <a:pt x="120831" y="22545"/>
                  </a:lnTo>
                  <a:lnTo>
                    <a:pt x="121194" y="23496"/>
                  </a:lnTo>
                  <a:lnTo>
                    <a:pt x="121777" y="28849"/>
                  </a:lnTo>
                  <a:lnTo>
                    <a:pt x="121824" y="29392"/>
                  </a:lnTo>
                  <a:lnTo>
                    <a:pt x="122703" y="29755"/>
                  </a:lnTo>
                  <a:lnTo>
                    <a:pt x="125937" y="30157"/>
                  </a:lnTo>
                  <a:lnTo>
                    <a:pt x="127985" y="31111"/>
                  </a:lnTo>
                  <a:lnTo>
                    <a:pt x="132518" y="34428"/>
                  </a:lnTo>
                  <a:lnTo>
                    <a:pt x="137090" y="38221"/>
                  </a:lnTo>
                  <a:lnTo>
                    <a:pt x="143600" y="44564"/>
                  </a:lnTo>
                  <a:lnTo>
                    <a:pt x="144840" y="44949"/>
                  </a:lnTo>
                  <a:lnTo>
                    <a:pt x="148476" y="45377"/>
                  </a:lnTo>
                  <a:lnTo>
                    <a:pt x="149783" y="46338"/>
                  </a:lnTo>
                  <a:lnTo>
                    <a:pt x="150656" y="47825"/>
                  </a:lnTo>
                  <a:lnTo>
                    <a:pt x="151625" y="51735"/>
                  </a:lnTo>
                  <a:lnTo>
                    <a:pt x="152056" y="56295"/>
                  </a:lnTo>
                  <a:lnTo>
                    <a:pt x="152332" y="60885"/>
                  </a:lnTo>
                  <a:lnTo>
                    <a:pt x="152397" y="78835"/>
                  </a:lnTo>
                  <a:lnTo>
                    <a:pt x="151551" y="81344"/>
                  </a:lnTo>
                  <a:lnTo>
                    <a:pt x="148354" y="86388"/>
                  </a:lnTo>
                  <a:lnTo>
                    <a:pt x="144111" y="91452"/>
                  </a:lnTo>
                  <a:lnTo>
                    <a:pt x="139403" y="96525"/>
                  </a:lnTo>
                  <a:lnTo>
                    <a:pt x="134488" y="101602"/>
                  </a:lnTo>
                  <a:lnTo>
                    <a:pt x="131992" y="104987"/>
                  </a:lnTo>
                  <a:lnTo>
                    <a:pt x="129481" y="108938"/>
                  </a:lnTo>
                  <a:lnTo>
                    <a:pt x="126961" y="113265"/>
                  </a:lnTo>
                  <a:lnTo>
                    <a:pt x="124434" y="116997"/>
                  </a:lnTo>
                  <a:lnTo>
                    <a:pt x="121903" y="120330"/>
                  </a:lnTo>
                  <a:lnTo>
                    <a:pt x="119368" y="123400"/>
                  </a:lnTo>
                  <a:lnTo>
                    <a:pt x="116832" y="126293"/>
                  </a:lnTo>
                  <a:lnTo>
                    <a:pt x="114295" y="129068"/>
                  </a:lnTo>
                  <a:lnTo>
                    <a:pt x="109218" y="134410"/>
                  </a:lnTo>
                  <a:lnTo>
                    <a:pt x="96520" y="147292"/>
                  </a:lnTo>
                  <a:lnTo>
                    <a:pt x="93980" y="148995"/>
                  </a:lnTo>
                  <a:lnTo>
                    <a:pt x="91440" y="150129"/>
                  </a:lnTo>
                  <a:lnTo>
                    <a:pt x="88900" y="150886"/>
                  </a:lnTo>
                  <a:lnTo>
                    <a:pt x="87207" y="152237"/>
                  </a:lnTo>
                  <a:lnTo>
                    <a:pt x="86077" y="153984"/>
                  </a:lnTo>
                  <a:lnTo>
                    <a:pt x="85325" y="155995"/>
                  </a:lnTo>
                  <a:lnTo>
                    <a:pt x="83977" y="157337"/>
                  </a:lnTo>
                  <a:lnTo>
                    <a:pt x="82231" y="158231"/>
                  </a:lnTo>
                  <a:lnTo>
                    <a:pt x="77392" y="159666"/>
                  </a:lnTo>
                  <a:lnTo>
                    <a:pt x="74472" y="162120"/>
                  </a:lnTo>
                  <a:lnTo>
                    <a:pt x="69744" y="166549"/>
                  </a:lnTo>
                  <a:lnTo>
                    <a:pt x="66840" y="167154"/>
                  </a:lnTo>
                  <a:lnTo>
                    <a:pt x="61062" y="167631"/>
                  </a:lnTo>
                  <a:lnTo>
                    <a:pt x="53657" y="167638"/>
                  </a:lnTo>
                  <a:lnTo>
                    <a:pt x="53403" y="172876"/>
                  </a:lnTo>
                  <a:lnTo>
                    <a:pt x="53340" y="175259"/>
                  </a:lnTo>
                  <a:lnTo>
                    <a:pt x="53340" y="1676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3" name="SMARTInkAnnotation963"/>
            <p:cNvSpPr/>
            <p:nvPr/>
          </p:nvSpPr>
          <p:spPr>
            <a:xfrm>
              <a:off x="673816" y="5029200"/>
              <a:ext cx="1802561" cy="358141"/>
            </a:xfrm>
            <a:custGeom>
              <a:avLst/>
              <a:gdLst/>
              <a:ahLst/>
              <a:cxnLst/>
              <a:rect l="0" t="0" r="0" b="0"/>
              <a:pathLst>
                <a:path w="1802561" h="358141">
                  <a:moveTo>
                    <a:pt x="57704" y="342900"/>
                  </a:moveTo>
                  <a:lnTo>
                    <a:pt x="53659" y="346945"/>
                  </a:lnTo>
                  <a:lnTo>
                    <a:pt x="52467" y="348983"/>
                  </a:lnTo>
                  <a:lnTo>
                    <a:pt x="50087" y="358130"/>
                  </a:lnTo>
                  <a:lnTo>
                    <a:pt x="198930" y="358140"/>
                  </a:lnTo>
                  <a:lnTo>
                    <a:pt x="248405" y="352109"/>
                  </a:lnTo>
                  <a:lnTo>
                    <a:pt x="304267" y="350730"/>
                  </a:lnTo>
                  <a:lnTo>
                    <a:pt x="361159" y="350548"/>
                  </a:lnTo>
                  <a:lnTo>
                    <a:pt x="423622" y="356555"/>
                  </a:lnTo>
                  <a:lnTo>
                    <a:pt x="478341" y="357827"/>
                  </a:lnTo>
                  <a:lnTo>
                    <a:pt x="648124" y="358138"/>
                  </a:lnTo>
                  <a:lnTo>
                    <a:pt x="715098" y="352109"/>
                  </a:lnTo>
                  <a:lnTo>
                    <a:pt x="770349" y="346789"/>
                  </a:lnTo>
                  <a:lnTo>
                    <a:pt x="813265" y="340008"/>
                  </a:lnTo>
                  <a:lnTo>
                    <a:pt x="882409" y="333645"/>
                  </a:lnTo>
                  <a:lnTo>
                    <a:pt x="937924" y="324797"/>
                  </a:lnTo>
                  <a:lnTo>
                    <a:pt x="1004689" y="318409"/>
                  </a:lnTo>
                  <a:lnTo>
                    <a:pt x="1059915" y="313603"/>
                  </a:lnTo>
                  <a:lnTo>
                    <a:pt x="1111589" y="307417"/>
                  </a:lnTo>
                  <a:lnTo>
                    <a:pt x="1160304" y="305317"/>
                  </a:lnTo>
                  <a:lnTo>
                    <a:pt x="1231651" y="304846"/>
                  </a:lnTo>
                  <a:lnTo>
                    <a:pt x="1309506" y="304803"/>
                  </a:lnTo>
                  <a:lnTo>
                    <a:pt x="1360669" y="308574"/>
                  </a:lnTo>
                  <a:lnTo>
                    <a:pt x="1381020" y="307324"/>
                  </a:lnTo>
                  <a:lnTo>
                    <a:pt x="1431841" y="311582"/>
                  </a:lnTo>
                  <a:lnTo>
                    <a:pt x="1472484" y="311408"/>
                  </a:lnTo>
                  <a:lnTo>
                    <a:pt x="1523284" y="305838"/>
                  </a:lnTo>
                  <a:lnTo>
                    <a:pt x="1574084" y="304936"/>
                  </a:lnTo>
                  <a:lnTo>
                    <a:pt x="1604564" y="302583"/>
                  </a:lnTo>
                  <a:lnTo>
                    <a:pt x="1657236" y="295397"/>
                  </a:lnTo>
                  <a:lnTo>
                    <a:pt x="1680566" y="291290"/>
                  </a:lnTo>
                  <a:lnTo>
                    <a:pt x="1703566" y="287815"/>
                  </a:lnTo>
                  <a:lnTo>
                    <a:pt x="1735633" y="277477"/>
                  </a:lnTo>
                  <a:lnTo>
                    <a:pt x="1750738" y="274409"/>
                  </a:lnTo>
                  <a:lnTo>
                    <a:pt x="1770684" y="263838"/>
                  </a:lnTo>
                  <a:lnTo>
                    <a:pt x="1781161" y="256445"/>
                  </a:lnTo>
                  <a:lnTo>
                    <a:pt x="1783256" y="253936"/>
                  </a:lnTo>
                  <a:lnTo>
                    <a:pt x="1784652" y="251418"/>
                  </a:lnTo>
                  <a:lnTo>
                    <a:pt x="1785583" y="248892"/>
                  </a:lnTo>
                  <a:lnTo>
                    <a:pt x="1788875" y="243827"/>
                  </a:lnTo>
                  <a:lnTo>
                    <a:pt x="1793160" y="237908"/>
                  </a:lnTo>
                  <a:lnTo>
                    <a:pt x="1797887" y="229632"/>
                  </a:lnTo>
                  <a:lnTo>
                    <a:pt x="1800552" y="220310"/>
                  </a:lnTo>
                  <a:lnTo>
                    <a:pt x="1801736" y="211369"/>
                  </a:lnTo>
                  <a:lnTo>
                    <a:pt x="1802403" y="200729"/>
                  </a:lnTo>
                  <a:lnTo>
                    <a:pt x="1802560" y="191942"/>
                  </a:lnTo>
                  <a:lnTo>
                    <a:pt x="1800371" y="182392"/>
                  </a:lnTo>
                  <a:lnTo>
                    <a:pt x="1796576" y="173350"/>
                  </a:lnTo>
                  <a:lnTo>
                    <a:pt x="1789680" y="162652"/>
                  </a:lnTo>
                  <a:lnTo>
                    <a:pt x="1784769" y="153852"/>
                  </a:lnTo>
                  <a:lnTo>
                    <a:pt x="1777244" y="139378"/>
                  </a:lnTo>
                  <a:lnTo>
                    <a:pt x="1769652" y="124365"/>
                  </a:lnTo>
                  <a:lnTo>
                    <a:pt x="1762321" y="114257"/>
                  </a:lnTo>
                  <a:lnTo>
                    <a:pt x="1753418" y="104121"/>
                  </a:lnTo>
                  <a:lnTo>
                    <a:pt x="1743817" y="93972"/>
                  </a:lnTo>
                  <a:lnTo>
                    <a:pt x="1728892" y="82783"/>
                  </a:lnTo>
                  <a:lnTo>
                    <a:pt x="1709700" y="70060"/>
                  </a:lnTo>
                  <a:lnTo>
                    <a:pt x="1687927" y="59611"/>
                  </a:lnTo>
                  <a:lnTo>
                    <a:pt x="1672941" y="51612"/>
                  </a:lnTo>
                  <a:lnTo>
                    <a:pt x="1656967" y="43259"/>
                  </a:lnTo>
                  <a:lnTo>
                    <a:pt x="1628934" y="33796"/>
                  </a:lnTo>
                  <a:lnTo>
                    <a:pt x="1589121" y="23014"/>
                  </a:lnTo>
                  <a:lnTo>
                    <a:pt x="1568067" y="18695"/>
                  </a:lnTo>
                  <a:lnTo>
                    <a:pt x="1520058" y="13664"/>
                  </a:lnTo>
                  <a:lnTo>
                    <a:pt x="1469809" y="8814"/>
                  </a:lnTo>
                  <a:lnTo>
                    <a:pt x="1418271" y="2619"/>
                  </a:lnTo>
                  <a:lnTo>
                    <a:pt x="1374953" y="776"/>
                  </a:lnTo>
                  <a:lnTo>
                    <a:pt x="1299631" y="102"/>
                  </a:lnTo>
                  <a:lnTo>
                    <a:pt x="434694" y="0"/>
                  </a:lnTo>
                  <a:lnTo>
                    <a:pt x="376296" y="6031"/>
                  </a:lnTo>
                  <a:lnTo>
                    <a:pt x="320137" y="12648"/>
                  </a:lnTo>
                  <a:lnTo>
                    <a:pt x="268631" y="18944"/>
                  </a:lnTo>
                  <a:lnTo>
                    <a:pt x="218180" y="29077"/>
                  </a:lnTo>
                  <a:lnTo>
                    <a:pt x="188181" y="31050"/>
                  </a:lnTo>
                  <a:lnTo>
                    <a:pt x="162813" y="36457"/>
                  </a:lnTo>
                  <a:lnTo>
                    <a:pt x="149293" y="38216"/>
                  </a:lnTo>
                  <a:lnTo>
                    <a:pt x="126816" y="43987"/>
                  </a:lnTo>
                  <a:lnTo>
                    <a:pt x="121558" y="44565"/>
                  </a:lnTo>
                  <a:lnTo>
                    <a:pt x="113460" y="47464"/>
                  </a:lnTo>
                  <a:lnTo>
                    <a:pt x="110114" y="49423"/>
                  </a:lnTo>
                  <a:lnTo>
                    <a:pt x="101882" y="51599"/>
                  </a:lnTo>
                  <a:lnTo>
                    <a:pt x="97316" y="52180"/>
                  </a:lnTo>
                  <a:lnTo>
                    <a:pt x="89985" y="55082"/>
                  </a:lnTo>
                  <a:lnTo>
                    <a:pt x="81098" y="61476"/>
                  </a:lnTo>
                  <a:lnTo>
                    <a:pt x="78380" y="63844"/>
                  </a:lnTo>
                  <a:lnTo>
                    <a:pt x="73102" y="70991"/>
                  </a:lnTo>
                  <a:lnTo>
                    <a:pt x="67934" y="79811"/>
                  </a:lnTo>
                  <a:lnTo>
                    <a:pt x="62815" y="89376"/>
                  </a:lnTo>
                  <a:lnTo>
                    <a:pt x="55460" y="97014"/>
                  </a:lnTo>
                  <a:lnTo>
                    <a:pt x="51128" y="100237"/>
                  </a:lnTo>
                  <a:lnTo>
                    <a:pt x="44057" y="108332"/>
                  </a:lnTo>
                  <a:lnTo>
                    <a:pt x="38092" y="117575"/>
                  </a:lnTo>
                  <a:lnTo>
                    <a:pt x="32619" y="127326"/>
                  </a:lnTo>
                  <a:lnTo>
                    <a:pt x="29974" y="133145"/>
                  </a:lnTo>
                  <a:lnTo>
                    <a:pt x="27364" y="139563"/>
                  </a:lnTo>
                  <a:lnTo>
                    <a:pt x="24777" y="146382"/>
                  </a:lnTo>
                  <a:lnTo>
                    <a:pt x="22206" y="152622"/>
                  </a:lnTo>
                  <a:lnTo>
                    <a:pt x="19646" y="158474"/>
                  </a:lnTo>
                  <a:lnTo>
                    <a:pt x="14543" y="169493"/>
                  </a:lnTo>
                  <a:lnTo>
                    <a:pt x="9452" y="180035"/>
                  </a:lnTo>
                  <a:lnTo>
                    <a:pt x="6626" y="188106"/>
                  </a:lnTo>
                  <a:lnTo>
                    <a:pt x="5369" y="195363"/>
                  </a:lnTo>
                  <a:lnTo>
                    <a:pt x="4811" y="204233"/>
                  </a:lnTo>
                  <a:lnTo>
                    <a:pt x="4563" y="213820"/>
                  </a:lnTo>
                  <a:lnTo>
                    <a:pt x="4497" y="218746"/>
                  </a:lnTo>
                  <a:lnTo>
                    <a:pt x="3606" y="222877"/>
                  </a:lnTo>
                  <a:lnTo>
                    <a:pt x="358" y="229726"/>
                  </a:lnTo>
                  <a:lnTo>
                    <a:pt x="0" y="232737"/>
                  </a:lnTo>
                  <a:lnTo>
                    <a:pt x="608" y="235591"/>
                  </a:lnTo>
                  <a:lnTo>
                    <a:pt x="2695" y="241021"/>
                  </a:lnTo>
                  <a:lnTo>
                    <a:pt x="4145" y="249918"/>
                  </a:lnTo>
                  <a:lnTo>
                    <a:pt x="4299" y="255049"/>
                  </a:lnTo>
                  <a:lnTo>
                    <a:pt x="5167" y="257239"/>
                  </a:lnTo>
                  <a:lnTo>
                    <a:pt x="10919" y="265287"/>
                  </a:lnTo>
                  <a:lnTo>
                    <a:pt x="12121" y="265759"/>
                  </a:lnTo>
                  <a:lnTo>
                    <a:pt x="15714" y="266282"/>
                  </a:lnTo>
                  <a:lnTo>
                    <a:pt x="17011" y="267268"/>
                  </a:lnTo>
                  <a:lnTo>
                    <a:pt x="17875" y="268772"/>
                  </a:lnTo>
                  <a:lnTo>
                    <a:pt x="19263" y="273224"/>
                  </a:lnTo>
                  <a:lnTo>
                    <a:pt x="20223" y="273590"/>
                  </a:lnTo>
                  <a:lnTo>
                    <a:pt x="26135" y="274224"/>
                  </a:lnTo>
                  <a:lnTo>
                    <a:pt x="26498" y="275103"/>
                  </a:lnTo>
                  <a:lnTo>
                    <a:pt x="26901" y="278337"/>
                  </a:lnTo>
                  <a:lnTo>
                    <a:pt x="27856" y="279538"/>
                  </a:lnTo>
                  <a:lnTo>
                    <a:pt x="29339" y="280338"/>
                  </a:lnTo>
                  <a:lnTo>
                    <a:pt x="33757" y="281624"/>
                  </a:lnTo>
                  <a:lnTo>
                    <a:pt x="34119" y="282576"/>
                  </a:lnTo>
                  <a:lnTo>
                    <a:pt x="34844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4" name="SMARTInkAnnotation964"/>
            <p:cNvSpPr/>
            <p:nvPr/>
          </p:nvSpPr>
          <p:spPr>
            <a:xfrm>
              <a:off x="2156460" y="5791200"/>
              <a:ext cx="198121" cy="121828"/>
            </a:xfrm>
            <a:custGeom>
              <a:avLst/>
              <a:gdLst/>
              <a:ahLst/>
              <a:cxnLst/>
              <a:rect l="0" t="0" r="0" b="0"/>
              <a:pathLst>
                <a:path w="198121" h="121828">
                  <a:moveTo>
                    <a:pt x="68580" y="114300"/>
                  </a:moveTo>
                  <a:lnTo>
                    <a:pt x="64535" y="118345"/>
                  </a:lnTo>
                  <a:lnTo>
                    <a:pt x="61650" y="119537"/>
                  </a:lnTo>
                  <a:lnTo>
                    <a:pt x="58034" y="120331"/>
                  </a:lnTo>
                  <a:lnTo>
                    <a:pt x="48152" y="121606"/>
                  </a:lnTo>
                  <a:lnTo>
                    <a:pt x="42285" y="121780"/>
                  </a:lnTo>
                  <a:lnTo>
                    <a:pt x="38350" y="121827"/>
                  </a:lnTo>
                  <a:lnTo>
                    <a:pt x="35727" y="121011"/>
                  </a:lnTo>
                  <a:lnTo>
                    <a:pt x="33978" y="119621"/>
                  </a:lnTo>
                  <a:lnTo>
                    <a:pt x="32812" y="117847"/>
                  </a:lnTo>
                  <a:lnTo>
                    <a:pt x="31188" y="116665"/>
                  </a:lnTo>
                  <a:lnTo>
                    <a:pt x="27126" y="115351"/>
                  </a:lnTo>
                  <a:lnTo>
                    <a:pt x="25704" y="114153"/>
                  </a:lnTo>
                  <a:lnTo>
                    <a:pt x="24756" y="112509"/>
                  </a:lnTo>
                  <a:lnTo>
                    <a:pt x="24124" y="110566"/>
                  </a:lnTo>
                  <a:lnTo>
                    <a:pt x="22856" y="109271"/>
                  </a:lnTo>
                  <a:lnTo>
                    <a:pt x="21164" y="108407"/>
                  </a:lnTo>
                  <a:lnTo>
                    <a:pt x="19190" y="107831"/>
                  </a:lnTo>
                  <a:lnTo>
                    <a:pt x="17873" y="106600"/>
                  </a:lnTo>
                  <a:lnTo>
                    <a:pt x="16996" y="104934"/>
                  </a:lnTo>
                  <a:lnTo>
                    <a:pt x="16410" y="102976"/>
                  </a:lnTo>
                  <a:lnTo>
                    <a:pt x="15174" y="101670"/>
                  </a:lnTo>
                  <a:lnTo>
                    <a:pt x="13503" y="100800"/>
                  </a:lnTo>
                  <a:lnTo>
                    <a:pt x="11542" y="100220"/>
                  </a:lnTo>
                  <a:lnTo>
                    <a:pt x="10235" y="98987"/>
                  </a:lnTo>
                  <a:lnTo>
                    <a:pt x="9363" y="97318"/>
                  </a:lnTo>
                  <a:lnTo>
                    <a:pt x="8782" y="95358"/>
                  </a:lnTo>
                  <a:lnTo>
                    <a:pt x="7548" y="93206"/>
                  </a:lnTo>
                  <a:lnTo>
                    <a:pt x="5879" y="90924"/>
                  </a:lnTo>
                  <a:lnTo>
                    <a:pt x="344" y="84235"/>
                  </a:lnTo>
                  <a:lnTo>
                    <a:pt x="153" y="81747"/>
                  </a:lnTo>
                  <a:lnTo>
                    <a:pt x="1" y="76228"/>
                  </a:lnTo>
                  <a:lnTo>
                    <a:pt x="0" y="76202"/>
                  </a:lnTo>
                  <a:lnTo>
                    <a:pt x="17912" y="76200"/>
                  </a:lnTo>
                  <a:lnTo>
                    <a:pt x="20408" y="75353"/>
                  </a:lnTo>
                  <a:lnTo>
                    <a:pt x="25439" y="72155"/>
                  </a:lnTo>
                  <a:lnTo>
                    <a:pt x="28813" y="70963"/>
                  </a:lnTo>
                  <a:lnTo>
                    <a:pt x="32755" y="70169"/>
                  </a:lnTo>
                  <a:lnTo>
                    <a:pt x="37077" y="69639"/>
                  </a:lnTo>
                  <a:lnTo>
                    <a:pt x="41651" y="68439"/>
                  </a:lnTo>
                  <a:lnTo>
                    <a:pt x="46395" y="66792"/>
                  </a:lnTo>
                  <a:lnTo>
                    <a:pt x="51250" y="64848"/>
                  </a:lnTo>
                  <a:lnTo>
                    <a:pt x="55333" y="62705"/>
                  </a:lnTo>
                  <a:lnTo>
                    <a:pt x="58902" y="60430"/>
                  </a:lnTo>
                  <a:lnTo>
                    <a:pt x="62128" y="58067"/>
                  </a:lnTo>
                  <a:lnTo>
                    <a:pt x="65972" y="56491"/>
                  </a:lnTo>
                  <a:lnTo>
                    <a:pt x="70228" y="55440"/>
                  </a:lnTo>
                  <a:lnTo>
                    <a:pt x="74759" y="54741"/>
                  </a:lnTo>
                  <a:lnTo>
                    <a:pt x="79473" y="53427"/>
                  </a:lnTo>
                  <a:lnTo>
                    <a:pt x="84308" y="51704"/>
                  </a:lnTo>
                  <a:lnTo>
                    <a:pt x="89226" y="49709"/>
                  </a:lnTo>
                  <a:lnTo>
                    <a:pt x="94197" y="47533"/>
                  </a:lnTo>
                  <a:lnTo>
                    <a:pt x="104237" y="42856"/>
                  </a:lnTo>
                  <a:lnTo>
                    <a:pt x="149863" y="20311"/>
                  </a:lnTo>
                  <a:lnTo>
                    <a:pt x="154095" y="18621"/>
                  </a:lnTo>
                  <a:lnTo>
                    <a:pt x="157763" y="17494"/>
                  </a:lnTo>
                  <a:lnTo>
                    <a:pt x="161056" y="16742"/>
                  </a:lnTo>
                  <a:lnTo>
                    <a:pt x="164944" y="15394"/>
                  </a:lnTo>
                  <a:lnTo>
                    <a:pt x="169229" y="13649"/>
                  </a:lnTo>
                  <a:lnTo>
                    <a:pt x="173780" y="11640"/>
                  </a:lnTo>
                  <a:lnTo>
                    <a:pt x="177660" y="10299"/>
                  </a:lnTo>
                  <a:lnTo>
                    <a:pt x="181093" y="9406"/>
                  </a:lnTo>
                  <a:lnTo>
                    <a:pt x="184229" y="8811"/>
                  </a:lnTo>
                  <a:lnTo>
                    <a:pt x="186319" y="7567"/>
                  </a:lnTo>
                  <a:lnTo>
                    <a:pt x="187713" y="5892"/>
                  </a:lnTo>
                  <a:lnTo>
                    <a:pt x="188642" y="3927"/>
                  </a:lnTo>
                  <a:lnTo>
                    <a:pt x="190108" y="2618"/>
                  </a:lnTo>
                  <a:lnTo>
                    <a:pt x="191932" y="1745"/>
                  </a:lnTo>
                  <a:lnTo>
                    <a:pt x="1981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5" name="SMARTInkAnnotation965"/>
            <p:cNvSpPr/>
            <p:nvPr/>
          </p:nvSpPr>
          <p:spPr>
            <a:xfrm>
              <a:off x="1653541" y="5532120"/>
              <a:ext cx="99060" cy="22861"/>
            </a:xfrm>
            <a:custGeom>
              <a:avLst/>
              <a:gdLst/>
              <a:ahLst/>
              <a:cxnLst/>
              <a:rect l="0" t="0" r="0" b="0"/>
              <a:pathLst>
                <a:path w="99060" h="22861">
                  <a:moveTo>
                    <a:pt x="30479" y="22860"/>
                  </a:moveTo>
                  <a:lnTo>
                    <a:pt x="22389" y="18815"/>
                  </a:lnTo>
                  <a:lnTo>
                    <a:pt x="20006" y="16776"/>
                  </a:lnTo>
                  <a:lnTo>
                    <a:pt x="18417" y="14571"/>
                  </a:lnTo>
                  <a:lnTo>
                    <a:pt x="17358" y="12254"/>
                  </a:lnTo>
                  <a:lnTo>
                    <a:pt x="15805" y="10710"/>
                  </a:lnTo>
                  <a:lnTo>
                    <a:pt x="13923" y="9679"/>
                  </a:lnTo>
                  <a:lnTo>
                    <a:pt x="7988" y="7740"/>
                  </a:lnTo>
                  <a:lnTo>
                    <a:pt x="7018" y="6854"/>
                  </a:lnTo>
                  <a:lnTo>
                    <a:pt x="12" y="1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560" y="0"/>
                  </a:lnTo>
                  <a:lnTo>
                    <a:pt x="7760" y="846"/>
                  </a:lnTo>
                  <a:lnTo>
                    <a:pt x="9406" y="2258"/>
                  </a:lnTo>
                  <a:lnTo>
                    <a:pt x="11351" y="4045"/>
                  </a:lnTo>
                  <a:lnTo>
                    <a:pt x="13493" y="5237"/>
                  </a:lnTo>
                  <a:lnTo>
                    <a:pt x="15768" y="6031"/>
                  </a:lnTo>
                  <a:lnTo>
                    <a:pt x="18132" y="6561"/>
                  </a:lnTo>
                  <a:lnTo>
                    <a:pt x="20554" y="6914"/>
                  </a:lnTo>
                  <a:lnTo>
                    <a:pt x="23016" y="7149"/>
                  </a:lnTo>
                  <a:lnTo>
                    <a:pt x="29005" y="7527"/>
                  </a:lnTo>
                  <a:lnTo>
                    <a:pt x="38133" y="7592"/>
                  </a:lnTo>
                  <a:lnTo>
                    <a:pt x="40662" y="8448"/>
                  </a:lnTo>
                  <a:lnTo>
                    <a:pt x="42347" y="9865"/>
                  </a:lnTo>
                  <a:lnTo>
                    <a:pt x="43472" y="11657"/>
                  </a:lnTo>
                  <a:lnTo>
                    <a:pt x="45914" y="12851"/>
                  </a:lnTo>
                  <a:lnTo>
                    <a:pt x="49235" y="13648"/>
                  </a:lnTo>
                  <a:lnTo>
                    <a:pt x="53144" y="14178"/>
                  </a:lnTo>
                  <a:lnTo>
                    <a:pt x="56596" y="15379"/>
                  </a:lnTo>
                  <a:lnTo>
                    <a:pt x="59744" y="17025"/>
                  </a:lnTo>
                  <a:lnTo>
                    <a:pt x="62689" y="18970"/>
                  </a:lnTo>
                  <a:lnTo>
                    <a:pt x="65499" y="20267"/>
                  </a:lnTo>
                  <a:lnTo>
                    <a:pt x="68219" y="21131"/>
                  </a:lnTo>
                  <a:lnTo>
                    <a:pt x="70879" y="21707"/>
                  </a:lnTo>
                  <a:lnTo>
                    <a:pt x="73499" y="22091"/>
                  </a:lnTo>
                  <a:lnTo>
                    <a:pt x="76092" y="22348"/>
                  </a:lnTo>
                  <a:lnTo>
                    <a:pt x="78668" y="22518"/>
                  </a:lnTo>
                  <a:lnTo>
                    <a:pt x="82078" y="22632"/>
                  </a:lnTo>
                  <a:lnTo>
                    <a:pt x="9905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6" name="SMARTInkAnnotation966"/>
            <p:cNvSpPr/>
            <p:nvPr/>
          </p:nvSpPr>
          <p:spPr>
            <a:xfrm>
              <a:off x="2034540" y="5463540"/>
              <a:ext cx="152401" cy="220981"/>
            </a:xfrm>
            <a:custGeom>
              <a:avLst/>
              <a:gdLst/>
              <a:ahLst/>
              <a:cxnLst/>
              <a:rect l="0" t="0" r="0" b="0"/>
              <a:pathLst>
                <a:path w="152401" h="220981">
                  <a:moveTo>
                    <a:pt x="144780" y="0"/>
                  </a:moveTo>
                  <a:lnTo>
                    <a:pt x="151341" y="6561"/>
                  </a:lnTo>
                  <a:lnTo>
                    <a:pt x="151929" y="9407"/>
                  </a:lnTo>
                  <a:lnTo>
                    <a:pt x="152392" y="15139"/>
                  </a:lnTo>
                  <a:lnTo>
                    <a:pt x="152400" y="7628"/>
                  </a:lnTo>
                  <a:lnTo>
                    <a:pt x="152400" y="18227"/>
                  </a:lnTo>
                  <a:lnTo>
                    <a:pt x="151554" y="21465"/>
                  </a:lnTo>
                  <a:lnTo>
                    <a:pt x="150143" y="25316"/>
                  </a:lnTo>
                  <a:lnTo>
                    <a:pt x="148355" y="29577"/>
                  </a:lnTo>
                  <a:lnTo>
                    <a:pt x="146317" y="33265"/>
                  </a:lnTo>
                  <a:lnTo>
                    <a:pt x="141794" y="39619"/>
                  </a:lnTo>
                  <a:lnTo>
                    <a:pt x="134704" y="49782"/>
                  </a:lnTo>
                  <a:lnTo>
                    <a:pt x="130443" y="56048"/>
                  </a:lnTo>
                  <a:lnTo>
                    <a:pt x="126755" y="62765"/>
                  </a:lnTo>
                  <a:lnTo>
                    <a:pt x="123450" y="69783"/>
                  </a:lnTo>
                  <a:lnTo>
                    <a:pt x="120400" y="77002"/>
                  </a:lnTo>
                  <a:lnTo>
                    <a:pt x="115827" y="84355"/>
                  </a:lnTo>
                  <a:lnTo>
                    <a:pt x="110238" y="91796"/>
                  </a:lnTo>
                  <a:lnTo>
                    <a:pt x="103972" y="99297"/>
                  </a:lnTo>
                  <a:lnTo>
                    <a:pt x="98101" y="106838"/>
                  </a:lnTo>
                  <a:lnTo>
                    <a:pt x="92494" y="114406"/>
                  </a:lnTo>
                  <a:lnTo>
                    <a:pt x="81749" y="129587"/>
                  </a:lnTo>
                  <a:lnTo>
                    <a:pt x="65333" y="153260"/>
                  </a:lnTo>
                  <a:lnTo>
                    <a:pt x="51897" y="171691"/>
                  </a:lnTo>
                  <a:lnTo>
                    <a:pt x="44758" y="179654"/>
                  </a:lnTo>
                  <a:lnTo>
                    <a:pt x="37458" y="186656"/>
                  </a:lnTo>
                  <a:lnTo>
                    <a:pt x="30052" y="193017"/>
                  </a:lnTo>
                  <a:lnTo>
                    <a:pt x="23422" y="198952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7" name="SMARTInkAnnotation967"/>
            <p:cNvSpPr/>
            <p:nvPr/>
          </p:nvSpPr>
          <p:spPr>
            <a:xfrm>
              <a:off x="1927860" y="5661660"/>
              <a:ext cx="99061" cy="213361"/>
            </a:xfrm>
            <a:custGeom>
              <a:avLst/>
              <a:gdLst/>
              <a:ahLst/>
              <a:cxnLst/>
              <a:rect l="0" t="0" r="0" b="0"/>
              <a:pathLst>
                <a:path w="99061" h="213361">
                  <a:moveTo>
                    <a:pt x="99060" y="0"/>
                  </a:moveTo>
                  <a:lnTo>
                    <a:pt x="99060" y="35825"/>
                  </a:lnTo>
                  <a:lnTo>
                    <a:pt x="98213" y="40816"/>
                  </a:lnTo>
                  <a:lnTo>
                    <a:pt x="96803" y="45837"/>
                  </a:lnTo>
                  <a:lnTo>
                    <a:pt x="95015" y="50879"/>
                  </a:lnTo>
                  <a:lnTo>
                    <a:pt x="92977" y="55933"/>
                  </a:lnTo>
                  <a:lnTo>
                    <a:pt x="90771" y="60995"/>
                  </a:lnTo>
                  <a:lnTo>
                    <a:pt x="88454" y="66063"/>
                  </a:lnTo>
                  <a:lnTo>
                    <a:pt x="85216" y="71136"/>
                  </a:lnTo>
                  <a:lnTo>
                    <a:pt x="81364" y="76210"/>
                  </a:lnTo>
                  <a:lnTo>
                    <a:pt x="77103" y="81287"/>
                  </a:lnTo>
                  <a:lnTo>
                    <a:pt x="72568" y="87211"/>
                  </a:lnTo>
                  <a:lnTo>
                    <a:pt x="67852" y="93701"/>
                  </a:lnTo>
                  <a:lnTo>
                    <a:pt x="58097" y="107685"/>
                  </a:lnTo>
                  <a:lnTo>
                    <a:pt x="48117" y="122367"/>
                  </a:lnTo>
                  <a:lnTo>
                    <a:pt x="43931" y="129838"/>
                  </a:lnTo>
                  <a:lnTo>
                    <a:pt x="40294" y="137359"/>
                  </a:lnTo>
                  <a:lnTo>
                    <a:pt x="37023" y="144912"/>
                  </a:lnTo>
                  <a:lnTo>
                    <a:pt x="33149" y="152488"/>
                  </a:lnTo>
                  <a:lnTo>
                    <a:pt x="28873" y="160078"/>
                  </a:lnTo>
                  <a:lnTo>
                    <a:pt x="24328" y="167679"/>
                  </a:lnTo>
                  <a:lnTo>
                    <a:pt x="20452" y="174440"/>
                  </a:lnTo>
                  <a:lnTo>
                    <a:pt x="13888" y="186466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8" name="SMARTInkAnnotation968"/>
            <p:cNvSpPr/>
            <p:nvPr/>
          </p:nvSpPr>
          <p:spPr>
            <a:xfrm>
              <a:off x="2026920" y="5494020"/>
              <a:ext cx="60961" cy="99061"/>
            </a:xfrm>
            <a:custGeom>
              <a:avLst/>
              <a:gdLst/>
              <a:ahLst/>
              <a:cxnLst/>
              <a:rect l="0" t="0" r="0" b="0"/>
              <a:pathLst>
                <a:path w="60961" h="99061">
                  <a:moveTo>
                    <a:pt x="60960" y="99060"/>
                  </a:moveTo>
                  <a:lnTo>
                    <a:pt x="52870" y="90969"/>
                  </a:lnTo>
                  <a:lnTo>
                    <a:pt x="50487" y="87740"/>
                  </a:lnTo>
                  <a:lnTo>
                    <a:pt x="48897" y="84740"/>
                  </a:lnTo>
                  <a:lnTo>
                    <a:pt x="47838" y="81893"/>
                  </a:lnTo>
                  <a:lnTo>
                    <a:pt x="46286" y="79996"/>
                  </a:lnTo>
                  <a:lnTo>
                    <a:pt x="44404" y="78731"/>
                  </a:lnTo>
                  <a:lnTo>
                    <a:pt x="42303" y="77887"/>
                  </a:lnTo>
                  <a:lnTo>
                    <a:pt x="40902" y="75631"/>
                  </a:lnTo>
                  <a:lnTo>
                    <a:pt x="39968" y="72434"/>
                  </a:lnTo>
                  <a:lnTo>
                    <a:pt x="39346" y="68609"/>
                  </a:lnTo>
                  <a:lnTo>
                    <a:pt x="38084" y="66060"/>
                  </a:lnTo>
                  <a:lnTo>
                    <a:pt x="36396" y="64360"/>
                  </a:lnTo>
                  <a:lnTo>
                    <a:pt x="34424" y="63226"/>
                  </a:lnTo>
                  <a:lnTo>
                    <a:pt x="33109" y="60778"/>
                  </a:lnTo>
                  <a:lnTo>
                    <a:pt x="32233" y="57452"/>
                  </a:lnTo>
                  <a:lnTo>
                    <a:pt x="31649" y="53541"/>
                  </a:lnTo>
                  <a:lnTo>
                    <a:pt x="30413" y="50935"/>
                  </a:lnTo>
                  <a:lnTo>
                    <a:pt x="28742" y="49197"/>
                  </a:lnTo>
                  <a:lnTo>
                    <a:pt x="26781" y="48037"/>
                  </a:lnTo>
                  <a:lnTo>
                    <a:pt x="25474" y="46418"/>
                  </a:lnTo>
                  <a:lnTo>
                    <a:pt x="24603" y="44492"/>
                  </a:lnTo>
                  <a:lnTo>
                    <a:pt x="24022" y="42362"/>
                  </a:lnTo>
                  <a:lnTo>
                    <a:pt x="23634" y="40094"/>
                  </a:lnTo>
                  <a:lnTo>
                    <a:pt x="23377" y="37737"/>
                  </a:lnTo>
                  <a:lnTo>
                    <a:pt x="23204" y="35317"/>
                  </a:lnTo>
                  <a:lnTo>
                    <a:pt x="22243" y="32859"/>
                  </a:lnTo>
                  <a:lnTo>
                    <a:pt x="20755" y="30372"/>
                  </a:lnTo>
                  <a:lnTo>
                    <a:pt x="18917" y="27869"/>
                  </a:lnTo>
                  <a:lnTo>
                    <a:pt x="17692" y="25352"/>
                  </a:lnTo>
                  <a:lnTo>
                    <a:pt x="16875" y="22829"/>
                  </a:lnTo>
                  <a:lnTo>
                    <a:pt x="15563" y="16739"/>
                  </a:lnTo>
                  <a:lnTo>
                    <a:pt x="15384" y="13648"/>
                  </a:lnTo>
                  <a:lnTo>
                    <a:pt x="15249" y="7973"/>
                  </a:lnTo>
                  <a:lnTo>
                    <a:pt x="14399" y="7008"/>
                  </a:lnTo>
                  <a:lnTo>
                    <a:pt x="7760" y="143"/>
                  </a:lnTo>
                  <a:lnTo>
                    <a:pt x="7714" y="96"/>
                  </a:lnTo>
                  <a:lnTo>
                    <a:pt x="6836" y="6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99" name="SMARTInkAnnotation969"/>
            <p:cNvSpPr/>
            <p:nvPr/>
          </p:nvSpPr>
          <p:spPr>
            <a:xfrm>
              <a:off x="1807000" y="5897880"/>
              <a:ext cx="6561" cy="53341"/>
            </a:xfrm>
            <a:custGeom>
              <a:avLst/>
              <a:gdLst/>
              <a:ahLst/>
              <a:cxnLst/>
              <a:rect l="0" t="0" r="0" b="0"/>
              <a:pathLst>
                <a:path w="6561" h="53341">
                  <a:moveTo>
                    <a:pt x="6560" y="53340"/>
                  </a:moveTo>
                  <a:lnTo>
                    <a:pt x="6560" y="42734"/>
                  </a:lnTo>
                  <a:lnTo>
                    <a:pt x="5714" y="40343"/>
                  </a:lnTo>
                  <a:lnTo>
                    <a:pt x="4302" y="37902"/>
                  </a:lnTo>
                  <a:lnTo>
                    <a:pt x="2515" y="35428"/>
                  </a:lnTo>
                  <a:lnTo>
                    <a:pt x="1323" y="32086"/>
                  </a:lnTo>
                  <a:lnTo>
                    <a:pt x="529" y="28164"/>
                  </a:lnTo>
                  <a:lnTo>
                    <a:pt x="0" y="23856"/>
                  </a:lnTo>
                  <a:lnTo>
                    <a:pt x="493" y="19291"/>
                  </a:lnTo>
                  <a:lnTo>
                    <a:pt x="1669" y="14554"/>
                  </a:lnTo>
                  <a:lnTo>
                    <a:pt x="65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00" name="SMARTInkAnnotation970"/>
            <p:cNvSpPr/>
            <p:nvPr/>
          </p:nvSpPr>
          <p:spPr>
            <a:xfrm>
              <a:off x="1996541" y="5539833"/>
              <a:ext cx="15140" cy="22768"/>
            </a:xfrm>
            <a:custGeom>
              <a:avLst/>
              <a:gdLst/>
              <a:ahLst/>
              <a:cxnLst/>
              <a:rect l="0" t="0" r="0" b="0"/>
              <a:pathLst>
                <a:path w="15140" h="22768">
                  <a:moveTo>
                    <a:pt x="7519" y="7526"/>
                  </a:moveTo>
                  <a:lnTo>
                    <a:pt x="14825" y="7526"/>
                  </a:lnTo>
                  <a:lnTo>
                    <a:pt x="8551" y="7526"/>
                  </a:lnTo>
                  <a:lnTo>
                    <a:pt x="7360" y="6680"/>
                  </a:lnTo>
                  <a:lnTo>
                    <a:pt x="5720" y="5270"/>
                  </a:lnTo>
                  <a:lnTo>
                    <a:pt x="0" y="0"/>
                  </a:lnTo>
                  <a:lnTo>
                    <a:pt x="10514" y="10521"/>
                  </a:lnTo>
                  <a:lnTo>
                    <a:pt x="12056" y="12909"/>
                  </a:lnTo>
                  <a:lnTo>
                    <a:pt x="13084" y="15348"/>
                  </a:lnTo>
                  <a:lnTo>
                    <a:pt x="15139" y="22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01" name="SMARTInkAnnotation971"/>
            <p:cNvSpPr/>
            <p:nvPr/>
          </p:nvSpPr>
          <p:spPr>
            <a:xfrm>
              <a:off x="1882148" y="5798820"/>
              <a:ext cx="45713" cy="66580"/>
            </a:xfrm>
            <a:custGeom>
              <a:avLst/>
              <a:gdLst/>
              <a:ahLst/>
              <a:cxnLst/>
              <a:rect l="0" t="0" r="0" b="0"/>
              <a:pathLst>
                <a:path w="45713" h="66580">
                  <a:moveTo>
                    <a:pt x="45712" y="38100"/>
                  </a:moveTo>
                  <a:lnTo>
                    <a:pt x="37622" y="50236"/>
                  </a:lnTo>
                  <a:lnTo>
                    <a:pt x="34392" y="54657"/>
                  </a:lnTo>
                  <a:lnTo>
                    <a:pt x="31392" y="58452"/>
                  </a:lnTo>
                  <a:lnTo>
                    <a:pt x="24539" y="66579"/>
                  </a:lnTo>
                  <a:lnTo>
                    <a:pt x="23130" y="66400"/>
                  </a:lnTo>
                  <a:lnTo>
                    <a:pt x="21344" y="65433"/>
                  </a:lnTo>
                  <a:lnTo>
                    <a:pt x="19307" y="63942"/>
                  </a:lnTo>
                  <a:lnTo>
                    <a:pt x="17102" y="62948"/>
                  </a:lnTo>
                  <a:lnTo>
                    <a:pt x="14785" y="62286"/>
                  </a:lnTo>
                  <a:lnTo>
                    <a:pt x="12394" y="61844"/>
                  </a:lnTo>
                  <a:lnTo>
                    <a:pt x="10800" y="60702"/>
                  </a:lnTo>
                  <a:lnTo>
                    <a:pt x="9737" y="59095"/>
                  </a:lnTo>
                  <a:lnTo>
                    <a:pt x="8032" y="54477"/>
                  </a:lnTo>
                  <a:lnTo>
                    <a:pt x="7892" y="53251"/>
                  </a:lnTo>
                  <a:lnTo>
                    <a:pt x="7799" y="51588"/>
                  </a:lnTo>
                  <a:lnTo>
                    <a:pt x="7736" y="49632"/>
                  </a:lnTo>
                  <a:lnTo>
                    <a:pt x="6848" y="48328"/>
                  </a:lnTo>
                  <a:lnTo>
                    <a:pt x="5409" y="47458"/>
                  </a:lnTo>
                  <a:lnTo>
                    <a:pt x="1062" y="46063"/>
                  </a:lnTo>
                  <a:lnTo>
                    <a:pt x="705" y="45102"/>
                  </a:lnTo>
                  <a:lnTo>
                    <a:pt x="468" y="43615"/>
                  </a:lnTo>
                  <a:lnTo>
                    <a:pt x="86" y="39190"/>
                  </a:lnTo>
                  <a:lnTo>
                    <a:pt x="34" y="36327"/>
                  </a:lnTo>
                  <a:lnTo>
                    <a:pt x="0" y="27589"/>
                  </a:lnTo>
                  <a:lnTo>
                    <a:pt x="844" y="26013"/>
                  </a:lnTo>
                  <a:lnTo>
                    <a:pt x="2253" y="24962"/>
                  </a:lnTo>
                  <a:lnTo>
                    <a:pt x="4040" y="24261"/>
                  </a:lnTo>
                  <a:lnTo>
                    <a:pt x="5230" y="22947"/>
                  </a:lnTo>
                  <a:lnTo>
                    <a:pt x="6024" y="21225"/>
                  </a:lnTo>
                  <a:lnTo>
                    <a:pt x="6554" y="19230"/>
                  </a:lnTo>
                  <a:lnTo>
                    <a:pt x="7753" y="17053"/>
                  </a:lnTo>
                  <a:lnTo>
                    <a:pt x="9399" y="14755"/>
                  </a:lnTo>
                  <a:lnTo>
                    <a:pt x="11344" y="12377"/>
                  </a:lnTo>
                  <a:lnTo>
                    <a:pt x="13486" y="9944"/>
                  </a:lnTo>
                  <a:lnTo>
                    <a:pt x="228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02" name="SMARTInkAnnotation972"/>
            <p:cNvSpPr/>
            <p:nvPr/>
          </p:nvSpPr>
          <p:spPr>
            <a:xfrm>
              <a:off x="1976898" y="5471187"/>
              <a:ext cx="201296" cy="159861"/>
            </a:xfrm>
            <a:custGeom>
              <a:avLst/>
              <a:gdLst/>
              <a:ahLst/>
              <a:cxnLst/>
              <a:rect l="0" t="0" r="0" b="0"/>
              <a:pathLst>
                <a:path w="201296" h="159861">
                  <a:moveTo>
                    <a:pt x="141462" y="83793"/>
                  </a:moveTo>
                  <a:lnTo>
                    <a:pt x="133371" y="71657"/>
                  </a:lnTo>
                  <a:lnTo>
                    <a:pt x="130142" y="67236"/>
                  </a:lnTo>
                  <a:lnTo>
                    <a:pt x="127142" y="63441"/>
                  </a:lnTo>
                  <a:lnTo>
                    <a:pt x="124295" y="60065"/>
                  </a:lnTo>
                  <a:lnTo>
                    <a:pt x="122398" y="56121"/>
                  </a:lnTo>
                  <a:lnTo>
                    <a:pt x="121132" y="51798"/>
                  </a:lnTo>
                  <a:lnTo>
                    <a:pt x="120289" y="47224"/>
                  </a:lnTo>
                  <a:lnTo>
                    <a:pt x="119727" y="43327"/>
                  </a:lnTo>
                  <a:lnTo>
                    <a:pt x="119352" y="39882"/>
                  </a:lnTo>
                  <a:lnTo>
                    <a:pt x="119102" y="36739"/>
                  </a:lnTo>
                  <a:lnTo>
                    <a:pt x="118088" y="34644"/>
                  </a:lnTo>
                  <a:lnTo>
                    <a:pt x="116566" y="33246"/>
                  </a:lnTo>
                  <a:lnTo>
                    <a:pt x="114705" y="32316"/>
                  </a:lnTo>
                  <a:lnTo>
                    <a:pt x="113464" y="30848"/>
                  </a:lnTo>
                  <a:lnTo>
                    <a:pt x="112637" y="29022"/>
                  </a:lnTo>
                  <a:lnTo>
                    <a:pt x="111717" y="24737"/>
                  </a:lnTo>
                  <a:lnTo>
                    <a:pt x="111309" y="20010"/>
                  </a:lnTo>
                  <a:lnTo>
                    <a:pt x="111011" y="15634"/>
                  </a:lnTo>
                  <a:lnTo>
                    <a:pt x="110985" y="8689"/>
                  </a:lnTo>
                  <a:lnTo>
                    <a:pt x="110137" y="8323"/>
                  </a:lnTo>
                  <a:lnTo>
                    <a:pt x="104068" y="7656"/>
                  </a:lnTo>
                  <a:lnTo>
                    <a:pt x="99410" y="7601"/>
                  </a:lnTo>
                  <a:lnTo>
                    <a:pt x="98187" y="6752"/>
                  </a:lnTo>
                  <a:lnTo>
                    <a:pt x="97372" y="5339"/>
                  </a:lnTo>
                  <a:lnTo>
                    <a:pt x="96829" y="3550"/>
                  </a:lnTo>
                  <a:lnTo>
                    <a:pt x="95620" y="2358"/>
                  </a:lnTo>
                  <a:lnTo>
                    <a:pt x="93967" y="1563"/>
                  </a:lnTo>
                  <a:lnTo>
                    <a:pt x="89277" y="287"/>
                  </a:lnTo>
                  <a:lnTo>
                    <a:pt x="84419" y="66"/>
                  </a:lnTo>
                  <a:lnTo>
                    <a:pt x="77617" y="0"/>
                  </a:lnTo>
                  <a:lnTo>
                    <a:pt x="76039" y="838"/>
                  </a:lnTo>
                  <a:lnTo>
                    <a:pt x="74987" y="2243"/>
                  </a:lnTo>
                  <a:lnTo>
                    <a:pt x="74285" y="4026"/>
                  </a:lnTo>
                  <a:lnTo>
                    <a:pt x="72971" y="5215"/>
                  </a:lnTo>
                  <a:lnTo>
                    <a:pt x="71248" y="6008"/>
                  </a:lnTo>
                  <a:lnTo>
                    <a:pt x="69252" y="6536"/>
                  </a:lnTo>
                  <a:lnTo>
                    <a:pt x="64778" y="9380"/>
                  </a:lnTo>
                  <a:lnTo>
                    <a:pt x="62399" y="11324"/>
                  </a:lnTo>
                  <a:lnTo>
                    <a:pt x="59967" y="12621"/>
                  </a:lnTo>
                  <a:lnTo>
                    <a:pt x="55006" y="14061"/>
                  </a:lnTo>
                  <a:lnTo>
                    <a:pt x="52498" y="16139"/>
                  </a:lnTo>
                  <a:lnTo>
                    <a:pt x="49979" y="19217"/>
                  </a:lnTo>
                  <a:lnTo>
                    <a:pt x="47453" y="22962"/>
                  </a:lnTo>
                  <a:lnTo>
                    <a:pt x="44923" y="26306"/>
                  </a:lnTo>
                  <a:lnTo>
                    <a:pt x="42389" y="29381"/>
                  </a:lnTo>
                  <a:lnTo>
                    <a:pt x="39854" y="32278"/>
                  </a:lnTo>
                  <a:lnTo>
                    <a:pt x="37316" y="35903"/>
                  </a:lnTo>
                  <a:lnTo>
                    <a:pt x="34778" y="40013"/>
                  </a:lnTo>
                  <a:lnTo>
                    <a:pt x="32240" y="44446"/>
                  </a:lnTo>
                  <a:lnTo>
                    <a:pt x="29700" y="48249"/>
                  </a:lnTo>
                  <a:lnTo>
                    <a:pt x="27161" y="51629"/>
                  </a:lnTo>
                  <a:lnTo>
                    <a:pt x="24621" y="54731"/>
                  </a:lnTo>
                  <a:lnTo>
                    <a:pt x="22081" y="58492"/>
                  </a:lnTo>
                  <a:lnTo>
                    <a:pt x="19541" y="62691"/>
                  </a:lnTo>
                  <a:lnTo>
                    <a:pt x="17002" y="67186"/>
                  </a:lnTo>
                  <a:lnTo>
                    <a:pt x="11922" y="76694"/>
                  </a:lnTo>
                  <a:lnTo>
                    <a:pt x="9382" y="81600"/>
                  </a:lnTo>
                  <a:lnTo>
                    <a:pt x="7689" y="86565"/>
                  </a:lnTo>
                  <a:lnTo>
                    <a:pt x="6560" y="91567"/>
                  </a:lnTo>
                  <a:lnTo>
                    <a:pt x="5807" y="96596"/>
                  </a:lnTo>
                  <a:lnTo>
                    <a:pt x="5305" y="101641"/>
                  </a:lnTo>
                  <a:lnTo>
                    <a:pt x="4971" y="106699"/>
                  </a:lnTo>
                  <a:lnTo>
                    <a:pt x="4748" y="111763"/>
                  </a:lnTo>
                  <a:lnTo>
                    <a:pt x="3753" y="115987"/>
                  </a:lnTo>
                  <a:lnTo>
                    <a:pt x="2242" y="119649"/>
                  </a:lnTo>
                  <a:lnTo>
                    <a:pt x="389" y="122937"/>
                  </a:lnTo>
                  <a:lnTo>
                    <a:pt x="0" y="125976"/>
                  </a:lnTo>
                  <a:lnTo>
                    <a:pt x="587" y="128849"/>
                  </a:lnTo>
                  <a:lnTo>
                    <a:pt x="1826" y="131609"/>
                  </a:lnTo>
                  <a:lnTo>
                    <a:pt x="2651" y="134297"/>
                  </a:lnTo>
                  <a:lnTo>
                    <a:pt x="3201" y="136936"/>
                  </a:lnTo>
                  <a:lnTo>
                    <a:pt x="3568" y="139541"/>
                  </a:lnTo>
                  <a:lnTo>
                    <a:pt x="4660" y="142126"/>
                  </a:lnTo>
                  <a:lnTo>
                    <a:pt x="6234" y="144695"/>
                  </a:lnTo>
                  <a:lnTo>
                    <a:pt x="8130" y="147255"/>
                  </a:lnTo>
                  <a:lnTo>
                    <a:pt x="10241" y="149807"/>
                  </a:lnTo>
                  <a:lnTo>
                    <a:pt x="12495" y="152356"/>
                  </a:lnTo>
                  <a:lnTo>
                    <a:pt x="14844" y="154901"/>
                  </a:lnTo>
                  <a:lnTo>
                    <a:pt x="17256" y="156599"/>
                  </a:lnTo>
                  <a:lnTo>
                    <a:pt x="22195" y="158484"/>
                  </a:lnTo>
                  <a:lnTo>
                    <a:pt x="27212" y="159322"/>
                  </a:lnTo>
                  <a:lnTo>
                    <a:pt x="33111" y="159695"/>
                  </a:lnTo>
                  <a:lnTo>
                    <a:pt x="41377" y="159860"/>
                  </a:lnTo>
                  <a:lnTo>
                    <a:pt x="45952" y="159058"/>
                  </a:lnTo>
                  <a:lnTo>
                    <a:pt x="50695" y="157677"/>
                  </a:lnTo>
                  <a:lnTo>
                    <a:pt x="55551" y="155908"/>
                  </a:lnTo>
                  <a:lnTo>
                    <a:pt x="60481" y="153883"/>
                  </a:lnTo>
                  <a:lnTo>
                    <a:pt x="65462" y="151687"/>
                  </a:lnTo>
                  <a:lnTo>
                    <a:pt x="75511" y="146988"/>
                  </a:lnTo>
                  <a:lnTo>
                    <a:pt x="85621" y="142077"/>
                  </a:lnTo>
                  <a:lnTo>
                    <a:pt x="91535" y="139583"/>
                  </a:lnTo>
                  <a:lnTo>
                    <a:pt x="98017" y="137072"/>
                  </a:lnTo>
                  <a:lnTo>
                    <a:pt x="104879" y="134553"/>
                  </a:lnTo>
                  <a:lnTo>
                    <a:pt x="110300" y="131180"/>
                  </a:lnTo>
                  <a:lnTo>
                    <a:pt x="114761" y="127237"/>
                  </a:lnTo>
                  <a:lnTo>
                    <a:pt x="118581" y="122916"/>
                  </a:lnTo>
                  <a:lnTo>
                    <a:pt x="123668" y="118341"/>
                  </a:lnTo>
                  <a:lnTo>
                    <a:pt x="129599" y="113599"/>
                  </a:lnTo>
                  <a:lnTo>
                    <a:pt x="136094" y="108744"/>
                  </a:lnTo>
                  <a:lnTo>
                    <a:pt x="142117" y="104660"/>
                  </a:lnTo>
                  <a:lnTo>
                    <a:pt x="147825" y="101091"/>
                  </a:lnTo>
                  <a:lnTo>
                    <a:pt x="153324" y="97865"/>
                  </a:lnTo>
                  <a:lnTo>
                    <a:pt x="157837" y="94021"/>
                  </a:lnTo>
                  <a:lnTo>
                    <a:pt x="161692" y="89765"/>
                  </a:lnTo>
                  <a:lnTo>
                    <a:pt x="165109" y="85234"/>
                  </a:lnTo>
                  <a:lnTo>
                    <a:pt x="168233" y="81367"/>
                  </a:lnTo>
                  <a:lnTo>
                    <a:pt x="171163" y="77942"/>
                  </a:lnTo>
                  <a:lnTo>
                    <a:pt x="173963" y="74812"/>
                  </a:lnTo>
                  <a:lnTo>
                    <a:pt x="177522" y="71879"/>
                  </a:lnTo>
                  <a:lnTo>
                    <a:pt x="181589" y="69077"/>
                  </a:lnTo>
                  <a:lnTo>
                    <a:pt x="185993" y="66362"/>
                  </a:lnTo>
                  <a:lnTo>
                    <a:pt x="188930" y="63706"/>
                  </a:lnTo>
                  <a:lnTo>
                    <a:pt x="190887" y="61088"/>
                  </a:lnTo>
                  <a:lnTo>
                    <a:pt x="192192" y="58496"/>
                  </a:lnTo>
                  <a:lnTo>
                    <a:pt x="193062" y="55922"/>
                  </a:lnTo>
                  <a:lnTo>
                    <a:pt x="193642" y="53359"/>
                  </a:lnTo>
                  <a:lnTo>
                    <a:pt x="194029" y="50803"/>
                  </a:lnTo>
                  <a:lnTo>
                    <a:pt x="195133" y="49100"/>
                  </a:lnTo>
                  <a:lnTo>
                    <a:pt x="196716" y="47964"/>
                  </a:lnTo>
                  <a:lnTo>
                    <a:pt x="198618" y="47207"/>
                  </a:lnTo>
                  <a:lnTo>
                    <a:pt x="199886" y="45856"/>
                  </a:lnTo>
                  <a:lnTo>
                    <a:pt x="200732" y="44108"/>
                  </a:lnTo>
                  <a:lnTo>
                    <a:pt x="201295" y="42096"/>
                  </a:lnTo>
                  <a:lnTo>
                    <a:pt x="200824" y="40756"/>
                  </a:lnTo>
                  <a:lnTo>
                    <a:pt x="199663" y="39861"/>
                  </a:lnTo>
                  <a:lnTo>
                    <a:pt x="195762" y="38426"/>
                  </a:lnTo>
                  <a:lnTo>
                    <a:pt x="191041" y="34133"/>
                  </a:lnTo>
                  <a:lnTo>
                    <a:pt x="187098" y="30333"/>
                  </a:lnTo>
                  <a:lnTo>
                    <a:pt x="176677" y="19942"/>
                  </a:lnTo>
                  <a:lnTo>
                    <a:pt x="174252" y="18366"/>
                  </a:lnTo>
                  <a:lnTo>
                    <a:pt x="169299" y="16614"/>
                  </a:lnTo>
                  <a:lnTo>
                    <a:pt x="164277" y="15836"/>
                  </a:lnTo>
                  <a:lnTo>
                    <a:pt x="159222" y="15490"/>
                  </a:lnTo>
                  <a:lnTo>
                    <a:pt x="154153" y="15336"/>
                  </a:lnTo>
                  <a:lnTo>
                    <a:pt x="146539" y="15249"/>
                  </a:lnTo>
                  <a:lnTo>
                    <a:pt x="143154" y="16084"/>
                  </a:lnTo>
                  <a:lnTo>
                    <a:pt x="139203" y="17487"/>
                  </a:lnTo>
                  <a:lnTo>
                    <a:pt x="126222" y="228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03" name="SMARTInkAnnotation973"/>
            <p:cNvSpPr/>
            <p:nvPr/>
          </p:nvSpPr>
          <p:spPr>
            <a:xfrm>
              <a:off x="1905031" y="5753100"/>
              <a:ext cx="105486" cy="129500"/>
            </a:xfrm>
            <a:custGeom>
              <a:avLst/>
              <a:gdLst/>
              <a:ahLst/>
              <a:cxnLst/>
              <a:rect l="0" t="0" r="0" b="0"/>
              <a:pathLst>
                <a:path w="105486" h="129500">
                  <a:moveTo>
                    <a:pt x="76169" y="0"/>
                  </a:moveTo>
                  <a:lnTo>
                    <a:pt x="72124" y="4045"/>
                  </a:lnTo>
                  <a:lnTo>
                    <a:pt x="70086" y="5237"/>
                  </a:lnTo>
                  <a:lnTo>
                    <a:pt x="67880" y="6031"/>
                  </a:lnTo>
                  <a:lnTo>
                    <a:pt x="62302" y="7306"/>
                  </a:lnTo>
                  <a:lnTo>
                    <a:pt x="59282" y="7481"/>
                  </a:lnTo>
                  <a:lnTo>
                    <a:pt x="54489" y="7593"/>
                  </a:lnTo>
                  <a:lnTo>
                    <a:pt x="49613" y="7612"/>
                  </a:lnTo>
                  <a:lnTo>
                    <a:pt x="48305" y="6768"/>
                  </a:lnTo>
                  <a:lnTo>
                    <a:pt x="47433" y="5358"/>
                  </a:lnTo>
                  <a:lnTo>
                    <a:pt x="46852" y="3572"/>
                  </a:lnTo>
                  <a:lnTo>
                    <a:pt x="45618" y="2382"/>
                  </a:lnTo>
                  <a:lnTo>
                    <a:pt x="43948" y="1588"/>
                  </a:lnTo>
                  <a:lnTo>
                    <a:pt x="38413" y="93"/>
                  </a:lnTo>
                  <a:lnTo>
                    <a:pt x="35964" y="41"/>
                  </a:lnTo>
                  <a:lnTo>
                    <a:pt x="31538" y="9"/>
                  </a:lnTo>
                  <a:lnTo>
                    <a:pt x="28675" y="2261"/>
                  </a:lnTo>
                  <a:lnTo>
                    <a:pt x="26727" y="4047"/>
                  </a:lnTo>
                  <a:lnTo>
                    <a:pt x="25428" y="6085"/>
                  </a:lnTo>
                  <a:lnTo>
                    <a:pt x="24561" y="8290"/>
                  </a:lnTo>
                  <a:lnTo>
                    <a:pt x="23984" y="10606"/>
                  </a:lnTo>
                  <a:lnTo>
                    <a:pt x="22752" y="12998"/>
                  </a:lnTo>
                  <a:lnTo>
                    <a:pt x="21084" y="15439"/>
                  </a:lnTo>
                  <a:lnTo>
                    <a:pt x="19126" y="17912"/>
                  </a:lnTo>
                  <a:lnTo>
                    <a:pt x="16974" y="21255"/>
                  </a:lnTo>
                  <a:lnTo>
                    <a:pt x="14692" y="25176"/>
                  </a:lnTo>
                  <a:lnTo>
                    <a:pt x="12324" y="29485"/>
                  </a:lnTo>
                  <a:lnTo>
                    <a:pt x="10746" y="34049"/>
                  </a:lnTo>
                  <a:lnTo>
                    <a:pt x="9694" y="38786"/>
                  </a:lnTo>
                  <a:lnTo>
                    <a:pt x="8992" y="43637"/>
                  </a:lnTo>
                  <a:lnTo>
                    <a:pt x="7678" y="48565"/>
                  </a:lnTo>
                  <a:lnTo>
                    <a:pt x="5955" y="53543"/>
                  </a:lnTo>
                  <a:lnTo>
                    <a:pt x="3959" y="58556"/>
                  </a:lnTo>
                  <a:lnTo>
                    <a:pt x="2629" y="64437"/>
                  </a:lnTo>
                  <a:lnTo>
                    <a:pt x="1743" y="70898"/>
                  </a:lnTo>
                  <a:lnTo>
                    <a:pt x="1151" y="77745"/>
                  </a:lnTo>
                  <a:lnTo>
                    <a:pt x="757" y="84003"/>
                  </a:lnTo>
                  <a:lnTo>
                    <a:pt x="319" y="95472"/>
                  </a:lnTo>
                  <a:lnTo>
                    <a:pt x="73" y="107404"/>
                  </a:lnTo>
                  <a:lnTo>
                    <a:pt x="0" y="116302"/>
                  </a:lnTo>
                  <a:lnTo>
                    <a:pt x="836" y="119021"/>
                  </a:lnTo>
                  <a:lnTo>
                    <a:pt x="2241" y="121681"/>
                  </a:lnTo>
                  <a:lnTo>
                    <a:pt x="6533" y="127987"/>
                  </a:lnTo>
                  <a:lnTo>
                    <a:pt x="7732" y="128505"/>
                  </a:lnTo>
                  <a:lnTo>
                    <a:pt x="9377" y="128849"/>
                  </a:lnTo>
                  <a:lnTo>
                    <a:pt x="11321" y="129080"/>
                  </a:lnTo>
                  <a:lnTo>
                    <a:pt x="14311" y="129233"/>
                  </a:lnTo>
                  <a:lnTo>
                    <a:pt x="22147" y="129403"/>
                  </a:lnTo>
                  <a:lnTo>
                    <a:pt x="32035" y="129499"/>
                  </a:lnTo>
                  <a:lnTo>
                    <a:pt x="35740" y="128666"/>
                  </a:lnTo>
                  <a:lnTo>
                    <a:pt x="39902" y="127264"/>
                  </a:lnTo>
                  <a:lnTo>
                    <a:pt x="44371" y="125482"/>
                  </a:lnTo>
                  <a:lnTo>
                    <a:pt x="48197" y="123448"/>
                  </a:lnTo>
                  <a:lnTo>
                    <a:pt x="51595" y="121245"/>
                  </a:lnTo>
                  <a:lnTo>
                    <a:pt x="54706" y="118930"/>
                  </a:lnTo>
                  <a:lnTo>
                    <a:pt x="57627" y="116540"/>
                  </a:lnTo>
                  <a:lnTo>
                    <a:pt x="60421" y="114100"/>
                  </a:lnTo>
                  <a:lnTo>
                    <a:pt x="63130" y="111626"/>
                  </a:lnTo>
                  <a:lnTo>
                    <a:pt x="65783" y="109978"/>
                  </a:lnTo>
                  <a:lnTo>
                    <a:pt x="68399" y="108878"/>
                  </a:lnTo>
                  <a:lnTo>
                    <a:pt x="70989" y="108145"/>
                  </a:lnTo>
                  <a:lnTo>
                    <a:pt x="73562" y="105963"/>
                  </a:lnTo>
                  <a:lnTo>
                    <a:pt x="76124" y="102816"/>
                  </a:lnTo>
                  <a:lnTo>
                    <a:pt x="78679" y="99023"/>
                  </a:lnTo>
                  <a:lnTo>
                    <a:pt x="81229" y="95649"/>
                  </a:lnTo>
                  <a:lnTo>
                    <a:pt x="83776" y="92552"/>
                  </a:lnTo>
                  <a:lnTo>
                    <a:pt x="86321" y="89641"/>
                  </a:lnTo>
                  <a:lnTo>
                    <a:pt x="88017" y="86855"/>
                  </a:lnTo>
                  <a:lnTo>
                    <a:pt x="89147" y="84149"/>
                  </a:lnTo>
                  <a:lnTo>
                    <a:pt x="89901" y="81500"/>
                  </a:lnTo>
                  <a:lnTo>
                    <a:pt x="91251" y="79733"/>
                  </a:lnTo>
                  <a:lnTo>
                    <a:pt x="92997" y="78555"/>
                  </a:lnTo>
                  <a:lnTo>
                    <a:pt x="95008" y="77770"/>
                  </a:lnTo>
                  <a:lnTo>
                    <a:pt x="96348" y="76400"/>
                  </a:lnTo>
                  <a:lnTo>
                    <a:pt x="97242" y="74640"/>
                  </a:lnTo>
                  <a:lnTo>
                    <a:pt x="97837" y="72620"/>
                  </a:lnTo>
                  <a:lnTo>
                    <a:pt x="99081" y="70426"/>
                  </a:lnTo>
                  <a:lnTo>
                    <a:pt x="100757" y="68117"/>
                  </a:lnTo>
                  <a:lnTo>
                    <a:pt x="102721" y="65732"/>
                  </a:lnTo>
                  <a:lnTo>
                    <a:pt x="104031" y="63294"/>
                  </a:lnTo>
                  <a:lnTo>
                    <a:pt x="104903" y="60823"/>
                  </a:lnTo>
                  <a:lnTo>
                    <a:pt x="105485" y="58329"/>
                  </a:lnTo>
                  <a:lnTo>
                    <a:pt x="105027" y="55819"/>
                  </a:lnTo>
                  <a:lnTo>
                    <a:pt x="103874" y="53299"/>
                  </a:lnTo>
                  <a:lnTo>
                    <a:pt x="99986" y="47217"/>
                  </a:lnTo>
                  <a:lnTo>
                    <a:pt x="97196" y="44127"/>
                  </a:lnTo>
                  <a:lnTo>
                    <a:pt x="95267" y="42118"/>
                  </a:lnTo>
                  <a:lnTo>
                    <a:pt x="93981" y="39932"/>
                  </a:lnTo>
                  <a:lnTo>
                    <a:pt x="93124" y="37629"/>
                  </a:lnTo>
                  <a:lnTo>
                    <a:pt x="92552" y="35246"/>
                  </a:lnTo>
                  <a:lnTo>
                    <a:pt x="91325" y="33657"/>
                  </a:lnTo>
                  <a:lnTo>
                    <a:pt x="89659" y="32598"/>
                  </a:lnTo>
                  <a:lnTo>
                    <a:pt x="87703" y="31892"/>
                  </a:lnTo>
                  <a:lnTo>
                    <a:pt x="85552" y="30574"/>
                  </a:lnTo>
                  <a:lnTo>
                    <a:pt x="83271" y="28849"/>
                  </a:lnTo>
                  <a:lnTo>
                    <a:pt x="80904" y="26853"/>
                  </a:lnTo>
                  <a:lnTo>
                    <a:pt x="78479" y="25522"/>
                  </a:lnTo>
                  <a:lnTo>
                    <a:pt x="76015" y="24635"/>
                  </a:lnTo>
                  <a:lnTo>
                    <a:pt x="73527" y="24043"/>
                  </a:lnTo>
                  <a:lnTo>
                    <a:pt x="71021" y="23649"/>
                  </a:lnTo>
                  <a:lnTo>
                    <a:pt x="68504" y="23386"/>
                  </a:lnTo>
                  <a:lnTo>
                    <a:pt x="62425" y="22963"/>
                  </a:lnTo>
                  <a:lnTo>
                    <a:pt x="59336" y="22906"/>
                  </a:lnTo>
                  <a:lnTo>
                    <a:pt x="54500" y="22869"/>
                  </a:lnTo>
                  <a:lnTo>
                    <a:pt x="51581" y="25122"/>
                  </a:lnTo>
                  <a:lnTo>
                    <a:pt x="49617" y="26908"/>
                  </a:lnTo>
                  <a:lnTo>
                    <a:pt x="45177" y="31150"/>
                  </a:lnTo>
                  <a:lnTo>
                    <a:pt x="38069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04" name="SMARTInkAnnotation974"/>
            <p:cNvSpPr/>
            <p:nvPr/>
          </p:nvSpPr>
          <p:spPr>
            <a:xfrm>
              <a:off x="2209809" y="6012180"/>
              <a:ext cx="129532" cy="68553"/>
            </a:xfrm>
            <a:custGeom>
              <a:avLst/>
              <a:gdLst/>
              <a:ahLst/>
              <a:cxnLst/>
              <a:rect l="0" t="0" r="0" b="0"/>
              <a:pathLst>
                <a:path w="129532" h="68553">
                  <a:moveTo>
                    <a:pt x="30471" y="22861"/>
                  </a:moveTo>
                  <a:lnTo>
                    <a:pt x="22381" y="22861"/>
                  </a:lnTo>
                  <a:lnTo>
                    <a:pt x="19998" y="22014"/>
                  </a:lnTo>
                  <a:lnTo>
                    <a:pt x="18409" y="20603"/>
                  </a:lnTo>
                  <a:lnTo>
                    <a:pt x="17350" y="18815"/>
                  </a:lnTo>
                  <a:lnTo>
                    <a:pt x="15797" y="17623"/>
                  </a:lnTo>
                  <a:lnTo>
                    <a:pt x="13915" y="16829"/>
                  </a:lnTo>
                  <a:lnTo>
                    <a:pt x="11814" y="16300"/>
                  </a:lnTo>
                  <a:lnTo>
                    <a:pt x="10413" y="15100"/>
                  </a:lnTo>
                  <a:lnTo>
                    <a:pt x="9479" y="13453"/>
                  </a:lnTo>
                  <a:lnTo>
                    <a:pt x="7980" y="8772"/>
                  </a:lnTo>
                  <a:lnTo>
                    <a:pt x="7011" y="8388"/>
                  </a:lnTo>
                  <a:lnTo>
                    <a:pt x="3675" y="7962"/>
                  </a:lnTo>
                  <a:lnTo>
                    <a:pt x="1083" y="7721"/>
                  </a:lnTo>
                  <a:lnTo>
                    <a:pt x="719" y="6841"/>
                  </a:lnTo>
                  <a:lnTo>
                    <a:pt x="477" y="5407"/>
                  </a:lnTo>
                  <a:lnTo>
                    <a:pt x="0" y="94"/>
                  </a:lnTo>
                  <a:lnTo>
                    <a:pt x="4039" y="28"/>
                  </a:lnTo>
                  <a:lnTo>
                    <a:pt x="32076" y="0"/>
                  </a:lnTo>
                  <a:lnTo>
                    <a:pt x="34928" y="846"/>
                  </a:lnTo>
                  <a:lnTo>
                    <a:pt x="37676" y="2258"/>
                  </a:lnTo>
                  <a:lnTo>
                    <a:pt x="40354" y="4045"/>
                  </a:lnTo>
                  <a:lnTo>
                    <a:pt x="43833" y="5237"/>
                  </a:lnTo>
                  <a:lnTo>
                    <a:pt x="47846" y="6032"/>
                  </a:lnTo>
                  <a:lnTo>
                    <a:pt x="52215" y="6561"/>
                  </a:lnTo>
                  <a:lnTo>
                    <a:pt x="56820" y="7761"/>
                  </a:lnTo>
                  <a:lnTo>
                    <a:pt x="61584" y="9407"/>
                  </a:lnTo>
                  <a:lnTo>
                    <a:pt x="66453" y="11352"/>
                  </a:lnTo>
                  <a:lnTo>
                    <a:pt x="70546" y="12648"/>
                  </a:lnTo>
                  <a:lnTo>
                    <a:pt x="74121" y="13512"/>
                  </a:lnTo>
                  <a:lnTo>
                    <a:pt x="77351" y="14089"/>
                  </a:lnTo>
                  <a:lnTo>
                    <a:pt x="80351" y="14473"/>
                  </a:lnTo>
                  <a:lnTo>
                    <a:pt x="83198" y="14728"/>
                  </a:lnTo>
                  <a:lnTo>
                    <a:pt x="85942" y="14899"/>
                  </a:lnTo>
                  <a:lnTo>
                    <a:pt x="88619" y="15859"/>
                  </a:lnTo>
                  <a:lnTo>
                    <a:pt x="91249" y="17346"/>
                  </a:lnTo>
                  <a:lnTo>
                    <a:pt x="97510" y="21771"/>
                  </a:lnTo>
                  <a:lnTo>
                    <a:pt x="98024" y="22981"/>
                  </a:lnTo>
                  <a:lnTo>
                    <a:pt x="98366" y="24633"/>
                  </a:lnTo>
                  <a:lnTo>
                    <a:pt x="98916" y="29326"/>
                  </a:lnTo>
                  <a:lnTo>
                    <a:pt x="98961" y="30557"/>
                  </a:lnTo>
                  <a:lnTo>
                    <a:pt x="99011" y="34183"/>
                  </a:lnTo>
                  <a:lnTo>
                    <a:pt x="98178" y="35488"/>
                  </a:lnTo>
                  <a:lnTo>
                    <a:pt x="96776" y="36360"/>
                  </a:lnTo>
                  <a:lnTo>
                    <a:pt x="94994" y="36940"/>
                  </a:lnTo>
                  <a:lnTo>
                    <a:pt x="92960" y="38174"/>
                  </a:lnTo>
                  <a:lnTo>
                    <a:pt x="90757" y="39842"/>
                  </a:lnTo>
                  <a:lnTo>
                    <a:pt x="88441" y="41802"/>
                  </a:lnTo>
                  <a:lnTo>
                    <a:pt x="86898" y="43954"/>
                  </a:lnTo>
                  <a:lnTo>
                    <a:pt x="85869" y="46237"/>
                  </a:lnTo>
                  <a:lnTo>
                    <a:pt x="85183" y="48604"/>
                  </a:lnTo>
                  <a:lnTo>
                    <a:pt x="83879" y="50183"/>
                  </a:lnTo>
                  <a:lnTo>
                    <a:pt x="82164" y="51236"/>
                  </a:lnTo>
                  <a:lnTo>
                    <a:pt x="80172" y="51937"/>
                  </a:lnTo>
                  <a:lnTo>
                    <a:pt x="77152" y="53251"/>
                  </a:lnTo>
                  <a:lnTo>
                    <a:pt x="63419" y="59778"/>
                  </a:lnTo>
                  <a:lnTo>
                    <a:pt x="59790" y="60435"/>
                  </a:lnTo>
                  <a:lnTo>
                    <a:pt x="57637" y="60610"/>
                  </a:lnTo>
                  <a:lnTo>
                    <a:pt x="55355" y="61573"/>
                  </a:lnTo>
                  <a:lnTo>
                    <a:pt x="52987" y="63062"/>
                  </a:lnTo>
                  <a:lnTo>
                    <a:pt x="45749" y="68552"/>
                  </a:lnTo>
                  <a:lnTo>
                    <a:pt x="45722" y="64526"/>
                  </a:lnTo>
                  <a:lnTo>
                    <a:pt x="46565" y="63338"/>
                  </a:lnTo>
                  <a:lnTo>
                    <a:pt x="47974" y="62545"/>
                  </a:lnTo>
                  <a:lnTo>
                    <a:pt x="51797" y="61665"/>
                  </a:lnTo>
                  <a:lnTo>
                    <a:pt x="54002" y="61430"/>
                  </a:lnTo>
                  <a:lnTo>
                    <a:pt x="56318" y="61273"/>
                  </a:lnTo>
                  <a:lnTo>
                    <a:pt x="59556" y="60322"/>
                  </a:lnTo>
                  <a:lnTo>
                    <a:pt x="63408" y="58841"/>
                  </a:lnTo>
                  <a:lnTo>
                    <a:pt x="67669" y="57008"/>
                  </a:lnTo>
                  <a:lnTo>
                    <a:pt x="71356" y="55786"/>
                  </a:lnTo>
                  <a:lnTo>
                    <a:pt x="74661" y="54971"/>
                  </a:lnTo>
                  <a:lnTo>
                    <a:pt x="77711" y="54427"/>
                  </a:lnTo>
                  <a:lnTo>
                    <a:pt x="82284" y="52371"/>
                  </a:lnTo>
                  <a:lnTo>
                    <a:pt x="87873" y="49308"/>
                  </a:lnTo>
                  <a:lnTo>
                    <a:pt x="94139" y="45572"/>
                  </a:lnTo>
                  <a:lnTo>
                    <a:pt x="107875" y="36905"/>
                  </a:lnTo>
                  <a:lnTo>
                    <a:pt x="129531" y="228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2"/>
            </p:custDataLst>
          </p:nvPr>
        </p:nvSpPr>
        <p:spPr>
          <a:xfrm>
            <a:off x="0" y="381000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"/>
            </p:custDataLst>
          </p:nvPr>
        </p:nvSpPr>
        <p:spPr>
          <a:xfrm>
            <a:off x="-76200" y="5029200"/>
            <a:ext cx="838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057400" y="5562600"/>
            <a:ext cx="30480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143000"/>
            <a:ext cx="426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19812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95400" y="4572000"/>
            <a:ext cx="1295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95400" y="579120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209800" y="4114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733800" y="3352800"/>
            <a:ext cx="403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705600" y="1752598"/>
            <a:ext cx="1066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21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175260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>
            <p:custDataLst>
              <p:tags r:id="rId26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295400" y="26670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/>
          <p:nvPr>
            <p:custDataLst>
              <p:tags r:id="rId30"/>
            </p:custDataLst>
          </p:nvPr>
        </p:nvSpPr>
        <p:spPr>
          <a:xfrm rot="10800000">
            <a:off x="1524000" y="335280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24002" y="3581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0" y="3810000"/>
            <a:ext cx="1524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2590800" y="41148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2098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89" name="Straight Connector 88"/>
          <p:cNvCxnSpPr/>
          <p:nvPr>
            <p:custDataLst>
              <p:tags r:id="rId35"/>
            </p:custDataLst>
          </p:nvPr>
        </p:nvCxnSpPr>
        <p:spPr>
          <a:xfrm rot="5400000">
            <a:off x="36195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90800" y="2667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7"/>
            </p:custDataLst>
          </p:nvPr>
        </p:nvCxnSpPr>
        <p:spPr>
          <a:xfrm rot="5400000">
            <a:off x="4914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38"/>
            </p:custDataLst>
          </p:nvPr>
        </p:nvCxnSpPr>
        <p:spPr>
          <a:xfrm rot="5400000">
            <a:off x="6057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2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5029200" y="297180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4" name="Line 2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6172200" y="251460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905000" y="60960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Line 1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0" y="609600"/>
            <a:ext cx="1905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8" name="Oval 97"/>
          <p:cNvSpPr/>
          <p:nvPr>
            <p:custDataLst>
              <p:tags r:id="rId43"/>
            </p:custDataLst>
          </p:nvPr>
        </p:nvSpPr>
        <p:spPr>
          <a:xfrm>
            <a:off x="1600200" y="48768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362200" y="5105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828800" y="45720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2057400" y="5105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0" y="5105400"/>
            <a:ext cx="1600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1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0" y="381000"/>
            <a:ext cx="2209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113" name="Straight Connector 112"/>
          <p:cNvCxnSpPr/>
          <p:nvPr>
            <p:custDataLst>
              <p:tags r:id="rId49"/>
            </p:custDataLst>
          </p:nvPr>
        </p:nvCxnSpPr>
        <p:spPr>
          <a:xfrm rot="5400000">
            <a:off x="2781300" y="1181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590800" y="6858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Oval 114"/>
          <p:cNvSpPr/>
          <p:nvPr>
            <p:custDataLst>
              <p:tags r:id="rId51"/>
            </p:custDataLst>
          </p:nvPr>
        </p:nvSpPr>
        <p:spPr>
          <a:xfrm>
            <a:off x="22098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cxnSp>
        <p:nvCxnSpPr>
          <p:cNvPr id="118" name="Straight Connector 117"/>
          <p:cNvCxnSpPr/>
          <p:nvPr>
            <p:custDataLst>
              <p:tags r:id="rId52"/>
            </p:custDataLst>
          </p:nvPr>
        </p:nvCxnSpPr>
        <p:spPr>
          <a:xfrm rot="5400000">
            <a:off x="2209800" y="1981200"/>
            <a:ext cx="19812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3200400" y="68580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895600" y="685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553200" y="2362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8"/>
            </p:custDataLst>
          </p:nvPr>
        </p:nvSpPr>
        <p:spPr>
          <a:xfrm>
            <a:off x="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59"/>
            </p:custDataLst>
          </p:nvPr>
        </p:nvSpPr>
        <p:spPr>
          <a:xfrm>
            <a:off x="0" y="590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-1280160" y="224294"/>
            <a:ext cx="11376662" cy="5854789"/>
            <a:chOff x="-1280160" y="224294"/>
            <a:chExt cx="11376662" cy="5854789"/>
          </a:xfrm>
        </p:grpSpPr>
        <p:sp>
          <p:nvSpPr>
            <p:cNvPr id="3" name="SMARTInkAnnotation717"/>
            <p:cNvSpPr/>
            <p:nvPr/>
          </p:nvSpPr>
          <p:spPr>
            <a:xfrm>
              <a:off x="1036348" y="1059531"/>
              <a:ext cx="297153" cy="91090"/>
            </a:xfrm>
            <a:custGeom>
              <a:avLst/>
              <a:gdLst/>
              <a:ahLst/>
              <a:cxnLst/>
              <a:rect l="0" t="0" r="0" b="0"/>
              <a:pathLst>
                <a:path w="297153" h="91090">
                  <a:moveTo>
                    <a:pt x="38072" y="91089"/>
                  </a:moveTo>
                  <a:lnTo>
                    <a:pt x="24951" y="91089"/>
                  </a:lnTo>
                  <a:lnTo>
                    <a:pt x="21516" y="88831"/>
                  </a:lnTo>
                  <a:lnTo>
                    <a:pt x="16457" y="84528"/>
                  </a:lnTo>
                  <a:lnTo>
                    <a:pt x="13508" y="83940"/>
                  </a:lnTo>
                  <a:lnTo>
                    <a:pt x="8761" y="83562"/>
                  </a:lnTo>
                  <a:lnTo>
                    <a:pt x="8371" y="82684"/>
                  </a:lnTo>
                  <a:lnTo>
                    <a:pt x="8112" y="81253"/>
                  </a:lnTo>
                  <a:lnTo>
                    <a:pt x="7622" y="76165"/>
                  </a:lnTo>
                  <a:lnTo>
                    <a:pt x="5348" y="73732"/>
                  </a:lnTo>
                  <a:lnTo>
                    <a:pt x="0" y="68257"/>
                  </a:lnTo>
                  <a:lnTo>
                    <a:pt x="11324" y="56879"/>
                  </a:lnTo>
                  <a:lnTo>
                    <a:pt x="13467" y="55582"/>
                  </a:lnTo>
                  <a:lnTo>
                    <a:pt x="18105" y="54141"/>
                  </a:lnTo>
                  <a:lnTo>
                    <a:pt x="25247" y="53501"/>
                  </a:lnTo>
                  <a:lnTo>
                    <a:pt x="29522" y="53331"/>
                  </a:lnTo>
                  <a:lnTo>
                    <a:pt x="33219" y="52370"/>
                  </a:lnTo>
                  <a:lnTo>
                    <a:pt x="36530" y="50883"/>
                  </a:lnTo>
                  <a:lnTo>
                    <a:pt x="39584" y="49045"/>
                  </a:lnTo>
                  <a:lnTo>
                    <a:pt x="44160" y="47820"/>
                  </a:lnTo>
                  <a:lnTo>
                    <a:pt x="49751" y="47003"/>
                  </a:lnTo>
                  <a:lnTo>
                    <a:pt x="56018" y="46458"/>
                  </a:lnTo>
                  <a:lnTo>
                    <a:pt x="61889" y="46095"/>
                  </a:lnTo>
                  <a:lnTo>
                    <a:pt x="72928" y="45692"/>
                  </a:lnTo>
                  <a:lnTo>
                    <a:pt x="79090" y="44738"/>
                  </a:lnTo>
                  <a:lnTo>
                    <a:pt x="85737" y="43255"/>
                  </a:lnTo>
                  <a:lnTo>
                    <a:pt x="92709" y="41420"/>
                  </a:lnTo>
                  <a:lnTo>
                    <a:pt x="99897" y="40196"/>
                  </a:lnTo>
                  <a:lnTo>
                    <a:pt x="107228" y="39381"/>
                  </a:lnTo>
                  <a:lnTo>
                    <a:pt x="114656" y="38837"/>
                  </a:lnTo>
                  <a:lnTo>
                    <a:pt x="121302" y="37628"/>
                  </a:lnTo>
                  <a:lnTo>
                    <a:pt x="127425" y="35975"/>
                  </a:lnTo>
                  <a:lnTo>
                    <a:pt x="153465" y="27239"/>
                  </a:lnTo>
                  <a:lnTo>
                    <a:pt x="159874" y="25662"/>
                  </a:lnTo>
                  <a:lnTo>
                    <a:pt x="165840" y="24611"/>
                  </a:lnTo>
                  <a:lnTo>
                    <a:pt x="171511" y="23911"/>
                  </a:lnTo>
                  <a:lnTo>
                    <a:pt x="177831" y="22597"/>
                  </a:lnTo>
                  <a:lnTo>
                    <a:pt x="184585" y="20874"/>
                  </a:lnTo>
                  <a:lnTo>
                    <a:pt x="191627" y="18879"/>
                  </a:lnTo>
                  <a:lnTo>
                    <a:pt x="198016" y="16703"/>
                  </a:lnTo>
                  <a:lnTo>
                    <a:pt x="203968" y="14405"/>
                  </a:lnTo>
                  <a:lnTo>
                    <a:pt x="209629" y="12026"/>
                  </a:lnTo>
                  <a:lnTo>
                    <a:pt x="215097" y="10441"/>
                  </a:lnTo>
                  <a:lnTo>
                    <a:pt x="220435" y="9384"/>
                  </a:lnTo>
                  <a:lnTo>
                    <a:pt x="225688" y="8679"/>
                  </a:lnTo>
                  <a:lnTo>
                    <a:pt x="230882" y="7362"/>
                  </a:lnTo>
                  <a:lnTo>
                    <a:pt x="236039" y="5638"/>
                  </a:lnTo>
                  <a:lnTo>
                    <a:pt x="241170" y="3642"/>
                  </a:lnTo>
                  <a:lnTo>
                    <a:pt x="246284" y="2311"/>
                  </a:lnTo>
                  <a:lnTo>
                    <a:pt x="251387" y="1424"/>
                  </a:lnTo>
                  <a:lnTo>
                    <a:pt x="256482" y="832"/>
                  </a:lnTo>
                  <a:lnTo>
                    <a:pt x="264401" y="175"/>
                  </a:lnTo>
                  <a:lnTo>
                    <a:pt x="267698" y="0"/>
                  </a:lnTo>
                  <a:lnTo>
                    <a:pt x="275877" y="2063"/>
                  </a:lnTo>
                  <a:lnTo>
                    <a:pt x="280429" y="3798"/>
                  </a:lnTo>
                  <a:lnTo>
                    <a:pt x="287744" y="5727"/>
                  </a:lnTo>
                  <a:lnTo>
                    <a:pt x="297152" y="7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718"/>
            <p:cNvSpPr/>
            <p:nvPr/>
          </p:nvSpPr>
          <p:spPr>
            <a:xfrm>
              <a:off x="1005849" y="1767840"/>
              <a:ext cx="335272" cy="243841"/>
            </a:xfrm>
            <a:custGeom>
              <a:avLst/>
              <a:gdLst/>
              <a:ahLst/>
              <a:cxnLst/>
              <a:rect l="0" t="0" r="0" b="0"/>
              <a:pathLst>
                <a:path w="335272" h="243841">
                  <a:moveTo>
                    <a:pt x="83811" y="236220"/>
                  </a:moveTo>
                  <a:lnTo>
                    <a:pt x="57568" y="242781"/>
                  </a:lnTo>
                  <a:lnTo>
                    <a:pt x="50699" y="243370"/>
                  </a:lnTo>
                  <a:lnTo>
                    <a:pt x="42848" y="243631"/>
                  </a:lnTo>
                  <a:lnTo>
                    <a:pt x="30909" y="243799"/>
                  </a:lnTo>
                  <a:lnTo>
                    <a:pt x="0" y="243840"/>
                  </a:lnTo>
                  <a:lnTo>
                    <a:pt x="77737" y="166095"/>
                  </a:lnTo>
                  <a:lnTo>
                    <a:pt x="85688" y="158990"/>
                  </a:lnTo>
                  <a:lnTo>
                    <a:pt x="94376" y="151713"/>
                  </a:lnTo>
                  <a:lnTo>
                    <a:pt x="103554" y="144322"/>
                  </a:lnTo>
                  <a:lnTo>
                    <a:pt x="112213" y="137701"/>
                  </a:lnTo>
                  <a:lnTo>
                    <a:pt x="165065" y="99174"/>
                  </a:lnTo>
                  <a:lnTo>
                    <a:pt x="189731" y="82066"/>
                  </a:lnTo>
                  <a:lnTo>
                    <a:pt x="205393" y="71470"/>
                  </a:lnTo>
                  <a:lnTo>
                    <a:pt x="213126" y="67120"/>
                  </a:lnTo>
                  <a:lnTo>
                    <a:pt x="220821" y="63373"/>
                  </a:lnTo>
                  <a:lnTo>
                    <a:pt x="228491" y="60029"/>
                  </a:lnTo>
                  <a:lnTo>
                    <a:pt x="235298" y="56106"/>
                  </a:lnTo>
                  <a:lnTo>
                    <a:pt x="241529" y="51797"/>
                  </a:lnTo>
                  <a:lnTo>
                    <a:pt x="247376" y="47232"/>
                  </a:lnTo>
                  <a:lnTo>
                    <a:pt x="253815" y="43341"/>
                  </a:lnTo>
                  <a:lnTo>
                    <a:pt x="260647" y="39901"/>
                  </a:lnTo>
                  <a:lnTo>
                    <a:pt x="274165" y="33820"/>
                  </a:lnTo>
                  <a:lnTo>
                    <a:pt x="291295" y="25637"/>
                  </a:lnTo>
                  <a:lnTo>
                    <a:pt x="317386" y="12732"/>
                  </a:lnTo>
                  <a:lnTo>
                    <a:pt x="325347" y="7634"/>
                  </a:lnTo>
                  <a:lnTo>
                    <a:pt x="3352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19"/>
            <p:cNvSpPr/>
            <p:nvPr/>
          </p:nvSpPr>
          <p:spPr>
            <a:xfrm>
              <a:off x="1165860" y="2766060"/>
              <a:ext cx="274321" cy="289561"/>
            </a:xfrm>
            <a:custGeom>
              <a:avLst/>
              <a:gdLst/>
              <a:ahLst/>
              <a:cxnLst/>
              <a:rect l="0" t="0" r="0" b="0"/>
              <a:pathLst>
                <a:path w="274321" h="289561">
                  <a:moveTo>
                    <a:pt x="0" y="289560"/>
                  </a:moveTo>
                  <a:lnTo>
                    <a:pt x="4046" y="265289"/>
                  </a:lnTo>
                  <a:lnTo>
                    <a:pt x="6930" y="256446"/>
                  </a:lnTo>
                  <a:lnTo>
                    <a:pt x="10547" y="248858"/>
                  </a:lnTo>
                  <a:lnTo>
                    <a:pt x="14652" y="242105"/>
                  </a:lnTo>
                  <a:lnTo>
                    <a:pt x="19928" y="234217"/>
                  </a:lnTo>
                  <a:lnTo>
                    <a:pt x="32564" y="216421"/>
                  </a:lnTo>
                  <a:lnTo>
                    <a:pt x="53957" y="187361"/>
                  </a:lnTo>
                  <a:lnTo>
                    <a:pt x="63065" y="177401"/>
                  </a:lnTo>
                  <a:lnTo>
                    <a:pt x="73370" y="167374"/>
                  </a:lnTo>
                  <a:lnTo>
                    <a:pt x="84473" y="157303"/>
                  </a:lnTo>
                  <a:lnTo>
                    <a:pt x="110357" y="134823"/>
                  </a:lnTo>
                  <a:lnTo>
                    <a:pt x="124372" y="122902"/>
                  </a:lnTo>
                  <a:lnTo>
                    <a:pt x="137948" y="110722"/>
                  </a:lnTo>
                  <a:lnTo>
                    <a:pt x="164322" y="85899"/>
                  </a:lnTo>
                  <a:lnTo>
                    <a:pt x="177281" y="74199"/>
                  </a:lnTo>
                  <a:lnTo>
                    <a:pt x="202969" y="52169"/>
                  </a:lnTo>
                  <a:lnTo>
                    <a:pt x="216593" y="41552"/>
                  </a:lnTo>
                  <a:lnTo>
                    <a:pt x="230756" y="31088"/>
                  </a:lnTo>
                  <a:lnTo>
                    <a:pt x="274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720"/>
            <p:cNvSpPr/>
            <p:nvPr/>
          </p:nvSpPr>
          <p:spPr>
            <a:xfrm>
              <a:off x="1143000" y="4526280"/>
              <a:ext cx="365761" cy="259081"/>
            </a:xfrm>
            <a:custGeom>
              <a:avLst/>
              <a:gdLst/>
              <a:ahLst/>
              <a:cxnLst/>
              <a:rect l="0" t="0" r="0" b="0"/>
              <a:pathLst>
                <a:path w="365761" h="259081">
                  <a:moveTo>
                    <a:pt x="0" y="259080"/>
                  </a:moveTo>
                  <a:lnTo>
                    <a:pt x="0" y="255035"/>
                  </a:lnTo>
                  <a:lnTo>
                    <a:pt x="2540" y="252996"/>
                  </a:lnTo>
                  <a:lnTo>
                    <a:pt x="12136" y="248474"/>
                  </a:lnTo>
                  <a:lnTo>
                    <a:pt x="16557" y="245237"/>
                  </a:lnTo>
                  <a:lnTo>
                    <a:pt x="20351" y="241384"/>
                  </a:lnTo>
                  <a:lnTo>
                    <a:pt x="23728" y="237123"/>
                  </a:lnTo>
                  <a:lnTo>
                    <a:pt x="27672" y="232589"/>
                  </a:lnTo>
                  <a:lnTo>
                    <a:pt x="31995" y="227873"/>
                  </a:lnTo>
                  <a:lnTo>
                    <a:pt x="41313" y="218116"/>
                  </a:lnTo>
                  <a:lnTo>
                    <a:pt x="51099" y="208136"/>
                  </a:lnTo>
                  <a:lnTo>
                    <a:pt x="57773" y="202258"/>
                  </a:lnTo>
                  <a:lnTo>
                    <a:pt x="65609" y="195798"/>
                  </a:lnTo>
                  <a:lnTo>
                    <a:pt x="83346" y="181848"/>
                  </a:lnTo>
                  <a:lnTo>
                    <a:pt x="102518" y="167181"/>
                  </a:lnTo>
                  <a:lnTo>
                    <a:pt x="112372" y="158868"/>
                  </a:lnTo>
                  <a:lnTo>
                    <a:pt x="122328" y="149939"/>
                  </a:lnTo>
                  <a:lnTo>
                    <a:pt x="132352" y="140599"/>
                  </a:lnTo>
                  <a:lnTo>
                    <a:pt x="143268" y="131833"/>
                  </a:lnTo>
                  <a:lnTo>
                    <a:pt x="154779" y="123448"/>
                  </a:lnTo>
                  <a:lnTo>
                    <a:pt x="166686" y="115319"/>
                  </a:lnTo>
                  <a:lnTo>
                    <a:pt x="191205" y="99513"/>
                  </a:lnTo>
                  <a:lnTo>
                    <a:pt x="254093" y="61020"/>
                  </a:lnTo>
                  <a:lnTo>
                    <a:pt x="279441" y="45747"/>
                  </a:lnTo>
                  <a:lnTo>
                    <a:pt x="291281" y="38965"/>
                  </a:lnTo>
                  <a:lnTo>
                    <a:pt x="313467" y="26913"/>
                  </a:lnTo>
                  <a:lnTo>
                    <a:pt x="3657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21"/>
            <p:cNvSpPr/>
            <p:nvPr/>
          </p:nvSpPr>
          <p:spPr>
            <a:xfrm>
              <a:off x="1135380" y="5463540"/>
              <a:ext cx="274321" cy="198094"/>
            </a:xfrm>
            <a:custGeom>
              <a:avLst/>
              <a:gdLst/>
              <a:ahLst/>
              <a:cxnLst/>
              <a:rect l="0" t="0" r="0" b="0"/>
              <a:pathLst>
                <a:path w="274321" h="198094">
                  <a:moveTo>
                    <a:pt x="0" y="190500"/>
                  </a:moveTo>
                  <a:lnTo>
                    <a:pt x="4046" y="190500"/>
                  </a:lnTo>
                  <a:lnTo>
                    <a:pt x="5237" y="191346"/>
                  </a:lnTo>
                  <a:lnTo>
                    <a:pt x="6031" y="192758"/>
                  </a:lnTo>
                  <a:lnTo>
                    <a:pt x="7592" y="198027"/>
                  </a:lnTo>
                  <a:lnTo>
                    <a:pt x="11657" y="198093"/>
                  </a:lnTo>
                  <a:lnTo>
                    <a:pt x="12852" y="197255"/>
                  </a:lnTo>
                  <a:lnTo>
                    <a:pt x="13648" y="195850"/>
                  </a:lnTo>
                  <a:lnTo>
                    <a:pt x="14179" y="194067"/>
                  </a:lnTo>
                  <a:lnTo>
                    <a:pt x="17026" y="189828"/>
                  </a:lnTo>
                  <a:lnTo>
                    <a:pt x="18971" y="187512"/>
                  </a:lnTo>
                  <a:lnTo>
                    <a:pt x="25647" y="182681"/>
                  </a:lnTo>
                  <a:lnTo>
                    <a:pt x="29798" y="180208"/>
                  </a:lnTo>
                  <a:lnTo>
                    <a:pt x="34259" y="177712"/>
                  </a:lnTo>
                  <a:lnTo>
                    <a:pt x="43731" y="172681"/>
                  </a:lnTo>
                  <a:lnTo>
                    <a:pt x="48627" y="169307"/>
                  </a:lnTo>
                  <a:lnTo>
                    <a:pt x="53585" y="165365"/>
                  </a:lnTo>
                  <a:lnTo>
                    <a:pt x="58583" y="161043"/>
                  </a:lnTo>
                  <a:lnTo>
                    <a:pt x="63609" y="156469"/>
                  </a:lnTo>
                  <a:lnTo>
                    <a:pt x="73709" y="146871"/>
                  </a:lnTo>
                  <a:lnTo>
                    <a:pt x="79619" y="141940"/>
                  </a:lnTo>
                  <a:lnTo>
                    <a:pt x="86100" y="136960"/>
                  </a:lnTo>
                  <a:lnTo>
                    <a:pt x="92960" y="131947"/>
                  </a:lnTo>
                  <a:lnTo>
                    <a:pt x="107355" y="121861"/>
                  </a:lnTo>
                  <a:lnTo>
                    <a:pt x="137294" y="101588"/>
                  </a:lnTo>
                  <a:lnTo>
                    <a:pt x="144023" y="96512"/>
                  </a:lnTo>
                  <a:lnTo>
                    <a:pt x="150202" y="91435"/>
                  </a:lnTo>
                  <a:lnTo>
                    <a:pt x="156015" y="86356"/>
                  </a:lnTo>
                  <a:lnTo>
                    <a:pt x="162430" y="81277"/>
                  </a:lnTo>
                  <a:lnTo>
                    <a:pt x="169247" y="76198"/>
                  </a:lnTo>
                  <a:lnTo>
                    <a:pt x="183594" y="66039"/>
                  </a:lnTo>
                  <a:lnTo>
                    <a:pt x="243868" y="25399"/>
                  </a:lnTo>
                  <a:lnTo>
                    <a:pt x="250632" y="20320"/>
                  </a:lnTo>
                  <a:lnTo>
                    <a:pt x="256835" y="15240"/>
                  </a:lnTo>
                  <a:lnTo>
                    <a:pt x="274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722"/>
            <p:cNvSpPr/>
            <p:nvPr/>
          </p:nvSpPr>
          <p:spPr>
            <a:xfrm>
              <a:off x="6713406" y="1706880"/>
              <a:ext cx="838015" cy="27251"/>
            </a:xfrm>
            <a:custGeom>
              <a:avLst/>
              <a:gdLst/>
              <a:ahLst/>
              <a:cxnLst/>
              <a:rect l="0" t="0" r="0" b="0"/>
              <a:pathLst>
                <a:path w="838015" h="27251">
                  <a:moveTo>
                    <a:pt x="15054" y="0"/>
                  </a:moveTo>
                  <a:lnTo>
                    <a:pt x="15054" y="7593"/>
                  </a:lnTo>
                  <a:lnTo>
                    <a:pt x="0" y="7620"/>
                  </a:lnTo>
                  <a:lnTo>
                    <a:pt x="784" y="6773"/>
                  </a:lnTo>
                  <a:lnTo>
                    <a:pt x="3914" y="3575"/>
                  </a:lnTo>
                  <a:lnTo>
                    <a:pt x="5935" y="2383"/>
                  </a:lnTo>
                  <a:lnTo>
                    <a:pt x="8128" y="1589"/>
                  </a:lnTo>
                  <a:lnTo>
                    <a:pt x="13686" y="314"/>
                  </a:lnTo>
                  <a:lnTo>
                    <a:pt x="39846" y="13"/>
                  </a:lnTo>
                  <a:lnTo>
                    <a:pt x="103964" y="0"/>
                  </a:lnTo>
                  <a:lnTo>
                    <a:pt x="109887" y="847"/>
                  </a:lnTo>
                  <a:lnTo>
                    <a:pt x="116376" y="2258"/>
                  </a:lnTo>
                  <a:lnTo>
                    <a:pt x="123242" y="4045"/>
                  </a:lnTo>
                  <a:lnTo>
                    <a:pt x="130359" y="5237"/>
                  </a:lnTo>
                  <a:lnTo>
                    <a:pt x="137645" y="6031"/>
                  </a:lnTo>
                  <a:lnTo>
                    <a:pt x="145041" y="6561"/>
                  </a:lnTo>
                  <a:lnTo>
                    <a:pt x="167586" y="7306"/>
                  </a:lnTo>
                  <a:lnTo>
                    <a:pt x="213185" y="7593"/>
                  </a:lnTo>
                  <a:lnTo>
                    <a:pt x="222495" y="8448"/>
                  </a:lnTo>
                  <a:lnTo>
                    <a:pt x="232934" y="9866"/>
                  </a:lnTo>
                  <a:lnTo>
                    <a:pt x="244128" y="11657"/>
                  </a:lnTo>
                  <a:lnTo>
                    <a:pt x="254977" y="12851"/>
                  </a:lnTo>
                  <a:lnTo>
                    <a:pt x="265594" y="13648"/>
                  </a:lnTo>
                  <a:lnTo>
                    <a:pt x="276061" y="14179"/>
                  </a:lnTo>
                  <a:lnTo>
                    <a:pt x="296722" y="14768"/>
                  </a:lnTo>
                  <a:lnTo>
                    <a:pt x="374659" y="15213"/>
                  </a:lnTo>
                  <a:lnTo>
                    <a:pt x="631816" y="15240"/>
                  </a:lnTo>
                  <a:lnTo>
                    <a:pt x="639589" y="16087"/>
                  </a:lnTo>
                  <a:lnTo>
                    <a:pt x="647311" y="17498"/>
                  </a:lnTo>
                  <a:lnTo>
                    <a:pt x="654998" y="19285"/>
                  </a:lnTo>
                  <a:lnTo>
                    <a:pt x="662663" y="20477"/>
                  </a:lnTo>
                  <a:lnTo>
                    <a:pt x="670313" y="21271"/>
                  </a:lnTo>
                  <a:lnTo>
                    <a:pt x="677954" y="21801"/>
                  </a:lnTo>
                  <a:lnTo>
                    <a:pt x="700841" y="22546"/>
                  </a:lnTo>
                  <a:lnTo>
                    <a:pt x="724632" y="22819"/>
                  </a:lnTo>
                  <a:lnTo>
                    <a:pt x="802101" y="22860"/>
                  </a:lnTo>
                  <a:lnTo>
                    <a:pt x="805605" y="23707"/>
                  </a:lnTo>
                  <a:lnTo>
                    <a:pt x="809636" y="25118"/>
                  </a:lnTo>
                  <a:lnTo>
                    <a:pt x="814014" y="26905"/>
                  </a:lnTo>
                  <a:lnTo>
                    <a:pt x="816934" y="27250"/>
                  </a:lnTo>
                  <a:lnTo>
                    <a:pt x="818881" y="26634"/>
                  </a:lnTo>
                  <a:lnTo>
                    <a:pt x="820178" y="25376"/>
                  </a:lnTo>
                  <a:lnTo>
                    <a:pt x="821890" y="24537"/>
                  </a:lnTo>
                  <a:lnTo>
                    <a:pt x="823879" y="23978"/>
                  </a:lnTo>
                  <a:lnTo>
                    <a:pt x="830721" y="23192"/>
                  </a:lnTo>
                  <a:lnTo>
                    <a:pt x="833152" y="23081"/>
                  </a:lnTo>
                  <a:lnTo>
                    <a:pt x="834773" y="22161"/>
                  </a:lnTo>
                  <a:lnTo>
                    <a:pt x="835853" y="20700"/>
                  </a:lnTo>
                  <a:lnTo>
                    <a:pt x="838014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723"/>
            <p:cNvSpPr/>
            <p:nvPr/>
          </p:nvSpPr>
          <p:spPr>
            <a:xfrm>
              <a:off x="7490867" y="1645920"/>
              <a:ext cx="220438" cy="113885"/>
            </a:xfrm>
            <a:custGeom>
              <a:avLst/>
              <a:gdLst/>
              <a:ahLst/>
              <a:cxnLst/>
              <a:rect l="0" t="0" r="0" b="0"/>
              <a:pathLst>
                <a:path w="220438" h="113885">
                  <a:moveTo>
                    <a:pt x="14833" y="0"/>
                  </a:moveTo>
                  <a:lnTo>
                    <a:pt x="10788" y="4045"/>
                  </a:lnTo>
                  <a:lnTo>
                    <a:pt x="8750" y="5237"/>
                  </a:lnTo>
                  <a:lnTo>
                    <a:pt x="4227" y="6561"/>
                  </a:lnTo>
                  <a:lnTo>
                    <a:pt x="2683" y="7760"/>
                  </a:lnTo>
                  <a:lnTo>
                    <a:pt x="1652" y="9407"/>
                  </a:lnTo>
                  <a:lnTo>
                    <a:pt x="0" y="14088"/>
                  </a:lnTo>
                  <a:lnTo>
                    <a:pt x="4289" y="12470"/>
                  </a:lnTo>
                  <a:lnTo>
                    <a:pt x="12750" y="8578"/>
                  </a:lnTo>
                  <a:lnTo>
                    <a:pt x="18261" y="7904"/>
                  </a:lnTo>
                  <a:lnTo>
                    <a:pt x="25106" y="7746"/>
                  </a:lnTo>
                  <a:lnTo>
                    <a:pt x="114343" y="7620"/>
                  </a:lnTo>
                  <a:lnTo>
                    <a:pt x="121813" y="8467"/>
                  </a:lnTo>
                  <a:lnTo>
                    <a:pt x="129333" y="9878"/>
                  </a:lnTo>
                  <a:lnTo>
                    <a:pt x="136886" y="11665"/>
                  </a:lnTo>
                  <a:lnTo>
                    <a:pt x="143615" y="12857"/>
                  </a:lnTo>
                  <a:lnTo>
                    <a:pt x="149794" y="13651"/>
                  </a:lnTo>
                  <a:lnTo>
                    <a:pt x="155607" y="14181"/>
                  </a:lnTo>
                  <a:lnTo>
                    <a:pt x="161175" y="15381"/>
                  </a:lnTo>
                  <a:lnTo>
                    <a:pt x="166582" y="17027"/>
                  </a:lnTo>
                  <a:lnTo>
                    <a:pt x="171878" y="18971"/>
                  </a:lnTo>
                  <a:lnTo>
                    <a:pt x="177102" y="20268"/>
                  </a:lnTo>
                  <a:lnTo>
                    <a:pt x="182280" y="21132"/>
                  </a:lnTo>
                  <a:lnTo>
                    <a:pt x="187424" y="21708"/>
                  </a:lnTo>
                  <a:lnTo>
                    <a:pt x="191700" y="22939"/>
                  </a:lnTo>
                  <a:lnTo>
                    <a:pt x="195397" y="24606"/>
                  </a:lnTo>
                  <a:lnTo>
                    <a:pt x="201763" y="27869"/>
                  </a:lnTo>
                  <a:lnTo>
                    <a:pt x="207416" y="29320"/>
                  </a:lnTo>
                  <a:lnTo>
                    <a:pt x="212750" y="32222"/>
                  </a:lnTo>
                  <a:lnTo>
                    <a:pt x="219027" y="36939"/>
                  </a:lnTo>
                  <a:lnTo>
                    <a:pt x="219542" y="38173"/>
                  </a:lnTo>
                  <a:lnTo>
                    <a:pt x="219886" y="39842"/>
                  </a:lnTo>
                  <a:lnTo>
                    <a:pt x="220115" y="41801"/>
                  </a:lnTo>
                  <a:lnTo>
                    <a:pt x="220268" y="43954"/>
                  </a:lnTo>
                  <a:lnTo>
                    <a:pt x="220369" y="46236"/>
                  </a:lnTo>
                  <a:lnTo>
                    <a:pt x="220437" y="48604"/>
                  </a:lnTo>
                  <a:lnTo>
                    <a:pt x="219636" y="51029"/>
                  </a:lnTo>
                  <a:lnTo>
                    <a:pt x="218255" y="53493"/>
                  </a:lnTo>
                  <a:lnTo>
                    <a:pt x="216487" y="55982"/>
                  </a:lnTo>
                  <a:lnTo>
                    <a:pt x="214463" y="58488"/>
                  </a:lnTo>
                  <a:lnTo>
                    <a:pt x="212265" y="61005"/>
                  </a:lnTo>
                  <a:lnTo>
                    <a:pt x="209955" y="63530"/>
                  </a:lnTo>
                  <a:lnTo>
                    <a:pt x="205129" y="68594"/>
                  </a:lnTo>
                  <a:lnTo>
                    <a:pt x="202657" y="71129"/>
                  </a:lnTo>
                  <a:lnTo>
                    <a:pt x="200162" y="72819"/>
                  </a:lnTo>
                  <a:lnTo>
                    <a:pt x="195133" y="74698"/>
                  </a:lnTo>
                  <a:lnTo>
                    <a:pt x="179451" y="79800"/>
                  </a:lnTo>
                  <a:lnTo>
                    <a:pt x="173685" y="81987"/>
                  </a:lnTo>
                  <a:lnTo>
                    <a:pt x="168147" y="84291"/>
                  </a:lnTo>
                  <a:lnTo>
                    <a:pt x="162763" y="86674"/>
                  </a:lnTo>
                  <a:lnTo>
                    <a:pt x="158326" y="88263"/>
                  </a:lnTo>
                  <a:lnTo>
                    <a:pt x="154521" y="89322"/>
                  </a:lnTo>
                  <a:lnTo>
                    <a:pt x="151138" y="90028"/>
                  </a:lnTo>
                  <a:lnTo>
                    <a:pt x="147190" y="91345"/>
                  </a:lnTo>
                  <a:lnTo>
                    <a:pt x="142864" y="93070"/>
                  </a:lnTo>
                  <a:lnTo>
                    <a:pt x="138286" y="95067"/>
                  </a:lnTo>
                  <a:lnTo>
                    <a:pt x="134389" y="96398"/>
                  </a:lnTo>
                  <a:lnTo>
                    <a:pt x="127800" y="97877"/>
                  </a:lnTo>
                  <a:lnTo>
                    <a:pt x="124011" y="99118"/>
                  </a:lnTo>
                  <a:lnTo>
                    <a:pt x="119791" y="100792"/>
                  </a:lnTo>
                  <a:lnTo>
                    <a:pt x="115285" y="102755"/>
                  </a:lnTo>
                  <a:lnTo>
                    <a:pt x="111434" y="104910"/>
                  </a:lnTo>
                  <a:lnTo>
                    <a:pt x="108021" y="107193"/>
                  </a:lnTo>
                  <a:lnTo>
                    <a:pt x="99201" y="113884"/>
                  </a:lnTo>
                  <a:lnTo>
                    <a:pt x="99019" y="113176"/>
                  </a:lnTo>
                  <a:lnTo>
                    <a:pt x="98816" y="110132"/>
                  </a:lnTo>
                  <a:lnTo>
                    <a:pt x="99608" y="108981"/>
                  </a:lnTo>
                  <a:lnTo>
                    <a:pt x="100983" y="108214"/>
                  </a:lnTo>
                  <a:lnTo>
                    <a:pt x="106273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724"/>
            <p:cNvSpPr/>
            <p:nvPr/>
          </p:nvSpPr>
          <p:spPr>
            <a:xfrm>
              <a:off x="1333500" y="1874520"/>
              <a:ext cx="2453641" cy="114301"/>
            </a:xfrm>
            <a:custGeom>
              <a:avLst/>
              <a:gdLst/>
              <a:ahLst/>
              <a:cxnLst/>
              <a:rect l="0" t="0" r="0" b="0"/>
              <a:pathLst>
                <a:path w="2453641" h="114301">
                  <a:moveTo>
                    <a:pt x="76200" y="114300"/>
                  </a:moveTo>
                  <a:lnTo>
                    <a:pt x="72155" y="114300"/>
                  </a:lnTo>
                  <a:lnTo>
                    <a:pt x="70117" y="113453"/>
                  </a:lnTo>
                  <a:lnTo>
                    <a:pt x="65595" y="110255"/>
                  </a:lnTo>
                  <a:lnTo>
                    <a:pt x="62334" y="107739"/>
                  </a:lnTo>
                  <a:lnTo>
                    <a:pt x="59313" y="107151"/>
                  </a:lnTo>
                  <a:lnTo>
                    <a:pt x="57322" y="106994"/>
                  </a:lnTo>
                  <a:lnTo>
                    <a:pt x="55995" y="106043"/>
                  </a:lnTo>
                  <a:lnTo>
                    <a:pt x="55110" y="104562"/>
                  </a:lnTo>
                  <a:lnTo>
                    <a:pt x="54520" y="102728"/>
                  </a:lnTo>
                  <a:lnTo>
                    <a:pt x="50740" y="101505"/>
                  </a:lnTo>
                  <a:lnTo>
                    <a:pt x="31779" y="98938"/>
                  </a:lnTo>
                  <a:lnTo>
                    <a:pt x="27113" y="97285"/>
                  </a:lnTo>
                  <a:lnTo>
                    <a:pt x="19671" y="94038"/>
                  </a:lnTo>
                  <a:lnTo>
                    <a:pt x="13540" y="92595"/>
                  </a:lnTo>
                  <a:lnTo>
                    <a:pt x="11567" y="91363"/>
                  </a:lnTo>
                  <a:lnTo>
                    <a:pt x="10252" y="89696"/>
                  </a:lnTo>
                  <a:lnTo>
                    <a:pt x="8140" y="84981"/>
                  </a:lnTo>
                  <a:lnTo>
                    <a:pt x="7851" y="82078"/>
                  </a:lnTo>
                  <a:lnTo>
                    <a:pt x="7774" y="80119"/>
                  </a:lnTo>
                  <a:lnTo>
                    <a:pt x="6876" y="78813"/>
                  </a:lnTo>
                  <a:lnTo>
                    <a:pt x="5431" y="77942"/>
                  </a:lnTo>
                  <a:lnTo>
                    <a:pt x="3621" y="77361"/>
                  </a:lnTo>
                  <a:lnTo>
                    <a:pt x="2414" y="76128"/>
                  </a:lnTo>
                  <a:lnTo>
                    <a:pt x="1609" y="74458"/>
                  </a:lnTo>
                  <a:lnTo>
                    <a:pt x="4" y="68594"/>
                  </a:lnTo>
                  <a:lnTo>
                    <a:pt x="0" y="68580"/>
                  </a:lnTo>
                  <a:lnTo>
                    <a:pt x="11352" y="68580"/>
                  </a:lnTo>
                  <a:lnTo>
                    <a:pt x="12648" y="69427"/>
                  </a:lnTo>
                  <a:lnTo>
                    <a:pt x="13512" y="70838"/>
                  </a:lnTo>
                  <a:lnTo>
                    <a:pt x="14088" y="72625"/>
                  </a:lnTo>
                  <a:lnTo>
                    <a:pt x="15319" y="73817"/>
                  </a:lnTo>
                  <a:lnTo>
                    <a:pt x="16986" y="74611"/>
                  </a:lnTo>
                  <a:lnTo>
                    <a:pt x="21096" y="75494"/>
                  </a:lnTo>
                  <a:lnTo>
                    <a:pt x="96652" y="76200"/>
                  </a:lnTo>
                  <a:lnTo>
                    <a:pt x="289561" y="76200"/>
                  </a:lnTo>
                  <a:lnTo>
                    <a:pt x="304801" y="73942"/>
                  </a:lnTo>
                  <a:lnTo>
                    <a:pt x="320887" y="70963"/>
                  </a:lnTo>
                  <a:lnTo>
                    <a:pt x="368746" y="68894"/>
                  </a:lnTo>
                  <a:lnTo>
                    <a:pt x="386561" y="70977"/>
                  </a:lnTo>
                  <a:lnTo>
                    <a:pt x="403791" y="73879"/>
                  </a:lnTo>
                  <a:lnTo>
                    <a:pt x="472585" y="76064"/>
                  </a:lnTo>
                  <a:lnTo>
                    <a:pt x="736609" y="76200"/>
                  </a:lnTo>
                  <a:lnTo>
                    <a:pt x="764262" y="73942"/>
                  </a:lnTo>
                  <a:lnTo>
                    <a:pt x="792639" y="70963"/>
                  </a:lnTo>
                  <a:lnTo>
                    <a:pt x="862252" y="68894"/>
                  </a:lnTo>
                  <a:lnTo>
                    <a:pt x="941999" y="68608"/>
                  </a:lnTo>
                  <a:lnTo>
                    <a:pt x="969846" y="70850"/>
                  </a:lnTo>
                  <a:lnTo>
                    <a:pt x="998309" y="73822"/>
                  </a:lnTo>
                  <a:lnTo>
                    <a:pt x="1063938" y="75887"/>
                  </a:lnTo>
                  <a:lnTo>
                    <a:pt x="1276440" y="76199"/>
                  </a:lnTo>
                  <a:lnTo>
                    <a:pt x="1304753" y="73942"/>
                  </a:lnTo>
                  <a:lnTo>
                    <a:pt x="1334270" y="70963"/>
                  </a:lnTo>
                  <a:lnTo>
                    <a:pt x="1409802" y="68894"/>
                  </a:lnTo>
                  <a:lnTo>
                    <a:pt x="1479883" y="66364"/>
                  </a:lnTo>
                  <a:lnTo>
                    <a:pt x="1509472" y="63362"/>
                  </a:lnTo>
                  <a:lnTo>
                    <a:pt x="1553844" y="60825"/>
                  </a:lnTo>
                  <a:lnTo>
                    <a:pt x="1567603" y="59177"/>
                  </a:lnTo>
                  <a:lnTo>
                    <a:pt x="1595026" y="55934"/>
                  </a:lnTo>
                  <a:lnTo>
                    <a:pt x="1639025" y="53262"/>
                  </a:lnTo>
                  <a:lnTo>
                    <a:pt x="1654024" y="51595"/>
                  </a:lnTo>
                  <a:lnTo>
                    <a:pt x="1683389" y="48331"/>
                  </a:lnTo>
                  <a:lnTo>
                    <a:pt x="1749642" y="46064"/>
                  </a:lnTo>
                  <a:lnTo>
                    <a:pt x="1813506" y="43508"/>
                  </a:lnTo>
                  <a:lnTo>
                    <a:pt x="1838936" y="40503"/>
                  </a:lnTo>
                  <a:lnTo>
                    <a:pt x="1877053" y="37966"/>
                  </a:lnTo>
                  <a:lnTo>
                    <a:pt x="1889755" y="36317"/>
                  </a:lnTo>
                  <a:lnTo>
                    <a:pt x="1914311" y="33074"/>
                  </a:lnTo>
                  <a:lnTo>
                    <a:pt x="1983600" y="30708"/>
                  </a:lnTo>
                  <a:lnTo>
                    <a:pt x="2028648" y="28267"/>
                  </a:lnTo>
                  <a:lnTo>
                    <a:pt x="2052242" y="25263"/>
                  </a:lnTo>
                  <a:lnTo>
                    <a:pt x="2119796" y="23001"/>
                  </a:lnTo>
                  <a:lnTo>
                    <a:pt x="2138472" y="22076"/>
                  </a:lnTo>
                  <a:lnTo>
                    <a:pt x="2155238" y="18843"/>
                  </a:lnTo>
                  <a:lnTo>
                    <a:pt x="2226780" y="15381"/>
                  </a:lnTo>
                  <a:lnTo>
                    <a:pt x="2245287" y="14456"/>
                  </a:lnTo>
                  <a:lnTo>
                    <a:pt x="2269139" y="10022"/>
                  </a:lnTo>
                  <a:lnTo>
                    <a:pt x="2331063" y="6836"/>
                  </a:lnTo>
                  <a:lnTo>
                    <a:pt x="2342999" y="3603"/>
                  </a:lnTo>
                  <a:lnTo>
                    <a:pt x="2375664" y="474"/>
                  </a:lnTo>
                  <a:lnTo>
                    <a:pt x="2438107" y="0"/>
                  </a:lnTo>
                  <a:lnTo>
                    <a:pt x="2440745" y="847"/>
                  </a:lnTo>
                  <a:lnTo>
                    <a:pt x="2442503" y="2258"/>
                  </a:lnTo>
                  <a:lnTo>
                    <a:pt x="2443676" y="4045"/>
                  </a:lnTo>
                  <a:lnTo>
                    <a:pt x="2445304" y="5237"/>
                  </a:lnTo>
                  <a:lnTo>
                    <a:pt x="24536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725"/>
            <p:cNvSpPr/>
            <p:nvPr/>
          </p:nvSpPr>
          <p:spPr>
            <a:xfrm>
              <a:off x="3444241" y="1943100"/>
              <a:ext cx="76200" cy="1219201"/>
            </a:xfrm>
            <a:custGeom>
              <a:avLst/>
              <a:gdLst/>
              <a:ahLst/>
              <a:cxnLst/>
              <a:rect l="0" t="0" r="0" b="0"/>
              <a:pathLst>
                <a:path w="76200" h="1219201">
                  <a:moveTo>
                    <a:pt x="30479" y="0"/>
                  </a:moveTo>
                  <a:lnTo>
                    <a:pt x="30479" y="70218"/>
                  </a:lnTo>
                  <a:lnTo>
                    <a:pt x="28221" y="84548"/>
                  </a:lnTo>
                  <a:lnTo>
                    <a:pt x="26434" y="91926"/>
                  </a:lnTo>
                  <a:lnTo>
                    <a:pt x="24448" y="106896"/>
                  </a:lnTo>
                  <a:lnTo>
                    <a:pt x="23173" y="137203"/>
                  </a:lnTo>
                  <a:lnTo>
                    <a:pt x="22861" y="247479"/>
                  </a:lnTo>
                  <a:lnTo>
                    <a:pt x="25118" y="269446"/>
                  </a:lnTo>
                  <a:lnTo>
                    <a:pt x="26904" y="281231"/>
                  </a:lnTo>
                  <a:lnTo>
                    <a:pt x="28891" y="303356"/>
                  </a:lnTo>
                  <a:lnTo>
                    <a:pt x="30009" y="334852"/>
                  </a:lnTo>
                  <a:lnTo>
                    <a:pt x="30452" y="410420"/>
                  </a:lnTo>
                  <a:lnTo>
                    <a:pt x="30471" y="443433"/>
                  </a:lnTo>
                  <a:lnTo>
                    <a:pt x="32733" y="464346"/>
                  </a:lnTo>
                  <a:lnTo>
                    <a:pt x="34867" y="484929"/>
                  </a:lnTo>
                  <a:lnTo>
                    <a:pt x="32994" y="505366"/>
                  </a:lnTo>
                  <a:lnTo>
                    <a:pt x="31224" y="539958"/>
                  </a:lnTo>
                  <a:lnTo>
                    <a:pt x="30700" y="572973"/>
                  </a:lnTo>
                  <a:lnTo>
                    <a:pt x="28319" y="593886"/>
                  </a:lnTo>
                  <a:lnTo>
                    <a:pt x="26499" y="604204"/>
                  </a:lnTo>
                  <a:lnTo>
                    <a:pt x="24477" y="624699"/>
                  </a:lnTo>
                  <a:lnTo>
                    <a:pt x="23178" y="661407"/>
                  </a:lnTo>
                  <a:lnTo>
                    <a:pt x="22225" y="670385"/>
                  </a:lnTo>
                  <a:lnTo>
                    <a:pt x="20743" y="679757"/>
                  </a:lnTo>
                  <a:lnTo>
                    <a:pt x="18908" y="689391"/>
                  </a:lnTo>
                  <a:lnTo>
                    <a:pt x="16870" y="709127"/>
                  </a:lnTo>
                  <a:lnTo>
                    <a:pt x="15117" y="728341"/>
                  </a:lnTo>
                  <a:lnTo>
                    <a:pt x="13465" y="737021"/>
                  </a:lnTo>
                  <a:lnTo>
                    <a:pt x="11516" y="745347"/>
                  </a:lnTo>
                  <a:lnTo>
                    <a:pt x="9351" y="763630"/>
                  </a:lnTo>
                  <a:lnTo>
                    <a:pt x="7961" y="798917"/>
                  </a:lnTo>
                  <a:lnTo>
                    <a:pt x="7649" y="849761"/>
                  </a:lnTo>
                  <a:lnTo>
                    <a:pt x="5374" y="864787"/>
                  </a:lnTo>
                  <a:lnTo>
                    <a:pt x="3582" y="871165"/>
                  </a:lnTo>
                  <a:lnTo>
                    <a:pt x="1592" y="887282"/>
                  </a:lnTo>
                  <a:lnTo>
                    <a:pt x="209" y="923842"/>
                  </a:lnTo>
                  <a:lnTo>
                    <a:pt x="0" y="1028706"/>
                  </a:lnTo>
                  <a:lnTo>
                    <a:pt x="2257" y="1043943"/>
                  </a:lnTo>
                  <a:lnTo>
                    <a:pt x="4044" y="1051562"/>
                  </a:lnTo>
                  <a:lnTo>
                    <a:pt x="6030" y="1066801"/>
                  </a:lnTo>
                  <a:lnTo>
                    <a:pt x="7410" y="1104053"/>
                  </a:lnTo>
                  <a:lnTo>
                    <a:pt x="8403" y="1121676"/>
                  </a:lnTo>
                  <a:lnTo>
                    <a:pt x="9835" y="1127091"/>
                  </a:lnTo>
                  <a:lnTo>
                    <a:pt x="11636" y="1132394"/>
                  </a:lnTo>
                  <a:lnTo>
                    <a:pt x="13638" y="1145060"/>
                  </a:lnTo>
                  <a:lnTo>
                    <a:pt x="15374" y="1158309"/>
                  </a:lnTo>
                  <a:lnTo>
                    <a:pt x="17023" y="1164213"/>
                  </a:lnTo>
                  <a:lnTo>
                    <a:pt x="18968" y="1169842"/>
                  </a:lnTo>
                  <a:lnTo>
                    <a:pt x="21130" y="1178354"/>
                  </a:lnTo>
                  <a:lnTo>
                    <a:pt x="21706" y="1181809"/>
                  </a:lnTo>
                  <a:lnTo>
                    <a:pt x="22937" y="1184959"/>
                  </a:lnTo>
                  <a:lnTo>
                    <a:pt x="24605" y="1187906"/>
                  </a:lnTo>
                  <a:lnTo>
                    <a:pt x="26563" y="1190717"/>
                  </a:lnTo>
                  <a:lnTo>
                    <a:pt x="28715" y="1193438"/>
                  </a:lnTo>
                  <a:lnTo>
                    <a:pt x="30996" y="1196099"/>
                  </a:lnTo>
                  <a:lnTo>
                    <a:pt x="33363" y="1198719"/>
                  </a:lnTo>
                  <a:lnTo>
                    <a:pt x="35789" y="1200466"/>
                  </a:lnTo>
                  <a:lnTo>
                    <a:pt x="38252" y="1201631"/>
                  </a:lnTo>
                  <a:lnTo>
                    <a:pt x="40741" y="1202407"/>
                  </a:lnTo>
                  <a:lnTo>
                    <a:pt x="43247" y="1203771"/>
                  </a:lnTo>
                  <a:lnTo>
                    <a:pt x="45765" y="1205527"/>
                  </a:lnTo>
                  <a:lnTo>
                    <a:pt x="48290" y="1207545"/>
                  </a:lnTo>
                  <a:lnTo>
                    <a:pt x="50819" y="1209736"/>
                  </a:lnTo>
                  <a:lnTo>
                    <a:pt x="53352" y="1212044"/>
                  </a:lnTo>
                  <a:lnTo>
                    <a:pt x="55888" y="1214430"/>
                  </a:lnTo>
                  <a:lnTo>
                    <a:pt x="58425" y="1216020"/>
                  </a:lnTo>
                  <a:lnTo>
                    <a:pt x="60963" y="1217080"/>
                  </a:lnTo>
                  <a:lnTo>
                    <a:pt x="63501" y="1217787"/>
                  </a:lnTo>
                  <a:lnTo>
                    <a:pt x="66040" y="1218258"/>
                  </a:lnTo>
                  <a:lnTo>
                    <a:pt x="68580" y="1218572"/>
                  </a:lnTo>
                  <a:lnTo>
                    <a:pt x="76199" y="1219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726"/>
            <p:cNvSpPr/>
            <p:nvPr/>
          </p:nvSpPr>
          <p:spPr>
            <a:xfrm>
              <a:off x="3489960" y="3124912"/>
              <a:ext cx="4198621" cy="326948"/>
            </a:xfrm>
            <a:custGeom>
              <a:avLst/>
              <a:gdLst/>
              <a:ahLst/>
              <a:cxnLst/>
              <a:rect l="0" t="0" r="0" b="0"/>
              <a:pathLst>
                <a:path w="4198621" h="326948">
                  <a:moveTo>
                    <a:pt x="0" y="37388"/>
                  </a:moveTo>
                  <a:lnTo>
                    <a:pt x="0" y="24267"/>
                  </a:lnTo>
                  <a:lnTo>
                    <a:pt x="846" y="23560"/>
                  </a:lnTo>
                  <a:lnTo>
                    <a:pt x="2258" y="23090"/>
                  </a:lnTo>
                  <a:lnTo>
                    <a:pt x="10606" y="22334"/>
                  </a:lnTo>
                  <a:lnTo>
                    <a:pt x="49412" y="21305"/>
                  </a:lnTo>
                  <a:lnTo>
                    <a:pt x="84306" y="15587"/>
                  </a:lnTo>
                  <a:lnTo>
                    <a:pt x="213420" y="7051"/>
                  </a:lnTo>
                  <a:lnTo>
                    <a:pt x="243858" y="4693"/>
                  </a:lnTo>
                  <a:lnTo>
                    <a:pt x="299878" y="0"/>
                  </a:lnTo>
                  <a:lnTo>
                    <a:pt x="421514" y="1558"/>
                  </a:lnTo>
                  <a:lnTo>
                    <a:pt x="549174" y="6769"/>
                  </a:lnTo>
                  <a:lnTo>
                    <a:pt x="817920" y="6908"/>
                  </a:lnTo>
                  <a:lnTo>
                    <a:pt x="948426" y="13822"/>
                  </a:lnTo>
                  <a:lnTo>
                    <a:pt x="1069428" y="15313"/>
                  </a:lnTo>
                  <a:lnTo>
                    <a:pt x="1217616" y="23931"/>
                  </a:lnTo>
                  <a:lnTo>
                    <a:pt x="1433724" y="40273"/>
                  </a:lnTo>
                  <a:lnTo>
                    <a:pt x="1547013" y="46642"/>
                  </a:lnTo>
                  <a:lnTo>
                    <a:pt x="1638330" y="55491"/>
                  </a:lnTo>
                  <a:lnTo>
                    <a:pt x="2201858" y="116128"/>
                  </a:lnTo>
                  <a:lnTo>
                    <a:pt x="2343356" y="124807"/>
                  </a:lnTo>
                  <a:lnTo>
                    <a:pt x="2432450" y="134964"/>
                  </a:lnTo>
                  <a:lnTo>
                    <a:pt x="2477243" y="143126"/>
                  </a:lnTo>
                  <a:lnTo>
                    <a:pt x="2594671" y="152818"/>
                  </a:lnTo>
                  <a:lnTo>
                    <a:pt x="2704762" y="164537"/>
                  </a:lnTo>
                  <a:lnTo>
                    <a:pt x="2999415" y="199949"/>
                  </a:lnTo>
                  <a:lnTo>
                    <a:pt x="3124147" y="208628"/>
                  </a:lnTo>
                  <a:lnTo>
                    <a:pt x="3207821" y="217937"/>
                  </a:lnTo>
                  <a:lnTo>
                    <a:pt x="3419970" y="245670"/>
                  </a:lnTo>
                  <a:lnTo>
                    <a:pt x="3530253" y="254348"/>
                  </a:lnTo>
                  <a:lnTo>
                    <a:pt x="3637249" y="264576"/>
                  </a:lnTo>
                  <a:lnTo>
                    <a:pt x="3756501" y="273666"/>
                  </a:lnTo>
                  <a:lnTo>
                    <a:pt x="3868173" y="282969"/>
                  </a:lnTo>
                  <a:lnTo>
                    <a:pt x="3921209" y="291732"/>
                  </a:lnTo>
                  <a:lnTo>
                    <a:pt x="4004544" y="301427"/>
                  </a:lnTo>
                  <a:lnTo>
                    <a:pt x="4076212" y="310545"/>
                  </a:lnTo>
                  <a:lnTo>
                    <a:pt x="4123927" y="319401"/>
                  </a:lnTo>
                  <a:lnTo>
                    <a:pt x="4146179" y="325787"/>
                  </a:lnTo>
                  <a:lnTo>
                    <a:pt x="4189798" y="326947"/>
                  </a:lnTo>
                  <a:lnTo>
                    <a:pt x="4198620" y="319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727"/>
            <p:cNvSpPr/>
            <p:nvPr/>
          </p:nvSpPr>
          <p:spPr>
            <a:xfrm>
              <a:off x="7589519" y="3314703"/>
              <a:ext cx="181685" cy="175258"/>
            </a:xfrm>
            <a:custGeom>
              <a:avLst/>
              <a:gdLst/>
              <a:ahLst/>
              <a:cxnLst/>
              <a:rect l="0" t="0" r="0" b="0"/>
              <a:pathLst>
                <a:path w="181685" h="175258">
                  <a:moveTo>
                    <a:pt x="68580" y="22857"/>
                  </a:moveTo>
                  <a:lnTo>
                    <a:pt x="56444" y="18812"/>
                  </a:lnTo>
                  <a:lnTo>
                    <a:pt x="52022" y="17620"/>
                  </a:lnTo>
                  <a:lnTo>
                    <a:pt x="48229" y="16826"/>
                  </a:lnTo>
                  <a:lnTo>
                    <a:pt x="44852" y="16296"/>
                  </a:lnTo>
                  <a:lnTo>
                    <a:pt x="42602" y="15097"/>
                  </a:lnTo>
                  <a:lnTo>
                    <a:pt x="41101" y="13450"/>
                  </a:lnTo>
                  <a:lnTo>
                    <a:pt x="40101" y="11506"/>
                  </a:lnTo>
                  <a:lnTo>
                    <a:pt x="38587" y="10210"/>
                  </a:lnTo>
                  <a:lnTo>
                    <a:pt x="36732" y="9345"/>
                  </a:lnTo>
                  <a:lnTo>
                    <a:pt x="34647" y="8769"/>
                  </a:lnTo>
                  <a:lnTo>
                    <a:pt x="33258" y="7539"/>
                  </a:lnTo>
                  <a:lnTo>
                    <a:pt x="32331" y="5871"/>
                  </a:lnTo>
                  <a:lnTo>
                    <a:pt x="30490" y="27"/>
                  </a:lnTo>
                  <a:lnTo>
                    <a:pt x="41087" y="0"/>
                  </a:lnTo>
                  <a:lnTo>
                    <a:pt x="43478" y="845"/>
                  </a:lnTo>
                  <a:lnTo>
                    <a:pt x="48392" y="4043"/>
                  </a:lnTo>
                  <a:lnTo>
                    <a:pt x="51734" y="5235"/>
                  </a:lnTo>
                  <a:lnTo>
                    <a:pt x="55657" y="6028"/>
                  </a:lnTo>
                  <a:lnTo>
                    <a:pt x="59964" y="6558"/>
                  </a:lnTo>
                  <a:lnTo>
                    <a:pt x="64530" y="7758"/>
                  </a:lnTo>
                  <a:lnTo>
                    <a:pt x="69266" y="9404"/>
                  </a:lnTo>
                  <a:lnTo>
                    <a:pt x="74117" y="11348"/>
                  </a:lnTo>
                  <a:lnTo>
                    <a:pt x="79045" y="12645"/>
                  </a:lnTo>
                  <a:lnTo>
                    <a:pt x="84023" y="13509"/>
                  </a:lnTo>
                  <a:lnTo>
                    <a:pt x="89035" y="14085"/>
                  </a:lnTo>
                  <a:lnTo>
                    <a:pt x="94917" y="15316"/>
                  </a:lnTo>
                  <a:lnTo>
                    <a:pt x="101377" y="16983"/>
                  </a:lnTo>
                  <a:lnTo>
                    <a:pt x="108225" y="18941"/>
                  </a:lnTo>
                  <a:lnTo>
                    <a:pt x="114484" y="20246"/>
                  </a:lnTo>
                  <a:lnTo>
                    <a:pt x="120348" y="21117"/>
                  </a:lnTo>
                  <a:lnTo>
                    <a:pt x="125952" y="21697"/>
                  </a:lnTo>
                  <a:lnTo>
                    <a:pt x="131382" y="22930"/>
                  </a:lnTo>
                  <a:lnTo>
                    <a:pt x="136695" y="24599"/>
                  </a:lnTo>
                  <a:lnTo>
                    <a:pt x="141930" y="26558"/>
                  </a:lnTo>
                  <a:lnTo>
                    <a:pt x="146266" y="28711"/>
                  </a:lnTo>
                  <a:lnTo>
                    <a:pt x="150005" y="30993"/>
                  </a:lnTo>
                  <a:lnTo>
                    <a:pt x="153343" y="33361"/>
                  </a:lnTo>
                  <a:lnTo>
                    <a:pt x="156415" y="34940"/>
                  </a:lnTo>
                  <a:lnTo>
                    <a:pt x="162087" y="36694"/>
                  </a:lnTo>
                  <a:lnTo>
                    <a:pt x="167429" y="39731"/>
                  </a:lnTo>
                  <a:lnTo>
                    <a:pt x="170040" y="41727"/>
                  </a:lnTo>
                  <a:lnTo>
                    <a:pt x="171780" y="43903"/>
                  </a:lnTo>
                  <a:lnTo>
                    <a:pt x="172940" y="46202"/>
                  </a:lnTo>
                  <a:lnTo>
                    <a:pt x="173713" y="48580"/>
                  </a:lnTo>
                  <a:lnTo>
                    <a:pt x="175075" y="50166"/>
                  </a:lnTo>
                  <a:lnTo>
                    <a:pt x="176829" y="51223"/>
                  </a:lnTo>
                  <a:lnTo>
                    <a:pt x="178846" y="51928"/>
                  </a:lnTo>
                  <a:lnTo>
                    <a:pt x="180190" y="53244"/>
                  </a:lnTo>
                  <a:lnTo>
                    <a:pt x="181087" y="54968"/>
                  </a:lnTo>
                  <a:lnTo>
                    <a:pt x="181684" y="56965"/>
                  </a:lnTo>
                  <a:lnTo>
                    <a:pt x="181236" y="59142"/>
                  </a:lnTo>
                  <a:lnTo>
                    <a:pt x="178481" y="63819"/>
                  </a:lnTo>
                  <a:lnTo>
                    <a:pt x="176691" y="68720"/>
                  </a:lnTo>
                  <a:lnTo>
                    <a:pt x="176215" y="71213"/>
                  </a:lnTo>
                  <a:lnTo>
                    <a:pt x="173425" y="76240"/>
                  </a:lnTo>
                  <a:lnTo>
                    <a:pt x="169365" y="81296"/>
                  </a:lnTo>
                  <a:lnTo>
                    <a:pt x="164738" y="86365"/>
                  </a:lnTo>
                  <a:lnTo>
                    <a:pt x="161472" y="88903"/>
                  </a:lnTo>
                  <a:lnTo>
                    <a:pt x="157602" y="91441"/>
                  </a:lnTo>
                  <a:lnTo>
                    <a:pt x="153327" y="93979"/>
                  </a:lnTo>
                  <a:lnTo>
                    <a:pt x="149632" y="96519"/>
                  </a:lnTo>
                  <a:lnTo>
                    <a:pt x="146321" y="99058"/>
                  </a:lnTo>
                  <a:lnTo>
                    <a:pt x="143267" y="101598"/>
                  </a:lnTo>
                  <a:lnTo>
                    <a:pt x="139539" y="104138"/>
                  </a:lnTo>
                  <a:lnTo>
                    <a:pt x="135359" y="106677"/>
                  </a:lnTo>
                  <a:lnTo>
                    <a:pt x="130880" y="109217"/>
                  </a:lnTo>
                  <a:lnTo>
                    <a:pt x="125353" y="111757"/>
                  </a:lnTo>
                  <a:lnTo>
                    <a:pt x="119128" y="114297"/>
                  </a:lnTo>
                  <a:lnTo>
                    <a:pt x="112439" y="116837"/>
                  </a:lnTo>
                  <a:lnTo>
                    <a:pt x="106285" y="119377"/>
                  </a:lnTo>
                  <a:lnTo>
                    <a:pt x="100491" y="121917"/>
                  </a:lnTo>
                  <a:lnTo>
                    <a:pt x="89536" y="126997"/>
                  </a:lnTo>
                  <a:lnTo>
                    <a:pt x="63584" y="139697"/>
                  </a:lnTo>
                  <a:lnTo>
                    <a:pt x="59323" y="142237"/>
                  </a:lnTo>
                  <a:lnTo>
                    <a:pt x="55636" y="144777"/>
                  </a:lnTo>
                  <a:lnTo>
                    <a:pt x="52329" y="147317"/>
                  </a:lnTo>
                  <a:lnTo>
                    <a:pt x="49280" y="149010"/>
                  </a:lnTo>
                  <a:lnTo>
                    <a:pt x="43633" y="150892"/>
                  </a:lnTo>
                  <a:lnTo>
                    <a:pt x="38301" y="153986"/>
                  </a:lnTo>
                  <a:lnTo>
                    <a:pt x="35695" y="155996"/>
                  </a:lnTo>
                  <a:lnTo>
                    <a:pt x="32263" y="158183"/>
                  </a:lnTo>
                  <a:lnTo>
                    <a:pt x="28282" y="160488"/>
                  </a:lnTo>
                  <a:lnTo>
                    <a:pt x="23936" y="162871"/>
                  </a:lnTo>
                  <a:lnTo>
                    <a:pt x="20189" y="164460"/>
                  </a:lnTo>
                  <a:lnTo>
                    <a:pt x="16846" y="165519"/>
                  </a:lnTo>
                  <a:lnTo>
                    <a:pt x="13771" y="166225"/>
                  </a:lnTo>
                  <a:lnTo>
                    <a:pt x="8096" y="167010"/>
                  </a:lnTo>
                  <a:lnTo>
                    <a:pt x="5398" y="167219"/>
                  </a:lnTo>
                  <a:lnTo>
                    <a:pt x="3597" y="168205"/>
                  </a:lnTo>
                  <a:lnTo>
                    <a:pt x="2399" y="169709"/>
                  </a:lnTo>
                  <a:lnTo>
                    <a:pt x="0" y="175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728"/>
            <p:cNvSpPr/>
            <p:nvPr/>
          </p:nvSpPr>
          <p:spPr>
            <a:xfrm>
              <a:off x="3360420" y="1859280"/>
              <a:ext cx="106681" cy="563881"/>
            </a:xfrm>
            <a:custGeom>
              <a:avLst/>
              <a:gdLst/>
              <a:ahLst/>
              <a:cxnLst/>
              <a:rect l="0" t="0" r="0" b="0"/>
              <a:pathLst>
                <a:path w="106681" h="563881">
                  <a:moveTo>
                    <a:pt x="0" y="30480"/>
                  </a:moveTo>
                  <a:lnTo>
                    <a:pt x="6561" y="23919"/>
                  </a:lnTo>
                  <a:lnTo>
                    <a:pt x="6067" y="22719"/>
                  </a:lnTo>
                  <a:lnTo>
                    <a:pt x="3261" y="19129"/>
                  </a:lnTo>
                  <a:lnTo>
                    <a:pt x="966" y="16392"/>
                  </a:lnTo>
                  <a:lnTo>
                    <a:pt x="430" y="13494"/>
                  </a:lnTo>
                  <a:lnTo>
                    <a:pt x="0" y="0"/>
                  </a:lnTo>
                  <a:lnTo>
                    <a:pt x="6561" y="0"/>
                  </a:lnTo>
                  <a:lnTo>
                    <a:pt x="6914" y="847"/>
                  </a:lnTo>
                  <a:lnTo>
                    <a:pt x="7306" y="4045"/>
                  </a:lnTo>
                  <a:lnTo>
                    <a:pt x="8257" y="5237"/>
                  </a:lnTo>
                  <a:lnTo>
                    <a:pt x="9738" y="6031"/>
                  </a:lnTo>
                  <a:lnTo>
                    <a:pt x="11572" y="6561"/>
                  </a:lnTo>
                  <a:lnTo>
                    <a:pt x="13642" y="7761"/>
                  </a:lnTo>
                  <a:lnTo>
                    <a:pt x="15868" y="9407"/>
                  </a:lnTo>
                  <a:lnTo>
                    <a:pt x="21479" y="14088"/>
                  </a:lnTo>
                  <a:lnTo>
                    <a:pt x="24504" y="14728"/>
                  </a:lnTo>
                  <a:lnTo>
                    <a:pt x="26496" y="14899"/>
                  </a:lnTo>
                  <a:lnTo>
                    <a:pt x="28670" y="15012"/>
                  </a:lnTo>
                  <a:lnTo>
                    <a:pt x="33345" y="15139"/>
                  </a:lnTo>
                  <a:lnTo>
                    <a:pt x="34930" y="16019"/>
                  </a:lnTo>
                  <a:lnTo>
                    <a:pt x="35987" y="17453"/>
                  </a:lnTo>
                  <a:lnTo>
                    <a:pt x="36692" y="19255"/>
                  </a:lnTo>
                  <a:lnTo>
                    <a:pt x="38007" y="20457"/>
                  </a:lnTo>
                  <a:lnTo>
                    <a:pt x="39732" y="21258"/>
                  </a:lnTo>
                  <a:lnTo>
                    <a:pt x="41728" y="21792"/>
                  </a:lnTo>
                  <a:lnTo>
                    <a:pt x="43905" y="22995"/>
                  </a:lnTo>
                  <a:lnTo>
                    <a:pt x="46203" y="24643"/>
                  </a:lnTo>
                  <a:lnTo>
                    <a:pt x="52922" y="30138"/>
                  </a:lnTo>
                  <a:lnTo>
                    <a:pt x="55412" y="30328"/>
                  </a:lnTo>
                  <a:lnTo>
                    <a:pt x="57262" y="30379"/>
                  </a:lnTo>
                  <a:lnTo>
                    <a:pt x="58495" y="31259"/>
                  </a:lnTo>
                  <a:lnTo>
                    <a:pt x="59317" y="32693"/>
                  </a:lnTo>
                  <a:lnTo>
                    <a:pt x="60636" y="37032"/>
                  </a:lnTo>
                  <a:lnTo>
                    <a:pt x="61591" y="37388"/>
                  </a:lnTo>
                  <a:lnTo>
                    <a:pt x="64910" y="37784"/>
                  </a:lnTo>
                  <a:lnTo>
                    <a:pt x="66133" y="38736"/>
                  </a:lnTo>
                  <a:lnTo>
                    <a:pt x="66949" y="40217"/>
                  </a:lnTo>
                  <a:lnTo>
                    <a:pt x="68485" y="45398"/>
                  </a:lnTo>
                  <a:lnTo>
                    <a:pt x="68578" y="53018"/>
                  </a:lnTo>
                  <a:lnTo>
                    <a:pt x="70837" y="55455"/>
                  </a:lnTo>
                  <a:lnTo>
                    <a:pt x="75887" y="60638"/>
                  </a:lnTo>
                  <a:lnTo>
                    <a:pt x="76173" y="71538"/>
                  </a:lnTo>
                  <a:lnTo>
                    <a:pt x="77029" y="73092"/>
                  </a:lnTo>
                  <a:lnTo>
                    <a:pt x="78446" y="74128"/>
                  </a:lnTo>
                  <a:lnTo>
                    <a:pt x="80237" y="74819"/>
                  </a:lnTo>
                  <a:lnTo>
                    <a:pt x="81432" y="76126"/>
                  </a:lnTo>
                  <a:lnTo>
                    <a:pt x="82228" y="77844"/>
                  </a:lnTo>
                  <a:lnTo>
                    <a:pt x="83506" y="82640"/>
                  </a:lnTo>
                  <a:lnTo>
                    <a:pt x="85939" y="85553"/>
                  </a:lnTo>
                  <a:lnTo>
                    <a:pt x="87772" y="87515"/>
                  </a:lnTo>
                  <a:lnTo>
                    <a:pt x="88995" y="89670"/>
                  </a:lnTo>
                  <a:lnTo>
                    <a:pt x="90353" y="94322"/>
                  </a:lnTo>
                  <a:lnTo>
                    <a:pt x="91345" y="105205"/>
                  </a:lnTo>
                  <a:lnTo>
                    <a:pt x="93656" y="108282"/>
                  </a:lnTo>
                  <a:lnTo>
                    <a:pt x="97993" y="113111"/>
                  </a:lnTo>
                  <a:lnTo>
                    <a:pt x="98586" y="116029"/>
                  </a:lnTo>
                  <a:lnTo>
                    <a:pt x="98967" y="120756"/>
                  </a:lnTo>
                  <a:lnTo>
                    <a:pt x="101276" y="123661"/>
                  </a:lnTo>
                  <a:lnTo>
                    <a:pt x="106668" y="129527"/>
                  </a:lnTo>
                  <a:lnTo>
                    <a:pt x="106672" y="129531"/>
                  </a:lnTo>
                  <a:lnTo>
                    <a:pt x="106680" y="204706"/>
                  </a:lnTo>
                  <a:lnTo>
                    <a:pt x="105834" y="208437"/>
                  </a:lnTo>
                  <a:lnTo>
                    <a:pt x="102636" y="214841"/>
                  </a:lnTo>
                  <a:lnTo>
                    <a:pt x="100649" y="222767"/>
                  </a:lnTo>
                  <a:lnTo>
                    <a:pt x="100120" y="227252"/>
                  </a:lnTo>
                  <a:lnTo>
                    <a:pt x="98920" y="231088"/>
                  </a:lnTo>
                  <a:lnTo>
                    <a:pt x="97273" y="234492"/>
                  </a:lnTo>
                  <a:lnTo>
                    <a:pt x="95329" y="237608"/>
                  </a:lnTo>
                  <a:lnTo>
                    <a:pt x="93168" y="245586"/>
                  </a:lnTo>
                  <a:lnTo>
                    <a:pt x="91952" y="259597"/>
                  </a:lnTo>
                  <a:lnTo>
                    <a:pt x="91782" y="264505"/>
                  </a:lnTo>
                  <a:lnTo>
                    <a:pt x="89335" y="274473"/>
                  </a:lnTo>
                  <a:lnTo>
                    <a:pt x="87497" y="279502"/>
                  </a:lnTo>
                  <a:lnTo>
                    <a:pt x="85424" y="284548"/>
                  </a:lnTo>
                  <a:lnTo>
                    <a:pt x="83197" y="289606"/>
                  </a:lnTo>
                  <a:lnTo>
                    <a:pt x="80864" y="294671"/>
                  </a:lnTo>
                  <a:lnTo>
                    <a:pt x="78273" y="304814"/>
                  </a:lnTo>
                  <a:lnTo>
                    <a:pt x="76815" y="320044"/>
                  </a:lnTo>
                  <a:lnTo>
                    <a:pt x="76610" y="325123"/>
                  </a:lnTo>
                  <a:lnTo>
                    <a:pt x="74125" y="335281"/>
                  </a:lnTo>
                  <a:lnTo>
                    <a:pt x="71044" y="345441"/>
                  </a:lnTo>
                  <a:lnTo>
                    <a:pt x="69311" y="360680"/>
                  </a:lnTo>
                  <a:lnTo>
                    <a:pt x="68797" y="375920"/>
                  </a:lnTo>
                  <a:lnTo>
                    <a:pt x="68582" y="451085"/>
                  </a:lnTo>
                  <a:lnTo>
                    <a:pt x="66323" y="465489"/>
                  </a:lnTo>
                  <a:lnTo>
                    <a:pt x="63343" y="479511"/>
                  </a:lnTo>
                  <a:lnTo>
                    <a:pt x="62020" y="491387"/>
                  </a:lnTo>
                  <a:lnTo>
                    <a:pt x="61431" y="504568"/>
                  </a:lnTo>
                  <a:lnTo>
                    <a:pt x="60324" y="518046"/>
                  </a:lnTo>
                  <a:lnTo>
                    <a:pt x="57008" y="529680"/>
                  </a:lnTo>
                  <a:lnTo>
                    <a:pt x="54970" y="542754"/>
                  </a:lnTo>
                  <a:lnTo>
                    <a:pt x="53340" y="563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729"/>
            <p:cNvSpPr/>
            <p:nvPr/>
          </p:nvSpPr>
          <p:spPr>
            <a:xfrm>
              <a:off x="1402090" y="5433060"/>
              <a:ext cx="5913111" cy="68580"/>
            </a:xfrm>
            <a:custGeom>
              <a:avLst/>
              <a:gdLst/>
              <a:ahLst/>
              <a:cxnLst/>
              <a:rect l="0" t="0" r="0" b="0"/>
              <a:pathLst>
                <a:path w="5913111" h="68580">
                  <a:moveTo>
                    <a:pt x="22850" y="38100"/>
                  </a:moveTo>
                  <a:lnTo>
                    <a:pt x="14760" y="38100"/>
                  </a:lnTo>
                  <a:lnTo>
                    <a:pt x="12377" y="39794"/>
                  </a:lnTo>
                  <a:lnTo>
                    <a:pt x="10788" y="42615"/>
                  </a:lnTo>
                  <a:lnTo>
                    <a:pt x="9729" y="46190"/>
                  </a:lnTo>
                  <a:lnTo>
                    <a:pt x="8176" y="47727"/>
                  </a:lnTo>
                  <a:lnTo>
                    <a:pt x="6294" y="47904"/>
                  </a:lnTo>
                  <a:lnTo>
                    <a:pt x="12" y="45727"/>
                  </a:lnTo>
                  <a:lnTo>
                    <a:pt x="0" y="45723"/>
                  </a:lnTo>
                  <a:lnTo>
                    <a:pt x="51246" y="45720"/>
                  </a:lnTo>
                  <a:lnTo>
                    <a:pt x="56174" y="46566"/>
                  </a:lnTo>
                  <a:lnTo>
                    <a:pt x="61153" y="47978"/>
                  </a:lnTo>
                  <a:lnTo>
                    <a:pt x="66165" y="49765"/>
                  </a:lnTo>
                  <a:lnTo>
                    <a:pt x="80766" y="51751"/>
                  </a:lnTo>
                  <a:lnTo>
                    <a:pt x="113689" y="53026"/>
                  </a:lnTo>
                  <a:lnTo>
                    <a:pt x="121509" y="53978"/>
                  </a:lnTo>
                  <a:lnTo>
                    <a:pt x="129263" y="55458"/>
                  </a:lnTo>
                  <a:lnTo>
                    <a:pt x="136972" y="57292"/>
                  </a:lnTo>
                  <a:lnTo>
                    <a:pt x="154569" y="59330"/>
                  </a:lnTo>
                  <a:lnTo>
                    <a:pt x="193461" y="60638"/>
                  </a:lnTo>
                  <a:lnTo>
                    <a:pt x="203477" y="61592"/>
                  </a:lnTo>
                  <a:lnTo>
                    <a:pt x="213541" y="63075"/>
                  </a:lnTo>
                  <a:lnTo>
                    <a:pt x="223638" y="64910"/>
                  </a:lnTo>
                  <a:lnTo>
                    <a:pt x="243887" y="66948"/>
                  </a:lnTo>
                  <a:lnTo>
                    <a:pt x="338110" y="67670"/>
                  </a:lnTo>
                  <a:lnTo>
                    <a:pt x="350710" y="66280"/>
                  </a:lnTo>
                  <a:lnTo>
                    <a:pt x="363343" y="64506"/>
                  </a:lnTo>
                  <a:lnTo>
                    <a:pt x="390927" y="62536"/>
                  </a:lnTo>
                  <a:lnTo>
                    <a:pt x="561514" y="60978"/>
                  </a:lnTo>
                  <a:lnTo>
                    <a:pt x="713966" y="61807"/>
                  </a:lnTo>
                  <a:lnTo>
                    <a:pt x="731667" y="63218"/>
                  </a:lnTo>
                  <a:lnTo>
                    <a:pt x="749395" y="65005"/>
                  </a:lnTo>
                  <a:lnTo>
                    <a:pt x="787155" y="66991"/>
                  </a:lnTo>
                  <a:lnTo>
                    <a:pt x="964016" y="68539"/>
                  </a:lnTo>
                  <a:lnTo>
                    <a:pt x="1188778" y="68579"/>
                  </a:lnTo>
                  <a:lnTo>
                    <a:pt x="1211615" y="67733"/>
                  </a:lnTo>
                  <a:lnTo>
                    <a:pt x="1234461" y="66322"/>
                  </a:lnTo>
                  <a:lnTo>
                    <a:pt x="1257310" y="64535"/>
                  </a:lnTo>
                  <a:lnTo>
                    <a:pt x="1305277" y="62549"/>
                  </a:lnTo>
                  <a:lnTo>
                    <a:pt x="1506299" y="60176"/>
                  </a:lnTo>
                  <a:lnTo>
                    <a:pt x="1531669" y="58744"/>
                  </a:lnTo>
                  <a:lnTo>
                    <a:pt x="1557050" y="56942"/>
                  </a:lnTo>
                  <a:lnTo>
                    <a:pt x="1607827" y="54941"/>
                  </a:lnTo>
                  <a:lnTo>
                    <a:pt x="1768501" y="53480"/>
                  </a:lnTo>
                  <a:lnTo>
                    <a:pt x="1824008" y="52556"/>
                  </a:lnTo>
                  <a:lnTo>
                    <a:pt x="1907618" y="48122"/>
                  </a:lnTo>
                  <a:lnTo>
                    <a:pt x="2047242" y="46036"/>
                  </a:lnTo>
                  <a:lnTo>
                    <a:pt x="2214871" y="45748"/>
                  </a:lnTo>
                  <a:lnTo>
                    <a:pt x="2243658" y="44892"/>
                  </a:lnTo>
                  <a:lnTo>
                    <a:pt x="2331867" y="40489"/>
                  </a:lnTo>
                  <a:lnTo>
                    <a:pt x="2477681" y="38415"/>
                  </a:lnTo>
                  <a:lnTo>
                    <a:pt x="2598646" y="37315"/>
                  </a:lnTo>
                  <a:lnTo>
                    <a:pt x="2689920" y="32882"/>
                  </a:lnTo>
                  <a:lnTo>
                    <a:pt x="2842259" y="30796"/>
                  </a:lnTo>
                  <a:lnTo>
                    <a:pt x="2959782" y="29696"/>
                  </a:lnTo>
                  <a:lnTo>
                    <a:pt x="3054781" y="25261"/>
                  </a:lnTo>
                  <a:lnTo>
                    <a:pt x="3244411" y="22224"/>
                  </a:lnTo>
                  <a:lnTo>
                    <a:pt x="3332061" y="17686"/>
                  </a:lnTo>
                  <a:lnTo>
                    <a:pt x="3486656" y="15562"/>
                  </a:lnTo>
                  <a:lnTo>
                    <a:pt x="3605983" y="14457"/>
                  </a:lnTo>
                  <a:lnTo>
                    <a:pt x="3696203" y="10022"/>
                  </a:lnTo>
                  <a:lnTo>
                    <a:pt x="3848157" y="7936"/>
                  </a:lnTo>
                  <a:lnTo>
                    <a:pt x="3976107" y="6836"/>
                  </a:lnTo>
                  <a:lnTo>
                    <a:pt x="4073605" y="2402"/>
                  </a:lnTo>
                  <a:lnTo>
                    <a:pt x="4232728" y="316"/>
                  </a:lnTo>
                  <a:lnTo>
                    <a:pt x="5060572" y="0"/>
                  </a:lnTo>
                  <a:lnTo>
                    <a:pt x="5086518" y="846"/>
                  </a:lnTo>
                  <a:lnTo>
                    <a:pt x="5112282" y="2258"/>
                  </a:lnTo>
                  <a:lnTo>
                    <a:pt x="5137925" y="4045"/>
                  </a:lnTo>
                  <a:lnTo>
                    <a:pt x="5188995" y="6032"/>
                  </a:lnTo>
                  <a:lnTo>
                    <a:pt x="5362953" y="7527"/>
                  </a:lnTo>
                  <a:lnTo>
                    <a:pt x="5720961" y="7620"/>
                  </a:lnTo>
                  <a:lnTo>
                    <a:pt x="5735904" y="8466"/>
                  </a:lnTo>
                  <a:lnTo>
                    <a:pt x="5750101" y="9878"/>
                  </a:lnTo>
                  <a:lnTo>
                    <a:pt x="5763796" y="11665"/>
                  </a:lnTo>
                  <a:lnTo>
                    <a:pt x="5790304" y="13652"/>
                  </a:lnTo>
                  <a:lnTo>
                    <a:pt x="5880588" y="14331"/>
                  </a:lnTo>
                  <a:lnTo>
                    <a:pt x="5888890" y="12941"/>
                  </a:lnTo>
                  <a:lnTo>
                    <a:pt x="591311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730"/>
            <p:cNvSpPr/>
            <p:nvPr/>
          </p:nvSpPr>
          <p:spPr>
            <a:xfrm>
              <a:off x="1386840" y="5562602"/>
              <a:ext cx="5722620" cy="198119"/>
            </a:xfrm>
            <a:custGeom>
              <a:avLst/>
              <a:gdLst/>
              <a:ahLst/>
              <a:cxnLst/>
              <a:rect l="0" t="0" r="0" b="0"/>
              <a:pathLst>
                <a:path w="5722620" h="198119">
                  <a:moveTo>
                    <a:pt x="0" y="198118"/>
                  </a:moveTo>
                  <a:lnTo>
                    <a:pt x="55755" y="192035"/>
                  </a:lnTo>
                  <a:lnTo>
                    <a:pt x="81789" y="187512"/>
                  </a:lnTo>
                  <a:lnTo>
                    <a:pt x="104649" y="182680"/>
                  </a:lnTo>
                  <a:lnTo>
                    <a:pt x="138816" y="177457"/>
                  </a:lnTo>
                  <a:lnTo>
                    <a:pt x="164143" y="174542"/>
                  </a:lnTo>
                  <a:lnTo>
                    <a:pt x="178009" y="171394"/>
                  </a:lnTo>
                  <a:lnTo>
                    <a:pt x="192332" y="167602"/>
                  </a:lnTo>
                  <a:lnTo>
                    <a:pt x="206962" y="164228"/>
                  </a:lnTo>
                  <a:lnTo>
                    <a:pt x="236763" y="158220"/>
                  </a:lnTo>
                  <a:lnTo>
                    <a:pt x="271457" y="152728"/>
                  </a:lnTo>
                  <a:lnTo>
                    <a:pt x="348920" y="142304"/>
                  </a:lnTo>
                  <a:lnTo>
                    <a:pt x="369773" y="138895"/>
                  </a:lnTo>
                  <a:lnTo>
                    <a:pt x="413264" y="130592"/>
                  </a:lnTo>
                  <a:lnTo>
                    <a:pt x="435529" y="126854"/>
                  </a:lnTo>
                  <a:lnTo>
                    <a:pt x="480589" y="120443"/>
                  </a:lnTo>
                  <a:lnTo>
                    <a:pt x="548797" y="112074"/>
                  </a:lnTo>
                  <a:lnTo>
                    <a:pt x="598945" y="104561"/>
                  </a:lnTo>
                  <a:lnTo>
                    <a:pt x="625357" y="100186"/>
                  </a:lnTo>
                  <a:lnTo>
                    <a:pt x="652278" y="96424"/>
                  </a:lnTo>
                  <a:lnTo>
                    <a:pt x="707026" y="89985"/>
                  </a:lnTo>
                  <a:lnTo>
                    <a:pt x="909514" y="71182"/>
                  </a:lnTo>
                  <a:lnTo>
                    <a:pt x="1165378" y="50800"/>
                  </a:lnTo>
                  <a:lnTo>
                    <a:pt x="1416751" y="39932"/>
                  </a:lnTo>
                  <a:lnTo>
                    <a:pt x="1594846" y="27845"/>
                  </a:lnTo>
                  <a:lnTo>
                    <a:pt x="1867173" y="17913"/>
                  </a:lnTo>
                  <a:lnTo>
                    <a:pt x="2029734" y="13509"/>
                  </a:lnTo>
                  <a:lnTo>
                    <a:pt x="2196151" y="8781"/>
                  </a:lnTo>
                  <a:lnTo>
                    <a:pt x="2367249" y="7001"/>
                  </a:lnTo>
                  <a:lnTo>
                    <a:pt x="2504995" y="2449"/>
                  </a:lnTo>
                  <a:lnTo>
                    <a:pt x="2683604" y="482"/>
                  </a:lnTo>
                  <a:lnTo>
                    <a:pt x="3294740" y="0"/>
                  </a:lnTo>
                  <a:lnTo>
                    <a:pt x="3674442" y="7147"/>
                  </a:lnTo>
                  <a:lnTo>
                    <a:pt x="3818095" y="9737"/>
                  </a:lnTo>
                  <a:lnTo>
                    <a:pt x="3962540" y="13608"/>
                  </a:lnTo>
                  <a:lnTo>
                    <a:pt x="4107220" y="17013"/>
                  </a:lnTo>
                  <a:lnTo>
                    <a:pt x="4247456" y="21126"/>
                  </a:lnTo>
                  <a:lnTo>
                    <a:pt x="4384680" y="24602"/>
                  </a:lnTo>
                  <a:lnTo>
                    <a:pt x="4616288" y="34941"/>
                  </a:lnTo>
                  <a:lnTo>
                    <a:pt x="4792195" y="39732"/>
                  </a:lnTo>
                  <a:lnTo>
                    <a:pt x="5007083" y="51013"/>
                  </a:lnTo>
                  <a:lnTo>
                    <a:pt x="5087103" y="55974"/>
                  </a:lnTo>
                  <a:lnTo>
                    <a:pt x="5325052" y="64565"/>
                  </a:lnTo>
                  <a:lnTo>
                    <a:pt x="5440285" y="71435"/>
                  </a:lnTo>
                  <a:lnTo>
                    <a:pt x="5620580" y="77829"/>
                  </a:lnTo>
                  <a:lnTo>
                    <a:pt x="5722619" y="83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731"/>
            <p:cNvSpPr/>
            <p:nvPr/>
          </p:nvSpPr>
          <p:spPr>
            <a:xfrm>
              <a:off x="1411259" y="5540682"/>
              <a:ext cx="6018242" cy="256766"/>
            </a:xfrm>
            <a:custGeom>
              <a:avLst/>
              <a:gdLst/>
              <a:ahLst/>
              <a:cxnLst/>
              <a:rect l="0" t="0" r="0" b="0"/>
              <a:pathLst>
                <a:path w="6018242" h="256766">
                  <a:moveTo>
                    <a:pt x="28921" y="242898"/>
                  </a:moveTo>
                  <a:lnTo>
                    <a:pt x="17601" y="248982"/>
                  </a:lnTo>
                  <a:lnTo>
                    <a:pt x="9010" y="255049"/>
                  </a:lnTo>
                  <a:lnTo>
                    <a:pt x="3703" y="256765"/>
                  </a:lnTo>
                  <a:lnTo>
                    <a:pt x="1949" y="256376"/>
                  </a:lnTo>
                  <a:lnTo>
                    <a:pt x="780" y="255271"/>
                  </a:lnTo>
                  <a:lnTo>
                    <a:pt x="0" y="253686"/>
                  </a:lnTo>
                  <a:lnTo>
                    <a:pt x="327" y="252630"/>
                  </a:lnTo>
                  <a:lnTo>
                    <a:pt x="1392" y="251926"/>
                  </a:lnTo>
                  <a:lnTo>
                    <a:pt x="2948" y="251457"/>
                  </a:lnTo>
                  <a:lnTo>
                    <a:pt x="6936" y="248678"/>
                  </a:lnTo>
                  <a:lnTo>
                    <a:pt x="9184" y="246751"/>
                  </a:lnTo>
                  <a:lnTo>
                    <a:pt x="24484" y="239995"/>
                  </a:lnTo>
                  <a:lnTo>
                    <a:pt x="37956" y="232859"/>
                  </a:lnTo>
                  <a:lnTo>
                    <a:pt x="53257" y="224890"/>
                  </a:lnTo>
                  <a:lnTo>
                    <a:pt x="71346" y="218525"/>
                  </a:lnTo>
                  <a:lnTo>
                    <a:pt x="90675" y="212874"/>
                  </a:lnTo>
                  <a:lnTo>
                    <a:pt x="125112" y="204934"/>
                  </a:lnTo>
                  <a:lnTo>
                    <a:pt x="167489" y="197218"/>
                  </a:lnTo>
                  <a:lnTo>
                    <a:pt x="214476" y="189570"/>
                  </a:lnTo>
                  <a:lnTo>
                    <a:pt x="283450" y="179401"/>
                  </a:lnTo>
                  <a:lnTo>
                    <a:pt x="400254" y="170719"/>
                  </a:lnTo>
                  <a:lnTo>
                    <a:pt x="608657" y="162757"/>
                  </a:lnTo>
                  <a:lnTo>
                    <a:pt x="770903" y="155356"/>
                  </a:lnTo>
                  <a:lnTo>
                    <a:pt x="1267874" y="118435"/>
                  </a:lnTo>
                  <a:lnTo>
                    <a:pt x="1343825" y="111099"/>
                  </a:lnTo>
                  <a:lnTo>
                    <a:pt x="1421890" y="103041"/>
                  </a:lnTo>
                  <a:lnTo>
                    <a:pt x="1538086" y="92898"/>
                  </a:lnTo>
                  <a:lnTo>
                    <a:pt x="1659627" y="80390"/>
                  </a:lnTo>
                  <a:lnTo>
                    <a:pt x="1790560" y="70099"/>
                  </a:lnTo>
                  <a:lnTo>
                    <a:pt x="1920889" y="57549"/>
                  </a:lnTo>
                  <a:lnTo>
                    <a:pt x="2007433" y="51018"/>
                  </a:lnTo>
                  <a:lnTo>
                    <a:pt x="2572794" y="19388"/>
                  </a:lnTo>
                  <a:lnTo>
                    <a:pt x="3059846" y="2235"/>
                  </a:lnTo>
                  <a:lnTo>
                    <a:pt x="3209116" y="0"/>
                  </a:lnTo>
                  <a:lnTo>
                    <a:pt x="3357295" y="183"/>
                  </a:lnTo>
                  <a:lnTo>
                    <a:pt x="3565797" y="5144"/>
                  </a:lnTo>
                  <a:lnTo>
                    <a:pt x="3724976" y="8481"/>
                  </a:lnTo>
                  <a:lnTo>
                    <a:pt x="3884747" y="12575"/>
                  </a:lnTo>
                  <a:lnTo>
                    <a:pt x="4046950" y="16045"/>
                  </a:lnTo>
                  <a:lnTo>
                    <a:pt x="4478777" y="34686"/>
                  </a:lnTo>
                  <a:lnTo>
                    <a:pt x="4724683" y="47327"/>
                  </a:lnTo>
                  <a:lnTo>
                    <a:pt x="4821591" y="54660"/>
                  </a:lnTo>
                  <a:lnTo>
                    <a:pt x="4964332" y="68309"/>
                  </a:lnTo>
                  <a:lnTo>
                    <a:pt x="5055383" y="77249"/>
                  </a:lnTo>
                  <a:lnTo>
                    <a:pt x="5182804" y="87890"/>
                  </a:lnTo>
                  <a:lnTo>
                    <a:pt x="5265371" y="96677"/>
                  </a:lnTo>
                  <a:lnTo>
                    <a:pt x="5536977" y="130356"/>
                  </a:lnTo>
                  <a:lnTo>
                    <a:pt x="5645445" y="141160"/>
                  </a:lnTo>
                  <a:lnTo>
                    <a:pt x="5713984" y="149985"/>
                  </a:lnTo>
                  <a:lnTo>
                    <a:pt x="5810403" y="164475"/>
                  </a:lnTo>
                  <a:lnTo>
                    <a:pt x="5868014" y="174458"/>
                  </a:lnTo>
                  <a:lnTo>
                    <a:pt x="5895229" y="179492"/>
                  </a:lnTo>
                  <a:lnTo>
                    <a:pt x="5945789" y="187342"/>
                  </a:lnTo>
                  <a:lnTo>
                    <a:pt x="6018241" y="197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732"/>
            <p:cNvSpPr/>
            <p:nvPr/>
          </p:nvSpPr>
          <p:spPr>
            <a:xfrm>
              <a:off x="1596856" y="5654041"/>
              <a:ext cx="5672626" cy="172030"/>
            </a:xfrm>
            <a:custGeom>
              <a:avLst/>
              <a:gdLst/>
              <a:ahLst/>
              <a:cxnLst/>
              <a:rect l="0" t="0" r="0" b="0"/>
              <a:pathLst>
                <a:path w="5672626" h="172030">
                  <a:moveTo>
                    <a:pt x="41444" y="167639"/>
                  </a:moveTo>
                  <a:lnTo>
                    <a:pt x="15260" y="172029"/>
                  </a:lnTo>
                  <a:lnTo>
                    <a:pt x="11288" y="171412"/>
                  </a:lnTo>
                  <a:lnTo>
                    <a:pt x="6028" y="169316"/>
                  </a:lnTo>
                  <a:lnTo>
                    <a:pt x="0" y="168136"/>
                  </a:lnTo>
                  <a:lnTo>
                    <a:pt x="268" y="167970"/>
                  </a:lnTo>
                  <a:lnTo>
                    <a:pt x="6782" y="167704"/>
                  </a:lnTo>
                  <a:lnTo>
                    <a:pt x="9022" y="166835"/>
                  </a:lnTo>
                  <a:lnTo>
                    <a:pt x="13770" y="163614"/>
                  </a:lnTo>
                  <a:lnTo>
                    <a:pt x="20960" y="161617"/>
                  </a:lnTo>
                  <a:lnTo>
                    <a:pt x="80944" y="157803"/>
                  </a:lnTo>
                  <a:lnTo>
                    <a:pt x="124506" y="153467"/>
                  </a:lnTo>
                  <a:lnTo>
                    <a:pt x="161352" y="148670"/>
                  </a:lnTo>
                  <a:lnTo>
                    <a:pt x="203126" y="141886"/>
                  </a:lnTo>
                  <a:lnTo>
                    <a:pt x="303656" y="133529"/>
                  </a:lnTo>
                  <a:lnTo>
                    <a:pt x="356580" y="126676"/>
                  </a:lnTo>
                  <a:lnTo>
                    <a:pt x="459648" y="120288"/>
                  </a:lnTo>
                  <a:lnTo>
                    <a:pt x="545692" y="111437"/>
                  </a:lnTo>
                  <a:lnTo>
                    <a:pt x="692247" y="103051"/>
                  </a:lnTo>
                  <a:lnTo>
                    <a:pt x="768051" y="96197"/>
                  </a:lnTo>
                  <a:lnTo>
                    <a:pt x="934950" y="87811"/>
                  </a:lnTo>
                  <a:lnTo>
                    <a:pt x="1093932" y="82087"/>
                  </a:lnTo>
                  <a:lnTo>
                    <a:pt x="1190082" y="75686"/>
                  </a:lnTo>
                  <a:lnTo>
                    <a:pt x="2088069" y="12699"/>
                  </a:lnTo>
                  <a:lnTo>
                    <a:pt x="2351673" y="2679"/>
                  </a:lnTo>
                  <a:lnTo>
                    <a:pt x="2508838" y="529"/>
                  </a:lnTo>
                  <a:lnTo>
                    <a:pt x="3134756" y="0"/>
                  </a:lnTo>
                  <a:lnTo>
                    <a:pt x="3409601" y="7760"/>
                  </a:lnTo>
                  <a:lnTo>
                    <a:pt x="3529652" y="12647"/>
                  </a:lnTo>
                  <a:lnTo>
                    <a:pt x="3691580" y="16985"/>
                  </a:lnTo>
                  <a:lnTo>
                    <a:pt x="3849970" y="21698"/>
                  </a:lnTo>
                  <a:lnTo>
                    <a:pt x="4008790" y="23476"/>
                  </a:lnTo>
                  <a:lnTo>
                    <a:pt x="4163336" y="28845"/>
                  </a:lnTo>
                  <a:lnTo>
                    <a:pt x="4316160" y="34201"/>
                  </a:lnTo>
                  <a:lnTo>
                    <a:pt x="4504493" y="39843"/>
                  </a:lnTo>
                  <a:lnTo>
                    <a:pt x="4610514" y="46235"/>
                  </a:lnTo>
                  <a:lnTo>
                    <a:pt x="5039610" y="78741"/>
                  </a:lnTo>
                  <a:lnTo>
                    <a:pt x="5127396" y="86359"/>
                  </a:lnTo>
                  <a:lnTo>
                    <a:pt x="5260255" y="93028"/>
                  </a:lnTo>
                  <a:lnTo>
                    <a:pt x="5310703" y="97225"/>
                  </a:lnTo>
                  <a:lnTo>
                    <a:pt x="5358524" y="101913"/>
                  </a:lnTo>
                  <a:lnTo>
                    <a:pt x="5381944" y="105195"/>
                  </a:lnTo>
                  <a:lnTo>
                    <a:pt x="5405178" y="109076"/>
                  </a:lnTo>
                  <a:lnTo>
                    <a:pt x="5428287" y="113357"/>
                  </a:lnTo>
                  <a:lnTo>
                    <a:pt x="5469768" y="118114"/>
                  </a:lnTo>
                  <a:lnTo>
                    <a:pt x="5526442" y="123049"/>
                  </a:lnTo>
                  <a:lnTo>
                    <a:pt x="5580769" y="129874"/>
                  </a:lnTo>
                  <a:lnTo>
                    <a:pt x="5629886" y="135000"/>
                  </a:lnTo>
                  <a:lnTo>
                    <a:pt x="5672625" y="137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733"/>
            <p:cNvSpPr/>
            <p:nvPr/>
          </p:nvSpPr>
          <p:spPr>
            <a:xfrm>
              <a:off x="487917" y="5090615"/>
              <a:ext cx="1119443" cy="988468"/>
            </a:xfrm>
            <a:custGeom>
              <a:avLst/>
              <a:gdLst/>
              <a:ahLst/>
              <a:cxnLst/>
              <a:rect l="0" t="0" r="0" b="0"/>
              <a:pathLst>
                <a:path w="1119443" h="988468">
                  <a:moveTo>
                    <a:pt x="990363" y="228145"/>
                  </a:moveTo>
                  <a:lnTo>
                    <a:pt x="979043" y="222062"/>
                  </a:lnTo>
                  <a:lnTo>
                    <a:pt x="973196" y="217539"/>
                  </a:lnTo>
                  <a:lnTo>
                    <a:pt x="969605" y="215995"/>
                  </a:lnTo>
                  <a:lnTo>
                    <a:pt x="961099" y="214278"/>
                  </a:lnTo>
                  <a:lnTo>
                    <a:pt x="957307" y="212127"/>
                  </a:lnTo>
                  <a:lnTo>
                    <a:pt x="950836" y="205221"/>
                  </a:lnTo>
                  <a:lnTo>
                    <a:pt x="947079" y="202702"/>
                  </a:lnTo>
                  <a:lnTo>
                    <a:pt x="933700" y="197465"/>
                  </a:lnTo>
                  <a:lnTo>
                    <a:pt x="898877" y="175165"/>
                  </a:lnTo>
                  <a:lnTo>
                    <a:pt x="888743" y="169038"/>
                  </a:lnTo>
                  <a:lnTo>
                    <a:pt x="858281" y="146739"/>
                  </a:lnTo>
                  <a:lnTo>
                    <a:pt x="828838" y="123654"/>
                  </a:lnTo>
                  <a:lnTo>
                    <a:pt x="795097" y="97539"/>
                  </a:lnTo>
                  <a:lnTo>
                    <a:pt x="763393" y="75271"/>
                  </a:lnTo>
                  <a:lnTo>
                    <a:pt x="737720" y="55331"/>
                  </a:lnTo>
                  <a:lnTo>
                    <a:pt x="700647" y="36044"/>
                  </a:lnTo>
                  <a:lnTo>
                    <a:pt x="677897" y="24189"/>
                  </a:lnTo>
                  <a:lnTo>
                    <a:pt x="647454" y="12598"/>
                  </a:lnTo>
                  <a:lnTo>
                    <a:pt x="620555" y="4729"/>
                  </a:lnTo>
                  <a:lnTo>
                    <a:pt x="591137" y="1081"/>
                  </a:lnTo>
                  <a:lnTo>
                    <a:pt x="565016" y="0"/>
                  </a:lnTo>
                  <a:lnTo>
                    <a:pt x="537145" y="3726"/>
                  </a:lnTo>
                  <a:lnTo>
                    <a:pt x="497386" y="7332"/>
                  </a:lnTo>
                  <a:lnTo>
                    <a:pt x="467059" y="13894"/>
                  </a:lnTo>
                  <a:lnTo>
                    <a:pt x="436624" y="26186"/>
                  </a:lnTo>
                  <a:lnTo>
                    <a:pt x="405311" y="40553"/>
                  </a:lnTo>
                  <a:lnTo>
                    <a:pt x="370445" y="56381"/>
                  </a:lnTo>
                  <a:lnTo>
                    <a:pt x="338289" y="76781"/>
                  </a:lnTo>
                  <a:lnTo>
                    <a:pt x="306466" y="98912"/>
                  </a:lnTo>
                  <a:lnTo>
                    <a:pt x="282831" y="113981"/>
                  </a:lnTo>
                  <a:lnTo>
                    <a:pt x="249770" y="140791"/>
                  </a:lnTo>
                  <a:lnTo>
                    <a:pt x="228846" y="162510"/>
                  </a:lnTo>
                  <a:lnTo>
                    <a:pt x="208258" y="185427"/>
                  </a:lnTo>
                  <a:lnTo>
                    <a:pt x="187819" y="206902"/>
                  </a:lnTo>
                  <a:lnTo>
                    <a:pt x="167446" y="229992"/>
                  </a:lnTo>
                  <a:lnTo>
                    <a:pt x="147949" y="254366"/>
                  </a:lnTo>
                  <a:lnTo>
                    <a:pt x="130817" y="279310"/>
                  </a:lnTo>
                  <a:lnTo>
                    <a:pt x="114736" y="304507"/>
                  </a:lnTo>
                  <a:lnTo>
                    <a:pt x="83716" y="355177"/>
                  </a:lnTo>
                  <a:lnTo>
                    <a:pt x="70660" y="380559"/>
                  </a:lnTo>
                  <a:lnTo>
                    <a:pt x="59213" y="406798"/>
                  </a:lnTo>
                  <a:lnTo>
                    <a:pt x="32919" y="476006"/>
                  </a:lnTo>
                  <a:lnTo>
                    <a:pt x="24941" y="501994"/>
                  </a:lnTo>
                  <a:lnTo>
                    <a:pt x="17727" y="528502"/>
                  </a:lnTo>
                  <a:lnTo>
                    <a:pt x="8876" y="557217"/>
                  </a:lnTo>
                  <a:lnTo>
                    <a:pt x="3813" y="586912"/>
                  </a:lnTo>
                  <a:lnTo>
                    <a:pt x="1563" y="616197"/>
                  </a:lnTo>
                  <a:lnTo>
                    <a:pt x="563" y="643324"/>
                  </a:lnTo>
                  <a:lnTo>
                    <a:pt x="0" y="686441"/>
                  </a:lnTo>
                  <a:lnTo>
                    <a:pt x="2126" y="714054"/>
                  </a:lnTo>
                  <a:lnTo>
                    <a:pt x="5893" y="740438"/>
                  </a:lnTo>
                  <a:lnTo>
                    <a:pt x="10390" y="766275"/>
                  </a:lnTo>
                  <a:lnTo>
                    <a:pt x="17682" y="804621"/>
                  </a:lnTo>
                  <a:lnTo>
                    <a:pt x="24942" y="827821"/>
                  </a:lnTo>
                  <a:lnTo>
                    <a:pt x="34661" y="849421"/>
                  </a:lnTo>
                  <a:lnTo>
                    <a:pt x="54412" y="879775"/>
                  </a:lnTo>
                  <a:lnTo>
                    <a:pt x="76351" y="905231"/>
                  </a:lnTo>
                  <a:lnTo>
                    <a:pt x="100632" y="928861"/>
                  </a:lnTo>
                  <a:lnTo>
                    <a:pt x="133037" y="951102"/>
                  </a:lnTo>
                  <a:lnTo>
                    <a:pt x="165311" y="967946"/>
                  </a:lnTo>
                  <a:lnTo>
                    <a:pt x="189051" y="975481"/>
                  </a:lnTo>
                  <a:lnTo>
                    <a:pt x="215971" y="981652"/>
                  </a:lnTo>
                  <a:lnTo>
                    <a:pt x="245716" y="986370"/>
                  </a:lnTo>
                  <a:lnTo>
                    <a:pt x="278691" y="988467"/>
                  </a:lnTo>
                  <a:lnTo>
                    <a:pt x="310845" y="987142"/>
                  </a:lnTo>
                  <a:lnTo>
                    <a:pt x="342915" y="983730"/>
                  </a:lnTo>
                  <a:lnTo>
                    <a:pt x="376924" y="979392"/>
                  </a:lnTo>
                  <a:lnTo>
                    <a:pt x="411795" y="972384"/>
                  </a:lnTo>
                  <a:lnTo>
                    <a:pt x="429391" y="968144"/>
                  </a:lnTo>
                  <a:lnTo>
                    <a:pt x="464747" y="958918"/>
                  </a:lnTo>
                  <a:lnTo>
                    <a:pt x="482472" y="954087"/>
                  </a:lnTo>
                  <a:lnTo>
                    <a:pt x="501062" y="948326"/>
                  </a:lnTo>
                  <a:lnTo>
                    <a:pt x="539781" y="935152"/>
                  </a:lnTo>
                  <a:lnTo>
                    <a:pt x="559588" y="927236"/>
                  </a:lnTo>
                  <a:lnTo>
                    <a:pt x="579566" y="918572"/>
                  </a:lnTo>
                  <a:lnTo>
                    <a:pt x="637788" y="892456"/>
                  </a:lnTo>
                  <a:lnTo>
                    <a:pt x="656253" y="884379"/>
                  </a:lnTo>
                  <a:lnTo>
                    <a:pt x="674490" y="875608"/>
                  </a:lnTo>
                  <a:lnTo>
                    <a:pt x="692574" y="866373"/>
                  </a:lnTo>
                  <a:lnTo>
                    <a:pt x="710557" y="856830"/>
                  </a:lnTo>
                  <a:lnTo>
                    <a:pt x="744085" y="837196"/>
                  </a:lnTo>
                  <a:lnTo>
                    <a:pt x="776766" y="816335"/>
                  </a:lnTo>
                  <a:lnTo>
                    <a:pt x="859621" y="760032"/>
                  </a:lnTo>
                  <a:lnTo>
                    <a:pt x="888511" y="739141"/>
                  </a:lnTo>
                  <a:lnTo>
                    <a:pt x="916309" y="718567"/>
                  </a:lnTo>
                  <a:lnTo>
                    <a:pt x="945597" y="698135"/>
                  </a:lnTo>
                  <a:lnTo>
                    <a:pt x="971031" y="677765"/>
                  </a:lnTo>
                  <a:lnTo>
                    <a:pt x="1004391" y="647257"/>
                  </a:lnTo>
                  <a:lnTo>
                    <a:pt x="1041959" y="610653"/>
                  </a:lnTo>
                  <a:lnTo>
                    <a:pt x="1066046" y="586732"/>
                  </a:lnTo>
                  <a:lnTo>
                    <a:pt x="1090011" y="556740"/>
                  </a:lnTo>
                  <a:lnTo>
                    <a:pt x="1106611" y="528322"/>
                  </a:lnTo>
                  <a:lnTo>
                    <a:pt x="1114648" y="512761"/>
                  </a:lnTo>
                  <a:lnTo>
                    <a:pt x="1117568" y="502525"/>
                  </a:lnTo>
                  <a:lnTo>
                    <a:pt x="1119442" y="482157"/>
                  </a:lnTo>
                  <a:lnTo>
                    <a:pt x="1117440" y="471990"/>
                  </a:lnTo>
                  <a:lnTo>
                    <a:pt x="1109257" y="451666"/>
                  </a:lnTo>
                  <a:lnTo>
                    <a:pt x="1101979" y="440471"/>
                  </a:lnTo>
                  <a:lnTo>
                    <a:pt x="1090415" y="427746"/>
                  </a:lnTo>
                  <a:lnTo>
                    <a:pt x="1066563" y="411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734"/>
            <p:cNvSpPr/>
            <p:nvPr/>
          </p:nvSpPr>
          <p:spPr>
            <a:xfrm>
              <a:off x="-708285" y="5174084"/>
              <a:ext cx="174886" cy="235983"/>
            </a:xfrm>
            <a:custGeom>
              <a:avLst/>
              <a:gdLst/>
              <a:ahLst/>
              <a:cxnLst/>
              <a:rect l="0" t="0" r="0" b="0"/>
              <a:pathLst>
                <a:path w="174886" h="235983">
                  <a:moveTo>
                    <a:pt x="75825" y="22756"/>
                  </a:moveTo>
                  <a:lnTo>
                    <a:pt x="71780" y="22756"/>
                  </a:lnTo>
                  <a:lnTo>
                    <a:pt x="70589" y="21910"/>
                  </a:lnTo>
                  <a:lnTo>
                    <a:pt x="69794" y="20498"/>
                  </a:lnTo>
                  <a:lnTo>
                    <a:pt x="68911" y="16673"/>
                  </a:lnTo>
                  <a:lnTo>
                    <a:pt x="68345" y="9576"/>
                  </a:lnTo>
                  <a:lnTo>
                    <a:pt x="68298" y="8889"/>
                  </a:lnTo>
                  <a:lnTo>
                    <a:pt x="62987" y="2550"/>
                  </a:lnTo>
                  <a:lnTo>
                    <a:pt x="60679" y="0"/>
                  </a:lnTo>
                  <a:lnTo>
                    <a:pt x="60613" y="3972"/>
                  </a:lnTo>
                  <a:lnTo>
                    <a:pt x="59757" y="5999"/>
                  </a:lnTo>
                  <a:lnTo>
                    <a:pt x="55354" y="12899"/>
                  </a:lnTo>
                  <a:lnTo>
                    <a:pt x="54027" y="17811"/>
                  </a:lnTo>
                  <a:lnTo>
                    <a:pt x="51179" y="25073"/>
                  </a:lnTo>
                  <a:lnTo>
                    <a:pt x="49235" y="29381"/>
                  </a:lnTo>
                  <a:lnTo>
                    <a:pt x="47092" y="34792"/>
                  </a:lnTo>
                  <a:lnTo>
                    <a:pt x="42452" y="47579"/>
                  </a:lnTo>
                  <a:lnTo>
                    <a:pt x="39184" y="54545"/>
                  </a:lnTo>
                  <a:lnTo>
                    <a:pt x="35311" y="61729"/>
                  </a:lnTo>
                  <a:lnTo>
                    <a:pt x="31036" y="69058"/>
                  </a:lnTo>
                  <a:lnTo>
                    <a:pt x="28185" y="76484"/>
                  </a:lnTo>
                  <a:lnTo>
                    <a:pt x="26285" y="83975"/>
                  </a:lnTo>
                  <a:lnTo>
                    <a:pt x="25019" y="91508"/>
                  </a:lnTo>
                  <a:lnTo>
                    <a:pt x="22481" y="99071"/>
                  </a:lnTo>
                  <a:lnTo>
                    <a:pt x="19096" y="106652"/>
                  </a:lnTo>
                  <a:lnTo>
                    <a:pt x="15146" y="114247"/>
                  </a:lnTo>
                  <a:lnTo>
                    <a:pt x="12512" y="121850"/>
                  </a:lnTo>
                  <a:lnTo>
                    <a:pt x="10757" y="129459"/>
                  </a:lnTo>
                  <a:lnTo>
                    <a:pt x="9586" y="137072"/>
                  </a:lnTo>
                  <a:lnTo>
                    <a:pt x="7959" y="143839"/>
                  </a:lnTo>
                  <a:lnTo>
                    <a:pt x="6028" y="150045"/>
                  </a:lnTo>
                  <a:lnTo>
                    <a:pt x="3894" y="155875"/>
                  </a:lnTo>
                  <a:lnTo>
                    <a:pt x="2471" y="162303"/>
                  </a:lnTo>
                  <a:lnTo>
                    <a:pt x="1522" y="169127"/>
                  </a:lnTo>
                  <a:lnTo>
                    <a:pt x="469" y="181790"/>
                  </a:lnTo>
                  <a:lnTo>
                    <a:pt x="0" y="190240"/>
                  </a:lnTo>
                  <a:lnTo>
                    <a:pt x="722" y="194526"/>
                  </a:lnTo>
                  <a:lnTo>
                    <a:pt x="2050" y="199076"/>
                  </a:lnTo>
                  <a:lnTo>
                    <a:pt x="3782" y="203802"/>
                  </a:lnTo>
                  <a:lnTo>
                    <a:pt x="5783" y="207801"/>
                  </a:lnTo>
                  <a:lnTo>
                    <a:pt x="10264" y="214500"/>
                  </a:lnTo>
                  <a:lnTo>
                    <a:pt x="15078" y="220301"/>
                  </a:lnTo>
                  <a:lnTo>
                    <a:pt x="17547" y="223033"/>
                  </a:lnTo>
                  <a:lnTo>
                    <a:pt x="20887" y="225700"/>
                  </a:lnTo>
                  <a:lnTo>
                    <a:pt x="24806" y="228326"/>
                  </a:lnTo>
                  <a:lnTo>
                    <a:pt x="29113" y="230923"/>
                  </a:lnTo>
                  <a:lnTo>
                    <a:pt x="33677" y="232654"/>
                  </a:lnTo>
                  <a:lnTo>
                    <a:pt x="38413" y="233808"/>
                  </a:lnTo>
                  <a:lnTo>
                    <a:pt x="43264" y="234577"/>
                  </a:lnTo>
                  <a:lnTo>
                    <a:pt x="49038" y="235090"/>
                  </a:lnTo>
                  <a:lnTo>
                    <a:pt x="55427" y="235433"/>
                  </a:lnTo>
                  <a:lnTo>
                    <a:pt x="69299" y="235812"/>
                  </a:lnTo>
                  <a:lnTo>
                    <a:pt x="83931" y="235982"/>
                  </a:lnTo>
                  <a:lnTo>
                    <a:pt x="91389" y="235180"/>
                  </a:lnTo>
                  <a:lnTo>
                    <a:pt x="98901" y="233798"/>
                  </a:lnTo>
                  <a:lnTo>
                    <a:pt x="106449" y="232031"/>
                  </a:lnTo>
                  <a:lnTo>
                    <a:pt x="114021" y="229160"/>
                  </a:lnTo>
                  <a:lnTo>
                    <a:pt x="121609" y="225552"/>
                  </a:lnTo>
                  <a:lnTo>
                    <a:pt x="129208" y="221453"/>
                  </a:lnTo>
                  <a:lnTo>
                    <a:pt x="135967" y="217028"/>
                  </a:lnTo>
                  <a:lnTo>
                    <a:pt x="142166" y="212384"/>
                  </a:lnTo>
                  <a:lnTo>
                    <a:pt x="147993" y="207594"/>
                  </a:lnTo>
                  <a:lnTo>
                    <a:pt x="153570" y="201862"/>
                  </a:lnTo>
                  <a:lnTo>
                    <a:pt x="158982" y="195499"/>
                  </a:lnTo>
                  <a:lnTo>
                    <a:pt x="174885" y="1751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735"/>
            <p:cNvSpPr/>
            <p:nvPr/>
          </p:nvSpPr>
          <p:spPr>
            <a:xfrm>
              <a:off x="-708429" y="5097781"/>
              <a:ext cx="114070" cy="15240"/>
            </a:xfrm>
            <a:custGeom>
              <a:avLst/>
              <a:gdLst/>
              <a:ahLst/>
              <a:cxnLst/>
              <a:rect l="0" t="0" r="0" b="0"/>
              <a:pathLst>
                <a:path w="114070" h="15240">
                  <a:moveTo>
                    <a:pt x="45489" y="0"/>
                  </a:moveTo>
                  <a:lnTo>
                    <a:pt x="25263" y="8090"/>
                  </a:lnTo>
                  <a:lnTo>
                    <a:pt x="18458" y="10473"/>
                  </a:lnTo>
                  <a:lnTo>
                    <a:pt x="13075" y="12062"/>
                  </a:lnTo>
                  <a:lnTo>
                    <a:pt x="2397" y="14612"/>
                  </a:lnTo>
                  <a:lnTo>
                    <a:pt x="1521" y="13974"/>
                  </a:lnTo>
                  <a:lnTo>
                    <a:pt x="937" y="12703"/>
                  </a:lnTo>
                  <a:lnTo>
                    <a:pt x="548" y="11009"/>
                  </a:lnTo>
                  <a:lnTo>
                    <a:pt x="288" y="9032"/>
                  </a:lnTo>
                  <a:lnTo>
                    <a:pt x="115" y="6868"/>
                  </a:lnTo>
                  <a:lnTo>
                    <a:pt x="0" y="4578"/>
                  </a:lnTo>
                  <a:lnTo>
                    <a:pt x="770" y="3052"/>
                  </a:lnTo>
                  <a:lnTo>
                    <a:pt x="2129" y="2035"/>
                  </a:lnTo>
                  <a:lnTo>
                    <a:pt x="3882" y="1356"/>
                  </a:lnTo>
                  <a:lnTo>
                    <a:pt x="6745" y="904"/>
                  </a:lnTo>
                  <a:lnTo>
                    <a:pt x="10346" y="603"/>
                  </a:lnTo>
                  <a:lnTo>
                    <a:pt x="18017" y="268"/>
                  </a:lnTo>
                  <a:lnTo>
                    <a:pt x="24248" y="119"/>
                  </a:lnTo>
                  <a:lnTo>
                    <a:pt x="50934" y="10"/>
                  </a:lnTo>
                  <a:lnTo>
                    <a:pt x="55892" y="853"/>
                  </a:lnTo>
                  <a:lnTo>
                    <a:pt x="60891" y="2262"/>
                  </a:lnTo>
                  <a:lnTo>
                    <a:pt x="65917" y="4048"/>
                  </a:lnTo>
                  <a:lnTo>
                    <a:pt x="70961" y="5238"/>
                  </a:lnTo>
                  <a:lnTo>
                    <a:pt x="76017" y="6032"/>
                  </a:lnTo>
                  <a:lnTo>
                    <a:pt x="81081" y="6561"/>
                  </a:lnTo>
                  <a:lnTo>
                    <a:pt x="86150" y="7760"/>
                  </a:lnTo>
                  <a:lnTo>
                    <a:pt x="91223" y="9407"/>
                  </a:lnTo>
                  <a:lnTo>
                    <a:pt x="96299" y="11351"/>
                  </a:lnTo>
                  <a:lnTo>
                    <a:pt x="100529" y="12647"/>
                  </a:lnTo>
                  <a:lnTo>
                    <a:pt x="104195" y="13511"/>
                  </a:lnTo>
                  <a:lnTo>
                    <a:pt x="114069" y="15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736"/>
            <p:cNvSpPr/>
            <p:nvPr/>
          </p:nvSpPr>
          <p:spPr>
            <a:xfrm>
              <a:off x="-682225" y="5219700"/>
              <a:ext cx="194546" cy="68417"/>
            </a:xfrm>
            <a:custGeom>
              <a:avLst/>
              <a:gdLst/>
              <a:ahLst/>
              <a:cxnLst/>
              <a:rect l="0" t="0" r="0" b="0"/>
              <a:pathLst>
                <a:path w="194546" h="68417">
                  <a:moveTo>
                    <a:pt x="4045" y="30480"/>
                  </a:moveTo>
                  <a:lnTo>
                    <a:pt x="4045" y="38571"/>
                  </a:lnTo>
                  <a:lnTo>
                    <a:pt x="3198" y="42647"/>
                  </a:lnTo>
                  <a:lnTo>
                    <a:pt x="1787" y="47058"/>
                  </a:lnTo>
                  <a:lnTo>
                    <a:pt x="0" y="51692"/>
                  </a:lnTo>
                  <a:lnTo>
                    <a:pt x="502" y="55628"/>
                  </a:lnTo>
                  <a:lnTo>
                    <a:pt x="2529" y="59099"/>
                  </a:lnTo>
                  <a:lnTo>
                    <a:pt x="9860" y="66708"/>
                  </a:lnTo>
                  <a:lnTo>
                    <a:pt x="15378" y="67748"/>
                  </a:lnTo>
                  <a:lnTo>
                    <a:pt x="19221" y="68026"/>
                  </a:lnTo>
                  <a:lnTo>
                    <a:pt x="23475" y="68210"/>
                  </a:lnTo>
                  <a:lnTo>
                    <a:pt x="32719" y="68416"/>
                  </a:lnTo>
                  <a:lnTo>
                    <a:pt x="36707" y="67624"/>
                  </a:lnTo>
                  <a:lnTo>
                    <a:pt x="40213" y="66249"/>
                  </a:lnTo>
                  <a:lnTo>
                    <a:pt x="43397" y="64487"/>
                  </a:lnTo>
                  <a:lnTo>
                    <a:pt x="48060" y="62465"/>
                  </a:lnTo>
                  <a:lnTo>
                    <a:pt x="53708" y="60270"/>
                  </a:lnTo>
                  <a:lnTo>
                    <a:pt x="66758" y="55573"/>
                  </a:lnTo>
                  <a:lnTo>
                    <a:pt x="148846" y="27937"/>
                  </a:lnTo>
                  <a:lnTo>
                    <a:pt x="155612" y="25398"/>
                  </a:lnTo>
                  <a:lnTo>
                    <a:pt x="161817" y="22858"/>
                  </a:lnTo>
                  <a:lnTo>
                    <a:pt x="167646" y="20319"/>
                  </a:lnTo>
                  <a:lnTo>
                    <a:pt x="173226" y="16933"/>
                  </a:lnTo>
                  <a:lnTo>
                    <a:pt x="178639" y="12982"/>
                  </a:lnTo>
                  <a:lnTo>
                    <a:pt x="1945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737"/>
            <p:cNvSpPr/>
            <p:nvPr/>
          </p:nvSpPr>
          <p:spPr>
            <a:xfrm>
              <a:off x="-441960" y="5120640"/>
              <a:ext cx="137161" cy="152401"/>
            </a:xfrm>
            <a:custGeom>
              <a:avLst/>
              <a:gdLst/>
              <a:ahLst/>
              <a:cxnLst/>
              <a:rect l="0" t="0" r="0" b="0"/>
              <a:pathLst>
                <a:path w="137161" h="152401">
                  <a:moveTo>
                    <a:pt x="0" y="0"/>
                  </a:moveTo>
                  <a:lnTo>
                    <a:pt x="4045" y="4045"/>
                  </a:lnTo>
                  <a:lnTo>
                    <a:pt x="6084" y="5237"/>
                  </a:lnTo>
                  <a:lnTo>
                    <a:pt x="8289" y="6031"/>
                  </a:lnTo>
                  <a:lnTo>
                    <a:pt x="10606" y="6561"/>
                  </a:lnTo>
                  <a:lnTo>
                    <a:pt x="12998" y="8607"/>
                  </a:lnTo>
                  <a:lnTo>
                    <a:pt x="15438" y="11665"/>
                  </a:lnTo>
                  <a:lnTo>
                    <a:pt x="17912" y="15397"/>
                  </a:lnTo>
                  <a:lnTo>
                    <a:pt x="20408" y="18731"/>
                  </a:lnTo>
                  <a:lnTo>
                    <a:pt x="22919" y="21801"/>
                  </a:lnTo>
                  <a:lnTo>
                    <a:pt x="25439" y="24694"/>
                  </a:lnTo>
                  <a:lnTo>
                    <a:pt x="28813" y="28316"/>
                  </a:lnTo>
                  <a:lnTo>
                    <a:pt x="41651" y="41504"/>
                  </a:lnTo>
                  <a:lnTo>
                    <a:pt x="51249" y="51183"/>
                  </a:lnTo>
                  <a:lnTo>
                    <a:pt x="55333" y="56136"/>
                  </a:lnTo>
                  <a:lnTo>
                    <a:pt x="58902" y="61131"/>
                  </a:lnTo>
                  <a:lnTo>
                    <a:pt x="62128" y="66153"/>
                  </a:lnTo>
                  <a:lnTo>
                    <a:pt x="65972" y="71196"/>
                  </a:lnTo>
                  <a:lnTo>
                    <a:pt x="70228" y="76250"/>
                  </a:lnTo>
                  <a:lnTo>
                    <a:pt x="74759" y="81313"/>
                  </a:lnTo>
                  <a:lnTo>
                    <a:pt x="78626" y="86382"/>
                  </a:lnTo>
                  <a:lnTo>
                    <a:pt x="82051" y="91455"/>
                  </a:lnTo>
                  <a:lnTo>
                    <a:pt x="85181" y="96530"/>
                  </a:lnTo>
                  <a:lnTo>
                    <a:pt x="88114" y="101607"/>
                  </a:lnTo>
                  <a:lnTo>
                    <a:pt x="93631" y="111763"/>
                  </a:lnTo>
                  <a:lnTo>
                    <a:pt x="97134" y="116842"/>
                  </a:lnTo>
                  <a:lnTo>
                    <a:pt x="101163" y="121921"/>
                  </a:lnTo>
                  <a:lnTo>
                    <a:pt x="105542" y="127001"/>
                  </a:lnTo>
                  <a:lnTo>
                    <a:pt x="112665" y="134903"/>
                  </a:lnTo>
                  <a:lnTo>
                    <a:pt x="118654" y="141237"/>
                  </a:lnTo>
                  <a:lnTo>
                    <a:pt x="124137" y="146875"/>
                  </a:lnTo>
                  <a:lnTo>
                    <a:pt x="126785" y="148716"/>
                  </a:lnTo>
                  <a:lnTo>
                    <a:pt x="129397" y="149944"/>
                  </a:lnTo>
                  <a:lnTo>
                    <a:pt x="13716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738"/>
            <p:cNvSpPr/>
            <p:nvPr/>
          </p:nvSpPr>
          <p:spPr>
            <a:xfrm>
              <a:off x="-487680" y="5130378"/>
              <a:ext cx="205741" cy="196003"/>
            </a:xfrm>
            <a:custGeom>
              <a:avLst/>
              <a:gdLst/>
              <a:ahLst/>
              <a:cxnLst/>
              <a:rect l="0" t="0" r="0" b="0"/>
              <a:pathLst>
                <a:path w="205741" h="196003">
                  <a:moveTo>
                    <a:pt x="205740" y="13122"/>
                  </a:moveTo>
                  <a:lnTo>
                    <a:pt x="205740" y="5031"/>
                  </a:lnTo>
                  <a:lnTo>
                    <a:pt x="204893" y="2648"/>
                  </a:lnTo>
                  <a:lnTo>
                    <a:pt x="203482" y="1060"/>
                  </a:lnTo>
                  <a:lnTo>
                    <a:pt x="201695" y="0"/>
                  </a:lnTo>
                  <a:lnTo>
                    <a:pt x="199657" y="141"/>
                  </a:lnTo>
                  <a:lnTo>
                    <a:pt x="197451" y="1081"/>
                  </a:lnTo>
                  <a:lnTo>
                    <a:pt x="192743" y="4384"/>
                  </a:lnTo>
                  <a:lnTo>
                    <a:pt x="187828" y="8674"/>
                  </a:lnTo>
                  <a:lnTo>
                    <a:pt x="183639" y="11850"/>
                  </a:lnTo>
                  <a:lnTo>
                    <a:pt x="172211" y="19895"/>
                  </a:lnTo>
                  <a:lnTo>
                    <a:pt x="166454" y="25257"/>
                  </a:lnTo>
                  <a:lnTo>
                    <a:pt x="160923" y="31372"/>
                  </a:lnTo>
                  <a:lnTo>
                    <a:pt x="155542" y="37989"/>
                  </a:lnTo>
                  <a:lnTo>
                    <a:pt x="148568" y="45787"/>
                  </a:lnTo>
                  <a:lnTo>
                    <a:pt x="131788" y="63482"/>
                  </a:lnTo>
                  <a:lnTo>
                    <a:pt x="107346" y="88439"/>
                  </a:lnTo>
                  <a:lnTo>
                    <a:pt x="98658" y="98047"/>
                  </a:lnTo>
                  <a:lnTo>
                    <a:pt x="79972" y="120011"/>
                  </a:lnTo>
                  <a:lnTo>
                    <a:pt x="70248" y="130101"/>
                  </a:lnTo>
                  <a:lnTo>
                    <a:pt x="60379" y="139368"/>
                  </a:lnTo>
                  <a:lnTo>
                    <a:pt x="50413" y="148086"/>
                  </a:lnTo>
                  <a:lnTo>
                    <a:pt x="40382" y="157285"/>
                  </a:lnTo>
                  <a:lnTo>
                    <a:pt x="0" y="1960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739"/>
            <p:cNvSpPr/>
            <p:nvPr/>
          </p:nvSpPr>
          <p:spPr>
            <a:xfrm>
              <a:off x="-274320" y="5082540"/>
              <a:ext cx="251461" cy="365761"/>
            </a:xfrm>
            <a:custGeom>
              <a:avLst/>
              <a:gdLst/>
              <a:ahLst/>
              <a:cxnLst/>
              <a:rect l="0" t="0" r="0" b="0"/>
              <a:pathLst>
                <a:path w="251461" h="365761">
                  <a:moveTo>
                    <a:pt x="251460" y="0"/>
                  </a:moveTo>
                  <a:lnTo>
                    <a:pt x="251460" y="4045"/>
                  </a:lnTo>
                  <a:lnTo>
                    <a:pt x="250613" y="5237"/>
                  </a:lnTo>
                  <a:lnTo>
                    <a:pt x="249202" y="6031"/>
                  </a:lnTo>
                  <a:lnTo>
                    <a:pt x="247415" y="6561"/>
                  </a:lnTo>
                  <a:lnTo>
                    <a:pt x="246223" y="7761"/>
                  </a:lnTo>
                  <a:lnTo>
                    <a:pt x="245429" y="9407"/>
                  </a:lnTo>
                  <a:lnTo>
                    <a:pt x="244546" y="13495"/>
                  </a:lnTo>
                  <a:lnTo>
                    <a:pt x="244154" y="18133"/>
                  </a:lnTo>
                  <a:lnTo>
                    <a:pt x="243203" y="20555"/>
                  </a:lnTo>
                  <a:lnTo>
                    <a:pt x="237819" y="28857"/>
                  </a:lnTo>
                  <a:lnTo>
                    <a:pt x="233262" y="37096"/>
                  </a:lnTo>
                  <a:lnTo>
                    <a:pt x="230015" y="42511"/>
                  </a:lnTo>
                  <a:lnTo>
                    <a:pt x="221891" y="55300"/>
                  </a:lnTo>
                  <a:lnTo>
                    <a:pt x="207797" y="76781"/>
                  </a:lnTo>
                  <a:lnTo>
                    <a:pt x="195648" y="93956"/>
                  </a:lnTo>
                  <a:lnTo>
                    <a:pt x="188852" y="103278"/>
                  </a:lnTo>
                  <a:lnTo>
                    <a:pt x="181781" y="113725"/>
                  </a:lnTo>
                  <a:lnTo>
                    <a:pt x="167152" y="136622"/>
                  </a:lnTo>
                  <a:lnTo>
                    <a:pt x="144635" y="173314"/>
                  </a:lnTo>
                  <a:lnTo>
                    <a:pt x="136217" y="185816"/>
                  </a:lnTo>
                  <a:lnTo>
                    <a:pt x="127218" y="198383"/>
                  </a:lnTo>
                  <a:lnTo>
                    <a:pt x="117832" y="210996"/>
                  </a:lnTo>
                  <a:lnTo>
                    <a:pt x="109035" y="223637"/>
                  </a:lnTo>
                  <a:lnTo>
                    <a:pt x="100630" y="236298"/>
                  </a:lnTo>
                  <a:lnTo>
                    <a:pt x="92487" y="248972"/>
                  </a:lnTo>
                  <a:lnTo>
                    <a:pt x="83671" y="261655"/>
                  </a:lnTo>
                  <a:lnTo>
                    <a:pt x="74407" y="274343"/>
                  </a:lnTo>
                  <a:lnTo>
                    <a:pt x="39251" y="321079"/>
                  </a:lnTo>
                  <a:lnTo>
                    <a:pt x="31248" y="330892"/>
                  </a:lnTo>
                  <a:lnTo>
                    <a:pt x="23372" y="339975"/>
                  </a:lnTo>
                  <a:lnTo>
                    <a:pt x="0" y="365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740"/>
            <p:cNvSpPr/>
            <p:nvPr/>
          </p:nvSpPr>
          <p:spPr>
            <a:xfrm>
              <a:off x="-830579" y="5661702"/>
              <a:ext cx="243840" cy="167122"/>
            </a:xfrm>
            <a:custGeom>
              <a:avLst/>
              <a:gdLst/>
              <a:ahLst/>
              <a:cxnLst/>
              <a:rect l="0" t="0" r="0" b="0"/>
              <a:pathLst>
                <a:path w="243840" h="167122">
                  <a:moveTo>
                    <a:pt x="22859" y="15198"/>
                  </a:moveTo>
                  <a:lnTo>
                    <a:pt x="499" y="15198"/>
                  </a:lnTo>
                  <a:lnTo>
                    <a:pt x="221" y="17456"/>
                  </a:lnTo>
                  <a:lnTo>
                    <a:pt x="98" y="21281"/>
                  </a:lnTo>
                  <a:lnTo>
                    <a:pt x="8" y="41689"/>
                  </a:lnTo>
                  <a:lnTo>
                    <a:pt x="0" y="81281"/>
                  </a:lnTo>
                  <a:lnTo>
                    <a:pt x="846" y="87193"/>
                  </a:lnTo>
                  <a:lnTo>
                    <a:pt x="2257" y="93675"/>
                  </a:lnTo>
                  <a:lnTo>
                    <a:pt x="4045" y="100536"/>
                  </a:lnTo>
                  <a:lnTo>
                    <a:pt x="5236" y="106803"/>
                  </a:lnTo>
                  <a:lnTo>
                    <a:pt x="6031" y="112675"/>
                  </a:lnTo>
                  <a:lnTo>
                    <a:pt x="6560" y="118282"/>
                  </a:lnTo>
                  <a:lnTo>
                    <a:pt x="6913" y="122868"/>
                  </a:lnTo>
                  <a:lnTo>
                    <a:pt x="7149" y="126771"/>
                  </a:lnTo>
                  <a:lnTo>
                    <a:pt x="7305" y="130221"/>
                  </a:lnTo>
                  <a:lnTo>
                    <a:pt x="7480" y="138568"/>
                  </a:lnTo>
                  <a:lnTo>
                    <a:pt x="7526" y="143165"/>
                  </a:lnTo>
                  <a:lnTo>
                    <a:pt x="8404" y="147076"/>
                  </a:lnTo>
                  <a:lnTo>
                    <a:pt x="9836" y="150530"/>
                  </a:lnTo>
                  <a:lnTo>
                    <a:pt x="11637" y="153679"/>
                  </a:lnTo>
                  <a:lnTo>
                    <a:pt x="12838" y="156625"/>
                  </a:lnTo>
                  <a:lnTo>
                    <a:pt x="13638" y="159437"/>
                  </a:lnTo>
                  <a:lnTo>
                    <a:pt x="14923" y="165986"/>
                  </a:lnTo>
                  <a:lnTo>
                    <a:pt x="15875" y="166523"/>
                  </a:lnTo>
                  <a:lnTo>
                    <a:pt x="19191" y="167121"/>
                  </a:lnTo>
                  <a:lnTo>
                    <a:pt x="20414" y="166433"/>
                  </a:lnTo>
                  <a:lnTo>
                    <a:pt x="21229" y="165128"/>
                  </a:lnTo>
                  <a:lnTo>
                    <a:pt x="22135" y="161421"/>
                  </a:lnTo>
                  <a:lnTo>
                    <a:pt x="22537" y="156951"/>
                  </a:lnTo>
                  <a:lnTo>
                    <a:pt x="22716" y="152141"/>
                  </a:lnTo>
                  <a:lnTo>
                    <a:pt x="22817" y="142416"/>
                  </a:lnTo>
                  <a:lnTo>
                    <a:pt x="22859" y="93898"/>
                  </a:lnTo>
                  <a:lnTo>
                    <a:pt x="23705" y="87985"/>
                  </a:lnTo>
                  <a:lnTo>
                    <a:pt x="25117" y="81502"/>
                  </a:lnTo>
                  <a:lnTo>
                    <a:pt x="26904" y="74641"/>
                  </a:lnTo>
                  <a:lnTo>
                    <a:pt x="28096" y="69220"/>
                  </a:lnTo>
                  <a:lnTo>
                    <a:pt x="28890" y="64759"/>
                  </a:lnTo>
                  <a:lnTo>
                    <a:pt x="29420" y="60939"/>
                  </a:lnTo>
                  <a:lnTo>
                    <a:pt x="29773" y="56699"/>
                  </a:lnTo>
                  <a:lnTo>
                    <a:pt x="30008" y="52179"/>
                  </a:lnTo>
                  <a:lnTo>
                    <a:pt x="30340" y="39984"/>
                  </a:lnTo>
                  <a:lnTo>
                    <a:pt x="30386" y="36802"/>
                  </a:lnTo>
                  <a:lnTo>
                    <a:pt x="31264" y="34680"/>
                  </a:lnTo>
                  <a:lnTo>
                    <a:pt x="32696" y="33267"/>
                  </a:lnTo>
                  <a:lnTo>
                    <a:pt x="34497" y="32324"/>
                  </a:lnTo>
                  <a:lnTo>
                    <a:pt x="35698" y="30849"/>
                  </a:lnTo>
                  <a:lnTo>
                    <a:pt x="36498" y="29018"/>
                  </a:lnTo>
                  <a:lnTo>
                    <a:pt x="37783" y="24042"/>
                  </a:lnTo>
                  <a:lnTo>
                    <a:pt x="37888" y="24481"/>
                  </a:lnTo>
                  <a:lnTo>
                    <a:pt x="38072" y="29487"/>
                  </a:lnTo>
                  <a:lnTo>
                    <a:pt x="42136" y="34201"/>
                  </a:lnTo>
                  <a:lnTo>
                    <a:pt x="48703" y="40961"/>
                  </a:lnTo>
                  <a:lnTo>
                    <a:pt x="63538" y="55870"/>
                  </a:lnTo>
                  <a:lnTo>
                    <a:pt x="66065" y="59246"/>
                  </a:lnTo>
                  <a:lnTo>
                    <a:pt x="68597" y="63190"/>
                  </a:lnTo>
                  <a:lnTo>
                    <a:pt x="71131" y="67513"/>
                  </a:lnTo>
                  <a:lnTo>
                    <a:pt x="72820" y="71241"/>
                  </a:lnTo>
                  <a:lnTo>
                    <a:pt x="73947" y="74573"/>
                  </a:lnTo>
                  <a:lnTo>
                    <a:pt x="74697" y="77642"/>
                  </a:lnTo>
                  <a:lnTo>
                    <a:pt x="76891" y="80534"/>
                  </a:lnTo>
                  <a:lnTo>
                    <a:pt x="80047" y="83308"/>
                  </a:lnTo>
                  <a:lnTo>
                    <a:pt x="83845" y="86005"/>
                  </a:lnTo>
                  <a:lnTo>
                    <a:pt x="87223" y="88650"/>
                  </a:lnTo>
                  <a:lnTo>
                    <a:pt x="93234" y="93845"/>
                  </a:lnTo>
                  <a:lnTo>
                    <a:pt x="98728" y="98977"/>
                  </a:lnTo>
                  <a:lnTo>
                    <a:pt x="109154" y="109170"/>
                  </a:lnTo>
                  <a:lnTo>
                    <a:pt x="111716" y="110865"/>
                  </a:lnTo>
                  <a:lnTo>
                    <a:pt x="116820" y="112751"/>
                  </a:lnTo>
                  <a:lnTo>
                    <a:pt x="120213" y="112407"/>
                  </a:lnTo>
                  <a:lnTo>
                    <a:pt x="124168" y="111330"/>
                  </a:lnTo>
                  <a:lnTo>
                    <a:pt x="128499" y="109766"/>
                  </a:lnTo>
                  <a:lnTo>
                    <a:pt x="135568" y="105770"/>
                  </a:lnTo>
                  <a:lnTo>
                    <a:pt x="141532" y="101173"/>
                  </a:lnTo>
                  <a:lnTo>
                    <a:pt x="147005" y="96307"/>
                  </a:lnTo>
                  <a:lnTo>
                    <a:pt x="152260" y="91322"/>
                  </a:lnTo>
                  <a:lnTo>
                    <a:pt x="166577" y="77178"/>
                  </a:lnTo>
                  <a:lnTo>
                    <a:pt x="170318" y="72605"/>
                  </a:lnTo>
                  <a:lnTo>
                    <a:pt x="173658" y="67863"/>
                  </a:lnTo>
                  <a:lnTo>
                    <a:pt x="176732" y="63008"/>
                  </a:lnTo>
                  <a:lnTo>
                    <a:pt x="179628" y="58078"/>
                  </a:lnTo>
                  <a:lnTo>
                    <a:pt x="182405" y="53098"/>
                  </a:lnTo>
                  <a:lnTo>
                    <a:pt x="185103" y="48085"/>
                  </a:lnTo>
                  <a:lnTo>
                    <a:pt x="187748" y="43896"/>
                  </a:lnTo>
                  <a:lnTo>
                    <a:pt x="190359" y="40257"/>
                  </a:lnTo>
                  <a:lnTo>
                    <a:pt x="192945" y="36983"/>
                  </a:lnTo>
                  <a:lnTo>
                    <a:pt x="194670" y="33108"/>
                  </a:lnTo>
                  <a:lnTo>
                    <a:pt x="195820" y="28832"/>
                  </a:lnTo>
                  <a:lnTo>
                    <a:pt x="196586" y="24287"/>
                  </a:lnTo>
                  <a:lnTo>
                    <a:pt x="197944" y="20411"/>
                  </a:lnTo>
                  <a:lnTo>
                    <a:pt x="199696" y="16980"/>
                  </a:lnTo>
                  <a:lnTo>
                    <a:pt x="201710" y="13846"/>
                  </a:lnTo>
                  <a:lnTo>
                    <a:pt x="203053" y="10910"/>
                  </a:lnTo>
                  <a:lnTo>
                    <a:pt x="203948" y="8106"/>
                  </a:lnTo>
                  <a:lnTo>
                    <a:pt x="204545" y="5389"/>
                  </a:lnTo>
                  <a:lnTo>
                    <a:pt x="205790" y="3579"/>
                  </a:lnTo>
                  <a:lnTo>
                    <a:pt x="207466" y="2372"/>
                  </a:lnTo>
                  <a:lnTo>
                    <a:pt x="213257" y="0"/>
                  </a:lnTo>
                  <a:lnTo>
                    <a:pt x="217374" y="4015"/>
                  </a:lnTo>
                  <a:lnTo>
                    <a:pt x="218576" y="6049"/>
                  </a:lnTo>
                  <a:lnTo>
                    <a:pt x="219911" y="10567"/>
                  </a:lnTo>
                  <a:lnTo>
                    <a:pt x="220504" y="15398"/>
                  </a:lnTo>
                  <a:lnTo>
                    <a:pt x="220768" y="20367"/>
                  </a:lnTo>
                  <a:lnTo>
                    <a:pt x="220885" y="25397"/>
                  </a:lnTo>
                  <a:lnTo>
                    <a:pt x="220951" y="32990"/>
                  </a:lnTo>
                  <a:lnTo>
                    <a:pt x="221807" y="36373"/>
                  </a:lnTo>
                  <a:lnTo>
                    <a:pt x="223225" y="40321"/>
                  </a:lnTo>
                  <a:lnTo>
                    <a:pt x="225016" y="44647"/>
                  </a:lnTo>
                  <a:lnTo>
                    <a:pt x="226210" y="48377"/>
                  </a:lnTo>
                  <a:lnTo>
                    <a:pt x="227007" y="51711"/>
                  </a:lnTo>
                  <a:lnTo>
                    <a:pt x="227538" y="54780"/>
                  </a:lnTo>
                  <a:lnTo>
                    <a:pt x="227891" y="57673"/>
                  </a:lnTo>
                  <a:lnTo>
                    <a:pt x="228127" y="60448"/>
                  </a:lnTo>
                  <a:lnTo>
                    <a:pt x="228285" y="63145"/>
                  </a:lnTo>
                  <a:lnTo>
                    <a:pt x="229236" y="64942"/>
                  </a:lnTo>
                  <a:lnTo>
                    <a:pt x="230717" y="66141"/>
                  </a:lnTo>
                  <a:lnTo>
                    <a:pt x="232551" y="66940"/>
                  </a:lnTo>
                  <a:lnTo>
                    <a:pt x="234621" y="66626"/>
                  </a:lnTo>
                  <a:lnTo>
                    <a:pt x="236847" y="65570"/>
                  </a:lnTo>
                  <a:lnTo>
                    <a:pt x="243839" y="609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741"/>
            <p:cNvSpPr/>
            <p:nvPr/>
          </p:nvSpPr>
          <p:spPr>
            <a:xfrm>
              <a:off x="-510540" y="5586749"/>
              <a:ext cx="106681" cy="165864"/>
            </a:xfrm>
            <a:custGeom>
              <a:avLst/>
              <a:gdLst/>
              <a:ahLst/>
              <a:cxnLst/>
              <a:rect l="0" t="0" r="0" b="0"/>
              <a:pathLst>
                <a:path w="106681" h="165864">
                  <a:moveTo>
                    <a:pt x="0" y="44431"/>
                  </a:moveTo>
                  <a:lnTo>
                    <a:pt x="4045" y="36340"/>
                  </a:lnTo>
                  <a:lnTo>
                    <a:pt x="6084" y="33111"/>
                  </a:lnTo>
                  <a:lnTo>
                    <a:pt x="8289" y="30111"/>
                  </a:lnTo>
                  <a:lnTo>
                    <a:pt x="10606" y="27265"/>
                  </a:lnTo>
                  <a:lnTo>
                    <a:pt x="12997" y="23673"/>
                  </a:lnTo>
                  <a:lnTo>
                    <a:pt x="15438" y="19586"/>
                  </a:lnTo>
                  <a:lnTo>
                    <a:pt x="17912" y="15168"/>
                  </a:lnTo>
                  <a:lnTo>
                    <a:pt x="20408" y="12222"/>
                  </a:lnTo>
                  <a:lnTo>
                    <a:pt x="22919" y="10259"/>
                  </a:lnTo>
                  <a:lnTo>
                    <a:pt x="25439" y="8950"/>
                  </a:lnTo>
                  <a:lnTo>
                    <a:pt x="27119" y="7230"/>
                  </a:lnTo>
                  <a:lnTo>
                    <a:pt x="28240" y="5237"/>
                  </a:lnTo>
                  <a:lnTo>
                    <a:pt x="30038" y="0"/>
                  </a:lnTo>
                  <a:lnTo>
                    <a:pt x="30185" y="417"/>
                  </a:lnTo>
                  <a:lnTo>
                    <a:pt x="30393" y="5049"/>
                  </a:lnTo>
                  <a:lnTo>
                    <a:pt x="30477" y="28206"/>
                  </a:lnTo>
                  <a:lnTo>
                    <a:pt x="29631" y="33614"/>
                  </a:lnTo>
                  <a:lnTo>
                    <a:pt x="28221" y="39760"/>
                  </a:lnTo>
                  <a:lnTo>
                    <a:pt x="26434" y="46397"/>
                  </a:lnTo>
                  <a:lnTo>
                    <a:pt x="24396" y="52515"/>
                  </a:lnTo>
                  <a:lnTo>
                    <a:pt x="22191" y="58287"/>
                  </a:lnTo>
                  <a:lnTo>
                    <a:pt x="19874" y="63829"/>
                  </a:lnTo>
                  <a:lnTo>
                    <a:pt x="18329" y="70063"/>
                  </a:lnTo>
                  <a:lnTo>
                    <a:pt x="17300" y="76759"/>
                  </a:lnTo>
                  <a:lnTo>
                    <a:pt x="16613" y="83763"/>
                  </a:lnTo>
                  <a:lnTo>
                    <a:pt x="16155" y="90972"/>
                  </a:lnTo>
                  <a:lnTo>
                    <a:pt x="15850" y="98318"/>
                  </a:lnTo>
                  <a:lnTo>
                    <a:pt x="15647" y="105756"/>
                  </a:lnTo>
                  <a:lnTo>
                    <a:pt x="14665" y="112408"/>
                  </a:lnTo>
                  <a:lnTo>
                    <a:pt x="13163" y="118536"/>
                  </a:lnTo>
                  <a:lnTo>
                    <a:pt x="11315" y="124314"/>
                  </a:lnTo>
                  <a:lnTo>
                    <a:pt x="10084" y="129860"/>
                  </a:lnTo>
                  <a:lnTo>
                    <a:pt x="9262" y="135250"/>
                  </a:lnTo>
                  <a:lnTo>
                    <a:pt x="8715" y="140537"/>
                  </a:lnTo>
                  <a:lnTo>
                    <a:pt x="8350" y="144909"/>
                  </a:lnTo>
                  <a:lnTo>
                    <a:pt x="8107" y="148670"/>
                  </a:lnTo>
                  <a:lnTo>
                    <a:pt x="7944" y="152023"/>
                  </a:lnTo>
                  <a:lnTo>
                    <a:pt x="8683" y="155106"/>
                  </a:lnTo>
                  <a:lnTo>
                    <a:pt x="10022" y="158007"/>
                  </a:lnTo>
                  <a:lnTo>
                    <a:pt x="11761" y="160789"/>
                  </a:lnTo>
                  <a:lnTo>
                    <a:pt x="13768" y="162643"/>
                  </a:lnTo>
                  <a:lnTo>
                    <a:pt x="15952" y="163879"/>
                  </a:lnTo>
                  <a:lnTo>
                    <a:pt x="18254" y="164703"/>
                  </a:lnTo>
                  <a:lnTo>
                    <a:pt x="20636" y="165253"/>
                  </a:lnTo>
                  <a:lnTo>
                    <a:pt x="23071" y="165619"/>
                  </a:lnTo>
                  <a:lnTo>
                    <a:pt x="25541" y="165863"/>
                  </a:lnTo>
                  <a:lnTo>
                    <a:pt x="28880" y="165179"/>
                  </a:lnTo>
                  <a:lnTo>
                    <a:pt x="32800" y="163876"/>
                  </a:lnTo>
                  <a:lnTo>
                    <a:pt x="37107" y="162161"/>
                  </a:lnTo>
                  <a:lnTo>
                    <a:pt x="40825" y="160171"/>
                  </a:lnTo>
                  <a:lnTo>
                    <a:pt x="44150" y="157998"/>
                  </a:lnTo>
                  <a:lnTo>
                    <a:pt x="47213" y="155702"/>
                  </a:lnTo>
                  <a:lnTo>
                    <a:pt x="50949" y="152479"/>
                  </a:lnTo>
                  <a:lnTo>
                    <a:pt x="55133" y="148636"/>
                  </a:lnTo>
                  <a:lnTo>
                    <a:pt x="64297" y="139851"/>
                  </a:lnTo>
                  <a:lnTo>
                    <a:pt x="74014" y="130302"/>
                  </a:lnTo>
                  <a:lnTo>
                    <a:pt x="78976" y="124538"/>
                  </a:lnTo>
                  <a:lnTo>
                    <a:pt x="83978" y="118156"/>
                  </a:lnTo>
                  <a:lnTo>
                    <a:pt x="89005" y="111361"/>
                  </a:lnTo>
                  <a:lnTo>
                    <a:pt x="93204" y="105138"/>
                  </a:lnTo>
                  <a:lnTo>
                    <a:pt x="96849" y="99295"/>
                  </a:lnTo>
                  <a:lnTo>
                    <a:pt x="106680" y="82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742"/>
            <p:cNvSpPr/>
            <p:nvPr/>
          </p:nvSpPr>
          <p:spPr>
            <a:xfrm>
              <a:off x="-449568" y="5554980"/>
              <a:ext cx="68569" cy="15241"/>
            </a:xfrm>
            <a:custGeom>
              <a:avLst/>
              <a:gdLst/>
              <a:ahLst/>
              <a:cxnLst/>
              <a:rect l="0" t="0" r="0" b="0"/>
              <a:pathLst>
                <a:path w="68569" h="15241">
                  <a:moveTo>
                    <a:pt x="38088" y="7620"/>
                  </a:moveTo>
                  <a:lnTo>
                    <a:pt x="34043" y="3575"/>
                  </a:lnTo>
                  <a:lnTo>
                    <a:pt x="32005" y="2383"/>
                  </a:lnTo>
                  <a:lnTo>
                    <a:pt x="29799" y="1589"/>
                  </a:lnTo>
                  <a:lnTo>
                    <a:pt x="27482" y="1060"/>
                  </a:lnTo>
                  <a:lnTo>
                    <a:pt x="25091" y="706"/>
                  </a:lnTo>
                  <a:lnTo>
                    <a:pt x="22650" y="471"/>
                  </a:lnTo>
                  <a:lnTo>
                    <a:pt x="20176" y="314"/>
                  </a:lnTo>
                  <a:lnTo>
                    <a:pt x="15169" y="140"/>
                  </a:lnTo>
                  <a:lnTo>
                    <a:pt x="433" y="3"/>
                  </a:lnTo>
                  <a:lnTo>
                    <a:pt x="0" y="0"/>
                  </a:lnTo>
                  <a:lnTo>
                    <a:pt x="17901" y="0"/>
                  </a:lnTo>
                  <a:lnTo>
                    <a:pt x="21243" y="846"/>
                  </a:lnTo>
                  <a:lnTo>
                    <a:pt x="25165" y="2258"/>
                  </a:lnTo>
                  <a:lnTo>
                    <a:pt x="29473" y="4045"/>
                  </a:lnTo>
                  <a:lnTo>
                    <a:pt x="33191" y="5237"/>
                  </a:lnTo>
                  <a:lnTo>
                    <a:pt x="36517" y="6031"/>
                  </a:lnTo>
                  <a:lnTo>
                    <a:pt x="39581" y="6561"/>
                  </a:lnTo>
                  <a:lnTo>
                    <a:pt x="42470" y="6914"/>
                  </a:lnTo>
                  <a:lnTo>
                    <a:pt x="45243" y="7149"/>
                  </a:lnTo>
                  <a:lnTo>
                    <a:pt x="47938" y="7306"/>
                  </a:lnTo>
                  <a:lnTo>
                    <a:pt x="51428" y="8257"/>
                  </a:lnTo>
                  <a:lnTo>
                    <a:pt x="55448" y="9738"/>
                  </a:lnTo>
                  <a:lnTo>
                    <a:pt x="68568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743"/>
            <p:cNvSpPr/>
            <p:nvPr/>
          </p:nvSpPr>
          <p:spPr>
            <a:xfrm>
              <a:off x="-441774" y="5646420"/>
              <a:ext cx="68395" cy="22859"/>
            </a:xfrm>
            <a:custGeom>
              <a:avLst/>
              <a:gdLst/>
              <a:ahLst/>
              <a:cxnLst/>
              <a:rect l="0" t="0" r="0" b="0"/>
              <a:pathLst>
                <a:path w="68395" h="22859">
                  <a:moveTo>
                    <a:pt x="15054" y="0"/>
                  </a:moveTo>
                  <a:lnTo>
                    <a:pt x="0" y="22581"/>
                  </a:lnTo>
                  <a:lnTo>
                    <a:pt x="785" y="22674"/>
                  </a:lnTo>
                  <a:lnTo>
                    <a:pt x="2155" y="22736"/>
                  </a:lnTo>
                  <a:lnTo>
                    <a:pt x="5934" y="22804"/>
                  </a:lnTo>
                  <a:lnTo>
                    <a:pt x="25255" y="22858"/>
                  </a:lnTo>
                  <a:lnTo>
                    <a:pt x="27781" y="22012"/>
                  </a:lnTo>
                  <a:lnTo>
                    <a:pt x="30312" y="20601"/>
                  </a:lnTo>
                  <a:lnTo>
                    <a:pt x="32846" y="18814"/>
                  </a:lnTo>
                  <a:lnTo>
                    <a:pt x="35382" y="17623"/>
                  </a:lnTo>
                  <a:lnTo>
                    <a:pt x="37920" y="16828"/>
                  </a:lnTo>
                  <a:lnTo>
                    <a:pt x="40458" y="16299"/>
                  </a:lnTo>
                  <a:lnTo>
                    <a:pt x="43843" y="15099"/>
                  </a:lnTo>
                  <a:lnTo>
                    <a:pt x="47794" y="13453"/>
                  </a:lnTo>
                  <a:lnTo>
                    <a:pt x="52120" y="11509"/>
                  </a:lnTo>
                  <a:lnTo>
                    <a:pt x="55852" y="9366"/>
                  </a:lnTo>
                  <a:lnTo>
                    <a:pt x="59186" y="7090"/>
                  </a:lnTo>
                  <a:lnTo>
                    <a:pt x="6839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744"/>
            <p:cNvSpPr/>
            <p:nvPr/>
          </p:nvSpPr>
          <p:spPr>
            <a:xfrm>
              <a:off x="-350492" y="5524644"/>
              <a:ext cx="152373" cy="152257"/>
            </a:xfrm>
            <a:custGeom>
              <a:avLst/>
              <a:gdLst/>
              <a:ahLst/>
              <a:cxnLst/>
              <a:rect l="0" t="0" r="0" b="0"/>
              <a:pathLst>
                <a:path w="152373" h="152257">
                  <a:moveTo>
                    <a:pt x="22832" y="37956"/>
                  </a:moveTo>
                  <a:lnTo>
                    <a:pt x="22832" y="48562"/>
                  </a:lnTo>
                  <a:lnTo>
                    <a:pt x="21986" y="50954"/>
                  </a:lnTo>
                  <a:lnTo>
                    <a:pt x="20575" y="53395"/>
                  </a:lnTo>
                  <a:lnTo>
                    <a:pt x="18787" y="55868"/>
                  </a:lnTo>
                  <a:lnTo>
                    <a:pt x="17596" y="58364"/>
                  </a:lnTo>
                  <a:lnTo>
                    <a:pt x="16801" y="60874"/>
                  </a:lnTo>
                  <a:lnTo>
                    <a:pt x="16272" y="63395"/>
                  </a:lnTo>
                  <a:lnTo>
                    <a:pt x="15072" y="66769"/>
                  </a:lnTo>
                  <a:lnTo>
                    <a:pt x="13425" y="70711"/>
                  </a:lnTo>
                  <a:lnTo>
                    <a:pt x="11481" y="75033"/>
                  </a:lnTo>
                  <a:lnTo>
                    <a:pt x="10185" y="79607"/>
                  </a:lnTo>
                  <a:lnTo>
                    <a:pt x="9321" y="84350"/>
                  </a:lnTo>
                  <a:lnTo>
                    <a:pt x="8745" y="89205"/>
                  </a:lnTo>
                  <a:lnTo>
                    <a:pt x="8360" y="94136"/>
                  </a:lnTo>
                  <a:lnTo>
                    <a:pt x="8104" y="99115"/>
                  </a:lnTo>
                  <a:lnTo>
                    <a:pt x="7820" y="109165"/>
                  </a:lnTo>
                  <a:lnTo>
                    <a:pt x="7694" y="119275"/>
                  </a:lnTo>
                  <a:lnTo>
                    <a:pt x="6813" y="123495"/>
                  </a:lnTo>
                  <a:lnTo>
                    <a:pt x="5380" y="127155"/>
                  </a:lnTo>
                  <a:lnTo>
                    <a:pt x="3577" y="130442"/>
                  </a:lnTo>
                  <a:lnTo>
                    <a:pt x="2375" y="133480"/>
                  </a:lnTo>
                  <a:lnTo>
                    <a:pt x="1575" y="136352"/>
                  </a:lnTo>
                  <a:lnTo>
                    <a:pt x="0" y="144492"/>
                  </a:lnTo>
                  <a:lnTo>
                    <a:pt x="4026" y="140548"/>
                  </a:lnTo>
                  <a:lnTo>
                    <a:pt x="5215" y="138524"/>
                  </a:lnTo>
                  <a:lnTo>
                    <a:pt x="6535" y="134017"/>
                  </a:lnTo>
                  <a:lnTo>
                    <a:pt x="6888" y="130784"/>
                  </a:lnTo>
                  <a:lnTo>
                    <a:pt x="7123" y="126935"/>
                  </a:lnTo>
                  <a:lnTo>
                    <a:pt x="7384" y="118989"/>
                  </a:lnTo>
                  <a:lnTo>
                    <a:pt x="7500" y="112635"/>
                  </a:lnTo>
                  <a:lnTo>
                    <a:pt x="8377" y="108061"/>
                  </a:lnTo>
                  <a:lnTo>
                    <a:pt x="9809" y="102473"/>
                  </a:lnTo>
                  <a:lnTo>
                    <a:pt x="11610" y="96207"/>
                  </a:lnTo>
                  <a:lnTo>
                    <a:pt x="12811" y="91184"/>
                  </a:lnTo>
                  <a:lnTo>
                    <a:pt x="13611" y="86988"/>
                  </a:lnTo>
                  <a:lnTo>
                    <a:pt x="14145" y="83344"/>
                  </a:lnTo>
                  <a:lnTo>
                    <a:pt x="15347" y="79221"/>
                  </a:lnTo>
                  <a:lnTo>
                    <a:pt x="16996" y="74780"/>
                  </a:lnTo>
                  <a:lnTo>
                    <a:pt x="18941" y="70125"/>
                  </a:lnTo>
                  <a:lnTo>
                    <a:pt x="20238" y="66175"/>
                  </a:lnTo>
                  <a:lnTo>
                    <a:pt x="21103" y="62695"/>
                  </a:lnTo>
                  <a:lnTo>
                    <a:pt x="21679" y="59529"/>
                  </a:lnTo>
                  <a:lnTo>
                    <a:pt x="22064" y="56571"/>
                  </a:lnTo>
                  <a:lnTo>
                    <a:pt x="22320" y="53753"/>
                  </a:lnTo>
                  <a:lnTo>
                    <a:pt x="22491" y="51028"/>
                  </a:lnTo>
                  <a:lnTo>
                    <a:pt x="22680" y="45741"/>
                  </a:lnTo>
                  <a:lnTo>
                    <a:pt x="22731" y="43146"/>
                  </a:lnTo>
                  <a:lnTo>
                    <a:pt x="23612" y="41416"/>
                  </a:lnTo>
                  <a:lnTo>
                    <a:pt x="25045" y="40263"/>
                  </a:lnTo>
                  <a:lnTo>
                    <a:pt x="29384" y="38412"/>
                  </a:lnTo>
                  <a:lnTo>
                    <a:pt x="29740" y="39106"/>
                  </a:lnTo>
                  <a:lnTo>
                    <a:pt x="30136" y="42136"/>
                  </a:lnTo>
                  <a:lnTo>
                    <a:pt x="30312" y="46305"/>
                  </a:lnTo>
                  <a:lnTo>
                    <a:pt x="30358" y="48602"/>
                  </a:lnTo>
                  <a:lnTo>
                    <a:pt x="31237" y="50980"/>
                  </a:lnTo>
                  <a:lnTo>
                    <a:pt x="32668" y="53412"/>
                  </a:lnTo>
                  <a:lnTo>
                    <a:pt x="34470" y="55880"/>
                  </a:lnTo>
                  <a:lnTo>
                    <a:pt x="35671" y="59218"/>
                  </a:lnTo>
                  <a:lnTo>
                    <a:pt x="36471" y="63138"/>
                  </a:lnTo>
                  <a:lnTo>
                    <a:pt x="37005" y="67444"/>
                  </a:lnTo>
                  <a:lnTo>
                    <a:pt x="37361" y="72008"/>
                  </a:lnTo>
                  <a:lnTo>
                    <a:pt x="37598" y="76744"/>
                  </a:lnTo>
                  <a:lnTo>
                    <a:pt x="37756" y="81595"/>
                  </a:lnTo>
                  <a:lnTo>
                    <a:pt x="38708" y="86522"/>
                  </a:lnTo>
                  <a:lnTo>
                    <a:pt x="40190" y="91499"/>
                  </a:lnTo>
                  <a:lnTo>
                    <a:pt x="42024" y="96512"/>
                  </a:lnTo>
                  <a:lnTo>
                    <a:pt x="43247" y="101547"/>
                  </a:lnTo>
                  <a:lnTo>
                    <a:pt x="44062" y="106596"/>
                  </a:lnTo>
                  <a:lnTo>
                    <a:pt x="44605" y="111656"/>
                  </a:lnTo>
                  <a:lnTo>
                    <a:pt x="44968" y="115876"/>
                  </a:lnTo>
                  <a:lnTo>
                    <a:pt x="45209" y="119536"/>
                  </a:lnTo>
                  <a:lnTo>
                    <a:pt x="45370" y="122823"/>
                  </a:lnTo>
                  <a:lnTo>
                    <a:pt x="46324" y="125860"/>
                  </a:lnTo>
                  <a:lnTo>
                    <a:pt x="47807" y="128732"/>
                  </a:lnTo>
                  <a:lnTo>
                    <a:pt x="49642" y="131494"/>
                  </a:lnTo>
                  <a:lnTo>
                    <a:pt x="50865" y="134181"/>
                  </a:lnTo>
                  <a:lnTo>
                    <a:pt x="51681" y="136819"/>
                  </a:lnTo>
                  <a:lnTo>
                    <a:pt x="52225" y="139425"/>
                  </a:lnTo>
                  <a:lnTo>
                    <a:pt x="53434" y="141162"/>
                  </a:lnTo>
                  <a:lnTo>
                    <a:pt x="55087" y="142319"/>
                  </a:lnTo>
                  <a:lnTo>
                    <a:pt x="57035" y="143092"/>
                  </a:lnTo>
                  <a:lnTo>
                    <a:pt x="59181" y="142759"/>
                  </a:lnTo>
                  <a:lnTo>
                    <a:pt x="63823" y="140133"/>
                  </a:lnTo>
                  <a:lnTo>
                    <a:pt x="66246" y="139094"/>
                  </a:lnTo>
                  <a:lnTo>
                    <a:pt x="68708" y="138401"/>
                  </a:lnTo>
                  <a:lnTo>
                    <a:pt x="71196" y="137940"/>
                  </a:lnTo>
                  <a:lnTo>
                    <a:pt x="73702" y="136784"/>
                  </a:lnTo>
                  <a:lnTo>
                    <a:pt x="76219" y="135169"/>
                  </a:lnTo>
                  <a:lnTo>
                    <a:pt x="78743" y="133244"/>
                  </a:lnTo>
                  <a:lnTo>
                    <a:pt x="81273" y="130268"/>
                  </a:lnTo>
                  <a:lnTo>
                    <a:pt x="83806" y="126591"/>
                  </a:lnTo>
                  <a:lnTo>
                    <a:pt x="86341" y="122446"/>
                  </a:lnTo>
                  <a:lnTo>
                    <a:pt x="88878" y="117989"/>
                  </a:lnTo>
                  <a:lnTo>
                    <a:pt x="93955" y="108521"/>
                  </a:lnTo>
                  <a:lnTo>
                    <a:pt x="101573" y="93672"/>
                  </a:lnTo>
                  <a:lnTo>
                    <a:pt x="104113" y="87800"/>
                  </a:lnTo>
                  <a:lnTo>
                    <a:pt x="106653" y="81345"/>
                  </a:lnTo>
                  <a:lnTo>
                    <a:pt x="109193" y="74502"/>
                  </a:lnTo>
                  <a:lnTo>
                    <a:pt x="111733" y="68246"/>
                  </a:lnTo>
                  <a:lnTo>
                    <a:pt x="114272" y="62383"/>
                  </a:lnTo>
                  <a:lnTo>
                    <a:pt x="119352" y="51352"/>
                  </a:lnTo>
                  <a:lnTo>
                    <a:pt x="132052" y="25348"/>
                  </a:lnTo>
                  <a:lnTo>
                    <a:pt x="133746" y="21084"/>
                  </a:lnTo>
                  <a:lnTo>
                    <a:pt x="134875" y="17395"/>
                  </a:lnTo>
                  <a:lnTo>
                    <a:pt x="135627" y="14088"/>
                  </a:lnTo>
                  <a:lnTo>
                    <a:pt x="136976" y="11038"/>
                  </a:lnTo>
                  <a:lnTo>
                    <a:pt x="138721" y="8157"/>
                  </a:lnTo>
                  <a:lnTo>
                    <a:pt x="144648" y="0"/>
                  </a:lnTo>
                  <a:lnTo>
                    <a:pt x="144721" y="3944"/>
                  </a:lnTo>
                  <a:lnTo>
                    <a:pt x="144752" y="147041"/>
                  </a:lnTo>
                  <a:lnTo>
                    <a:pt x="145599" y="148779"/>
                  </a:lnTo>
                  <a:lnTo>
                    <a:pt x="147010" y="149938"/>
                  </a:lnTo>
                  <a:lnTo>
                    <a:pt x="152372" y="1522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745"/>
            <p:cNvSpPr/>
            <p:nvPr/>
          </p:nvSpPr>
          <p:spPr>
            <a:xfrm>
              <a:off x="-213360" y="5455920"/>
              <a:ext cx="189442" cy="419101"/>
            </a:xfrm>
            <a:custGeom>
              <a:avLst/>
              <a:gdLst/>
              <a:ahLst/>
              <a:cxnLst/>
              <a:rect l="0" t="0" r="0" b="0"/>
              <a:pathLst>
                <a:path w="189442" h="419101">
                  <a:moveTo>
                    <a:pt x="182880" y="0"/>
                  </a:moveTo>
                  <a:lnTo>
                    <a:pt x="188117" y="11320"/>
                  </a:lnTo>
                  <a:lnTo>
                    <a:pt x="189441" y="17167"/>
                  </a:lnTo>
                  <a:lnTo>
                    <a:pt x="187772" y="24845"/>
                  </a:lnTo>
                  <a:lnTo>
                    <a:pt x="186141" y="29263"/>
                  </a:lnTo>
                  <a:lnTo>
                    <a:pt x="185901" y="34749"/>
                  </a:lnTo>
                  <a:lnTo>
                    <a:pt x="187891" y="47617"/>
                  </a:lnTo>
                  <a:lnTo>
                    <a:pt x="187068" y="54604"/>
                  </a:lnTo>
                  <a:lnTo>
                    <a:pt x="184825" y="61803"/>
                  </a:lnTo>
                  <a:lnTo>
                    <a:pt x="177818" y="78268"/>
                  </a:lnTo>
                  <a:lnTo>
                    <a:pt x="169059" y="99696"/>
                  </a:lnTo>
                  <a:lnTo>
                    <a:pt x="164353" y="112185"/>
                  </a:lnTo>
                  <a:lnTo>
                    <a:pt x="154608" y="139606"/>
                  </a:lnTo>
                  <a:lnTo>
                    <a:pt x="148792" y="154031"/>
                  </a:lnTo>
                  <a:lnTo>
                    <a:pt x="142375" y="168727"/>
                  </a:lnTo>
                  <a:lnTo>
                    <a:pt x="128471" y="199450"/>
                  </a:lnTo>
                  <a:lnTo>
                    <a:pt x="113825" y="232860"/>
                  </a:lnTo>
                  <a:lnTo>
                    <a:pt x="105517" y="250067"/>
                  </a:lnTo>
                  <a:lnTo>
                    <a:pt x="96591" y="267465"/>
                  </a:lnTo>
                  <a:lnTo>
                    <a:pt x="87254" y="284989"/>
                  </a:lnTo>
                  <a:lnTo>
                    <a:pt x="76796" y="302599"/>
                  </a:lnTo>
                  <a:lnTo>
                    <a:pt x="65591" y="320267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746"/>
            <p:cNvSpPr/>
            <p:nvPr/>
          </p:nvSpPr>
          <p:spPr>
            <a:xfrm>
              <a:off x="7621" y="5783580"/>
              <a:ext cx="266700" cy="155698"/>
            </a:xfrm>
            <a:custGeom>
              <a:avLst/>
              <a:gdLst/>
              <a:ahLst/>
              <a:cxnLst/>
              <a:rect l="0" t="0" r="0" b="0"/>
              <a:pathLst>
                <a:path w="266700" h="155698">
                  <a:moveTo>
                    <a:pt x="38099" y="7620"/>
                  </a:moveTo>
                  <a:lnTo>
                    <a:pt x="30008" y="3575"/>
                  </a:lnTo>
                  <a:lnTo>
                    <a:pt x="23779" y="1589"/>
                  </a:lnTo>
                  <a:lnTo>
                    <a:pt x="15517" y="209"/>
                  </a:lnTo>
                  <a:lnTo>
                    <a:pt x="11694" y="93"/>
                  </a:lnTo>
                  <a:lnTo>
                    <a:pt x="9489" y="909"/>
                  </a:lnTo>
                  <a:lnTo>
                    <a:pt x="3187" y="5255"/>
                  </a:lnTo>
                  <a:lnTo>
                    <a:pt x="1416" y="6569"/>
                  </a:lnTo>
                  <a:lnTo>
                    <a:pt x="943" y="8613"/>
                  </a:lnTo>
                  <a:lnTo>
                    <a:pt x="629" y="11669"/>
                  </a:lnTo>
                  <a:lnTo>
                    <a:pt x="419" y="15399"/>
                  </a:lnTo>
                  <a:lnTo>
                    <a:pt x="186" y="24060"/>
                  </a:lnTo>
                  <a:lnTo>
                    <a:pt x="0" y="95467"/>
                  </a:lnTo>
                  <a:lnTo>
                    <a:pt x="846" y="100898"/>
                  </a:lnTo>
                  <a:lnTo>
                    <a:pt x="2257" y="106212"/>
                  </a:lnTo>
                  <a:lnTo>
                    <a:pt x="4044" y="111448"/>
                  </a:lnTo>
                  <a:lnTo>
                    <a:pt x="5236" y="116632"/>
                  </a:lnTo>
                  <a:lnTo>
                    <a:pt x="6030" y="121782"/>
                  </a:lnTo>
                  <a:lnTo>
                    <a:pt x="6560" y="126908"/>
                  </a:lnTo>
                  <a:lnTo>
                    <a:pt x="6913" y="131172"/>
                  </a:lnTo>
                  <a:lnTo>
                    <a:pt x="7148" y="134861"/>
                  </a:lnTo>
                  <a:lnTo>
                    <a:pt x="7305" y="138167"/>
                  </a:lnTo>
                  <a:lnTo>
                    <a:pt x="8256" y="141218"/>
                  </a:lnTo>
                  <a:lnTo>
                    <a:pt x="9737" y="144098"/>
                  </a:lnTo>
                  <a:lnTo>
                    <a:pt x="11571" y="146866"/>
                  </a:lnTo>
                  <a:lnTo>
                    <a:pt x="12794" y="149557"/>
                  </a:lnTo>
                  <a:lnTo>
                    <a:pt x="13609" y="152198"/>
                  </a:lnTo>
                  <a:lnTo>
                    <a:pt x="14152" y="154805"/>
                  </a:lnTo>
                  <a:lnTo>
                    <a:pt x="15361" y="155697"/>
                  </a:lnTo>
                  <a:lnTo>
                    <a:pt x="17014" y="155445"/>
                  </a:lnTo>
                  <a:lnTo>
                    <a:pt x="21108" y="152906"/>
                  </a:lnTo>
                  <a:lnTo>
                    <a:pt x="25749" y="148956"/>
                  </a:lnTo>
                  <a:lnTo>
                    <a:pt x="27326" y="146717"/>
                  </a:lnTo>
                  <a:lnTo>
                    <a:pt x="29078" y="141972"/>
                  </a:lnTo>
                  <a:lnTo>
                    <a:pt x="31238" y="138674"/>
                  </a:lnTo>
                  <a:lnTo>
                    <a:pt x="34372" y="134784"/>
                  </a:lnTo>
                  <a:lnTo>
                    <a:pt x="38154" y="130496"/>
                  </a:lnTo>
                  <a:lnTo>
                    <a:pt x="41522" y="125943"/>
                  </a:lnTo>
                  <a:lnTo>
                    <a:pt x="44615" y="121215"/>
                  </a:lnTo>
                  <a:lnTo>
                    <a:pt x="47523" y="116370"/>
                  </a:lnTo>
                  <a:lnTo>
                    <a:pt x="55270" y="104213"/>
                  </a:lnTo>
                  <a:lnTo>
                    <a:pt x="59706" y="97416"/>
                  </a:lnTo>
                  <a:lnTo>
                    <a:pt x="63510" y="91191"/>
                  </a:lnTo>
                  <a:lnTo>
                    <a:pt x="66893" y="85347"/>
                  </a:lnTo>
                  <a:lnTo>
                    <a:pt x="69995" y="79758"/>
                  </a:lnTo>
                  <a:lnTo>
                    <a:pt x="72910" y="73492"/>
                  </a:lnTo>
                  <a:lnTo>
                    <a:pt x="75699" y="66774"/>
                  </a:lnTo>
                  <a:lnTo>
                    <a:pt x="78406" y="59756"/>
                  </a:lnTo>
                  <a:lnTo>
                    <a:pt x="81904" y="53384"/>
                  </a:lnTo>
                  <a:lnTo>
                    <a:pt x="85929" y="47442"/>
                  </a:lnTo>
                  <a:lnTo>
                    <a:pt x="90305" y="41789"/>
                  </a:lnTo>
                  <a:lnTo>
                    <a:pt x="94917" y="36326"/>
                  </a:lnTo>
                  <a:lnTo>
                    <a:pt x="99684" y="30991"/>
                  </a:lnTo>
                  <a:lnTo>
                    <a:pt x="108650" y="21394"/>
                  </a:lnTo>
                  <a:lnTo>
                    <a:pt x="118458" y="11231"/>
                  </a:lnTo>
                  <a:lnTo>
                    <a:pt x="124050" y="5556"/>
                  </a:lnTo>
                  <a:lnTo>
                    <a:pt x="126726" y="3704"/>
                  </a:lnTo>
                  <a:lnTo>
                    <a:pt x="131958" y="1647"/>
                  </a:lnTo>
                  <a:lnTo>
                    <a:pt x="134538" y="1944"/>
                  </a:lnTo>
                  <a:lnTo>
                    <a:pt x="137105" y="2990"/>
                  </a:lnTo>
                  <a:lnTo>
                    <a:pt x="143263" y="6705"/>
                  </a:lnTo>
                  <a:lnTo>
                    <a:pt x="144615" y="8704"/>
                  </a:lnTo>
                  <a:lnTo>
                    <a:pt x="146363" y="11729"/>
                  </a:lnTo>
                  <a:lnTo>
                    <a:pt x="148375" y="15439"/>
                  </a:lnTo>
                  <a:lnTo>
                    <a:pt x="149716" y="18760"/>
                  </a:lnTo>
                  <a:lnTo>
                    <a:pt x="150610" y="21820"/>
                  </a:lnTo>
                  <a:lnTo>
                    <a:pt x="151207" y="24707"/>
                  </a:lnTo>
                  <a:lnTo>
                    <a:pt x="151604" y="27478"/>
                  </a:lnTo>
                  <a:lnTo>
                    <a:pt x="151869" y="30172"/>
                  </a:lnTo>
                  <a:lnTo>
                    <a:pt x="152046" y="32815"/>
                  </a:lnTo>
                  <a:lnTo>
                    <a:pt x="152163" y="36270"/>
                  </a:lnTo>
                  <a:lnTo>
                    <a:pt x="152294" y="44625"/>
                  </a:lnTo>
                  <a:lnTo>
                    <a:pt x="153176" y="48376"/>
                  </a:lnTo>
                  <a:lnTo>
                    <a:pt x="154610" y="51724"/>
                  </a:lnTo>
                  <a:lnTo>
                    <a:pt x="156413" y="54803"/>
                  </a:lnTo>
                  <a:lnTo>
                    <a:pt x="158462" y="58549"/>
                  </a:lnTo>
                  <a:lnTo>
                    <a:pt x="166263" y="73541"/>
                  </a:lnTo>
                  <a:lnTo>
                    <a:pt x="169285" y="77277"/>
                  </a:lnTo>
                  <a:lnTo>
                    <a:pt x="173451" y="81758"/>
                  </a:lnTo>
                  <a:lnTo>
                    <a:pt x="178124" y="86572"/>
                  </a:lnTo>
                  <a:lnTo>
                    <a:pt x="180556" y="88195"/>
                  </a:lnTo>
                  <a:lnTo>
                    <a:pt x="185515" y="89998"/>
                  </a:lnTo>
                  <a:lnTo>
                    <a:pt x="193067" y="91012"/>
                  </a:lnTo>
                  <a:lnTo>
                    <a:pt x="195598" y="90308"/>
                  </a:lnTo>
                  <a:lnTo>
                    <a:pt x="200667" y="87268"/>
                  </a:lnTo>
                  <a:lnTo>
                    <a:pt x="208000" y="83095"/>
                  </a:lnTo>
                  <a:lnTo>
                    <a:pt x="212327" y="80797"/>
                  </a:lnTo>
                  <a:lnTo>
                    <a:pt x="216904" y="77571"/>
                  </a:lnTo>
                  <a:lnTo>
                    <a:pt x="221649" y="73727"/>
                  </a:lnTo>
                  <a:lnTo>
                    <a:pt x="226506" y="69471"/>
                  </a:lnTo>
                  <a:lnTo>
                    <a:pt x="230590" y="64941"/>
                  </a:lnTo>
                  <a:lnTo>
                    <a:pt x="234160" y="60228"/>
                  </a:lnTo>
                  <a:lnTo>
                    <a:pt x="250017" y="36450"/>
                  </a:lnTo>
                  <a:lnTo>
                    <a:pt x="253885" y="29380"/>
                  </a:lnTo>
                  <a:lnTo>
                    <a:pt x="257309" y="22126"/>
                  </a:lnTo>
                  <a:lnTo>
                    <a:pt x="2666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747"/>
            <p:cNvSpPr/>
            <p:nvPr/>
          </p:nvSpPr>
          <p:spPr>
            <a:xfrm>
              <a:off x="335280" y="5695371"/>
              <a:ext cx="15232" cy="156237"/>
            </a:xfrm>
            <a:custGeom>
              <a:avLst/>
              <a:gdLst/>
              <a:ahLst/>
              <a:cxnLst/>
              <a:rect l="0" t="0" r="0" b="0"/>
              <a:pathLst>
                <a:path w="15232" h="156237">
                  <a:moveTo>
                    <a:pt x="0" y="4390"/>
                  </a:moveTo>
                  <a:lnTo>
                    <a:pt x="0" y="345"/>
                  </a:lnTo>
                  <a:lnTo>
                    <a:pt x="847" y="0"/>
                  </a:lnTo>
                  <a:lnTo>
                    <a:pt x="2258" y="616"/>
                  </a:lnTo>
                  <a:lnTo>
                    <a:pt x="6561" y="3644"/>
                  </a:lnTo>
                  <a:lnTo>
                    <a:pt x="7761" y="4739"/>
                  </a:lnTo>
                  <a:lnTo>
                    <a:pt x="14088" y="10885"/>
                  </a:lnTo>
                  <a:lnTo>
                    <a:pt x="14472" y="12953"/>
                  </a:lnTo>
                  <a:lnTo>
                    <a:pt x="14728" y="16025"/>
                  </a:lnTo>
                  <a:lnTo>
                    <a:pt x="15013" y="23107"/>
                  </a:lnTo>
                  <a:lnTo>
                    <a:pt x="15139" y="29077"/>
                  </a:lnTo>
                  <a:lnTo>
                    <a:pt x="15231" y="59618"/>
                  </a:lnTo>
                  <a:lnTo>
                    <a:pt x="14388" y="65762"/>
                  </a:lnTo>
                  <a:lnTo>
                    <a:pt x="12978" y="71551"/>
                  </a:lnTo>
                  <a:lnTo>
                    <a:pt x="11192" y="77103"/>
                  </a:lnTo>
                  <a:lnTo>
                    <a:pt x="10002" y="83345"/>
                  </a:lnTo>
                  <a:lnTo>
                    <a:pt x="9208" y="90046"/>
                  </a:lnTo>
                  <a:lnTo>
                    <a:pt x="8679" y="97054"/>
                  </a:lnTo>
                  <a:lnTo>
                    <a:pt x="8326" y="103419"/>
                  </a:lnTo>
                  <a:lnTo>
                    <a:pt x="7934" y="115007"/>
                  </a:lnTo>
                  <a:lnTo>
                    <a:pt x="7713" y="127005"/>
                  </a:lnTo>
                  <a:lnTo>
                    <a:pt x="7648" y="139968"/>
                  </a:lnTo>
                  <a:lnTo>
                    <a:pt x="6792" y="143881"/>
                  </a:lnTo>
                  <a:lnTo>
                    <a:pt x="5375" y="147337"/>
                  </a:lnTo>
                  <a:lnTo>
                    <a:pt x="3583" y="150488"/>
                  </a:lnTo>
                  <a:lnTo>
                    <a:pt x="3236" y="152588"/>
                  </a:lnTo>
                  <a:lnTo>
                    <a:pt x="3851" y="153989"/>
                  </a:lnTo>
                  <a:lnTo>
                    <a:pt x="6876" y="156236"/>
                  </a:lnTo>
                  <a:lnTo>
                    <a:pt x="7124" y="155573"/>
                  </a:lnTo>
                  <a:lnTo>
                    <a:pt x="7400" y="152579"/>
                  </a:lnTo>
                  <a:lnTo>
                    <a:pt x="7522" y="146169"/>
                  </a:lnTo>
                  <a:lnTo>
                    <a:pt x="7620" y="133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748"/>
            <p:cNvSpPr/>
            <p:nvPr/>
          </p:nvSpPr>
          <p:spPr>
            <a:xfrm>
              <a:off x="328747" y="5676901"/>
              <a:ext cx="209891" cy="164322"/>
            </a:xfrm>
            <a:custGeom>
              <a:avLst/>
              <a:gdLst/>
              <a:ahLst/>
              <a:cxnLst/>
              <a:rect l="0" t="0" r="0" b="0"/>
              <a:pathLst>
                <a:path w="209891" h="164322">
                  <a:moveTo>
                    <a:pt x="14153" y="99059"/>
                  </a:moveTo>
                  <a:lnTo>
                    <a:pt x="14153" y="90969"/>
                  </a:lnTo>
                  <a:lnTo>
                    <a:pt x="13306" y="86046"/>
                  </a:lnTo>
                  <a:lnTo>
                    <a:pt x="11895" y="80223"/>
                  </a:lnTo>
                  <a:lnTo>
                    <a:pt x="10108" y="73802"/>
                  </a:lnTo>
                  <a:lnTo>
                    <a:pt x="8916" y="67827"/>
                  </a:lnTo>
                  <a:lnTo>
                    <a:pt x="8122" y="62151"/>
                  </a:lnTo>
                  <a:lnTo>
                    <a:pt x="7592" y="56674"/>
                  </a:lnTo>
                  <a:lnTo>
                    <a:pt x="7239" y="51329"/>
                  </a:lnTo>
                  <a:lnTo>
                    <a:pt x="7003" y="46072"/>
                  </a:lnTo>
                  <a:lnTo>
                    <a:pt x="6847" y="40875"/>
                  </a:lnTo>
                  <a:lnTo>
                    <a:pt x="5895" y="36563"/>
                  </a:lnTo>
                  <a:lnTo>
                    <a:pt x="4414" y="32842"/>
                  </a:lnTo>
                  <a:lnTo>
                    <a:pt x="2581" y="29514"/>
                  </a:lnTo>
                  <a:lnTo>
                    <a:pt x="1358" y="26449"/>
                  </a:lnTo>
                  <a:lnTo>
                    <a:pt x="543" y="23559"/>
                  </a:lnTo>
                  <a:lnTo>
                    <a:pt x="0" y="20786"/>
                  </a:lnTo>
                  <a:lnTo>
                    <a:pt x="484" y="18090"/>
                  </a:lnTo>
                  <a:lnTo>
                    <a:pt x="1654" y="15447"/>
                  </a:lnTo>
                  <a:lnTo>
                    <a:pt x="3280" y="12837"/>
                  </a:lnTo>
                  <a:lnTo>
                    <a:pt x="4364" y="10251"/>
                  </a:lnTo>
                  <a:lnTo>
                    <a:pt x="5569" y="5120"/>
                  </a:lnTo>
                  <a:lnTo>
                    <a:pt x="6247" y="1516"/>
                  </a:lnTo>
                  <a:lnTo>
                    <a:pt x="7189" y="1011"/>
                  </a:lnTo>
                  <a:lnTo>
                    <a:pt x="10494" y="449"/>
                  </a:lnTo>
                  <a:lnTo>
                    <a:pt x="14784" y="199"/>
                  </a:lnTo>
                  <a:lnTo>
                    <a:pt x="20392" y="38"/>
                  </a:lnTo>
                  <a:lnTo>
                    <a:pt x="46955" y="0"/>
                  </a:lnTo>
                  <a:lnTo>
                    <a:pt x="49568" y="846"/>
                  </a:lnTo>
                  <a:lnTo>
                    <a:pt x="54729" y="4045"/>
                  </a:lnTo>
                  <a:lnTo>
                    <a:pt x="56443" y="6083"/>
                  </a:lnTo>
                  <a:lnTo>
                    <a:pt x="57587" y="8288"/>
                  </a:lnTo>
                  <a:lnTo>
                    <a:pt x="58349" y="10605"/>
                  </a:lnTo>
                  <a:lnTo>
                    <a:pt x="61453" y="15438"/>
                  </a:lnTo>
                  <a:lnTo>
                    <a:pt x="65655" y="20407"/>
                  </a:lnTo>
                  <a:lnTo>
                    <a:pt x="70345" y="25438"/>
                  </a:lnTo>
                  <a:lnTo>
                    <a:pt x="71934" y="27965"/>
                  </a:lnTo>
                  <a:lnTo>
                    <a:pt x="73700" y="33031"/>
                  </a:lnTo>
                  <a:lnTo>
                    <a:pt x="74485" y="38104"/>
                  </a:lnTo>
                  <a:lnTo>
                    <a:pt x="74694" y="40642"/>
                  </a:lnTo>
                  <a:lnTo>
                    <a:pt x="73987" y="43181"/>
                  </a:lnTo>
                  <a:lnTo>
                    <a:pt x="70944" y="48260"/>
                  </a:lnTo>
                  <a:lnTo>
                    <a:pt x="66769" y="53339"/>
                  </a:lnTo>
                  <a:lnTo>
                    <a:pt x="64470" y="55879"/>
                  </a:lnTo>
                  <a:lnTo>
                    <a:pt x="62938" y="58419"/>
                  </a:lnTo>
                  <a:lnTo>
                    <a:pt x="61235" y="63499"/>
                  </a:lnTo>
                  <a:lnTo>
                    <a:pt x="60478" y="68579"/>
                  </a:lnTo>
                  <a:lnTo>
                    <a:pt x="60277" y="71119"/>
                  </a:lnTo>
                  <a:lnTo>
                    <a:pt x="59295" y="73660"/>
                  </a:lnTo>
                  <a:lnTo>
                    <a:pt x="55947" y="78739"/>
                  </a:lnTo>
                  <a:lnTo>
                    <a:pt x="52577" y="83373"/>
                  </a:lnTo>
                  <a:lnTo>
                    <a:pt x="54655" y="83621"/>
                  </a:lnTo>
                  <a:lnTo>
                    <a:pt x="60879" y="83793"/>
                  </a:lnTo>
                  <a:lnTo>
                    <a:pt x="186852" y="83819"/>
                  </a:lnTo>
                  <a:lnTo>
                    <a:pt x="190246" y="84665"/>
                  </a:lnTo>
                  <a:lnTo>
                    <a:pt x="192509" y="86077"/>
                  </a:lnTo>
                  <a:lnTo>
                    <a:pt x="194017" y="87864"/>
                  </a:lnTo>
                  <a:lnTo>
                    <a:pt x="200208" y="92108"/>
                  </a:lnTo>
                  <a:lnTo>
                    <a:pt x="204230" y="94425"/>
                  </a:lnTo>
                  <a:lnTo>
                    <a:pt x="206911" y="96816"/>
                  </a:lnTo>
                  <a:lnTo>
                    <a:pt x="208699" y="99257"/>
                  </a:lnTo>
                  <a:lnTo>
                    <a:pt x="209890" y="101731"/>
                  </a:lnTo>
                  <a:lnTo>
                    <a:pt x="209838" y="104227"/>
                  </a:lnTo>
                  <a:lnTo>
                    <a:pt x="208956" y="106738"/>
                  </a:lnTo>
                  <a:lnTo>
                    <a:pt x="207522" y="109258"/>
                  </a:lnTo>
                  <a:lnTo>
                    <a:pt x="205719" y="110938"/>
                  </a:lnTo>
                  <a:lnTo>
                    <a:pt x="203670" y="112058"/>
                  </a:lnTo>
                  <a:lnTo>
                    <a:pt x="201458" y="112805"/>
                  </a:lnTo>
                  <a:lnTo>
                    <a:pt x="196742" y="115893"/>
                  </a:lnTo>
                  <a:lnTo>
                    <a:pt x="190977" y="120087"/>
                  </a:lnTo>
                  <a:lnTo>
                    <a:pt x="187069" y="122392"/>
                  </a:lnTo>
                  <a:lnTo>
                    <a:pt x="182771" y="124774"/>
                  </a:lnTo>
                  <a:lnTo>
                    <a:pt x="173478" y="129679"/>
                  </a:lnTo>
                  <a:lnTo>
                    <a:pt x="123361" y="154942"/>
                  </a:lnTo>
                  <a:lnTo>
                    <a:pt x="118285" y="156634"/>
                  </a:lnTo>
                  <a:lnTo>
                    <a:pt x="113208" y="157763"/>
                  </a:lnTo>
                  <a:lnTo>
                    <a:pt x="108130" y="158514"/>
                  </a:lnTo>
                  <a:lnTo>
                    <a:pt x="103051" y="159016"/>
                  </a:lnTo>
                  <a:lnTo>
                    <a:pt x="97971" y="159351"/>
                  </a:lnTo>
                  <a:lnTo>
                    <a:pt x="92892" y="159573"/>
                  </a:lnTo>
                  <a:lnTo>
                    <a:pt x="88659" y="160569"/>
                  </a:lnTo>
                  <a:lnTo>
                    <a:pt x="84990" y="162078"/>
                  </a:lnTo>
                  <a:lnTo>
                    <a:pt x="81698" y="163932"/>
                  </a:lnTo>
                  <a:lnTo>
                    <a:pt x="78656" y="164321"/>
                  </a:lnTo>
                  <a:lnTo>
                    <a:pt x="75782" y="163734"/>
                  </a:lnTo>
                  <a:lnTo>
                    <a:pt x="70330" y="161670"/>
                  </a:lnTo>
                  <a:lnTo>
                    <a:pt x="65085" y="160752"/>
                  </a:lnTo>
                  <a:lnTo>
                    <a:pt x="61417" y="160237"/>
                  </a:lnTo>
                  <a:lnTo>
                    <a:pt x="60902" y="159317"/>
                  </a:lnTo>
                  <a:lnTo>
                    <a:pt x="60331" y="156038"/>
                  </a:lnTo>
                  <a:lnTo>
                    <a:pt x="60076" y="151759"/>
                  </a:lnTo>
                  <a:lnTo>
                    <a:pt x="60009" y="149432"/>
                  </a:lnTo>
                  <a:lnTo>
                    <a:pt x="60810" y="147034"/>
                  </a:lnTo>
                  <a:lnTo>
                    <a:pt x="62191" y="144589"/>
                  </a:lnTo>
                  <a:lnTo>
                    <a:pt x="67493" y="137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749"/>
            <p:cNvSpPr/>
            <p:nvPr/>
          </p:nvSpPr>
          <p:spPr>
            <a:xfrm>
              <a:off x="541020" y="5783580"/>
              <a:ext cx="12011" cy="38066"/>
            </a:xfrm>
            <a:custGeom>
              <a:avLst/>
              <a:gdLst/>
              <a:ahLst/>
              <a:cxnLst/>
              <a:rect l="0" t="0" r="0" b="0"/>
              <a:pathLst>
                <a:path w="12011" h="38066">
                  <a:moveTo>
                    <a:pt x="7620" y="7620"/>
                  </a:moveTo>
                  <a:lnTo>
                    <a:pt x="7620" y="36762"/>
                  </a:lnTo>
                  <a:lnTo>
                    <a:pt x="8467" y="37208"/>
                  </a:lnTo>
                  <a:lnTo>
                    <a:pt x="9878" y="37505"/>
                  </a:lnTo>
                  <a:lnTo>
                    <a:pt x="11666" y="37703"/>
                  </a:lnTo>
                  <a:lnTo>
                    <a:pt x="12010" y="37836"/>
                  </a:lnTo>
                  <a:lnTo>
                    <a:pt x="11394" y="37924"/>
                  </a:lnTo>
                  <a:lnTo>
                    <a:pt x="8365" y="38065"/>
                  </a:lnTo>
                  <a:lnTo>
                    <a:pt x="7271" y="37231"/>
                  </a:lnTo>
                  <a:lnTo>
                    <a:pt x="5694" y="35827"/>
                  </a:lnTo>
                  <a:lnTo>
                    <a:pt x="1125" y="31536"/>
                  </a:lnTo>
                  <a:lnTo>
                    <a:pt x="750" y="30337"/>
                  </a:lnTo>
                  <a:lnTo>
                    <a:pt x="500" y="28692"/>
                  </a:lnTo>
                  <a:lnTo>
                    <a:pt x="334" y="26748"/>
                  </a:lnTo>
                  <a:lnTo>
                    <a:pt x="222" y="23759"/>
                  </a:lnTo>
                  <a:lnTo>
                    <a:pt x="44" y="905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750"/>
            <p:cNvSpPr/>
            <p:nvPr/>
          </p:nvSpPr>
          <p:spPr>
            <a:xfrm>
              <a:off x="8679192" y="5135909"/>
              <a:ext cx="144770" cy="228563"/>
            </a:xfrm>
            <a:custGeom>
              <a:avLst/>
              <a:gdLst/>
              <a:ahLst/>
              <a:cxnLst/>
              <a:rect l="0" t="0" r="0" b="0"/>
              <a:pathLst>
                <a:path w="144770" h="228563">
                  <a:moveTo>
                    <a:pt x="30469" y="60931"/>
                  </a:moveTo>
                  <a:lnTo>
                    <a:pt x="30469" y="54370"/>
                  </a:lnTo>
                  <a:lnTo>
                    <a:pt x="34514" y="49580"/>
                  </a:lnTo>
                  <a:lnTo>
                    <a:pt x="35706" y="47437"/>
                  </a:lnTo>
                  <a:lnTo>
                    <a:pt x="37029" y="42799"/>
                  </a:lnTo>
                  <a:lnTo>
                    <a:pt x="37617" y="37914"/>
                  </a:lnTo>
                  <a:lnTo>
                    <a:pt x="37776" y="35426"/>
                  </a:lnTo>
                  <a:lnTo>
                    <a:pt x="38725" y="32921"/>
                  </a:lnTo>
                  <a:lnTo>
                    <a:pt x="42041" y="27880"/>
                  </a:lnTo>
                  <a:lnTo>
                    <a:pt x="45830" y="22982"/>
                  </a:lnTo>
                  <a:lnTo>
                    <a:pt x="49431" y="19229"/>
                  </a:lnTo>
                  <a:lnTo>
                    <a:pt x="50730" y="17043"/>
                  </a:lnTo>
                  <a:lnTo>
                    <a:pt x="52558" y="10768"/>
                  </a:lnTo>
                  <a:lnTo>
                    <a:pt x="53228" y="8010"/>
                  </a:lnTo>
                  <a:lnTo>
                    <a:pt x="57343" y="3670"/>
                  </a:lnTo>
                  <a:lnTo>
                    <a:pt x="60920" y="0"/>
                  </a:lnTo>
                  <a:lnTo>
                    <a:pt x="60947" y="11323"/>
                  </a:lnTo>
                  <a:lnTo>
                    <a:pt x="60101" y="12619"/>
                  </a:lnTo>
                  <a:lnTo>
                    <a:pt x="58690" y="13483"/>
                  </a:lnTo>
                  <a:lnTo>
                    <a:pt x="56903" y="14059"/>
                  </a:lnTo>
                  <a:lnTo>
                    <a:pt x="55712" y="15290"/>
                  </a:lnTo>
                  <a:lnTo>
                    <a:pt x="54918" y="16957"/>
                  </a:lnTo>
                  <a:lnTo>
                    <a:pt x="54035" y="21067"/>
                  </a:lnTo>
                  <a:lnTo>
                    <a:pt x="53642" y="25716"/>
                  </a:lnTo>
                  <a:lnTo>
                    <a:pt x="53467" y="32862"/>
                  </a:lnTo>
                  <a:lnTo>
                    <a:pt x="53422" y="37138"/>
                  </a:lnTo>
                  <a:lnTo>
                    <a:pt x="52545" y="41683"/>
                  </a:lnTo>
                  <a:lnTo>
                    <a:pt x="51112" y="46406"/>
                  </a:lnTo>
                  <a:lnTo>
                    <a:pt x="49312" y="51248"/>
                  </a:lnTo>
                  <a:lnTo>
                    <a:pt x="48109" y="55322"/>
                  </a:lnTo>
                  <a:lnTo>
                    <a:pt x="46775" y="62107"/>
                  </a:lnTo>
                  <a:lnTo>
                    <a:pt x="45574" y="65949"/>
                  </a:lnTo>
                  <a:lnTo>
                    <a:pt x="43925" y="70203"/>
                  </a:lnTo>
                  <a:lnTo>
                    <a:pt x="41980" y="74732"/>
                  </a:lnTo>
                  <a:lnTo>
                    <a:pt x="40683" y="79446"/>
                  </a:lnTo>
                  <a:lnTo>
                    <a:pt x="39818" y="84281"/>
                  </a:lnTo>
                  <a:lnTo>
                    <a:pt x="39243" y="89198"/>
                  </a:lnTo>
                  <a:lnTo>
                    <a:pt x="38011" y="93322"/>
                  </a:lnTo>
                  <a:lnTo>
                    <a:pt x="34385" y="100162"/>
                  </a:lnTo>
                  <a:lnTo>
                    <a:pt x="32234" y="104019"/>
                  </a:lnTo>
                  <a:lnTo>
                    <a:pt x="27584" y="112819"/>
                  </a:lnTo>
                  <a:lnTo>
                    <a:pt x="26006" y="117537"/>
                  </a:lnTo>
                  <a:lnTo>
                    <a:pt x="24953" y="122375"/>
                  </a:lnTo>
                  <a:lnTo>
                    <a:pt x="24251" y="127293"/>
                  </a:lnTo>
                  <a:lnTo>
                    <a:pt x="22937" y="132266"/>
                  </a:lnTo>
                  <a:lnTo>
                    <a:pt x="21214" y="137275"/>
                  </a:lnTo>
                  <a:lnTo>
                    <a:pt x="19220" y="142307"/>
                  </a:lnTo>
                  <a:lnTo>
                    <a:pt x="17889" y="146508"/>
                  </a:lnTo>
                  <a:lnTo>
                    <a:pt x="16411" y="153434"/>
                  </a:lnTo>
                  <a:lnTo>
                    <a:pt x="15170" y="157313"/>
                  </a:lnTo>
                  <a:lnTo>
                    <a:pt x="13497" y="161592"/>
                  </a:lnTo>
                  <a:lnTo>
                    <a:pt x="11534" y="166139"/>
                  </a:lnTo>
                  <a:lnTo>
                    <a:pt x="9378" y="170016"/>
                  </a:lnTo>
                  <a:lnTo>
                    <a:pt x="7096" y="173448"/>
                  </a:lnTo>
                  <a:lnTo>
                    <a:pt x="4725" y="176582"/>
                  </a:lnTo>
                  <a:lnTo>
                    <a:pt x="2094" y="182323"/>
                  </a:lnTo>
                  <a:lnTo>
                    <a:pt x="924" y="187696"/>
                  </a:lnTo>
                  <a:lnTo>
                    <a:pt x="405" y="192907"/>
                  </a:lnTo>
                  <a:lnTo>
                    <a:pt x="174" y="198044"/>
                  </a:lnTo>
                  <a:lnTo>
                    <a:pt x="25" y="204197"/>
                  </a:lnTo>
                  <a:lnTo>
                    <a:pt x="0" y="209308"/>
                  </a:lnTo>
                  <a:lnTo>
                    <a:pt x="843" y="210649"/>
                  </a:lnTo>
                  <a:lnTo>
                    <a:pt x="2252" y="211543"/>
                  </a:lnTo>
                  <a:lnTo>
                    <a:pt x="4038" y="212139"/>
                  </a:lnTo>
                  <a:lnTo>
                    <a:pt x="8279" y="215060"/>
                  </a:lnTo>
                  <a:lnTo>
                    <a:pt x="10596" y="217024"/>
                  </a:lnTo>
                  <a:lnTo>
                    <a:pt x="12987" y="218333"/>
                  </a:lnTo>
                  <a:lnTo>
                    <a:pt x="15427" y="219205"/>
                  </a:lnTo>
                  <a:lnTo>
                    <a:pt x="17900" y="219787"/>
                  </a:lnTo>
                  <a:lnTo>
                    <a:pt x="20396" y="221022"/>
                  </a:lnTo>
                  <a:lnTo>
                    <a:pt x="22907" y="222691"/>
                  </a:lnTo>
                  <a:lnTo>
                    <a:pt x="25427" y="224651"/>
                  </a:lnTo>
                  <a:lnTo>
                    <a:pt x="27954" y="225958"/>
                  </a:lnTo>
                  <a:lnTo>
                    <a:pt x="30486" y="226829"/>
                  </a:lnTo>
                  <a:lnTo>
                    <a:pt x="33020" y="227410"/>
                  </a:lnTo>
                  <a:lnTo>
                    <a:pt x="36402" y="227797"/>
                  </a:lnTo>
                  <a:lnTo>
                    <a:pt x="40352" y="228055"/>
                  </a:lnTo>
                  <a:lnTo>
                    <a:pt x="44677" y="228227"/>
                  </a:lnTo>
                  <a:lnTo>
                    <a:pt x="54000" y="228419"/>
                  </a:lnTo>
                  <a:lnTo>
                    <a:pt x="84882" y="228562"/>
                  </a:lnTo>
                  <a:lnTo>
                    <a:pt x="89605" y="227719"/>
                  </a:lnTo>
                  <a:lnTo>
                    <a:pt x="95293" y="226309"/>
                  </a:lnTo>
                  <a:lnTo>
                    <a:pt x="101624" y="224523"/>
                  </a:lnTo>
                  <a:lnTo>
                    <a:pt x="106693" y="223332"/>
                  </a:lnTo>
                  <a:lnTo>
                    <a:pt x="110917" y="222538"/>
                  </a:lnTo>
                  <a:lnTo>
                    <a:pt x="114581" y="222010"/>
                  </a:lnTo>
                  <a:lnTo>
                    <a:pt x="118717" y="220810"/>
                  </a:lnTo>
                  <a:lnTo>
                    <a:pt x="123168" y="219164"/>
                  </a:lnTo>
                  <a:lnTo>
                    <a:pt x="127828" y="217219"/>
                  </a:lnTo>
                  <a:lnTo>
                    <a:pt x="131782" y="215076"/>
                  </a:lnTo>
                  <a:lnTo>
                    <a:pt x="135264" y="212801"/>
                  </a:lnTo>
                  <a:lnTo>
                    <a:pt x="144769" y="205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751"/>
            <p:cNvSpPr/>
            <p:nvPr/>
          </p:nvSpPr>
          <p:spPr>
            <a:xfrm>
              <a:off x="4587592" y="5814153"/>
              <a:ext cx="152049" cy="83384"/>
            </a:xfrm>
            <a:custGeom>
              <a:avLst/>
              <a:gdLst/>
              <a:ahLst/>
              <a:cxnLst/>
              <a:rect l="0" t="0" r="0" b="0"/>
              <a:pathLst>
                <a:path w="152049" h="83384">
                  <a:moveTo>
                    <a:pt x="45368" y="7528"/>
                  </a:moveTo>
                  <a:lnTo>
                    <a:pt x="45368" y="967"/>
                  </a:lnTo>
                  <a:lnTo>
                    <a:pt x="44521" y="614"/>
                  </a:lnTo>
                  <a:lnTo>
                    <a:pt x="41323" y="221"/>
                  </a:lnTo>
                  <a:lnTo>
                    <a:pt x="37079" y="47"/>
                  </a:lnTo>
                  <a:lnTo>
                    <a:pt x="34762" y="0"/>
                  </a:lnTo>
                  <a:lnTo>
                    <a:pt x="33218" y="816"/>
                  </a:lnTo>
                  <a:lnTo>
                    <a:pt x="32187" y="2206"/>
                  </a:lnTo>
                  <a:lnTo>
                    <a:pt x="31501" y="3981"/>
                  </a:lnTo>
                  <a:lnTo>
                    <a:pt x="30197" y="6009"/>
                  </a:lnTo>
                  <a:lnTo>
                    <a:pt x="28481" y="8208"/>
                  </a:lnTo>
                  <a:lnTo>
                    <a:pt x="26489" y="10521"/>
                  </a:lnTo>
                  <a:lnTo>
                    <a:pt x="24316" y="12910"/>
                  </a:lnTo>
                  <a:lnTo>
                    <a:pt x="19643" y="17822"/>
                  </a:lnTo>
                  <a:lnTo>
                    <a:pt x="8745" y="28894"/>
                  </a:lnTo>
                  <a:lnTo>
                    <a:pt x="7405" y="31085"/>
                  </a:lnTo>
                  <a:lnTo>
                    <a:pt x="5666" y="34240"/>
                  </a:lnTo>
                  <a:lnTo>
                    <a:pt x="836" y="43377"/>
                  </a:lnTo>
                  <a:lnTo>
                    <a:pt x="441" y="44975"/>
                  </a:lnTo>
                  <a:lnTo>
                    <a:pt x="176" y="46885"/>
                  </a:lnTo>
                  <a:lnTo>
                    <a:pt x="0" y="49006"/>
                  </a:lnTo>
                  <a:lnTo>
                    <a:pt x="729" y="51266"/>
                  </a:lnTo>
                  <a:lnTo>
                    <a:pt x="2062" y="53620"/>
                  </a:lnTo>
                  <a:lnTo>
                    <a:pt x="3798" y="56036"/>
                  </a:lnTo>
                  <a:lnTo>
                    <a:pt x="4954" y="58493"/>
                  </a:lnTo>
                  <a:lnTo>
                    <a:pt x="5726" y="60977"/>
                  </a:lnTo>
                  <a:lnTo>
                    <a:pt x="6240" y="63481"/>
                  </a:lnTo>
                  <a:lnTo>
                    <a:pt x="7429" y="65150"/>
                  </a:lnTo>
                  <a:lnTo>
                    <a:pt x="9069" y="66262"/>
                  </a:lnTo>
                  <a:lnTo>
                    <a:pt x="11009" y="67004"/>
                  </a:lnTo>
                  <a:lnTo>
                    <a:pt x="13148" y="68345"/>
                  </a:lnTo>
                  <a:lnTo>
                    <a:pt x="15422" y="70086"/>
                  </a:lnTo>
                  <a:lnTo>
                    <a:pt x="17783" y="72094"/>
                  </a:lnTo>
                  <a:lnTo>
                    <a:pt x="21051" y="73431"/>
                  </a:lnTo>
                  <a:lnTo>
                    <a:pt x="24924" y="74323"/>
                  </a:lnTo>
                  <a:lnTo>
                    <a:pt x="29199" y="74918"/>
                  </a:lnTo>
                  <a:lnTo>
                    <a:pt x="32895" y="76161"/>
                  </a:lnTo>
                  <a:lnTo>
                    <a:pt x="36206" y="77837"/>
                  </a:lnTo>
                  <a:lnTo>
                    <a:pt x="39260" y="79800"/>
                  </a:lnTo>
                  <a:lnTo>
                    <a:pt x="42990" y="81109"/>
                  </a:lnTo>
                  <a:lnTo>
                    <a:pt x="47169" y="81982"/>
                  </a:lnTo>
                  <a:lnTo>
                    <a:pt x="51649" y="82564"/>
                  </a:lnTo>
                  <a:lnTo>
                    <a:pt x="56328" y="82952"/>
                  </a:lnTo>
                  <a:lnTo>
                    <a:pt x="61142" y="83210"/>
                  </a:lnTo>
                  <a:lnTo>
                    <a:pt x="66044" y="83383"/>
                  </a:lnTo>
                  <a:lnTo>
                    <a:pt x="71005" y="82651"/>
                  </a:lnTo>
                  <a:lnTo>
                    <a:pt x="76006" y="81316"/>
                  </a:lnTo>
                  <a:lnTo>
                    <a:pt x="100245" y="73092"/>
                  </a:lnTo>
                  <a:lnTo>
                    <a:pt x="106506" y="70710"/>
                  </a:lnTo>
                  <a:lnTo>
                    <a:pt x="112373" y="68276"/>
                  </a:lnTo>
                  <a:lnTo>
                    <a:pt x="117978" y="65806"/>
                  </a:lnTo>
                  <a:lnTo>
                    <a:pt x="123408" y="62467"/>
                  </a:lnTo>
                  <a:lnTo>
                    <a:pt x="128721" y="58547"/>
                  </a:lnTo>
                  <a:lnTo>
                    <a:pt x="133957" y="54240"/>
                  </a:lnTo>
                  <a:lnTo>
                    <a:pt x="138294" y="49676"/>
                  </a:lnTo>
                  <a:lnTo>
                    <a:pt x="142032" y="44940"/>
                  </a:lnTo>
                  <a:lnTo>
                    <a:pt x="152048" y="30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752"/>
            <p:cNvSpPr/>
            <p:nvPr/>
          </p:nvSpPr>
          <p:spPr>
            <a:xfrm>
              <a:off x="4663507" y="5760720"/>
              <a:ext cx="98994" cy="22861"/>
            </a:xfrm>
            <a:custGeom>
              <a:avLst/>
              <a:gdLst/>
              <a:ahLst/>
              <a:cxnLst/>
              <a:rect l="0" t="0" r="0" b="0"/>
              <a:pathLst>
                <a:path w="98994" h="22861">
                  <a:moveTo>
                    <a:pt x="68513" y="22860"/>
                  </a:moveTo>
                  <a:lnTo>
                    <a:pt x="60422" y="22860"/>
                  </a:lnTo>
                  <a:lnTo>
                    <a:pt x="56346" y="22013"/>
                  </a:lnTo>
                  <a:lnTo>
                    <a:pt x="51935" y="20603"/>
                  </a:lnTo>
                  <a:lnTo>
                    <a:pt x="47301" y="18815"/>
                  </a:lnTo>
                  <a:lnTo>
                    <a:pt x="43365" y="17623"/>
                  </a:lnTo>
                  <a:lnTo>
                    <a:pt x="39895" y="16829"/>
                  </a:lnTo>
                  <a:lnTo>
                    <a:pt x="36734" y="16299"/>
                  </a:lnTo>
                  <a:lnTo>
                    <a:pt x="33781" y="15946"/>
                  </a:lnTo>
                  <a:lnTo>
                    <a:pt x="30965" y="15711"/>
                  </a:lnTo>
                  <a:lnTo>
                    <a:pt x="28240" y="15554"/>
                  </a:lnTo>
                  <a:lnTo>
                    <a:pt x="22957" y="15379"/>
                  </a:lnTo>
                  <a:lnTo>
                    <a:pt x="12964" y="15281"/>
                  </a:lnTo>
                  <a:lnTo>
                    <a:pt x="0" y="15240"/>
                  </a:lnTo>
                  <a:lnTo>
                    <a:pt x="17847" y="15239"/>
                  </a:lnTo>
                  <a:lnTo>
                    <a:pt x="21189" y="14393"/>
                  </a:lnTo>
                  <a:lnTo>
                    <a:pt x="25111" y="12983"/>
                  </a:lnTo>
                  <a:lnTo>
                    <a:pt x="29418" y="11195"/>
                  </a:lnTo>
                  <a:lnTo>
                    <a:pt x="33136" y="10003"/>
                  </a:lnTo>
                  <a:lnTo>
                    <a:pt x="36462" y="9209"/>
                  </a:lnTo>
                  <a:lnTo>
                    <a:pt x="39525" y="8679"/>
                  </a:lnTo>
                  <a:lnTo>
                    <a:pt x="43261" y="8326"/>
                  </a:lnTo>
                  <a:lnTo>
                    <a:pt x="47445" y="8091"/>
                  </a:lnTo>
                  <a:lnTo>
                    <a:pt x="56610" y="7829"/>
                  </a:lnTo>
                  <a:lnTo>
                    <a:pt x="81318" y="7647"/>
                  </a:lnTo>
                  <a:lnTo>
                    <a:pt x="85516" y="6792"/>
                  </a:lnTo>
                  <a:lnTo>
                    <a:pt x="89161" y="5375"/>
                  </a:lnTo>
                  <a:lnTo>
                    <a:pt x="989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753"/>
            <p:cNvSpPr/>
            <p:nvPr/>
          </p:nvSpPr>
          <p:spPr>
            <a:xfrm>
              <a:off x="4815840" y="5760720"/>
              <a:ext cx="137161" cy="152401"/>
            </a:xfrm>
            <a:custGeom>
              <a:avLst/>
              <a:gdLst/>
              <a:ahLst/>
              <a:cxnLst/>
              <a:rect l="0" t="0" r="0" b="0"/>
              <a:pathLst>
                <a:path w="137161" h="152401">
                  <a:moveTo>
                    <a:pt x="0" y="0"/>
                  </a:moveTo>
                  <a:lnTo>
                    <a:pt x="0" y="4045"/>
                  </a:lnTo>
                  <a:lnTo>
                    <a:pt x="847" y="6083"/>
                  </a:lnTo>
                  <a:lnTo>
                    <a:pt x="4045" y="10606"/>
                  </a:lnTo>
                  <a:lnTo>
                    <a:pt x="5237" y="12997"/>
                  </a:lnTo>
                  <a:lnTo>
                    <a:pt x="6032" y="15438"/>
                  </a:lnTo>
                  <a:lnTo>
                    <a:pt x="6561" y="17912"/>
                  </a:lnTo>
                  <a:lnTo>
                    <a:pt x="7761" y="20408"/>
                  </a:lnTo>
                  <a:lnTo>
                    <a:pt x="9408" y="22919"/>
                  </a:lnTo>
                  <a:lnTo>
                    <a:pt x="11352" y="25438"/>
                  </a:lnTo>
                  <a:lnTo>
                    <a:pt x="13495" y="27119"/>
                  </a:lnTo>
                  <a:lnTo>
                    <a:pt x="15770" y="28239"/>
                  </a:lnTo>
                  <a:lnTo>
                    <a:pt x="18133" y="28986"/>
                  </a:lnTo>
                  <a:lnTo>
                    <a:pt x="19709" y="30331"/>
                  </a:lnTo>
                  <a:lnTo>
                    <a:pt x="20759" y="32074"/>
                  </a:lnTo>
                  <a:lnTo>
                    <a:pt x="21459" y="34083"/>
                  </a:lnTo>
                  <a:lnTo>
                    <a:pt x="24495" y="38572"/>
                  </a:lnTo>
                  <a:lnTo>
                    <a:pt x="26491" y="40955"/>
                  </a:lnTo>
                  <a:lnTo>
                    <a:pt x="28667" y="42543"/>
                  </a:lnTo>
                  <a:lnTo>
                    <a:pt x="30965" y="43602"/>
                  </a:lnTo>
                  <a:lnTo>
                    <a:pt x="33343" y="44308"/>
                  </a:lnTo>
                  <a:lnTo>
                    <a:pt x="35776" y="45626"/>
                  </a:lnTo>
                  <a:lnTo>
                    <a:pt x="38244" y="47350"/>
                  </a:lnTo>
                  <a:lnTo>
                    <a:pt x="40736" y="49347"/>
                  </a:lnTo>
                  <a:lnTo>
                    <a:pt x="43244" y="52371"/>
                  </a:lnTo>
                  <a:lnTo>
                    <a:pt x="45763" y="56080"/>
                  </a:lnTo>
                  <a:lnTo>
                    <a:pt x="48289" y="60248"/>
                  </a:lnTo>
                  <a:lnTo>
                    <a:pt x="51666" y="63871"/>
                  </a:lnTo>
                  <a:lnTo>
                    <a:pt x="55611" y="67134"/>
                  </a:lnTo>
                  <a:lnTo>
                    <a:pt x="59934" y="70156"/>
                  </a:lnTo>
                  <a:lnTo>
                    <a:pt x="63663" y="73864"/>
                  </a:lnTo>
                  <a:lnTo>
                    <a:pt x="66996" y="78029"/>
                  </a:lnTo>
                  <a:lnTo>
                    <a:pt x="70063" y="82500"/>
                  </a:lnTo>
                  <a:lnTo>
                    <a:pt x="72956" y="86326"/>
                  </a:lnTo>
                  <a:lnTo>
                    <a:pt x="75731" y="89724"/>
                  </a:lnTo>
                  <a:lnTo>
                    <a:pt x="78427" y="92836"/>
                  </a:lnTo>
                  <a:lnTo>
                    <a:pt x="81072" y="96604"/>
                  </a:lnTo>
                  <a:lnTo>
                    <a:pt x="83681" y="100809"/>
                  </a:lnTo>
                  <a:lnTo>
                    <a:pt x="86268" y="105307"/>
                  </a:lnTo>
                  <a:lnTo>
                    <a:pt x="89685" y="109151"/>
                  </a:lnTo>
                  <a:lnTo>
                    <a:pt x="93657" y="112560"/>
                  </a:lnTo>
                  <a:lnTo>
                    <a:pt x="97998" y="115680"/>
                  </a:lnTo>
                  <a:lnTo>
                    <a:pt x="101739" y="118607"/>
                  </a:lnTo>
                  <a:lnTo>
                    <a:pt x="105079" y="121405"/>
                  </a:lnTo>
                  <a:lnTo>
                    <a:pt x="108153" y="124116"/>
                  </a:lnTo>
                  <a:lnTo>
                    <a:pt x="113826" y="129387"/>
                  </a:lnTo>
                  <a:lnTo>
                    <a:pt x="124367" y="139670"/>
                  </a:lnTo>
                  <a:lnTo>
                    <a:pt x="126091" y="142220"/>
                  </a:lnTo>
                  <a:lnTo>
                    <a:pt x="127241" y="144767"/>
                  </a:lnTo>
                  <a:lnTo>
                    <a:pt x="128007" y="147310"/>
                  </a:lnTo>
                  <a:lnTo>
                    <a:pt x="129365" y="149008"/>
                  </a:lnTo>
                  <a:lnTo>
                    <a:pt x="131117" y="150138"/>
                  </a:lnTo>
                  <a:lnTo>
                    <a:pt x="13716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754"/>
            <p:cNvSpPr/>
            <p:nvPr/>
          </p:nvSpPr>
          <p:spPr>
            <a:xfrm>
              <a:off x="4762500" y="5814161"/>
              <a:ext cx="213353" cy="190400"/>
            </a:xfrm>
            <a:custGeom>
              <a:avLst/>
              <a:gdLst/>
              <a:ahLst/>
              <a:cxnLst/>
              <a:rect l="0" t="0" r="0" b="0"/>
              <a:pathLst>
                <a:path w="213353" h="190400">
                  <a:moveTo>
                    <a:pt x="205740" y="15139"/>
                  </a:moveTo>
                  <a:lnTo>
                    <a:pt x="212301" y="8578"/>
                  </a:lnTo>
                  <a:lnTo>
                    <a:pt x="212890" y="5732"/>
                  </a:lnTo>
                  <a:lnTo>
                    <a:pt x="213352" y="0"/>
                  </a:lnTo>
                  <a:lnTo>
                    <a:pt x="209312" y="3975"/>
                  </a:lnTo>
                  <a:lnTo>
                    <a:pt x="158371" y="54889"/>
                  </a:lnTo>
                  <a:lnTo>
                    <a:pt x="150454" y="61959"/>
                  </a:lnTo>
                  <a:lnTo>
                    <a:pt x="141790" y="69212"/>
                  </a:lnTo>
                  <a:lnTo>
                    <a:pt x="123131" y="84045"/>
                  </a:lnTo>
                  <a:lnTo>
                    <a:pt x="103549" y="99104"/>
                  </a:lnTo>
                  <a:lnTo>
                    <a:pt x="93586" y="107523"/>
                  </a:lnTo>
                  <a:lnTo>
                    <a:pt x="83558" y="116522"/>
                  </a:lnTo>
                  <a:lnTo>
                    <a:pt x="73485" y="125907"/>
                  </a:lnTo>
                  <a:lnTo>
                    <a:pt x="63383" y="134705"/>
                  </a:lnTo>
                  <a:lnTo>
                    <a:pt x="53262" y="143109"/>
                  </a:lnTo>
                  <a:lnTo>
                    <a:pt x="43128" y="151253"/>
                  </a:lnTo>
                  <a:lnTo>
                    <a:pt x="33832" y="159222"/>
                  </a:lnTo>
                  <a:lnTo>
                    <a:pt x="25094" y="167074"/>
                  </a:lnTo>
                  <a:lnTo>
                    <a:pt x="0" y="190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755"/>
            <p:cNvSpPr/>
            <p:nvPr/>
          </p:nvSpPr>
          <p:spPr>
            <a:xfrm>
              <a:off x="4572031" y="5829303"/>
              <a:ext cx="152370" cy="175125"/>
            </a:xfrm>
            <a:custGeom>
              <a:avLst/>
              <a:gdLst/>
              <a:ahLst/>
              <a:cxnLst/>
              <a:rect l="0" t="0" r="0" b="0"/>
              <a:pathLst>
                <a:path w="152370" h="175125">
                  <a:moveTo>
                    <a:pt x="114270" y="7617"/>
                  </a:moveTo>
                  <a:lnTo>
                    <a:pt x="102134" y="7617"/>
                  </a:lnTo>
                  <a:lnTo>
                    <a:pt x="98559" y="6771"/>
                  </a:lnTo>
                  <a:lnTo>
                    <a:pt x="96176" y="5360"/>
                  </a:lnTo>
                  <a:lnTo>
                    <a:pt x="94587" y="3572"/>
                  </a:lnTo>
                  <a:lnTo>
                    <a:pt x="92681" y="2381"/>
                  </a:lnTo>
                  <a:lnTo>
                    <a:pt x="88306" y="1056"/>
                  </a:lnTo>
                  <a:lnTo>
                    <a:pt x="85127" y="311"/>
                  </a:lnTo>
                  <a:lnTo>
                    <a:pt x="82126" y="137"/>
                  </a:lnTo>
                  <a:lnTo>
                    <a:pt x="77970" y="59"/>
                  </a:lnTo>
                  <a:lnTo>
                    <a:pt x="62406" y="0"/>
                  </a:lnTo>
                  <a:lnTo>
                    <a:pt x="59327" y="2256"/>
                  </a:lnTo>
                  <a:lnTo>
                    <a:pt x="55138" y="6081"/>
                  </a:lnTo>
                  <a:lnTo>
                    <a:pt x="48019" y="12995"/>
                  </a:lnTo>
                  <a:lnTo>
                    <a:pt x="43056" y="17910"/>
                  </a:lnTo>
                  <a:lnTo>
                    <a:pt x="41394" y="21253"/>
                  </a:lnTo>
                  <a:lnTo>
                    <a:pt x="40286" y="25174"/>
                  </a:lnTo>
                  <a:lnTo>
                    <a:pt x="39547" y="29482"/>
                  </a:lnTo>
                  <a:lnTo>
                    <a:pt x="38208" y="34047"/>
                  </a:lnTo>
                  <a:lnTo>
                    <a:pt x="36469" y="38783"/>
                  </a:lnTo>
                  <a:lnTo>
                    <a:pt x="34463" y="43635"/>
                  </a:lnTo>
                  <a:lnTo>
                    <a:pt x="32277" y="48562"/>
                  </a:lnTo>
                  <a:lnTo>
                    <a:pt x="27593" y="58553"/>
                  </a:lnTo>
                  <a:lnTo>
                    <a:pt x="12642" y="88909"/>
                  </a:lnTo>
                  <a:lnTo>
                    <a:pt x="10958" y="93985"/>
                  </a:lnTo>
                  <a:lnTo>
                    <a:pt x="9835" y="99063"/>
                  </a:lnTo>
                  <a:lnTo>
                    <a:pt x="9086" y="104141"/>
                  </a:lnTo>
                  <a:lnTo>
                    <a:pt x="7740" y="109220"/>
                  </a:lnTo>
                  <a:lnTo>
                    <a:pt x="5997" y="114299"/>
                  </a:lnTo>
                  <a:lnTo>
                    <a:pt x="3988" y="119378"/>
                  </a:lnTo>
                  <a:lnTo>
                    <a:pt x="2649" y="124458"/>
                  </a:lnTo>
                  <a:lnTo>
                    <a:pt x="1756" y="129538"/>
                  </a:lnTo>
                  <a:lnTo>
                    <a:pt x="1160" y="134617"/>
                  </a:lnTo>
                  <a:lnTo>
                    <a:pt x="764" y="138851"/>
                  </a:lnTo>
                  <a:lnTo>
                    <a:pt x="499" y="142520"/>
                  </a:lnTo>
                  <a:lnTo>
                    <a:pt x="323" y="145812"/>
                  </a:lnTo>
                  <a:lnTo>
                    <a:pt x="126" y="151728"/>
                  </a:lnTo>
                  <a:lnTo>
                    <a:pt x="0" y="162425"/>
                  </a:lnTo>
                  <a:lnTo>
                    <a:pt x="837" y="165009"/>
                  </a:lnTo>
                  <a:lnTo>
                    <a:pt x="4025" y="170138"/>
                  </a:lnTo>
                  <a:lnTo>
                    <a:pt x="6060" y="171844"/>
                  </a:lnTo>
                  <a:lnTo>
                    <a:pt x="8263" y="172982"/>
                  </a:lnTo>
                  <a:lnTo>
                    <a:pt x="10578" y="173741"/>
                  </a:lnTo>
                  <a:lnTo>
                    <a:pt x="13815" y="174246"/>
                  </a:lnTo>
                  <a:lnTo>
                    <a:pt x="17667" y="174583"/>
                  </a:lnTo>
                  <a:lnTo>
                    <a:pt x="21928" y="174807"/>
                  </a:lnTo>
                  <a:lnTo>
                    <a:pt x="31178" y="175058"/>
                  </a:lnTo>
                  <a:lnTo>
                    <a:pt x="36015" y="175124"/>
                  </a:lnTo>
                  <a:lnTo>
                    <a:pt x="40934" y="174322"/>
                  </a:lnTo>
                  <a:lnTo>
                    <a:pt x="45905" y="172940"/>
                  </a:lnTo>
                  <a:lnTo>
                    <a:pt x="50913" y="171173"/>
                  </a:lnTo>
                  <a:lnTo>
                    <a:pt x="56792" y="169994"/>
                  </a:lnTo>
                  <a:lnTo>
                    <a:pt x="63251" y="169209"/>
                  </a:lnTo>
                  <a:lnTo>
                    <a:pt x="70098" y="168684"/>
                  </a:lnTo>
                  <a:lnTo>
                    <a:pt x="77202" y="167488"/>
                  </a:lnTo>
                  <a:lnTo>
                    <a:pt x="84477" y="165845"/>
                  </a:lnTo>
                  <a:lnTo>
                    <a:pt x="91868" y="163902"/>
                  </a:lnTo>
                  <a:lnTo>
                    <a:pt x="99335" y="161761"/>
                  </a:lnTo>
                  <a:lnTo>
                    <a:pt x="114405" y="157123"/>
                  </a:lnTo>
                  <a:lnTo>
                    <a:pt x="152369" y="1447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756"/>
            <p:cNvSpPr/>
            <p:nvPr/>
          </p:nvSpPr>
          <p:spPr>
            <a:xfrm>
              <a:off x="8686800" y="5113121"/>
              <a:ext cx="312421" cy="327415"/>
            </a:xfrm>
            <a:custGeom>
              <a:avLst/>
              <a:gdLst/>
              <a:ahLst/>
              <a:cxnLst/>
              <a:rect l="0" t="0" r="0" b="0"/>
              <a:pathLst>
                <a:path w="312421" h="327415">
                  <a:moveTo>
                    <a:pt x="106680" y="15139"/>
                  </a:moveTo>
                  <a:lnTo>
                    <a:pt x="113243" y="8578"/>
                  </a:lnTo>
                  <a:lnTo>
                    <a:pt x="113830" y="5732"/>
                  </a:lnTo>
                  <a:lnTo>
                    <a:pt x="114292" y="0"/>
                  </a:lnTo>
                  <a:lnTo>
                    <a:pt x="110253" y="3974"/>
                  </a:lnTo>
                  <a:lnTo>
                    <a:pt x="109062" y="6003"/>
                  </a:lnTo>
                  <a:lnTo>
                    <a:pt x="106538" y="13749"/>
                  </a:lnTo>
                  <a:lnTo>
                    <a:pt x="102949" y="21859"/>
                  </a:lnTo>
                  <a:lnTo>
                    <a:pt x="100805" y="27239"/>
                  </a:lnTo>
                  <a:lnTo>
                    <a:pt x="96167" y="39990"/>
                  </a:lnTo>
                  <a:lnTo>
                    <a:pt x="81250" y="83894"/>
                  </a:lnTo>
                  <a:lnTo>
                    <a:pt x="77873" y="92302"/>
                  </a:lnTo>
                  <a:lnTo>
                    <a:pt x="73928" y="101294"/>
                  </a:lnTo>
                  <a:lnTo>
                    <a:pt x="69607" y="110676"/>
                  </a:lnTo>
                  <a:lnTo>
                    <a:pt x="60287" y="132388"/>
                  </a:lnTo>
                  <a:lnTo>
                    <a:pt x="55432" y="144105"/>
                  </a:lnTo>
                  <a:lnTo>
                    <a:pt x="50501" y="155304"/>
                  </a:lnTo>
                  <a:lnTo>
                    <a:pt x="40507" y="176777"/>
                  </a:lnTo>
                  <a:lnTo>
                    <a:pt x="36319" y="187244"/>
                  </a:lnTo>
                  <a:lnTo>
                    <a:pt x="32679" y="197609"/>
                  </a:lnTo>
                  <a:lnTo>
                    <a:pt x="29406" y="207905"/>
                  </a:lnTo>
                  <a:lnTo>
                    <a:pt x="23511" y="228377"/>
                  </a:lnTo>
                  <a:lnTo>
                    <a:pt x="20754" y="238578"/>
                  </a:lnTo>
                  <a:lnTo>
                    <a:pt x="15432" y="256685"/>
                  </a:lnTo>
                  <a:lnTo>
                    <a:pt x="12829" y="265070"/>
                  </a:lnTo>
                  <a:lnTo>
                    <a:pt x="11092" y="272353"/>
                  </a:lnTo>
                  <a:lnTo>
                    <a:pt x="9936" y="278901"/>
                  </a:lnTo>
                  <a:lnTo>
                    <a:pt x="9164" y="284961"/>
                  </a:lnTo>
                  <a:lnTo>
                    <a:pt x="7802" y="290693"/>
                  </a:lnTo>
                  <a:lnTo>
                    <a:pt x="6048" y="296209"/>
                  </a:lnTo>
                  <a:lnTo>
                    <a:pt x="2688" y="306005"/>
                  </a:lnTo>
                  <a:lnTo>
                    <a:pt x="1195" y="313182"/>
                  </a:lnTo>
                  <a:lnTo>
                    <a:pt x="353" y="321982"/>
                  </a:lnTo>
                  <a:lnTo>
                    <a:pt x="9" y="327414"/>
                  </a:lnTo>
                  <a:lnTo>
                    <a:pt x="0" y="302864"/>
                  </a:lnTo>
                  <a:lnTo>
                    <a:pt x="2259" y="295135"/>
                  </a:lnTo>
                  <a:lnTo>
                    <a:pt x="5238" y="286055"/>
                  </a:lnTo>
                  <a:lnTo>
                    <a:pt x="6561" y="276375"/>
                  </a:lnTo>
                  <a:lnTo>
                    <a:pt x="9407" y="266429"/>
                  </a:lnTo>
                  <a:lnTo>
                    <a:pt x="11352" y="261406"/>
                  </a:lnTo>
                  <a:lnTo>
                    <a:pt x="14341" y="255516"/>
                  </a:lnTo>
                  <a:lnTo>
                    <a:pt x="18027" y="249050"/>
                  </a:lnTo>
                  <a:lnTo>
                    <a:pt x="22179" y="242200"/>
                  </a:lnTo>
                  <a:lnTo>
                    <a:pt x="25792" y="235093"/>
                  </a:lnTo>
                  <a:lnTo>
                    <a:pt x="29048" y="227815"/>
                  </a:lnTo>
                  <a:lnTo>
                    <a:pt x="32065" y="220422"/>
                  </a:lnTo>
                  <a:lnTo>
                    <a:pt x="35770" y="213802"/>
                  </a:lnTo>
                  <a:lnTo>
                    <a:pt x="39933" y="207695"/>
                  </a:lnTo>
                  <a:lnTo>
                    <a:pt x="44402" y="201929"/>
                  </a:lnTo>
                  <a:lnTo>
                    <a:pt x="48228" y="196393"/>
                  </a:lnTo>
                  <a:lnTo>
                    <a:pt x="51625" y="191008"/>
                  </a:lnTo>
                  <a:lnTo>
                    <a:pt x="54738" y="185725"/>
                  </a:lnTo>
                  <a:lnTo>
                    <a:pt x="58505" y="180510"/>
                  </a:lnTo>
                  <a:lnTo>
                    <a:pt x="62710" y="175340"/>
                  </a:lnTo>
                  <a:lnTo>
                    <a:pt x="67207" y="170200"/>
                  </a:lnTo>
                  <a:lnTo>
                    <a:pt x="76719" y="159973"/>
                  </a:lnTo>
                  <a:lnTo>
                    <a:pt x="92578" y="143655"/>
                  </a:lnTo>
                  <a:lnTo>
                    <a:pt x="100694" y="137733"/>
                  </a:lnTo>
                  <a:lnTo>
                    <a:pt x="111613" y="131077"/>
                  </a:lnTo>
                  <a:lnTo>
                    <a:pt x="115364" y="130167"/>
                  </a:lnTo>
                  <a:lnTo>
                    <a:pt x="117549" y="129925"/>
                  </a:lnTo>
                  <a:lnTo>
                    <a:pt x="119852" y="130609"/>
                  </a:lnTo>
                  <a:lnTo>
                    <a:pt x="124671" y="133628"/>
                  </a:lnTo>
                  <a:lnTo>
                    <a:pt x="126295" y="135618"/>
                  </a:lnTo>
                  <a:lnTo>
                    <a:pt x="127375" y="137792"/>
                  </a:lnTo>
                  <a:lnTo>
                    <a:pt x="128579" y="142465"/>
                  </a:lnTo>
                  <a:lnTo>
                    <a:pt x="129112" y="147364"/>
                  </a:lnTo>
                  <a:lnTo>
                    <a:pt x="131608" y="154621"/>
                  </a:lnTo>
                  <a:lnTo>
                    <a:pt x="134693" y="162645"/>
                  </a:lnTo>
                  <a:lnTo>
                    <a:pt x="136430" y="172768"/>
                  </a:lnTo>
                  <a:lnTo>
                    <a:pt x="136835" y="181434"/>
                  </a:lnTo>
                  <a:lnTo>
                    <a:pt x="137063" y="195833"/>
                  </a:lnTo>
                  <a:lnTo>
                    <a:pt x="137159" y="234648"/>
                  </a:lnTo>
                  <a:lnTo>
                    <a:pt x="138006" y="238525"/>
                  </a:lnTo>
                  <a:lnTo>
                    <a:pt x="143192" y="248573"/>
                  </a:lnTo>
                  <a:lnTo>
                    <a:pt x="143721" y="249502"/>
                  </a:lnTo>
                  <a:lnTo>
                    <a:pt x="144921" y="250121"/>
                  </a:lnTo>
                  <a:lnTo>
                    <a:pt x="151248" y="251195"/>
                  </a:lnTo>
                  <a:lnTo>
                    <a:pt x="154145" y="249028"/>
                  </a:lnTo>
                  <a:lnTo>
                    <a:pt x="162905" y="240739"/>
                  </a:lnTo>
                  <a:lnTo>
                    <a:pt x="170051" y="235915"/>
                  </a:lnTo>
                  <a:lnTo>
                    <a:pt x="178873" y="230101"/>
                  </a:lnTo>
                  <a:lnTo>
                    <a:pt x="188436" y="221874"/>
                  </a:lnTo>
                  <a:lnTo>
                    <a:pt x="196074" y="212572"/>
                  </a:lnTo>
                  <a:lnTo>
                    <a:pt x="226387" y="167053"/>
                  </a:lnTo>
                  <a:lnTo>
                    <a:pt x="231358" y="160442"/>
                  </a:lnTo>
                  <a:lnTo>
                    <a:pt x="236365" y="154341"/>
                  </a:lnTo>
                  <a:lnTo>
                    <a:pt x="241398" y="148580"/>
                  </a:lnTo>
                  <a:lnTo>
                    <a:pt x="246445" y="142200"/>
                  </a:lnTo>
                  <a:lnTo>
                    <a:pt x="251503" y="135406"/>
                  </a:lnTo>
                  <a:lnTo>
                    <a:pt x="256569" y="128337"/>
                  </a:lnTo>
                  <a:lnTo>
                    <a:pt x="260794" y="121931"/>
                  </a:lnTo>
                  <a:lnTo>
                    <a:pt x="264457" y="115967"/>
                  </a:lnTo>
                  <a:lnTo>
                    <a:pt x="267744" y="110298"/>
                  </a:lnTo>
                  <a:lnTo>
                    <a:pt x="271630" y="104825"/>
                  </a:lnTo>
                  <a:lnTo>
                    <a:pt x="275913" y="99483"/>
                  </a:lnTo>
                  <a:lnTo>
                    <a:pt x="280463" y="94228"/>
                  </a:lnTo>
                  <a:lnTo>
                    <a:pt x="284342" y="89032"/>
                  </a:lnTo>
                  <a:lnTo>
                    <a:pt x="287775" y="83874"/>
                  </a:lnTo>
                  <a:lnTo>
                    <a:pt x="293846" y="74475"/>
                  </a:lnTo>
                  <a:lnTo>
                    <a:pt x="301179" y="65270"/>
                  </a:lnTo>
                  <a:lnTo>
                    <a:pt x="303192" y="62819"/>
                  </a:lnTo>
                  <a:lnTo>
                    <a:pt x="304575" y="62166"/>
                  </a:lnTo>
                  <a:lnTo>
                    <a:pt x="311221" y="61031"/>
                  </a:lnTo>
                  <a:lnTo>
                    <a:pt x="311621" y="61820"/>
                  </a:lnTo>
                  <a:lnTo>
                    <a:pt x="312065" y="64955"/>
                  </a:lnTo>
                  <a:lnTo>
                    <a:pt x="312263" y="71428"/>
                  </a:lnTo>
                  <a:lnTo>
                    <a:pt x="312420" y="131053"/>
                  </a:lnTo>
                  <a:lnTo>
                    <a:pt x="311573" y="137288"/>
                  </a:lnTo>
                  <a:lnTo>
                    <a:pt x="310162" y="143138"/>
                  </a:lnTo>
                  <a:lnTo>
                    <a:pt x="308376" y="148732"/>
                  </a:lnTo>
                  <a:lnTo>
                    <a:pt x="307184" y="154154"/>
                  </a:lnTo>
                  <a:lnTo>
                    <a:pt x="306390" y="159463"/>
                  </a:lnTo>
                  <a:lnTo>
                    <a:pt x="305859" y="164695"/>
                  </a:lnTo>
                  <a:lnTo>
                    <a:pt x="305507" y="169876"/>
                  </a:lnTo>
                  <a:lnTo>
                    <a:pt x="305271" y="175024"/>
                  </a:lnTo>
                  <a:lnTo>
                    <a:pt x="305114" y="180149"/>
                  </a:lnTo>
                  <a:lnTo>
                    <a:pt x="304164" y="184412"/>
                  </a:lnTo>
                  <a:lnTo>
                    <a:pt x="299626" y="194458"/>
                  </a:lnTo>
                  <a:lnTo>
                    <a:pt x="297395" y="204546"/>
                  </a:lnTo>
                  <a:lnTo>
                    <a:pt x="297181" y="2056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757"/>
            <p:cNvSpPr/>
            <p:nvPr/>
          </p:nvSpPr>
          <p:spPr>
            <a:xfrm>
              <a:off x="9031310" y="5143500"/>
              <a:ext cx="181271" cy="266559"/>
            </a:xfrm>
            <a:custGeom>
              <a:avLst/>
              <a:gdLst/>
              <a:ahLst/>
              <a:cxnLst/>
              <a:rect l="0" t="0" r="0" b="0"/>
              <a:pathLst>
                <a:path w="181271" h="266559">
                  <a:moveTo>
                    <a:pt x="112690" y="0"/>
                  </a:moveTo>
                  <a:lnTo>
                    <a:pt x="119251" y="6561"/>
                  </a:lnTo>
                  <a:lnTo>
                    <a:pt x="119839" y="11665"/>
                  </a:lnTo>
                  <a:lnTo>
                    <a:pt x="119997" y="15397"/>
                  </a:lnTo>
                  <a:lnTo>
                    <a:pt x="118407" y="18731"/>
                  </a:lnTo>
                  <a:lnTo>
                    <a:pt x="115656" y="21801"/>
                  </a:lnTo>
                  <a:lnTo>
                    <a:pt x="112127" y="24694"/>
                  </a:lnTo>
                  <a:lnTo>
                    <a:pt x="108927" y="28316"/>
                  </a:lnTo>
                  <a:lnTo>
                    <a:pt x="105949" y="32424"/>
                  </a:lnTo>
                  <a:lnTo>
                    <a:pt x="95452" y="48554"/>
                  </a:lnTo>
                  <a:lnTo>
                    <a:pt x="91039" y="55229"/>
                  </a:lnTo>
                  <a:lnTo>
                    <a:pt x="87248" y="62219"/>
                  </a:lnTo>
                  <a:lnTo>
                    <a:pt x="83876" y="69420"/>
                  </a:lnTo>
                  <a:lnTo>
                    <a:pt x="80781" y="76760"/>
                  </a:lnTo>
                  <a:lnTo>
                    <a:pt x="77871" y="84193"/>
                  </a:lnTo>
                  <a:lnTo>
                    <a:pt x="72379" y="99226"/>
                  </a:lnTo>
                  <a:lnTo>
                    <a:pt x="68883" y="106791"/>
                  </a:lnTo>
                  <a:lnTo>
                    <a:pt x="64860" y="114374"/>
                  </a:lnTo>
                  <a:lnTo>
                    <a:pt x="60482" y="121969"/>
                  </a:lnTo>
                  <a:lnTo>
                    <a:pt x="55871" y="129573"/>
                  </a:lnTo>
                  <a:lnTo>
                    <a:pt x="46233" y="144794"/>
                  </a:lnTo>
                  <a:lnTo>
                    <a:pt x="42138" y="152410"/>
                  </a:lnTo>
                  <a:lnTo>
                    <a:pt x="38562" y="160027"/>
                  </a:lnTo>
                  <a:lnTo>
                    <a:pt x="35332" y="167644"/>
                  </a:lnTo>
                  <a:lnTo>
                    <a:pt x="31485" y="175263"/>
                  </a:lnTo>
                  <a:lnTo>
                    <a:pt x="27226" y="182882"/>
                  </a:lnTo>
                  <a:lnTo>
                    <a:pt x="22695" y="190502"/>
                  </a:lnTo>
                  <a:lnTo>
                    <a:pt x="18826" y="198121"/>
                  </a:lnTo>
                  <a:lnTo>
                    <a:pt x="15402" y="205741"/>
                  </a:lnTo>
                  <a:lnTo>
                    <a:pt x="12271" y="213361"/>
                  </a:lnTo>
                  <a:lnTo>
                    <a:pt x="9338" y="219287"/>
                  </a:lnTo>
                  <a:lnTo>
                    <a:pt x="6534" y="224085"/>
                  </a:lnTo>
                  <a:lnTo>
                    <a:pt x="3821" y="228129"/>
                  </a:lnTo>
                  <a:lnTo>
                    <a:pt x="2010" y="232520"/>
                  </a:lnTo>
                  <a:lnTo>
                    <a:pt x="805" y="237140"/>
                  </a:lnTo>
                  <a:lnTo>
                    <a:pt x="0" y="241914"/>
                  </a:lnTo>
                  <a:lnTo>
                    <a:pt x="310" y="245942"/>
                  </a:lnTo>
                  <a:lnTo>
                    <a:pt x="1363" y="249475"/>
                  </a:lnTo>
                  <a:lnTo>
                    <a:pt x="4791" y="255658"/>
                  </a:lnTo>
                  <a:lnTo>
                    <a:pt x="9138" y="261228"/>
                  </a:lnTo>
                  <a:lnTo>
                    <a:pt x="11481" y="263052"/>
                  </a:lnTo>
                  <a:lnTo>
                    <a:pt x="13891" y="264268"/>
                  </a:lnTo>
                  <a:lnTo>
                    <a:pt x="18826" y="265619"/>
                  </a:lnTo>
                  <a:lnTo>
                    <a:pt x="23843" y="266220"/>
                  </a:lnTo>
                  <a:lnTo>
                    <a:pt x="28058" y="266380"/>
                  </a:lnTo>
                  <a:lnTo>
                    <a:pt x="39516" y="266558"/>
                  </a:lnTo>
                  <a:lnTo>
                    <a:pt x="45280" y="265759"/>
                  </a:lnTo>
                  <a:lnTo>
                    <a:pt x="50817" y="264379"/>
                  </a:lnTo>
                  <a:lnTo>
                    <a:pt x="75916" y="256082"/>
                  </a:lnTo>
                  <a:lnTo>
                    <a:pt x="83940" y="252848"/>
                  </a:lnTo>
                  <a:lnTo>
                    <a:pt x="92676" y="248999"/>
                  </a:lnTo>
                  <a:lnTo>
                    <a:pt x="101888" y="244739"/>
                  </a:lnTo>
                  <a:lnTo>
                    <a:pt x="110568" y="240206"/>
                  </a:lnTo>
                  <a:lnTo>
                    <a:pt x="118896" y="235491"/>
                  </a:lnTo>
                  <a:lnTo>
                    <a:pt x="126987" y="230654"/>
                  </a:lnTo>
                  <a:lnTo>
                    <a:pt x="134921" y="224889"/>
                  </a:lnTo>
                  <a:lnTo>
                    <a:pt x="142750" y="218506"/>
                  </a:lnTo>
                  <a:lnTo>
                    <a:pt x="150510" y="211711"/>
                  </a:lnTo>
                  <a:lnTo>
                    <a:pt x="157376" y="204641"/>
                  </a:lnTo>
                  <a:lnTo>
                    <a:pt x="163648" y="197387"/>
                  </a:lnTo>
                  <a:lnTo>
                    <a:pt x="18127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758"/>
            <p:cNvSpPr/>
            <p:nvPr/>
          </p:nvSpPr>
          <p:spPr>
            <a:xfrm>
              <a:off x="9121520" y="5151122"/>
              <a:ext cx="113921" cy="15239"/>
            </a:xfrm>
            <a:custGeom>
              <a:avLst/>
              <a:gdLst/>
              <a:ahLst/>
              <a:cxnLst/>
              <a:rect l="0" t="0" r="0" b="0"/>
              <a:pathLst>
                <a:path w="113921" h="15239">
                  <a:moveTo>
                    <a:pt x="37720" y="15238"/>
                  </a:moveTo>
                  <a:lnTo>
                    <a:pt x="0" y="15238"/>
                  </a:lnTo>
                  <a:lnTo>
                    <a:pt x="721" y="14392"/>
                  </a:lnTo>
                  <a:lnTo>
                    <a:pt x="2047" y="12981"/>
                  </a:lnTo>
                  <a:lnTo>
                    <a:pt x="3779" y="11194"/>
                  </a:lnTo>
                  <a:lnTo>
                    <a:pt x="5780" y="10001"/>
                  </a:lnTo>
                  <a:lnTo>
                    <a:pt x="7959" y="9207"/>
                  </a:lnTo>
                  <a:lnTo>
                    <a:pt x="10261" y="8677"/>
                  </a:lnTo>
                  <a:lnTo>
                    <a:pt x="12640" y="7478"/>
                  </a:lnTo>
                  <a:lnTo>
                    <a:pt x="15074" y="5831"/>
                  </a:lnTo>
                  <a:lnTo>
                    <a:pt x="17543" y="3887"/>
                  </a:lnTo>
                  <a:lnTo>
                    <a:pt x="20035" y="2591"/>
                  </a:lnTo>
                  <a:lnTo>
                    <a:pt x="22544" y="1726"/>
                  </a:lnTo>
                  <a:lnTo>
                    <a:pt x="25063" y="1150"/>
                  </a:lnTo>
                  <a:lnTo>
                    <a:pt x="28435" y="766"/>
                  </a:lnTo>
                  <a:lnTo>
                    <a:pt x="32377" y="510"/>
                  </a:lnTo>
                  <a:lnTo>
                    <a:pt x="36698" y="340"/>
                  </a:lnTo>
                  <a:lnTo>
                    <a:pt x="46015" y="150"/>
                  </a:lnTo>
                  <a:lnTo>
                    <a:pt x="99413" y="0"/>
                  </a:lnTo>
                  <a:lnTo>
                    <a:pt x="102556" y="846"/>
                  </a:lnTo>
                  <a:lnTo>
                    <a:pt x="105497" y="2257"/>
                  </a:lnTo>
                  <a:lnTo>
                    <a:pt x="113920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759"/>
            <p:cNvSpPr/>
            <p:nvPr/>
          </p:nvSpPr>
          <p:spPr>
            <a:xfrm>
              <a:off x="9121140" y="5250180"/>
              <a:ext cx="106681" cy="30449"/>
            </a:xfrm>
            <a:custGeom>
              <a:avLst/>
              <a:gdLst/>
              <a:ahLst/>
              <a:cxnLst/>
              <a:rect l="0" t="0" r="0" b="0"/>
              <a:pathLst>
                <a:path w="106681" h="30449">
                  <a:moveTo>
                    <a:pt x="0" y="0"/>
                  </a:moveTo>
                  <a:lnTo>
                    <a:pt x="0" y="26405"/>
                  </a:lnTo>
                  <a:lnTo>
                    <a:pt x="846" y="27763"/>
                  </a:lnTo>
                  <a:lnTo>
                    <a:pt x="2258" y="28669"/>
                  </a:lnTo>
                  <a:lnTo>
                    <a:pt x="6561" y="30122"/>
                  </a:lnTo>
                  <a:lnTo>
                    <a:pt x="8607" y="30241"/>
                  </a:lnTo>
                  <a:lnTo>
                    <a:pt x="15396" y="30374"/>
                  </a:lnTo>
                  <a:lnTo>
                    <a:pt x="24694" y="30448"/>
                  </a:lnTo>
                  <a:lnTo>
                    <a:pt x="28315" y="29612"/>
                  </a:lnTo>
                  <a:lnTo>
                    <a:pt x="32425" y="28208"/>
                  </a:lnTo>
                  <a:lnTo>
                    <a:pt x="36856" y="26425"/>
                  </a:lnTo>
                  <a:lnTo>
                    <a:pt x="48554" y="22187"/>
                  </a:lnTo>
                  <a:lnTo>
                    <a:pt x="55229" y="19871"/>
                  </a:lnTo>
                  <a:lnTo>
                    <a:pt x="61373" y="17481"/>
                  </a:lnTo>
                  <a:lnTo>
                    <a:pt x="67162" y="15041"/>
                  </a:lnTo>
                  <a:lnTo>
                    <a:pt x="72714" y="12567"/>
                  </a:lnTo>
                  <a:lnTo>
                    <a:pt x="78957" y="10071"/>
                  </a:lnTo>
                  <a:lnTo>
                    <a:pt x="1066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760"/>
            <p:cNvSpPr/>
            <p:nvPr/>
          </p:nvSpPr>
          <p:spPr>
            <a:xfrm>
              <a:off x="9334501" y="5113161"/>
              <a:ext cx="312314" cy="175120"/>
            </a:xfrm>
            <a:custGeom>
              <a:avLst/>
              <a:gdLst/>
              <a:ahLst/>
              <a:cxnLst/>
              <a:rect l="0" t="0" r="0" b="0"/>
              <a:pathLst>
                <a:path w="312314" h="175120">
                  <a:moveTo>
                    <a:pt x="15239" y="83679"/>
                  </a:moveTo>
                  <a:lnTo>
                    <a:pt x="15239" y="108897"/>
                  </a:lnTo>
                  <a:lnTo>
                    <a:pt x="14393" y="111498"/>
                  </a:lnTo>
                  <a:lnTo>
                    <a:pt x="11194" y="116645"/>
                  </a:lnTo>
                  <a:lnTo>
                    <a:pt x="10001" y="120050"/>
                  </a:lnTo>
                  <a:lnTo>
                    <a:pt x="9208" y="124013"/>
                  </a:lnTo>
                  <a:lnTo>
                    <a:pt x="8678" y="128348"/>
                  </a:lnTo>
                  <a:lnTo>
                    <a:pt x="8325" y="132086"/>
                  </a:lnTo>
                  <a:lnTo>
                    <a:pt x="8090" y="135423"/>
                  </a:lnTo>
                  <a:lnTo>
                    <a:pt x="7933" y="138495"/>
                  </a:lnTo>
                  <a:lnTo>
                    <a:pt x="6982" y="141390"/>
                  </a:lnTo>
                  <a:lnTo>
                    <a:pt x="5501" y="144166"/>
                  </a:lnTo>
                  <a:lnTo>
                    <a:pt x="3667" y="146863"/>
                  </a:lnTo>
                  <a:lnTo>
                    <a:pt x="1630" y="152119"/>
                  </a:lnTo>
                  <a:lnTo>
                    <a:pt x="725" y="157277"/>
                  </a:lnTo>
                  <a:lnTo>
                    <a:pt x="321" y="162391"/>
                  </a:lnTo>
                  <a:lnTo>
                    <a:pt x="143" y="167486"/>
                  </a:lnTo>
                  <a:lnTo>
                    <a:pt x="1" y="174987"/>
                  </a:lnTo>
                  <a:lnTo>
                    <a:pt x="0" y="166989"/>
                  </a:lnTo>
                  <a:lnTo>
                    <a:pt x="846" y="163772"/>
                  </a:lnTo>
                  <a:lnTo>
                    <a:pt x="2257" y="160781"/>
                  </a:lnTo>
                  <a:lnTo>
                    <a:pt x="4044" y="157940"/>
                  </a:lnTo>
                  <a:lnTo>
                    <a:pt x="8288" y="152526"/>
                  </a:lnTo>
                  <a:lnTo>
                    <a:pt x="10605" y="149897"/>
                  </a:lnTo>
                  <a:lnTo>
                    <a:pt x="12996" y="146451"/>
                  </a:lnTo>
                  <a:lnTo>
                    <a:pt x="15438" y="142460"/>
                  </a:lnTo>
                  <a:lnTo>
                    <a:pt x="17911" y="138106"/>
                  </a:lnTo>
                  <a:lnTo>
                    <a:pt x="22918" y="128753"/>
                  </a:lnTo>
                  <a:lnTo>
                    <a:pt x="25438" y="123889"/>
                  </a:lnTo>
                  <a:lnTo>
                    <a:pt x="27965" y="119799"/>
                  </a:lnTo>
                  <a:lnTo>
                    <a:pt x="30497" y="116226"/>
                  </a:lnTo>
                  <a:lnTo>
                    <a:pt x="33031" y="112996"/>
                  </a:lnTo>
                  <a:lnTo>
                    <a:pt x="35567" y="109151"/>
                  </a:lnTo>
                  <a:lnTo>
                    <a:pt x="38103" y="104893"/>
                  </a:lnTo>
                  <a:lnTo>
                    <a:pt x="40641" y="100362"/>
                  </a:lnTo>
                  <a:lnTo>
                    <a:pt x="45720" y="90811"/>
                  </a:lnTo>
                  <a:lnTo>
                    <a:pt x="48260" y="85894"/>
                  </a:lnTo>
                  <a:lnTo>
                    <a:pt x="50799" y="81769"/>
                  </a:lnTo>
                  <a:lnTo>
                    <a:pt x="53339" y="78173"/>
                  </a:lnTo>
                  <a:lnTo>
                    <a:pt x="55879" y="74928"/>
                  </a:lnTo>
                  <a:lnTo>
                    <a:pt x="58419" y="72765"/>
                  </a:lnTo>
                  <a:lnTo>
                    <a:pt x="60960" y="71323"/>
                  </a:lnTo>
                  <a:lnTo>
                    <a:pt x="63500" y="70361"/>
                  </a:lnTo>
                  <a:lnTo>
                    <a:pt x="68579" y="67036"/>
                  </a:lnTo>
                  <a:lnTo>
                    <a:pt x="74694" y="62047"/>
                  </a:lnTo>
                  <a:lnTo>
                    <a:pt x="77788" y="61364"/>
                  </a:lnTo>
                  <a:lnTo>
                    <a:pt x="79797" y="61182"/>
                  </a:lnTo>
                  <a:lnTo>
                    <a:pt x="81985" y="61908"/>
                  </a:lnTo>
                  <a:lnTo>
                    <a:pt x="89321" y="66898"/>
                  </a:lnTo>
                  <a:lnTo>
                    <a:pt x="90026" y="67412"/>
                  </a:lnTo>
                  <a:lnTo>
                    <a:pt x="90811" y="72498"/>
                  </a:lnTo>
                  <a:lnTo>
                    <a:pt x="91021" y="76225"/>
                  </a:lnTo>
                  <a:lnTo>
                    <a:pt x="92006" y="78709"/>
                  </a:lnTo>
                  <a:lnTo>
                    <a:pt x="93511" y="80365"/>
                  </a:lnTo>
                  <a:lnTo>
                    <a:pt x="95361" y="81470"/>
                  </a:lnTo>
                  <a:lnTo>
                    <a:pt x="96592" y="83900"/>
                  </a:lnTo>
                  <a:lnTo>
                    <a:pt x="97416" y="87213"/>
                  </a:lnTo>
                  <a:lnTo>
                    <a:pt x="97963" y="91114"/>
                  </a:lnTo>
                  <a:lnTo>
                    <a:pt x="99175" y="94563"/>
                  </a:lnTo>
                  <a:lnTo>
                    <a:pt x="100830" y="97708"/>
                  </a:lnTo>
                  <a:lnTo>
                    <a:pt x="102780" y="100652"/>
                  </a:lnTo>
                  <a:lnTo>
                    <a:pt x="104079" y="103461"/>
                  </a:lnTo>
                  <a:lnTo>
                    <a:pt x="105524" y="108840"/>
                  </a:lnTo>
                  <a:lnTo>
                    <a:pt x="105909" y="112306"/>
                  </a:lnTo>
                  <a:lnTo>
                    <a:pt x="106166" y="116310"/>
                  </a:lnTo>
                  <a:lnTo>
                    <a:pt x="106336" y="120673"/>
                  </a:lnTo>
                  <a:lnTo>
                    <a:pt x="107298" y="124429"/>
                  </a:lnTo>
                  <a:lnTo>
                    <a:pt x="108785" y="127778"/>
                  </a:lnTo>
                  <a:lnTo>
                    <a:pt x="110623" y="130859"/>
                  </a:lnTo>
                  <a:lnTo>
                    <a:pt x="112696" y="132912"/>
                  </a:lnTo>
                  <a:lnTo>
                    <a:pt x="114923" y="134281"/>
                  </a:lnTo>
                  <a:lnTo>
                    <a:pt x="119657" y="135802"/>
                  </a:lnTo>
                  <a:lnTo>
                    <a:pt x="127080" y="136658"/>
                  </a:lnTo>
                  <a:lnTo>
                    <a:pt x="132115" y="136859"/>
                  </a:lnTo>
                  <a:lnTo>
                    <a:pt x="134643" y="136065"/>
                  </a:lnTo>
                  <a:lnTo>
                    <a:pt x="151367" y="126399"/>
                  </a:lnTo>
                  <a:lnTo>
                    <a:pt x="165545" y="119102"/>
                  </a:lnTo>
                  <a:lnTo>
                    <a:pt x="170477" y="115761"/>
                  </a:lnTo>
                  <a:lnTo>
                    <a:pt x="175457" y="111840"/>
                  </a:lnTo>
                  <a:lnTo>
                    <a:pt x="180472" y="107533"/>
                  </a:lnTo>
                  <a:lnTo>
                    <a:pt x="185506" y="102968"/>
                  </a:lnTo>
                  <a:lnTo>
                    <a:pt x="195617" y="93381"/>
                  </a:lnTo>
                  <a:lnTo>
                    <a:pt x="241301" y="48107"/>
                  </a:lnTo>
                  <a:lnTo>
                    <a:pt x="246379" y="43878"/>
                  </a:lnTo>
                  <a:lnTo>
                    <a:pt x="251459" y="40212"/>
                  </a:lnTo>
                  <a:lnTo>
                    <a:pt x="256539" y="36921"/>
                  </a:lnTo>
                  <a:lnTo>
                    <a:pt x="261619" y="33033"/>
                  </a:lnTo>
                  <a:lnTo>
                    <a:pt x="266698" y="28748"/>
                  </a:lnTo>
                  <a:lnTo>
                    <a:pt x="276012" y="20319"/>
                  </a:lnTo>
                  <a:lnTo>
                    <a:pt x="282972" y="13750"/>
                  </a:lnTo>
                  <a:lnTo>
                    <a:pt x="291652" y="5292"/>
                  </a:lnTo>
                  <a:lnTo>
                    <a:pt x="294341" y="3481"/>
                  </a:lnTo>
                  <a:lnTo>
                    <a:pt x="303254" y="336"/>
                  </a:lnTo>
                  <a:lnTo>
                    <a:pt x="308386" y="0"/>
                  </a:lnTo>
                  <a:lnTo>
                    <a:pt x="309730" y="800"/>
                  </a:lnTo>
                  <a:lnTo>
                    <a:pt x="310626" y="2179"/>
                  </a:lnTo>
                  <a:lnTo>
                    <a:pt x="311623" y="5970"/>
                  </a:lnTo>
                  <a:lnTo>
                    <a:pt x="312065" y="10477"/>
                  </a:lnTo>
                  <a:lnTo>
                    <a:pt x="312182" y="13711"/>
                  </a:lnTo>
                  <a:lnTo>
                    <a:pt x="312313" y="21820"/>
                  </a:lnTo>
                  <a:lnTo>
                    <a:pt x="311502" y="25506"/>
                  </a:lnTo>
                  <a:lnTo>
                    <a:pt x="310115" y="28810"/>
                  </a:lnTo>
                  <a:lnTo>
                    <a:pt x="308343" y="31860"/>
                  </a:lnTo>
                  <a:lnTo>
                    <a:pt x="307161" y="36433"/>
                  </a:lnTo>
                  <a:lnTo>
                    <a:pt x="306373" y="42021"/>
                  </a:lnTo>
                  <a:lnTo>
                    <a:pt x="305849" y="48287"/>
                  </a:lnTo>
                  <a:lnTo>
                    <a:pt x="305499" y="54158"/>
                  </a:lnTo>
                  <a:lnTo>
                    <a:pt x="305108" y="65197"/>
                  </a:lnTo>
                  <a:lnTo>
                    <a:pt x="304160" y="71357"/>
                  </a:lnTo>
                  <a:lnTo>
                    <a:pt x="302679" y="78004"/>
                  </a:lnTo>
                  <a:lnTo>
                    <a:pt x="300845" y="84976"/>
                  </a:lnTo>
                  <a:lnTo>
                    <a:pt x="298776" y="92164"/>
                  </a:lnTo>
                  <a:lnTo>
                    <a:pt x="294219" y="106923"/>
                  </a:lnTo>
                  <a:lnTo>
                    <a:pt x="291819" y="113568"/>
                  </a:lnTo>
                  <a:lnTo>
                    <a:pt x="289373" y="119692"/>
                  </a:lnTo>
                  <a:lnTo>
                    <a:pt x="286895" y="125468"/>
                  </a:lnTo>
                  <a:lnTo>
                    <a:pt x="285243" y="131011"/>
                  </a:lnTo>
                  <a:lnTo>
                    <a:pt x="284141" y="136400"/>
                  </a:lnTo>
                  <a:lnTo>
                    <a:pt x="283407" y="141686"/>
                  </a:lnTo>
                  <a:lnTo>
                    <a:pt x="282070" y="146904"/>
                  </a:lnTo>
                  <a:lnTo>
                    <a:pt x="280334" y="152075"/>
                  </a:lnTo>
                  <a:lnTo>
                    <a:pt x="278329" y="157217"/>
                  </a:lnTo>
                  <a:lnTo>
                    <a:pt x="276146" y="161491"/>
                  </a:lnTo>
                  <a:lnTo>
                    <a:pt x="273843" y="165187"/>
                  </a:lnTo>
                  <a:lnTo>
                    <a:pt x="271462" y="168498"/>
                  </a:lnTo>
                  <a:lnTo>
                    <a:pt x="269028" y="170704"/>
                  </a:lnTo>
                  <a:lnTo>
                    <a:pt x="266558" y="172176"/>
                  </a:lnTo>
                  <a:lnTo>
                    <a:pt x="259079" y="175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761"/>
            <p:cNvSpPr/>
            <p:nvPr/>
          </p:nvSpPr>
          <p:spPr>
            <a:xfrm>
              <a:off x="9189720" y="5266996"/>
              <a:ext cx="532342" cy="356565"/>
            </a:xfrm>
            <a:custGeom>
              <a:avLst/>
              <a:gdLst/>
              <a:ahLst/>
              <a:cxnLst/>
              <a:rect l="0" t="0" r="0" b="0"/>
              <a:pathLst>
                <a:path w="532342" h="356565">
                  <a:moveTo>
                    <a:pt x="525780" y="51764"/>
                  </a:moveTo>
                  <a:lnTo>
                    <a:pt x="529825" y="35583"/>
                  </a:lnTo>
                  <a:lnTo>
                    <a:pt x="531811" y="25381"/>
                  </a:lnTo>
                  <a:lnTo>
                    <a:pt x="532341" y="21476"/>
                  </a:lnTo>
                  <a:lnTo>
                    <a:pt x="531848" y="18025"/>
                  </a:lnTo>
                  <a:lnTo>
                    <a:pt x="530672" y="14878"/>
                  </a:lnTo>
                  <a:lnTo>
                    <a:pt x="527954" y="9124"/>
                  </a:lnTo>
                  <a:lnTo>
                    <a:pt x="526747" y="3744"/>
                  </a:lnTo>
                  <a:lnTo>
                    <a:pt x="524731" y="1970"/>
                  </a:lnTo>
                  <a:lnTo>
                    <a:pt x="521694" y="789"/>
                  </a:lnTo>
                  <a:lnTo>
                    <a:pt x="517976" y="0"/>
                  </a:lnTo>
                  <a:lnTo>
                    <a:pt x="513804" y="1168"/>
                  </a:lnTo>
                  <a:lnTo>
                    <a:pt x="481891" y="19774"/>
                  </a:lnTo>
                  <a:lnTo>
                    <a:pt x="472815" y="26204"/>
                  </a:lnTo>
                  <a:lnTo>
                    <a:pt x="463376" y="33877"/>
                  </a:lnTo>
                  <a:lnTo>
                    <a:pt x="453698" y="42380"/>
                  </a:lnTo>
                  <a:lnTo>
                    <a:pt x="431655" y="60857"/>
                  </a:lnTo>
                  <a:lnTo>
                    <a:pt x="419851" y="70526"/>
                  </a:lnTo>
                  <a:lnTo>
                    <a:pt x="406900" y="80359"/>
                  </a:lnTo>
                  <a:lnTo>
                    <a:pt x="378965" y="100315"/>
                  </a:lnTo>
                  <a:lnTo>
                    <a:pt x="363557" y="112071"/>
                  </a:lnTo>
                  <a:lnTo>
                    <a:pt x="330633" y="138681"/>
                  </a:lnTo>
                  <a:lnTo>
                    <a:pt x="312709" y="152042"/>
                  </a:lnTo>
                  <a:lnTo>
                    <a:pt x="293985" y="165183"/>
                  </a:lnTo>
                  <a:lnTo>
                    <a:pt x="171207" y="248219"/>
                  </a:lnTo>
                  <a:lnTo>
                    <a:pt x="152238" y="261474"/>
                  </a:lnTo>
                  <a:lnTo>
                    <a:pt x="113099" y="287491"/>
                  </a:lnTo>
                  <a:lnTo>
                    <a:pt x="93180" y="300355"/>
                  </a:lnTo>
                  <a:lnTo>
                    <a:pt x="55241" y="323680"/>
                  </a:lnTo>
                  <a:lnTo>
                    <a:pt x="0" y="3565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762"/>
            <p:cNvSpPr/>
            <p:nvPr/>
          </p:nvSpPr>
          <p:spPr>
            <a:xfrm>
              <a:off x="9547868" y="5593083"/>
              <a:ext cx="304794" cy="211709"/>
            </a:xfrm>
            <a:custGeom>
              <a:avLst/>
              <a:gdLst/>
              <a:ahLst/>
              <a:cxnLst/>
              <a:rect l="0" t="0" r="0" b="0"/>
              <a:pathLst>
                <a:path w="304794" h="211709">
                  <a:moveTo>
                    <a:pt x="30472" y="7617"/>
                  </a:moveTo>
                  <a:lnTo>
                    <a:pt x="23911" y="1056"/>
                  </a:lnTo>
                  <a:lnTo>
                    <a:pt x="21066" y="468"/>
                  </a:lnTo>
                  <a:lnTo>
                    <a:pt x="15261" y="0"/>
                  </a:lnTo>
                  <a:lnTo>
                    <a:pt x="15233" y="21954"/>
                  </a:lnTo>
                  <a:lnTo>
                    <a:pt x="14386" y="27336"/>
                  </a:lnTo>
                  <a:lnTo>
                    <a:pt x="12975" y="33463"/>
                  </a:lnTo>
                  <a:lnTo>
                    <a:pt x="11187" y="40088"/>
                  </a:lnTo>
                  <a:lnTo>
                    <a:pt x="9996" y="46198"/>
                  </a:lnTo>
                  <a:lnTo>
                    <a:pt x="9201" y="51964"/>
                  </a:lnTo>
                  <a:lnTo>
                    <a:pt x="8672" y="57502"/>
                  </a:lnTo>
                  <a:lnTo>
                    <a:pt x="8318" y="64580"/>
                  </a:lnTo>
                  <a:lnTo>
                    <a:pt x="7925" y="81476"/>
                  </a:lnTo>
                  <a:lnTo>
                    <a:pt x="6976" y="89877"/>
                  </a:lnTo>
                  <a:lnTo>
                    <a:pt x="5495" y="98017"/>
                  </a:lnTo>
                  <a:lnTo>
                    <a:pt x="3660" y="105984"/>
                  </a:lnTo>
                  <a:lnTo>
                    <a:pt x="2438" y="113835"/>
                  </a:lnTo>
                  <a:lnTo>
                    <a:pt x="1623" y="121610"/>
                  </a:lnTo>
                  <a:lnTo>
                    <a:pt x="1079" y="129332"/>
                  </a:lnTo>
                  <a:lnTo>
                    <a:pt x="717" y="137020"/>
                  </a:lnTo>
                  <a:lnTo>
                    <a:pt x="315" y="152336"/>
                  </a:lnTo>
                  <a:lnTo>
                    <a:pt x="4" y="195659"/>
                  </a:lnTo>
                  <a:lnTo>
                    <a:pt x="0" y="199018"/>
                  </a:lnTo>
                  <a:lnTo>
                    <a:pt x="845" y="202105"/>
                  </a:lnTo>
                  <a:lnTo>
                    <a:pt x="4040" y="207791"/>
                  </a:lnTo>
                  <a:lnTo>
                    <a:pt x="6078" y="209647"/>
                  </a:lnTo>
                  <a:lnTo>
                    <a:pt x="8281" y="210884"/>
                  </a:lnTo>
                  <a:lnTo>
                    <a:pt x="10600" y="211708"/>
                  </a:lnTo>
                  <a:lnTo>
                    <a:pt x="12990" y="211411"/>
                  </a:lnTo>
                  <a:lnTo>
                    <a:pt x="15430" y="210367"/>
                  </a:lnTo>
                  <a:lnTo>
                    <a:pt x="17904" y="208824"/>
                  </a:lnTo>
                  <a:lnTo>
                    <a:pt x="22911" y="202593"/>
                  </a:lnTo>
                  <a:lnTo>
                    <a:pt x="25432" y="198561"/>
                  </a:lnTo>
                  <a:lnTo>
                    <a:pt x="28806" y="195027"/>
                  </a:lnTo>
                  <a:lnTo>
                    <a:pt x="37069" y="188842"/>
                  </a:lnTo>
                  <a:lnTo>
                    <a:pt x="40797" y="185160"/>
                  </a:lnTo>
                  <a:lnTo>
                    <a:pt x="44129" y="181012"/>
                  </a:lnTo>
                  <a:lnTo>
                    <a:pt x="59605" y="158144"/>
                  </a:lnTo>
                  <a:lnTo>
                    <a:pt x="64286" y="151995"/>
                  </a:lnTo>
                  <a:lnTo>
                    <a:pt x="69102" y="146202"/>
                  </a:lnTo>
                  <a:lnTo>
                    <a:pt x="74005" y="140647"/>
                  </a:lnTo>
                  <a:lnTo>
                    <a:pt x="83970" y="129960"/>
                  </a:lnTo>
                  <a:lnTo>
                    <a:pt x="88998" y="124739"/>
                  </a:lnTo>
                  <a:lnTo>
                    <a:pt x="93196" y="118718"/>
                  </a:lnTo>
                  <a:lnTo>
                    <a:pt x="96841" y="112164"/>
                  </a:lnTo>
                  <a:lnTo>
                    <a:pt x="100118" y="105256"/>
                  </a:lnTo>
                  <a:lnTo>
                    <a:pt x="103150" y="99802"/>
                  </a:lnTo>
                  <a:lnTo>
                    <a:pt x="106017" y="95321"/>
                  </a:lnTo>
                  <a:lnTo>
                    <a:pt x="108775" y="91486"/>
                  </a:lnTo>
                  <a:lnTo>
                    <a:pt x="111461" y="87237"/>
                  </a:lnTo>
                  <a:lnTo>
                    <a:pt x="114098" y="82710"/>
                  </a:lnTo>
                  <a:lnTo>
                    <a:pt x="116702" y="77999"/>
                  </a:lnTo>
                  <a:lnTo>
                    <a:pt x="118438" y="74011"/>
                  </a:lnTo>
                  <a:lnTo>
                    <a:pt x="119598" y="70507"/>
                  </a:lnTo>
                  <a:lnTo>
                    <a:pt x="120370" y="67324"/>
                  </a:lnTo>
                  <a:lnTo>
                    <a:pt x="121730" y="65202"/>
                  </a:lnTo>
                  <a:lnTo>
                    <a:pt x="123485" y="63787"/>
                  </a:lnTo>
                  <a:lnTo>
                    <a:pt x="128337" y="61516"/>
                  </a:lnTo>
                  <a:lnTo>
                    <a:pt x="133224" y="57078"/>
                  </a:lnTo>
                  <a:lnTo>
                    <a:pt x="134532" y="56678"/>
                  </a:lnTo>
                  <a:lnTo>
                    <a:pt x="135406" y="57257"/>
                  </a:lnTo>
                  <a:lnTo>
                    <a:pt x="135987" y="58491"/>
                  </a:lnTo>
                  <a:lnTo>
                    <a:pt x="136635" y="62119"/>
                  </a:lnTo>
                  <a:lnTo>
                    <a:pt x="136922" y="66554"/>
                  </a:lnTo>
                  <a:lnTo>
                    <a:pt x="137051" y="71347"/>
                  </a:lnTo>
                  <a:lnTo>
                    <a:pt x="137122" y="82850"/>
                  </a:lnTo>
                  <a:lnTo>
                    <a:pt x="137979" y="87406"/>
                  </a:lnTo>
                  <a:lnTo>
                    <a:pt x="139396" y="92136"/>
                  </a:lnTo>
                  <a:lnTo>
                    <a:pt x="141189" y="96983"/>
                  </a:lnTo>
                  <a:lnTo>
                    <a:pt x="142382" y="101062"/>
                  </a:lnTo>
                  <a:lnTo>
                    <a:pt x="143179" y="104627"/>
                  </a:lnTo>
                  <a:lnTo>
                    <a:pt x="143710" y="107850"/>
                  </a:lnTo>
                  <a:lnTo>
                    <a:pt x="144911" y="111693"/>
                  </a:lnTo>
                  <a:lnTo>
                    <a:pt x="146558" y="115947"/>
                  </a:lnTo>
                  <a:lnTo>
                    <a:pt x="148504" y="120477"/>
                  </a:lnTo>
                  <a:lnTo>
                    <a:pt x="149799" y="125190"/>
                  </a:lnTo>
                  <a:lnTo>
                    <a:pt x="150663" y="130027"/>
                  </a:lnTo>
                  <a:lnTo>
                    <a:pt x="151239" y="134944"/>
                  </a:lnTo>
                  <a:lnTo>
                    <a:pt x="152470" y="139068"/>
                  </a:lnTo>
                  <a:lnTo>
                    <a:pt x="154137" y="142664"/>
                  </a:lnTo>
                  <a:lnTo>
                    <a:pt x="157402" y="148918"/>
                  </a:lnTo>
                  <a:lnTo>
                    <a:pt x="158853" y="154520"/>
                  </a:lnTo>
                  <a:lnTo>
                    <a:pt x="160086" y="156352"/>
                  </a:lnTo>
                  <a:lnTo>
                    <a:pt x="161756" y="157574"/>
                  </a:lnTo>
                  <a:lnTo>
                    <a:pt x="165867" y="158931"/>
                  </a:lnTo>
                  <a:lnTo>
                    <a:pt x="172942" y="159696"/>
                  </a:lnTo>
                  <a:lnTo>
                    <a:pt x="177893" y="159874"/>
                  </a:lnTo>
                  <a:lnTo>
                    <a:pt x="180400" y="159075"/>
                  </a:lnTo>
                  <a:lnTo>
                    <a:pt x="197086" y="149399"/>
                  </a:lnTo>
                  <a:lnTo>
                    <a:pt x="201662" y="146165"/>
                  </a:lnTo>
                  <a:lnTo>
                    <a:pt x="206406" y="142316"/>
                  </a:lnTo>
                  <a:lnTo>
                    <a:pt x="211262" y="138056"/>
                  </a:lnTo>
                  <a:lnTo>
                    <a:pt x="218914" y="131066"/>
                  </a:lnTo>
                  <a:lnTo>
                    <a:pt x="225984" y="124290"/>
                  </a:lnTo>
                  <a:lnTo>
                    <a:pt x="234771" y="115634"/>
                  </a:lnTo>
                  <a:lnTo>
                    <a:pt x="238639" y="110955"/>
                  </a:lnTo>
                  <a:lnTo>
                    <a:pt x="242062" y="106142"/>
                  </a:lnTo>
                  <a:lnTo>
                    <a:pt x="245193" y="101241"/>
                  </a:lnTo>
                  <a:lnTo>
                    <a:pt x="248126" y="97126"/>
                  </a:lnTo>
                  <a:lnTo>
                    <a:pt x="250928" y="93537"/>
                  </a:lnTo>
                  <a:lnTo>
                    <a:pt x="253643" y="90297"/>
                  </a:lnTo>
                  <a:lnTo>
                    <a:pt x="257146" y="86444"/>
                  </a:lnTo>
                  <a:lnTo>
                    <a:pt x="265554" y="77646"/>
                  </a:lnTo>
                  <a:lnTo>
                    <a:pt x="268474" y="73777"/>
                  </a:lnTo>
                  <a:lnTo>
                    <a:pt x="271718" y="67220"/>
                  </a:lnTo>
                  <a:lnTo>
                    <a:pt x="273428" y="63439"/>
                  </a:lnTo>
                  <a:lnTo>
                    <a:pt x="277588" y="54723"/>
                  </a:lnTo>
                  <a:lnTo>
                    <a:pt x="279883" y="51721"/>
                  </a:lnTo>
                  <a:lnTo>
                    <a:pt x="282259" y="49720"/>
                  </a:lnTo>
                  <a:lnTo>
                    <a:pt x="287157" y="46650"/>
                  </a:lnTo>
                  <a:lnTo>
                    <a:pt x="292157" y="42463"/>
                  </a:lnTo>
                  <a:lnTo>
                    <a:pt x="293829" y="40161"/>
                  </a:lnTo>
                  <a:lnTo>
                    <a:pt x="295686" y="35346"/>
                  </a:lnTo>
                  <a:lnTo>
                    <a:pt x="298771" y="30383"/>
                  </a:lnTo>
                  <a:lnTo>
                    <a:pt x="304793" y="228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763"/>
            <p:cNvSpPr/>
            <p:nvPr/>
          </p:nvSpPr>
          <p:spPr>
            <a:xfrm>
              <a:off x="9883139" y="5593080"/>
              <a:ext cx="29109" cy="144296"/>
            </a:xfrm>
            <a:custGeom>
              <a:avLst/>
              <a:gdLst/>
              <a:ahLst/>
              <a:cxnLst/>
              <a:rect l="0" t="0" r="0" b="0"/>
              <a:pathLst>
                <a:path w="29109" h="144296">
                  <a:moveTo>
                    <a:pt x="15241" y="0"/>
                  </a:moveTo>
                  <a:lnTo>
                    <a:pt x="25846" y="10606"/>
                  </a:lnTo>
                  <a:lnTo>
                    <a:pt x="27392" y="13844"/>
                  </a:lnTo>
                  <a:lnTo>
                    <a:pt x="28421" y="17696"/>
                  </a:lnTo>
                  <a:lnTo>
                    <a:pt x="29108" y="21957"/>
                  </a:lnTo>
                  <a:lnTo>
                    <a:pt x="28718" y="25645"/>
                  </a:lnTo>
                  <a:lnTo>
                    <a:pt x="27613" y="28950"/>
                  </a:lnTo>
                  <a:lnTo>
                    <a:pt x="26029" y="32000"/>
                  </a:lnTo>
                  <a:lnTo>
                    <a:pt x="24972" y="35726"/>
                  </a:lnTo>
                  <a:lnTo>
                    <a:pt x="24269" y="39904"/>
                  </a:lnTo>
                  <a:lnTo>
                    <a:pt x="23799" y="44383"/>
                  </a:lnTo>
                  <a:lnTo>
                    <a:pt x="23487" y="49062"/>
                  </a:lnTo>
                  <a:lnTo>
                    <a:pt x="23279" y="53875"/>
                  </a:lnTo>
                  <a:lnTo>
                    <a:pt x="23139" y="58776"/>
                  </a:lnTo>
                  <a:lnTo>
                    <a:pt x="22199" y="63738"/>
                  </a:lnTo>
                  <a:lnTo>
                    <a:pt x="20727" y="68738"/>
                  </a:lnTo>
                  <a:lnTo>
                    <a:pt x="18898" y="73766"/>
                  </a:lnTo>
                  <a:lnTo>
                    <a:pt x="16832" y="78810"/>
                  </a:lnTo>
                  <a:lnTo>
                    <a:pt x="14609" y="83867"/>
                  </a:lnTo>
                  <a:lnTo>
                    <a:pt x="12279" y="88932"/>
                  </a:lnTo>
                  <a:lnTo>
                    <a:pt x="10727" y="94000"/>
                  </a:lnTo>
                  <a:lnTo>
                    <a:pt x="9690" y="99073"/>
                  </a:lnTo>
                  <a:lnTo>
                    <a:pt x="9001" y="104149"/>
                  </a:lnTo>
                  <a:lnTo>
                    <a:pt x="8541" y="109226"/>
                  </a:lnTo>
                  <a:lnTo>
                    <a:pt x="8235" y="114304"/>
                  </a:lnTo>
                  <a:lnTo>
                    <a:pt x="8029" y="119383"/>
                  </a:lnTo>
                  <a:lnTo>
                    <a:pt x="7047" y="123615"/>
                  </a:lnTo>
                  <a:lnTo>
                    <a:pt x="5544" y="127283"/>
                  </a:lnTo>
                  <a:lnTo>
                    <a:pt x="3696" y="130576"/>
                  </a:lnTo>
                  <a:lnTo>
                    <a:pt x="2464" y="133617"/>
                  </a:lnTo>
                  <a:lnTo>
                    <a:pt x="1644" y="136492"/>
                  </a:lnTo>
                  <a:lnTo>
                    <a:pt x="98" y="144295"/>
                  </a:lnTo>
                  <a:lnTo>
                    <a:pt x="43" y="142307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764"/>
            <p:cNvSpPr/>
            <p:nvPr/>
          </p:nvSpPr>
          <p:spPr>
            <a:xfrm>
              <a:off x="9867899" y="5570220"/>
              <a:ext cx="159785" cy="293861"/>
            </a:xfrm>
            <a:custGeom>
              <a:avLst/>
              <a:gdLst/>
              <a:ahLst/>
              <a:cxnLst/>
              <a:rect l="0" t="0" r="0" b="0"/>
              <a:pathLst>
                <a:path w="159785" h="293861">
                  <a:moveTo>
                    <a:pt x="0" y="0"/>
                  </a:moveTo>
                  <a:lnTo>
                    <a:pt x="69742" y="0"/>
                  </a:lnTo>
                  <a:lnTo>
                    <a:pt x="73589" y="846"/>
                  </a:lnTo>
                  <a:lnTo>
                    <a:pt x="77847" y="2258"/>
                  </a:lnTo>
                  <a:lnTo>
                    <a:pt x="82378" y="4045"/>
                  </a:lnTo>
                  <a:lnTo>
                    <a:pt x="86246" y="6083"/>
                  </a:lnTo>
                  <a:lnTo>
                    <a:pt x="89671" y="8288"/>
                  </a:lnTo>
                  <a:lnTo>
                    <a:pt x="92802" y="10606"/>
                  </a:lnTo>
                  <a:lnTo>
                    <a:pt x="96581" y="12997"/>
                  </a:lnTo>
                  <a:lnTo>
                    <a:pt x="100794" y="15438"/>
                  </a:lnTo>
                  <a:lnTo>
                    <a:pt x="105297" y="17912"/>
                  </a:lnTo>
                  <a:lnTo>
                    <a:pt x="108297" y="20408"/>
                  </a:lnTo>
                  <a:lnTo>
                    <a:pt x="110300" y="22918"/>
                  </a:lnTo>
                  <a:lnTo>
                    <a:pt x="113370" y="27966"/>
                  </a:lnTo>
                  <a:lnTo>
                    <a:pt x="117556" y="33031"/>
                  </a:lnTo>
                  <a:lnTo>
                    <a:pt x="119012" y="36414"/>
                  </a:lnTo>
                  <a:lnTo>
                    <a:pt x="120629" y="44688"/>
                  </a:lnTo>
                  <a:lnTo>
                    <a:pt x="121347" y="51753"/>
                  </a:lnTo>
                  <a:lnTo>
                    <a:pt x="121539" y="54822"/>
                  </a:lnTo>
                  <a:lnTo>
                    <a:pt x="120820" y="57714"/>
                  </a:lnTo>
                  <a:lnTo>
                    <a:pt x="117764" y="63187"/>
                  </a:lnTo>
                  <a:lnTo>
                    <a:pt x="113582" y="70698"/>
                  </a:lnTo>
                  <a:lnTo>
                    <a:pt x="108902" y="78835"/>
                  </a:lnTo>
                  <a:lnTo>
                    <a:pt x="103999" y="85273"/>
                  </a:lnTo>
                  <a:lnTo>
                    <a:pt x="100661" y="89022"/>
                  </a:lnTo>
                  <a:lnTo>
                    <a:pt x="92434" y="97703"/>
                  </a:lnTo>
                  <a:lnTo>
                    <a:pt x="87869" y="101542"/>
                  </a:lnTo>
                  <a:lnTo>
                    <a:pt x="83133" y="104948"/>
                  </a:lnTo>
                  <a:lnTo>
                    <a:pt x="78283" y="108065"/>
                  </a:lnTo>
                  <a:lnTo>
                    <a:pt x="73356" y="110990"/>
                  </a:lnTo>
                  <a:lnTo>
                    <a:pt x="68376" y="113787"/>
                  </a:lnTo>
                  <a:lnTo>
                    <a:pt x="58330" y="119152"/>
                  </a:lnTo>
                  <a:lnTo>
                    <a:pt x="48221" y="124359"/>
                  </a:lnTo>
                  <a:lnTo>
                    <a:pt x="44001" y="126932"/>
                  </a:lnTo>
                  <a:lnTo>
                    <a:pt x="40341" y="129495"/>
                  </a:lnTo>
                  <a:lnTo>
                    <a:pt x="37055" y="132050"/>
                  </a:lnTo>
                  <a:lnTo>
                    <a:pt x="34016" y="133753"/>
                  </a:lnTo>
                  <a:lnTo>
                    <a:pt x="31146" y="134889"/>
                  </a:lnTo>
                  <a:lnTo>
                    <a:pt x="28383" y="135645"/>
                  </a:lnTo>
                  <a:lnTo>
                    <a:pt x="25696" y="136997"/>
                  </a:lnTo>
                  <a:lnTo>
                    <a:pt x="23058" y="138745"/>
                  </a:lnTo>
                  <a:lnTo>
                    <a:pt x="15698" y="144427"/>
                  </a:lnTo>
                  <a:lnTo>
                    <a:pt x="19421" y="148720"/>
                  </a:lnTo>
                  <a:lnTo>
                    <a:pt x="21414" y="149947"/>
                  </a:lnTo>
                  <a:lnTo>
                    <a:pt x="25886" y="151310"/>
                  </a:lnTo>
                  <a:lnTo>
                    <a:pt x="29112" y="151673"/>
                  </a:lnTo>
                  <a:lnTo>
                    <a:pt x="32955" y="151916"/>
                  </a:lnTo>
                  <a:lnTo>
                    <a:pt x="37209" y="152077"/>
                  </a:lnTo>
                  <a:lnTo>
                    <a:pt x="40892" y="153031"/>
                  </a:lnTo>
                  <a:lnTo>
                    <a:pt x="44196" y="154515"/>
                  </a:lnTo>
                  <a:lnTo>
                    <a:pt x="47245" y="156350"/>
                  </a:lnTo>
                  <a:lnTo>
                    <a:pt x="51816" y="157573"/>
                  </a:lnTo>
                  <a:lnTo>
                    <a:pt x="57404" y="158389"/>
                  </a:lnTo>
                  <a:lnTo>
                    <a:pt x="63671" y="158933"/>
                  </a:lnTo>
                  <a:lnTo>
                    <a:pt x="69540" y="160141"/>
                  </a:lnTo>
                  <a:lnTo>
                    <a:pt x="75148" y="161794"/>
                  </a:lnTo>
                  <a:lnTo>
                    <a:pt x="80579" y="163744"/>
                  </a:lnTo>
                  <a:lnTo>
                    <a:pt x="85893" y="165889"/>
                  </a:lnTo>
                  <a:lnTo>
                    <a:pt x="91130" y="168166"/>
                  </a:lnTo>
                  <a:lnTo>
                    <a:pt x="101462" y="172953"/>
                  </a:lnTo>
                  <a:lnTo>
                    <a:pt x="126984" y="185451"/>
                  </a:lnTo>
                  <a:lnTo>
                    <a:pt x="131222" y="187981"/>
                  </a:lnTo>
                  <a:lnTo>
                    <a:pt x="134896" y="190514"/>
                  </a:lnTo>
                  <a:lnTo>
                    <a:pt x="138191" y="193049"/>
                  </a:lnTo>
                  <a:lnTo>
                    <a:pt x="142081" y="195587"/>
                  </a:lnTo>
                  <a:lnTo>
                    <a:pt x="146368" y="198125"/>
                  </a:lnTo>
                  <a:lnTo>
                    <a:pt x="150920" y="200663"/>
                  </a:lnTo>
                  <a:lnTo>
                    <a:pt x="153953" y="204048"/>
                  </a:lnTo>
                  <a:lnTo>
                    <a:pt x="155977" y="207999"/>
                  </a:lnTo>
                  <a:lnTo>
                    <a:pt x="158223" y="216904"/>
                  </a:lnTo>
                  <a:lnTo>
                    <a:pt x="158823" y="221649"/>
                  </a:lnTo>
                  <a:lnTo>
                    <a:pt x="159489" y="230591"/>
                  </a:lnTo>
                  <a:lnTo>
                    <a:pt x="159784" y="237388"/>
                  </a:lnTo>
                  <a:lnTo>
                    <a:pt x="159018" y="240385"/>
                  </a:lnTo>
                  <a:lnTo>
                    <a:pt x="155906" y="245974"/>
                  </a:lnTo>
                  <a:lnTo>
                    <a:pt x="151701" y="253537"/>
                  </a:lnTo>
                  <a:lnTo>
                    <a:pt x="149395" y="257925"/>
                  </a:lnTo>
                  <a:lnTo>
                    <a:pt x="146164" y="261697"/>
                  </a:lnTo>
                  <a:lnTo>
                    <a:pt x="142316" y="265058"/>
                  </a:lnTo>
                  <a:lnTo>
                    <a:pt x="138058" y="268145"/>
                  </a:lnTo>
                  <a:lnTo>
                    <a:pt x="133525" y="271050"/>
                  </a:lnTo>
                  <a:lnTo>
                    <a:pt x="128809" y="273834"/>
                  </a:lnTo>
                  <a:lnTo>
                    <a:pt x="123975" y="276536"/>
                  </a:lnTo>
                  <a:lnTo>
                    <a:pt x="114085" y="281796"/>
                  </a:lnTo>
                  <a:lnTo>
                    <a:pt x="109077" y="284384"/>
                  </a:lnTo>
                  <a:lnTo>
                    <a:pt x="104046" y="286109"/>
                  </a:lnTo>
                  <a:lnTo>
                    <a:pt x="98997" y="287259"/>
                  </a:lnTo>
                  <a:lnTo>
                    <a:pt x="93937" y="288026"/>
                  </a:lnTo>
                  <a:lnTo>
                    <a:pt x="88873" y="288538"/>
                  </a:lnTo>
                  <a:lnTo>
                    <a:pt x="83803" y="288879"/>
                  </a:lnTo>
                  <a:lnTo>
                    <a:pt x="78728" y="289106"/>
                  </a:lnTo>
                  <a:lnTo>
                    <a:pt x="73652" y="290104"/>
                  </a:lnTo>
                  <a:lnTo>
                    <a:pt x="68576" y="291616"/>
                  </a:lnTo>
                  <a:lnTo>
                    <a:pt x="63497" y="293471"/>
                  </a:lnTo>
                  <a:lnTo>
                    <a:pt x="58418" y="293860"/>
                  </a:lnTo>
                  <a:lnTo>
                    <a:pt x="53338" y="293274"/>
                  </a:lnTo>
                  <a:lnTo>
                    <a:pt x="48259" y="292036"/>
                  </a:lnTo>
                  <a:lnTo>
                    <a:pt x="44027" y="291211"/>
                  </a:lnTo>
                  <a:lnTo>
                    <a:pt x="40358" y="290661"/>
                  </a:lnTo>
                  <a:lnTo>
                    <a:pt x="37065" y="290294"/>
                  </a:lnTo>
                  <a:lnTo>
                    <a:pt x="34024" y="290050"/>
                  </a:lnTo>
                  <a:lnTo>
                    <a:pt x="31149" y="289886"/>
                  </a:lnTo>
                  <a:lnTo>
                    <a:pt x="25698" y="289705"/>
                  </a:lnTo>
                  <a:lnTo>
                    <a:pt x="20453" y="289625"/>
                  </a:lnTo>
                  <a:lnTo>
                    <a:pt x="18715" y="288756"/>
                  </a:lnTo>
                  <a:lnTo>
                    <a:pt x="17557" y="287331"/>
                  </a:lnTo>
                  <a:lnTo>
                    <a:pt x="16785" y="285534"/>
                  </a:lnTo>
                  <a:lnTo>
                    <a:pt x="15927" y="281280"/>
                  </a:lnTo>
                  <a:lnTo>
                    <a:pt x="15698" y="278960"/>
                  </a:lnTo>
                  <a:lnTo>
                    <a:pt x="16391" y="277413"/>
                  </a:lnTo>
                  <a:lnTo>
                    <a:pt x="17701" y="276383"/>
                  </a:lnTo>
                  <a:lnTo>
                    <a:pt x="19421" y="275695"/>
                  </a:lnTo>
                  <a:lnTo>
                    <a:pt x="23590" y="272674"/>
                  </a:lnTo>
                  <a:lnTo>
                    <a:pt x="30481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765"/>
            <p:cNvSpPr/>
            <p:nvPr/>
          </p:nvSpPr>
          <p:spPr>
            <a:xfrm>
              <a:off x="10058400" y="5852160"/>
              <a:ext cx="38102" cy="35982"/>
            </a:xfrm>
            <a:custGeom>
              <a:avLst/>
              <a:gdLst/>
              <a:ahLst/>
              <a:cxnLst/>
              <a:rect l="0" t="0" r="0" b="0"/>
              <a:pathLst>
                <a:path w="38102" h="35982">
                  <a:moveTo>
                    <a:pt x="38101" y="22860"/>
                  </a:moveTo>
                  <a:lnTo>
                    <a:pt x="34055" y="30951"/>
                  </a:lnTo>
                  <a:lnTo>
                    <a:pt x="32017" y="33333"/>
                  </a:lnTo>
                  <a:lnTo>
                    <a:pt x="29812" y="34922"/>
                  </a:lnTo>
                  <a:lnTo>
                    <a:pt x="27494" y="35981"/>
                  </a:lnTo>
                  <a:lnTo>
                    <a:pt x="25950" y="35841"/>
                  </a:lnTo>
                  <a:lnTo>
                    <a:pt x="24920" y="34900"/>
                  </a:lnTo>
                  <a:lnTo>
                    <a:pt x="24233" y="33427"/>
                  </a:lnTo>
                  <a:lnTo>
                    <a:pt x="22930" y="31598"/>
                  </a:lnTo>
                  <a:lnTo>
                    <a:pt x="21212" y="29532"/>
                  </a:lnTo>
                  <a:lnTo>
                    <a:pt x="19221" y="27308"/>
                  </a:lnTo>
                  <a:lnTo>
                    <a:pt x="14753" y="22579"/>
                  </a:lnTo>
                  <a:lnTo>
                    <a:pt x="12374" y="20133"/>
                  </a:lnTo>
                  <a:lnTo>
                    <a:pt x="9944" y="16809"/>
                  </a:lnTo>
                  <a:lnTo>
                    <a:pt x="7475" y="1289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766"/>
            <p:cNvSpPr/>
            <p:nvPr/>
          </p:nvSpPr>
          <p:spPr>
            <a:xfrm>
              <a:off x="7529025" y="5318763"/>
              <a:ext cx="190035" cy="502785"/>
            </a:xfrm>
            <a:custGeom>
              <a:avLst/>
              <a:gdLst/>
              <a:ahLst/>
              <a:cxnLst/>
              <a:rect l="0" t="0" r="0" b="0"/>
              <a:pathLst>
                <a:path w="190035" h="502785">
                  <a:moveTo>
                    <a:pt x="190034" y="38097"/>
                  </a:moveTo>
                  <a:lnTo>
                    <a:pt x="190034" y="27491"/>
                  </a:lnTo>
                  <a:lnTo>
                    <a:pt x="189188" y="25100"/>
                  </a:lnTo>
                  <a:lnTo>
                    <a:pt x="183472" y="16703"/>
                  </a:lnTo>
                  <a:lnTo>
                    <a:pt x="182885" y="13631"/>
                  </a:lnTo>
                  <a:lnTo>
                    <a:pt x="182415" y="99"/>
                  </a:lnTo>
                  <a:lnTo>
                    <a:pt x="178370" y="27"/>
                  </a:lnTo>
                  <a:lnTo>
                    <a:pt x="160458" y="0"/>
                  </a:lnTo>
                  <a:lnTo>
                    <a:pt x="155923" y="845"/>
                  </a:lnTo>
                  <a:lnTo>
                    <a:pt x="151207" y="2256"/>
                  </a:lnTo>
                  <a:lnTo>
                    <a:pt x="146369" y="4043"/>
                  </a:lnTo>
                  <a:lnTo>
                    <a:pt x="141451" y="6927"/>
                  </a:lnTo>
                  <a:lnTo>
                    <a:pt x="136478" y="10544"/>
                  </a:lnTo>
                  <a:lnTo>
                    <a:pt x="131470" y="14648"/>
                  </a:lnTo>
                  <a:lnTo>
                    <a:pt x="125591" y="18231"/>
                  </a:lnTo>
                  <a:lnTo>
                    <a:pt x="119132" y="21466"/>
                  </a:lnTo>
                  <a:lnTo>
                    <a:pt x="112287" y="24470"/>
                  </a:lnTo>
                  <a:lnTo>
                    <a:pt x="105183" y="28165"/>
                  </a:lnTo>
                  <a:lnTo>
                    <a:pt x="97906" y="32323"/>
                  </a:lnTo>
                  <a:lnTo>
                    <a:pt x="90515" y="36788"/>
                  </a:lnTo>
                  <a:lnTo>
                    <a:pt x="83896" y="41457"/>
                  </a:lnTo>
                  <a:lnTo>
                    <a:pt x="77788" y="46264"/>
                  </a:lnTo>
                  <a:lnTo>
                    <a:pt x="72023" y="51162"/>
                  </a:lnTo>
                  <a:lnTo>
                    <a:pt x="66487" y="55274"/>
                  </a:lnTo>
                  <a:lnTo>
                    <a:pt x="61102" y="58861"/>
                  </a:lnTo>
                  <a:lnTo>
                    <a:pt x="55820" y="62099"/>
                  </a:lnTo>
                  <a:lnTo>
                    <a:pt x="36249" y="74748"/>
                  </a:lnTo>
                  <a:lnTo>
                    <a:pt x="30784" y="79464"/>
                  </a:lnTo>
                  <a:lnTo>
                    <a:pt x="26294" y="84302"/>
                  </a:lnTo>
                  <a:lnTo>
                    <a:pt x="22455" y="89220"/>
                  </a:lnTo>
                  <a:lnTo>
                    <a:pt x="19048" y="93345"/>
                  </a:lnTo>
                  <a:lnTo>
                    <a:pt x="15930" y="96943"/>
                  </a:lnTo>
                  <a:lnTo>
                    <a:pt x="10208" y="103198"/>
                  </a:lnTo>
                  <a:lnTo>
                    <a:pt x="4843" y="108800"/>
                  </a:lnTo>
                  <a:lnTo>
                    <a:pt x="3073" y="111479"/>
                  </a:lnTo>
                  <a:lnTo>
                    <a:pt x="1108" y="116713"/>
                  </a:lnTo>
                  <a:lnTo>
                    <a:pt x="0" y="128465"/>
                  </a:lnTo>
                  <a:lnTo>
                    <a:pt x="691" y="131362"/>
                  </a:lnTo>
                  <a:lnTo>
                    <a:pt x="1999" y="133294"/>
                  </a:lnTo>
                  <a:lnTo>
                    <a:pt x="3718" y="134582"/>
                  </a:lnTo>
                  <a:lnTo>
                    <a:pt x="4863" y="136287"/>
                  </a:lnTo>
                  <a:lnTo>
                    <a:pt x="7323" y="142732"/>
                  </a:lnTo>
                  <a:lnTo>
                    <a:pt x="13036" y="150004"/>
                  </a:lnTo>
                  <a:lnTo>
                    <a:pt x="17671" y="155002"/>
                  </a:lnTo>
                  <a:lnTo>
                    <a:pt x="22554" y="162303"/>
                  </a:lnTo>
                  <a:lnTo>
                    <a:pt x="27545" y="170347"/>
                  </a:lnTo>
                  <a:lnTo>
                    <a:pt x="32586" y="176743"/>
                  </a:lnTo>
                  <a:lnTo>
                    <a:pt x="37648" y="182409"/>
                  </a:lnTo>
                  <a:lnTo>
                    <a:pt x="43567" y="188596"/>
                  </a:lnTo>
                  <a:lnTo>
                    <a:pt x="51843" y="196989"/>
                  </a:lnTo>
                  <a:lnTo>
                    <a:pt x="54726" y="201598"/>
                  </a:lnTo>
                  <a:lnTo>
                    <a:pt x="61613" y="221163"/>
                  </a:lnTo>
                  <a:lnTo>
                    <a:pt x="65225" y="231220"/>
                  </a:lnTo>
                  <a:lnTo>
                    <a:pt x="68105" y="245554"/>
                  </a:lnTo>
                  <a:lnTo>
                    <a:pt x="71779" y="252502"/>
                  </a:lnTo>
                  <a:lnTo>
                    <a:pt x="72251" y="256387"/>
                  </a:lnTo>
                  <a:lnTo>
                    <a:pt x="69182" y="274789"/>
                  </a:lnTo>
                  <a:lnTo>
                    <a:pt x="67742" y="284687"/>
                  </a:lnTo>
                  <a:lnTo>
                    <a:pt x="62171" y="299779"/>
                  </a:lnTo>
                  <a:lnTo>
                    <a:pt x="57571" y="309905"/>
                  </a:lnTo>
                  <a:lnTo>
                    <a:pt x="52704" y="317791"/>
                  </a:lnTo>
                  <a:lnTo>
                    <a:pt x="47718" y="324119"/>
                  </a:lnTo>
                  <a:lnTo>
                    <a:pt x="42680" y="329754"/>
                  </a:lnTo>
                  <a:lnTo>
                    <a:pt x="37619" y="335080"/>
                  </a:lnTo>
                  <a:lnTo>
                    <a:pt x="35085" y="337686"/>
                  </a:lnTo>
                  <a:lnTo>
                    <a:pt x="32548" y="339423"/>
                  </a:lnTo>
                  <a:lnTo>
                    <a:pt x="27471" y="341353"/>
                  </a:lnTo>
                  <a:lnTo>
                    <a:pt x="25779" y="342714"/>
                  </a:lnTo>
                  <a:lnTo>
                    <a:pt x="24651" y="344468"/>
                  </a:lnTo>
                  <a:lnTo>
                    <a:pt x="22433" y="350412"/>
                  </a:lnTo>
                  <a:lnTo>
                    <a:pt x="22406" y="354531"/>
                  </a:lnTo>
                  <a:lnTo>
                    <a:pt x="23249" y="355733"/>
                  </a:lnTo>
                  <a:lnTo>
                    <a:pt x="24657" y="356535"/>
                  </a:lnTo>
                  <a:lnTo>
                    <a:pt x="28480" y="357425"/>
                  </a:lnTo>
                  <a:lnTo>
                    <a:pt x="33001" y="357821"/>
                  </a:lnTo>
                  <a:lnTo>
                    <a:pt x="37832" y="357997"/>
                  </a:lnTo>
                  <a:lnTo>
                    <a:pt x="40307" y="358043"/>
                  </a:lnTo>
                  <a:lnTo>
                    <a:pt x="42803" y="358921"/>
                  </a:lnTo>
                  <a:lnTo>
                    <a:pt x="47833" y="362155"/>
                  </a:lnTo>
                  <a:lnTo>
                    <a:pt x="52892" y="364156"/>
                  </a:lnTo>
                  <a:lnTo>
                    <a:pt x="58809" y="365892"/>
                  </a:lnTo>
                  <a:lnTo>
                    <a:pt x="62757" y="367541"/>
                  </a:lnTo>
                  <a:lnTo>
                    <a:pt x="67083" y="369486"/>
                  </a:lnTo>
                  <a:lnTo>
                    <a:pt x="70813" y="372476"/>
                  </a:lnTo>
                  <a:lnTo>
                    <a:pt x="74147" y="376163"/>
                  </a:lnTo>
                  <a:lnTo>
                    <a:pt x="77216" y="380315"/>
                  </a:lnTo>
                  <a:lnTo>
                    <a:pt x="82883" y="389442"/>
                  </a:lnTo>
                  <a:lnTo>
                    <a:pt x="87378" y="398298"/>
                  </a:lnTo>
                  <a:lnTo>
                    <a:pt x="92522" y="413139"/>
                  </a:lnTo>
                  <a:lnTo>
                    <a:pt x="95896" y="422375"/>
                  </a:lnTo>
                  <a:lnTo>
                    <a:pt x="97794" y="437096"/>
                  </a:lnTo>
                  <a:lnTo>
                    <a:pt x="98239" y="447134"/>
                  </a:lnTo>
                  <a:lnTo>
                    <a:pt x="96179" y="457240"/>
                  </a:lnTo>
                  <a:lnTo>
                    <a:pt x="92517" y="470192"/>
                  </a:lnTo>
                  <a:lnTo>
                    <a:pt x="92002" y="473481"/>
                  </a:lnTo>
                  <a:lnTo>
                    <a:pt x="89174" y="479392"/>
                  </a:lnTo>
                  <a:lnTo>
                    <a:pt x="87234" y="482153"/>
                  </a:lnTo>
                  <a:lnTo>
                    <a:pt x="85078" y="487479"/>
                  </a:lnTo>
                  <a:lnTo>
                    <a:pt x="84504" y="490086"/>
                  </a:lnTo>
                  <a:lnTo>
                    <a:pt x="81607" y="495239"/>
                  </a:lnTo>
                  <a:lnTo>
                    <a:pt x="75836" y="502784"/>
                  </a:lnTo>
                  <a:lnTo>
                    <a:pt x="75734" y="4952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767"/>
            <p:cNvSpPr/>
            <p:nvPr/>
          </p:nvSpPr>
          <p:spPr>
            <a:xfrm>
              <a:off x="7162986" y="5143850"/>
              <a:ext cx="220795" cy="45278"/>
            </a:xfrm>
            <a:custGeom>
              <a:avLst/>
              <a:gdLst/>
              <a:ahLst/>
              <a:cxnLst/>
              <a:rect l="0" t="0" r="0" b="0"/>
              <a:pathLst>
                <a:path w="220795" h="45278">
                  <a:moveTo>
                    <a:pt x="15054" y="37750"/>
                  </a:moveTo>
                  <a:lnTo>
                    <a:pt x="0" y="45277"/>
                  </a:lnTo>
                  <a:lnTo>
                    <a:pt x="2154" y="43071"/>
                  </a:lnTo>
                  <a:lnTo>
                    <a:pt x="3914" y="41297"/>
                  </a:lnTo>
                  <a:lnTo>
                    <a:pt x="5088" y="39268"/>
                  </a:lnTo>
                  <a:lnTo>
                    <a:pt x="5869" y="37069"/>
                  </a:lnTo>
                  <a:lnTo>
                    <a:pt x="6391" y="34756"/>
                  </a:lnTo>
                  <a:lnTo>
                    <a:pt x="8432" y="32367"/>
                  </a:lnTo>
                  <a:lnTo>
                    <a:pt x="11486" y="29928"/>
                  </a:lnTo>
                  <a:lnTo>
                    <a:pt x="15215" y="27455"/>
                  </a:lnTo>
                  <a:lnTo>
                    <a:pt x="19395" y="25807"/>
                  </a:lnTo>
                  <a:lnTo>
                    <a:pt x="23875" y="24708"/>
                  </a:lnTo>
                  <a:lnTo>
                    <a:pt x="28554" y="23975"/>
                  </a:lnTo>
                  <a:lnTo>
                    <a:pt x="33367" y="22640"/>
                  </a:lnTo>
                  <a:lnTo>
                    <a:pt x="38269" y="20904"/>
                  </a:lnTo>
                  <a:lnTo>
                    <a:pt x="43231" y="18899"/>
                  </a:lnTo>
                  <a:lnTo>
                    <a:pt x="55517" y="14414"/>
                  </a:lnTo>
                  <a:lnTo>
                    <a:pt x="62350" y="12033"/>
                  </a:lnTo>
                  <a:lnTo>
                    <a:pt x="69444" y="10445"/>
                  </a:lnTo>
                  <a:lnTo>
                    <a:pt x="76714" y="9387"/>
                  </a:lnTo>
                  <a:lnTo>
                    <a:pt x="84100" y="8681"/>
                  </a:lnTo>
                  <a:lnTo>
                    <a:pt x="90718" y="7364"/>
                  </a:lnTo>
                  <a:lnTo>
                    <a:pt x="96824" y="5640"/>
                  </a:lnTo>
                  <a:lnTo>
                    <a:pt x="102587" y="3642"/>
                  </a:lnTo>
                  <a:lnTo>
                    <a:pt x="109816" y="2312"/>
                  </a:lnTo>
                  <a:lnTo>
                    <a:pt x="118022" y="1425"/>
                  </a:lnTo>
                  <a:lnTo>
                    <a:pt x="126879" y="833"/>
                  </a:lnTo>
                  <a:lnTo>
                    <a:pt x="135324" y="439"/>
                  </a:lnTo>
                  <a:lnTo>
                    <a:pt x="151481" y="0"/>
                  </a:lnTo>
                  <a:lnTo>
                    <a:pt x="158498" y="730"/>
                  </a:lnTo>
                  <a:lnTo>
                    <a:pt x="164870" y="2063"/>
                  </a:lnTo>
                  <a:lnTo>
                    <a:pt x="170811" y="3799"/>
                  </a:lnTo>
                  <a:lnTo>
                    <a:pt x="177312" y="4956"/>
                  </a:lnTo>
                  <a:lnTo>
                    <a:pt x="184186" y="5727"/>
                  </a:lnTo>
                  <a:lnTo>
                    <a:pt x="196904" y="6584"/>
                  </a:lnTo>
                  <a:lnTo>
                    <a:pt x="205377" y="6965"/>
                  </a:lnTo>
                  <a:lnTo>
                    <a:pt x="208823" y="7914"/>
                  </a:lnTo>
                  <a:lnTo>
                    <a:pt x="211966" y="9393"/>
                  </a:lnTo>
                  <a:lnTo>
                    <a:pt x="220794" y="14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768"/>
            <p:cNvSpPr/>
            <p:nvPr/>
          </p:nvSpPr>
          <p:spPr>
            <a:xfrm>
              <a:off x="7185659" y="5242560"/>
              <a:ext cx="167641" cy="15241"/>
            </a:xfrm>
            <a:custGeom>
              <a:avLst/>
              <a:gdLst/>
              <a:ahLst/>
              <a:cxnLst/>
              <a:rect l="0" t="0" r="0" b="0"/>
              <a:pathLst>
                <a:path w="167641" h="15241">
                  <a:moveTo>
                    <a:pt x="0" y="0"/>
                  </a:moveTo>
                  <a:lnTo>
                    <a:pt x="8090" y="8090"/>
                  </a:lnTo>
                  <a:lnTo>
                    <a:pt x="11321" y="10474"/>
                  </a:lnTo>
                  <a:lnTo>
                    <a:pt x="14320" y="12063"/>
                  </a:lnTo>
                  <a:lnTo>
                    <a:pt x="17166" y="13121"/>
                  </a:lnTo>
                  <a:lnTo>
                    <a:pt x="19912" y="13828"/>
                  </a:lnTo>
                  <a:lnTo>
                    <a:pt x="22588" y="14299"/>
                  </a:lnTo>
                  <a:lnTo>
                    <a:pt x="25218" y="14612"/>
                  </a:lnTo>
                  <a:lnTo>
                    <a:pt x="29511" y="14821"/>
                  </a:lnTo>
                  <a:lnTo>
                    <a:pt x="41057" y="15054"/>
                  </a:lnTo>
                  <a:lnTo>
                    <a:pt x="45999" y="14269"/>
                  </a:lnTo>
                  <a:lnTo>
                    <a:pt x="50139" y="12900"/>
                  </a:lnTo>
                  <a:lnTo>
                    <a:pt x="53746" y="11139"/>
                  </a:lnTo>
                  <a:lnTo>
                    <a:pt x="58691" y="9966"/>
                  </a:lnTo>
                  <a:lnTo>
                    <a:pt x="64528" y="9184"/>
                  </a:lnTo>
                  <a:lnTo>
                    <a:pt x="70958" y="8662"/>
                  </a:lnTo>
                  <a:lnTo>
                    <a:pt x="77785" y="9162"/>
                  </a:lnTo>
                  <a:lnTo>
                    <a:pt x="84877" y="10341"/>
                  </a:lnTo>
                  <a:lnTo>
                    <a:pt x="92144" y="11974"/>
                  </a:lnTo>
                  <a:lnTo>
                    <a:pt x="99530" y="13063"/>
                  </a:lnTo>
                  <a:lnTo>
                    <a:pt x="106994" y="13789"/>
                  </a:lnTo>
                  <a:lnTo>
                    <a:pt x="114509" y="14272"/>
                  </a:lnTo>
                  <a:lnTo>
                    <a:pt x="127375" y="14810"/>
                  </a:lnTo>
                  <a:lnTo>
                    <a:pt x="144139" y="15112"/>
                  </a:lnTo>
                  <a:lnTo>
                    <a:pt x="16764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Annotation769"/>
            <p:cNvSpPr/>
            <p:nvPr/>
          </p:nvSpPr>
          <p:spPr>
            <a:xfrm>
              <a:off x="7130136" y="5288280"/>
              <a:ext cx="314605" cy="30167"/>
            </a:xfrm>
            <a:custGeom>
              <a:avLst/>
              <a:gdLst/>
              <a:ahLst/>
              <a:cxnLst/>
              <a:rect l="0" t="0" r="0" b="0"/>
              <a:pathLst>
                <a:path w="314605" h="30167">
                  <a:moveTo>
                    <a:pt x="9804" y="22860"/>
                  </a:moveTo>
                  <a:lnTo>
                    <a:pt x="1715" y="26905"/>
                  </a:lnTo>
                  <a:lnTo>
                    <a:pt x="178" y="28097"/>
                  </a:lnTo>
                  <a:lnTo>
                    <a:pt x="0" y="28892"/>
                  </a:lnTo>
                  <a:lnTo>
                    <a:pt x="728" y="29421"/>
                  </a:lnTo>
                  <a:lnTo>
                    <a:pt x="9844" y="30166"/>
                  </a:lnTo>
                  <a:lnTo>
                    <a:pt x="14910" y="29424"/>
                  </a:lnTo>
                  <a:lnTo>
                    <a:pt x="20828" y="28083"/>
                  </a:lnTo>
                  <a:lnTo>
                    <a:pt x="27314" y="26342"/>
                  </a:lnTo>
                  <a:lnTo>
                    <a:pt x="41293" y="22150"/>
                  </a:lnTo>
                  <a:lnTo>
                    <a:pt x="48577" y="19847"/>
                  </a:lnTo>
                  <a:lnTo>
                    <a:pt x="55973" y="18311"/>
                  </a:lnTo>
                  <a:lnTo>
                    <a:pt x="63443" y="17288"/>
                  </a:lnTo>
                  <a:lnTo>
                    <a:pt x="70963" y="16605"/>
                  </a:lnTo>
                  <a:lnTo>
                    <a:pt x="78517" y="16150"/>
                  </a:lnTo>
                  <a:lnTo>
                    <a:pt x="93683" y="15644"/>
                  </a:lnTo>
                  <a:lnTo>
                    <a:pt x="101283" y="14663"/>
                  </a:lnTo>
                  <a:lnTo>
                    <a:pt x="108890" y="13162"/>
                  </a:lnTo>
                  <a:lnTo>
                    <a:pt x="116502" y="11315"/>
                  </a:lnTo>
                  <a:lnTo>
                    <a:pt x="124117" y="10083"/>
                  </a:lnTo>
                  <a:lnTo>
                    <a:pt x="131732" y="9262"/>
                  </a:lnTo>
                  <a:lnTo>
                    <a:pt x="139349" y="8715"/>
                  </a:lnTo>
                  <a:lnTo>
                    <a:pt x="146121" y="8350"/>
                  </a:lnTo>
                  <a:lnTo>
                    <a:pt x="158161" y="7944"/>
                  </a:lnTo>
                  <a:lnTo>
                    <a:pt x="182608" y="7663"/>
                  </a:lnTo>
                  <a:lnTo>
                    <a:pt x="194739" y="7629"/>
                  </a:lnTo>
                  <a:lnTo>
                    <a:pt x="197441" y="8472"/>
                  </a:lnTo>
                  <a:lnTo>
                    <a:pt x="200088" y="9881"/>
                  </a:lnTo>
                  <a:lnTo>
                    <a:pt x="207884" y="15213"/>
                  </a:lnTo>
                  <a:lnTo>
                    <a:pt x="237474" y="15240"/>
                  </a:lnTo>
                  <a:lnTo>
                    <a:pt x="242864" y="14393"/>
                  </a:lnTo>
                  <a:lnTo>
                    <a:pt x="248997" y="12982"/>
                  </a:lnTo>
                  <a:lnTo>
                    <a:pt x="255627" y="11195"/>
                  </a:lnTo>
                  <a:lnTo>
                    <a:pt x="261738" y="10003"/>
                  </a:lnTo>
                  <a:lnTo>
                    <a:pt x="267507" y="9209"/>
                  </a:lnTo>
                  <a:lnTo>
                    <a:pt x="273047" y="8679"/>
                  </a:lnTo>
                  <a:lnTo>
                    <a:pt x="280126" y="7479"/>
                  </a:lnTo>
                  <a:lnTo>
                    <a:pt x="288232" y="5833"/>
                  </a:lnTo>
                  <a:lnTo>
                    <a:pt x="3146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Annotation770"/>
            <p:cNvSpPr/>
            <p:nvPr/>
          </p:nvSpPr>
          <p:spPr>
            <a:xfrm>
              <a:off x="7223761" y="5334000"/>
              <a:ext cx="114301" cy="7621"/>
            </a:xfrm>
            <a:custGeom>
              <a:avLst/>
              <a:gdLst/>
              <a:ahLst/>
              <a:cxnLst/>
              <a:rect l="0" t="0" r="0" b="0"/>
              <a:pathLst>
                <a:path w="114301" h="7621">
                  <a:moveTo>
                    <a:pt x="0" y="7620"/>
                  </a:moveTo>
                  <a:lnTo>
                    <a:pt x="4389" y="7620"/>
                  </a:lnTo>
                  <a:lnTo>
                    <a:pt x="745" y="7620"/>
                  </a:lnTo>
                  <a:lnTo>
                    <a:pt x="85046" y="7620"/>
                  </a:lnTo>
                  <a:lnTo>
                    <a:pt x="91410" y="6774"/>
                  </a:lnTo>
                  <a:lnTo>
                    <a:pt x="97347" y="5362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771"/>
            <p:cNvSpPr/>
            <p:nvPr/>
          </p:nvSpPr>
          <p:spPr>
            <a:xfrm>
              <a:off x="7286010" y="5334000"/>
              <a:ext cx="166352" cy="29414"/>
            </a:xfrm>
            <a:custGeom>
              <a:avLst/>
              <a:gdLst/>
              <a:ahLst/>
              <a:cxnLst/>
              <a:rect l="0" t="0" r="0" b="0"/>
              <a:pathLst>
                <a:path w="166352" h="29414">
                  <a:moveTo>
                    <a:pt x="52050" y="0"/>
                  </a:moveTo>
                  <a:lnTo>
                    <a:pt x="31824" y="8090"/>
                  </a:lnTo>
                  <a:lnTo>
                    <a:pt x="25019" y="10473"/>
                  </a:lnTo>
                  <a:lnTo>
                    <a:pt x="19636" y="12062"/>
                  </a:lnTo>
                  <a:lnTo>
                    <a:pt x="8958" y="14612"/>
                  </a:lnTo>
                  <a:lnTo>
                    <a:pt x="5240" y="14961"/>
                  </a:lnTo>
                  <a:lnTo>
                    <a:pt x="0" y="15185"/>
                  </a:lnTo>
                  <a:lnTo>
                    <a:pt x="417" y="16050"/>
                  </a:lnTo>
                  <a:lnTo>
                    <a:pt x="1541" y="17473"/>
                  </a:lnTo>
                  <a:lnTo>
                    <a:pt x="3137" y="19269"/>
                  </a:lnTo>
                  <a:lnTo>
                    <a:pt x="5048" y="20465"/>
                  </a:lnTo>
                  <a:lnTo>
                    <a:pt x="7169" y="21263"/>
                  </a:lnTo>
                  <a:lnTo>
                    <a:pt x="11783" y="22151"/>
                  </a:lnTo>
                  <a:lnTo>
                    <a:pt x="16656" y="22544"/>
                  </a:lnTo>
                  <a:lnTo>
                    <a:pt x="23902" y="22720"/>
                  </a:lnTo>
                  <a:lnTo>
                    <a:pt x="28204" y="22766"/>
                  </a:lnTo>
                  <a:lnTo>
                    <a:pt x="33613" y="23645"/>
                  </a:lnTo>
                  <a:lnTo>
                    <a:pt x="39758" y="25076"/>
                  </a:lnTo>
                  <a:lnTo>
                    <a:pt x="46395" y="26877"/>
                  </a:lnTo>
                  <a:lnTo>
                    <a:pt x="53361" y="28078"/>
                  </a:lnTo>
                  <a:lnTo>
                    <a:pt x="60545" y="28878"/>
                  </a:lnTo>
                  <a:lnTo>
                    <a:pt x="67872" y="29413"/>
                  </a:lnTo>
                  <a:lnTo>
                    <a:pt x="76145" y="28921"/>
                  </a:lnTo>
                  <a:lnTo>
                    <a:pt x="85047" y="27747"/>
                  </a:lnTo>
                  <a:lnTo>
                    <a:pt x="94368" y="26119"/>
                  </a:lnTo>
                  <a:lnTo>
                    <a:pt x="103969" y="25032"/>
                  </a:lnTo>
                  <a:lnTo>
                    <a:pt x="113756" y="24309"/>
                  </a:lnTo>
                  <a:lnTo>
                    <a:pt x="123667" y="23826"/>
                  </a:lnTo>
                  <a:lnTo>
                    <a:pt x="132815" y="22657"/>
                  </a:lnTo>
                  <a:lnTo>
                    <a:pt x="141454" y="21031"/>
                  </a:lnTo>
                  <a:lnTo>
                    <a:pt x="166351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772"/>
            <p:cNvSpPr/>
            <p:nvPr/>
          </p:nvSpPr>
          <p:spPr>
            <a:xfrm>
              <a:off x="1402182" y="5334000"/>
              <a:ext cx="22759" cy="21802"/>
            </a:xfrm>
            <a:custGeom>
              <a:avLst/>
              <a:gdLst/>
              <a:ahLst/>
              <a:cxnLst/>
              <a:rect l="0" t="0" r="0" b="0"/>
              <a:pathLst>
                <a:path w="22759" h="21802">
                  <a:moveTo>
                    <a:pt x="22758" y="15240"/>
                  </a:moveTo>
                  <a:lnTo>
                    <a:pt x="22758" y="19285"/>
                  </a:lnTo>
                  <a:lnTo>
                    <a:pt x="21911" y="20477"/>
                  </a:lnTo>
                  <a:lnTo>
                    <a:pt x="20500" y="21271"/>
                  </a:lnTo>
                  <a:lnTo>
                    <a:pt x="18713" y="21801"/>
                  </a:lnTo>
                  <a:lnTo>
                    <a:pt x="17521" y="21307"/>
                  </a:lnTo>
                  <a:lnTo>
                    <a:pt x="16727" y="20131"/>
                  </a:lnTo>
                  <a:lnTo>
                    <a:pt x="16197" y="18501"/>
                  </a:lnTo>
                  <a:lnTo>
                    <a:pt x="14998" y="17414"/>
                  </a:lnTo>
                  <a:lnTo>
                    <a:pt x="13351" y="16689"/>
                  </a:lnTo>
                  <a:lnTo>
                    <a:pt x="8670" y="15526"/>
                  </a:lnTo>
                  <a:lnTo>
                    <a:pt x="7440" y="15431"/>
                  </a:lnTo>
                  <a:lnTo>
                    <a:pt x="5772" y="15367"/>
                  </a:lnTo>
                  <a:lnTo>
                    <a:pt x="0" y="15242"/>
                  </a:lnTo>
                  <a:lnTo>
                    <a:pt x="2201" y="12983"/>
                  </a:lnTo>
                  <a:lnTo>
                    <a:pt x="6468" y="8680"/>
                  </a:lnTo>
                  <a:lnTo>
                    <a:pt x="6818" y="7480"/>
                  </a:lnTo>
                  <a:lnTo>
                    <a:pt x="7051" y="5833"/>
                  </a:lnTo>
                  <a:lnTo>
                    <a:pt x="75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Annotation773"/>
            <p:cNvSpPr/>
            <p:nvPr/>
          </p:nvSpPr>
          <p:spPr>
            <a:xfrm>
              <a:off x="1409708" y="5372100"/>
              <a:ext cx="22853" cy="67884"/>
            </a:xfrm>
            <a:custGeom>
              <a:avLst/>
              <a:gdLst/>
              <a:ahLst/>
              <a:cxnLst/>
              <a:rect l="0" t="0" r="0" b="0"/>
              <a:pathLst>
                <a:path w="22853" h="67884">
                  <a:moveTo>
                    <a:pt x="7612" y="0"/>
                  </a:moveTo>
                  <a:lnTo>
                    <a:pt x="3567" y="8091"/>
                  </a:lnTo>
                  <a:lnTo>
                    <a:pt x="2375" y="12167"/>
                  </a:lnTo>
                  <a:lnTo>
                    <a:pt x="1581" y="16578"/>
                  </a:lnTo>
                  <a:lnTo>
                    <a:pt x="1051" y="21212"/>
                  </a:lnTo>
                  <a:lnTo>
                    <a:pt x="698" y="25148"/>
                  </a:lnTo>
                  <a:lnTo>
                    <a:pt x="463" y="28618"/>
                  </a:lnTo>
                  <a:lnTo>
                    <a:pt x="306" y="31779"/>
                  </a:lnTo>
                  <a:lnTo>
                    <a:pt x="132" y="39806"/>
                  </a:lnTo>
                  <a:lnTo>
                    <a:pt x="0" y="60638"/>
                  </a:lnTo>
                  <a:lnTo>
                    <a:pt x="844" y="63285"/>
                  </a:lnTo>
                  <a:lnTo>
                    <a:pt x="2253" y="65051"/>
                  </a:lnTo>
                  <a:lnTo>
                    <a:pt x="4040" y="66227"/>
                  </a:lnTo>
                  <a:lnTo>
                    <a:pt x="6077" y="67011"/>
                  </a:lnTo>
                  <a:lnTo>
                    <a:pt x="8282" y="67533"/>
                  </a:lnTo>
                  <a:lnTo>
                    <a:pt x="10599" y="67883"/>
                  </a:lnTo>
                  <a:lnTo>
                    <a:pt x="12990" y="67268"/>
                  </a:lnTo>
                  <a:lnTo>
                    <a:pt x="15431" y="66012"/>
                  </a:lnTo>
                  <a:lnTo>
                    <a:pt x="22852" y="60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Annotation774"/>
            <p:cNvSpPr/>
            <p:nvPr/>
          </p:nvSpPr>
          <p:spPr>
            <a:xfrm>
              <a:off x="2156460" y="4785360"/>
              <a:ext cx="453602" cy="182881"/>
            </a:xfrm>
            <a:custGeom>
              <a:avLst/>
              <a:gdLst/>
              <a:ahLst/>
              <a:cxnLst/>
              <a:rect l="0" t="0" r="0" b="0"/>
              <a:pathLst>
                <a:path w="453602" h="182881">
                  <a:moveTo>
                    <a:pt x="83820" y="182880"/>
                  </a:moveTo>
                  <a:lnTo>
                    <a:pt x="75730" y="178835"/>
                  </a:lnTo>
                  <a:lnTo>
                    <a:pt x="73347" y="176796"/>
                  </a:lnTo>
                  <a:lnTo>
                    <a:pt x="71758" y="174591"/>
                  </a:lnTo>
                  <a:lnTo>
                    <a:pt x="69146" y="169882"/>
                  </a:lnTo>
                  <a:lnTo>
                    <a:pt x="65163" y="164968"/>
                  </a:lnTo>
                  <a:lnTo>
                    <a:pt x="60360" y="159463"/>
                  </a:lnTo>
                  <a:lnTo>
                    <a:pt x="57024" y="156103"/>
                  </a:lnTo>
                  <a:lnTo>
                    <a:pt x="54950" y="154869"/>
                  </a:lnTo>
                  <a:lnTo>
                    <a:pt x="50386" y="153497"/>
                  </a:lnTo>
                  <a:lnTo>
                    <a:pt x="48831" y="152285"/>
                  </a:lnTo>
                  <a:lnTo>
                    <a:pt x="47794" y="150630"/>
                  </a:lnTo>
                  <a:lnTo>
                    <a:pt x="46130" y="145936"/>
                  </a:lnTo>
                  <a:lnTo>
                    <a:pt x="45147" y="145550"/>
                  </a:lnTo>
                  <a:lnTo>
                    <a:pt x="39196" y="144881"/>
                  </a:lnTo>
                  <a:lnTo>
                    <a:pt x="33080" y="139563"/>
                  </a:lnTo>
                  <a:lnTo>
                    <a:pt x="31635" y="138228"/>
                  </a:lnTo>
                  <a:lnTo>
                    <a:pt x="28736" y="137634"/>
                  </a:lnTo>
                  <a:lnTo>
                    <a:pt x="24021" y="137253"/>
                  </a:lnTo>
                  <a:lnTo>
                    <a:pt x="23634" y="136376"/>
                  </a:lnTo>
                  <a:lnTo>
                    <a:pt x="23204" y="133142"/>
                  </a:lnTo>
                  <a:lnTo>
                    <a:pt x="22243" y="131941"/>
                  </a:lnTo>
                  <a:lnTo>
                    <a:pt x="20755" y="131141"/>
                  </a:lnTo>
                  <a:lnTo>
                    <a:pt x="15269" y="129548"/>
                  </a:lnTo>
                  <a:lnTo>
                    <a:pt x="0" y="129540"/>
                  </a:lnTo>
                  <a:lnTo>
                    <a:pt x="4045" y="125495"/>
                  </a:lnTo>
                  <a:lnTo>
                    <a:pt x="6084" y="124303"/>
                  </a:lnTo>
                  <a:lnTo>
                    <a:pt x="12998" y="121780"/>
                  </a:lnTo>
                  <a:lnTo>
                    <a:pt x="17912" y="118188"/>
                  </a:lnTo>
                  <a:lnTo>
                    <a:pt x="22919" y="113770"/>
                  </a:lnTo>
                  <a:lnTo>
                    <a:pt x="25439" y="111407"/>
                  </a:lnTo>
                  <a:lnTo>
                    <a:pt x="35013" y="106523"/>
                  </a:lnTo>
                  <a:lnTo>
                    <a:pt x="46888" y="101530"/>
                  </a:lnTo>
                  <a:lnTo>
                    <a:pt x="57810" y="96489"/>
                  </a:lnTo>
                  <a:lnTo>
                    <a:pt x="64787" y="93959"/>
                  </a:lnTo>
                  <a:lnTo>
                    <a:pt x="72824" y="91426"/>
                  </a:lnTo>
                  <a:lnTo>
                    <a:pt x="89940" y="86354"/>
                  </a:lnTo>
                  <a:lnTo>
                    <a:pt x="106014" y="81277"/>
                  </a:lnTo>
                  <a:lnTo>
                    <a:pt x="114703" y="78738"/>
                  </a:lnTo>
                  <a:lnTo>
                    <a:pt x="133388" y="73659"/>
                  </a:lnTo>
                  <a:lnTo>
                    <a:pt x="193155" y="58420"/>
                  </a:lnTo>
                  <a:lnTo>
                    <a:pt x="203277" y="55033"/>
                  </a:lnTo>
                  <a:lnTo>
                    <a:pt x="213411" y="51082"/>
                  </a:lnTo>
                  <a:lnTo>
                    <a:pt x="223555" y="46755"/>
                  </a:lnTo>
                  <a:lnTo>
                    <a:pt x="232856" y="43870"/>
                  </a:lnTo>
                  <a:lnTo>
                    <a:pt x="241598" y="41947"/>
                  </a:lnTo>
                  <a:lnTo>
                    <a:pt x="249965" y="40664"/>
                  </a:lnTo>
                  <a:lnTo>
                    <a:pt x="258930" y="38963"/>
                  </a:lnTo>
                  <a:lnTo>
                    <a:pt x="277922" y="34815"/>
                  </a:lnTo>
                  <a:lnTo>
                    <a:pt x="286882" y="32523"/>
                  </a:lnTo>
                  <a:lnTo>
                    <a:pt x="295395" y="30149"/>
                  </a:lnTo>
                  <a:lnTo>
                    <a:pt x="311627" y="25253"/>
                  </a:lnTo>
                  <a:lnTo>
                    <a:pt x="327307" y="20255"/>
                  </a:lnTo>
                  <a:lnTo>
                    <a:pt x="335045" y="18583"/>
                  </a:lnTo>
                  <a:lnTo>
                    <a:pt x="342743" y="17469"/>
                  </a:lnTo>
                  <a:lnTo>
                    <a:pt x="350415" y="16726"/>
                  </a:lnTo>
                  <a:lnTo>
                    <a:pt x="363456" y="13642"/>
                  </a:lnTo>
                  <a:lnTo>
                    <a:pt x="375743" y="10297"/>
                  </a:lnTo>
                  <a:lnTo>
                    <a:pt x="389670" y="8809"/>
                  </a:lnTo>
                  <a:lnTo>
                    <a:pt x="402069" y="8149"/>
                  </a:lnTo>
                  <a:lnTo>
                    <a:pt x="416311" y="7777"/>
                  </a:lnTo>
                  <a:lnTo>
                    <a:pt x="419781" y="7725"/>
                  </a:lnTo>
                  <a:lnTo>
                    <a:pt x="428152" y="5408"/>
                  </a:lnTo>
                  <a:lnTo>
                    <a:pt x="440127" y="1602"/>
                  </a:lnTo>
                  <a:lnTo>
                    <a:pt x="453601" y="62"/>
                  </a:lnTo>
                  <a:lnTo>
                    <a:pt x="4495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Annotation775"/>
            <p:cNvSpPr/>
            <p:nvPr/>
          </p:nvSpPr>
          <p:spPr>
            <a:xfrm>
              <a:off x="2073002" y="4739640"/>
              <a:ext cx="159656" cy="236221"/>
            </a:xfrm>
            <a:custGeom>
              <a:avLst/>
              <a:gdLst/>
              <a:ahLst/>
              <a:cxnLst/>
              <a:rect l="0" t="0" r="0" b="0"/>
              <a:pathLst>
                <a:path w="159656" h="236221">
                  <a:moveTo>
                    <a:pt x="144418" y="0"/>
                  </a:moveTo>
                  <a:lnTo>
                    <a:pt x="158285" y="13867"/>
                  </a:lnTo>
                  <a:lnTo>
                    <a:pt x="158743" y="15171"/>
                  </a:lnTo>
                  <a:lnTo>
                    <a:pt x="159538" y="21680"/>
                  </a:lnTo>
                  <a:lnTo>
                    <a:pt x="159643" y="28736"/>
                  </a:lnTo>
                  <a:lnTo>
                    <a:pt x="159655" y="34181"/>
                  </a:lnTo>
                  <a:lnTo>
                    <a:pt x="158809" y="35487"/>
                  </a:lnTo>
                  <a:lnTo>
                    <a:pt x="157399" y="36358"/>
                  </a:lnTo>
                  <a:lnTo>
                    <a:pt x="155612" y="36939"/>
                  </a:lnTo>
                  <a:lnTo>
                    <a:pt x="154421" y="38173"/>
                  </a:lnTo>
                  <a:lnTo>
                    <a:pt x="153626" y="39842"/>
                  </a:lnTo>
                  <a:lnTo>
                    <a:pt x="153097" y="41801"/>
                  </a:lnTo>
                  <a:lnTo>
                    <a:pt x="150251" y="46236"/>
                  </a:lnTo>
                  <a:lnTo>
                    <a:pt x="146164" y="51876"/>
                  </a:lnTo>
                  <a:lnTo>
                    <a:pt x="143889" y="55751"/>
                  </a:lnTo>
                  <a:lnTo>
                    <a:pt x="141525" y="60027"/>
                  </a:lnTo>
                  <a:lnTo>
                    <a:pt x="138256" y="63725"/>
                  </a:lnTo>
                  <a:lnTo>
                    <a:pt x="134383" y="67036"/>
                  </a:lnTo>
                  <a:lnTo>
                    <a:pt x="130108" y="70091"/>
                  </a:lnTo>
                  <a:lnTo>
                    <a:pt x="125565" y="73820"/>
                  </a:lnTo>
                  <a:lnTo>
                    <a:pt x="120843" y="78000"/>
                  </a:lnTo>
                  <a:lnTo>
                    <a:pt x="111080" y="87160"/>
                  </a:lnTo>
                  <a:lnTo>
                    <a:pt x="85956" y="111865"/>
                  </a:lnTo>
                  <a:lnTo>
                    <a:pt x="80890" y="116064"/>
                  </a:lnTo>
                  <a:lnTo>
                    <a:pt x="75820" y="119709"/>
                  </a:lnTo>
                  <a:lnTo>
                    <a:pt x="70746" y="122986"/>
                  </a:lnTo>
                  <a:lnTo>
                    <a:pt x="65670" y="126864"/>
                  </a:lnTo>
                  <a:lnTo>
                    <a:pt x="60593" y="131143"/>
                  </a:lnTo>
                  <a:lnTo>
                    <a:pt x="51282" y="139566"/>
                  </a:lnTo>
                  <a:lnTo>
                    <a:pt x="44322" y="146131"/>
                  </a:lnTo>
                  <a:lnTo>
                    <a:pt x="35644" y="154588"/>
                  </a:lnTo>
                  <a:lnTo>
                    <a:pt x="32109" y="157245"/>
                  </a:lnTo>
                  <a:lnTo>
                    <a:pt x="28059" y="159864"/>
                  </a:lnTo>
                  <a:lnTo>
                    <a:pt x="23665" y="162456"/>
                  </a:lnTo>
                  <a:lnTo>
                    <a:pt x="19890" y="165030"/>
                  </a:lnTo>
                  <a:lnTo>
                    <a:pt x="16526" y="167594"/>
                  </a:lnTo>
                  <a:lnTo>
                    <a:pt x="9089" y="173746"/>
                  </a:lnTo>
                  <a:lnTo>
                    <a:pt x="7632" y="174250"/>
                  </a:lnTo>
                  <a:lnTo>
                    <a:pt x="3756" y="174811"/>
                  </a:lnTo>
                  <a:lnTo>
                    <a:pt x="858" y="175127"/>
                  </a:lnTo>
                  <a:lnTo>
                    <a:pt x="451" y="176018"/>
                  </a:lnTo>
                  <a:lnTo>
                    <a:pt x="0" y="179266"/>
                  </a:lnTo>
                  <a:lnTo>
                    <a:pt x="726" y="180471"/>
                  </a:lnTo>
                  <a:lnTo>
                    <a:pt x="2057" y="181274"/>
                  </a:lnTo>
                  <a:lnTo>
                    <a:pt x="6231" y="182563"/>
                  </a:lnTo>
                  <a:lnTo>
                    <a:pt x="10999" y="186831"/>
                  </a:lnTo>
                  <a:lnTo>
                    <a:pt x="13139" y="188054"/>
                  </a:lnTo>
                  <a:lnTo>
                    <a:pt x="17774" y="189413"/>
                  </a:lnTo>
                  <a:lnTo>
                    <a:pt x="22657" y="192275"/>
                  </a:lnTo>
                  <a:lnTo>
                    <a:pt x="25144" y="194223"/>
                  </a:lnTo>
                  <a:lnTo>
                    <a:pt x="28496" y="195522"/>
                  </a:lnTo>
                  <a:lnTo>
                    <a:pt x="32423" y="196388"/>
                  </a:lnTo>
                  <a:lnTo>
                    <a:pt x="36735" y="196966"/>
                  </a:lnTo>
                  <a:lnTo>
                    <a:pt x="40456" y="197351"/>
                  </a:lnTo>
                  <a:lnTo>
                    <a:pt x="43783" y="197607"/>
                  </a:lnTo>
                  <a:lnTo>
                    <a:pt x="46848" y="197778"/>
                  </a:lnTo>
                  <a:lnTo>
                    <a:pt x="50585" y="198739"/>
                  </a:lnTo>
                  <a:lnTo>
                    <a:pt x="54770" y="200226"/>
                  </a:lnTo>
                  <a:lnTo>
                    <a:pt x="59253" y="202064"/>
                  </a:lnTo>
                  <a:lnTo>
                    <a:pt x="63088" y="203290"/>
                  </a:lnTo>
                  <a:lnTo>
                    <a:pt x="66491" y="204106"/>
                  </a:lnTo>
                  <a:lnTo>
                    <a:pt x="69607" y="204651"/>
                  </a:lnTo>
                  <a:lnTo>
                    <a:pt x="73378" y="205014"/>
                  </a:lnTo>
                  <a:lnTo>
                    <a:pt x="77585" y="205256"/>
                  </a:lnTo>
                  <a:lnTo>
                    <a:pt x="85927" y="205525"/>
                  </a:lnTo>
                  <a:lnTo>
                    <a:pt x="98183" y="205697"/>
                  </a:lnTo>
                  <a:lnTo>
                    <a:pt x="144000" y="205740"/>
                  </a:lnTo>
                  <a:lnTo>
                    <a:pt x="144382" y="212301"/>
                  </a:lnTo>
                  <a:lnTo>
                    <a:pt x="144418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Annotation776"/>
            <p:cNvSpPr/>
            <p:nvPr/>
          </p:nvSpPr>
          <p:spPr>
            <a:xfrm>
              <a:off x="144780" y="1013460"/>
              <a:ext cx="7621" cy="15241"/>
            </a:xfrm>
            <a:custGeom>
              <a:avLst/>
              <a:gdLst/>
              <a:ahLst/>
              <a:cxnLst/>
              <a:rect l="0" t="0" r="0" b="0"/>
              <a:pathLst>
                <a:path w="7621" h="15241">
                  <a:moveTo>
                    <a:pt x="0" y="15240"/>
                  </a:moveTo>
                  <a:lnTo>
                    <a:pt x="0" y="7150"/>
                  </a:lnTo>
                  <a:lnTo>
                    <a:pt x="847" y="4767"/>
                  </a:lnTo>
                  <a:lnTo>
                    <a:pt x="2258" y="3178"/>
                  </a:lnTo>
                  <a:lnTo>
                    <a:pt x="76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Annotation777"/>
            <p:cNvSpPr/>
            <p:nvPr/>
          </p:nvSpPr>
          <p:spPr>
            <a:xfrm>
              <a:off x="-44175" y="594361"/>
              <a:ext cx="607951" cy="441960"/>
            </a:xfrm>
            <a:custGeom>
              <a:avLst/>
              <a:gdLst/>
              <a:ahLst/>
              <a:cxnLst/>
              <a:rect l="0" t="0" r="0" b="0"/>
              <a:pathLst>
                <a:path w="607951" h="441960">
                  <a:moveTo>
                    <a:pt x="288015" y="388619"/>
                  </a:moveTo>
                  <a:lnTo>
                    <a:pt x="288015" y="392664"/>
                  </a:lnTo>
                  <a:lnTo>
                    <a:pt x="288862" y="393856"/>
                  </a:lnTo>
                  <a:lnTo>
                    <a:pt x="290273" y="394650"/>
                  </a:lnTo>
                  <a:lnTo>
                    <a:pt x="295321" y="396146"/>
                  </a:lnTo>
                  <a:lnTo>
                    <a:pt x="302169" y="402792"/>
                  </a:lnTo>
                  <a:lnTo>
                    <a:pt x="305030" y="403385"/>
                  </a:lnTo>
                  <a:lnTo>
                    <a:pt x="320909" y="403818"/>
                  </a:lnTo>
                  <a:lnTo>
                    <a:pt x="347636" y="403857"/>
                  </a:lnTo>
                  <a:lnTo>
                    <a:pt x="357129" y="401600"/>
                  </a:lnTo>
                  <a:lnTo>
                    <a:pt x="366992" y="398622"/>
                  </a:lnTo>
                  <a:lnTo>
                    <a:pt x="382912" y="396098"/>
                  </a:lnTo>
                  <a:lnTo>
                    <a:pt x="396232" y="392508"/>
                  </a:lnTo>
                  <a:lnTo>
                    <a:pt x="413965" y="385726"/>
                  </a:lnTo>
                  <a:lnTo>
                    <a:pt x="429944" y="378355"/>
                  </a:lnTo>
                  <a:lnTo>
                    <a:pt x="491213" y="347978"/>
                  </a:lnTo>
                  <a:lnTo>
                    <a:pt x="506455" y="336314"/>
                  </a:lnTo>
                  <a:lnTo>
                    <a:pt x="516615" y="326990"/>
                  </a:lnTo>
                  <a:lnTo>
                    <a:pt x="532890" y="311252"/>
                  </a:lnTo>
                  <a:lnTo>
                    <a:pt x="545615" y="298621"/>
                  </a:lnTo>
                  <a:lnTo>
                    <a:pt x="552928" y="286813"/>
                  </a:lnTo>
                  <a:lnTo>
                    <a:pt x="561806" y="268143"/>
                  </a:lnTo>
                  <a:lnTo>
                    <a:pt x="568027" y="256334"/>
                  </a:lnTo>
                  <a:lnTo>
                    <a:pt x="580203" y="236252"/>
                  </a:lnTo>
                  <a:lnTo>
                    <a:pt x="586645" y="224663"/>
                  </a:lnTo>
                  <a:lnTo>
                    <a:pt x="592331" y="211610"/>
                  </a:lnTo>
                  <a:lnTo>
                    <a:pt x="596833" y="198188"/>
                  </a:lnTo>
                  <a:lnTo>
                    <a:pt x="598835" y="186579"/>
                  </a:lnTo>
                  <a:lnTo>
                    <a:pt x="601982" y="175775"/>
                  </a:lnTo>
                  <a:lnTo>
                    <a:pt x="604006" y="170523"/>
                  </a:lnTo>
                  <a:lnTo>
                    <a:pt x="606256" y="157914"/>
                  </a:lnTo>
                  <a:lnTo>
                    <a:pt x="607256" y="144690"/>
                  </a:lnTo>
                  <a:lnTo>
                    <a:pt x="607700" y="133169"/>
                  </a:lnTo>
                  <a:lnTo>
                    <a:pt x="607950" y="117162"/>
                  </a:lnTo>
                  <a:lnTo>
                    <a:pt x="605751" y="106823"/>
                  </a:lnTo>
                  <a:lnTo>
                    <a:pt x="602010" y="93739"/>
                  </a:lnTo>
                  <a:lnTo>
                    <a:pt x="600289" y="86535"/>
                  </a:lnTo>
                  <a:lnTo>
                    <a:pt x="594559" y="73805"/>
                  </a:lnTo>
                  <a:lnTo>
                    <a:pt x="586653" y="63448"/>
                  </a:lnTo>
                  <a:lnTo>
                    <a:pt x="573962" y="50878"/>
                  </a:lnTo>
                  <a:lnTo>
                    <a:pt x="556761" y="38616"/>
                  </a:lnTo>
                  <a:lnTo>
                    <a:pt x="549698" y="33249"/>
                  </a:lnTo>
                  <a:lnTo>
                    <a:pt x="535355" y="25467"/>
                  </a:lnTo>
                  <a:lnTo>
                    <a:pt x="522404" y="20349"/>
                  </a:lnTo>
                  <a:lnTo>
                    <a:pt x="508181" y="15253"/>
                  </a:lnTo>
                  <a:lnTo>
                    <a:pt x="493393" y="11012"/>
                  </a:lnTo>
                  <a:lnTo>
                    <a:pt x="478354" y="9127"/>
                  </a:lnTo>
                  <a:lnTo>
                    <a:pt x="463204" y="6032"/>
                  </a:lnTo>
                  <a:lnTo>
                    <a:pt x="448004" y="2680"/>
                  </a:lnTo>
                  <a:lnTo>
                    <a:pt x="432781" y="1191"/>
                  </a:lnTo>
                  <a:lnTo>
                    <a:pt x="415291" y="529"/>
                  </a:lnTo>
                  <a:lnTo>
                    <a:pt x="380513" y="104"/>
                  </a:lnTo>
                  <a:lnTo>
                    <a:pt x="276672" y="0"/>
                  </a:lnTo>
                  <a:lnTo>
                    <a:pt x="259267" y="2257"/>
                  </a:lnTo>
                  <a:lnTo>
                    <a:pt x="243912" y="6083"/>
                  </a:lnTo>
                  <a:lnTo>
                    <a:pt x="231442" y="10605"/>
                  </a:lnTo>
                  <a:lnTo>
                    <a:pt x="215741" y="15437"/>
                  </a:lnTo>
                  <a:lnTo>
                    <a:pt x="199166" y="21254"/>
                  </a:lnTo>
                  <a:lnTo>
                    <a:pt x="186156" y="29483"/>
                  </a:lnTo>
                  <a:lnTo>
                    <a:pt x="165266" y="43637"/>
                  </a:lnTo>
                  <a:lnTo>
                    <a:pt x="150486" y="55800"/>
                  </a:lnTo>
                  <a:lnTo>
                    <a:pt x="142989" y="62600"/>
                  </a:lnTo>
                  <a:lnTo>
                    <a:pt x="127886" y="76928"/>
                  </a:lnTo>
                  <a:lnTo>
                    <a:pt x="97494" y="106823"/>
                  </a:lnTo>
                  <a:lnTo>
                    <a:pt x="90727" y="115242"/>
                  </a:lnTo>
                  <a:lnTo>
                    <a:pt x="84523" y="124241"/>
                  </a:lnTo>
                  <a:lnTo>
                    <a:pt x="78694" y="133627"/>
                  </a:lnTo>
                  <a:lnTo>
                    <a:pt x="73114" y="143271"/>
                  </a:lnTo>
                  <a:lnTo>
                    <a:pt x="62399" y="163018"/>
                  </a:lnTo>
                  <a:lnTo>
                    <a:pt x="41723" y="203290"/>
                  </a:lnTo>
                  <a:lnTo>
                    <a:pt x="31514" y="223559"/>
                  </a:lnTo>
                  <a:lnTo>
                    <a:pt x="27268" y="233706"/>
                  </a:lnTo>
                  <a:lnTo>
                    <a:pt x="23590" y="243857"/>
                  </a:lnTo>
                  <a:lnTo>
                    <a:pt x="3668" y="304354"/>
                  </a:lnTo>
                  <a:lnTo>
                    <a:pt x="1930" y="312123"/>
                  </a:lnTo>
                  <a:lnTo>
                    <a:pt x="772" y="319841"/>
                  </a:lnTo>
                  <a:lnTo>
                    <a:pt x="0" y="327527"/>
                  </a:lnTo>
                  <a:lnTo>
                    <a:pt x="331" y="335191"/>
                  </a:lnTo>
                  <a:lnTo>
                    <a:pt x="1399" y="342841"/>
                  </a:lnTo>
                  <a:lnTo>
                    <a:pt x="2958" y="350480"/>
                  </a:lnTo>
                  <a:lnTo>
                    <a:pt x="6947" y="363484"/>
                  </a:lnTo>
                  <a:lnTo>
                    <a:pt x="9197" y="369322"/>
                  </a:lnTo>
                  <a:lnTo>
                    <a:pt x="16211" y="380325"/>
                  </a:lnTo>
                  <a:lnTo>
                    <a:pt x="25820" y="390859"/>
                  </a:lnTo>
                  <a:lnTo>
                    <a:pt x="44663" y="406310"/>
                  </a:lnTo>
                  <a:lnTo>
                    <a:pt x="55963" y="416520"/>
                  </a:lnTo>
                  <a:lnTo>
                    <a:pt x="71145" y="424444"/>
                  </a:lnTo>
                  <a:lnTo>
                    <a:pt x="88335" y="430788"/>
                  </a:lnTo>
                  <a:lnTo>
                    <a:pt x="120375" y="441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Annotation778"/>
            <p:cNvSpPr/>
            <p:nvPr/>
          </p:nvSpPr>
          <p:spPr>
            <a:xfrm>
              <a:off x="7620" y="3832863"/>
              <a:ext cx="624793" cy="419067"/>
            </a:xfrm>
            <a:custGeom>
              <a:avLst/>
              <a:gdLst/>
              <a:ahLst/>
              <a:cxnLst/>
              <a:rect l="0" t="0" r="0" b="0"/>
              <a:pathLst>
                <a:path w="624793" h="419067">
                  <a:moveTo>
                    <a:pt x="0" y="365757"/>
                  </a:moveTo>
                  <a:lnTo>
                    <a:pt x="13122" y="372318"/>
                  </a:lnTo>
                  <a:lnTo>
                    <a:pt x="20905" y="378404"/>
                  </a:lnTo>
                  <a:lnTo>
                    <a:pt x="28114" y="381076"/>
                  </a:lnTo>
                  <a:lnTo>
                    <a:pt x="33097" y="384701"/>
                  </a:lnTo>
                  <a:lnTo>
                    <a:pt x="36458" y="386006"/>
                  </a:lnTo>
                  <a:lnTo>
                    <a:pt x="54019" y="390359"/>
                  </a:lnTo>
                  <a:lnTo>
                    <a:pt x="68781" y="396753"/>
                  </a:lnTo>
                  <a:lnTo>
                    <a:pt x="86138" y="404010"/>
                  </a:lnTo>
                  <a:lnTo>
                    <a:pt x="100090" y="408158"/>
                  </a:lnTo>
                  <a:lnTo>
                    <a:pt x="114758" y="410002"/>
                  </a:lnTo>
                  <a:lnTo>
                    <a:pt x="129744" y="413079"/>
                  </a:lnTo>
                  <a:lnTo>
                    <a:pt x="145717" y="416422"/>
                  </a:lnTo>
                  <a:lnTo>
                    <a:pt x="164106" y="417908"/>
                  </a:lnTo>
                  <a:lnTo>
                    <a:pt x="183567" y="418569"/>
                  </a:lnTo>
                  <a:lnTo>
                    <a:pt x="223656" y="418992"/>
                  </a:lnTo>
                  <a:lnTo>
                    <a:pt x="254040" y="419066"/>
                  </a:lnTo>
                  <a:lnTo>
                    <a:pt x="264187" y="418229"/>
                  </a:lnTo>
                  <a:lnTo>
                    <a:pt x="274338" y="416825"/>
                  </a:lnTo>
                  <a:lnTo>
                    <a:pt x="295495" y="413007"/>
                  </a:lnTo>
                  <a:lnTo>
                    <a:pt x="319009" y="408488"/>
                  </a:lnTo>
                  <a:lnTo>
                    <a:pt x="341313" y="403658"/>
                  </a:lnTo>
                  <a:lnTo>
                    <a:pt x="352002" y="401184"/>
                  </a:lnTo>
                  <a:lnTo>
                    <a:pt x="362515" y="397841"/>
                  </a:lnTo>
                  <a:lnTo>
                    <a:pt x="372910" y="393920"/>
                  </a:lnTo>
                  <a:lnTo>
                    <a:pt x="383227" y="389612"/>
                  </a:lnTo>
                  <a:lnTo>
                    <a:pt x="393491" y="385894"/>
                  </a:lnTo>
                  <a:lnTo>
                    <a:pt x="403721" y="382568"/>
                  </a:lnTo>
                  <a:lnTo>
                    <a:pt x="413927" y="379504"/>
                  </a:lnTo>
                  <a:lnTo>
                    <a:pt x="432041" y="371585"/>
                  </a:lnTo>
                  <a:lnTo>
                    <a:pt x="449405" y="362420"/>
                  </a:lnTo>
                  <a:lnTo>
                    <a:pt x="468411" y="352703"/>
                  </a:lnTo>
                  <a:lnTo>
                    <a:pt x="485890" y="342740"/>
                  </a:lnTo>
                  <a:lnTo>
                    <a:pt x="502124" y="331820"/>
                  </a:lnTo>
                  <a:lnTo>
                    <a:pt x="510010" y="325353"/>
                  </a:lnTo>
                  <a:lnTo>
                    <a:pt x="517806" y="318501"/>
                  </a:lnTo>
                  <a:lnTo>
                    <a:pt x="533243" y="306372"/>
                  </a:lnTo>
                  <a:lnTo>
                    <a:pt x="548570" y="295337"/>
                  </a:lnTo>
                  <a:lnTo>
                    <a:pt x="563850" y="284788"/>
                  </a:lnTo>
                  <a:lnTo>
                    <a:pt x="576849" y="274456"/>
                  </a:lnTo>
                  <a:lnTo>
                    <a:pt x="587424" y="264219"/>
                  </a:lnTo>
                  <a:lnTo>
                    <a:pt x="598985" y="248935"/>
                  </a:lnTo>
                  <a:lnTo>
                    <a:pt x="607987" y="238765"/>
                  </a:lnTo>
                  <a:lnTo>
                    <a:pt x="615374" y="226343"/>
                  </a:lnTo>
                  <a:lnTo>
                    <a:pt x="618530" y="219474"/>
                  </a:lnTo>
                  <a:lnTo>
                    <a:pt x="622036" y="207327"/>
                  </a:lnTo>
                  <a:lnTo>
                    <a:pt x="623594" y="196283"/>
                  </a:lnTo>
                  <a:lnTo>
                    <a:pt x="624286" y="185731"/>
                  </a:lnTo>
                  <a:lnTo>
                    <a:pt x="624594" y="175396"/>
                  </a:lnTo>
                  <a:lnTo>
                    <a:pt x="624792" y="154965"/>
                  </a:lnTo>
                  <a:lnTo>
                    <a:pt x="622561" y="144790"/>
                  </a:lnTo>
                  <a:lnTo>
                    <a:pt x="618747" y="134623"/>
                  </a:lnTo>
                  <a:lnTo>
                    <a:pt x="614230" y="124459"/>
                  </a:lnTo>
                  <a:lnTo>
                    <a:pt x="607142" y="112040"/>
                  </a:lnTo>
                  <a:lnTo>
                    <a:pt x="602882" y="105173"/>
                  </a:lnTo>
                  <a:lnTo>
                    <a:pt x="593632" y="93026"/>
                  </a:lnTo>
                  <a:lnTo>
                    <a:pt x="583877" y="82830"/>
                  </a:lnTo>
                  <a:lnTo>
                    <a:pt x="568018" y="71483"/>
                  </a:lnTo>
                  <a:lnTo>
                    <a:pt x="554712" y="62531"/>
                  </a:lnTo>
                  <a:lnTo>
                    <a:pt x="540333" y="55166"/>
                  </a:lnTo>
                  <a:lnTo>
                    <a:pt x="525475" y="49069"/>
                  </a:lnTo>
                  <a:lnTo>
                    <a:pt x="510404" y="43538"/>
                  </a:lnTo>
                  <a:lnTo>
                    <a:pt x="464808" y="27969"/>
                  </a:lnTo>
                  <a:lnTo>
                    <a:pt x="447317" y="22871"/>
                  </a:lnTo>
                  <a:lnTo>
                    <a:pt x="408493" y="12700"/>
                  </a:lnTo>
                  <a:lnTo>
                    <a:pt x="390679" y="9876"/>
                  </a:lnTo>
                  <a:lnTo>
                    <a:pt x="373449" y="7774"/>
                  </a:lnTo>
                  <a:lnTo>
                    <a:pt x="354502" y="4018"/>
                  </a:lnTo>
                  <a:lnTo>
                    <a:pt x="337050" y="1784"/>
                  </a:lnTo>
                  <a:lnTo>
                    <a:pt x="319980" y="791"/>
                  </a:lnTo>
                  <a:lnTo>
                    <a:pt x="301104" y="350"/>
                  </a:lnTo>
                  <a:lnTo>
                    <a:pt x="205770" y="0"/>
                  </a:lnTo>
                  <a:lnTo>
                    <a:pt x="190514" y="2256"/>
                  </a:lnTo>
                  <a:lnTo>
                    <a:pt x="176113" y="6081"/>
                  </a:lnTo>
                  <a:lnTo>
                    <a:pt x="156792" y="13841"/>
                  </a:lnTo>
                  <a:lnTo>
                    <a:pt x="139677" y="21954"/>
                  </a:lnTo>
                  <a:lnTo>
                    <a:pt x="125296" y="31205"/>
                  </a:lnTo>
                  <a:lnTo>
                    <a:pt x="112414" y="40960"/>
                  </a:lnTo>
                  <a:lnTo>
                    <a:pt x="98222" y="50941"/>
                  </a:lnTo>
                  <a:lnTo>
                    <a:pt x="83448" y="63279"/>
                  </a:lnTo>
                  <a:lnTo>
                    <a:pt x="75952" y="70125"/>
                  </a:lnTo>
                  <a:lnTo>
                    <a:pt x="69261" y="77229"/>
                  </a:lnTo>
                  <a:lnTo>
                    <a:pt x="63107" y="84505"/>
                  </a:lnTo>
                  <a:lnTo>
                    <a:pt x="57312" y="91895"/>
                  </a:lnTo>
                  <a:lnTo>
                    <a:pt x="50908" y="99362"/>
                  </a:lnTo>
                  <a:lnTo>
                    <a:pt x="44099" y="106881"/>
                  </a:lnTo>
                  <a:lnTo>
                    <a:pt x="37019" y="114433"/>
                  </a:lnTo>
                  <a:lnTo>
                    <a:pt x="30606" y="122008"/>
                  </a:lnTo>
                  <a:lnTo>
                    <a:pt x="24637" y="129597"/>
                  </a:lnTo>
                  <a:lnTo>
                    <a:pt x="7620" y="1523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Annotation779"/>
            <p:cNvSpPr/>
            <p:nvPr/>
          </p:nvSpPr>
          <p:spPr>
            <a:xfrm>
              <a:off x="-67034" y="5029212"/>
              <a:ext cx="768035" cy="457189"/>
            </a:xfrm>
            <a:custGeom>
              <a:avLst/>
              <a:gdLst/>
              <a:ahLst/>
              <a:cxnLst/>
              <a:rect l="0" t="0" r="0" b="0"/>
              <a:pathLst>
                <a:path w="768035" h="457189">
                  <a:moveTo>
                    <a:pt x="379454" y="342888"/>
                  </a:moveTo>
                  <a:lnTo>
                    <a:pt x="359228" y="338843"/>
                  </a:lnTo>
                  <a:lnTo>
                    <a:pt x="352424" y="338498"/>
                  </a:lnTo>
                  <a:lnTo>
                    <a:pt x="347040" y="339115"/>
                  </a:lnTo>
                  <a:lnTo>
                    <a:pt x="337955" y="341211"/>
                  </a:lnTo>
                  <a:lnTo>
                    <a:pt x="314342" y="342741"/>
                  </a:lnTo>
                  <a:lnTo>
                    <a:pt x="300836" y="342869"/>
                  </a:lnTo>
                  <a:lnTo>
                    <a:pt x="299102" y="343722"/>
                  </a:lnTo>
                  <a:lnTo>
                    <a:pt x="297946" y="345137"/>
                  </a:lnTo>
                  <a:lnTo>
                    <a:pt x="296091" y="349447"/>
                  </a:lnTo>
                  <a:lnTo>
                    <a:pt x="295674" y="361021"/>
                  </a:lnTo>
                  <a:lnTo>
                    <a:pt x="297354" y="363443"/>
                  </a:lnTo>
                  <a:lnTo>
                    <a:pt x="312805" y="375939"/>
                  </a:lnTo>
                  <a:lnTo>
                    <a:pt x="324899" y="387583"/>
                  </a:lnTo>
                  <a:lnTo>
                    <a:pt x="339207" y="397712"/>
                  </a:lnTo>
                  <a:lnTo>
                    <a:pt x="360059" y="408719"/>
                  </a:lnTo>
                  <a:lnTo>
                    <a:pt x="380481" y="416487"/>
                  </a:lnTo>
                  <a:lnTo>
                    <a:pt x="417689" y="429240"/>
                  </a:lnTo>
                  <a:lnTo>
                    <a:pt x="440454" y="432821"/>
                  </a:lnTo>
                  <a:lnTo>
                    <a:pt x="463286" y="433881"/>
                  </a:lnTo>
                  <a:lnTo>
                    <a:pt x="480777" y="431872"/>
                  </a:lnTo>
                  <a:lnTo>
                    <a:pt x="498993" y="429003"/>
                  </a:lnTo>
                  <a:lnTo>
                    <a:pt x="515556" y="427728"/>
                  </a:lnTo>
                  <a:lnTo>
                    <a:pt x="539161" y="422965"/>
                  </a:lnTo>
                  <a:lnTo>
                    <a:pt x="562241" y="412147"/>
                  </a:lnTo>
                  <a:lnTo>
                    <a:pt x="579791" y="405278"/>
                  </a:lnTo>
                  <a:lnTo>
                    <a:pt x="598033" y="398557"/>
                  </a:lnTo>
                  <a:lnTo>
                    <a:pt x="621736" y="385253"/>
                  </a:lnTo>
                  <a:lnTo>
                    <a:pt x="647603" y="365587"/>
                  </a:lnTo>
                  <a:lnTo>
                    <a:pt x="662038" y="355517"/>
                  </a:lnTo>
                  <a:lnTo>
                    <a:pt x="676920" y="345396"/>
                  </a:lnTo>
                  <a:lnTo>
                    <a:pt x="689743" y="332997"/>
                  </a:lnTo>
                  <a:lnTo>
                    <a:pt x="701934" y="319019"/>
                  </a:lnTo>
                  <a:lnTo>
                    <a:pt x="715819" y="304339"/>
                  </a:lnTo>
                  <a:lnTo>
                    <a:pt x="733870" y="285840"/>
                  </a:lnTo>
                  <a:lnTo>
                    <a:pt x="742430" y="272660"/>
                  </a:lnTo>
                  <a:lnTo>
                    <a:pt x="745898" y="265590"/>
                  </a:lnTo>
                  <a:lnTo>
                    <a:pt x="749057" y="258336"/>
                  </a:lnTo>
                  <a:lnTo>
                    <a:pt x="752009" y="250960"/>
                  </a:lnTo>
                  <a:lnTo>
                    <a:pt x="757547" y="235991"/>
                  </a:lnTo>
                  <a:lnTo>
                    <a:pt x="762831" y="220872"/>
                  </a:lnTo>
                  <a:lnTo>
                    <a:pt x="764579" y="213284"/>
                  </a:lnTo>
                  <a:lnTo>
                    <a:pt x="765744" y="205686"/>
                  </a:lnTo>
                  <a:lnTo>
                    <a:pt x="766521" y="198079"/>
                  </a:lnTo>
                  <a:lnTo>
                    <a:pt x="767384" y="185114"/>
                  </a:lnTo>
                  <a:lnTo>
                    <a:pt x="767767" y="172859"/>
                  </a:lnTo>
                  <a:lnTo>
                    <a:pt x="768034" y="136834"/>
                  </a:lnTo>
                  <a:lnTo>
                    <a:pt x="765798" y="124026"/>
                  </a:lnTo>
                  <a:lnTo>
                    <a:pt x="764017" y="118240"/>
                  </a:lnTo>
                  <a:lnTo>
                    <a:pt x="757522" y="107295"/>
                  </a:lnTo>
                  <a:lnTo>
                    <a:pt x="749837" y="96787"/>
                  </a:lnTo>
                  <a:lnTo>
                    <a:pt x="743600" y="86472"/>
                  </a:lnTo>
                  <a:lnTo>
                    <a:pt x="735748" y="76243"/>
                  </a:lnTo>
                  <a:lnTo>
                    <a:pt x="725767" y="66053"/>
                  </a:lnTo>
                  <a:lnTo>
                    <a:pt x="706714" y="50795"/>
                  </a:lnTo>
                  <a:lnTo>
                    <a:pt x="695365" y="40631"/>
                  </a:lnTo>
                  <a:lnTo>
                    <a:pt x="682419" y="32727"/>
                  </a:lnTo>
                  <a:lnTo>
                    <a:pt x="660850" y="23518"/>
                  </a:lnTo>
                  <a:lnTo>
                    <a:pt x="645066" y="18066"/>
                  </a:lnTo>
                  <a:lnTo>
                    <a:pt x="626762" y="12820"/>
                  </a:lnTo>
                  <a:lnTo>
                    <a:pt x="597417" y="5107"/>
                  </a:lnTo>
                  <a:lnTo>
                    <a:pt x="579619" y="2263"/>
                  </a:lnTo>
                  <a:lnTo>
                    <a:pt x="561550" y="999"/>
                  </a:lnTo>
                  <a:lnTo>
                    <a:pt x="539408" y="438"/>
                  </a:lnTo>
                  <a:lnTo>
                    <a:pt x="441513" y="0"/>
                  </a:lnTo>
                  <a:lnTo>
                    <a:pt x="429293" y="843"/>
                  </a:lnTo>
                  <a:lnTo>
                    <a:pt x="416914" y="2251"/>
                  </a:lnTo>
                  <a:lnTo>
                    <a:pt x="404427" y="4037"/>
                  </a:lnTo>
                  <a:lnTo>
                    <a:pt x="379264" y="8279"/>
                  </a:lnTo>
                  <a:lnTo>
                    <a:pt x="366628" y="10595"/>
                  </a:lnTo>
                  <a:lnTo>
                    <a:pt x="343556" y="17685"/>
                  </a:lnTo>
                  <a:lnTo>
                    <a:pt x="321166" y="25633"/>
                  </a:lnTo>
                  <a:lnTo>
                    <a:pt x="309269" y="28938"/>
                  </a:lnTo>
                  <a:lnTo>
                    <a:pt x="297104" y="31988"/>
                  </a:lnTo>
                  <a:lnTo>
                    <a:pt x="283914" y="35715"/>
                  </a:lnTo>
                  <a:lnTo>
                    <a:pt x="255712" y="44371"/>
                  </a:lnTo>
                  <a:lnTo>
                    <a:pt x="242773" y="49050"/>
                  </a:lnTo>
                  <a:lnTo>
                    <a:pt x="219365" y="58765"/>
                  </a:lnTo>
                  <a:lnTo>
                    <a:pt x="197672" y="68726"/>
                  </a:lnTo>
                  <a:lnTo>
                    <a:pt x="156151" y="88920"/>
                  </a:lnTo>
                  <a:lnTo>
                    <a:pt x="137968" y="99061"/>
                  </a:lnTo>
                  <a:lnTo>
                    <a:pt x="121421" y="109214"/>
                  </a:lnTo>
                  <a:lnTo>
                    <a:pt x="97824" y="124450"/>
                  </a:lnTo>
                  <a:lnTo>
                    <a:pt x="82412" y="134609"/>
                  </a:lnTo>
                  <a:lnTo>
                    <a:pt x="69353" y="144768"/>
                  </a:lnTo>
                  <a:lnTo>
                    <a:pt x="57905" y="155775"/>
                  </a:lnTo>
                  <a:lnTo>
                    <a:pt x="47172" y="169133"/>
                  </a:lnTo>
                  <a:lnTo>
                    <a:pt x="41940" y="176252"/>
                  </a:lnTo>
                  <a:lnTo>
                    <a:pt x="31610" y="190934"/>
                  </a:lnTo>
                  <a:lnTo>
                    <a:pt x="27331" y="198405"/>
                  </a:lnTo>
                  <a:lnTo>
                    <a:pt x="23632" y="205927"/>
                  </a:lnTo>
                  <a:lnTo>
                    <a:pt x="20320" y="213480"/>
                  </a:lnTo>
                  <a:lnTo>
                    <a:pt x="17265" y="221056"/>
                  </a:lnTo>
                  <a:lnTo>
                    <a:pt x="11612" y="236247"/>
                  </a:lnTo>
                  <a:lnTo>
                    <a:pt x="8920" y="244701"/>
                  </a:lnTo>
                  <a:lnTo>
                    <a:pt x="6278" y="253723"/>
                  </a:lnTo>
                  <a:lnTo>
                    <a:pt x="3670" y="263125"/>
                  </a:lnTo>
                  <a:lnTo>
                    <a:pt x="1931" y="271933"/>
                  </a:lnTo>
                  <a:lnTo>
                    <a:pt x="772" y="280345"/>
                  </a:lnTo>
                  <a:lnTo>
                    <a:pt x="0" y="288492"/>
                  </a:lnTo>
                  <a:lnTo>
                    <a:pt x="331" y="297311"/>
                  </a:lnTo>
                  <a:lnTo>
                    <a:pt x="1399" y="306576"/>
                  </a:lnTo>
                  <a:lnTo>
                    <a:pt x="2957" y="316140"/>
                  </a:lnTo>
                  <a:lnTo>
                    <a:pt x="3996" y="325056"/>
                  </a:lnTo>
                  <a:lnTo>
                    <a:pt x="4689" y="333540"/>
                  </a:lnTo>
                  <a:lnTo>
                    <a:pt x="5151" y="341736"/>
                  </a:lnTo>
                  <a:lnTo>
                    <a:pt x="7152" y="350587"/>
                  </a:lnTo>
                  <a:lnTo>
                    <a:pt x="10179" y="359874"/>
                  </a:lnTo>
                  <a:lnTo>
                    <a:pt x="13891" y="369452"/>
                  </a:lnTo>
                  <a:lnTo>
                    <a:pt x="18059" y="377531"/>
                  </a:lnTo>
                  <a:lnTo>
                    <a:pt x="27205" y="391023"/>
                  </a:lnTo>
                  <a:lnTo>
                    <a:pt x="36915" y="404921"/>
                  </a:lnTo>
                  <a:lnTo>
                    <a:pt x="56945" y="434540"/>
                  </a:lnTo>
                  <a:lnTo>
                    <a:pt x="62848" y="440396"/>
                  </a:lnTo>
                  <a:lnTo>
                    <a:pt x="69324" y="445146"/>
                  </a:lnTo>
                  <a:lnTo>
                    <a:pt x="89894" y="4571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Annotation780"/>
            <p:cNvSpPr/>
            <p:nvPr/>
          </p:nvSpPr>
          <p:spPr>
            <a:xfrm>
              <a:off x="-144780" y="41986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0" y="15240"/>
                  </a:moveTo>
                  <a:lnTo>
                    <a:pt x="0" y="8679"/>
                  </a:lnTo>
                  <a:lnTo>
                    <a:pt x="847" y="8326"/>
                  </a:lnTo>
                  <a:lnTo>
                    <a:pt x="2258" y="8091"/>
                  </a:lnTo>
                  <a:lnTo>
                    <a:pt x="4045" y="7934"/>
                  </a:lnTo>
                  <a:lnTo>
                    <a:pt x="5237" y="6983"/>
                  </a:lnTo>
                  <a:lnTo>
                    <a:pt x="6031" y="5502"/>
                  </a:lnTo>
                  <a:lnTo>
                    <a:pt x="6561" y="3668"/>
                  </a:lnTo>
                  <a:lnTo>
                    <a:pt x="7761" y="2445"/>
                  </a:lnTo>
                  <a:lnTo>
                    <a:pt x="9407" y="1630"/>
                  </a:lnTo>
                  <a:lnTo>
                    <a:pt x="152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Annotation781"/>
            <p:cNvSpPr/>
            <p:nvPr/>
          </p:nvSpPr>
          <p:spPr>
            <a:xfrm>
              <a:off x="-137160" y="4069107"/>
              <a:ext cx="98956" cy="45694"/>
            </a:xfrm>
            <a:custGeom>
              <a:avLst/>
              <a:gdLst/>
              <a:ahLst/>
              <a:cxnLst/>
              <a:rect l="0" t="0" r="0" b="0"/>
              <a:pathLst>
                <a:path w="98956" h="45694">
                  <a:moveTo>
                    <a:pt x="0" y="7593"/>
                  </a:moveTo>
                  <a:lnTo>
                    <a:pt x="26626" y="7593"/>
                  </a:lnTo>
                  <a:lnTo>
                    <a:pt x="28757" y="6747"/>
                  </a:lnTo>
                  <a:lnTo>
                    <a:pt x="31025" y="5335"/>
                  </a:lnTo>
                  <a:lnTo>
                    <a:pt x="33383" y="3548"/>
                  </a:lnTo>
                  <a:lnTo>
                    <a:pt x="36649" y="2356"/>
                  </a:lnTo>
                  <a:lnTo>
                    <a:pt x="40519" y="1562"/>
                  </a:lnTo>
                  <a:lnTo>
                    <a:pt x="44793" y="1032"/>
                  </a:lnTo>
                  <a:lnTo>
                    <a:pt x="49335" y="679"/>
                  </a:lnTo>
                  <a:lnTo>
                    <a:pt x="54057" y="444"/>
                  </a:lnTo>
                  <a:lnTo>
                    <a:pt x="66535" y="112"/>
                  </a:lnTo>
                  <a:lnTo>
                    <a:pt x="78336" y="0"/>
                  </a:lnTo>
                  <a:lnTo>
                    <a:pt x="81011" y="838"/>
                  </a:lnTo>
                  <a:lnTo>
                    <a:pt x="83640" y="2243"/>
                  </a:lnTo>
                  <a:lnTo>
                    <a:pt x="89899" y="6536"/>
                  </a:lnTo>
                  <a:lnTo>
                    <a:pt x="91260" y="7735"/>
                  </a:lnTo>
                  <a:lnTo>
                    <a:pt x="95029" y="11325"/>
                  </a:lnTo>
                  <a:lnTo>
                    <a:pt x="96372" y="13468"/>
                  </a:lnTo>
                  <a:lnTo>
                    <a:pt x="97268" y="15743"/>
                  </a:lnTo>
                  <a:lnTo>
                    <a:pt x="98706" y="21432"/>
                  </a:lnTo>
                  <a:lnTo>
                    <a:pt x="98824" y="22746"/>
                  </a:lnTo>
                  <a:lnTo>
                    <a:pt x="98903" y="24468"/>
                  </a:lnTo>
                  <a:lnTo>
                    <a:pt x="98955" y="26464"/>
                  </a:lnTo>
                  <a:lnTo>
                    <a:pt x="98143" y="28640"/>
                  </a:lnTo>
                  <a:lnTo>
                    <a:pt x="96756" y="30938"/>
                  </a:lnTo>
                  <a:lnTo>
                    <a:pt x="94984" y="33316"/>
                  </a:lnTo>
                  <a:lnTo>
                    <a:pt x="92956" y="35748"/>
                  </a:lnTo>
                  <a:lnTo>
                    <a:pt x="90757" y="38216"/>
                  </a:lnTo>
                  <a:lnTo>
                    <a:pt x="83820" y="456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Annotation782"/>
            <p:cNvSpPr/>
            <p:nvPr/>
          </p:nvSpPr>
          <p:spPr>
            <a:xfrm>
              <a:off x="-532980" y="4145280"/>
              <a:ext cx="380581" cy="164202"/>
            </a:xfrm>
            <a:custGeom>
              <a:avLst/>
              <a:gdLst/>
              <a:ahLst/>
              <a:cxnLst/>
              <a:rect l="0" t="0" r="0" b="0"/>
              <a:pathLst>
                <a:path w="380581" h="164202">
                  <a:moveTo>
                    <a:pt x="37680" y="152400"/>
                  </a:moveTo>
                  <a:lnTo>
                    <a:pt x="29590" y="152400"/>
                  </a:lnTo>
                  <a:lnTo>
                    <a:pt x="26360" y="153246"/>
                  </a:lnTo>
                  <a:lnTo>
                    <a:pt x="18616" y="157637"/>
                  </a:lnTo>
                  <a:lnTo>
                    <a:pt x="15098" y="160160"/>
                  </a:lnTo>
                  <a:lnTo>
                    <a:pt x="11275" y="163752"/>
                  </a:lnTo>
                  <a:lnTo>
                    <a:pt x="9070" y="164201"/>
                  </a:lnTo>
                  <a:lnTo>
                    <a:pt x="6754" y="163654"/>
                  </a:lnTo>
                  <a:lnTo>
                    <a:pt x="0" y="160232"/>
                  </a:lnTo>
                  <a:lnTo>
                    <a:pt x="10223" y="160039"/>
                  </a:lnTo>
                  <a:lnTo>
                    <a:pt x="12602" y="159186"/>
                  </a:lnTo>
                  <a:lnTo>
                    <a:pt x="17504" y="155980"/>
                  </a:lnTo>
                  <a:lnTo>
                    <a:pt x="24762" y="153991"/>
                  </a:lnTo>
                  <a:lnTo>
                    <a:pt x="34479" y="152261"/>
                  </a:lnTo>
                  <a:lnTo>
                    <a:pt x="40626" y="150614"/>
                  </a:lnTo>
                  <a:lnTo>
                    <a:pt x="54229" y="146526"/>
                  </a:lnTo>
                  <a:lnTo>
                    <a:pt x="68742" y="141887"/>
                  </a:lnTo>
                  <a:lnTo>
                    <a:pt x="76168" y="138618"/>
                  </a:lnTo>
                  <a:lnTo>
                    <a:pt x="83659" y="134745"/>
                  </a:lnTo>
                  <a:lnTo>
                    <a:pt x="91193" y="130470"/>
                  </a:lnTo>
                  <a:lnTo>
                    <a:pt x="108595" y="121205"/>
                  </a:lnTo>
                  <a:lnTo>
                    <a:pt x="117977" y="116363"/>
                  </a:lnTo>
                  <a:lnTo>
                    <a:pt x="127618" y="112289"/>
                  </a:lnTo>
                  <a:lnTo>
                    <a:pt x="137432" y="108725"/>
                  </a:lnTo>
                  <a:lnTo>
                    <a:pt x="147361" y="105504"/>
                  </a:lnTo>
                  <a:lnTo>
                    <a:pt x="157368" y="101663"/>
                  </a:lnTo>
                  <a:lnTo>
                    <a:pt x="167425" y="97409"/>
                  </a:lnTo>
                  <a:lnTo>
                    <a:pt x="177517" y="92879"/>
                  </a:lnTo>
                  <a:lnTo>
                    <a:pt x="197761" y="83331"/>
                  </a:lnTo>
                  <a:lnTo>
                    <a:pt x="207901" y="78414"/>
                  </a:lnTo>
                  <a:lnTo>
                    <a:pt x="218047" y="74289"/>
                  </a:lnTo>
                  <a:lnTo>
                    <a:pt x="228198" y="70693"/>
                  </a:lnTo>
                  <a:lnTo>
                    <a:pt x="264779" y="58837"/>
                  </a:lnTo>
                  <a:lnTo>
                    <a:pt x="273746" y="55312"/>
                  </a:lnTo>
                  <a:lnTo>
                    <a:pt x="283111" y="51268"/>
                  </a:lnTo>
                  <a:lnTo>
                    <a:pt x="300854" y="43106"/>
                  </a:lnTo>
                  <a:lnTo>
                    <a:pt x="314384" y="36656"/>
                  </a:lnTo>
                  <a:lnTo>
                    <a:pt x="321209" y="33751"/>
                  </a:lnTo>
                  <a:lnTo>
                    <a:pt x="328300" y="30967"/>
                  </a:lnTo>
                  <a:lnTo>
                    <a:pt x="335567" y="28265"/>
                  </a:lnTo>
                  <a:lnTo>
                    <a:pt x="342104" y="24770"/>
                  </a:lnTo>
                  <a:lnTo>
                    <a:pt x="348156" y="20747"/>
                  </a:lnTo>
                  <a:lnTo>
                    <a:pt x="353884" y="16371"/>
                  </a:lnTo>
                  <a:lnTo>
                    <a:pt x="359396" y="12608"/>
                  </a:lnTo>
                  <a:lnTo>
                    <a:pt x="364764" y="9252"/>
                  </a:lnTo>
                  <a:lnTo>
                    <a:pt x="3805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Annotation783"/>
            <p:cNvSpPr/>
            <p:nvPr/>
          </p:nvSpPr>
          <p:spPr>
            <a:xfrm>
              <a:off x="-182880" y="4076700"/>
              <a:ext cx="136705" cy="175261"/>
            </a:xfrm>
            <a:custGeom>
              <a:avLst/>
              <a:gdLst/>
              <a:ahLst/>
              <a:cxnLst/>
              <a:rect l="0" t="0" r="0" b="0"/>
              <a:pathLst>
                <a:path w="136705" h="175261">
                  <a:moveTo>
                    <a:pt x="22860" y="0"/>
                  </a:moveTo>
                  <a:lnTo>
                    <a:pt x="22860" y="4045"/>
                  </a:lnTo>
                  <a:lnTo>
                    <a:pt x="23707" y="5237"/>
                  </a:lnTo>
                  <a:lnTo>
                    <a:pt x="25118" y="6031"/>
                  </a:lnTo>
                  <a:lnTo>
                    <a:pt x="29421" y="7306"/>
                  </a:lnTo>
                  <a:lnTo>
                    <a:pt x="32267" y="7481"/>
                  </a:lnTo>
                  <a:lnTo>
                    <a:pt x="36354" y="7558"/>
                  </a:lnTo>
                  <a:lnTo>
                    <a:pt x="40993" y="7593"/>
                  </a:lnTo>
                  <a:lnTo>
                    <a:pt x="43416" y="6755"/>
                  </a:lnTo>
                  <a:lnTo>
                    <a:pt x="45877" y="5350"/>
                  </a:lnTo>
                  <a:lnTo>
                    <a:pt x="48365" y="3567"/>
                  </a:lnTo>
                  <a:lnTo>
                    <a:pt x="50870" y="2377"/>
                  </a:lnTo>
                  <a:lnTo>
                    <a:pt x="53387" y="1585"/>
                  </a:lnTo>
                  <a:lnTo>
                    <a:pt x="55911" y="1057"/>
                  </a:lnTo>
                  <a:lnTo>
                    <a:pt x="59288" y="705"/>
                  </a:lnTo>
                  <a:lnTo>
                    <a:pt x="63232" y="470"/>
                  </a:lnTo>
                  <a:lnTo>
                    <a:pt x="71283" y="209"/>
                  </a:lnTo>
                  <a:lnTo>
                    <a:pt x="81423" y="62"/>
                  </a:lnTo>
                  <a:lnTo>
                    <a:pt x="104494" y="9"/>
                  </a:lnTo>
                  <a:lnTo>
                    <a:pt x="108609" y="852"/>
                  </a:lnTo>
                  <a:lnTo>
                    <a:pt x="112200" y="2261"/>
                  </a:lnTo>
                  <a:lnTo>
                    <a:pt x="115440" y="4047"/>
                  </a:lnTo>
                  <a:lnTo>
                    <a:pt x="118447" y="5238"/>
                  </a:lnTo>
                  <a:lnTo>
                    <a:pt x="121298" y="6032"/>
                  </a:lnTo>
                  <a:lnTo>
                    <a:pt x="124045" y="6561"/>
                  </a:lnTo>
                  <a:lnTo>
                    <a:pt x="126724" y="7761"/>
                  </a:lnTo>
                  <a:lnTo>
                    <a:pt x="129356" y="9407"/>
                  </a:lnTo>
                  <a:lnTo>
                    <a:pt x="131957" y="11351"/>
                  </a:lnTo>
                  <a:lnTo>
                    <a:pt x="133692" y="13495"/>
                  </a:lnTo>
                  <a:lnTo>
                    <a:pt x="134848" y="15770"/>
                  </a:lnTo>
                  <a:lnTo>
                    <a:pt x="135619" y="18133"/>
                  </a:lnTo>
                  <a:lnTo>
                    <a:pt x="136133" y="21402"/>
                  </a:lnTo>
                  <a:lnTo>
                    <a:pt x="136475" y="25275"/>
                  </a:lnTo>
                  <a:lnTo>
                    <a:pt x="136704" y="29550"/>
                  </a:lnTo>
                  <a:lnTo>
                    <a:pt x="136009" y="34093"/>
                  </a:lnTo>
                  <a:lnTo>
                    <a:pt x="134700" y="38816"/>
                  </a:lnTo>
                  <a:lnTo>
                    <a:pt x="132980" y="43657"/>
                  </a:lnTo>
                  <a:lnTo>
                    <a:pt x="130987" y="47732"/>
                  </a:lnTo>
                  <a:lnTo>
                    <a:pt x="128811" y="51295"/>
                  </a:lnTo>
                  <a:lnTo>
                    <a:pt x="126514" y="54516"/>
                  </a:lnTo>
                  <a:lnTo>
                    <a:pt x="123290" y="58357"/>
                  </a:lnTo>
                  <a:lnTo>
                    <a:pt x="119446" y="62612"/>
                  </a:lnTo>
                  <a:lnTo>
                    <a:pt x="110661" y="71854"/>
                  </a:lnTo>
                  <a:lnTo>
                    <a:pt x="25399" y="157481"/>
                  </a:lnTo>
                  <a:lnTo>
                    <a:pt x="20319" y="161714"/>
                  </a:lnTo>
                  <a:lnTo>
                    <a:pt x="15240" y="165383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Annotation784"/>
            <p:cNvSpPr/>
            <p:nvPr/>
          </p:nvSpPr>
          <p:spPr>
            <a:xfrm>
              <a:off x="-441917" y="5265420"/>
              <a:ext cx="350478" cy="129511"/>
            </a:xfrm>
            <a:custGeom>
              <a:avLst/>
              <a:gdLst/>
              <a:ahLst/>
              <a:cxnLst/>
              <a:rect l="0" t="0" r="0" b="0"/>
              <a:pathLst>
                <a:path w="350478" h="129511">
                  <a:moveTo>
                    <a:pt x="205697" y="106680"/>
                  </a:moveTo>
                  <a:lnTo>
                    <a:pt x="181426" y="98589"/>
                  </a:lnTo>
                  <a:lnTo>
                    <a:pt x="172583" y="96207"/>
                  </a:lnTo>
                  <a:lnTo>
                    <a:pt x="164995" y="94618"/>
                  </a:lnTo>
                  <a:lnTo>
                    <a:pt x="158242" y="93559"/>
                  </a:lnTo>
                  <a:lnTo>
                    <a:pt x="151201" y="92006"/>
                  </a:lnTo>
                  <a:lnTo>
                    <a:pt x="143966" y="90124"/>
                  </a:lnTo>
                  <a:lnTo>
                    <a:pt x="136603" y="88023"/>
                  </a:lnTo>
                  <a:lnTo>
                    <a:pt x="130001" y="86622"/>
                  </a:lnTo>
                  <a:lnTo>
                    <a:pt x="123907" y="85688"/>
                  </a:lnTo>
                  <a:lnTo>
                    <a:pt x="118150" y="85065"/>
                  </a:lnTo>
                  <a:lnTo>
                    <a:pt x="107239" y="86631"/>
                  </a:lnTo>
                  <a:lnTo>
                    <a:pt x="96745" y="89303"/>
                  </a:lnTo>
                  <a:lnTo>
                    <a:pt x="86436" y="90490"/>
                  </a:lnTo>
                  <a:lnTo>
                    <a:pt x="76210" y="93276"/>
                  </a:lnTo>
                  <a:lnTo>
                    <a:pt x="66021" y="96489"/>
                  </a:lnTo>
                  <a:lnTo>
                    <a:pt x="55848" y="97917"/>
                  </a:lnTo>
                  <a:lnTo>
                    <a:pt x="45682" y="100810"/>
                  </a:lnTo>
                  <a:lnTo>
                    <a:pt x="35520" y="104071"/>
                  </a:lnTo>
                  <a:lnTo>
                    <a:pt x="25358" y="105520"/>
                  </a:lnTo>
                  <a:lnTo>
                    <a:pt x="17456" y="106165"/>
                  </a:lnTo>
                  <a:lnTo>
                    <a:pt x="8247" y="106528"/>
                  </a:lnTo>
                  <a:lnTo>
                    <a:pt x="5484" y="106578"/>
                  </a:lnTo>
                  <a:lnTo>
                    <a:pt x="3641" y="107459"/>
                  </a:lnTo>
                  <a:lnTo>
                    <a:pt x="2414" y="108892"/>
                  </a:lnTo>
                  <a:lnTo>
                    <a:pt x="443" y="113232"/>
                  </a:lnTo>
                  <a:lnTo>
                    <a:pt x="173" y="116084"/>
                  </a:lnTo>
                  <a:lnTo>
                    <a:pt x="0" y="120767"/>
                  </a:lnTo>
                  <a:lnTo>
                    <a:pt x="2234" y="123665"/>
                  </a:lnTo>
                  <a:lnTo>
                    <a:pt x="4015" y="125624"/>
                  </a:lnTo>
                  <a:lnTo>
                    <a:pt x="6049" y="126929"/>
                  </a:lnTo>
                  <a:lnTo>
                    <a:pt x="10567" y="128380"/>
                  </a:lnTo>
                  <a:lnTo>
                    <a:pt x="17655" y="129025"/>
                  </a:lnTo>
                  <a:lnTo>
                    <a:pt x="26450" y="129311"/>
                  </a:lnTo>
                  <a:lnTo>
                    <a:pt x="54946" y="129510"/>
                  </a:lnTo>
                  <a:lnTo>
                    <a:pt x="62863" y="128673"/>
                  </a:lnTo>
                  <a:lnTo>
                    <a:pt x="71528" y="127268"/>
                  </a:lnTo>
                  <a:lnTo>
                    <a:pt x="80691" y="125486"/>
                  </a:lnTo>
                  <a:lnTo>
                    <a:pt x="89340" y="123451"/>
                  </a:lnTo>
                  <a:lnTo>
                    <a:pt x="97646" y="121247"/>
                  </a:lnTo>
                  <a:lnTo>
                    <a:pt x="114495" y="116541"/>
                  </a:lnTo>
                  <a:lnTo>
                    <a:pt x="133272" y="111627"/>
                  </a:lnTo>
                  <a:lnTo>
                    <a:pt x="143020" y="108285"/>
                  </a:lnTo>
                  <a:lnTo>
                    <a:pt x="152906" y="104363"/>
                  </a:lnTo>
                  <a:lnTo>
                    <a:pt x="162883" y="100056"/>
                  </a:lnTo>
                  <a:lnTo>
                    <a:pt x="172921" y="96337"/>
                  </a:lnTo>
                  <a:lnTo>
                    <a:pt x="183000" y="93012"/>
                  </a:lnTo>
                  <a:lnTo>
                    <a:pt x="193106" y="89948"/>
                  </a:lnTo>
                  <a:lnTo>
                    <a:pt x="202383" y="86212"/>
                  </a:lnTo>
                  <a:lnTo>
                    <a:pt x="211108" y="82028"/>
                  </a:lnTo>
                  <a:lnTo>
                    <a:pt x="219464" y="77545"/>
                  </a:lnTo>
                  <a:lnTo>
                    <a:pt x="227575" y="73710"/>
                  </a:lnTo>
                  <a:lnTo>
                    <a:pt x="235523" y="70307"/>
                  </a:lnTo>
                  <a:lnTo>
                    <a:pt x="243361" y="67192"/>
                  </a:lnTo>
                  <a:lnTo>
                    <a:pt x="258843" y="61472"/>
                  </a:lnTo>
                  <a:lnTo>
                    <a:pt x="289479" y="50901"/>
                  </a:lnTo>
                  <a:lnTo>
                    <a:pt x="295418" y="48328"/>
                  </a:lnTo>
                  <a:lnTo>
                    <a:pt x="300225" y="45765"/>
                  </a:lnTo>
                  <a:lnTo>
                    <a:pt x="304276" y="43210"/>
                  </a:lnTo>
                  <a:lnTo>
                    <a:pt x="308669" y="40660"/>
                  </a:lnTo>
                  <a:lnTo>
                    <a:pt x="318067" y="35569"/>
                  </a:lnTo>
                  <a:lnTo>
                    <a:pt x="322097" y="33026"/>
                  </a:lnTo>
                  <a:lnTo>
                    <a:pt x="325631" y="30484"/>
                  </a:lnTo>
                  <a:lnTo>
                    <a:pt x="328833" y="27943"/>
                  </a:lnTo>
                  <a:lnTo>
                    <a:pt x="331814" y="25402"/>
                  </a:lnTo>
                  <a:lnTo>
                    <a:pt x="334649" y="22861"/>
                  </a:lnTo>
                  <a:lnTo>
                    <a:pt x="340056" y="17781"/>
                  </a:lnTo>
                  <a:lnTo>
                    <a:pt x="345281" y="12700"/>
                  </a:lnTo>
                  <a:lnTo>
                    <a:pt x="347013" y="10161"/>
                  </a:lnTo>
                  <a:lnTo>
                    <a:pt x="348168" y="7620"/>
                  </a:lnTo>
                  <a:lnTo>
                    <a:pt x="3504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Annotation785"/>
            <p:cNvSpPr/>
            <p:nvPr/>
          </p:nvSpPr>
          <p:spPr>
            <a:xfrm>
              <a:off x="-106587" y="5222930"/>
              <a:ext cx="114208" cy="50111"/>
            </a:xfrm>
            <a:custGeom>
              <a:avLst/>
              <a:gdLst/>
              <a:ahLst/>
              <a:cxnLst/>
              <a:rect l="0" t="0" r="0" b="0"/>
              <a:pathLst>
                <a:path w="114208" h="50111">
                  <a:moveTo>
                    <a:pt x="7527" y="4390"/>
                  </a:moveTo>
                  <a:lnTo>
                    <a:pt x="3482" y="345"/>
                  </a:lnTo>
                  <a:lnTo>
                    <a:pt x="2290" y="0"/>
                  </a:lnTo>
                  <a:lnTo>
                    <a:pt x="1496" y="617"/>
                  </a:lnTo>
                  <a:lnTo>
                    <a:pt x="0" y="4169"/>
                  </a:lnTo>
                  <a:lnTo>
                    <a:pt x="2206" y="4292"/>
                  </a:lnTo>
                  <a:lnTo>
                    <a:pt x="8208" y="4361"/>
                  </a:lnTo>
                  <a:lnTo>
                    <a:pt x="25347" y="4389"/>
                  </a:lnTo>
                  <a:lnTo>
                    <a:pt x="27874" y="5236"/>
                  </a:lnTo>
                  <a:lnTo>
                    <a:pt x="30405" y="6647"/>
                  </a:lnTo>
                  <a:lnTo>
                    <a:pt x="32939" y="8435"/>
                  </a:lnTo>
                  <a:lnTo>
                    <a:pt x="36322" y="9627"/>
                  </a:lnTo>
                  <a:lnTo>
                    <a:pt x="40270" y="10421"/>
                  </a:lnTo>
                  <a:lnTo>
                    <a:pt x="44596" y="10951"/>
                  </a:lnTo>
                  <a:lnTo>
                    <a:pt x="49173" y="11304"/>
                  </a:lnTo>
                  <a:lnTo>
                    <a:pt x="53918" y="11540"/>
                  </a:lnTo>
                  <a:lnTo>
                    <a:pt x="58774" y="11696"/>
                  </a:lnTo>
                  <a:lnTo>
                    <a:pt x="63705" y="12647"/>
                  </a:lnTo>
                  <a:lnTo>
                    <a:pt x="68686" y="14129"/>
                  </a:lnTo>
                  <a:lnTo>
                    <a:pt x="73700" y="15963"/>
                  </a:lnTo>
                  <a:lnTo>
                    <a:pt x="77889" y="18031"/>
                  </a:lnTo>
                  <a:lnTo>
                    <a:pt x="81528" y="20257"/>
                  </a:lnTo>
                  <a:lnTo>
                    <a:pt x="84801" y="22589"/>
                  </a:lnTo>
                  <a:lnTo>
                    <a:pt x="88677" y="24989"/>
                  </a:lnTo>
                  <a:lnTo>
                    <a:pt x="92953" y="27436"/>
                  </a:lnTo>
                  <a:lnTo>
                    <a:pt x="97498" y="29914"/>
                  </a:lnTo>
                  <a:lnTo>
                    <a:pt x="101374" y="32413"/>
                  </a:lnTo>
                  <a:lnTo>
                    <a:pt x="104805" y="34925"/>
                  </a:lnTo>
                  <a:lnTo>
                    <a:pt x="107939" y="37447"/>
                  </a:lnTo>
                  <a:lnTo>
                    <a:pt x="110028" y="39974"/>
                  </a:lnTo>
                  <a:lnTo>
                    <a:pt x="111421" y="42506"/>
                  </a:lnTo>
                  <a:lnTo>
                    <a:pt x="114207" y="50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Annotation786"/>
            <p:cNvSpPr/>
            <p:nvPr/>
          </p:nvSpPr>
          <p:spPr>
            <a:xfrm>
              <a:off x="-102823" y="4892049"/>
              <a:ext cx="186644" cy="213352"/>
            </a:xfrm>
            <a:custGeom>
              <a:avLst/>
              <a:gdLst/>
              <a:ahLst/>
              <a:cxnLst/>
              <a:rect l="0" t="0" r="0" b="0"/>
              <a:pathLst>
                <a:path w="186644" h="213352">
                  <a:moveTo>
                    <a:pt x="26623" y="15231"/>
                  </a:moveTo>
                  <a:lnTo>
                    <a:pt x="6940" y="8670"/>
                  </a:lnTo>
                  <a:lnTo>
                    <a:pt x="2917" y="5824"/>
                  </a:lnTo>
                  <a:lnTo>
                    <a:pt x="659" y="3880"/>
                  </a:lnTo>
                  <a:lnTo>
                    <a:pt x="0" y="2584"/>
                  </a:lnTo>
                  <a:lnTo>
                    <a:pt x="408" y="1719"/>
                  </a:lnTo>
                  <a:lnTo>
                    <a:pt x="3705" y="21"/>
                  </a:lnTo>
                  <a:lnTo>
                    <a:pt x="7791" y="0"/>
                  </a:lnTo>
                  <a:lnTo>
                    <a:pt x="9835" y="843"/>
                  </a:lnTo>
                  <a:lnTo>
                    <a:pt x="14364" y="4039"/>
                  </a:lnTo>
                  <a:lnTo>
                    <a:pt x="19199" y="8281"/>
                  </a:lnTo>
                  <a:lnTo>
                    <a:pt x="21674" y="10598"/>
                  </a:lnTo>
                  <a:lnTo>
                    <a:pt x="24170" y="13836"/>
                  </a:lnTo>
                  <a:lnTo>
                    <a:pt x="26681" y="17688"/>
                  </a:lnTo>
                  <a:lnTo>
                    <a:pt x="29202" y="21949"/>
                  </a:lnTo>
                  <a:lnTo>
                    <a:pt x="32575" y="26483"/>
                  </a:lnTo>
                  <a:lnTo>
                    <a:pt x="36518" y="31199"/>
                  </a:lnTo>
                  <a:lnTo>
                    <a:pt x="40840" y="36036"/>
                  </a:lnTo>
                  <a:lnTo>
                    <a:pt x="50157" y="45927"/>
                  </a:lnTo>
                  <a:lnTo>
                    <a:pt x="55013" y="50935"/>
                  </a:lnTo>
                  <a:lnTo>
                    <a:pt x="60789" y="55967"/>
                  </a:lnTo>
                  <a:lnTo>
                    <a:pt x="67181" y="61015"/>
                  </a:lnTo>
                  <a:lnTo>
                    <a:pt x="73981" y="66074"/>
                  </a:lnTo>
                  <a:lnTo>
                    <a:pt x="80209" y="71986"/>
                  </a:lnTo>
                  <a:lnTo>
                    <a:pt x="86053" y="78468"/>
                  </a:lnTo>
                  <a:lnTo>
                    <a:pt x="91643" y="85329"/>
                  </a:lnTo>
                  <a:lnTo>
                    <a:pt x="97063" y="92443"/>
                  </a:lnTo>
                  <a:lnTo>
                    <a:pt x="107601" y="107121"/>
                  </a:lnTo>
                  <a:lnTo>
                    <a:pt x="112782" y="113744"/>
                  </a:lnTo>
                  <a:lnTo>
                    <a:pt x="117929" y="119853"/>
                  </a:lnTo>
                  <a:lnTo>
                    <a:pt x="123054" y="125620"/>
                  </a:lnTo>
                  <a:lnTo>
                    <a:pt x="133263" y="136541"/>
                  </a:lnTo>
                  <a:lnTo>
                    <a:pt x="153615" y="157351"/>
                  </a:lnTo>
                  <a:lnTo>
                    <a:pt x="157851" y="162471"/>
                  </a:lnTo>
                  <a:lnTo>
                    <a:pt x="161522" y="167578"/>
                  </a:lnTo>
                  <a:lnTo>
                    <a:pt x="164816" y="172676"/>
                  </a:lnTo>
                  <a:lnTo>
                    <a:pt x="167858" y="177768"/>
                  </a:lnTo>
                  <a:lnTo>
                    <a:pt x="170733" y="182856"/>
                  </a:lnTo>
                  <a:lnTo>
                    <a:pt x="173497" y="187941"/>
                  </a:lnTo>
                  <a:lnTo>
                    <a:pt x="175339" y="192178"/>
                  </a:lnTo>
                  <a:lnTo>
                    <a:pt x="176567" y="195849"/>
                  </a:lnTo>
                  <a:lnTo>
                    <a:pt x="177386" y="199143"/>
                  </a:lnTo>
                  <a:lnTo>
                    <a:pt x="180553" y="205060"/>
                  </a:lnTo>
                  <a:lnTo>
                    <a:pt x="186643" y="2133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Annotation787"/>
            <p:cNvSpPr/>
            <p:nvPr/>
          </p:nvSpPr>
          <p:spPr>
            <a:xfrm>
              <a:off x="-60960" y="4968240"/>
              <a:ext cx="137157" cy="133634"/>
            </a:xfrm>
            <a:custGeom>
              <a:avLst/>
              <a:gdLst/>
              <a:ahLst/>
              <a:cxnLst/>
              <a:rect l="0" t="0" r="0" b="0"/>
              <a:pathLst>
                <a:path w="137157" h="133634">
                  <a:moveTo>
                    <a:pt x="0" y="60960"/>
                  </a:moveTo>
                  <a:lnTo>
                    <a:pt x="4045" y="60960"/>
                  </a:lnTo>
                  <a:lnTo>
                    <a:pt x="6084" y="61806"/>
                  </a:lnTo>
                  <a:lnTo>
                    <a:pt x="8289" y="63218"/>
                  </a:lnTo>
                  <a:lnTo>
                    <a:pt x="13867" y="67521"/>
                  </a:lnTo>
                  <a:lnTo>
                    <a:pt x="16888" y="68110"/>
                  </a:lnTo>
                  <a:lnTo>
                    <a:pt x="21052" y="68370"/>
                  </a:lnTo>
                  <a:lnTo>
                    <a:pt x="25726" y="68487"/>
                  </a:lnTo>
                  <a:lnTo>
                    <a:pt x="27310" y="69365"/>
                  </a:lnTo>
                  <a:lnTo>
                    <a:pt x="28367" y="70796"/>
                  </a:lnTo>
                  <a:lnTo>
                    <a:pt x="29071" y="72597"/>
                  </a:lnTo>
                  <a:lnTo>
                    <a:pt x="31234" y="74645"/>
                  </a:lnTo>
                  <a:lnTo>
                    <a:pt x="34370" y="76857"/>
                  </a:lnTo>
                  <a:lnTo>
                    <a:pt x="38153" y="79177"/>
                  </a:lnTo>
                  <a:lnTo>
                    <a:pt x="41522" y="81572"/>
                  </a:lnTo>
                  <a:lnTo>
                    <a:pt x="44615" y="84015"/>
                  </a:lnTo>
                  <a:lnTo>
                    <a:pt x="47523" y="86489"/>
                  </a:lnTo>
                  <a:lnTo>
                    <a:pt x="51156" y="88987"/>
                  </a:lnTo>
                  <a:lnTo>
                    <a:pt x="55270" y="91498"/>
                  </a:lnTo>
                  <a:lnTo>
                    <a:pt x="59707" y="94018"/>
                  </a:lnTo>
                  <a:lnTo>
                    <a:pt x="69152" y="99077"/>
                  </a:lnTo>
                  <a:lnTo>
                    <a:pt x="74041" y="101611"/>
                  </a:lnTo>
                  <a:lnTo>
                    <a:pt x="78148" y="104147"/>
                  </a:lnTo>
                  <a:lnTo>
                    <a:pt x="81732" y="106685"/>
                  </a:lnTo>
                  <a:lnTo>
                    <a:pt x="84968" y="109223"/>
                  </a:lnTo>
                  <a:lnTo>
                    <a:pt x="87972" y="111762"/>
                  </a:lnTo>
                  <a:lnTo>
                    <a:pt x="90821" y="114302"/>
                  </a:lnTo>
                  <a:lnTo>
                    <a:pt x="93567" y="116841"/>
                  </a:lnTo>
                  <a:lnTo>
                    <a:pt x="97092" y="119380"/>
                  </a:lnTo>
                  <a:lnTo>
                    <a:pt x="101134" y="121920"/>
                  </a:lnTo>
                  <a:lnTo>
                    <a:pt x="105523" y="124460"/>
                  </a:lnTo>
                  <a:lnTo>
                    <a:pt x="109295" y="126154"/>
                  </a:lnTo>
                  <a:lnTo>
                    <a:pt x="112657" y="127282"/>
                  </a:lnTo>
                  <a:lnTo>
                    <a:pt x="115744" y="128035"/>
                  </a:lnTo>
                  <a:lnTo>
                    <a:pt x="118650" y="129383"/>
                  </a:lnTo>
                  <a:lnTo>
                    <a:pt x="121433" y="131129"/>
                  </a:lnTo>
                  <a:lnTo>
                    <a:pt x="124135" y="133139"/>
                  </a:lnTo>
                  <a:lnTo>
                    <a:pt x="126784" y="133633"/>
                  </a:lnTo>
                  <a:lnTo>
                    <a:pt x="129396" y="133115"/>
                  </a:lnTo>
                  <a:lnTo>
                    <a:pt x="135626" y="130246"/>
                  </a:lnTo>
                  <a:lnTo>
                    <a:pt x="136137" y="129164"/>
                  </a:lnTo>
                  <a:lnTo>
                    <a:pt x="136705" y="125704"/>
                  </a:lnTo>
                  <a:lnTo>
                    <a:pt x="136857" y="122749"/>
                  </a:lnTo>
                  <a:lnTo>
                    <a:pt x="137025" y="114951"/>
                  </a:lnTo>
                  <a:lnTo>
                    <a:pt x="137156" y="80892"/>
                  </a:lnTo>
                  <a:lnTo>
                    <a:pt x="136311" y="75095"/>
                  </a:lnTo>
                  <a:lnTo>
                    <a:pt x="134901" y="69537"/>
                  </a:lnTo>
                  <a:lnTo>
                    <a:pt x="133114" y="64138"/>
                  </a:lnTo>
                  <a:lnTo>
                    <a:pt x="131922" y="58845"/>
                  </a:lnTo>
                  <a:lnTo>
                    <a:pt x="131128" y="53624"/>
                  </a:lnTo>
                  <a:lnTo>
                    <a:pt x="130599" y="48449"/>
                  </a:lnTo>
                  <a:lnTo>
                    <a:pt x="130246" y="43306"/>
                  </a:lnTo>
                  <a:lnTo>
                    <a:pt x="130010" y="38183"/>
                  </a:lnTo>
                  <a:lnTo>
                    <a:pt x="129749" y="27978"/>
                  </a:lnTo>
                  <a:lnTo>
                    <a:pt x="129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Annotation788"/>
            <p:cNvSpPr/>
            <p:nvPr/>
          </p:nvSpPr>
          <p:spPr>
            <a:xfrm>
              <a:off x="-396240" y="906780"/>
              <a:ext cx="327661" cy="144781"/>
            </a:xfrm>
            <a:custGeom>
              <a:avLst/>
              <a:gdLst/>
              <a:ahLst/>
              <a:cxnLst/>
              <a:rect l="0" t="0" r="0" b="0"/>
              <a:pathLst>
                <a:path w="327661" h="144781">
                  <a:moveTo>
                    <a:pt x="0" y="144780"/>
                  </a:moveTo>
                  <a:lnTo>
                    <a:pt x="12136" y="140735"/>
                  </a:lnTo>
                  <a:lnTo>
                    <a:pt x="17404" y="138697"/>
                  </a:lnTo>
                  <a:lnTo>
                    <a:pt x="22609" y="136491"/>
                  </a:lnTo>
                  <a:lnTo>
                    <a:pt x="27773" y="134174"/>
                  </a:lnTo>
                  <a:lnTo>
                    <a:pt x="32909" y="130089"/>
                  </a:lnTo>
                  <a:lnTo>
                    <a:pt x="38026" y="124826"/>
                  </a:lnTo>
                  <a:lnTo>
                    <a:pt x="43131" y="118777"/>
                  </a:lnTo>
                  <a:lnTo>
                    <a:pt x="48227" y="113898"/>
                  </a:lnTo>
                  <a:lnTo>
                    <a:pt x="53318" y="109799"/>
                  </a:lnTo>
                  <a:lnTo>
                    <a:pt x="64337" y="102140"/>
                  </a:lnTo>
                  <a:lnTo>
                    <a:pt x="77701" y="93091"/>
                  </a:lnTo>
                  <a:lnTo>
                    <a:pt x="84821" y="89154"/>
                  </a:lnTo>
                  <a:lnTo>
                    <a:pt x="92107" y="85683"/>
                  </a:lnTo>
                  <a:lnTo>
                    <a:pt x="99505" y="82522"/>
                  </a:lnTo>
                  <a:lnTo>
                    <a:pt x="116756" y="74494"/>
                  </a:lnTo>
                  <a:lnTo>
                    <a:pt x="126097" y="69983"/>
                  </a:lnTo>
                  <a:lnTo>
                    <a:pt x="134865" y="66129"/>
                  </a:lnTo>
                  <a:lnTo>
                    <a:pt x="143250" y="62712"/>
                  </a:lnTo>
                  <a:lnTo>
                    <a:pt x="151380" y="59588"/>
                  </a:lnTo>
                  <a:lnTo>
                    <a:pt x="160187" y="55812"/>
                  </a:lnTo>
                  <a:lnTo>
                    <a:pt x="179003" y="47101"/>
                  </a:lnTo>
                  <a:lnTo>
                    <a:pt x="187915" y="43254"/>
                  </a:lnTo>
                  <a:lnTo>
                    <a:pt x="196397" y="39843"/>
                  </a:lnTo>
                  <a:lnTo>
                    <a:pt x="212594" y="33795"/>
                  </a:lnTo>
                  <a:lnTo>
                    <a:pt x="243689" y="23013"/>
                  </a:lnTo>
                  <a:lnTo>
                    <a:pt x="251359" y="20422"/>
                  </a:lnTo>
                  <a:lnTo>
                    <a:pt x="258166" y="18695"/>
                  </a:lnTo>
                  <a:lnTo>
                    <a:pt x="264397" y="17543"/>
                  </a:lnTo>
                  <a:lnTo>
                    <a:pt x="270245" y="16776"/>
                  </a:lnTo>
                  <a:lnTo>
                    <a:pt x="276683" y="15417"/>
                  </a:lnTo>
                  <a:lnTo>
                    <a:pt x="283516" y="13665"/>
                  </a:lnTo>
                  <a:lnTo>
                    <a:pt x="290610" y="11650"/>
                  </a:lnTo>
                  <a:lnTo>
                    <a:pt x="300751" y="7153"/>
                  </a:lnTo>
                  <a:lnTo>
                    <a:pt x="304641" y="4769"/>
                  </a:lnTo>
                  <a:lnTo>
                    <a:pt x="313478" y="2120"/>
                  </a:lnTo>
                  <a:lnTo>
                    <a:pt x="3276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Annotation789"/>
            <p:cNvSpPr/>
            <p:nvPr/>
          </p:nvSpPr>
          <p:spPr>
            <a:xfrm>
              <a:off x="-60960" y="815340"/>
              <a:ext cx="89935" cy="121921"/>
            </a:xfrm>
            <a:custGeom>
              <a:avLst/>
              <a:gdLst/>
              <a:ahLst/>
              <a:cxnLst/>
              <a:rect l="0" t="0" r="0" b="0"/>
              <a:pathLst>
                <a:path w="89935" h="121921">
                  <a:moveTo>
                    <a:pt x="0" y="0"/>
                  </a:moveTo>
                  <a:lnTo>
                    <a:pt x="6561" y="6561"/>
                  </a:lnTo>
                  <a:lnTo>
                    <a:pt x="7761" y="6914"/>
                  </a:lnTo>
                  <a:lnTo>
                    <a:pt x="9407" y="7149"/>
                  </a:lnTo>
                  <a:lnTo>
                    <a:pt x="14088" y="7527"/>
                  </a:lnTo>
                  <a:lnTo>
                    <a:pt x="15319" y="8405"/>
                  </a:lnTo>
                  <a:lnTo>
                    <a:pt x="16986" y="9837"/>
                  </a:lnTo>
                  <a:lnTo>
                    <a:pt x="18944" y="11638"/>
                  </a:lnTo>
                  <a:lnTo>
                    <a:pt x="21096" y="12839"/>
                  </a:lnTo>
                  <a:lnTo>
                    <a:pt x="23377" y="13639"/>
                  </a:lnTo>
                  <a:lnTo>
                    <a:pt x="25745" y="14173"/>
                  </a:lnTo>
                  <a:lnTo>
                    <a:pt x="29017" y="14529"/>
                  </a:lnTo>
                  <a:lnTo>
                    <a:pt x="32891" y="14766"/>
                  </a:lnTo>
                  <a:lnTo>
                    <a:pt x="37168" y="14924"/>
                  </a:lnTo>
                  <a:lnTo>
                    <a:pt x="40865" y="15876"/>
                  </a:lnTo>
                  <a:lnTo>
                    <a:pt x="44177" y="17357"/>
                  </a:lnTo>
                  <a:lnTo>
                    <a:pt x="47231" y="19192"/>
                  </a:lnTo>
                  <a:lnTo>
                    <a:pt x="50114" y="21261"/>
                  </a:lnTo>
                  <a:lnTo>
                    <a:pt x="52883" y="23487"/>
                  </a:lnTo>
                  <a:lnTo>
                    <a:pt x="55575" y="25818"/>
                  </a:lnTo>
                  <a:lnTo>
                    <a:pt x="58217" y="28219"/>
                  </a:lnTo>
                  <a:lnTo>
                    <a:pt x="63410" y="33144"/>
                  </a:lnTo>
                  <a:lnTo>
                    <a:pt x="78732" y="48271"/>
                  </a:lnTo>
                  <a:lnTo>
                    <a:pt x="81275" y="51654"/>
                  </a:lnTo>
                  <a:lnTo>
                    <a:pt x="83817" y="55603"/>
                  </a:lnTo>
                  <a:lnTo>
                    <a:pt x="86358" y="59929"/>
                  </a:lnTo>
                  <a:lnTo>
                    <a:pt x="88052" y="64506"/>
                  </a:lnTo>
                  <a:lnTo>
                    <a:pt x="89181" y="69251"/>
                  </a:lnTo>
                  <a:lnTo>
                    <a:pt x="89934" y="74107"/>
                  </a:lnTo>
                  <a:lnTo>
                    <a:pt x="89589" y="79885"/>
                  </a:lnTo>
                  <a:lnTo>
                    <a:pt x="88513" y="86276"/>
                  </a:lnTo>
                  <a:lnTo>
                    <a:pt x="86949" y="93078"/>
                  </a:lnTo>
                  <a:lnTo>
                    <a:pt x="85906" y="99305"/>
                  </a:lnTo>
                  <a:lnTo>
                    <a:pt x="85210" y="105150"/>
                  </a:lnTo>
                  <a:lnTo>
                    <a:pt x="8382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Annotation790"/>
            <p:cNvSpPr/>
            <p:nvPr/>
          </p:nvSpPr>
          <p:spPr>
            <a:xfrm>
              <a:off x="1272893" y="3154680"/>
              <a:ext cx="1195959" cy="1356353"/>
            </a:xfrm>
            <a:custGeom>
              <a:avLst/>
              <a:gdLst/>
              <a:ahLst/>
              <a:cxnLst/>
              <a:rect l="0" t="0" r="0" b="0"/>
              <a:pathLst>
                <a:path w="1195959" h="1356353">
                  <a:moveTo>
                    <a:pt x="1112167" y="228600"/>
                  </a:moveTo>
                  <a:lnTo>
                    <a:pt x="1095000" y="204872"/>
                  </a:lnTo>
                  <a:lnTo>
                    <a:pt x="1087322" y="198863"/>
                  </a:lnTo>
                  <a:lnTo>
                    <a:pt x="1082904" y="196075"/>
                  </a:lnTo>
                  <a:lnTo>
                    <a:pt x="1075737" y="188462"/>
                  </a:lnTo>
                  <a:lnTo>
                    <a:pt x="1048696" y="146971"/>
                  </a:lnTo>
                  <a:lnTo>
                    <a:pt x="1023268" y="104771"/>
                  </a:lnTo>
                  <a:lnTo>
                    <a:pt x="1018188" y="97929"/>
                  </a:lnTo>
                  <a:lnTo>
                    <a:pt x="1010850" y="92067"/>
                  </a:lnTo>
                  <a:lnTo>
                    <a:pt x="1006522" y="89318"/>
                  </a:lnTo>
                  <a:lnTo>
                    <a:pt x="999456" y="81748"/>
                  </a:lnTo>
                  <a:lnTo>
                    <a:pt x="988021" y="67136"/>
                  </a:lnTo>
                  <a:lnTo>
                    <a:pt x="976135" y="58744"/>
                  </a:lnTo>
                  <a:lnTo>
                    <a:pt x="941905" y="40659"/>
                  </a:lnTo>
                  <a:lnTo>
                    <a:pt x="911500" y="26248"/>
                  </a:lnTo>
                  <a:lnTo>
                    <a:pt x="891186" y="21271"/>
                  </a:lnTo>
                  <a:lnTo>
                    <a:pt x="860550" y="10798"/>
                  </a:lnTo>
                  <a:lnTo>
                    <a:pt x="827896" y="7052"/>
                  </a:lnTo>
                  <a:lnTo>
                    <a:pt x="807409" y="1644"/>
                  </a:lnTo>
                  <a:lnTo>
                    <a:pt x="771810" y="96"/>
                  </a:lnTo>
                  <a:lnTo>
                    <a:pt x="688014" y="0"/>
                  </a:lnTo>
                  <a:lnTo>
                    <a:pt x="650949" y="6561"/>
                  </a:lnTo>
                  <a:lnTo>
                    <a:pt x="624540" y="13494"/>
                  </a:lnTo>
                  <a:lnTo>
                    <a:pt x="588798" y="25504"/>
                  </a:lnTo>
                  <a:lnTo>
                    <a:pt x="568287" y="33051"/>
                  </a:lnTo>
                  <a:lnTo>
                    <a:pt x="532670" y="51755"/>
                  </a:lnTo>
                  <a:lnTo>
                    <a:pt x="502493" y="67232"/>
                  </a:lnTo>
                  <a:lnTo>
                    <a:pt x="472072" y="85749"/>
                  </a:lnTo>
                  <a:lnTo>
                    <a:pt x="441604" y="100695"/>
                  </a:lnTo>
                  <a:lnTo>
                    <a:pt x="411127" y="119703"/>
                  </a:lnTo>
                  <a:lnTo>
                    <a:pt x="365407" y="149888"/>
                  </a:lnTo>
                  <a:lnTo>
                    <a:pt x="327307" y="181295"/>
                  </a:lnTo>
                  <a:lnTo>
                    <a:pt x="296827" y="206932"/>
                  </a:lnTo>
                  <a:lnTo>
                    <a:pt x="266347" y="235609"/>
                  </a:lnTo>
                  <a:lnTo>
                    <a:pt x="235867" y="260715"/>
                  </a:lnTo>
                  <a:lnTo>
                    <a:pt x="198614" y="292158"/>
                  </a:lnTo>
                  <a:lnTo>
                    <a:pt x="166228" y="328002"/>
                  </a:lnTo>
                  <a:lnTo>
                    <a:pt x="132080" y="369365"/>
                  </a:lnTo>
                  <a:lnTo>
                    <a:pt x="106374" y="404335"/>
                  </a:lnTo>
                  <a:lnTo>
                    <a:pt x="93359" y="426860"/>
                  </a:lnTo>
                  <a:lnTo>
                    <a:pt x="73450" y="465685"/>
                  </a:lnTo>
                  <a:lnTo>
                    <a:pt x="58879" y="501335"/>
                  </a:lnTo>
                  <a:lnTo>
                    <a:pt x="43991" y="533087"/>
                  </a:lnTo>
                  <a:lnTo>
                    <a:pt x="32897" y="569055"/>
                  </a:lnTo>
                  <a:lnTo>
                    <a:pt x="22553" y="603755"/>
                  </a:lnTo>
                  <a:lnTo>
                    <a:pt x="12356" y="638926"/>
                  </a:lnTo>
                  <a:lnTo>
                    <a:pt x="7426" y="676416"/>
                  </a:lnTo>
                  <a:lnTo>
                    <a:pt x="1434" y="716433"/>
                  </a:lnTo>
                  <a:lnTo>
                    <a:pt x="0" y="752905"/>
                  </a:lnTo>
                  <a:lnTo>
                    <a:pt x="5725" y="798317"/>
                  </a:lnTo>
                  <a:lnTo>
                    <a:pt x="6963" y="834273"/>
                  </a:lnTo>
                  <a:lnTo>
                    <a:pt x="13259" y="875783"/>
                  </a:lnTo>
                  <a:lnTo>
                    <a:pt x="16663" y="899007"/>
                  </a:lnTo>
                  <a:lnTo>
                    <a:pt x="20775" y="921974"/>
                  </a:lnTo>
                  <a:lnTo>
                    <a:pt x="24252" y="944867"/>
                  </a:lnTo>
                  <a:lnTo>
                    <a:pt x="35437" y="982978"/>
                  </a:lnTo>
                  <a:lnTo>
                    <a:pt x="50467" y="1023463"/>
                  </a:lnTo>
                  <a:lnTo>
                    <a:pt x="63150" y="1059494"/>
                  </a:lnTo>
                  <a:lnTo>
                    <a:pt x="74813" y="1082133"/>
                  </a:lnTo>
                  <a:lnTo>
                    <a:pt x="103719" y="1123235"/>
                  </a:lnTo>
                  <a:lnTo>
                    <a:pt x="126707" y="1159202"/>
                  </a:lnTo>
                  <a:lnTo>
                    <a:pt x="159819" y="1189148"/>
                  </a:lnTo>
                  <a:lnTo>
                    <a:pt x="169895" y="1198223"/>
                  </a:lnTo>
                  <a:lnTo>
                    <a:pt x="201160" y="1217226"/>
                  </a:lnTo>
                  <a:lnTo>
                    <a:pt x="237702" y="1238789"/>
                  </a:lnTo>
                  <a:lnTo>
                    <a:pt x="274909" y="1259932"/>
                  </a:lnTo>
                  <a:lnTo>
                    <a:pt x="308146" y="1274758"/>
                  </a:lnTo>
                  <a:lnTo>
                    <a:pt x="343931" y="1296853"/>
                  </a:lnTo>
                  <a:lnTo>
                    <a:pt x="374798" y="1310497"/>
                  </a:lnTo>
                  <a:lnTo>
                    <a:pt x="419910" y="1328411"/>
                  </a:lnTo>
                  <a:lnTo>
                    <a:pt x="450042" y="1336037"/>
                  </a:lnTo>
                  <a:lnTo>
                    <a:pt x="485983" y="1345353"/>
                  </a:lnTo>
                  <a:lnTo>
                    <a:pt x="527692" y="1349289"/>
                  </a:lnTo>
                  <a:lnTo>
                    <a:pt x="563826" y="1355262"/>
                  </a:lnTo>
                  <a:lnTo>
                    <a:pt x="595635" y="1356215"/>
                  </a:lnTo>
                  <a:lnTo>
                    <a:pt x="643398" y="1356352"/>
                  </a:lnTo>
                  <a:lnTo>
                    <a:pt x="678310" y="1350327"/>
                  </a:lnTo>
                  <a:lnTo>
                    <a:pt x="715144" y="1348949"/>
                  </a:lnTo>
                  <a:lnTo>
                    <a:pt x="747475" y="1348768"/>
                  </a:lnTo>
                  <a:lnTo>
                    <a:pt x="759864" y="1346494"/>
                  </a:lnTo>
                  <a:lnTo>
                    <a:pt x="771861" y="1343509"/>
                  </a:lnTo>
                  <a:lnTo>
                    <a:pt x="807709" y="1337390"/>
                  </a:lnTo>
                  <a:lnTo>
                    <a:pt x="839481" y="1325723"/>
                  </a:lnTo>
                  <a:lnTo>
                    <a:pt x="875316" y="1312313"/>
                  </a:lnTo>
                  <a:lnTo>
                    <a:pt x="907515" y="1289872"/>
                  </a:lnTo>
                  <a:lnTo>
                    <a:pt x="938640" y="1264861"/>
                  </a:lnTo>
                  <a:lnTo>
                    <a:pt x="974490" y="1234435"/>
                  </a:lnTo>
                  <a:lnTo>
                    <a:pt x="1004729" y="1208193"/>
                  </a:lnTo>
                  <a:lnTo>
                    <a:pt x="1036294" y="1166331"/>
                  </a:lnTo>
                  <a:lnTo>
                    <a:pt x="1056352" y="1141588"/>
                  </a:lnTo>
                  <a:lnTo>
                    <a:pt x="1070536" y="1117478"/>
                  </a:lnTo>
                  <a:lnTo>
                    <a:pt x="1084097" y="1081689"/>
                  </a:lnTo>
                  <a:lnTo>
                    <a:pt x="1102941" y="1043894"/>
                  </a:lnTo>
                  <a:lnTo>
                    <a:pt x="1117036" y="1004987"/>
                  </a:lnTo>
                  <a:lnTo>
                    <a:pt x="1127365" y="967070"/>
                  </a:lnTo>
                  <a:lnTo>
                    <a:pt x="1137559" y="931013"/>
                  </a:lnTo>
                  <a:lnTo>
                    <a:pt x="1147725" y="893348"/>
                  </a:lnTo>
                  <a:lnTo>
                    <a:pt x="1160427" y="843183"/>
                  </a:lnTo>
                  <a:lnTo>
                    <a:pt x="1183287" y="744531"/>
                  </a:lnTo>
                  <a:lnTo>
                    <a:pt x="1187364" y="708878"/>
                  </a:lnTo>
                  <a:lnTo>
                    <a:pt x="1190427" y="670101"/>
                  </a:lnTo>
                  <a:lnTo>
                    <a:pt x="1194889" y="633875"/>
                  </a:lnTo>
                  <a:lnTo>
                    <a:pt x="1195770" y="597022"/>
                  </a:lnTo>
                  <a:lnTo>
                    <a:pt x="1195958" y="556611"/>
                  </a:lnTo>
                  <a:lnTo>
                    <a:pt x="1189952" y="518206"/>
                  </a:lnTo>
                  <a:lnTo>
                    <a:pt x="1188680" y="483644"/>
                  </a:lnTo>
                  <a:lnTo>
                    <a:pt x="1187583" y="449441"/>
                  </a:lnTo>
                  <a:lnTo>
                    <a:pt x="1180747" y="41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Annotation791"/>
            <p:cNvSpPr/>
            <p:nvPr/>
          </p:nvSpPr>
          <p:spPr>
            <a:xfrm>
              <a:off x="1166390" y="3162626"/>
              <a:ext cx="1188191" cy="1333068"/>
            </a:xfrm>
            <a:custGeom>
              <a:avLst/>
              <a:gdLst/>
              <a:ahLst/>
              <a:cxnLst/>
              <a:rect l="0" t="0" r="0" b="0"/>
              <a:pathLst>
                <a:path w="1188191" h="1333068">
                  <a:moveTo>
                    <a:pt x="1188190" y="174934"/>
                  </a:moveTo>
                  <a:lnTo>
                    <a:pt x="1184145" y="174934"/>
                  </a:lnTo>
                  <a:lnTo>
                    <a:pt x="1182107" y="174087"/>
                  </a:lnTo>
                  <a:lnTo>
                    <a:pt x="1175193" y="168850"/>
                  </a:lnTo>
                  <a:lnTo>
                    <a:pt x="1166935" y="161937"/>
                  </a:lnTo>
                  <a:lnTo>
                    <a:pt x="1158706" y="157022"/>
                  </a:lnTo>
                  <a:lnTo>
                    <a:pt x="1151662" y="149757"/>
                  </a:lnTo>
                  <a:lnTo>
                    <a:pt x="1128957" y="123649"/>
                  </a:lnTo>
                  <a:lnTo>
                    <a:pt x="1108674" y="103928"/>
                  </a:lnTo>
                  <a:lnTo>
                    <a:pt x="1094827" y="93594"/>
                  </a:lnTo>
                  <a:lnTo>
                    <a:pt x="1087993" y="84878"/>
                  </a:lnTo>
                  <a:lnTo>
                    <a:pt x="1077618" y="77618"/>
                  </a:lnTo>
                  <a:lnTo>
                    <a:pt x="1071295" y="74497"/>
                  </a:lnTo>
                  <a:lnTo>
                    <a:pt x="1062013" y="66513"/>
                  </a:lnTo>
                  <a:lnTo>
                    <a:pt x="1054218" y="58167"/>
                  </a:lnTo>
                  <a:lnTo>
                    <a:pt x="1035417" y="45910"/>
                  </a:lnTo>
                  <a:lnTo>
                    <a:pt x="999246" y="30199"/>
                  </a:lnTo>
                  <a:lnTo>
                    <a:pt x="965089" y="14918"/>
                  </a:lnTo>
                  <a:lnTo>
                    <a:pt x="951874" y="10683"/>
                  </a:lnTo>
                  <a:lnTo>
                    <a:pt x="927335" y="7963"/>
                  </a:lnTo>
                  <a:lnTo>
                    <a:pt x="913081" y="6745"/>
                  </a:lnTo>
                  <a:lnTo>
                    <a:pt x="883235" y="1322"/>
                  </a:lnTo>
                  <a:lnTo>
                    <a:pt x="852879" y="0"/>
                  </a:lnTo>
                  <a:lnTo>
                    <a:pt x="814806" y="5748"/>
                  </a:lnTo>
                  <a:lnTo>
                    <a:pt x="780284" y="6989"/>
                  </a:lnTo>
                  <a:lnTo>
                    <a:pt x="746090" y="12471"/>
                  </a:lnTo>
                  <a:lnTo>
                    <a:pt x="709858" y="16689"/>
                  </a:lnTo>
                  <a:lnTo>
                    <a:pt x="677992" y="25425"/>
                  </a:lnTo>
                  <a:lnTo>
                    <a:pt x="642001" y="30067"/>
                  </a:lnTo>
                  <a:lnTo>
                    <a:pt x="609554" y="38259"/>
                  </a:lnTo>
                  <a:lnTo>
                    <a:pt x="574641" y="48030"/>
                  </a:lnTo>
                  <a:lnTo>
                    <a:pt x="539385" y="54616"/>
                  </a:lnTo>
                  <a:lnTo>
                    <a:pt x="524759" y="59653"/>
                  </a:lnTo>
                  <a:lnTo>
                    <a:pt x="494673" y="74426"/>
                  </a:lnTo>
                  <a:lnTo>
                    <a:pt x="457504" y="88384"/>
                  </a:lnTo>
                  <a:lnTo>
                    <a:pt x="432219" y="100954"/>
                  </a:lnTo>
                  <a:lnTo>
                    <a:pt x="393982" y="123378"/>
                  </a:lnTo>
                  <a:lnTo>
                    <a:pt x="348830" y="150698"/>
                  </a:lnTo>
                  <a:lnTo>
                    <a:pt x="310729" y="180116"/>
                  </a:lnTo>
                  <a:lnTo>
                    <a:pt x="276674" y="210503"/>
                  </a:lnTo>
                  <a:lnTo>
                    <a:pt x="245880" y="251581"/>
                  </a:lnTo>
                  <a:lnTo>
                    <a:pt x="215373" y="290333"/>
                  </a:lnTo>
                  <a:lnTo>
                    <a:pt x="189971" y="327479"/>
                  </a:lnTo>
                  <a:lnTo>
                    <a:pt x="123930" y="426395"/>
                  </a:lnTo>
                  <a:lnTo>
                    <a:pt x="104457" y="462111"/>
                  </a:lnTo>
                  <a:lnTo>
                    <a:pt x="84771" y="502281"/>
                  </a:lnTo>
                  <a:lnTo>
                    <a:pt x="62548" y="540653"/>
                  </a:lnTo>
                  <a:lnTo>
                    <a:pt x="42772" y="578789"/>
                  </a:lnTo>
                  <a:lnTo>
                    <a:pt x="30476" y="611531"/>
                  </a:lnTo>
                  <a:lnTo>
                    <a:pt x="14756" y="664401"/>
                  </a:lnTo>
                  <a:lnTo>
                    <a:pt x="9362" y="691366"/>
                  </a:lnTo>
                  <a:lnTo>
                    <a:pt x="5505" y="715442"/>
                  </a:lnTo>
                  <a:lnTo>
                    <a:pt x="2152" y="731813"/>
                  </a:lnTo>
                  <a:lnTo>
                    <a:pt x="0" y="767660"/>
                  </a:lnTo>
                  <a:lnTo>
                    <a:pt x="552" y="783808"/>
                  </a:lnTo>
                  <a:lnTo>
                    <a:pt x="7805" y="817128"/>
                  </a:lnTo>
                  <a:lnTo>
                    <a:pt x="12664" y="843863"/>
                  </a:lnTo>
                  <a:lnTo>
                    <a:pt x="13346" y="852027"/>
                  </a:lnTo>
                  <a:lnTo>
                    <a:pt x="18619" y="867871"/>
                  </a:lnTo>
                  <a:lnTo>
                    <a:pt x="34541" y="906391"/>
                  </a:lnTo>
                  <a:lnTo>
                    <a:pt x="47351" y="936921"/>
                  </a:lnTo>
                  <a:lnTo>
                    <a:pt x="65638" y="975032"/>
                  </a:lnTo>
                  <a:lnTo>
                    <a:pt x="83817" y="1007771"/>
                  </a:lnTo>
                  <a:lnTo>
                    <a:pt x="103714" y="1042555"/>
                  </a:lnTo>
                  <a:lnTo>
                    <a:pt x="140660" y="1089241"/>
                  </a:lnTo>
                  <a:lnTo>
                    <a:pt x="173003" y="1123648"/>
                  </a:lnTo>
                  <a:lnTo>
                    <a:pt x="184969" y="1140145"/>
                  </a:lnTo>
                  <a:lnTo>
                    <a:pt x="220795" y="1173992"/>
                  </a:lnTo>
                  <a:lnTo>
                    <a:pt x="250998" y="1197716"/>
                  </a:lnTo>
                  <a:lnTo>
                    <a:pt x="284994" y="1223844"/>
                  </a:lnTo>
                  <a:lnTo>
                    <a:pt x="317835" y="1249489"/>
                  </a:lnTo>
                  <a:lnTo>
                    <a:pt x="342720" y="1265575"/>
                  </a:lnTo>
                  <a:lnTo>
                    <a:pt x="378783" y="1281283"/>
                  </a:lnTo>
                  <a:lnTo>
                    <a:pt x="395807" y="1289791"/>
                  </a:lnTo>
                  <a:lnTo>
                    <a:pt x="424431" y="1300188"/>
                  </a:lnTo>
                  <a:lnTo>
                    <a:pt x="454362" y="1312770"/>
                  </a:lnTo>
                  <a:lnTo>
                    <a:pt x="484679" y="1321390"/>
                  </a:lnTo>
                  <a:lnTo>
                    <a:pt x="515110" y="1325168"/>
                  </a:lnTo>
                  <a:lnTo>
                    <a:pt x="546423" y="1330426"/>
                  </a:lnTo>
                  <a:lnTo>
                    <a:pt x="582135" y="1332360"/>
                  </a:lnTo>
                  <a:lnTo>
                    <a:pt x="619528" y="1332933"/>
                  </a:lnTo>
                  <a:lnTo>
                    <a:pt x="644763" y="1333067"/>
                  </a:lnTo>
                  <a:lnTo>
                    <a:pt x="672347" y="1330869"/>
                  </a:lnTo>
                  <a:lnTo>
                    <a:pt x="700693" y="1327916"/>
                  </a:lnTo>
                  <a:lnTo>
                    <a:pt x="727402" y="1326604"/>
                  </a:lnTo>
                  <a:lnTo>
                    <a:pt x="755642" y="1326021"/>
                  </a:lnTo>
                  <a:lnTo>
                    <a:pt x="785127" y="1324915"/>
                  </a:lnTo>
                  <a:lnTo>
                    <a:pt x="800101" y="1323435"/>
                  </a:lnTo>
                  <a:lnTo>
                    <a:pt x="845290" y="13179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Annotation792"/>
            <p:cNvSpPr/>
            <p:nvPr/>
          </p:nvSpPr>
          <p:spPr>
            <a:xfrm>
              <a:off x="-295643" y="3749135"/>
              <a:ext cx="225520" cy="167061"/>
            </a:xfrm>
            <a:custGeom>
              <a:avLst/>
              <a:gdLst/>
              <a:ahLst/>
              <a:cxnLst/>
              <a:rect l="0" t="0" r="0" b="0"/>
              <a:pathLst>
                <a:path w="225520" h="167061">
                  <a:moveTo>
                    <a:pt x="158483" y="60865"/>
                  </a:moveTo>
                  <a:lnTo>
                    <a:pt x="174664" y="52775"/>
                  </a:lnTo>
                  <a:lnTo>
                    <a:pt x="180277" y="50391"/>
                  </a:lnTo>
                  <a:lnTo>
                    <a:pt x="184866" y="48803"/>
                  </a:lnTo>
                  <a:lnTo>
                    <a:pt x="194269" y="46253"/>
                  </a:lnTo>
                  <a:lnTo>
                    <a:pt x="199943" y="41766"/>
                  </a:lnTo>
                  <a:lnTo>
                    <a:pt x="202209" y="40512"/>
                  </a:lnTo>
                  <a:lnTo>
                    <a:pt x="208598" y="38748"/>
                  </a:lnTo>
                  <a:lnTo>
                    <a:pt x="211714" y="38225"/>
                  </a:lnTo>
                  <a:lnTo>
                    <a:pt x="218258" y="38034"/>
                  </a:lnTo>
                  <a:lnTo>
                    <a:pt x="218653" y="37178"/>
                  </a:lnTo>
                  <a:lnTo>
                    <a:pt x="219287" y="31977"/>
                  </a:lnTo>
                  <a:lnTo>
                    <a:pt x="219443" y="30386"/>
                  </a:lnTo>
                  <a:lnTo>
                    <a:pt x="212137" y="23079"/>
                  </a:lnTo>
                  <a:lnTo>
                    <a:pt x="207871" y="22858"/>
                  </a:lnTo>
                  <a:lnTo>
                    <a:pt x="205802" y="21980"/>
                  </a:lnTo>
                  <a:lnTo>
                    <a:pt x="198844" y="17547"/>
                  </a:lnTo>
                  <a:lnTo>
                    <a:pt x="193919" y="16212"/>
                  </a:lnTo>
                  <a:lnTo>
                    <a:pt x="188908" y="13362"/>
                  </a:lnTo>
                  <a:lnTo>
                    <a:pt x="186386" y="11416"/>
                  </a:lnTo>
                  <a:lnTo>
                    <a:pt x="181327" y="9254"/>
                  </a:lnTo>
                  <a:lnTo>
                    <a:pt x="176256" y="8294"/>
                  </a:lnTo>
                  <a:lnTo>
                    <a:pt x="171180" y="7866"/>
                  </a:lnTo>
                  <a:lnTo>
                    <a:pt x="167794" y="6906"/>
                  </a:lnTo>
                  <a:lnTo>
                    <a:pt x="163844" y="5419"/>
                  </a:lnTo>
                  <a:lnTo>
                    <a:pt x="159517" y="3581"/>
                  </a:lnTo>
                  <a:lnTo>
                    <a:pt x="154939" y="2356"/>
                  </a:lnTo>
                  <a:lnTo>
                    <a:pt x="150194" y="1539"/>
                  </a:lnTo>
                  <a:lnTo>
                    <a:pt x="145337" y="994"/>
                  </a:lnTo>
                  <a:lnTo>
                    <a:pt x="140406" y="631"/>
                  </a:lnTo>
                  <a:lnTo>
                    <a:pt x="135425" y="389"/>
                  </a:lnTo>
                  <a:lnTo>
                    <a:pt x="124528" y="120"/>
                  </a:lnTo>
                  <a:lnTo>
                    <a:pt x="111219" y="0"/>
                  </a:lnTo>
                  <a:lnTo>
                    <a:pt x="104960" y="815"/>
                  </a:lnTo>
                  <a:lnTo>
                    <a:pt x="99094" y="2205"/>
                  </a:lnTo>
                  <a:lnTo>
                    <a:pt x="93491" y="3978"/>
                  </a:lnTo>
                  <a:lnTo>
                    <a:pt x="87215" y="5161"/>
                  </a:lnTo>
                  <a:lnTo>
                    <a:pt x="80491" y="5949"/>
                  </a:lnTo>
                  <a:lnTo>
                    <a:pt x="73468" y="6474"/>
                  </a:lnTo>
                  <a:lnTo>
                    <a:pt x="67093" y="7671"/>
                  </a:lnTo>
                  <a:lnTo>
                    <a:pt x="61150" y="9316"/>
                  </a:lnTo>
                  <a:lnTo>
                    <a:pt x="55494" y="11259"/>
                  </a:lnTo>
                  <a:lnTo>
                    <a:pt x="50877" y="13401"/>
                  </a:lnTo>
                  <a:lnTo>
                    <a:pt x="46952" y="15676"/>
                  </a:lnTo>
                  <a:lnTo>
                    <a:pt x="43489" y="18039"/>
                  </a:lnTo>
                  <a:lnTo>
                    <a:pt x="39487" y="21307"/>
                  </a:lnTo>
                  <a:lnTo>
                    <a:pt x="35126" y="25180"/>
                  </a:lnTo>
                  <a:lnTo>
                    <a:pt x="26611" y="33152"/>
                  </a:lnTo>
                  <a:lnTo>
                    <a:pt x="20004" y="39517"/>
                  </a:lnTo>
                  <a:lnTo>
                    <a:pt x="17057" y="43246"/>
                  </a:lnTo>
                  <a:lnTo>
                    <a:pt x="14246" y="47426"/>
                  </a:lnTo>
                  <a:lnTo>
                    <a:pt x="11525" y="51905"/>
                  </a:lnTo>
                  <a:lnTo>
                    <a:pt x="8864" y="56585"/>
                  </a:lnTo>
                  <a:lnTo>
                    <a:pt x="3650" y="66301"/>
                  </a:lnTo>
                  <a:lnTo>
                    <a:pt x="1921" y="71262"/>
                  </a:lnTo>
                  <a:lnTo>
                    <a:pt x="768" y="76263"/>
                  </a:lnTo>
                  <a:lnTo>
                    <a:pt x="0" y="81290"/>
                  </a:lnTo>
                  <a:lnTo>
                    <a:pt x="334" y="86335"/>
                  </a:lnTo>
                  <a:lnTo>
                    <a:pt x="1404" y="91392"/>
                  </a:lnTo>
                  <a:lnTo>
                    <a:pt x="2964" y="96456"/>
                  </a:lnTo>
                  <a:lnTo>
                    <a:pt x="4850" y="101526"/>
                  </a:lnTo>
                  <a:lnTo>
                    <a:pt x="6954" y="106599"/>
                  </a:lnTo>
                  <a:lnTo>
                    <a:pt x="9204" y="111674"/>
                  </a:lnTo>
                  <a:lnTo>
                    <a:pt x="13961" y="121829"/>
                  </a:lnTo>
                  <a:lnTo>
                    <a:pt x="16415" y="126908"/>
                  </a:lnTo>
                  <a:lnTo>
                    <a:pt x="19744" y="131987"/>
                  </a:lnTo>
                  <a:lnTo>
                    <a:pt x="23657" y="137067"/>
                  </a:lnTo>
                  <a:lnTo>
                    <a:pt x="27959" y="142146"/>
                  </a:lnTo>
                  <a:lnTo>
                    <a:pt x="32520" y="146379"/>
                  </a:lnTo>
                  <a:lnTo>
                    <a:pt x="37255" y="150048"/>
                  </a:lnTo>
                  <a:lnTo>
                    <a:pt x="42104" y="153340"/>
                  </a:lnTo>
                  <a:lnTo>
                    <a:pt x="47030" y="156382"/>
                  </a:lnTo>
                  <a:lnTo>
                    <a:pt x="52008" y="159256"/>
                  </a:lnTo>
                  <a:lnTo>
                    <a:pt x="57020" y="162020"/>
                  </a:lnTo>
                  <a:lnTo>
                    <a:pt x="62901" y="163861"/>
                  </a:lnTo>
                  <a:lnTo>
                    <a:pt x="69362" y="165089"/>
                  </a:lnTo>
                  <a:lnTo>
                    <a:pt x="76209" y="165907"/>
                  </a:lnTo>
                  <a:lnTo>
                    <a:pt x="82467" y="166454"/>
                  </a:lnTo>
                  <a:lnTo>
                    <a:pt x="88332" y="166817"/>
                  </a:lnTo>
                  <a:lnTo>
                    <a:pt x="93936" y="167060"/>
                  </a:lnTo>
                  <a:lnTo>
                    <a:pt x="100212" y="166375"/>
                  </a:lnTo>
                  <a:lnTo>
                    <a:pt x="106935" y="165071"/>
                  </a:lnTo>
                  <a:lnTo>
                    <a:pt x="113958" y="163356"/>
                  </a:lnTo>
                  <a:lnTo>
                    <a:pt x="120333" y="161366"/>
                  </a:lnTo>
                  <a:lnTo>
                    <a:pt x="126276" y="159192"/>
                  </a:lnTo>
                  <a:lnTo>
                    <a:pt x="131932" y="156896"/>
                  </a:lnTo>
                  <a:lnTo>
                    <a:pt x="137396" y="153672"/>
                  </a:lnTo>
                  <a:lnTo>
                    <a:pt x="142732" y="149830"/>
                  </a:lnTo>
                  <a:lnTo>
                    <a:pt x="147982" y="145575"/>
                  </a:lnTo>
                  <a:lnTo>
                    <a:pt x="153176" y="141045"/>
                  </a:lnTo>
                  <a:lnTo>
                    <a:pt x="158332" y="136332"/>
                  </a:lnTo>
                  <a:lnTo>
                    <a:pt x="168576" y="126579"/>
                  </a:lnTo>
                  <a:lnTo>
                    <a:pt x="194034" y="101462"/>
                  </a:lnTo>
                  <a:lnTo>
                    <a:pt x="198270" y="95550"/>
                  </a:lnTo>
                  <a:lnTo>
                    <a:pt x="201941" y="89068"/>
                  </a:lnTo>
                  <a:lnTo>
                    <a:pt x="219245" y="53714"/>
                  </a:lnTo>
                  <a:lnTo>
                    <a:pt x="221851" y="48478"/>
                  </a:lnTo>
                  <a:lnTo>
                    <a:pt x="223588" y="44140"/>
                  </a:lnTo>
                  <a:lnTo>
                    <a:pt x="224747" y="40402"/>
                  </a:lnTo>
                  <a:lnTo>
                    <a:pt x="225519" y="37063"/>
                  </a:lnTo>
                  <a:lnTo>
                    <a:pt x="225187" y="33990"/>
                  </a:lnTo>
                  <a:lnTo>
                    <a:pt x="224119" y="31095"/>
                  </a:lnTo>
                  <a:lnTo>
                    <a:pt x="222560" y="28318"/>
                  </a:lnTo>
                  <a:lnTo>
                    <a:pt x="220675" y="26467"/>
                  </a:lnTo>
                  <a:lnTo>
                    <a:pt x="218571" y="25233"/>
                  </a:lnTo>
                  <a:lnTo>
                    <a:pt x="216322" y="24411"/>
                  </a:lnTo>
                  <a:lnTo>
                    <a:pt x="209307" y="23496"/>
                  </a:lnTo>
                  <a:lnTo>
                    <a:pt x="205066" y="23253"/>
                  </a:lnTo>
                  <a:lnTo>
                    <a:pt x="193580" y="22982"/>
                  </a:lnTo>
                  <a:lnTo>
                    <a:pt x="186961" y="22910"/>
                  </a:lnTo>
                  <a:lnTo>
                    <a:pt x="180855" y="24554"/>
                  </a:lnTo>
                  <a:lnTo>
                    <a:pt x="175091" y="27345"/>
                  </a:lnTo>
                  <a:lnTo>
                    <a:pt x="149628" y="43990"/>
                  </a:lnTo>
                  <a:lnTo>
                    <a:pt x="142420" y="47921"/>
                  </a:lnTo>
                  <a:lnTo>
                    <a:pt x="135074" y="51389"/>
                  </a:lnTo>
                  <a:lnTo>
                    <a:pt x="127637" y="54548"/>
                  </a:lnTo>
                  <a:lnTo>
                    <a:pt x="120139" y="58347"/>
                  </a:lnTo>
                  <a:lnTo>
                    <a:pt x="112600" y="62573"/>
                  </a:lnTo>
                  <a:lnTo>
                    <a:pt x="89903" y="761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Annotation793"/>
            <p:cNvSpPr/>
            <p:nvPr/>
          </p:nvSpPr>
          <p:spPr>
            <a:xfrm>
              <a:off x="1562109" y="4838700"/>
              <a:ext cx="541012" cy="525740"/>
            </a:xfrm>
            <a:custGeom>
              <a:avLst/>
              <a:gdLst/>
              <a:ahLst/>
              <a:cxnLst/>
              <a:rect l="0" t="0" r="0" b="0"/>
              <a:pathLst>
                <a:path w="541012" h="525740">
                  <a:moveTo>
                    <a:pt x="472431" y="274319"/>
                  </a:moveTo>
                  <a:lnTo>
                    <a:pt x="472431" y="251396"/>
                  </a:lnTo>
                  <a:lnTo>
                    <a:pt x="471584" y="248031"/>
                  </a:lnTo>
                  <a:lnTo>
                    <a:pt x="466400" y="236545"/>
                  </a:lnTo>
                  <a:lnTo>
                    <a:pt x="465870" y="233897"/>
                  </a:lnTo>
                  <a:lnTo>
                    <a:pt x="463024" y="228696"/>
                  </a:lnTo>
                  <a:lnTo>
                    <a:pt x="461080" y="226124"/>
                  </a:lnTo>
                  <a:lnTo>
                    <a:pt x="458919" y="221008"/>
                  </a:lnTo>
                  <a:lnTo>
                    <a:pt x="458343" y="218459"/>
                  </a:lnTo>
                  <a:lnTo>
                    <a:pt x="455445" y="213368"/>
                  </a:lnTo>
                  <a:lnTo>
                    <a:pt x="453487" y="210825"/>
                  </a:lnTo>
                  <a:lnTo>
                    <a:pt x="451311" y="205742"/>
                  </a:lnTo>
                  <a:lnTo>
                    <a:pt x="450344" y="199814"/>
                  </a:lnTo>
                  <a:lnTo>
                    <a:pt x="449915" y="191535"/>
                  </a:lnTo>
                  <a:lnTo>
                    <a:pt x="448953" y="187803"/>
                  </a:lnTo>
                  <a:lnTo>
                    <a:pt x="441327" y="173473"/>
                  </a:lnTo>
                  <a:lnTo>
                    <a:pt x="437440" y="165152"/>
                  </a:lnTo>
                  <a:lnTo>
                    <a:pt x="432687" y="150654"/>
                  </a:lnTo>
                  <a:lnTo>
                    <a:pt x="428520" y="142310"/>
                  </a:lnTo>
                  <a:lnTo>
                    <a:pt x="421415" y="131160"/>
                  </a:lnTo>
                  <a:lnTo>
                    <a:pt x="411428" y="107753"/>
                  </a:lnTo>
                  <a:lnTo>
                    <a:pt x="407219" y="97843"/>
                  </a:lnTo>
                  <a:lnTo>
                    <a:pt x="402259" y="82325"/>
                  </a:lnTo>
                  <a:lnTo>
                    <a:pt x="398063" y="73842"/>
                  </a:lnTo>
                  <a:lnTo>
                    <a:pt x="388471" y="61497"/>
                  </a:lnTo>
                  <a:lnTo>
                    <a:pt x="383469" y="55272"/>
                  </a:lnTo>
                  <a:lnTo>
                    <a:pt x="373359" y="39736"/>
                  </a:lnTo>
                  <a:lnTo>
                    <a:pt x="370823" y="36650"/>
                  </a:lnTo>
                  <a:lnTo>
                    <a:pt x="363490" y="30964"/>
                  </a:lnTo>
                  <a:lnTo>
                    <a:pt x="349029" y="20415"/>
                  </a:lnTo>
                  <a:lnTo>
                    <a:pt x="345290" y="18690"/>
                  </a:lnTo>
                  <a:lnTo>
                    <a:pt x="332783" y="15416"/>
                  </a:lnTo>
                  <a:lnTo>
                    <a:pt x="322492" y="10306"/>
                  </a:lnTo>
                  <a:lnTo>
                    <a:pt x="309095" y="7569"/>
                  </a:lnTo>
                  <a:lnTo>
                    <a:pt x="294401" y="2619"/>
                  </a:lnTo>
                  <a:lnTo>
                    <a:pt x="280169" y="776"/>
                  </a:lnTo>
                  <a:lnTo>
                    <a:pt x="265089" y="153"/>
                  </a:lnTo>
                  <a:lnTo>
                    <a:pt x="199496" y="0"/>
                  </a:lnTo>
                  <a:lnTo>
                    <a:pt x="189978" y="2258"/>
                  </a:lnTo>
                  <a:lnTo>
                    <a:pt x="180103" y="5237"/>
                  </a:lnTo>
                  <a:lnTo>
                    <a:pt x="165870" y="7760"/>
                  </a:lnTo>
                  <a:lnTo>
                    <a:pt x="150789" y="15770"/>
                  </a:lnTo>
                  <a:lnTo>
                    <a:pt x="141519" y="21402"/>
                  </a:lnTo>
                  <a:lnTo>
                    <a:pt x="126780" y="33246"/>
                  </a:lnTo>
                  <a:lnTo>
                    <a:pt x="111688" y="43341"/>
                  </a:lnTo>
                  <a:lnTo>
                    <a:pt x="97339" y="55833"/>
                  </a:lnTo>
                  <a:lnTo>
                    <a:pt x="86502" y="66967"/>
                  </a:lnTo>
                  <a:lnTo>
                    <a:pt x="77669" y="78869"/>
                  </a:lnTo>
                  <a:lnTo>
                    <a:pt x="70357" y="90369"/>
                  </a:lnTo>
                  <a:lnTo>
                    <a:pt x="63438" y="101124"/>
                  </a:lnTo>
                  <a:lnTo>
                    <a:pt x="50869" y="117545"/>
                  </a:lnTo>
                  <a:lnTo>
                    <a:pt x="44335" y="130982"/>
                  </a:lnTo>
                  <a:lnTo>
                    <a:pt x="38608" y="143163"/>
                  </a:lnTo>
                  <a:lnTo>
                    <a:pt x="33241" y="155068"/>
                  </a:lnTo>
                  <a:lnTo>
                    <a:pt x="28033" y="168825"/>
                  </a:lnTo>
                  <a:lnTo>
                    <a:pt x="20341" y="190851"/>
                  </a:lnTo>
                  <a:lnTo>
                    <a:pt x="12700" y="213464"/>
                  </a:lnTo>
                  <a:lnTo>
                    <a:pt x="9873" y="226388"/>
                  </a:lnTo>
                  <a:lnTo>
                    <a:pt x="7770" y="238623"/>
                  </a:lnTo>
                  <a:lnTo>
                    <a:pt x="4013" y="252528"/>
                  </a:lnTo>
                  <a:lnTo>
                    <a:pt x="1778" y="264916"/>
                  </a:lnTo>
                  <a:lnTo>
                    <a:pt x="785" y="276914"/>
                  </a:lnTo>
                  <a:lnTo>
                    <a:pt x="344" y="290712"/>
                  </a:lnTo>
                  <a:lnTo>
                    <a:pt x="61" y="315030"/>
                  </a:lnTo>
                  <a:lnTo>
                    <a:pt x="0" y="346818"/>
                  </a:lnTo>
                  <a:lnTo>
                    <a:pt x="2253" y="357623"/>
                  </a:lnTo>
                  <a:lnTo>
                    <a:pt x="10598" y="382402"/>
                  </a:lnTo>
                  <a:lnTo>
                    <a:pt x="15430" y="394605"/>
                  </a:lnTo>
                  <a:lnTo>
                    <a:pt x="22910" y="410995"/>
                  </a:lnTo>
                  <a:lnTo>
                    <a:pt x="27957" y="422271"/>
                  </a:lnTo>
                  <a:lnTo>
                    <a:pt x="33023" y="435749"/>
                  </a:lnTo>
                  <a:lnTo>
                    <a:pt x="40354" y="447948"/>
                  </a:lnTo>
                  <a:lnTo>
                    <a:pt x="54002" y="464336"/>
                  </a:lnTo>
                  <a:lnTo>
                    <a:pt x="63789" y="473918"/>
                  </a:lnTo>
                  <a:lnTo>
                    <a:pt x="78819" y="484919"/>
                  </a:lnTo>
                  <a:lnTo>
                    <a:pt x="94844" y="497679"/>
                  </a:lnTo>
                  <a:lnTo>
                    <a:pt x="108188" y="504259"/>
                  </a:lnTo>
                  <a:lnTo>
                    <a:pt x="125935" y="512724"/>
                  </a:lnTo>
                  <a:lnTo>
                    <a:pt x="138940" y="518001"/>
                  </a:lnTo>
                  <a:lnTo>
                    <a:pt x="153186" y="522322"/>
                  </a:lnTo>
                  <a:lnTo>
                    <a:pt x="167984" y="524243"/>
                  </a:lnTo>
                  <a:lnTo>
                    <a:pt x="183028" y="525097"/>
                  </a:lnTo>
                  <a:lnTo>
                    <a:pt x="198181" y="525476"/>
                  </a:lnTo>
                  <a:lnTo>
                    <a:pt x="236220" y="525739"/>
                  </a:lnTo>
                  <a:lnTo>
                    <a:pt x="251455" y="523504"/>
                  </a:lnTo>
                  <a:lnTo>
                    <a:pt x="266693" y="519688"/>
                  </a:lnTo>
                  <a:lnTo>
                    <a:pt x="290398" y="512780"/>
                  </a:lnTo>
                  <a:lnTo>
                    <a:pt x="317648" y="505371"/>
                  </a:lnTo>
                  <a:lnTo>
                    <a:pt x="334212" y="500340"/>
                  </a:lnTo>
                  <a:lnTo>
                    <a:pt x="350040" y="493024"/>
                  </a:lnTo>
                  <a:lnTo>
                    <a:pt x="365542" y="484128"/>
                  </a:lnTo>
                  <a:lnTo>
                    <a:pt x="380898" y="474530"/>
                  </a:lnTo>
                  <a:lnTo>
                    <a:pt x="403823" y="459606"/>
                  </a:lnTo>
                  <a:lnTo>
                    <a:pt x="416821" y="447263"/>
                  </a:lnTo>
                  <a:lnTo>
                    <a:pt x="429089" y="434156"/>
                  </a:lnTo>
                  <a:lnTo>
                    <a:pt x="443008" y="422687"/>
                  </a:lnTo>
                  <a:lnTo>
                    <a:pt x="455403" y="409687"/>
                  </a:lnTo>
                  <a:lnTo>
                    <a:pt x="466556" y="396289"/>
                  </a:lnTo>
                  <a:lnTo>
                    <a:pt x="477158" y="384690"/>
                  </a:lnTo>
                  <a:lnTo>
                    <a:pt x="487514" y="371633"/>
                  </a:lnTo>
                  <a:lnTo>
                    <a:pt x="497761" y="357363"/>
                  </a:lnTo>
                  <a:lnTo>
                    <a:pt x="507960" y="342554"/>
                  </a:lnTo>
                  <a:lnTo>
                    <a:pt x="515879" y="329763"/>
                  </a:lnTo>
                  <a:lnTo>
                    <a:pt x="522221" y="316741"/>
                  </a:lnTo>
                  <a:lnTo>
                    <a:pt x="525098" y="308527"/>
                  </a:lnTo>
                  <a:lnTo>
                    <a:pt x="527862" y="299664"/>
                  </a:lnTo>
                  <a:lnTo>
                    <a:pt x="530934" y="285302"/>
                  </a:lnTo>
                  <a:lnTo>
                    <a:pt x="533145" y="274120"/>
                  </a:lnTo>
                  <a:lnTo>
                    <a:pt x="538304" y="262219"/>
                  </a:lnTo>
                  <a:lnTo>
                    <a:pt x="540209" y="248345"/>
                  </a:lnTo>
                  <a:lnTo>
                    <a:pt x="540773" y="233509"/>
                  </a:lnTo>
                  <a:lnTo>
                    <a:pt x="541011" y="213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Annotation794"/>
            <p:cNvSpPr/>
            <p:nvPr/>
          </p:nvSpPr>
          <p:spPr>
            <a:xfrm>
              <a:off x="1516388" y="4800704"/>
              <a:ext cx="617213" cy="586544"/>
            </a:xfrm>
            <a:custGeom>
              <a:avLst/>
              <a:gdLst/>
              <a:ahLst/>
              <a:cxnLst/>
              <a:rect l="0" t="0" r="0" b="0"/>
              <a:pathLst>
                <a:path w="617213" h="586544">
                  <a:moveTo>
                    <a:pt x="617212" y="190396"/>
                  </a:moveTo>
                  <a:lnTo>
                    <a:pt x="601032" y="186351"/>
                  </a:lnTo>
                  <a:lnTo>
                    <a:pt x="590830" y="182107"/>
                  </a:lnTo>
                  <a:lnTo>
                    <a:pt x="580326" y="174958"/>
                  </a:lnTo>
                  <a:lnTo>
                    <a:pt x="561403" y="157365"/>
                  </a:lnTo>
                  <a:lnTo>
                    <a:pt x="530853" y="126896"/>
                  </a:lnTo>
                  <a:lnTo>
                    <a:pt x="515455" y="115890"/>
                  </a:lnTo>
                  <a:lnTo>
                    <a:pt x="503383" y="100545"/>
                  </a:lnTo>
                  <a:lnTo>
                    <a:pt x="500686" y="97475"/>
                  </a:lnTo>
                  <a:lnTo>
                    <a:pt x="488800" y="89110"/>
                  </a:lnTo>
                  <a:lnTo>
                    <a:pt x="474554" y="81269"/>
                  </a:lnTo>
                  <a:lnTo>
                    <a:pt x="464626" y="78395"/>
                  </a:lnTo>
                  <a:lnTo>
                    <a:pt x="459608" y="77629"/>
                  </a:lnTo>
                  <a:lnTo>
                    <a:pt x="451775" y="74520"/>
                  </a:lnTo>
                  <a:lnTo>
                    <a:pt x="435802" y="65625"/>
                  </a:lnTo>
                  <a:lnTo>
                    <a:pt x="406298" y="50669"/>
                  </a:lnTo>
                  <a:lnTo>
                    <a:pt x="387011" y="37993"/>
                  </a:lnTo>
                  <a:lnTo>
                    <a:pt x="375156" y="30375"/>
                  </a:lnTo>
                  <a:lnTo>
                    <a:pt x="372021" y="27835"/>
                  </a:lnTo>
                  <a:lnTo>
                    <a:pt x="368238" y="26142"/>
                  </a:lnTo>
                  <a:lnTo>
                    <a:pt x="355670" y="22913"/>
                  </a:lnTo>
                  <a:lnTo>
                    <a:pt x="336652" y="12282"/>
                  </a:lnTo>
                  <a:lnTo>
                    <a:pt x="329394" y="9635"/>
                  </a:lnTo>
                  <a:lnTo>
                    <a:pt x="322500" y="7611"/>
                  </a:lnTo>
                  <a:lnTo>
                    <a:pt x="306534" y="1671"/>
                  </a:lnTo>
                  <a:lnTo>
                    <a:pt x="295430" y="422"/>
                  </a:lnTo>
                  <a:lnTo>
                    <a:pt x="276508" y="0"/>
                  </a:lnTo>
                  <a:lnTo>
                    <a:pt x="266539" y="2200"/>
                  </a:lnTo>
                  <a:lnTo>
                    <a:pt x="256464" y="5154"/>
                  </a:lnTo>
                  <a:lnTo>
                    <a:pt x="241272" y="7663"/>
                  </a:lnTo>
                  <a:lnTo>
                    <a:pt x="226046" y="13392"/>
                  </a:lnTo>
                  <a:lnTo>
                    <a:pt x="210811" y="20452"/>
                  </a:lnTo>
                  <a:lnTo>
                    <a:pt x="170172" y="40545"/>
                  </a:lnTo>
                  <a:lnTo>
                    <a:pt x="154932" y="52204"/>
                  </a:lnTo>
                  <a:lnTo>
                    <a:pt x="139692" y="62338"/>
                  </a:lnTo>
                  <a:lnTo>
                    <a:pt x="124452" y="70703"/>
                  </a:lnTo>
                  <a:lnTo>
                    <a:pt x="113257" y="78544"/>
                  </a:lnTo>
                  <a:lnTo>
                    <a:pt x="96653" y="94015"/>
                  </a:lnTo>
                  <a:lnTo>
                    <a:pt x="81625" y="108800"/>
                  </a:lnTo>
                  <a:lnTo>
                    <a:pt x="71182" y="125297"/>
                  </a:lnTo>
                  <a:lnTo>
                    <a:pt x="63513" y="139875"/>
                  </a:lnTo>
                  <a:lnTo>
                    <a:pt x="53336" y="157714"/>
                  </a:lnTo>
                  <a:lnTo>
                    <a:pt x="45713" y="169141"/>
                  </a:lnTo>
                  <a:lnTo>
                    <a:pt x="38093" y="183252"/>
                  </a:lnTo>
                  <a:lnTo>
                    <a:pt x="20312" y="218364"/>
                  </a:lnTo>
                  <a:lnTo>
                    <a:pt x="10999" y="233425"/>
                  </a:lnTo>
                  <a:lnTo>
                    <a:pt x="9117" y="242258"/>
                  </a:lnTo>
                  <a:lnTo>
                    <a:pt x="8058" y="256751"/>
                  </a:lnTo>
                  <a:lnTo>
                    <a:pt x="7063" y="260880"/>
                  </a:lnTo>
                  <a:lnTo>
                    <a:pt x="2463" y="271581"/>
                  </a:lnTo>
                  <a:lnTo>
                    <a:pt x="480" y="287682"/>
                  </a:lnTo>
                  <a:lnTo>
                    <a:pt x="89" y="303311"/>
                  </a:lnTo>
                  <a:lnTo>
                    <a:pt x="0" y="326177"/>
                  </a:lnTo>
                  <a:lnTo>
                    <a:pt x="844" y="330023"/>
                  </a:lnTo>
                  <a:lnTo>
                    <a:pt x="6025" y="342280"/>
                  </a:lnTo>
                  <a:lnTo>
                    <a:pt x="7142" y="352521"/>
                  </a:lnTo>
                  <a:lnTo>
                    <a:pt x="7298" y="356900"/>
                  </a:lnTo>
                  <a:lnTo>
                    <a:pt x="8250" y="360665"/>
                  </a:lnTo>
                  <a:lnTo>
                    <a:pt x="12787" y="370856"/>
                  </a:lnTo>
                  <a:lnTo>
                    <a:pt x="15354" y="383378"/>
                  </a:lnTo>
                  <a:lnTo>
                    <a:pt x="20254" y="393673"/>
                  </a:lnTo>
                  <a:lnTo>
                    <a:pt x="22929" y="406225"/>
                  </a:lnTo>
                  <a:lnTo>
                    <a:pt x="30989" y="420739"/>
                  </a:lnTo>
                  <a:lnTo>
                    <a:pt x="38245" y="432495"/>
                  </a:lnTo>
                  <a:lnTo>
                    <a:pt x="45758" y="443598"/>
                  </a:lnTo>
                  <a:lnTo>
                    <a:pt x="53346" y="455355"/>
                  </a:lnTo>
                  <a:lnTo>
                    <a:pt x="60956" y="466458"/>
                  </a:lnTo>
                  <a:lnTo>
                    <a:pt x="68573" y="478214"/>
                  </a:lnTo>
                  <a:lnTo>
                    <a:pt x="78732" y="489773"/>
                  </a:lnTo>
                  <a:lnTo>
                    <a:pt x="90397" y="497634"/>
                  </a:lnTo>
                  <a:lnTo>
                    <a:pt x="93282" y="501055"/>
                  </a:lnTo>
                  <a:lnTo>
                    <a:pt x="95205" y="505029"/>
                  </a:lnTo>
                  <a:lnTo>
                    <a:pt x="96487" y="509371"/>
                  </a:lnTo>
                  <a:lnTo>
                    <a:pt x="99036" y="513113"/>
                  </a:lnTo>
                  <a:lnTo>
                    <a:pt x="115994" y="527900"/>
                  </a:lnTo>
                  <a:lnTo>
                    <a:pt x="118813" y="529699"/>
                  </a:lnTo>
                  <a:lnTo>
                    <a:pt x="126826" y="533077"/>
                  </a:lnTo>
                  <a:lnTo>
                    <a:pt x="137120" y="541375"/>
                  </a:lnTo>
                  <a:lnTo>
                    <a:pt x="139670" y="543762"/>
                  </a:lnTo>
                  <a:lnTo>
                    <a:pt x="142218" y="545353"/>
                  </a:lnTo>
                  <a:lnTo>
                    <a:pt x="149848" y="548440"/>
                  </a:lnTo>
                  <a:lnTo>
                    <a:pt x="160011" y="556639"/>
                  </a:lnTo>
                  <a:lnTo>
                    <a:pt x="162552" y="559018"/>
                  </a:lnTo>
                  <a:lnTo>
                    <a:pt x="165939" y="560604"/>
                  </a:lnTo>
                  <a:lnTo>
                    <a:pt x="177949" y="563683"/>
                  </a:lnTo>
                  <a:lnTo>
                    <a:pt x="187246" y="568735"/>
                  </a:lnTo>
                  <a:lnTo>
                    <a:pt x="195363" y="571455"/>
                  </a:lnTo>
                  <a:lnTo>
                    <a:pt x="203130" y="576400"/>
                  </a:lnTo>
                  <a:lnTo>
                    <a:pt x="208245" y="577853"/>
                  </a:lnTo>
                  <a:lnTo>
                    <a:pt x="223510" y="578914"/>
                  </a:lnTo>
                  <a:lnTo>
                    <a:pt x="226051" y="579795"/>
                  </a:lnTo>
                  <a:lnTo>
                    <a:pt x="233672" y="584233"/>
                  </a:lnTo>
                  <a:lnTo>
                    <a:pt x="238752" y="585568"/>
                  </a:lnTo>
                  <a:lnTo>
                    <a:pt x="253992" y="586543"/>
                  </a:lnTo>
                  <a:lnTo>
                    <a:pt x="256532" y="585727"/>
                  </a:lnTo>
                  <a:lnTo>
                    <a:pt x="264152" y="581381"/>
                  </a:lnTo>
                  <a:lnTo>
                    <a:pt x="269232" y="580068"/>
                  </a:lnTo>
                  <a:lnTo>
                    <a:pt x="287859" y="579078"/>
                  </a:lnTo>
                  <a:lnTo>
                    <a:pt x="326120" y="579017"/>
                  </a:lnTo>
                  <a:lnTo>
                    <a:pt x="340639" y="572455"/>
                  </a:lnTo>
                  <a:lnTo>
                    <a:pt x="346270" y="571710"/>
                  </a:lnTo>
                  <a:lnTo>
                    <a:pt x="353300" y="571489"/>
                  </a:lnTo>
                  <a:lnTo>
                    <a:pt x="355758" y="570612"/>
                  </a:lnTo>
                  <a:lnTo>
                    <a:pt x="363261" y="566178"/>
                  </a:lnTo>
                  <a:lnTo>
                    <a:pt x="370847" y="563642"/>
                  </a:lnTo>
                  <a:lnTo>
                    <a:pt x="378457" y="557903"/>
                  </a:lnTo>
                  <a:lnTo>
                    <a:pt x="383534" y="553264"/>
                  </a:lnTo>
                  <a:lnTo>
                    <a:pt x="386074" y="551689"/>
                  </a:lnTo>
                  <a:lnTo>
                    <a:pt x="402818" y="544906"/>
                  </a:lnTo>
                  <a:lnTo>
                    <a:pt x="405703" y="542730"/>
                  </a:lnTo>
                  <a:lnTo>
                    <a:pt x="407626" y="540432"/>
                  </a:lnTo>
                  <a:lnTo>
                    <a:pt x="408908" y="538053"/>
                  </a:lnTo>
                  <a:lnTo>
                    <a:pt x="414848" y="533153"/>
                  </a:lnTo>
                  <a:lnTo>
                    <a:pt x="418803" y="530661"/>
                  </a:lnTo>
                  <a:lnTo>
                    <a:pt x="421439" y="528153"/>
                  </a:lnTo>
                  <a:lnTo>
                    <a:pt x="423197" y="525633"/>
                  </a:lnTo>
                  <a:lnTo>
                    <a:pt x="424369" y="523108"/>
                  </a:lnTo>
                  <a:lnTo>
                    <a:pt x="425997" y="521424"/>
                  </a:lnTo>
                  <a:lnTo>
                    <a:pt x="427929" y="520301"/>
                  </a:lnTo>
                  <a:lnTo>
                    <a:pt x="430063" y="519553"/>
                  </a:lnTo>
                  <a:lnTo>
                    <a:pt x="434693" y="516464"/>
                  </a:lnTo>
                  <a:lnTo>
                    <a:pt x="448088" y="504228"/>
                  </a:lnTo>
                  <a:lnTo>
                    <a:pt x="449430" y="503757"/>
                  </a:lnTo>
                  <a:lnTo>
                    <a:pt x="453178" y="503235"/>
                  </a:lnTo>
                  <a:lnTo>
                    <a:pt x="455363" y="502248"/>
                  </a:lnTo>
                  <a:lnTo>
                    <a:pt x="463400" y="496292"/>
                  </a:lnTo>
                  <a:lnTo>
                    <a:pt x="468439" y="491476"/>
                  </a:lnTo>
                  <a:lnTo>
                    <a:pt x="470617" y="490176"/>
                  </a:lnTo>
                  <a:lnTo>
                    <a:pt x="475294" y="488732"/>
                  </a:lnTo>
                  <a:lnTo>
                    <a:pt x="476880" y="487500"/>
                  </a:lnTo>
                  <a:lnTo>
                    <a:pt x="477938" y="485832"/>
                  </a:lnTo>
                  <a:lnTo>
                    <a:pt x="479634" y="481117"/>
                  </a:lnTo>
                  <a:lnTo>
                    <a:pt x="480621" y="480730"/>
                  </a:lnTo>
                  <a:lnTo>
                    <a:pt x="483974" y="480300"/>
                  </a:lnTo>
                  <a:lnTo>
                    <a:pt x="485207" y="479339"/>
                  </a:lnTo>
                  <a:lnTo>
                    <a:pt x="486029" y="477851"/>
                  </a:lnTo>
                  <a:lnTo>
                    <a:pt x="486577" y="476013"/>
                  </a:lnTo>
                  <a:lnTo>
                    <a:pt x="487788" y="474788"/>
                  </a:lnTo>
                  <a:lnTo>
                    <a:pt x="489443" y="473971"/>
                  </a:lnTo>
                  <a:lnTo>
                    <a:pt x="494137" y="472659"/>
                  </a:lnTo>
                  <a:lnTo>
                    <a:pt x="494522" y="471705"/>
                  </a:lnTo>
                  <a:lnTo>
                    <a:pt x="495191" y="465804"/>
                  </a:lnTo>
                  <a:lnTo>
                    <a:pt x="496071" y="465441"/>
                  </a:lnTo>
                  <a:lnTo>
                    <a:pt x="503047" y="464780"/>
                  </a:lnTo>
                  <a:lnTo>
                    <a:pt x="517084" y="464716"/>
                  </a:lnTo>
                  <a:lnTo>
                    <a:pt x="524025" y="459480"/>
                  </a:lnTo>
                  <a:lnTo>
                    <a:pt x="528664" y="458155"/>
                  </a:lnTo>
                  <a:lnTo>
                    <a:pt x="530240" y="456956"/>
                  </a:lnTo>
                  <a:lnTo>
                    <a:pt x="531291" y="455309"/>
                  </a:lnTo>
                  <a:lnTo>
                    <a:pt x="533392" y="4494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Annotation795"/>
            <p:cNvSpPr/>
            <p:nvPr/>
          </p:nvSpPr>
          <p:spPr>
            <a:xfrm>
              <a:off x="1638402" y="4504510"/>
              <a:ext cx="365631" cy="440829"/>
            </a:xfrm>
            <a:custGeom>
              <a:avLst/>
              <a:gdLst/>
              <a:ahLst/>
              <a:cxnLst/>
              <a:rect l="0" t="0" r="0" b="0"/>
              <a:pathLst>
                <a:path w="365631" h="440829">
                  <a:moveTo>
                    <a:pt x="350418" y="136070"/>
                  </a:moveTo>
                  <a:lnTo>
                    <a:pt x="333251" y="136070"/>
                  </a:lnTo>
                  <a:lnTo>
                    <a:pt x="331354" y="135223"/>
                  </a:lnTo>
                  <a:lnTo>
                    <a:pt x="330089" y="133812"/>
                  </a:lnTo>
                  <a:lnTo>
                    <a:pt x="329245" y="132025"/>
                  </a:lnTo>
                  <a:lnTo>
                    <a:pt x="321145" y="122203"/>
                  </a:lnTo>
                  <a:lnTo>
                    <a:pt x="320475" y="119182"/>
                  </a:lnTo>
                  <a:lnTo>
                    <a:pt x="320296" y="117191"/>
                  </a:lnTo>
                  <a:lnTo>
                    <a:pt x="319330" y="115864"/>
                  </a:lnTo>
                  <a:lnTo>
                    <a:pt x="317839" y="114979"/>
                  </a:lnTo>
                  <a:lnTo>
                    <a:pt x="315999" y="114390"/>
                  </a:lnTo>
                  <a:lnTo>
                    <a:pt x="311696" y="111476"/>
                  </a:lnTo>
                  <a:lnTo>
                    <a:pt x="309364" y="109514"/>
                  </a:lnTo>
                  <a:lnTo>
                    <a:pt x="307808" y="107360"/>
                  </a:lnTo>
                  <a:lnTo>
                    <a:pt x="305107" y="99373"/>
                  </a:lnTo>
                  <a:lnTo>
                    <a:pt x="304819" y="94341"/>
                  </a:lnTo>
                  <a:lnTo>
                    <a:pt x="303932" y="92164"/>
                  </a:lnTo>
                  <a:lnTo>
                    <a:pt x="300689" y="87487"/>
                  </a:lnTo>
                  <a:lnTo>
                    <a:pt x="298639" y="85901"/>
                  </a:lnTo>
                  <a:lnTo>
                    <a:pt x="296425" y="84844"/>
                  </a:lnTo>
                  <a:lnTo>
                    <a:pt x="294103" y="84139"/>
                  </a:lnTo>
                  <a:lnTo>
                    <a:pt x="292555" y="82823"/>
                  </a:lnTo>
                  <a:lnTo>
                    <a:pt x="291522" y="81098"/>
                  </a:lnTo>
                  <a:lnTo>
                    <a:pt x="290375" y="76925"/>
                  </a:lnTo>
                  <a:lnTo>
                    <a:pt x="289866" y="72247"/>
                  </a:lnTo>
                  <a:lnTo>
                    <a:pt x="288883" y="70662"/>
                  </a:lnTo>
                  <a:lnTo>
                    <a:pt x="287382" y="69605"/>
                  </a:lnTo>
                  <a:lnTo>
                    <a:pt x="285534" y="68900"/>
                  </a:lnTo>
                  <a:lnTo>
                    <a:pt x="278888" y="63862"/>
                  </a:lnTo>
                  <a:lnTo>
                    <a:pt x="277331" y="61685"/>
                  </a:lnTo>
                  <a:lnTo>
                    <a:pt x="275602" y="57008"/>
                  </a:lnTo>
                  <a:lnTo>
                    <a:pt x="274294" y="55422"/>
                  </a:lnTo>
                  <a:lnTo>
                    <a:pt x="272575" y="54364"/>
                  </a:lnTo>
                  <a:lnTo>
                    <a:pt x="270583" y="53659"/>
                  </a:lnTo>
                  <a:lnTo>
                    <a:pt x="269255" y="52343"/>
                  </a:lnTo>
                  <a:lnTo>
                    <a:pt x="268369" y="50619"/>
                  </a:lnTo>
                  <a:lnTo>
                    <a:pt x="267779" y="48622"/>
                  </a:lnTo>
                  <a:lnTo>
                    <a:pt x="264865" y="44147"/>
                  </a:lnTo>
                  <a:lnTo>
                    <a:pt x="262903" y="41768"/>
                  </a:lnTo>
                  <a:lnTo>
                    <a:pt x="260748" y="40182"/>
                  </a:lnTo>
                  <a:lnTo>
                    <a:pt x="253670" y="37103"/>
                  </a:lnTo>
                  <a:lnTo>
                    <a:pt x="246210" y="32052"/>
                  </a:lnTo>
                  <a:lnTo>
                    <a:pt x="238638" y="29331"/>
                  </a:lnTo>
                  <a:lnTo>
                    <a:pt x="231032" y="24386"/>
                  </a:lnTo>
                  <a:lnTo>
                    <a:pt x="223417" y="21699"/>
                  </a:lnTo>
                  <a:lnTo>
                    <a:pt x="215798" y="16763"/>
                  </a:lnTo>
                  <a:lnTo>
                    <a:pt x="208178" y="14077"/>
                  </a:lnTo>
                  <a:lnTo>
                    <a:pt x="200558" y="9142"/>
                  </a:lnTo>
                  <a:lnTo>
                    <a:pt x="195478" y="7691"/>
                  </a:lnTo>
                  <a:lnTo>
                    <a:pt x="184472" y="5913"/>
                  </a:lnTo>
                  <a:lnTo>
                    <a:pt x="176193" y="2586"/>
                  </a:lnTo>
                  <a:lnTo>
                    <a:pt x="166057" y="0"/>
                  </a:lnTo>
                  <a:lnTo>
                    <a:pt x="163164" y="483"/>
                  </a:lnTo>
                  <a:lnTo>
                    <a:pt x="152438" y="5085"/>
                  </a:lnTo>
                  <a:lnTo>
                    <a:pt x="142166" y="6244"/>
                  </a:lnTo>
                  <a:lnTo>
                    <a:pt x="134813" y="8661"/>
                  </a:lnTo>
                  <a:lnTo>
                    <a:pt x="126747" y="12557"/>
                  </a:lnTo>
                  <a:lnTo>
                    <a:pt x="117446" y="19510"/>
                  </a:lnTo>
                  <a:lnTo>
                    <a:pt x="106718" y="29445"/>
                  </a:lnTo>
                  <a:lnTo>
                    <a:pt x="100714" y="34495"/>
                  </a:lnTo>
                  <a:lnTo>
                    <a:pt x="92401" y="39561"/>
                  </a:lnTo>
                  <a:lnTo>
                    <a:pt x="82246" y="47173"/>
                  </a:lnTo>
                  <a:lnTo>
                    <a:pt x="76573" y="54509"/>
                  </a:lnTo>
                  <a:lnTo>
                    <a:pt x="68619" y="65901"/>
                  </a:lnTo>
                  <a:lnTo>
                    <a:pt x="63461" y="72710"/>
                  </a:lnTo>
                  <a:lnTo>
                    <a:pt x="55797" y="86064"/>
                  </a:lnTo>
                  <a:lnTo>
                    <a:pt x="48163" y="100745"/>
                  </a:lnTo>
                  <a:lnTo>
                    <a:pt x="20218" y="156393"/>
                  </a:lnTo>
                  <a:lnTo>
                    <a:pt x="17396" y="166551"/>
                  </a:lnTo>
                  <a:lnTo>
                    <a:pt x="15295" y="176711"/>
                  </a:lnTo>
                  <a:lnTo>
                    <a:pt x="11539" y="186870"/>
                  </a:lnTo>
                  <a:lnTo>
                    <a:pt x="9305" y="199288"/>
                  </a:lnTo>
                  <a:lnTo>
                    <a:pt x="7466" y="212427"/>
                  </a:lnTo>
                  <a:lnTo>
                    <a:pt x="3826" y="223911"/>
                  </a:lnTo>
                  <a:lnTo>
                    <a:pt x="1644" y="236917"/>
                  </a:lnTo>
                  <a:lnTo>
                    <a:pt x="674" y="250317"/>
                  </a:lnTo>
                  <a:lnTo>
                    <a:pt x="243" y="261918"/>
                  </a:lnTo>
                  <a:lnTo>
                    <a:pt x="0" y="277968"/>
                  </a:lnTo>
                  <a:lnTo>
                    <a:pt x="2201" y="290576"/>
                  </a:lnTo>
                  <a:lnTo>
                    <a:pt x="5155" y="303799"/>
                  </a:lnTo>
                  <a:lnTo>
                    <a:pt x="6468" y="315321"/>
                  </a:lnTo>
                  <a:lnTo>
                    <a:pt x="7052" y="326086"/>
                  </a:lnTo>
                  <a:lnTo>
                    <a:pt x="7207" y="331327"/>
                  </a:lnTo>
                  <a:lnTo>
                    <a:pt x="9638" y="341667"/>
                  </a:lnTo>
                  <a:lnTo>
                    <a:pt x="13540" y="351906"/>
                  </a:lnTo>
                  <a:lnTo>
                    <a:pt x="18097" y="362101"/>
                  </a:lnTo>
                  <a:lnTo>
                    <a:pt x="25422" y="377361"/>
                  </a:lnTo>
                  <a:lnTo>
                    <a:pt x="32691" y="387526"/>
                  </a:lnTo>
                  <a:lnTo>
                    <a:pt x="44046" y="400511"/>
                  </a:lnTo>
                  <a:lnTo>
                    <a:pt x="49999" y="407692"/>
                  </a:lnTo>
                  <a:lnTo>
                    <a:pt x="55468" y="416529"/>
                  </a:lnTo>
                  <a:lnTo>
                    <a:pt x="62978" y="423842"/>
                  </a:lnTo>
                  <a:lnTo>
                    <a:pt x="71114" y="429916"/>
                  </a:lnTo>
                  <a:lnTo>
                    <a:pt x="77552" y="435437"/>
                  </a:lnTo>
                  <a:lnTo>
                    <a:pt x="81301" y="437248"/>
                  </a:lnTo>
                  <a:lnTo>
                    <a:pt x="89982" y="439260"/>
                  </a:lnTo>
                  <a:lnTo>
                    <a:pt x="99484" y="440154"/>
                  </a:lnTo>
                  <a:lnTo>
                    <a:pt x="109352" y="440552"/>
                  </a:lnTo>
                  <a:lnTo>
                    <a:pt x="125274" y="440775"/>
                  </a:lnTo>
                  <a:lnTo>
                    <a:pt x="138594" y="440828"/>
                  </a:lnTo>
                  <a:lnTo>
                    <a:pt x="144855" y="439995"/>
                  </a:lnTo>
                  <a:lnTo>
                    <a:pt x="150723" y="438594"/>
                  </a:lnTo>
                  <a:lnTo>
                    <a:pt x="161758" y="434778"/>
                  </a:lnTo>
                  <a:lnTo>
                    <a:pt x="172307" y="430260"/>
                  </a:lnTo>
                  <a:lnTo>
                    <a:pt x="178337" y="427023"/>
                  </a:lnTo>
                  <a:lnTo>
                    <a:pt x="184898" y="423172"/>
                  </a:lnTo>
                  <a:lnTo>
                    <a:pt x="191811" y="418911"/>
                  </a:lnTo>
                  <a:lnTo>
                    <a:pt x="198114" y="415224"/>
                  </a:lnTo>
                  <a:lnTo>
                    <a:pt x="209632" y="408870"/>
                  </a:lnTo>
                  <a:lnTo>
                    <a:pt x="220396" y="400965"/>
                  </a:lnTo>
                  <a:lnTo>
                    <a:pt x="230824" y="391808"/>
                  </a:lnTo>
                  <a:lnTo>
                    <a:pt x="241103" y="382094"/>
                  </a:lnTo>
                  <a:lnTo>
                    <a:pt x="256410" y="367104"/>
                  </a:lnTo>
                  <a:lnTo>
                    <a:pt x="266586" y="354745"/>
                  </a:lnTo>
                  <a:lnTo>
                    <a:pt x="275906" y="341632"/>
                  </a:lnTo>
                  <a:lnTo>
                    <a:pt x="282870" y="330160"/>
                  </a:lnTo>
                  <a:lnTo>
                    <a:pt x="291046" y="319416"/>
                  </a:lnTo>
                  <a:lnTo>
                    <a:pt x="299477" y="308997"/>
                  </a:lnTo>
                  <a:lnTo>
                    <a:pt x="306047" y="298722"/>
                  </a:lnTo>
                  <a:lnTo>
                    <a:pt x="317163" y="283565"/>
                  </a:lnTo>
                  <a:lnTo>
                    <a:pt x="324948" y="269989"/>
                  </a:lnTo>
                  <a:lnTo>
                    <a:pt x="332617" y="255242"/>
                  </a:lnTo>
                  <a:lnTo>
                    <a:pt x="337709" y="245198"/>
                  </a:lnTo>
                  <a:lnTo>
                    <a:pt x="345335" y="234068"/>
                  </a:lnTo>
                  <a:lnTo>
                    <a:pt x="352957" y="221362"/>
                  </a:lnTo>
                  <a:lnTo>
                    <a:pt x="355780" y="214054"/>
                  </a:lnTo>
                  <a:lnTo>
                    <a:pt x="357369" y="205178"/>
                  </a:lnTo>
                  <a:lnTo>
                    <a:pt x="357592" y="202462"/>
                  </a:lnTo>
                  <a:lnTo>
                    <a:pt x="358587" y="199804"/>
                  </a:lnTo>
                  <a:lnTo>
                    <a:pt x="363187" y="192019"/>
                  </a:lnTo>
                  <a:lnTo>
                    <a:pt x="364560" y="186901"/>
                  </a:lnTo>
                  <a:lnTo>
                    <a:pt x="365513" y="174174"/>
                  </a:lnTo>
                  <a:lnTo>
                    <a:pt x="365630" y="168056"/>
                  </a:lnTo>
                  <a:lnTo>
                    <a:pt x="363388" y="164962"/>
                  </a:lnTo>
                  <a:lnTo>
                    <a:pt x="359095" y="160121"/>
                  </a:lnTo>
                  <a:lnTo>
                    <a:pt x="358508" y="157202"/>
                  </a:lnTo>
                  <a:lnTo>
                    <a:pt x="358039" y="151319"/>
                  </a:lnTo>
                  <a:lnTo>
                    <a:pt x="350418" y="143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Annotation796"/>
            <p:cNvSpPr/>
            <p:nvPr/>
          </p:nvSpPr>
          <p:spPr>
            <a:xfrm>
              <a:off x="2575560" y="4978593"/>
              <a:ext cx="1981201" cy="20128"/>
            </a:xfrm>
            <a:custGeom>
              <a:avLst/>
              <a:gdLst/>
              <a:ahLst/>
              <a:cxnLst/>
              <a:rect l="0" t="0" r="0" b="0"/>
              <a:pathLst>
                <a:path w="1981201" h="20128">
                  <a:moveTo>
                    <a:pt x="0" y="4887"/>
                  </a:moveTo>
                  <a:lnTo>
                    <a:pt x="4045" y="8932"/>
                  </a:lnTo>
                  <a:lnTo>
                    <a:pt x="5237" y="10970"/>
                  </a:lnTo>
                  <a:lnTo>
                    <a:pt x="6031" y="13176"/>
                  </a:lnTo>
                  <a:lnTo>
                    <a:pt x="6561" y="15492"/>
                  </a:lnTo>
                  <a:lnTo>
                    <a:pt x="7761" y="17037"/>
                  </a:lnTo>
                  <a:lnTo>
                    <a:pt x="9407" y="18067"/>
                  </a:lnTo>
                  <a:lnTo>
                    <a:pt x="11351" y="18754"/>
                  </a:lnTo>
                  <a:lnTo>
                    <a:pt x="14341" y="19211"/>
                  </a:lnTo>
                  <a:lnTo>
                    <a:pt x="22178" y="19720"/>
                  </a:lnTo>
                  <a:lnTo>
                    <a:pt x="80738" y="20122"/>
                  </a:lnTo>
                  <a:lnTo>
                    <a:pt x="542222" y="20127"/>
                  </a:lnTo>
                  <a:lnTo>
                    <a:pt x="562141" y="19280"/>
                  </a:lnTo>
                  <a:lnTo>
                    <a:pt x="583041" y="17869"/>
                  </a:lnTo>
                  <a:lnTo>
                    <a:pt x="604594" y="16082"/>
                  </a:lnTo>
                  <a:lnTo>
                    <a:pt x="625736" y="14890"/>
                  </a:lnTo>
                  <a:lnTo>
                    <a:pt x="667290" y="13566"/>
                  </a:lnTo>
                  <a:lnTo>
                    <a:pt x="775555" y="12646"/>
                  </a:lnTo>
                  <a:lnTo>
                    <a:pt x="796437" y="12600"/>
                  </a:lnTo>
                  <a:lnTo>
                    <a:pt x="817978" y="11722"/>
                  </a:lnTo>
                  <a:lnTo>
                    <a:pt x="839959" y="10290"/>
                  </a:lnTo>
                  <a:lnTo>
                    <a:pt x="862232" y="8489"/>
                  </a:lnTo>
                  <a:lnTo>
                    <a:pt x="884702" y="7288"/>
                  </a:lnTo>
                  <a:lnTo>
                    <a:pt x="929988" y="5954"/>
                  </a:lnTo>
                  <a:lnTo>
                    <a:pt x="1066831" y="4980"/>
                  </a:lnTo>
                  <a:lnTo>
                    <a:pt x="1268495" y="4889"/>
                  </a:lnTo>
                  <a:lnTo>
                    <a:pt x="1290164" y="4042"/>
                  </a:lnTo>
                  <a:lnTo>
                    <a:pt x="1312229" y="2630"/>
                  </a:lnTo>
                  <a:lnTo>
                    <a:pt x="1334559" y="842"/>
                  </a:lnTo>
                  <a:lnTo>
                    <a:pt x="1379691" y="1114"/>
                  </a:lnTo>
                  <a:lnTo>
                    <a:pt x="1402394" y="2371"/>
                  </a:lnTo>
                  <a:lnTo>
                    <a:pt x="1424303" y="2363"/>
                  </a:lnTo>
                  <a:lnTo>
                    <a:pt x="1445681" y="1511"/>
                  </a:lnTo>
                  <a:lnTo>
                    <a:pt x="1466708" y="96"/>
                  </a:lnTo>
                  <a:lnTo>
                    <a:pt x="1487499" y="0"/>
                  </a:lnTo>
                  <a:lnTo>
                    <a:pt x="1508133" y="782"/>
                  </a:lnTo>
                  <a:lnTo>
                    <a:pt x="1528662" y="2150"/>
                  </a:lnTo>
                  <a:lnTo>
                    <a:pt x="1548274" y="3062"/>
                  </a:lnTo>
                  <a:lnTo>
                    <a:pt x="1585871" y="4076"/>
                  </a:lnTo>
                  <a:lnTo>
                    <a:pt x="1700598" y="4816"/>
                  </a:lnTo>
                  <a:lnTo>
                    <a:pt x="1718778" y="5686"/>
                  </a:lnTo>
                  <a:lnTo>
                    <a:pt x="1736826" y="7113"/>
                  </a:lnTo>
                  <a:lnTo>
                    <a:pt x="1754784" y="8911"/>
                  </a:lnTo>
                  <a:lnTo>
                    <a:pt x="1771836" y="10110"/>
                  </a:lnTo>
                  <a:lnTo>
                    <a:pt x="1788284" y="10909"/>
                  </a:lnTo>
                  <a:lnTo>
                    <a:pt x="1819260" y="11797"/>
                  </a:lnTo>
                  <a:lnTo>
                    <a:pt x="1886633" y="12413"/>
                  </a:lnTo>
                  <a:lnTo>
                    <a:pt x="1898682" y="13291"/>
                  </a:lnTo>
                  <a:lnTo>
                    <a:pt x="1910101" y="14723"/>
                  </a:lnTo>
                  <a:lnTo>
                    <a:pt x="1921101" y="16524"/>
                  </a:lnTo>
                  <a:lnTo>
                    <a:pt x="1930974" y="17725"/>
                  </a:lnTo>
                  <a:lnTo>
                    <a:pt x="1940095" y="18526"/>
                  </a:lnTo>
                  <a:lnTo>
                    <a:pt x="1956158" y="18568"/>
                  </a:lnTo>
                  <a:lnTo>
                    <a:pt x="1962812" y="17394"/>
                  </a:lnTo>
                  <a:lnTo>
                    <a:pt x="1981200" y="125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Annotation797"/>
            <p:cNvSpPr/>
            <p:nvPr/>
          </p:nvSpPr>
          <p:spPr>
            <a:xfrm>
              <a:off x="2583210" y="5135880"/>
              <a:ext cx="2042131" cy="45721"/>
            </a:xfrm>
            <a:custGeom>
              <a:avLst/>
              <a:gdLst/>
              <a:ahLst/>
              <a:cxnLst/>
              <a:rect l="0" t="0" r="0" b="0"/>
              <a:pathLst>
                <a:path w="2042131" h="45721">
                  <a:moveTo>
                    <a:pt x="152370" y="30480"/>
                  </a:moveTo>
                  <a:lnTo>
                    <a:pt x="144753" y="30480"/>
                  </a:lnTo>
                  <a:lnTo>
                    <a:pt x="133178" y="18908"/>
                  </a:lnTo>
                  <a:lnTo>
                    <a:pt x="131109" y="17685"/>
                  </a:lnTo>
                  <a:lnTo>
                    <a:pt x="126552" y="16327"/>
                  </a:lnTo>
                  <a:lnTo>
                    <a:pt x="121965" y="15454"/>
                  </a:lnTo>
                  <a:lnTo>
                    <a:pt x="108059" y="15248"/>
                  </a:lnTo>
                  <a:lnTo>
                    <a:pt x="105896" y="14399"/>
                  </a:lnTo>
                  <a:lnTo>
                    <a:pt x="102761" y="12986"/>
                  </a:lnTo>
                  <a:lnTo>
                    <a:pt x="98977" y="11198"/>
                  </a:lnTo>
                  <a:lnTo>
                    <a:pt x="96455" y="10851"/>
                  </a:lnTo>
                  <a:lnTo>
                    <a:pt x="94773" y="11468"/>
                  </a:lnTo>
                  <a:lnTo>
                    <a:pt x="93652" y="12725"/>
                  </a:lnTo>
                  <a:lnTo>
                    <a:pt x="92058" y="13563"/>
                  </a:lnTo>
                  <a:lnTo>
                    <a:pt x="88029" y="14495"/>
                  </a:lnTo>
                  <a:lnTo>
                    <a:pt x="46811" y="15234"/>
                  </a:lnTo>
                  <a:lnTo>
                    <a:pt x="43051" y="16083"/>
                  </a:lnTo>
                  <a:lnTo>
                    <a:pt x="39698" y="17495"/>
                  </a:lnTo>
                  <a:lnTo>
                    <a:pt x="36615" y="19284"/>
                  </a:lnTo>
                  <a:lnTo>
                    <a:pt x="33713" y="20475"/>
                  </a:lnTo>
                  <a:lnTo>
                    <a:pt x="28232" y="21800"/>
                  </a:lnTo>
                  <a:lnTo>
                    <a:pt x="0" y="22860"/>
                  </a:lnTo>
                  <a:lnTo>
                    <a:pt x="4024" y="26905"/>
                  </a:lnTo>
                  <a:lnTo>
                    <a:pt x="6059" y="28097"/>
                  </a:lnTo>
                  <a:lnTo>
                    <a:pt x="10579" y="29421"/>
                  </a:lnTo>
                  <a:lnTo>
                    <a:pt x="37047" y="30452"/>
                  </a:lnTo>
                  <a:lnTo>
                    <a:pt x="41621" y="31308"/>
                  </a:lnTo>
                  <a:lnTo>
                    <a:pt x="46365" y="32725"/>
                  </a:lnTo>
                  <a:lnTo>
                    <a:pt x="51220" y="34517"/>
                  </a:lnTo>
                  <a:lnTo>
                    <a:pt x="56996" y="35711"/>
                  </a:lnTo>
                  <a:lnTo>
                    <a:pt x="70189" y="37038"/>
                  </a:lnTo>
                  <a:lnTo>
                    <a:pt x="133912" y="38072"/>
                  </a:lnTo>
                  <a:lnTo>
                    <a:pt x="143451" y="37235"/>
                  </a:lnTo>
                  <a:lnTo>
                    <a:pt x="153197" y="35830"/>
                  </a:lnTo>
                  <a:lnTo>
                    <a:pt x="163082" y="34047"/>
                  </a:lnTo>
                  <a:lnTo>
                    <a:pt x="173058" y="32858"/>
                  </a:lnTo>
                  <a:lnTo>
                    <a:pt x="193174" y="31536"/>
                  </a:lnTo>
                  <a:lnTo>
                    <a:pt x="253984" y="30573"/>
                  </a:lnTo>
                  <a:lnTo>
                    <a:pt x="264986" y="29695"/>
                  </a:lnTo>
                  <a:lnTo>
                    <a:pt x="276554" y="28264"/>
                  </a:lnTo>
                  <a:lnTo>
                    <a:pt x="288499" y="26463"/>
                  </a:lnTo>
                  <a:lnTo>
                    <a:pt x="300697" y="25262"/>
                  </a:lnTo>
                  <a:lnTo>
                    <a:pt x="325537" y="23927"/>
                  </a:lnTo>
                  <a:lnTo>
                    <a:pt x="359277" y="23176"/>
                  </a:lnTo>
                  <a:lnTo>
                    <a:pt x="370742" y="22224"/>
                  </a:lnTo>
                  <a:lnTo>
                    <a:pt x="382618" y="20743"/>
                  </a:lnTo>
                  <a:lnTo>
                    <a:pt x="394769" y="18908"/>
                  </a:lnTo>
                  <a:lnTo>
                    <a:pt x="407949" y="17686"/>
                  </a:lnTo>
                  <a:lnTo>
                    <a:pt x="436141" y="16327"/>
                  </a:lnTo>
                  <a:lnTo>
                    <a:pt x="496431" y="15383"/>
                  </a:lnTo>
                  <a:lnTo>
                    <a:pt x="558923" y="14412"/>
                  </a:lnTo>
                  <a:lnTo>
                    <a:pt x="571573" y="12994"/>
                  </a:lnTo>
                  <a:lnTo>
                    <a:pt x="584239" y="11203"/>
                  </a:lnTo>
                  <a:lnTo>
                    <a:pt x="596068" y="10009"/>
                  </a:lnTo>
                  <a:lnTo>
                    <a:pt x="618245" y="8682"/>
                  </a:lnTo>
                  <a:lnTo>
                    <a:pt x="676366" y="7760"/>
                  </a:lnTo>
                  <a:lnTo>
                    <a:pt x="825054" y="7621"/>
                  </a:lnTo>
                  <a:lnTo>
                    <a:pt x="835353" y="6774"/>
                  </a:lnTo>
                  <a:lnTo>
                    <a:pt x="845606" y="5363"/>
                  </a:lnTo>
                  <a:lnTo>
                    <a:pt x="855827" y="3575"/>
                  </a:lnTo>
                  <a:lnTo>
                    <a:pt x="866028" y="2383"/>
                  </a:lnTo>
                  <a:lnTo>
                    <a:pt x="886394" y="1060"/>
                  </a:lnTo>
                  <a:lnTo>
                    <a:pt x="947387" y="93"/>
                  </a:lnTo>
                  <a:lnTo>
                    <a:pt x="1423749" y="0"/>
                  </a:lnTo>
                  <a:lnTo>
                    <a:pt x="1432603" y="847"/>
                  </a:lnTo>
                  <a:lnTo>
                    <a:pt x="1441892" y="2258"/>
                  </a:lnTo>
                  <a:lnTo>
                    <a:pt x="1451472" y="4045"/>
                  </a:lnTo>
                  <a:lnTo>
                    <a:pt x="1460398" y="5237"/>
                  </a:lnTo>
                  <a:lnTo>
                    <a:pt x="1477089" y="6561"/>
                  </a:lnTo>
                  <a:lnTo>
                    <a:pt x="1534474" y="7527"/>
                  </a:lnTo>
                  <a:lnTo>
                    <a:pt x="1569601" y="8448"/>
                  </a:lnTo>
                  <a:lnTo>
                    <a:pt x="1578945" y="9866"/>
                  </a:lnTo>
                  <a:lnTo>
                    <a:pt x="1588560" y="11657"/>
                  </a:lnTo>
                  <a:lnTo>
                    <a:pt x="1597510" y="12851"/>
                  </a:lnTo>
                  <a:lnTo>
                    <a:pt x="1614228" y="14178"/>
                  </a:lnTo>
                  <a:lnTo>
                    <a:pt x="1665072" y="15147"/>
                  </a:lnTo>
                  <a:lnTo>
                    <a:pt x="1673917" y="16025"/>
                  </a:lnTo>
                  <a:lnTo>
                    <a:pt x="1682355" y="17456"/>
                  </a:lnTo>
                  <a:lnTo>
                    <a:pt x="1690520" y="19257"/>
                  </a:lnTo>
                  <a:lnTo>
                    <a:pt x="1698504" y="20458"/>
                  </a:lnTo>
                  <a:lnTo>
                    <a:pt x="1714147" y="21793"/>
                  </a:lnTo>
                  <a:lnTo>
                    <a:pt x="1737234" y="22544"/>
                  </a:lnTo>
                  <a:lnTo>
                    <a:pt x="1744886" y="23496"/>
                  </a:lnTo>
                  <a:lnTo>
                    <a:pt x="1752527" y="24977"/>
                  </a:lnTo>
                  <a:lnTo>
                    <a:pt x="1760162" y="26811"/>
                  </a:lnTo>
                  <a:lnTo>
                    <a:pt x="1767791" y="28034"/>
                  </a:lnTo>
                  <a:lnTo>
                    <a:pt x="1783042" y="29393"/>
                  </a:lnTo>
                  <a:lnTo>
                    <a:pt x="1824724" y="30385"/>
                  </a:lnTo>
                  <a:lnTo>
                    <a:pt x="1831153" y="31263"/>
                  </a:lnTo>
                  <a:lnTo>
                    <a:pt x="1837978" y="32696"/>
                  </a:lnTo>
                  <a:lnTo>
                    <a:pt x="1845069" y="34497"/>
                  </a:lnTo>
                  <a:lnTo>
                    <a:pt x="1851489" y="35698"/>
                  </a:lnTo>
                  <a:lnTo>
                    <a:pt x="1863138" y="37033"/>
                  </a:lnTo>
                  <a:lnTo>
                    <a:pt x="1868616" y="38235"/>
                  </a:lnTo>
                  <a:lnTo>
                    <a:pt x="1873961" y="39884"/>
                  </a:lnTo>
                  <a:lnTo>
                    <a:pt x="1879217" y="41829"/>
                  </a:lnTo>
                  <a:lnTo>
                    <a:pt x="1885261" y="43126"/>
                  </a:lnTo>
                  <a:lnTo>
                    <a:pt x="1891831" y="43991"/>
                  </a:lnTo>
                  <a:lnTo>
                    <a:pt x="1916580" y="45379"/>
                  </a:lnTo>
                  <a:lnTo>
                    <a:pt x="1978622" y="45718"/>
                  </a:lnTo>
                  <a:lnTo>
                    <a:pt x="2029326" y="45720"/>
                  </a:lnTo>
                  <a:lnTo>
                    <a:pt x="2031901" y="44873"/>
                  </a:lnTo>
                  <a:lnTo>
                    <a:pt x="2034464" y="43462"/>
                  </a:lnTo>
                  <a:lnTo>
                    <a:pt x="204213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Annotation798"/>
            <p:cNvSpPr/>
            <p:nvPr/>
          </p:nvSpPr>
          <p:spPr>
            <a:xfrm>
              <a:off x="4663451" y="4998720"/>
              <a:ext cx="38090" cy="213361"/>
            </a:xfrm>
            <a:custGeom>
              <a:avLst/>
              <a:gdLst/>
              <a:ahLst/>
              <a:cxnLst/>
              <a:rect l="0" t="0" r="0" b="0"/>
              <a:pathLst>
                <a:path w="38090" h="213361">
                  <a:moveTo>
                    <a:pt x="15229" y="0"/>
                  </a:moveTo>
                  <a:lnTo>
                    <a:pt x="24" y="0"/>
                  </a:lnTo>
                  <a:lnTo>
                    <a:pt x="0" y="4045"/>
                  </a:lnTo>
                  <a:lnTo>
                    <a:pt x="843" y="6083"/>
                  </a:lnTo>
                  <a:lnTo>
                    <a:pt x="2252" y="8289"/>
                  </a:lnTo>
                  <a:lnTo>
                    <a:pt x="4038" y="10606"/>
                  </a:lnTo>
                  <a:lnTo>
                    <a:pt x="5228" y="12997"/>
                  </a:lnTo>
                  <a:lnTo>
                    <a:pt x="6022" y="15438"/>
                  </a:lnTo>
                  <a:lnTo>
                    <a:pt x="6903" y="20408"/>
                  </a:lnTo>
                  <a:lnTo>
                    <a:pt x="7295" y="25439"/>
                  </a:lnTo>
                  <a:lnTo>
                    <a:pt x="8247" y="28812"/>
                  </a:lnTo>
                  <a:lnTo>
                    <a:pt x="9728" y="32755"/>
                  </a:lnTo>
                  <a:lnTo>
                    <a:pt x="11562" y="37076"/>
                  </a:lnTo>
                  <a:lnTo>
                    <a:pt x="12784" y="41651"/>
                  </a:lnTo>
                  <a:lnTo>
                    <a:pt x="13599" y="46394"/>
                  </a:lnTo>
                  <a:lnTo>
                    <a:pt x="14142" y="51249"/>
                  </a:lnTo>
                  <a:lnTo>
                    <a:pt x="14505" y="57026"/>
                  </a:lnTo>
                  <a:lnTo>
                    <a:pt x="14746" y="63418"/>
                  </a:lnTo>
                  <a:lnTo>
                    <a:pt x="14907" y="70218"/>
                  </a:lnTo>
                  <a:lnTo>
                    <a:pt x="15861" y="76445"/>
                  </a:lnTo>
                  <a:lnTo>
                    <a:pt x="17344" y="82290"/>
                  </a:lnTo>
                  <a:lnTo>
                    <a:pt x="19179" y="87880"/>
                  </a:lnTo>
                  <a:lnTo>
                    <a:pt x="20403" y="94147"/>
                  </a:lnTo>
                  <a:lnTo>
                    <a:pt x="21218" y="100864"/>
                  </a:lnTo>
                  <a:lnTo>
                    <a:pt x="21762" y="107883"/>
                  </a:lnTo>
                  <a:lnTo>
                    <a:pt x="22971" y="115102"/>
                  </a:lnTo>
                  <a:lnTo>
                    <a:pt x="24623" y="122454"/>
                  </a:lnTo>
                  <a:lnTo>
                    <a:pt x="26572" y="129896"/>
                  </a:lnTo>
                  <a:lnTo>
                    <a:pt x="27872" y="136551"/>
                  </a:lnTo>
                  <a:lnTo>
                    <a:pt x="28737" y="142681"/>
                  </a:lnTo>
                  <a:lnTo>
                    <a:pt x="29315" y="148460"/>
                  </a:lnTo>
                  <a:lnTo>
                    <a:pt x="29699" y="154007"/>
                  </a:lnTo>
                  <a:lnTo>
                    <a:pt x="29957" y="159398"/>
                  </a:lnTo>
                  <a:lnTo>
                    <a:pt x="30242" y="169904"/>
                  </a:lnTo>
                  <a:lnTo>
                    <a:pt x="30460" y="206764"/>
                  </a:lnTo>
                  <a:lnTo>
                    <a:pt x="31310" y="208963"/>
                  </a:lnTo>
                  <a:lnTo>
                    <a:pt x="32723" y="210429"/>
                  </a:lnTo>
                  <a:lnTo>
                    <a:pt x="38089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Annotation799"/>
            <p:cNvSpPr/>
            <p:nvPr/>
          </p:nvSpPr>
          <p:spPr>
            <a:xfrm>
              <a:off x="2552709" y="4975861"/>
              <a:ext cx="45712" cy="228248"/>
            </a:xfrm>
            <a:custGeom>
              <a:avLst/>
              <a:gdLst/>
              <a:ahLst/>
              <a:cxnLst/>
              <a:rect l="0" t="0" r="0" b="0"/>
              <a:pathLst>
                <a:path w="45712" h="228248">
                  <a:moveTo>
                    <a:pt x="45711" y="0"/>
                  </a:moveTo>
                  <a:lnTo>
                    <a:pt x="45711" y="12135"/>
                  </a:lnTo>
                  <a:lnTo>
                    <a:pt x="44865" y="15710"/>
                  </a:lnTo>
                  <a:lnTo>
                    <a:pt x="43454" y="18093"/>
                  </a:lnTo>
                  <a:lnTo>
                    <a:pt x="41666" y="19682"/>
                  </a:lnTo>
                  <a:lnTo>
                    <a:pt x="40474" y="21588"/>
                  </a:lnTo>
                  <a:lnTo>
                    <a:pt x="39150" y="25963"/>
                  </a:lnTo>
                  <a:lnTo>
                    <a:pt x="37951" y="28316"/>
                  </a:lnTo>
                  <a:lnTo>
                    <a:pt x="36304" y="30730"/>
                  </a:lnTo>
                  <a:lnTo>
                    <a:pt x="34360" y="33186"/>
                  </a:lnTo>
                  <a:lnTo>
                    <a:pt x="33063" y="36518"/>
                  </a:lnTo>
                  <a:lnTo>
                    <a:pt x="32199" y="40431"/>
                  </a:lnTo>
                  <a:lnTo>
                    <a:pt x="31623" y="44734"/>
                  </a:lnTo>
                  <a:lnTo>
                    <a:pt x="30393" y="48449"/>
                  </a:lnTo>
                  <a:lnTo>
                    <a:pt x="28725" y="51772"/>
                  </a:lnTo>
                  <a:lnTo>
                    <a:pt x="26767" y="54835"/>
                  </a:lnTo>
                  <a:lnTo>
                    <a:pt x="24615" y="58570"/>
                  </a:lnTo>
                  <a:lnTo>
                    <a:pt x="19966" y="67235"/>
                  </a:lnTo>
                  <a:lnTo>
                    <a:pt x="18388" y="71917"/>
                  </a:lnTo>
                  <a:lnTo>
                    <a:pt x="17336" y="76731"/>
                  </a:lnTo>
                  <a:lnTo>
                    <a:pt x="16634" y="81633"/>
                  </a:lnTo>
                  <a:lnTo>
                    <a:pt x="15320" y="86596"/>
                  </a:lnTo>
                  <a:lnTo>
                    <a:pt x="13597" y="91597"/>
                  </a:lnTo>
                  <a:lnTo>
                    <a:pt x="11602" y="96624"/>
                  </a:lnTo>
                  <a:lnTo>
                    <a:pt x="10272" y="101669"/>
                  </a:lnTo>
                  <a:lnTo>
                    <a:pt x="9385" y="106726"/>
                  </a:lnTo>
                  <a:lnTo>
                    <a:pt x="8794" y="111791"/>
                  </a:lnTo>
                  <a:lnTo>
                    <a:pt x="7553" y="116860"/>
                  </a:lnTo>
                  <a:lnTo>
                    <a:pt x="5879" y="121933"/>
                  </a:lnTo>
                  <a:lnTo>
                    <a:pt x="3917" y="127009"/>
                  </a:lnTo>
                  <a:lnTo>
                    <a:pt x="2608" y="131239"/>
                  </a:lnTo>
                  <a:lnTo>
                    <a:pt x="1736" y="134906"/>
                  </a:lnTo>
                  <a:lnTo>
                    <a:pt x="1154" y="138197"/>
                  </a:lnTo>
                  <a:lnTo>
                    <a:pt x="767" y="142084"/>
                  </a:lnTo>
                  <a:lnTo>
                    <a:pt x="508" y="146369"/>
                  </a:lnTo>
                  <a:lnTo>
                    <a:pt x="221" y="154799"/>
                  </a:lnTo>
                  <a:lnTo>
                    <a:pt x="59" y="164305"/>
                  </a:lnTo>
                  <a:lnTo>
                    <a:pt x="0" y="181740"/>
                  </a:lnTo>
                  <a:lnTo>
                    <a:pt x="844" y="185507"/>
                  </a:lnTo>
                  <a:lnTo>
                    <a:pt x="2253" y="188864"/>
                  </a:lnTo>
                  <a:lnTo>
                    <a:pt x="4039" y="191949"/>
                  </a:lnTo>
                  <a:lnTo>
                    <a:pt x="5230" y="194852"/>
                  </a:lnTo>
                  <a:lnTo>
                    <a:pt x="6553" y="200337"/>
                  </a:lnTo>
                  <a:lnTo>
                    <a:pt x="7140" y="205596"/>
                  </a:lnTo>
                  <a:lnTo>
                    <a:pt x="7402" y="210756"/>
                  </a:lnTo>
                  <a:lnTo>
                    <a:pt x="7518" y="215871"/>
                  </a:lnTo>
                  <a:lnTo>
                    <a:pt x="8396" y="217574"/>
                  </a:lnTo>
                  <a:lnTo>
                    <a:pt x="9827" y="218709"/>
                  </a:lnTo>
                  <a:lnTo>
                    <a:pt x="11629" y="219466"/>
                  </a:lnTo>
                  <a:lnTo>
                    <a:pt x="12830" y="220817"/>
                  </a:lnTo>
                  <a:lnTo>
                    <a:pt x="13630" y="222564"/>
                  </a:lnTo>
                  <a:lnTo>
                    <a:pt x="14915" y="227407"/>
                  </a:lnTo>
                  <a:lnTo>
                    <a:pt x="15867" y="227804"/>
                  </a:lnTo>
                  <a:lnTo>
                    <a:pt x="17348" y="228069"/>
                  </a:lnTo>
                  <a:lnTo>
                    <a:pt x="19182" y="228247"/>
                  </a:lnTo>
                  <a:lnTo>
                    <a:pt x="21252" y="227518"/>
                  </a:lnTo>
                  <a:lnTo>
                    <a:pt x="23478" y="226185"/>
                  </a:lnTo>
                  <a:lnTo>
                    <a:pt x="30471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Annotation800"/>
            <p:cNvSpPr/>
            <p:nvPr/>
          </p:nvSpPr>
          <p:spPr>
            <a:xfrm>
              <a:off x="3032760" y="4983488"/>
              <a:ext cx="30481" cy="228594"/>
            </a:xfrm>
            <a:custGeom>
              <a:avLst/>
              <a:gdLst/>
              <a:ahLst/>
              <a:cxnLst/>
              <a:rect l="0" t="0" r="0" b="0"/>
              <a:pathLst>
                <a:path w="30481" h="228594">
                  <a:moveTo>
                    <a:pt x="30480" y="60952"/>
                  </a:moveTo>
                  <a:lnTo>
                    <a:pt x="30480" y="39151"/>
                  </a:lnTo>
                  <a:lnTo>
                    <a:pt x="29634" y="38798"/>
                  </a:lnTo>
                  <a:lnTo>
                    <a:pt x="28223" y="38563"/>
                  </a:lnTo>
                  <a:lnTo>
                    <a:pt x="23919" y="38185"/>
                  </a:lnTo>
                  <a:lnTo>
                    <a:pt x="23566" y="37307"/>
                  </a:lnTo>
                  <a:lnTo>
                    <a:pt x="22868" y="30565"/>
                  </a:lnTo>
                  <a:lnTo>
                    <a:pt x="22860" y="22852"/>
                  </a:lnTo>
                  <a:lnTo>
                    <a:pt x="22860" y="93880"/>
                  </a:lnTo>
                  <a:lnTo>
                    <a:pt x="22013" y="97297"/>
                  </a:lnTo>
                  <a:lnTo>
                    <a:pt x="20603" y="101268"/>
                  </a:lnTo>
                  <a:lnTo>
                    <a:pt x="18815" y="105610"/>
                  </a:lnTo>
                  <a:lnTo>
                    <a:pt x="17623" y="109351"/>
                  </a:lnTo>
                  <a:lnTo>
                    <a:pt x="16829" y="112691"/>
                  </a:lnTo>
                  <a:lnTo>
                    <a:pt x="15946" y="118661"/>
                  </a:lnTo>
                  <a:lnTo>
                    <a:pt x="15554" y="124136"/>
                  </a:lnTo>
                  <a:lnTo>
                    <a:pt x="15380" y="131649"/>
                  </a:lnTo>
                  <a:lnTo>
                    <a:pt x="15240" y="228593"/>
                  </a:lnTo>
                  <a:lnTo>
                    <a:pt x="15240" y="128368"/>
                  </a:lnTo>
                  <a:lnTo>
                    <a:pt x="16086" y="124523"/>
                  </a:lnTo>
                  <a:lnTo>
                    <a:pt x="17497" y="120266"/>
                  </a:lnTo>
                  <a:lnTo>
                    <a:pt x="19285" y="115734"/>
                  </a:lnTo>
                  <a:lnTo>
                    <a:pt x="20477" y="111867"/>
                  </a:lnTo>
                  <a:lnTo>
                    <a:pt x="21271" y="108442"/>
                  </a:lnTo>
                  <a:lnTo>
                    <a:pt x="22154" y="101532"/>
                  </a:lnTo>
                  <a:lnTo>
                    <a:pt x="22389" y="97319"/>
                  </a:lnTo>
                  <a:lnTo>
                    <a:pt x="22651" y="88969"/>
                  </a:lnTo>
                  <a:lnTo>
                    <a:pt x="22819" y="76709"/>
                  </a:lnTo>
                  <a:lnTo>
                    <a:pt x="22852" y="62089"/>
                  </a:lnTo>
                  <a:lnTo>
                    <a:pt x="22008" y="58323"/>
                  </a:lnTo>
                  <a:lnTo>
                    <a:pt x="20599" y="54966"/>
                  </a:lnTo>
                  <a:lnTo>
                    <a:pt x="18812" y="51881"/>
                  </a:lnTo>
                  <a:lnTo>
                    <a:pt x="17622" y="48978"/>
                  </a:lnTo>
                  <a:lnTo>
                    <a:pt x="16828" y="46196"/>
                  </a:lnTo>
                  <a:lnTo>
                    <a:pt x="15946" y="40847"/>
                  </a:lnTo>
                  <a:lnTo>
                    <a:pt x="15554" y="35648"/>
                  </a:lnTo>
                  <a:lnTo>
                    <a:pt x="15380" y="30515"/>
                  </a:lnTo>
                  <a:lnTo>
                    <a:pt x="15268" y="20321"/>
                  </a:lnTo>
                  <a:lnTo>
                    <a:pt x="15249" y="12694"/>
                  </a:lnTo>
                  <a:lnTo>
                    <a:pt x="14399" y="11000"/>
                  </a:lnTo>
                  <a:lnTo>
                    <a:pt x="12986" y="9871"/>
                  </a:lnTo>
                  <a:lnTo>
                    <a:pt x="7934" y="7744"/>
                  </a:lnTo>
                  <a:lnTo>
                    <a:pt x="7638" y="706"/>
                  </a:lnTo>
                  <a:lnTo>
                    <a:pt x="7621" y="0"/>
                  </a:lnTo>
                  <a:lnTo>
                    <a:pt x="7620" y="104136"/>
                  </a:lnTo>
                  <a:lnTo>
                    <a:pt x="6773" y="109214"/>
                  </a:lnTo>
                  <a:lnTo>
                    <a:pt x="5363" y="114294"/>
                  </a:lnTo>
                  <a:lnTo>
                    <a:pt x="3575" y="119373"/>
                  </a:lnTo>
                  <a:lnTo>
                    <a:pt x="2383" y="124453"/>
                  </a:lnTo>
                  <a:lnTo>
                    <a:pt x="1589" y="129533"/>
                  </a:lnTo>
                  <a:lnTo>
                    <a:pt x="1059" y="134612"/>
                  </a:lnTo>
                  <a:lnTo>
                    <a:pt x="1553" y="138845"/>
                  </a:lnTo>
                  <a:lnTo>
                    <a:pt x="2729" y="142515"/>
                  </a:lnTo>
                  <a:lnTo>
                    <a:pt x="4359" y="145807"/>
                  </a:lnTo>
                  <a:lnTo>
                    <a:pt x="4599" y="148849"/>
                  </a:lnTo>
                  <a:lnTo>
                    <a:pt x="3913" y="151724"/>
                  </a:lnTo>
                  <a:lnTo>
                    <a:pt x="2609" y="154486"/>
                  </a:lnTo>
                  <a:lnTo>
                    <a:pt x="2586" y="157175"/>
                  </a:lnTo>
                  <a:lnTo>
                    <a:pt x="3417" y="159814"/>
                  </a:lnTo>
                  <a:lnTo>
                    <a:pt x="4819" y="162420"/>
                  </a:lnTo>
                  <a:lnTo>
                    <a:pt x="5752" y="165004"/>
                  </a:lnTo>
                  <a:lnTo>
                    <a:pt x="6375" y="167574"/>
                  </a:lnTo>
                  <a:lnTo>
                    <a:pt x="7067" y="172687"/>
                  </a:lnTo>
                  <a:lnTo>
                    <a:pt x="7457" y="179478"/>
                  </a:lnTo>
                  <a:lnTo>
                    <a:pt x="7547" y="181363"/>
                  </a:lnTo>
                  <a:lnTo>
                    <a:pt x="6725" y="181020"/>
                  </a:lnTo>
                  <a:lnTo>
                    <a:pt x="5330" y="179944"/>
                  </a:lnTo>
                  <a:lnTo>
                    <a:pt x="0" y="1752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Annotation801"/>
            <p:cNvSpPr/>
            <p:nvPr/>
          </p:nvSpPr>
          <p:spPr>
            <a:xfrm>
              <a:off x="1165860" y="457200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0"/>
                  </a:moveTo>
                  <a:lnTo>
                    <a:pt x="12136" y="8091"/>
                  </a:lnTo>
                  <a:lnTo>
                    <a:pt x="16558" y="10474"/>
                  </a:lnTo>
                  <a:lnTo>
                    <a:pt x="20352" y="12063"/>
                  </a:lnTo>
                  <a:lnTo>
                    <a:pt x="23728" y="13122"/>
                  </a:lnTo>
                  <a:lnTo>
                    <a:pt x="25979" y="14675"/>
                  </a:lnTo>
                  <a:lnTo>
                    <a:pt x="27479" y="16557"/>
                  </a:lnTo>
                  <a:lnTo>
                    <a:pt x="29887" y="21615"/>
                  </a:lnTo>
                  <a:lnTo>
                    <a:pt x="30932" y="22030"/>
                  </a:lnTo>
                  <a:lnTo>
                    <a:pt x="32475" y="22307"/>
                  </a:lnTo>
                  <a:lnTo>
                    <a:pt x="37771" y="22828"/>
                  </a:lnTo>
                  <a:lnTo>
                    <a:pt x="5334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Annotation802"/>
            <p:cNvSpPr/>
            <p:nvPr/>
          </p:nvSpPr>
          <p:spPr>
            <a:xfrm>
              <a:off x="1249680" y="4549233"/>
              <a:ext cx="1752602" cy="396140"/>
            </a:xfrm>
            <a:custGeom>
              <a:avLst/>
              <a:gdLst/>
              <a:ahLst/>
              <a:cxnLst/>
              <a:rect l="0" t="0" r="0" b="0"/>
              <a:pathLst>
                <a:path w="1752602" h="396140">
                  <a:moveTo>
                    <a:pt x="7620" y="15147"/>
                  </a:moveTo>
                  <a:lnTo>
                    <a:pt x="3575" y="15147"/>
                  </a:lnTo>
                  <a:lnTo>
                    <a:pt x="2383" y="14300"/>
                  </a:lnTo>
                  <a:lnTo>
                    <a:pt x="1589" y="12889"/>
                  </a:lnTo>
                  <a:lnTo>
                    <a:pt x="1" y="7528"/>
                  </a:lnTo>
                  <a:lnTo>
                    <a:pt x="0" y="3482"/>
                  </a:lnTo>
                  <a:lnTo>
                    <a:pt x="847" y="2290"/>
                  </a:lnTo>
                  <a:lnTo>
                    <a:pt x="2258" y="1496"/>
                  </a:lnTo>
                  <a:lnTo>
                    <a:pt x="6084" y="614"/>
                  </a:lnTo>
                  <a:lnTo>
                    <a:pt x="17912" y="0"/>
                  </a:lnTo>
                  <a:lnTo>
                    <a:pt x="19562" y="816"/>
                  </a:lnTo>
                  <a:lnTo>
                    <a:pt x="20661" y="2206"/>
                  </a:lnTo>
                  <a:lnTo>
                    <a:pt x="21394" y="3980"/>
                  </a:lnTo>
                  <a:lnTo>
                    <a:pt x="23576" y="5162"/>
                  </a:lnTo>
                  <a:lnTo>
                    <a:pt x="33891" y="6826"/>
                  </a:lnTo>
                  <a:lnTo>
                    <a:pt x="52086" y="7435"/>
                  </a:lnTo>
                  <a:lnTo>
                    <a:pt x="55891" y="8312"/>
                  </a:lnTo>
                  <a:lnTo>
                    <a:pt x="66137" y="12746"/>
                  </a:lnTo>
                  <a:lnTo>
                    <a:pt x="84341" y="14673"/>
                  </a:lnTo>
                  <a:lnTo>
                    <a:pt x="89247" y="14831"/>
                  </a:lnTo>
                  <a:lnTo>
                    <a:pt x="93365" y="15783"/>
                  </a:lnTo>
                  <a:lnTo>
                    <a:pt x="104052" y="20321"/>
                  </a:lnTo>
                  <a:lnTo>
                    <a:pt x="122405" y="22284"/>
                  </a:lnTo>
                  <a:lnTo>
                    <a:pt x="127323" y="22445"/>
                  </a:lnTo>
                  <a:lnTo>
                    <a:pt x="137304" y="24882"/>
                  </a:lnTo>
                  <a:lnTo>
                    <a:pt x="148231" y="27940"/>
                  </a:lnTo>
                  <a:lnTo>
                    <a:pt x="167816" y="30509"/>
                  </a:lnTo>
                  <a:lnTo>
                    <a:pt x="192291" y="36275"/>
                  </a:lnTo>
                  <a:lnTo>
                    <a:pt x="243700" y="43863"/>
                  </a:lnTo>
                  <a:lnTo>
                    <a:pt x="274543" y="51142"/>
                  </a:lnTo>
                  <a:lnTo>
                    <a:pt x="297246" y="54881"/>
                  </a:lnTo>
                  <a:lnTo>
                    <a:pt x="320060" y="59093"/>
                  </a:lnTo>
                  <a:lnTo>
                    <a:pt x="342906" y="62599"/>
                  </a:lnTo>
                  <a:lnTo>
                    <a:pt x="388621" y="74001"/>
                  </a:lnTo>
                  <a:lnTo>
                    <a:pt x="411480" y="77741"/>
                  </a:lnTo>
                  <a:lnTo>
                    <a:pt x="460974" y="89233"/>
                  </a:lnTo>
                  <a:lnTo>
                    <a:pt x="481178" y="92978"/>
                  </a:lnTo>
                  <a:lnTo>
                    <a:pt x="537511" y="109222"/>
                  </a:lnTo>
                  <a:lnTo>
                    <a:pt x="586432" y="117814"/>
                  </a:lnTo>
                  <a:lnTo>
                    <a:pt x="646976" y="126829"/>
                  </a:lnTo>
                  <a:lnTo>
                    <a:pt x="699440" y="134454"/>
                  </a:lnTo>
                  <a:lnTo>
                    <a:pt x="753460" y="137684"/>
                  </a:lnTo>
                  <a:lnTo>
                    <a:pt x="796404" y="143597"/>
                  </a:lnTo>
                  <a:lnTo>
                    <a:pt x="850797" y="149708"/>
                  </a:lnTo>
                  <a:lnTo>
                    <a:pt x="889513" y="154052"/>
                  </a:lnTo>
                  <a:lnTo>
                    <a:pt x="916057" y="158186"/>
                  </a:lnTo>
                  <a:lnTo>
                    <a:pt x="969475" y="162032"/>
                  </a:lnTo>
                  <a:lnTo>
                    <a:pt x="1032401" y="171270"/>
                  </a:lnTo>
                  <a:lnTo>
                    <a:pt x="1090278" y="180176"/>
                  </a:lnTo>
                  <a:lnTo>
                    <a:pt x="1147511" y="183404"/>
                  </a:lnTo>
                  <a:lnTo>
                    <a:pt x="1201304" y="189680"/>
                  </a:lnTo>
                  <a:lnTo>
                    <a:pt x="1249801" y="190311"/>
                  </a:lnTo>
                  <a:lnTo>
                    <a:pt x="1296671" y="196426"/>
                  </a:lnTo>
                  <a:lnTo>
                    <a:pt x="1346368" y="203053"/>
                  </a:lnTo>
                  <a:lnTo>
                    <a:pt x="1401092" y="210656"/>
                  </a:lnTo>
                  <a:lnTo>
                    <a:pt x="1439138" y="217267"/>
                  </a:lnTo>
                  <a:lnTo>
                    <a:pt x="1473456" y="225176"/>
                  </a:lnTo>
                  <a:lnTo>
                    <a:pt x="1490530" y="227873"/>
                  </a:lnTo>
                  <a:lnTo>
                    <a:pt x="1524778" y="238918"/>
                  </a:lnTo>
                  <a:lnTo>
                    <a:pt x="1548551" y="248030"/>
                  </a:lnTo>
                  <a:lnTo>
                    <a:pt x="1563542" y="251225"/>
                  </a:lnTo>
                  <a:lnTo>
                    <a:pt x="1583446" y="261843"/>
                  </a:lnTo>
                  <a:lnTo>
                    <a:pt x="1602097" y="270903"/>
                  </a:lnTo>
                  <a:lnTo>
                    <a:pt x="1611957" y="274089"/>
                  </a:lnTo>
                  <a:lnTo>
                    <a:pt x="1620241" y="280019"/>
                  </a:lnTo>
                  <a:lnTo>
                    <a:pt x="1625476" y="284703"/>
                  </a:lnTo>
                  <a:lnTo>
                    <a:pt x="1628057" y="286292"/>
                  </a:lnTo>
                  <a:lnTo>
                    <a:pt x="1635736" y="289373"/>
                  </a:lnTo>
                  <a:lnTo>
                    <a:pt x="1643373" y="294425"/>
                  </a:lnTo>
                  <a:lnTo>
                    <a:pt x="1648457" y="295904"/>
                  </a:lnTo>
                  <a:lnTo>
                    <a:pt x="1650151" y="297145"/>
                  </a:lnTo>
                  <a:lnTo>
                    <a:pt x="1651281" y="298819"/>
                  </a:lnTo>
                  <a:lnTo>
                    <a:pt x="1652034" y="300782"/>
                  </a:lnTo>
                  <a:lnTo>
                    <a:pt x="1659969" y="310923"/>
                  </a:lnTo>
                  <a:lnTo>
                    <a:pt x="1660631" y="313961"/>
                  </a:lnTo>
                  <a:lnTo>
                    <a:pt x="1660808" y="315956"/>
                  </a:lnTo>
                  <a:lnTo>
                    <a:pt x="1661771" y="317287"/>
                  </a:lnTo>
                  <a:lnTo>
                    <a:pt x="1663261" y="318174"/>
                  </a:lnTo>
                  <a:lnTo>
                    <a:pt x="1667690" y="319597"/>
                  </a:lnTo>
                  <a:lnTo>
                    <a:pt x="1668053" y="320560"/>
                  </a:lnTo>
                  <a:lnTo>
                    <a:pt x="1668780" y="327562"/>
                  </a:lnTo>
                  <a:lnTo>
                    <a:pt x="1668780" y="327566"/>
                  </a:lnTo>
                  <a:lnTo>
                    <a:pt x="1664736" y="327567"/>
                  </a:lnTo>
                  <a:lnTo>
                    <a:pt x="1663544" y="326720"/>
                  </a:lnTo>
                  <a:lnTo>
                    <a:pt x="1662749" y="325309"/>
                  </a:lnTo>
                  <a:lnTo>
                    <a:pt x="1662219" y="323522"/>
                  </a:lnTo>
                  <a:lnTo>
                    <a:pt x="1661020" y="322330"/>
                  </a:lnTo>
                  <a:lnTo>
                    <a:pt x="1659373" y="321536"/>
                  </a:lnTo>
                  <a:lnTo>
                    <a:pt x="1655286" y="320653"/>
                  </a:lnTo>
                  <a:lnTo>
                    <a:pt x="1650647" y="320261"/>
                  </a:lnTo>
                  <a:lnTo>
                    <a:pt x="1649072" y="319310"/>
                  </a:lnTo>
                  <a:lnTo>
                    <a:pt x="1648021" y="317829"/>
                  </a:lnTo>
                  <a:lnTo>
                    <a:pt x="1647321" y="315995"/>
                  </a:lnTo>
                  <a:lnTo>
                    <a:pt x="1646007" y="314772"/>
                  </a:lnTo>
                  <a:lnTo>
                    <a:pt x="1644285" y="313957"/>
                  </a:lnTo>
                  <a:lnTo>
                    <a:pt x="1640113" y="313052"/>
                  </a:lnTo>
                  <a:lnTo>
                    <a:pt x="1631098" y="312356"/>
                  </a:lnTo>
                  <a:lnTo>
                    <a:pt x="1623157" y="304800"/>
                  </a:lnTo>
                  <a:lnTo>
                    <a:pt x="1615468" y="304708"/>
                  </a:lnTo>
                  <a:lnTo>
                    <a:pt x="1608882" y="311268"/>
                  </a:lnTo>
                  <a:lnTo>
                    <a:pt x="1608292" y="314114"/>
                  </a:lnTo>
                  <a:lnTo>
                    <a:pt x="1607839" y="325803"/>
                  </a:lnTo>
                  <a:lnTo>
                    <a:pt x="1607820" y="396139"/>
                  </a:lnTo>
                  <a:lnTo>
                    <a:pt x="1614381" y="389585"/>
                  </a:lnTo>
                  <a:lnTo>
                    <a:pt x="1614970" y="386739"/>
                  </a:lnTo>
                  <a:lnTo>
                    <a:pt x="1615127" y="384795"/>
                  </a:lnTo>
                  <a:lnTo>
                    <a:pt x="1616077" y="382653"/>
                  </a:lnTo>
                  <a:lnTo>
                    <a:pt x="1621462" y="375592"/>
                  </a:lnTo>
                  <a:lnTo>
                    <a:pt x="1630867" y="365620"/>
                  </a:lnTo>
                  <a:lnTo>
                    <a:pt x="1685408" y="310939"/>
                  </a:lnTo>
                  <a:lnTo>
                    <a:pt x="1691128" y="302961"/>
                  </a:lnTo>
                  <a:lnTo>
                    <a:pt x="1693839" y="298463"/>
                  </a:lnTo>
                  <a:lnTo>
                    <a:pt x="1701366" y="291208"/>
                  </a:lnTo>
                  <a:lnTo>
                    <a:pt x="1715951" y="279651"/>
                  </a:lnTo>
                  <a:lnTo>
                    <a:pt x="1726985" y="269215"/>
                  </a:lnTo>
                  <a:lnTo>
                    <a:pt x="1744627" y="251720"/>
                  </a:lnTo>
                  <a:lnTo>
                    <a:pt x="1752601" y="251367"/>
                  </a:lnTo>
                  <a:lnTo>
                    <a:pt x="1748555" y="255412"/>
                  </a:lnTo>
                  <a:lnTo>
                    <a:pt x="1746517" y="256604"/>
                  </a:lnTo>
                  <a:lnTo>
                    <a:pt x="1741994" y="257928"/>
                  </a:lnTo>
                  <a:lnTo>
                    <a:pt x="1740450" y="259127"/>
                  </a:lnTo>
                  <a:lnTo>
                    <a:pt x="1739420" y="260775"/>
                  </a:lnTo>
                  <a:lnTo>
                    <a:pt x="1738734" y="262718"/>
                  </a:lnTo>
                  <a:lnTo>
                    <a:pt x="1735713" y="267137"/>
                  </a:lnTo>
                  <a:lnTo>
                    <a:pt x="1724443" y="279377"/>
                  </a:lnTo>
                  <a:lnTo>
                    <a:pt x="1707887" y="296062"/>
                  </a:lnTo>
                  <a:lnTo>
                    <a:pt x="1693726" y="306190"/>
                  </a:lnTo>
                  <a:lnTo>
                    <a:pt x="1679854" y="316351"/>
                  </a:lnTo>
                  <a:lnTo>
                    <a:pt x="1670406" y="319473"/>
                  </a:lnTo>
                  <a:lnTo>
                    <a:pt x="1669018" y="318785"/>
                  </a:lnTo>
                  <a:lnTo>
                    <a:pt x="1661160" y="312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Annotation803"/>
            <p:cNvSpPr/>
            <p:nvPr/>
          </p:nvSpPr>
          <p:spPr>
            <a:xfrm>
              <a:off x="1447908" y="2773680"/>
              <a:ext cx="2080126" cy="2019301"/>
            </a:xfrm>
            <a:custGeom>
              <a:avLst/>
              <a:gdLst/>
              <a:ahLst/>
              <a:cxnLst/>
              <a:rect l="0" t="0" r="0" b="0"/>
              <a:pathLst>
                <a:path w="2080126" h="2019301">
                  <a:moveTo>
                    <a:pt x="98952" y="0"/>
                  </a:moveTo>
                  <a:lnTo>
                    <a:pt x="60927" y="13181"/>
                  </a:lnTo>
                  <a:lnTo>
                    <a:pt x="50725" y="15171"/>
                  </a:lnTo>
                  <a:lnTo>
                    <a:pt x="40547" y="18878"/>
                  </a:lnTo>
                  <a:lnTo>
                    <a:pt x="35462" y="19359"/>
                  </a:lnTo>
                  <a:lnTo>
                    <a:pt x="9464" y="15450"/>
                  </a:lnTo>
                  <a:lnTo>
                    <a:pt x="6122" y="13076"/>
                  </a:lnTo>
                  <a:lnTo>
                    <a:pt x="0" y="7715"/>
                  </a:lnTo>
                  <a:lnTo>
                    <a:pt x="3969" y="7648"/>
                  </a:lnTo>
                  <a:lnTo>
                    <a:pt x="5150" y="8485"/>
                  </a:lnTo>
                  <a:lnTo>
                    <a:pt x="5938" y="9891"/>
                  </a:lnTo>
                  <a:lnTo>
                    <a:pt x="6462" y="11674"/>
                  </a:lnTo>
                  <a:lnTo>
                    <a:pt x="8506" y="12863"/>
                  </a:lnTo>
                  <a:lnTo>
                    <a:pt x="15291" y="14183"/>
                  </a:lnTo>
                  <a:lnTo>
                    <a:pt x="79913" y="21793"/>
                  </a:lnTo>
                  <a:lnTo>
                    <a:pt x="135739" y="28034"/>
                  </a:lnTo>
                  <a:lnTo>
                    <a:pt x="195580" y="30265"/>
                  </a:lnTo>
                  <a:lnTo>
                    <a:pt x="782527" y="30480"/>
                  </a:lnTo>
                  <a:lnTo>
                    <a:pt x="845754" y="24449"/>
                  </a:lnTo>
                  <a:lnTo>
                    <a:pt x="903981" y="23069"/>
                  </a:lnTo>
                  <a:lnTo>
                    <a:pt x="1068794" y="22861"/>
                  </a:lnTo>
                  <a:lnTo>
                    <a:pt x="1126006" y="28891"/>
                  </a:lnTo>
                  <a:lnTo>
                    <a:pt x="1155387" y="32267"/>
                  </a:lnTo>
                  <a:lnTo>
                    <a:pt x="1219832" y="45633"/>
                  </a:lnTo>
                  <a:lnTo>
                    <a:pt x="1283309" y="57035"/>
                  </a:lnTo>
                  <a:lnTo>
                    <a:pt x="1343311" y="81300"/>
                  </a:lnTo>
                  <a:lnTo>
                    <a:pt x="1422198" y="116840"/>
                  </a:lnTo>
                  <a:lnTo>
                    <a:pt x="1433459" y="124460"/>
                  </a:lnTo>
                  <a:lnTo>
                    <a:pt x="1455779" y="143191"/>
                  </a:lnTo>
                  <a:lnTo>
                    <a:pt x="1460703" y="146261"/>
                  </a:lnTo>
                  <a:lnTo>
                    <a:pt x="1468433" y="154187"/>
                  </a:lnTo>
                  <a:lnTo>
                    <a:pt x="1505382" y="203911"/>
                  </a:lnTo>
                  <a:lnTo>
                    <a:pt x="1516128" y="225228"/>
                  </a:lnTo>
                  <a:lnTo>
                    <a:pt x="1534044" y="256789"/>
                  </a:lnTo>
                  <a:lnTo>
                    <a:pt x="1536871" y="269068"/>
                  </a:lnTo>
                  <a:lnTo>
                    <a:pt x="1538974" y="282146"/>
                  </a:lnTo>
                  <a:lnTo>
                    <a:pt x="1552254" y="319903"/>
                  </a:lnTo>
                  <a:lnTo>
                    <a:pt x="1562050" y="367589"/>
                  </a:lnTo>
                  <a:lnTo>
                    <a:pt x="1567868" y="388480"/>
                  </a:lnTo>
                  <a:lnTo>
                    <a:pt x="1571353" y="406076"/>
                  </a:lnTo>
                  <a:lnTo>
                    <a:pt x="1575490" y="425119"/>
                  </a:lnTo>
                  <a:lnTo>
                    <a:pt x="1578974" y="443744"/>
                  </a:lnTo>
                  <a:lnTo>
                    <a:pt x="1583110" y="463091"/>
                  </a:lnTo>
                  <a:lnTo>
                    <a:pt x="1584925" y="474212"/>
                  </a:lnTo>
                  <a:lnTo>
                    <a:pt x="1589859" y="490839"/>
                  </a:lnTo>
                  <a:lnTo>
                    <a:pt x="1594214" y="516527"/>
                  </a:lnTo>
                  <a:lnTo>
                    <a:pt x="1597480" y="528441"/>
                  </a:lnTo>
                  <a:lnTo>
                    <a:pt x="1602197" y="570987"/>
                  </a:lnTo>
                  <a:lnTo>
                    <a:pt x="1605261" y="581432"/>
                  </a:lnTo>
                  <a:lnTo>
                    <a:pt x="1609826" y="623238"/>
                  </a:lnTo>
                  <a:lnTo>
                    <a:pt x="1612885" y="634288"/>
                  </a:lnTo>
                  <a:lnTo>
                    <a:pt x="1622439" y="692937"/>
                  </a:lnTo>
                  <a:lnTo>
                    <a:pt x="1623779" y="739278"/>
                  </a:lnTo>
                  <a:lnTo>
                    <a:pt x="1629510" y="766764"/>
                  </a:lnTo>
                  <a:lnTo>
                    <a:pt x="1631209" y="792574"/>
                  </a:lnTo>
                  <a:lnTo>
                    <a:pt x="1637105" y="820098"/>
                  </a:lnTo>
                  <a:lnTo>
                    <a:pt x="1638173" y="878625"/>
                  </a:lnTo>
                  <a:lnTo>
                    <a:pt x="1638192" y="972506"/>
                  </a:lnTo>
                  <a:lnTo>
                    <a:pt x="1640450" y="982840"/>
                  </a:lnTo>
                  <a:lnTo>
                    <a:pt x="1643429" y="993078"/>
                  </a:lnTo>
                  <a:lnTo>
                    <a:pt x="1645719" y="1033778"/>
                  </a:lnTo>
                  <a:lnTo>
                    <a:pt x="1645812" y="1129265"/>
                  </a:lnTo>
                  <a:lnTo>
                    <a:pt x="1648069" y="1141411"/>
                  </a:lnTo>
                  <a:lnTo>
                    <a:pt x="1651049" y="1152454"/>
                  </a:lnTo>
                  <a:lnTo>
                    <a:pt x="1654260" y="1214115"/>
                  </a:lnTo>
                  <a:lnTo>
                    <a:pt x="1658663" y="1230205"/>
                  </a:lnTo>
                  <a:lnTo>
                    <a:pt x="1661191" y="1249836"/>
                  </a:lnTo>
                  <a:lnTo>
                    <a:pt x="1666944" y="1272070"/>
                  </a:lnTo>
                  <a:lnTo>
                    <a:pt x="1668751" y="1282491"/>
                  </a:lnTo>
                  <a:lnTo>
                    <a:pt x="1674552" y="1302979"/>
                  </a:lnTo>
                  <a:lnTo>
                    <a:pt x="1676365" y="1313162"/>
                  </a:lnTo>
                  <a:lnTo>
                    <a:pt x="1689222" y="1348048"/>
                  </a:lnTo>
                  <a:lnTo>
                    <a:pt x="1719474" y="1410397"/>
                  </a:lnTo>
                  <a:lnTo>
                    <a:pt x="1727093" y="1426087"/>
                  </a:lnTo>
                  <a:lnTo>
                    <a:pt x="1767261" y="1485939"/>
                  </a:lnTo>
                  <a:lnTo>
                    <a:pt x="1773450" y="1496077"/>
                  </a:lnTo>
                  <a:lnTo>
                    <a:pt x="1792046" y="1521462"/>
                  </a:lnTo>
                  <a:lnTo>
                    <a:pt x="1803924" y="1541781"/>
                  </a:lnTo>
                  <a:lnTo>
                    <a:pt x="1848242" y="1595329"/>
                  </a:lnTo>
                  <a:lnTo>
                    <a:pt x="1857251" y="1610421"/>
                  </a:lnTo>
                  <a:lnTo>
                    <a:pt x="1898657" y="1666240"/>
                  </a:lnTo>
                  <a:lnTo>
                    <a:pt x="1922344" y="1706880"/>
                  </a:lnTo>
                  <a:lnTo>
                    <a:pt x="1933770" y="1722120"/>
                  </a:lnTo>
                  <a:lnTo>
                    <a:pt x="1964140" y="1769743"/>
                  </a:lnTo>
                  <a:lnTo>
                    <a:pt x="1976163" y="1780445"/>
                  </a:lnTo>
                  <a:lnTo>
                    <a:pt x="2011560" y="1830541"/>
                  </a:lnTo>
                  <a:lnTo>
                    <a:pt x="2019189" y="1842298"/>
                  </a:lnTo>
                  <a:lnTo>
                    <a:pt x="2031045" y="1856510"/>
                  </a:lnTo>
                  <a:lnTo>
                    <a:pt x="2034276" y="1864292"/>
                  </a:lnTo>
                  <a:lnTo>
                    <a:pt x="2039371" y="1871960"/>
                  </a:lnTo>
                  <a:lnTo>
                    <a:pt x="2042105" y="1879594"/>
                  </a:lnTo>
                  <a:lnTo>
                    <a:pt x="2047900" y="1887218"/>
                  </a:lnTo>
                  <a:lnTo>
                    <a:pt x="2052554" y="1892299"/>
                  </a:lnTo>
                  <a:lnTo>
                    <a:pt x="2054133" y="1894839"/>
                  </a:lnTo>
                  <a:lnTo>
                    <a:pt x="2055888" y="1899920"/>
                  </a:lnTo>
                  <a:lnTo>
                    <a:pt x="2056876" y="1907540"/>
                  </a:lnTo>
                  <a:lnTo>
                    <a:pt x="2057861" y="1910080"/>
                  </a:lnTo>
                  <a:lnTo>
                    <a:pt x="2063816" y="1918735"/>
                  </a:lnTo>
                  <a:lnTo>
                    <a:pt x="2064425" y="1921829"/>
                  </a:lnTo>
                  <a:lnTo>
                    <a:pt x="2064587" y="1923839"/>
                  </a:lnTo>
                  <a:lnTo>
                    <a:pt x="2065543" y="1926026"/>
                  </a:lnTo>
                  <a:lnTo>
                    <a:pt x="2071444" y="1934068"/>
                  </a:lnTo>
                  <a:lnTo>
                    <a:pt x="2072049" y="1937110"/>
                  </a:lnTo>
                  <a:lnTo>
                    <a:pt x="2072504" y="1946795"/>
                  </a:lnTo>
                  <a:lnTo>
                    <a:pt x="2073360" y="1948103"/>
                  </a:lnTo>
                  <a:lnTo>
                    <a:pt x="2074777" y="1948976"/>
                  </a:lnTo>
                  <a:lnTo>
                    <a:pt x="2076569" y="1949557"/>
                  </a:lnTo>
                  <a:lnTo>
                    <a:pt x="2077764" y="1950791"/>
                  </a:lnTo>
                  <a:lnTo>
                    <a:pt x="2078559" y="1952461"/>
                  </a:lnTo>
                  <a:lnTo>
                    <a:pt x="2079445" y="1956574"/>
                  </a:lnTo>
                  <a:lnTo>
                    <a:pt x="2080125" y="1976151"/>
                  </a:lnTo>
                  <a:lnTo>
                    <a:pt x="2079287" y="1977834"/>
                  </a:lnTo>
                  <a:lnTo>
                    <a:pt x="2077882" y="1978955"/>
                  </a:lnTo>
                  <a:lnTo>
                    <a:pt x="2076099" y="1979704"/>
                  </a:lnTo>
                  <a:lnTo>
                    <a:pt x="2074910" y="1981050"/>
                  </a:lnTo>
                  <a:lnTo>
                    <a:pt x="2074117" y="1982793"/>
                  </a:lnTo>
                  <a:lnTo>
                    <a:pt x="2073237" y="1986988"/>
                  </a:lnTo>
                  <a:lnTo>
                    <a:pt x="2072625" y="1999073"/>
                  </a:lnTo>
                  <a:lnTo>
                    <a:pt x="2071748" y="2001582"/>
                  </a:lnTo>
                  <a:lnTo>
                    <a:pt x="2065979" y="2010183"/>
                  </a:lnTo>
                  <a:lnTo>
                    <a:pt x="2065387" y="2013272"/>
                  </a:lnTo>
                  <a:lnTo>
                    <a:pt x="2065228" y="2015282"/>
                  </a:lnTo>
                  <a:lnTo>
                    <a:pt x="2064276" y="2016621"/>
                  </a:lnTo>
                  <a:lnTo>
                    <a:pt x="2062795" y="2017514"/>
                  </a:lnTo>
                  <a:lnTo>
                    <a:pt x="2058379" y="2018947"/>
                  </a:lnTo>
                  <a:lnTo>
                    <a:pt x="2034432" y="2019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Annotation804"/>
            <p:cNvSpPr/>
            <p:nvPr/>
          </p:nvSpPr>
          <p:spPr>
            <a:xfrm>
              <a:off x="3407209" y="4686300"/>
              <a:ext cx="197052" cy="175230"/>
            </a:xfrm>
            <a:custGeom>
              <a:avLst/>
              <a:gdLst/>
              <a:ahLst/>
              <a:cxnLst/>
              <a:rect l="0" t="0" r="0" b="0"/>
              <a:pathLst>
                <a:path w="197052" h="175230">
                  <a:moveTo>
                    <a:pt x="29411" y="68581"/>
                  </a:moveTo>
                  <a:lnTo>
                    <a:pt x="16290" y="62019"/>
                  </a:lnTo>
                  <a:lnTo>
                    <a:pt x="10754" y="57229"/>
                  </a:lnTo>
                  <a:lnTo>
                    <a:pt x="6661" y="53441"/>
                  </a:lnTo>
                  <a:lnTo>
                    <a:pt x="535" y="53353"/>
                  </a:lnTo>
                  <a:lnTo>
                    <a:pt x="0" y="53349"/>
                  </a:lnTo>
                  <a:lnTo>
                    <a:pt x="3293" y="53342"/>
                  </a:lnTo>
                  <a:lnTo>
                    <a:pt x="4380" y="54189"/>
                  </a:lnTo>
                  <a:lnTo>
                    <a:pt x="5103" y="55599"/>
                  </a:lnTo>
                  <a:lnTo>
                    <a:pt x="5908" y="59424"/>
                  </a:lnTo>
                  <a:lnTo>
                    <a:pt x="6265" y="63946"/>
                  </a:lnTo>
                  <a:lnTo>
                    <a:pt x="7207" y="66338"/>
                  </a:lnTo>
                  <a:lnTo>
                    <a:pt x="10512" y="71253"/>
                  </a:lnTo>
                  <a:lnTo>
                    <a:pt x="11732" y="74595"/>
                  </a:lnTo>
                  <a:lnTo>
                    <a:pt x="12545" y="78517"/>
                  </a:lnTo>
                  <a:lnTo>
                    <a:pt x="13087" y="82825"/>
                  </a:lnTo>
                  <a:lnTo>
                    <a:pt x="14295" y="86544"/>
                  </a:lnTo>
                  <a:lnTo>
                    <a:pt x="15948" y="89869"/>
                  </a:lnTo>
                  <a:lnTo>
                    <a:pt x="17896" y="92933"/>
                  </a:lnTo>
                  <a:lnTo>
                    <a:pt x="20041" y="96669"/>
                  </a:lnTo>
                  <a:lnTo>
                    <a:pt x="24682" y="105335"/>
                  </a:lnTo>
                  <a:lnTo>
                    <a:pt x="39602" y="134725"/>
                  </a:lnTo>
                  <a:lnTo>
                    <a:pt x="42132" y="138924"/>
                  </a:lnTo>
                  <a:lnTo>
                    <a:pt x="44665" y="142569"/>
                  </a:lnTo>
                  <a:lnTo>
                    <a:pt x="47200" y="145847"/>
                  </a:lnTo>
                  <a:lnTo>
                    <a:pt x="49738" y="148877"/>
                  </a:lnTo>
                  <a:lnTo>
                    <a:pt x="52275" y="151745"/>
                  </a:lnTo>
                  <a:lnTo>
                    <a:pt x="54814" y="154503"/>
                  </a:lnTo>
                  <a:lnTo>
                    <a:pt x="56507" y="157189"/>
                  </a:lnTo>
                  <a:lnTo>
                    <a:pt x="58387" y="162431"/>
                  </a:lnTo>
                  <a:lnTo>
                    <a:pt x="59735" y="164168"/>
                  </a:lnTo>
                  <a:lnTo>
                    <a:pt x="61481" y="165325"/>
                  </a:lnTo>
                  <a:lnTo>
                    <a:pt x="63491" y="166097"/>
                  </a:lnTo>
                  <a:lnTo>
                    <a:pt x="67982" y="169213"/>
                  </a:lnTo>
                  <a:lnTo>
                    <a:pt x="74713" y="174906"/>
                  </a:lnTo>
                  <a:lnTo>
                    <a:pt x="80286" y="175191"/>
                  </a:lnTo>
                  <a:lnTo>
                    <a:pt x="81656" y="175229"/>
                  </a:lnTo>
                  <a:lnTo>
                    <a:pt x="82020" y="174393"/>
                  </a:lnTo>
                  <a:lnTo>
                    <a:pt x="82427" y="171206"/>
                  </a:lnTo>
                  <a:lnTo>
                    <a:pt x="83381" y="169171"/>
                  </a:lnTo>
                  <a:lnTo>
                    <a:pt x="86701" y="164652"/>
                  </a:lnTo>
                  <a:lnTo>
                    <a:pt x="88770" y="161415"/>
                  </a:lnTo>
                  <a:lnTo>
                    <a:pt x="90998" y="157563"/>
                  </a:lnTo>
                  <a:lnTo>
                    <a:pt x="95730" y="148768"/>
                  </a:lnTo>
                  <a:lnTo>
                    <a:pt x="100655" y="139215"/>
                  </a:lnTo>
                  <a:lnTo>
                    <a:pt x="104000" y="134297"/>
                  </a:lnTo>
                  <a:lnTo>
                    <a:pt x="107924" y="129325"/>
                  </a:lnTo>
                  <a:lnTo>
                    <a:pt x="112234" y="124316"/>
                  </a:lnTo>
                  <a:lnTo>
                    <a:pt x="115953" y="119285"/>
                  </a:lnTo>
                  <a:lnTo>
                    <a:pt x="119279" y="114236"/>
                  </a:lnTo>
                  <a:lnTo>
                    <a:pt x="122343" y="109177"/>
                  </a:lnTo>
                  <a:lnTo>
                    <a:pt x="126079" y="104112"/>
                  </a:lnTo>
                  <a:lnTo>
                    <a:pt x="130263" y="99042"/>
                  </a:lnTo>
                  <a:lnTo>
                    <a:pt x="134746" y="93968"/>
                  </a:lnTo>
                  <a:lnTo>
                    <a:pt x="138581" y="88892"/>
                  </a:lnTo>
                  <a:lnTo>
                    <a:pt x="141984" y="83815"/>
                  </a:lnTo>
                  <a:lnTo>
                    <a:pt x="145100" y="78736"/>
                  </a:lnTo>
                  <a:lnTo>
                    <a:pt x="148024" y="73658"/>
                  </a:lnTo>
                  <a:lnTo>
                    <a:pt x="153530" y="63500"/>
                  </a:lnTo>
                  <a:lnTo>
                    <a:pt x="161390" y="48260"/>
                  </a:lnTo>
                  <a:lnTo>
                    <a:pt x="163964" y="44027"/>
                  </a:lnTo>
                  <a:lnTo>
                    <a:pt x="166526" y="40358"/>
                  </a:lnTo>
                  <a:lnTo>
                    <a:pt x="169081" y="37066"/>
                  </a:lnTo>
                  <a:lnTo>
                    <a:pt x="171631" y="34024"/>
                  </a:lnTo>
                  <a:lnTo>
                    <a:pt x="174178" y="31149"/>
                  </a:lnTo>
                  <a:lnTo>
                    <a:pt x="180303" y="24498"/>
                  </a:lnTo>
                  <a:lnTo>
                    <a:pt x="188239" y="16444"/>
                  </a:lnTo>
                  <a:lnTo>
                    <a:pt x="189483" y="16042"/>
                  </a:lnTo>
                  <a:lnTo>
                    <a:pt x="195306" y="15399"/>
                  </a:lnTo>
                  <a:lnTo>
                    <a:pt x="196707" y="15272"/>
                  </a:lnTo>
                  <a:lnTo>
                    <a:pt x="196949" y="11204"/>
                  </a:lnTo>
                  <a:lnTo>
                    <a:pt x="1970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Annotation805"/>
            <p:cNvSpPr/>
            <p:nvPr/>
          </p:nvSpPr>
          <p:spPr>
            <a:xfrm>
              <a:off x="4328160" y="4975861"/>
              <a:ext cx="45721" cy="213267"/>
            </a:xfrm>
            <a:custGeom>
              <a:avLst/>
              <a:gdLst/>
              <a:ahLst/>
              <a:cxnLst/>
              <a:rect l="0" t="0" r="0" b="0"/>
              <a:pathLst>
                <a:path w="45721" h="213267">
                  <a:moveTo>
                    <a:pt x="45720" y="15239"/>
                  </a:moveTo>
                  <a:lnTo>
                    <a:pt x="45720" y="8678"/>
                  </a:lnTo>
                  <a:lnTo>
                    <a:pt x="44874" y="8325"/>
                  </a:lnTo>
                  <a:lnTo>
                    <a:pt x="43463" y="8090"/>
                  </a:lnTo>
                  <a:lnTo>
                    <a:pt x="38415" y="7647"/>
                  </a:lnTo>
                  <a:lnTo>
                    <a:pt x="38128" y="1061"/>
                  </a:lnTo>
                  <a:lnTo>
                    <a:pt x="38100" y="0"/>
                  </a:lnTo>
                  <a:lnTo>
                    <a:pt x="38100" y="43656"/>
                  </a:lnTo>
                  <a:lnTo>
                    <a:pt x="37254" y="48577"/>
                  </a:lnTo>
                  <a:lnTo>
                    <a:pt x="35843" y="53552"/>
                  </a:lnTo>
                  <a:lnTo>
                    <a:pt x="34056" y="58561"/>
                  </a:lnTo>
                  <a:lnTo>
                    <a:pt x="32863" y="63594"/>
                  </a:lnTo>
                  <a:lnTo>
                    <a:pt x="32069" y="68642"/>
                  </a:lnTo>
                  <a:lnTo>
                    <a:pt x="31539" y="73702"/>
                  </a:lnTo>
                  <a:lnTo>
                    <a:pt x="30340" y="78767"/>
                  </a:lnTo>
                  <a:lnTo>
                    <a:pt x="28693" y="83838"/>
                  </a:lnTo>
                  <a:lnTo>
                    <a:pt x="26749" y="88912"/>
                  </a:lnTo>
                  <a:lnTo>
                    <a:pt x="25453" y="93988"/>
                  </a:lnTo>
                  <a:lnTo>
                    <a:pt x="24588" y="99065"/>
                  </a:lnTo>
                  <a:lnTo>
                    <a:pt x="24012" y="104143"/>
                  </a:lnTo>
                  <a:lnTo>
                    <a:pt x="22782" y="109222"/>
                  </a:lnTo>
                  <a:lnTo>
                    <a:pt x="21114" y="114302"/>
                  </a:lnTo>
                  <a:lnTo>
                    <a:pt x="19156" y="119381"/>
                  </a:lnTo>
                  <a:lnTo>
                    <a:pt x="17851" y="124460"/>
                  </a:lnTo>
                  <a:lnTo>
                    <a:pt x="16981" y="129540"/>
                  </a:lnTo>
                  <a:lnTo>
                    <a:pt x="16400" y="134620"/>
                  </a:lnTo>
                  <a:lnTo>
                    <a:pt x="15167" y="138853"/>
                  </a:lnTo>
                  <a:lnTo>
                    <a:pt x="13497" y="142522"/>
                  </a:lnTo>
                  <a:lnTo>
                    <a:pt x="11538" y="145814"/>
                  </a:lnTo>
                  <a:lnTo>
                    <a:pt x="10233" y="149703"/>
                  </a:lnTo>
                  <a:lnTo>
                    <a:pt x="9362" y="153988"/>
                  </a:lnTo>
                  <a:lnTo>
                    <a:pt x="8781" y="158539"/>
                  </a:lnTo>
                  <a:lnTo>
                    <a:pt x="8394" y="162419"/>
                  </a:lnTo>
                  <a:lnTo>
                    <a:pt x="7964" y="168988"/>
                  </a:lnTo>
                  <a:lnTo>
                    <a:pt x="7773" y="174730"/>
                  </a:lnTo>
                  <a:lnTo>
                    <a:pt x="7651" y="185315"/>
                  </a:lnTo>
                  <a:lnTo>
                    <a:pt x="6793" y="187890"/>
                  </a:lnTo>
                  <a:lnTo>
                    <a:pt x="5375" y="190453"/>
                  </a:lnTo>
                  <a:lnTo>
                    <a:pt x="3583" y="193008"/>
                  </a:lnTo>
                  <a:lnTo>
                    <a:pt x="2389" y="195559"/>
                  </a:lnTo>
                  <a:lnTo>
                    <a:pt x="1062" y="200651"/>
                  </a:lnTo>
                  <a:lnTo>
                    <a:pt x="3" y="205728"/>
                  </a:lnTo>
                  <a:lnTo>
                    <a:pt x="0" y="213266"/>
                  </a:lnTo>
                  <a:lnTo>
                    <a:pt x="0" y="202745"/>
                  </a:lnTo>
                  <a:lnTo>
                    <a:pt x="846" y="200356"/>
                  </a:lnTo>
                  <a:lnTo>
                    <a:pt x="2258" y="197918"/>
                  </a:lnTo>
                  <a:lnTo>
                    <a:pt x="4045" y="195445"/>
                  </a:lnTo>
                  <a:lnTo>
                    <a:pt x="5237" y="192103"/>
                  </a:lnTo>
                  <a:lnTo>
                    <a:pt x="6031" y="188182"/>
                  </a:lnTo>
                  <a:lnTo>
                    <a:pt x="6561" y="183874"/>
                  </a:lnTo>
                  <a:lnTo>
                    <a:pt x="6914" y="179309"/>
                  </a:lnTo>
                  <a:lnTo>
                    <a:pt x="7149" y="174573"/>
                  </a:lnTo>
                  <a:lnTo>
                    <a:pt x="762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Annotation806"/>
            <p:cNvSpPr/>
            <p:nvPr/>
          </p:nvSpPr>
          <p:spPr>
            <a:xfrm>
              <a:off x="4465349" y="5044440"/>
              <a:ext cx="91059" cy="95761"/>
            </a:xfrm>
            <a:custGeom>
              <a:avLst/>
              <a:gdLst/>
              <a:ahLst/>
              <a:cxnLst/>
              <a:rect l="0" t="0" r="0" b="0"/>
              <a:pathLst>
                <a:path w="91059" h="95761">
                  <a:moveTo>
                    <a:pt x="38071" y="15240"/>
                  </a:moveTo>
                  <a:lnTo>
                    <a:pt x="30765" y="7934"/>
                  </a:lnTo>
                  <a:lnTo>
                    <a:pt x="32849" y="7760"/>
                  </a:lnTo>
                  <a:lnTo>
                    <a:pt x="38044" y="7621"/>
                  </a:lnTo>
                  <a:lnTo>
                    <a:pt x="38070" y="7620"/>
                  </a:lnTo>
                  <a:lnTo>
                    <a:pt x="31510" y="14181"/>
                  </a:lnTo>
                  <a:lnTo>
                    <a:pt x="30922" y="17028"/>
                  </a:lnTo>
                  <a:lnTo>
                    <a:pt x="30765" y="18971"/>
                  </a:lnTo>
                  <a:lnTo>
                    <a:pt x="29814" y="20268"/>
                  </a:lnTo>
                  <a:lnTo>
                    <a:pt x="28333" y="21132"/>
                  </a:lnTo>
                  <a:lnTo>
                    <a:pt x="26499" y="21708"/>
                  </a:lnTo>
                  <a:lnTo>
                    <a:pt x="25276" y="23786"/>
                  </a:lnTo>
                  <a:lnTo>
                    <a:pt x="24461" y="26864"/>
                  </a:lnTo>
                  <a:lnTo>
                    <a:pt x="23918" y="30609"/>
                  </a:lnTo>
                  <a:lnTo>
                    <a:pt x="22709" y="33953"/>
                  </a:lnTo>
                  <a:lnTo>
                    <a:pt x="21057" y="37029"/>
                  </a:lnTo>
                  <a:lnTo>
                    <a:pt x="19108" y="39926"/>
                  </a:lnTo>
                  <a:lnTo>
                    <a:pt x="17809" y="42704"/>
                  </a:lnTo>
                  <a:lnTo>
                    <a:pt x="16943" y="45402"/>
                  </a:lnTo>
                  <a:lnTo>
                    <a:pt x="16366" y="48048"/>
                  </a:lnTo>
                  <a:lnTo>
                    <a:pt x="15134" y="50659"/>
                  </a:lnTo>
                  <a:lnTo>
                    <a:pt x="13467" y="53246"/>
                  </a:lnTo>
                  <a:lnTo>
                    <a:pt x="11508" y="55817"/>
                  </a:lnTo>
                  <a:lnTo>
                    <a:pt x="10203" y="58378"/>
                  </a:lnTo>
                  <a:lnTo>
                    <a:pt x="9333" y="60932"/>
                  </a:lnTo>
                  <a:lnTo>
                    <a:pt x="8752" y="63481"/>
                  </a:lnTo>
                  <a:lnTo>
                    <a:pt x="8366" y="66028"/>
                  </a:lnTo>
                  <a:lnTo>
                    <a:pt x="8107" y="68572"/>
                  </a:lnTo>
                  <a:lnTo>
                    <a:pt x="7935" y="71114"/>
                  </a:lnTo>
                  <a:lnTo>
                    <a:pt x="6974" y="73657"/>
                  </a:lnTo>
                  <a:lnTo>
                    <a:pt x="5486" y="76197"/>
                  </a:lnTo>
                  <a:lnTo>
                    <a:pt x="1061" y="82315"/>
                  </a:lnTo>
                  <a:lnTo>
                    <a:pt x="698" y="83663"/>
                  </a:lnTo>
                  <a:lnTo>
                    <a:pt x="455" y="85409"/>
                  </a:lnTo>
                  <a:lnTo>
                    <a:pt x="0" y="91087"/>
                  </a:lnTo>
                  <a:lnTo>
                    <a:pt x="2242" y="93541"/>
                  </a:lnTo>
                  <a:lnTo>
                    <a:pt x="4025" y="95380"/>
                  </a:lnTo>
                  <a:lnTo>
                    <a:pt x="5214" y="95760"/>
                  </a:lnTo>
                  <a:lnTo>
                    <a:pt x="6006" y="95167"/>
                  </a:lnTo>
                  <a:lnTo>
                    <a:pt x="6535" y="93925"/>
                  </a:lnTo>
                  <a:lnTo>
                    <a:pt x="7733" y="93096"/>
                  </a:lnTo>
                  <a:lnTo>
                    <a:pt x="9379" y="92544"/>
                  </a:lnTo>
                  <a:lnTo>
                    <a:pt x="11323" y="92176"/>
                  </a:lnTo>
                  <a:lnTo>
                    <a:pt x="13466" y="91084"/>
                  </a:lnTo>
                  <a:lnTo>
                    <a:pt x="15741" y="89509"/>
                  </a:lnTo>
                  <a:lnTo>
                    <a:pt x="18104" y="87613"/>
                  </a:lnTo>
                  <a:lnTo>
                    <a:pt x="20527" y="86349"/>
                  </a:lnTo>
                  <a:lnTo>
                    <a:pt x="22989" y="85506"/>
                  </a:lnTo>
                  <a:lnTo>
                    <a:pt x="25476" y="84944"/>
                  </a:lnTo>
                  <a:lnTo>
                    <a:pt x="27981" y="83723"/>
                  </a:lnTo>
                  <a:lnTo>
                    <a:pt x="30498" y="82062"/>
                  </a:lnTo>
                  <a:lnTo>
                    <a:pt x="33022" y="80108"/>
                  </a:lnTo>
                  <a:lnTo>
                    <a:pt x="35552" y="77959"/>
                  </a:lnTo>
                  <a:lnTo>
                    <a:pt x="38085" y="75679"/>
                  </a:lnTo>
                  <a:lnTo>
                    <a:pt x="43158" y="70889"/>
                  </a:lnTo>
                  <a:lnTo>
                    <a:pt x="60931" y="53327"/>
                  </a:lnTo>
                  <a:lnTo>
                    <a:pt x="78711" y="35559"/>
                  </a:lnTo>
                  <a:lnTo>
                    <a:pt x="80404" y="33020"/>
                  </a:lnTo>
                  <a:lnTo>
                    <a:pt x="81533" y="30480"/>
                  </a:lnTo>
                  <a:lnTo>
                    <a:pt x="82286" y="27940"/>
                  </a:lnTo>
                  <a:lnTo>
                    <a:pt x="83635" y="26247"/>
                  </a:lnTo>
                  <a:lnTo>
                    <a:pt x="85379" y="25118"/>
                  </a:lnTo>
                  <a:lnTo>
                    <a:pt x="90219" y="23306"/>
                  </a:lnTo>
                  <a:lnTo>
                    <a:pt x="90617" y="22311"/>
                  </a:lnTo>
                  <a:lnTo>
                    <a:pt x="90881" y="20801"/>
                  </a:lnTo>
                  <a:lnTo>
                    <a:pt x="91058" y="18947"/>
                  </a:lnTo>
                  <a:lnTo>
                    <a:pt x="90328" y="17712"/>
                  </a:lnTo>
                  <a:lnTo>
                    <a:pt x="88996" y="16887"/>
                  </a:lnTo>
                  <a:lnTo>
                    <a:pt x="87261" y="16338"/>
                  </a:lnTo>
                  <a:lnTo>
                    <a:pt x="86104" y="15126"/>
                  </a:lnTo>
                  <a:lnTo>
                    <a:pt x="85333" y="13470"/>
                  </a:lnTo>
                  <a:lnTo>
                    <a:pt x="84819" y="11521"/>
                  </a:lnTo>
                  <a:lnTo>
                    <a:pt x="83630" y="10220"/>
                  </a:lnTo>
                  <a:lnTo>
                    <a:pt x="81990" y="9354"/>
                  </a:lnTo>
                  <a:lnTo>
                    <a:pt x="80050" y="8776"/>
                  </a:lnTo>
                  <a:lnTo>
                    <a:pt x="77911" y="8390"/>
                  </a:lnTo>
                  <a:lnTo>
                    <a:pt x="75637" y="8134"/>
                  </a:lnTo>
                  <a:lnTo>
                    <a:pt x="73275" y="7963"/>
                  </a:lnTo>
                  <a:lnTo>
                    <a:pt x="71701" y="7002"/>
                  </a:lnTo>
                  <a:lnTo>
                    <a:pt x="70651" y="5515"/>
                  </a:lnTo>
                  <a:lnTo>
                    <a:pt x="69951" y="3677"/>
                  </a:lnTo>
                  <a:lnTo>
                    <a:pt x="68638" y="2452"/>
                  </a:lnTo>
                  <a:lnTo>
                    <a:pt x="66916" y="1634"/>
                  </a:lnTo>
                  <a:lnTo>
                    <a:pt x="64920" y="1090"/>
                  </a:lnTo>
                  <a:lnTo>
                    <a:pt x="62744" y="726"/>
                  </a:lnTo>
                  <a:lnTo>
                    <a:pt x="60446" y="484"/>
                  </a:lnTo>
                  <a:lnTo>
                    <a:pt x="58068" y="323"/>
                  </a:lnTo>
                  <a:lnTo>
                    <a:pt x="55636" y="216"/>
                  </a:lnTo>
                  <a:lnTo>
                    <a:pt x="47168" y="28"/>
                  </a:lnTo>
                  <a:lnTo>
                    <a:pt x="304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Annotation807"/>
            <p:cNvSpPr/>
            <p:nvPr/>
          </p:nvSpPr>
          <p:spPr>
            <a:xfrm>
              <a:off x="4572000" y="5036820"/>
              <a:ext cx="38101" cy="91439"/>
            </a:xfrm>
            <a:custGeom>
              <a:avLst/>
              <a:gdLst/>
              <a:ahLst/>
              <a:cxnLst/>
              <a:rect l="0" t="0" r="0" b="0"/>
              <a:pathLst>
                <a:path w="38101" h="91439">
                  <a:moveTo>
                    <a:pt x="22860" y="0"/>
                  </a:moveTo>
                  <a:lnTo>
                    <a:pt x="15240" y="0"/>
                  </a:lnTo>
                  <a:lnTo>
                    <a:pt x="15240" y="25524"/>
                  </a:lnTo>
                  <a:lnTo>
                    <a:pt x="14394" y="27176"/>
                  </a:lnTo>
                  <a:lnTo>
                    <a:pt x="12983" y="28278"/>
                  </a:lnTo>
                  <a:lnTo>
                    <a:pt x="11195" y="29012"/>
                  </a:lnTo>
                  <a:lnTo>
                    <a:pt x="10003" y="31194"/>
                  </a:lnTo>
                  <a:lnTo>
                    <a:pt x="9209" y="34343"/>
                  </a:lnTo>
                  <a:lnTo>
                    <a:pt x="8679" y="38136"/>
                  </a:lnTo>
                  <a:lnTo>
                    <a:pt x="8326" y="41510"/>
                  </a:lnTo>
                  <a:lnTo>
                    <a:pt x="8091" y="44607"/>
                  </a:lnTo>
                  <a:lnTo>
                    <a:pt x="7934" y="47518"/>
                  </a:lnTo>
                  <a:lnTo>
                    <a:pt x="6983" y="49458"/>
                  </a:lnTo>
                  <a:lnTo>
                    <a:pt x="5502" y="50752"/>
                  </a:lnTo>
                  <a:lnTo>
                    <a:pt x="3668" y="51615"/>
                  </a:lnTo>
                  <a:lnTo>
                    <a:pt x="2445" y="53037"/>
                  </a:lnTo>
                  <a:lnTo>
                    <a:pt x="1630" y="54831"/>
                  </a:lnTo>
                  <a:lnTo>
                    <a:pt x="1087" y="56875"/>
                  </a:lnTo>
                  <a:lnTo>
                    <a:pt x="725" y="59083"/>
                  </a:lnTo>
                  <a:lnTo>
                    <a:pt x="483" y="61402"/>
                  </a:lnTo>
                  <a:lnTo>
                    <a:pt x="322" y="63795"/>
                  </a:lnTo>
                  <a:lnTo>
                    <a:pt x="214" y="66237"/>
                  </a:lnTo>
                  <a:lnTo>
                    <a:pt x="29" y="74721"/>
                  </a:lnTo>
                  <a:lnTo>
                    <a:pt x="0" y="91095"/>
                  </a:lnTo>
                  <a:lnTo>
                    <a:pt x="846" y="91210"/>
                  </a:lnTo>
                  <a:lnTo>
                    <a:pt x="2258" y="91287"/>
                  </a:lnTo>
                  <a:lnTo>
                    <a:pt x="7306" y="91431"/>
                  </a:lnTo>
                  <a:lnTo>
                    <a:pt x="11572" y="91438"/>
                  </a:lnTo>
                  <a:lnTo>
                    <a:pt x="13642" y="90592"/>
                  </a:lnTo>
                  <a:lnTo>
                    <a:pt x="15868" y="89181"/>
                  </a:lnTo>
                  <a:lnTo>
                    <a:pt x="21479" y="84879"/>
                  </a:lnTo>
                  <a:lnTo>
                    <a:pt x="22786" y="83679"/>
                  </a:lnTo>
                  <a:lnTo>
                    <a:pt x="29300" y="77352"/>
                  </a:lnTo>
                  <a:lnTo>
                    <a:pt x="34175" y="72496"/>
                  </a:lnTo>
                  <a:lnTo>
                    <a:pt x="35484" y="70344"/>
                  </a:lnTo>
                  <a:lnTo>
                    <a:pt x="36356" y="68063"/>
                  </a:lnTo>
                  <a:lnTo>
                    <a:pt x="37756" y="62363"/>
                  </a:lnTo>
                  <a:lnTo>
                    <a:pt x="37871" y="61049"/>
                  </a:lnTo>
                  <a:lnTo>
                    <a:pt x="37947" y="59326"/>
                  </a:lnTo>
                  <a:lnTo>
                    <a:pt x="38033" y="55154"/>
                  </a:lnTo>
                  <a:lnTo>
                    <a:pt x="38100" y="22861"/>
                  </a:lnTo>
                  <a:lnTo>
                    <a:pt x="3048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Annotation808"/>
            <p:cNvSpPr/>
            <p:nvPr/>
          </p:nvSpPr>
          <p:spPr>
            <a:xfrm>
              <a:off x="4411981" y="4671071"/>
              <a:ext cx="160020" cy="236206"/>
            </a:xfrm>
            <a:custGeom>
              <a:avLst/>
              <a:gdLst/>
              <a:ahLst/>
              <a:cxnLst/>
              <a:rect l="0" t="0" r="0" b="0"/>
              <a:pathLst>
                <a:path w="160020" h="236206">
                  <a:moveTo>
                    <a:pt x="129539" y="45709"/>
                  </a:moveTo>
                  <a:lnTo>
                    <a:pt x="129539" y="39148"/>
                  </a:lnTo>
                  <a:lnTo>
                    <a:pt x="125494" y="34358"/>
                  </a:lnTo>
                  <a:lnTo>
                    <a:pt x="124302" y="32214"/>
                  </a:lnTo>
                  <a:lnTo>
                    <a:pt x="121778" y="25153"/>
                  </a:lnTo>
                  <a:lnTo>
                    <a:pt x="116892" y="18546"/>
                  </a:lnTo>
                  <a:lnTo>
                    <a:pt x="112554" y="13627"/>
                  </a:lnTo>
                  <a:lnTo>
                    <a:pt x="110595" y="11621"/>
                  </a:lnTo>
                  <a:lnTo>
                    <a:pt x="109290" y="9437"/>
                  </a:lnTo>
                  <a:lnTo>
                    <a:pt x="107194" y="2106"/>
                  </a:lnTo>
                  <a:lnTo>
                    <a:pt x="107023" y="1400"/>
                  </a:lnTo>
                  <a:lnTo>
                    <a:pt x="106061" y="930"/>
                  </a:lnTo>
                  <a:lnTo>
                    <a:pt x="101510" y="268"/>
                  </a:lnTo>
                  <a:lnTo>
                    <a:pt x="99155" y="0"/>
                  </a:lnTo>
                  <a:lnTo>
                    <a:pt x="99079" y="6075"/>
                  </a:lnTo>
                  <a:lnTo>
                    <a:pt x="99068" y="10596"/>
                  </a:lnTo>
                  <a:lnTo>
                    <a:pt x="98219" y="14680"/>
                  </a:lnTo>
                  <a:lnTo>
                    <a:pt x="96805" y="19943"/>
                  </a:lnTo>
                  <a:lnTo>
                    <a:pt x="95017" y="25992"/>
                  </a:lnTo>
                  <a:lnTo>
                    <a:pt x="92977" y="31717"/>
                  </a:lnTo>
                  <a:lnTo>
                    <a:pt x="90771" y="37228"/>
                  </a:lnTo>
                  <a:lnTo>
                    <a:pt x="88454" y="42595"/>
                  </a:lnTo>
                  <a:lnTo>
                    <a:pt x="86062" y="48713"/>
                  </a:lnTo>
                  <a:lnTo>
                    <a:pt x="81147" y="62284"/>
                  </a:lnTo>
                  <a:lnTo>
                    <a:pt x="78651" y="70306"/>
                  </a:lnTo>
                  <a:lnTo>
                    <a:pt x="73620" y="88250"/>
                  </a:lnTo>
                  <a:lnTo>
                    <a:pt x="63492" y="126518"/>
                  </a:lnTo>
                  <a:lnTo>
                    <a:pt x="58416" y="143430"/>
                  </a:lnTo>
                  <a:lnTo>
                    <a:pt x="50798" y="167233"/>
                  </a:lnTo>
                  <a:lnTo>
                    <a:pt x="48258" y="174138"/>
                  </a:lnTo>
                  <a:lnTo>
                    <a:pt x="45719" y="180435"/>
                  </a:lnTo>
                  <a:lnTo>
                    <a:pt x="43179" y="186326"/>
                  </a:lnTo>
                  <a:lnTo>
                    <a:pt x="38099" y="197388"/>
                  </a:lnTo>
                  <a:lnTo>
                    <a:pt x="35560" y="202708"/>
                  </a:lnTo>
                  <a:lnTo>
                    <a:pt x="33866" y="207949"/>
                  </a:lnTo>
                  <a:lnTo>
                    <a:pt x="32737" y="213135"/>
                  </a:lnTo>
                  <a:lnTo>
                    <a:pt x="31985" y="218286"/>
                  </a:lnTo>
                  <a:lnTo>
                    <a:pt x="31483" y="222568"/>
                  </a:lnTo>
                  <a:lnTo>
                    <a:pt x="30925" y="229581"/>
                  </a:lnTo>
                  <a:lnTo>
                    <a:pt x="30480" y="236205"/>
                  </a:lnTo>
                  <a:lnTo>
                    <a:pt x="30480" y="232163"/>
                  </a:lnTo>
                  <a:lnTo>
                    <a:pt x="29633" y="230125"/>
                  </a:lnTo>
                  <a:lnTo>
                    <a:pt x="25242" y="224058"/>
                  </a:lnTo>
                  <a:lnTo>
                    <a:pt x="23919" y="222342"/>
                  </a:lnTo>
                  <a:lnTo>
                    <a:pt x="23330" y="219322"/>
                  </a:lnTo>
                  <a:lnTo>
                    <a:pt x="23173" y="217331"/>
                  </a:lnTo>
                  <a:lnTo>
                    <a:pt x="22222" y="215157"/>
                  </a:lnTo>
                  <a:lnTo>
                    <a:pt x="18907" y="210484"/>
                  </a:lnTo>
                  <a:lnTo>
                    <a:pt x="16838" y="208899"/>
                  </a:lnTo>
                  <a:lnTo>
                    <a:pt x="14612" y="207842"/>
                  </a:lnTo>
                  <a:lnTo>
                    <a:pt x="12281" y="207137"/>
                  </a:lnTo>
                  <a:lnTo>
                    <a:pt x="10727" y="205822"/>
                  </a:lnTo>
                  <a:lnTo>
                    <a:pt x="9691" y="204098"/>
                  </a:lnTo>
                  <a:lnTo>
                    <a:pt x="8540" y="199924"/>
                  </a:lnTo>
                  <a:lnTo>
                    <a:pt x="7801" y="192604"/>
                  </a:lnTo>
                  <a:lnTo>
                    <a:pt x="7655" y="190907"/>
                  </a:lnTo>
                  <a:lnTo>
                    <a:pt x="3585" y="190613"/>
                  </a:lnTo>
                  <a:lnTo>
                    <a:pt x="0" y="190489"/>
                  </a:lnTo>
                  <a:lnTo>
                    <a:pt x="6560" y="197050"/>
                  </a:lnTo>
                  <a:lnTo>
                    <a:pt x="9406" y="197638"/>
                  </a:lnTo>
                  <a:lnTo>
                    <a:pt x="13494" y="197900"/>
                  </a:lnTo>
                  <a:lnTo>
                    <a:pt x="21458" y="198082"/>
                  </a:lnTo>
                  <a:lnTo>
                    <a:pt x="26490" y="198100"/>
                  </a:lnTo>
                  <a:lnTo>
                    <a:pt x="29513" y="197257"/>
                  </a:lnTo>
                  <a:lnTo>
                    <a:pt x="33221" y="195847"/>
                  </a:lnTo>
                  <a:lnTo>
                    <a:pt x="37387" y="194061"/>
                  </a:lnTo>
                  <a:lnTo>
                    <a:pt x="41858" y="192871"/>
                  </a:lnTo>
                  <a:lnTo>
                    <a:pt x="46532" y="192077"/>
                  </a:lnTo>
                  <a:lnTo>
                    <a:pt x="51341" y="191548"/>
                  </a:lnTo>
                  <a:lnTo>
                    <a:pt x="55394" y="190348"/>
                  </a:lnTo>
                  <a:lnTo>
                    <a:pt x="58942" y="188702"/>
                  </a:lnTo>
                  <a:lnTo>
                    <a:pt x="62155" y="186758"/>
                  </a:lnTo>
                  <a:lnTo>
                    <a:pt x="65989" y="184614"/>
                  </a:lnTo>
                  <a:lnTo>
                    <a:pt x="74766" y="179976"/>
                  </a:lnTo>
                  <a:lnTo>
                    <a:pt x="80323" y="177554"/>
                  </a:lnTo>
                  <a:lnTo>
                    <a:pt x="86568" y="175092"/>
                  </a:lnTo>
                  <a:lnTo>
                    <a:pt x="93272" y="172604"/>
                  </a:lnTo>
                  <a:lnTo>
                    <a:pt x="99435" y="170099"/>
                  </a:lnTo>
                  <a:lnTo>
                    <a:pt x="105236" y="167582"/>
                  </a:lnTo>
                  <a:lnTo>
                    <a:pt x="110797" y="165058"/>
                  </a:lnTo>
                  <a:lnTo>
                    <a:pt x="117044" y="161682"/>
                  </a:lnTo>
                  <a:lnTo>
                    <a:pt x="123750" y="157737"/>
                  </a:lnTo>
                  <a:lnTo>
                    <a:pt x="130759" y="153414"/>
                  </a:lnTo>
                  <a:lnTo>
                    <a:pt x="137126" y="149686"/>
                  </a:lnTo>
                  <a:lnTo>
                    <a:pt x="160019" y="1371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Annotation809"/>
            <p:cNvSpPr/>
            <p:nvPr/>
          </p:nvSpPr>
          <p:spPr>
            <a:xfrm>
              <a:off x="3413885" y="5273048"/>
              <a:ext cx="213236" cy="137152"/>
            </a:xfrm>
            <a:custGeom>
              <a:avLst/>
              <a:gdLst/>
              <a:ahLst/>
              <a:cxnLst/>
              <a:rect l="0" t="0" r="0" b="0"/>
              <a:pathLst>
                <a:path w="213236" h="137152">
                  <a:moveTo>
                    <a:pt x="83695" y="30472"/>
                  </a:moveTo>
                  <a:lnTo>
                    <a:pt x="77134" y="17351"/>
                  </a:lnTo>
                  <a:lnTo>
                    <a:pt x="75934" y="16644"/>
                  </a:lnTo>
                  <a:lnTo>
                    <a:pt x="69607" y="15418"/>
                  </a:lnTo>
                  <a:lnTo>
                    <a:pt x="69223" y="14509"/>
                  </a:lnTo>
                  <a:lnTo>
                    <a:pt x="68796" y="11242"/>
                  </a:lnTo>
                  <a:lnTo>
                    <a:pt x="68457" y="7640"/>
                  </a:lnTo>
                  <a:lnTo>
                    <a:pt x="75016" y="1054"/>
                  </a:lnTo>
                  <a:lnTo>
                    <a:pt x="77862" y="464"/>
                  </a:lnTo>
                  <a:lnTo>
                    <a:pt x="83774" y="54"/>
                  </a:lnTo>
                  <a:lnTo>
                    <a:pt x="94200" y="0"/>
                  </a:lnTo>
                  <a:lnTo>
                    <a:pt x="96624" y="844"/>
                  </a:lnTo>
                  <a:lnTo>
                    <a:pt x="101577" y="4040"/>
                  </a:lnTo>
                  <a:lnTo>
                    <a:pt x="106600" y="6024"/>
                  </a:lnTo>
                  <a:lnTo>
                    <a:pt x="111655" y="6906"/>
                  </a:lnTo>
                  <a:lnTo>
                    <a:pt x="116724" y="7299"/>
                  </a:lnTo>
                  <a:lnTo>
                    <a:pt x="118414" y="8250"/>
                  </a:lnTo>
                  <a:lnTo>
                    <a:pt x="119541" y="9731"/>
                  </a:lnTo>
                  <a:lnTo>
                    <a:pt x="120292" y="11564"/>
                  </a:lnTo>
                  <a:lnTo>
                    <a:pt x="121640" y="13634"/>
                  </a:lnTo>
                  <a:lnTo>
                    <a:pt x="123385" y="15859"/>
                  </a:lnTo>
                  <a:lnTo>
                    <a:pt x="125395" y="18190"/>
                  </a:lnTo>
                  <a:lnTo>
                    <a:pt x="126735" y="20591"/>
                  </a:lnTo>
                  <a:lnTo>
                    <a:pt x="127628" y="23038"/>
                  </a:lnTo>
                  <a:lnTo>
                    <a:pt x="128224" y="25516"/>
                  </a:lnTo>
                  <a:lnTo>
                    <a:pt x="127774" y="28014"/>
                  </a:lnTo>
                  <a:lnTo>
                    <a:pt x="126628" y="30527"/>
                  </a:lnTo>
                  <a:lnTo>
                    <a:pt x="125016" y="33049"/>
                  </a:lnTo>
                  <a:lnTo>
                    <a:pt x="123942" y="35576"/>
                  </a:lnTo>
                  <a:lnTo>
                    <a:pt x="123227" y="38108"/>
                  </a:lnTo>
                  <a:lnTo>
                    <a:pt x="122750" y="40642"/>
                  </a:lnTo>
                  <a:lnTo>
                    <a:pt x="121585" y="44026"/>
                  </a:lnTo>
                  <a:lnTo>
                    <a:pt x="119962" y="47974"/>
                  </a:lnTo>
                  <a:lnTo>
                    <a:pt x="118033" y="52301"/>
                  </a:lnTo>
                  <a:lnTo>
                    <a:pt x="115900" y="56031"/>
                  </a:lnTo>
                  <a:lnTo>
                    <a:pt x="113632" y="59365"/>
                  </a:lnTo>
                  <a:lnTo>
                    <a:pt x="111273" y="62434"/>
                  </a:lnTo>
                  <a:lnTo>
                    <a:pt x="108007" y="66173"/>
                  </a:lnTo>
                  <a:lnTo>
                    <a:pt x="104136" y="70360"/>
                  </a:lnTo>
                  <a:lnTo>
                    <a:pt x="99862" y="74844"/>
                  </a:lnTo>
                  <a:lnTo>
                    <a:pt x="95319" y="78680"/>
                  </a:lnTo>
                  <a:lnTo>
                    <a:pt x="90598" y="82084"/>
                  </a:lnTo>
                  <a:lnTo>
                    <a:pt x="85757" y="85200"/>
                  </a:lnTo>
                  <a:lnTo>
                    <a:pt x="81683" y="88971"/>
                  </a:lnTo>
                  <a:lnTo>
                    <a:pt x="78120" y="93178"/>
                  </a:lnTo>
                  <a:lnTo>
                    <a:pt x="74899" y="97676"/>
                  </a:lnTo>
                  <a:lnTo>
                    <a:pt x="71057" y="101521"/>
                  </a:lnTo>
                  <a:lnTo>
                    <a:pt x="66803" y="104932"/>
                  </a:lnTo>
                  <a:lnTo>
                    <a:pt x="62274" y="108052"/>
                  </a:lnTo>
                  <a:lnTo>
                    <a:pt x="57560" y="110979"/>
                  </a:lnTo>
                  <a:lnTo>
                    <a:pt x="52725" y="113777"/>
                  </a:lnTo>
                  <a:lnTo>
                    <a:pt x="42837" y="119143"/>
                  </a:lnTo>
                  <a:lnTo>
                    <a:pt x="32798" y="124350"/>
                  </a:lnTo>
                  <a:lnTo>
                    <a:pt x="28597" y="126077"/>
                  </a:lnTo>
                  <a:lnTo>
                    <a:pt x="24949" y="127229"/>
                  </a:lnTo>
                  <a:lnTo>
                    <a:pt x="21671" y="127997"/>
                  </a:lnTo>
                  <a:lnTo>
                    <a:pt x="19486" y="129355"/>
                  </a:lnTo>
                  <a:lnTo>
                    <a:pt x="18029" y="131108"/>
                  </a:lnTo>
                  <a:lnTo>
                    <a:pt x="17058" y="133122"/>
                  </a:lnTo>
                  <a:lnTo>
                    <a:pt x="15563" y="134466"/>
                  </a:lnTo>
                  <a:lnTo>
                    <a:pt x="13721" y="135361"/>
                  </a:lnTo>
                  <a:lnTo>
                    <a:pt x="9415" y="136356"/>
                  </a:lnTo>
                  <a:lnTo>
                    <a:pt x="3078" y="136916"/>
                  </a:lnTo>
                  <a:lnTo>
                    <a:pt x="0" y="137143"/>
                  </a:lnTo>
                  <a:lnTo>
                    <a:pt x="10492" y="137151"/>
                  </a:lnTo>
                  <a:lnTo>
                    <a:pt x="12879" y="136305"/>
                  </a:lnTo>
                  <a:lnTo>
                    <a:pt x="17790" y="133107"/>
                  </a:lnTo>
                  <a:lnTo>
                    <a:pt x="22795" y="131121"/>
                  </a:lnTo>
                  <a:lnTo>
                    <a:pt x="28688" y="130238"/>
                  </a:lnTo>
                  <a:lnTo>
                    <a:pt x="32630" y="130003"/>
                  </a:lnTo>
                  <a:lnTo>
                    <a:pt x="36952" y="129846"/>
                  </a:lnTo>
                  <a:lnTo>
                    <a:pt x="41527" y="128895"/>
                  </a:lnTo>
                  <a:lnTo>
                    <a:pt x="46269" y="127413"/>
                  </a:lnTo>
                  <a:lnTo>
                    <a:pt x="51124" y="125580"/>
                  </a:lnTo>
                  <a:lnTo>
                    <a:pt x="56055" y="123511"/>
                  </a:lnTo>
                  <a:lnTo>
                    <a:pt x="61034" y="121285"/>
                  </a:lnTo>
                  <a:lnTo>
                    <a:pt x="66048" y="118954"/>
                  </a:lnTo>
                  <a:lnTo>
                    <a:pt x="71083" y="117400"/>
                  </a:lnTo>
                  <a:lnTo>
                    <a:pt x="76134" y="116365"/>
                  </a:lnTo>
                  <a:lnTo>
                    <a:pt x="81194" y="115673"/>
                  </a:lnTo>
                  <a:lnTo>
                    <a:pt x="87108" y="114366"/>
                  </a:lnTo>
                  <a:lnTo>
                    <a:pt x="93590" y="112648"/>
                  </a:lnTo>
                  <a:lnTo>
                    <a:pt x="100452" y="110657"/>
                  </a:lnTo>
                  <a:lnTo>
                    <a:pt x="106719" y="108482"/>
                  </a:lnTo>
                  <a:lnTo>
                    <a:pt x="112592" y="106186"/>
                  </a:lnTo>
                  <a:lnTo>
                    <a:pt x="118199" y="103808"/>
                  </a:lnTo>
                  <a:lnTo>
                    <a:pt x="128945" y="98908"/>
                  </a:lnTo>
                  <a:lnTo>
                    <a:pt x="134182" y="96416"/>
                  </a:lnTo>
                  <a:lnTo>
                    <a:pt x="140212" y="94755"/>
                  </a:lnTo>
                  <a:lnTo>
                    <a:pt x="146774" y="93648"/>
                  </a:lnTo>
                  <a:lnTo>
                    <a:pt x="153688" y="92909"/>
                  </a:lnTo>
                  <a:lnTo>
                    <a:pt x="159989" y="91570"/>
                  </a:lnTo>
                  <a:lnTo>
                    <a:pt x="165885" y="89830"/>
                  </a:lnTo>
                  <a:lnTo>
                    <a:pt x="171508" y="87824"/>
                  </a:lnTo>
                  <a:lnTo>
                    <a:pt x="176951" y="86487"/>
                  </a:lnTo>
                  <a:lnTo>
                    <a:pt x="182272" y="85595"/>
                  </a:lnTo>
                  <a:lnTo>
                    <a:pt x="187513" y="85001"/>
                  </a:lnTo>
                  <a:lnTo>
                    <a:pt x="191853" y="83758"/>
                  </a:lnTo>
                  <a:lnTo>
                    <a:pt x="195594" y="82083"/>
                  </a:lnTo>
                  <a:lnTo>
                    <a:pt x="202008" y="77963"/>
                  </a:lnTo>
                  <a:lnTo>
                    <a:pt x="204903" y="75680"/>
                  </a:lnTo>
                  <a:lnTo>
                    <a:pt x="213235" y="685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Annotation810"/>
            <p:cNvSpPr/>
            <p:nvPr/>
          </p:nvSpPr>
          <p:spPr>
            <a:xfrm>
              <a:off x="3604260" y="5190279"/>
              <a:ext cx="91441" cy="235111"/>
            </a:xfrm>
            <a:custGeom>
              <a:avLst/>
              <a:gdLst/>
              <a:ahLst/>
              <a:cxnLst/>
              <a:rect l="0" t="0" r="0" b="0"/>
              <a:pathLst>
                <a:path w="91441" h="235111">
                  <a:moveTo>
                    <a:pt x="91440" y="6561"/>
                  </a:moveTo>
                  <a:lnTo>
                    <a:pt x="84879" y="0"/>
                  </a:lnTo>
                  <a:lnTo>
                    <a:pt x="84526" y="494"/>
                  </a:lnTo>
                  <a:lnTo>
                    <a:pt x="83913" y="5595"/>
                  </a:lnTo>
                  <a:lnTo>
                    <a:pt x="83848" y="10319"/>
                  </a:lnTo>
                  <a:lnTo>
                    <a:pt x="82992" y="12453"/>
                  </a:lnTo>
                  <a:lnTo>
                    <a:pt x="81574" y="14723"/>
                  </a:lnTo>
                  <a:lnTo>
                    <a:pt x="79783" y="17082"/>
                  </a:lnTo>
                  <a:lnTo>
                    <a:pt x="77792" y="21961"/>
                  </a:lnTo>
                  <a:lnTo>
                    <a:pt x="76061" y="28645"/>
                  </a:lnTo>
                  <a:lnTo>
                    <a:pt x="72469" y="40083"/>
                  </a:lnTo>
                  <a:lnTo>
                    <a:pt x="70327" y="45842"/>
                  </a:lnTo>
                  <a:lnTo>
                    <a:pt x="68051" y="51375"/>
                  </a:lnTo>
                  <a:lnTo>
                    <a:pt x="65687" y="56757"/>
                  </a:lnTo>
                  <a:lnTo>
                    <a:pt x="63265" y="62885"/>
                  </a:lnTo>
                  <a:lnTo>
                    <a:pt x="58316" y="76467"/>
                  </a:lnTo>
                  <a:lnTo>
                    <a:pt x="54964" y="83645"/>
                  </a:lnTo>
                  <a:lnTo>
                    <a:pt x="51035" y="90971"/>
                  </a:lnTo>
                  <a:lnTo>
                    <a:pt x="46724" y="98394"/>
                  </a:lnTo>
                  <a:lnTo>
                    <a:pt x="43003" y="105883"/>
                  </a:lnTo>
                  <a:lnTo>
                    <a:pt x="39676" y="113416"/>
                  </a:lnTo>
                  <a:lnTo>
                    <a:pt x="36610" y="120977"/>
                  </a:lnTo>
                  <a:lnTo>
                    <a:pt x="30947" y="136152"/>
                  </a:lnTo>
                  <a:lnTo>
                    <a:pt x="28251" y="143755"/>
                  </a:lnTo>
                  <a:lnTo>
                    <a:pt x="26454" y="151364"/>
                  </a:lnTo>
                  <a:lnTo>
                    <a:pt x="25256" y="158976"/>
                  </a:lnTo>
                  <a:lnTo>
                    <a:pt x="24458" y="166591"/>
                  </a:lnTo>
                  <a:lnTo>
                    <a:pt x="23078" y="173361"/>
                  </a:lnTo>
                  <a:lnTo>
                    <a:pt x="21312" y="179568"/>
                  </a:lnTo>
                  <a:lnTo>
                    <a:pt x="19289" y="185399"/>
                  </a:lnTo>
                  <a:lnTo>
                    <a:pt x="17939" y="190979"/>
                  </a:lnTo>
                  <a:lnTo>
                    <a:pt x="17039" y="196393"/>
                  </a:lnTo>
                  <a:lnTo>
                    <a:pt x="16440" y="201696"/>
                  </a:lnTo>
                  <a:lnTo>
                    <a:pt x="16040" y="206924"/>
                  </a:lnTo>
                  <a:lnTo>
                    <a:pt x="15773" y="212103"/>
                  </a:lnTo>
                  <a:lnTo>
                    <a:pt x="15398" y="225225"/>
                  </a:lnTo>
                  <a:lnTo>
                    <a:pt x="15345" y="228536"/>
                  </a:lnTo>
                  <a:lnTo>
                    <a:pt x="16157" y="230745"/>
                  </a:lnTo>
                  <a:lnTo>
                    <a:pt x="17545" y="232217"/>
                  </a:lnTo>
                  <a:lnTo>
                    <a:pt x="21811" y="234580"/>
                  </a:lnTo>
                  <a:lnTo>
                    <a:pt x="24651" y="234902"/>
                  </a:lnTo>
                  <a:lnTo>
                    <a:pt x="26594" y="234989"/>
                  </a:lnTo>
                  <a:lnTo>
                    <a:pt x="31011" y="235084"/>
                  </a:lnTo>
                  <a:lnTo>
                    <a:pt x="33373" y="235110"/>
                  </a:lnTo>
                  <a:lnTo>
                    <a:pt x="35796" y="234280"/>
                  </a:lnTo>
                  <a:lnTo>
                    <a:pt x="38257" y="232881"/>
                  </a:lnTo>
                  <a:lnTo>
                    <a:pt x="40745" y="231101"/>
                  </a:lnTo>
                  <a:lnTo>
                    <a:pt x="43250" y="229914"/>
                  </a:lnTo>
                  <a:lnTo>
                    <a:pt x="45767" y="229123"/>
                  </a:lnTo>
                  <a:lnTo>
                    <a:pt x="48291" y="228596"/>
                  </a:lnTo>
                  <a:lnTo>
                    <a:pt x="50821" y="227398"/>
                  </a:lnTo>
                  <a:lnTo>
                    <a:pt x="53354" y="225752"/>
                  </a:lnTo>
                  <a:lnTo>
                    <a:pt x="55889" y="223809"/>
                  </a:lnTo>
                  <a:lnTo>
                    <a:pt x="58426" y="222512"/>
                  </a:lnTo>
                  <a:lnTo>
                    <a:pt x="60964" y="221649"/>
                  </a:lnTo>
                  <a:lnTo>
                    <a:pt x="63503" y="221073"/>
                  </a:lnTo>
                  <a:lnTo>
                    <a:pt x="65195" y="219842"/>
                  </a:lnTo>
                  <a:lnTo>
                    <a:pt x="66323" y="218175"/>
                  </a:lnTo>
                  <a:lnTo>
                    <a:pt x="67577" y="214065"/>
                  </a:lnTo>
                  <a:lnTo>
                    <a:pt x="68134" y="209416"/>
                  </a:lnTo>
                  <a:lnTo>
                    <a:pt x="69130" y="207838"/>
                  </a:lnTo>
                  <a:lnTo>
                    <a:pt x="70639" y="206785"/>
                  </a:lnTo>
                  <a:lnTo>
                    <a:pt x="72493" y="206084"/>
                  </a:lnTo>
                  <a:lnTo>
                    <a:pt x="73728" y="204770"/>
                  </a:lnTo>
                  <a:lnTo>
                    <a:pt x="74553" y="203047"/>
                  </a:lnTo>
                  <a:lnTo>
                    <a:pt x="75101" y="201051"/>
                  </a:lnTo>
                  <a:lnTo>
                    <a:pt x="74621" y="198875"/>
                  </a:lnTo>
                  <a:lnTo>
                    <a:pt x="71830" y="194198"/>
                  </a:lnTo>
                  <a:lnTo>
                    <a:pt x="70024" y="189298"/>
                  </a:lnTo>
                  <a:lnTo>
                    <a:pt x="69542" y="186805"/>
                  </a:lnTo>
                  <a:lnTo>
                    <a:pt x="68375" y="185144"/>
                  </a:lnTo>
                  <a:lnTo>
                    <a:pt x="66750" y="184037"/>
                  </a:lnTo>
                  <a:lnTo>
                    <a:pt x="64820" y="183298"/>
                  </a:lnTo>
                  <a:lnTo>
                    <a:pt x="62687" y="181959"/>
                  </a:lnTo>
                  <a:lnTo>
                    <a:pt x="60418" y="180220"/>
                  </a:lnTo>
                  <a:lnTo>
                    <a:pt x="58059" y="178213"/>
                  </a:lnTo>
                  <a:lnTo>
                    <a:pt x="55639" y="176876"/>
                  </a:lnTo>
                  <a:lnTo>
                    <a:pt x="53180" y="175985"/>
                  </a:lnTo>
                  <a:lnTo>
                    <a:pt x="50693" y="175390"/>
                  </a:lnTo>
                  <a:lnTo>
                    <a:pt x="48189" y="174147"/>
                  </a:lnTo>
                  <a:lnTo>
                    <a:pt x="45673" y="172472"/>
                  </a:lnTo>
                  <a:lnTo>
                    <a:pt x="39596" y="167744"/>
                  </a:lnTo>
                  <a:lnTo>
                    <a:pt x="37404" y="167356"/>
                  </a:lnTo>
                  <a:lnTo>
                    <a:pt x="34249" y="167098"/>
                  </a:lnTo>
                  <a:lnTo>
                    <a:pt x="30453" y="166925"/>
                  </a:lnTo>
                  <a:lnTo>
                    <a:pt x="27922" y="165965"/>
                  </a:lnTo>
                  <a:lnTo>
                    <a:pt x="26235" y="164476"/>
                  </a:lnTo>
                  <a:lnTo>
                    <a:pt x="25110" y="162638"/>
                  </a:lnTo>
                  <a:lnTo>
                    <a:pt x="23513" y="161413"/>
                  </a:lnTo>
                  <a:lnTo>
                    <a:pt x="21602" y="160595"/>
                  </a:lnTo>
                  <a:lnTo>
                    <a:pt x="16497" y="159283"/>
                  </a:lnTo>
                  <a:lnTo>
                    <a:pt x="15231" y="159176"/>
                  </a:lnTo>
                  <a:lnTo>
                    <a:pt x="13541" y="159104"/>
                  </a:lnTo>
                  <a:lnTo>
                    <a:pt x="9405" y="159024"/>
                  </a:lnTo>
                  <a:lnTo>
                    <a:pt x="0" y="1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Annotation811"/>
            <p:cNvSpPr/>
            <p:nvPr/>
          </p:nvSpPr>
          <p:spPr>
            <a:xfrm>
              <a:off x="3398529" y="5265422"/>
              <a:ext cx="129532" cy="76199"/>
            </a:xfrm>
            <a:custGeom>
              <a:avLst/>
              <a:gdLst/>
              <a:ahLst/>
              <a:cxnLst/>
              <a:rect l="0" t="0" r="0" b="0"/>
              <a:pathLst>
                <a:path w="129532" h="76199">
                  <a:moveTo>
                    <a:pt x="22852" y="60958"/>
                  </a:moveTo>
                  <a:lnTo>
                    <a:pt x="18807" y="52867"/>
                  </a:lnTo>
                  <a:lnTo>
                    <a:pt x="17614" y="49637"/>
                  </a:lnTo>
                  <a:lnTo>
                    <a:pt x="16820" y="46637"/>
                  </a:lnTo>
                  <a:lnTo>
                    <a:pt x="16290" y="43791"/>
                  </a:lnTo>
                  <a:lnTo>
                    <a:pt x="15938" y="41046"/>
                  </a:lnTo>
                  <a:lnTo>
                    <a:pt x="15702" y="38370"/>
                  </a:lnTo>
                  <a:lnTo>
                    <a:pt x="15545" y="35739"/>
                  </a:lnTo>
                  <a:lnTo>
                    <a:pt x="14594" y="33986"/>
                  </a:lnTo>
                  <a:lnTo>
                    <a:pt x="13113" y="32816"/>
                  </a:lnTo>
                  <a:lnTo>
                    <a:pt x="11280" y="32037"/>
                  </a:lnTo>
                  <a:lnTo>
                    <a:pt x="10056" y="30670"/>
                  </a:lnTo>
                  <a:lnTo>
                    <a:pt x="9242" y="28913"/>
                  </a:lnTo>
                  <a:lnTo>
                    <a:pt x="7707" y="23212"/>
                  </a:lnTo>
                  <a:lnTo>
                    <a:pt x="5396" y="23016"/>
                  </a:lnTo>
                  <a:lnTo>
                    <a:pt x="85" y="22861"/>
                  </a:lnTo>
                  <a:lnTo>
                    <a:pt x="34" y="20601"/>
                  </a:lnTo>
                  <a:lnTo>
                    <a:pt x="0" y="16297"/>
                  </a:lnTo>
                  <a:lnTo>
                    <a:pt x="843" y="15944"/>
                  </a:lnTo>
                  <a:lnTo>
                    <a:pt x="4039" y="15552"/>
                  </a:lnTo>
                  <a:lnTo>
                    <a:pt x="6077" y="14601"/>
                  </a:lnTo>
                  <a:lnTo>
                    <a:pt x="8282" y="13119"/>
                  </a:lnTo>
                  <a:lnTo>
                    <a:pt x="10598" y="11285"/>
                  </a:lnTo>
                  <a:lnTo>
                    <a:pt x="12990" y="10063"/>
                  </a:lnTo>
                  <a:lnTo>
                    <a:pt x="15430" y="9248"/>
                  </a:lnTo>
                  <a:lnTo>
                    <a:pt x="17904" y="8705"/>
                  </a:lnTo>
                  <a:lnTo>
                    <a:pt x="20399" y="7496"/>
                  </a:lnTo>
                  <a:lnTo>
                    <a:pt x="22910" y="5843"/>
                  </a:lnTo>
                  <a:lnTo>
                    <a:pt x="25430" y="3895"/>
                  </a:lnTo>
                  <a:lnTo>
                    <a:pt x="27958" y="2596"/>
                  </a:lnTo>
                  <a:lnTo>
                    <a:pt x="30488" y="1730"/>
                  </a:lnTo>
                  <a:lnTo>
                    <a:pt x="33023" y="1152"/>
                  </a:lnTo>
                  <a:lnTo>
                    <a:pt x="36406" y="767"/>
                  </a:lnTo>
                  <a:lnTo>
                    <a:pt x="40354" y="511"/>
                  </a:lnTo>
                  <a:lnTo>
                    <a:pt x="44680" y="340"/>
                  </a:lnTo>
                  <a:lnTo>
                    <a:pt x="54002" y="150"/>
                  </a:lnTo>
                  <a:lnTo>
                    <a:pt x="93537" y="0"/>
                  </a:lnTo>
                  <a:lnTo>
                    <a:pt x="96222" y="846"/>
                  </a:lnTo>
                  <a:lnTo>
                    <a:pt x="98858" y="2257"/>
                  </a:lnTo>
                  <a:lnTo>
                    <a:pt x="101463" y="4044"/>
                  </a:lnTo>
                  <a:lnTo>
                    <a:pt x="104892" y="6081"/>
                  </a:lnTo>
                  <a:lnTo>
                    <a:pt x="108872" y="8287"/>
                  </a:lnTo>
                  <a:lnTo>
                    <a:pt x="119335" y="13865"/>
                  </a:lnTo>
                  <a:lnTo>
                    <a:pt x="121041" y="15169"/>
                  </a:lnTo>
                  <a:lnTo>
                    <a:pt x="123024" y="16885"/>
                  </a:lnTo>
                  <a:lnTo>
                    <a:pt x="125193" y="18876"/>
                  </a:lnTo>
                  <a:lnTo>
                    <a:pt x="126639" y="21050"/>
                  </a:lnTo>
                  <a:lnTo>
                    <a:pt x="127603" y="23346"/>
                  </a:lnTo>
                  <a:lnTo>
                    <a:pt x="128245" y="25723"/>
                  </a:lnTo>
                  <a:lnTo>
                    <a:pt x="128674" y="28154"/>
                  </a:lnTo>
                  <a:lnTo>
                    <a:pt x="128960" y="30622"/>
                  </a:lnTo>
                  <a:lnTo>
                    <a:pt x="129150" y="33114"/>
                  </a:lnTo>
                  <a:lnTo>
                    <a:pt x="129277" y="35622"/>
                  </a:lnTo>
                  <a:lnTo>
                    <a:pt x="129418" y="40667"/>
                  </a:lnTo>
                  <a:lnTo>
                    <a:pt x="129526" y="60959"/>
                  </a:lnTo>
                  <a:lnTo>
                    <a:pt x="129531" y="68446"/>
                  </a:lnTo>
                  <a:lnTo>
                    <a:pt x="127273" y="70777"/>
                  </a:lnTo>
                  <a:lnTo>
                    <a:pt x="121911" y="761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Annotation812"/>
            <p:cNvSpPr/>
            <p:nvPr/>
          </p:nvSpPr>
          <p:spPr>
            <a:xfrm>
              <a:off x="2743200" y="5234940"/>
              <a:ext cx="22862" cy="15241"/>
            </a:xfrm>
            <a:custGeom>
              <a:avLst/>
              <a:gdLst/>
              <a:ahLst/>
              <a:cxnLst/>
              <a:rect l="0" t="0" r="0" b="0"/>
              <a:pathLst>
                <a:path w="22862" h="15241">
                  <a:moveTo>
                    <a:pt x="7620" y="15240"/>
                  </a:moveTo>
                  <a:lnTo>
                    <a:pt x="7620" y="93"/>
                  </a:lnTo>
                  <a:lnTo>
                    <a:pt x="6774" y="62"/>
                  </a:lnTo>
                  <a:lnTo>
                    <a:pt x="62" y="0"/>
                  </a:lnTo>
                  <a:lnTo>
                    <a:pt x="0" y="0"/>
                  </a:lnTo>
                  <a:lnTo>
                    <a:pt x="7612" y="0"/>
                  </a:lnTo>
                  <a:lnTo>
                    <a:pt x="14926" y="7306"/>
                  </a:lnTo>
                  <a:lnTo>
                    <a:pt x="15878" y="7411"/>
                  </a:lnTo>
                  <a:lnTo>
                    <a:pt x="17359" y="7480"/>
                  </a:lnTo>
                  <a:lnTo>
                    <a:pt x="22861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Annotation813"/>
            <p:cNvSpPr/>
            <p:nvPr/>
          </p:nvSpPr>
          <p:spPr>
            <a:xfrm>
              <a:off x="4396770" y="5246087"/>
              <a:ext cx="304771" cy="133498"/>
            </a:xfrm>
            <a:custGeom>
              <a:avLst/>
              <a:gdLst/>
              <a:ahLst/>
              <a:cxnLst/>
              <a:rect l="0" t="0" r="0" b="0"/>
              <a:pathLst>
                <a:path w="304771" h="133498">
                  <a:moveTo>
                    <a:pt x="22830" y="34573"/>
                  </a:moveTo>
                  <a:lnTo>
                    <a:pt x="12224" y="45179"/>
                  </a:lnTo>
                  <a:lnTo>
                    <a:pt x="10679" y="47570"/>
                  </a:lnTo>
                  <a:lnTo>
                    <a:pt x="9649" y="50011"/>
                  </a:lnTo>
                  <a:lnTo>
                    <a:pt x="8963" y="52485"/>
                  </a:lnTo>
                  <a:lnTo>
                    <a:pt x="7659" y="54134"/>
                  </a:lnTo>
                  <a:lnTo>
                    <a:pt x="5942" y="55234"/>
                  </a:lnTo>
                  <a:lnTo>
                    <a:pt x="0" y="57421"/>
                  </a:lnTo>
                  <a:lnTo>
                    <a:pt x="25475" y="31928"/>
                  </a:lnTo>
                  <a:lnTo>
                    <a:pt x="28826" y="29423"/>
                  </a:lnTo>
                  <a:lnTo>
                    <a:pt x="32754" y="26906"/>
                  </a:lnTo>
                  <a:lnTo>
                    <a:pt x="37067" y="24382"/>
                  </a:lnTo>
                  <a:lnTo>
                    <a:pt x="40788" y="21852"/>
                  </a:lnTo>
                  <a:lnTo>
                    <a:pt x="44115" y="19319"/>
                  </a:lnTo>
                  <a:lnTo>
                    <a:pt x="47180" y="16784"/>
                  </a:lnTo>
                  <a:lnTo>
                    <a:pt x="50917" y="14247"/>
                  </a:lnTo>
                  <a:lnTo>
                    <a:pt x="55101" y="11709"/>
                  </a:lnTo>
                  <a:lnTo>
                    <a:pt x="59584" y="9170"/>
                  </a:lnTo>
                  <a:lnTo>
                    <a:pt x="69080" y="6349"/>
                  </a:lnTo>
                  <a:lnTo>
                    <a:pt x="73984" y="5597"/>
                  </a:lnTo>
                  <a:lnTo>
                    <a:pt x="81690" y="2504"/>
                  </a:lnTo>
                  <a:lnTo>
                    <a:pt x="84929" y="494"/>
                  </a:lnTo>
                  <a:lnTo>
                    <a:pt x="88783" y="0"/>
                  </a:lnTo>
                  <a:lnTo>
                    <a:pt x="97580" y="1709"/>
                  </a:lnTo>
                  <a:lnTo>
                    <a:pt x="104877" y="3034"/>
                  </a:lnTo>
                  <a:lnTo>
                    <a:pt x="108008" y="3387"/>
                  </a:lnTo>
                  <a:lnTo>
                    <a:pt x="116003" y="6037"/>
                  </a:lnTo>
                  <a:lnTo>
                    <a:pt x="120505" y="7929"/>
                  </a:lnTo>
                  <a:lnTo>
                    <a:pt x="124354" y="10884"/>
                  </a:lnTo>
                  <a:lnTo>
                    <a:pt x="127765" y="14547"/>
                  </a:lnTo>
                  <a:lnTo>
                    <a:pt x="130887" y="18682"/>
                  </a:lnTo>
                  <a:lnTo>
                    <a:pt x="132968" y="22286"/>
                  </a:lnTo>
                  <a:lnTo>
                    <a:pt x="134355" y="25535"/>
                  </a:lnTo>
                  <a:lnTo>
                    <a:pt x="135280" y="28548"/>
                  </a:lnTo>
                  <a:lnTo>
                    <a:pt x="136744" y="32249"/>
                  </a:lnTo>
                  <a:lnTo>
                    <a:pt x="138566" y="36410"/>
                  </a:lnTo>
                  <a:lnTo>
                    <a:pt x="140627" y="40878"/>
                  </a:lnTo>
                  <a:lnTo>
                    <a:pt x="141155" y="45549"/>
                  </a:lnTo>
                  <a:lnTo>
                    <a:pt x="140659" y="50358"/>
                  </a:lnTo>
                  <a:lnTo>
                    <a:pt x="139483" y="55256"/>
                  </a:lnTo>
                  <a:lnTo>
                    <a:pt x="137852" y="60215"/>
                  </a:lnTo>
                  <a:lnTo>
                    <a:pt x="135918" y="65214"/>
                  </a:lnTo>
                  <a:lnTo>
                    <a:pt x="133782" y="70240"/>
                  </a:lnTo>
                  <a:lnTo>
                    <a:pt x="132358" y="75284"/>
                  </a:lnTo>
                  <a:lnTo>
                    <a:pt x="131409" y="80341"/>
                  </a:lnTo>
                  <a:lnTo>
                    <a:pt x="130776" y="85405"/>
                  </a:lnTo>
                  <a:lnTo>
                    <a:pt x="129507" y="90474"/>
                  </a:lnTo>
                  <a:lnTo>
                    <a:pt x="127815" y="95546"/>
                  </a:lnTo>
                  <a:lnTo>
                    <a:pt x="125840" y="100622"/>
                  </a:lnTo>
                  <a:lnTo>
                    <a:pt x="123677" y="104853"/>
                  </a:lnTo>
                  <a:lnTo>
                    <a:pt x="121388" y="108519"/>
                  </a:lnTo>
                  <a:lnTo>
                    <a:pt x="119015" y="111811"/>
                  </a:lnTo>
                  <a:lnTo>
                    <a:pt x="117434" y="114851"/>
                  </a:lnTo>
                  <a:lnTo>
                    <a:pt x="116379" y="117725"/>
                  </a:lnTo>
                  <a:lnTo>
                    <a:pt x="115676" y="120487"/>
                  </a:lnTo>
                  <a:lnTo>
                    <a:pt x="114361" y="123176"/>
                  </a:lnTo>
                  <a:lnTo>
                    <a:pt x="112637" y="125815"/>
                  </a:lnTo>
                  <a:lnTo>
                    <a:pt x="106754" y="133497"/>
                  </a:lnTo>
                  <a:lnTo>
                    <a:pt x="110726" y="129547"/>
                  </a:lnTo>
                  <a:lnTo>
                    <a:pt x="113601" y="127523"/>
                  </a:lnTo>
                  <a:lnTo>
                    <a:pt x="117211" y="125327"/>
                  </a:lnTo>
                  <a:lnTo>
                    <a:pt x="121311" y="123015"/>
                  </a:lnTo>
                  <a:lnTo>
                    <a:pt x="130382" y="120447"/>
                  </a:lnTo>
                  <a:lnTo>
                    <a:pt x="135171" y="119762"/>
                  </a:lnTo>
                  <a:lnTo>
                    <a:pt x="140057" y="117612"/>
                  </a:lnTo>
                  <a:lnTo>
                    <a:pt x="145009" y="114486"/>
                  </a:lnTo>
                  <a:lnTo>
                    <a:pt x="150002" y="110708"/>
                  </a:lnTo>
                  <a:lnTo>
                    <a:pt x="156718" y="107343"/>
                  </a:lnTo>
                  <a:lnTo>
                    <a:pt x="164583" y="104253"/>
                  </a:lnTo>
                  <a:lnTo>
                    <a:pt x="173212" y="101346"/>
                  </a:lnTo>
                  <a:lnTo>
                    <a:pt x="182351" y="98562"/>
                  </a:lnTo>
                  <a:lnTo>
                    <a:pt x="201538" y="93210"/>
                  </a:lnTo>
                  <a:lnTo>
                    <a:pt x="211395" y="89750"/>
                  </a:lnTo>
                  <a:lnTo>
                    <a:pt x="221354" y="85752"/>
                  </a:lnTo>
                  <a:lnTo>
                    <a:pt x="231379" y="81392"/>
                  </a:lnTo>
                  <a:lnTo>
                    <a:pt x="241449" y="77639"/>
                  </a:lnTo>
                  <a:lnTo>
                    <a:pt x="251550" y="74290"/>
                  </a:lnTo>
                  <a:lnTo>
                    <a:pt x="279687" y="65532"/>
                  </a:lnTo>
                  <a:lnTo>
                    <a:pt x="304770" y="574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Annotation814"/>
            <p:cNvSpPr/>
            <p:nvPr/>
          </p:nvSpPr>
          <p:spPr>
            <a:xfrm>
              <a:off x="2705111" y="5234940"/>
              <a:ext cx="106566" cy="205379"/>
            </a:xfrm>
            <a:custGeom>
              <a:avLst/>
              <a:gdLst/>
              <a:ahLst/>
              <a:cxnLst/>
              <a:rect l="0" t="0" r="0" b="0"/>
              <a:pathLst>
                <a:path w="106566" h="205379">
                  <a:moveTo>
                    <a:pt x="99049" y="15240"/>
                  </a:moveTo>
                  <a:lnTo>
                    <a:pt x="99049" y="7934"/>
                  </a:lnTo>
                  <a:lnTo>
                    <a:pt x="96792" y="5501"/>
                  </a:lnTo>
                  <a:lnTo>
                    <a:pt x="91442" y="13"/>
                  </a:lnTo>
                  <a:lnTo>
                    <a:pt x="91432" y="2"/>
                  </a:lnTo>
                  <a:lnTo>
                    <a:pt x="77342" y="0"/>
                  </a:lnTo>
                  <a:lnTo>
                    <a:pt x="74443" y="2257"/>
                  </a:lnTo>
                  <a:lnTo>
                    <a:pt x="69730" y="6561"/>
                  </a:lnTo>
                  <a:lnTo>
                    <a:pt x="67649" y="7761"/>
                  </a:lnTo>
                  <a:lnTo>
                    <a:pt x="60823" y="11351"/>
                  </a:lnTo>
                  <a:lnTo>
                    <a:pt x="58325" y="13494"/>
                  </a:lnTo>
                  <a:lnTo>
                    <a:pt x="56660" y="15770"/>
                  </a:lnTo>
                  <a:lnTo>
                    <a:pt x="55550" y="18133"/>
                  </a:lnTo>
                  <a:lnTo>
                    <a:pt x="53116" y="20555"/>
                  </a:lnTo>
                  <a:lnTo>
                    <a:pt x="49800" y="23017"/>
                  </a:lnTo>
                  <a:lnTo>
                    <a:pt x="45897" y="25505"/>
                  </a:lnTo>
                  <a:lnTo>
                    <a:pt x="43294" y="28856"/>
                  </a:lnTo>
                  <a:lnTo>
                    <a:pt x="41559" y="32784"/>
                  </a:lnTo>
                  <a:lnTo>
                    <a:pt x="40403" y="37096"/>
                  </a:lnTo>
                  <a:lnTo>
                    <a:pt x="37938" y="40817"/>
                  </a:lnTo>
                  <a:lnTo>
                    <a:pt x="34602" y="44145"/>
                  </a:lnTo>
                  <a:lnTo>
                    <a:pt x="30684" y="47210"/>
                  </a:lnTo>
                  <a:lnTo>
                    <a:pt x="28073" y="50946"/>
                  </a:lnTo>
                  <a:lnTo>
                    <a:pt x="26331" y="55131"/>
                  </a:lnTo>
                  <a:lnTo>
                    <a:pt x="25171" y="59614"/>
                  </a:lnTo>
                  <a:lnTo>
                    <a:pt x="23550" y="64296"/>
                  </a:lnTo>
                  <a:lnTo>
                    <a:pt x="21623" y="69111"/>
                  </a:lnTo>
                  <a:lnTo>
                    <a:pt x="19492" y="74014"/>
                  </a:lnTo>
                  <a:lnTo>
                    <a:pt x="14866" y="83977"/>
                  </a:lnTo>
                  <a:lnTo>
                    <a:pt x="4998" y="104171"/>
                  </a:lnTo>
                  <a:lnTo>
                    <a:pt x="3328" y="110087"/>
                  </a:lnTo>
                  <a:lnTo>
                    <a:pt x="2215" y="116571"/>
                  </a:lnTo>
                  <a:lnTo>
                    <a:pt x="1473" y="123434"/>
                  </a:lnTo>
                  <a:lnTo>
                    <a:pt x="978" y="129702"/>
                  </a:lnTo>
                  <a:lnTo>
                    <a:pt x="649" y="135575"/>
                  </a:lnTo>
                  <a:lnTo>
                    <a:pt x="282" y="146616"/>
                  </a:lnTo>
                  <a:lnTo>
                    <a:pt x="28" y="168581"/>
                  </a:lnTo>
                  <a:lnTo>
                    <a:pt x="0" y="181372"/>
                  </a:lnTo>
                  <a:lnTo>
                    <a:pt x="844" y="185261"/>
                  </a:lnTo>
                  <a:lnTo>
                    <a:pt x="2252" y="188701"/>
                  </a:lnTo>
                  <a:lnTo>
                    <a:pt x="4038" y="191840"/>
                  </a:lnTo>
                  <a:lnTo>
                    <a:pt x="6075" y="193934"/>
                  </a:lnTo>
                  <a:lnTo>
                    <a:pt x="8280" y="195329"/>
                  </a:lnTo>
                  <a:lnTo>
                    <a:pt x="10596" y="196259"/>
                  </a:lnTo>
                  <a:lnTo>
                    <a:pt x="12987" y="197726"/>
                  </a:lnTo>
                  <a:lnTo>
                    <a:pt x="15428" y="199550"/>
                  </a:lnTo>
                  <a:lnTo>
                    <a:pt x="17901" y="201613"/>
                  </a:lnTo>
                  <a:lnTo>
                    <a:pt x="20398" y="202989"/>
                  </a:lnTo>
                  <a:lnTo>
                    <a:pt x="22908" y="203906"/>
                  </a:lnTo>
                  <a:lnTo>
                    <a:pt x="25429" y="204517"/>
                  </a:lnTo>
                  <a:lnTo>
                    <a:pt x="27955" y="204925"/>
                  </a:lnTo>
                  <a:lnTo>
                    <a:pt x="30487" y="205197"/>
                  </a:lnTo>
                  <a:lnTo>
                    <a:pt x="33021" y="205378"/>
                  </a:lnTo>
                  <a:lnTo>
                    <a:pt x="35557" y="204651"/>
                  </a:lnTo>
                  <a:lnTo>
                    <a:pt x="38094" y="203321"/>
                  </a:lnTo>
                  <a:lnTo>
                    <a:pt x="40632" y="201587"/>
                  </a:lnTo>
                  <a:lnTo>
                    <a:pt x="43171" y="200431"/>
                  </a:lnTo>
                  <a:lnTo>
                    <a:pt x="45711" y="199661"/>
                  </a:lnTo>
                  <a:lnTo>
                    <a:pt x="48250" y="199147"/>
                  </a:lnTo>
                  <a:lnTo>
                    <a:pt x="51637" y="197958"/>
                  </a:lnTo>
                  <a:lnTo>
                    <a:pt x="55588" y="196319"/>
                  </a:lnTo>
                  <a:lnTo>
                    <a:pt x="59915" y="194379"/>
                  </a:lnTo>
                  <a:lnTo>
                    <a:pt x="63646" y="192239"/>
                  </a:lnTo>
                  <a:lnTo>
                    <a:pt x="66980" y="189966"/>
                  </a:lnTo>
                  <a:lnTo>
                    <a:pt x="70050" y="187605"/>
                  </a:lnTo>
                  <a:lnTo>
                    <a:pt x="72943" y="185183"/>
                  </a:lnTo>
                  <a:lnTo>
                    <a:pt x="75718" y="182722"/>
                  </a:lnTo>
                  <a:lnTo>
                    <a:pt x="81060" y="177729"/>
                  </a:lnTo>
                  <a:lnTo>
                    <a:pt x="91388" y="167626"/>
                  </a:lnTo>
                  <a:lnTo>
                    <a:pt x="93941" y="165091"/>
                  </a:lnTo>
                  <a:lnTo>
                    <a:pt x="95644" y="162554"/>
                  </a:lnTo>
                  <a:lnTo>
                    <a:pt x="97536" y="157477"/>
                  </a:lnTo>
                  <a:lnTo>
                    <a:pt x="100634" y="152398"/>
                  </a:lnTo>
                  <a:lnTo>
                    <a:pt x="102646" y="149859"/>
                  </a:lnTo>
                  <a:lnTo>
                    <a:pt x="103987" y="147319"/>
                  </a:lnTo>
                  <a:lnTo>
                    <a:pt x="105477" y="142240"/>
                  </a:lnTo>
                  <a:lnTo>
                    <a:pt x="106139" y="137160"/>
                  </a:lnTo>
                  <a:lnTo>
                    <a:pt x="106434" y="132079"/>
                  </a:lnTo>
                  <a:lnTo>
                    <a:pt x="106565" y="127000"/>
                  </a:lnTo>
                  <a:lnTo>
                    <a:pt x="105753" y="125307"/>
                  </a:lnTo>
                  <a:lnTo>
                    <a:pt x="104365" y="124177"/>
                  </a:lnTo>
                  <a:lnTo>
                    <a:pt x="102593" y="123425"/>
                  </a:lnTo>
                  <a:lnTo>
                    <a:pt x="100565" y="122076"/>
                  </a:lnTo>
                  <a:lnTo>
                    <a:pt x="98366" y="120331"/>
                  </a:lnTo>
                  <a:lnTo>
                    <a:pt x="96054" y="118321"/>
                  </a:lnTo>
                  <a:lnTo>
                    <a:pt x="94512" y="116134"/>
                  </a:lnTo>
                  <a:lnTo>
                    <a:pt x="92799" y="111446"/>
                  </a:lnTo>
                  <a:lnTo>
                    <a:pt x="91496" y="109857"/>
                  </a:lnTo>
                  <a:lnTo>
                    <a:pt x="89780" y="108798"/>
                  </a:lnTo>
                  <a:lnTo>
                    <a:pt x="87790" y="108092"/>
                  </a:lnTo>
                  <a:lnTo>
                    <a:pt x="85617" y="106775"/>
                  </a:lnTo>
                  <a:lnTo>
                    <a:pt x="83320" y="105050"/>
                  </a:lnTo>
                  <a:lnTo>
                    <a:pt x="80943" y="103054"/>
                  </a:lnTo>
                  <a:lnTo>
                    <a:pt x="78512" y="101722"/>
                  </a:lnTo>
                  <a:lnTo>
                    <a:pt x="76044" y="100835"/>
                  </a:lnTo>
                  <a:lnTo>
                    <a:pt x="73553" y="100243"/>
                  </a:lnTo>
                  <a:lnTo>
                    <a:pt x="71045" y="99849"/>
                  </a:lnTo>
                  <a:lnTo>
                    <a:pt x="68526" y="99586"/>
                  </a:lnTo>
                  <a:lnTo>
                    <a:pt x="66000" y="99411"/>
                  </a:lnTo>
                  <a:lnTo>
                    <a:pt x="63470" y="98447"/>
                  </a:lnTo>
                  <a:lnTo>
                    <a:pt x="60936" y="96958"/>
                  </a:lnTo>
                  <a:lnTo>
                    <a:pt x="58401" y="95118"/>
                  </a:lnTo>
                  <a:lnTo>
                    <a:pt x="55863" y="93892"/>
                  </a:lnTo>
                  <a:lnTo>
                    <a:pt x="53325" y="93075"/>
                  </a:lnTo>
                  <a:lnTo>
                    <a:pt x="50787" y="92530"/>
                  </a:lnTo>
                  <a:lnTo>
                    <a:pt x="48247" y="92167"/>
                  </a:lnTo>
                  <a:lnTo>
                    <a:pt x="45708" y="91924"/>
                  </a:lnTo>
                  <a:lnTo>
                    <a:pt x="39594" y="91536"/>
                  </a:lnTo>
                  <a:lnTo>
                    <a:pt x="36500" y="91483"/>
                  </a:lnTo>
                  <a:lnTo>
                    <a:pt x="24261" y="91442"/>
                  </a:lnTo>
                  <a:lnTo>
                    <a:pt x="23790" y="92288"/>
                  </a:lnTo>
                  <a:lnTo>
                    <a:pt x="23477" y="93699"/>
                  </a:lnTo>
                  <a:lnTo>
                    <a:pt x="22849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Annotation815"/>
            <p:cNvSpPr/>
            <p:nvPr/>
          </p:nvSpPr>
          <p:spPr>
            <a:xfrm>
              <a:off x="2621412" y="5189221"/>
              <a:ext cx="251012" cy="289417"/>
            </a:xfrm>
            <a:custGeom>
              <a:avLst/>
              <a:gdLst/>
              <a:ahLst/>
              <a:cxnLst/>
              <a:rect l="0" t="0" r="0" b="0"/>
              <a:pathLst>
                <a:path w="251012" h="289417">
                  <a:moveTo>
                    <a:pt x="152269" y="99059"/>
                  </a:moveTo>
                  <a:lnTo>
                    <a:pt x="156313" y="95015"/>
                  </a:lnTo>
                  <a:lnTo>
                    <a:pt x="157505" y="92976"/>
                  </a:lnTo>
                  <a:lnTo>
                    <a:pt x="158829" y="88454"/>
                  </a:lnTo>
                  <a:lnTo>
                    <a:pt x="158336" y="86062"/>
                  </a:lnTo>
                  <a:lnTo>
                    <a:pt x="154442" y="78652"/>
                  </a:lnTo>
                  <a:lnTo>
                    <a:pt x="153235" y="73621"/>
                  </a:lnTo>
                  <a:lnTo>
                    <a:pt x="152555" y="66028"/>
                  </a:lnTo>
                  <a:lnTo>
                    <a:pt x="151613" y="63492"/>
                  </a:lnTo>
                  <a:lnTo>
                    <a:pt x="148308" y="58416"/>
                  </a:lnTo>
                  <a:lnTo>
                    <a:pt x="141688" y="50798"/>
                  </a:lnTo>
                  <a:lnTo>
                    <a:pt x="140135" y="48259"/>
                  </a:lnTo>
                  <a:lnTo>
                    <a:pt x="137102" y="40640"/>
                  </a:lnTo>
                  <a:lnTo>
                    <a:pt x="132064" y="33020"/>
                  </a:lnTo>
                  <a:lnTo>
                    <a:pt x="129349" y="25399"/>
                  </a:lnTo>
                  <a:lnTo>
                    <a:pt x="124405" y="17779"/>
                  </a:lnTo>
                  <a:lnTo>
                    <a:pt x="122951" y="12700"/>
                  </a:lnTo>
                  <a:lnTo>
                    <a:pt x="121717" y="11006"/>
                  </a:lnTo>
                  <a:lnTo>
                    <a:pt x="120048" y="9877"/>
                  </a:lnTo>
                  <a:lnTo>
                    <a:pt x="118088" y="9124"/>
                  </a:lnTo>
                  <a:lnTo>
                    <a:pt x="116781" y="7776"/>
                  </a:lnTo>
                  <a:lnTo>
                    <a:pt x="115910" y="6031"/>
                  </a:lnTo>
                  <a:lnTo>
                    <a:pt x="114169" y="2"/>
                  </a:lnTo>
                  <a:lnTo>
                    <a:pt x="114169" y="0"/>
                  </a:lnTo>
                  <a:lnTo>
                    <a:pt x="110123" y="0"/>
                  </a:lnTo>
                  <a:lnTo>
                    <a:pt x="108931" y="847"/>
                  </a:lnTo>
                  <a:lnTo>
                    <a:pt x="108137" y="2257"/>
                  </a:lnTo>
                  <a:lnTo>
                    <a:pt x="106862" y="6561"/>
                  </a:lnTo>
                  <a:lnTo>
                    <a:pt x="106610" y="14340"/>
                  </a:lnTo>
                  <a:lnTo>
                    <a:pt x="106576" y="22178"/>
                  </a:lnTo>
                  <a:lnTo>
                    <a:pt x="105720" y="25792"/>
                  </a:lnTo>
                  <a:lnTo>
                    <a:pt x="102511" y="32065"/>
                  </a:lnTo>
                  <a:lnTo>
                    <a:pt x="100521" y="39933"/>
                  </a:lnTo>
                  <a:lnTo>
                    <a:pt x="99990" y="44402"/>
                  </a:lnTo>
                  <a:lnTo>
                    <a:pt x="99636" y="49074"/>
                  </a:lnTo>
                  <a:lnTo>
                    <a:pt x="99400" y="53883"/>
                  </a:lnTo>
                  <a:lnTo>
                    <a:pt x="99243" y="58782"/>
                  </a:lnTo>
                  <a:lnTo>
                    <a:pt x="97445" y="64588"/>
                  </a:lnTo>
                  <a:lnTo>
                    <a:pt x="94552" y="70999"/>
                  </a:lnTo>
                  <a:lnTo>
                    <a:pt x="90931" y="77812"/>
                  </a:lnTo>
                  <a:lnTo>
                    <a:pt x="88517" y="84048"/>
                  </a:lnTo>
                  <a:lnTo>
                    <a:pt x="86907" y="89898"/>
                  </a:lnTo>
                  <a:lnTo>
                    <a:pt x="85834" y="95492"/>
                  </a:lnTo>
                  <a:lnTo>
                    <a:pt x="83425" y="101761"/>
                  </a:lnTo>
                  <a:lnTo>
                    <a:pt x="80126" y="108481"/>
                  </a:lnTo>
                  <a:lnTo>
                    <a:pt x="76234" y="115501"/>
                  </a:lnTo>
                  <a:lnTo>
                    <a:pt x="72792" y="122720"/>
                  </a:lnTo>
                  <a:lnTo>
                    <a:pt x="69651" y="130073"/>
                  </a:lnTo>
                  <a:lnTo>
                    <a:pt x="66710" y="137515"/>
                  </a:lnTo>
                  <a:lnTo>
                    <a:pt x="63902" y="145863"/>
                  </a:lnTo>
                  <a:lnTo>
                    <a:pt x="61185" y="154816"/>
                  </a:lnTo>
                  <a:lnTo>
                    <a:pt x="58526" y="164170"/>
                  </a:lnTo>
                  <a:lnTo>
                    <a:pt x="55060" y="172947"/>
                  </a:lnTo>
                  <a:lnTo>
                    <a:pt x="51056" y="181337"/>
                  </a:lnTo>
                  <a:lnTo>
                    <a:pt x="46693" y="189472"/>
                  </a:lnTo>
                  <a:lnTo>
                    <a:pt x="42938" y="197434"/>
                  </a:lnTo>
                  <a:lnTo>
                    <a:pt x="39589" y="205283"/>
                  </a:lnTo>
                  <a:lnTo>
                    <a:pt x="36508" y="213055"/>
                  </a:lnTo>
                  <a:lnTo>
                    <a:pt x="33609" y="219930"/>
                  </a:lnTo>
                  <a:lnTo>
                    <a:pt x="28129" y="232084"/>
                  </a:lnTo>
                  <a:lnTo>
                    <a:pt x="20283" y="248447"/>
                  </a:lnTo>
                  <a:lnTo>
                    <a:pt x="12596" y="264020"/>
                  </a:lnTo>
                  <a:lnTo>
                    <a:pt x="7501" y="272000"/>
                  </a:lnTo>
                  <a:lnTo>
                    <a:pt x="4956" y="275313"/>
                  </a:lnTo>
                  <a:lnTo>
                    <a:pt x="2130" y="281252"/>
                  </a:lnTo>
                  <a:lnTo>
                    <a:pt x="0" y="289074"/>
                  </a:lnTo>
                  <a:lnTo>
                    <a:pt x="2185" y="289343"/>
                  </a:lnTo>
                  <a:lnTo>
                    <a:pt x="3953" y="289416"/>
                  </a:lnTo>
                  <a:lnTo>
                    <a:pt x="5978" y="288617"/>
                  </a:lnTo>
                  <a:lnTo>
                    <a:pt x="13739" y="282986"/>
                  </a:lnTo>
                  <a:lnTo>
                    <a:pt x="19015" y="280147"/>
                  </a:lnTo>
                  <a:lnTo>
                    <a:pt x="26158" y="276910"/>
                  </a:lnTo>
                  <a:lnTo>
                    <a:pt x="32155" y="275471"/>
                  </a:lnTo>
                  <a:lnTo>
                    <a:pt x="37643" y="272573"/>
                  </a:lnTo>
                  <a:lnTo>
                    <a:pt x="43750" y="268464"/>
                  </a:lnTo>
                  <a:lnTo>
                    <a:pt x="47749" y="266182"/>
                  </a:lnTo>
                  <a:lnTo>
                    <a:pt x="52109" y="263815"/>
                  </a:lnTo>
                  <a:lnTo>
                    <a:pt x="59211" y="261184"/>
                  </a:lnTo>
                  <a:lnTo>
                    <a:pt x="66036" y="259168"/>
                  </a:lnTo>
                  <a:lnTo>
                    <a:pt x="70227" y="257445"/>
                  </a:lnTo>
                  <a:lnTo>
                    <a:pt x="74714" y="255451"/>
                  </a:lnTo>
                  <a:lnTo>
                    <a:pt x="84215" y="250976"/>
                  </a:lnTo>
                  <a:lnTo>
                    <a:pt x="89120" y="248597"/>
                  </a:lnTo>
                  <a:lnTo>
                    <a:pt x="94083" y="247011"/>
                  </a:lnTo>
                  <a:lnTo>
                    <a:pt x="99085" y="245954"/>
                  </a:lnTo>
                  <a:lnTo>
                    <a:pt x="104113" y="245249"/>
                  </a:lnTo>
                  <a:lnTo>
                    <a:pt x="108311" y="243933"/>
                  </a:lnTo>
                  <a:lnTo>
                    <a:pt x="115234" y="240212"/>
                  </a:lnTo>
                  <a:lnTo>
                    <a:pt x="119112" y="238034"/>
                  </a:lnTo>
                  <a:lnTo>
                    <a:pt x="127937" y="233358"/>
                  </a:lnTo>
                  <a:lnTo>
                    <a:pt x="132661" y="231772"/>
                  </a:lnTo>
                  <a:lnTo>
                    <a:pt x="137503" y="230714"/>
                  </a:lnTo>
                  <a:lnTo>
                    <a:pt x="142425" y="230009"/>
                  </a:lnTo>
                  <a:lnTo>
                    <a:pt x="147399" y="228692"/>
                  </a:lnTo>
                  <a:lnTo>
                    <a:pt x="152409" y="226968"/>
                  </a:lnTo>
                  <a:lnTo>
                    <a:pt x="157442" y="224972"/>
                  </a:lnTo>
                  <a:lnTo>
                    <a:pt x="162491" y="222795"/>
                  </a:lnTo>
                  <a:lnTo>
                    <a:pt x="172616" y="218118"/>
                  </a:lnTo>
                  <a:lnTo>
                    <a:pt x="177687" y="216532"/>
                  </a:lnTo>
                  <a:lnTo>
                    <a:pt x="182761" y="215474"/>
                  </a:lnTo>
                  <a:lnTo>
                    <a:pt x="187837" y="214770"/>
                  </a:lnTo>
                  <a:lnTo>
                    <a:pt x="192914" y="214300"/>
                  </a:lnTo>
                  <a:lnTo>
                    <a:pt x="197992" y="213986"/>
                  </a:lnTo>
                  <a:lnTo>
                    <a:pt x="203071" y="213778"/>
                  </a:lnTo>
                  <a:lnTo>
                    <a:pt x="207303" y="212792"/>
                  </a:lnTo>
                  <a:lnTo>
                    <a:pt x="217305" y="208205"/>
                  </a:lnTo>
                  <a:lnTo>
                    <a:pt x="222943" y="206835"/>
                  </a:lnTo>
                  <a:lnTo>
                    <a:pt x="228270" y="206227"/>
                  </a:lnTo>
                  <a:lnTo>
                    <a:pt x="236030" y="205884"/>
                  </a:lnTo>
                  <a:lnTo>
                    <a:pt x="238589" y="205836"/>
                  </a:lnTo>
                  <a:lnTo>
                    <a:pt x="240296" y="204957"/>
                  </a:lnTo>
                  <a:lnTo>
                    <a:pt x="241433" y="203525"/>
                  </a:lnTo>
                  <a:lnTo>
                    <a:pt x="243576" y="198436"/>
                  </a:lnTo>
                  <a:lnTo>
                    <a:pt x="251011" y="198128"/>
                  </a:lnTo>
                  <a:lnTo>
                    <a:pt x="244739" y="204681"/>
                  </a:lnTo>
                  <a:lnTo>
                    <a:pt x="244396" y="204187"/>
                  </a:lnTo>
                  <a:lnTo>
                    <a:pt x="243799" y="199086"/>
                  </a:lnTo>
                  <a:lnTo>
                    <a:pt x="243726" y="192227"/>
                  </a:lnTo>
                  <a:lnTo>
                    <a:pt x="243708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Annotation816"/>
            <p:cNvSpPr/>
            <p:nvPr/>
          </p:nvSpPr>
          <p:spPr>
            <a:xfrm>
              <a:off x="2766060" y="5273048"/>
              <a:ext cx="38101" cy="289553"/>
            </a:xfrm>
            <a:custGeom>
              <a:avLst/>
              <a:gdLst/>
              <a:ahLst/>
              <a:cxnLst/>
              <a:rect l="0" t="0" r="0" b="0"/>
              <a:pathLst>
                <a:path w="38101" h="289553">
                  <a:moveTo>
                    <a:pt x="30480" y="15232"/>
                  </a:moveTo>
                  <a:lnTo>
                    <a:pt x="26435" y="15232"/>
                  </a:lnTo>
                  <a:lnTo>
                    <a:pt x="25244" y="14385"/>
                  </a:lnTo>
                  <a:lnTo>
                    <a:pt x="24449" y="12974"/>
                  </a:lnTo>
                  <a:lnTo>
                    <a:pt x="23919" y="11187"/>
                  </a:lnTo>
                  <a:lnTo>
                    <a:pt x="22720" y="9995"/>
                  </a:lnTo>
                  <a:lnTo>
                    <a:pt x="21073" y="9201"/>
                  </a:lnTo>
                  <a:lnTo>
                    <a:pt x="15582" y="7705"/>
                  </a:lnTo>
                  <a:lnTo>
                    <a:pt x="25" y="5"/>
                  </a:lnTo>
                  <a:lnTo>
                    <a:pt x="17" y="0"/>
                  </a:lnTo>
                  <a:lnTo>
                    <a:pt x="0" y="36037"/>
                  </a:lnTo>
                  <a:lnTo>
                    <a:pt x="847" y="41802"/>
                  </a:lnTo>
                  <a:lnTo>
                    <a:pt x="2258" y="48185"/>
                  </a:lnTo>
                  <a:lnTo>
                    <a:pt x="4045" y="54981"/>
                  </a:lnTo>
                  <a:lnTo>
                    <a:pt x="5237" y="62898"/>
                  </a:lnTo>
                  <a:lnTo>
                    <a:pt x="6032" y="71562"/>
                  </a:lnTo>
                  <a:lnTo>
                    <a:pt x="6561" y="80726"/>
                  </a:lnTo>
                  <a:lnTo>
                    <a:pt x="7150" y="97680"/>
                  </a:lnTo>
                  <a:lnTo>
                    <a:pt x="7306" y="105758"/>
                  </a:lnTo>
                  <a:lnTo>
                    <a:pt x="8257" y="114529"/>
                  </a:lnTo>
                  <a:lnTo>
                    <a:pt x="9739" y="123763"/>
                  </a:lnTo>
                  <a:lnTo>
                    <a:pt x="11573" y="133306"/>
                  </a:lnTo>
                  <a:lnTo>
                    <a:pt x="12796" y="142208"/>
                  </a:lnTo>
                  <a:lnTo>
                    <a:pt x="13610" y="150682"/>
                  </a:lnTo>
                  <a:lnTo>
                    <a:pt x="14153" y="158873"/>
                  </a:lnTo>
                  <a:lnTo>
                    <a:pt x="15363" y="166872"/>
                  </a:lnTo>
                  <a:lnTo>
                    <a:pt x="17015" y="174745"/>
                  </a:lnTo>
                  <a:lnTo>
                    <a:pt x="18963" y="182535"/>
                  </a:lnTo>
                  <a:lnTo>
                    <a:pt x="20263" y="190267"/>
                  </a:lnTo>
                  <a:lnTo>
                    <a:pt x="21129" y="197961"/>
                  </a:lnTo>
                  <a:lnTo>
                    <a:pt x="21706" y="205632"/>
                  </a:lnTo>
                  <a:lnTo>
                    <a:pt x="22091" y="212438"/>
                  </a:lnTo>
                  <a:lnTo>
                    <a:pt x="22519" y="224517"/>
                  </a:lnTo>
                  <a:lnTo>
                    <a:pt x="23479" y="230108"/>
                  </a:lnTo>
                  <a:lnTo>
                    <a:pt x="24967" y="235530"/>
                  </a:lnTo>
                  <a:lnTo>
                    <a:pt x="26804" y="240837"/>
                  </a:lnTo>
                  <a:lnTo>
                    <a:pt x="28030" y="246068"/>
                  </a:lnTo>
                  <a:lnTo>
                    <a:pt x="28847" y="251249"/>
                  </a:lnTo>
                  <a:lnTo>
                    <a:pt x="29391" y="256397"/>
                  </a:lnTo>
                  <a:lnTo>
                    <a:pt x="29996" y="264374"/>
                  </a:lnTo>
                  <a:lnTo>
                    <a:pt x="30265" y="270742"/>
                  </a:lnTo>
                  <a:lnTo>
                    <a:pt x="30452" y="280291"/>
                  </a:lnTo>
                  <a:lnTo>
                    <a:pt x="31308" y="281685"/>
                  </a:lnTo>
                  <a:lnTo>
                    <a:pt x="32726" y="283460"/>
                  </a:lnTo>
                  <a:lnTo>
                    <a:pt x="38059" y="289505"/>
                  </a:lnTo>
                  <a:lnTo>
                    <a:pt x="38098" y="289549"/>
                  </a:lnTo>
                  <a:lnTo>
                    <a:pt x="38100" y="289552"/>
                  </a:lnTo>
                  <a:lnTo>
                    <a:pt x="26435" y="277887"/>
                  </a:lnTo>
                  <a:lnTo>
                    <a:pt x="25244" y="275848"/>
                  </a:lnTo>
                  <a:lnTo>
                    <a:pt x="24449" y="273643"/>
                  </a:lnTo>
                  <a:lnTo>
                    <a:pt x="23919" y="271326"/>
                  </a:lnTo>
                  <a:lnTo>
                    <a:pt x="22720" y="268934"/>
                  </a:lnTo>
                  <a:lnTo>
                    <a:pt x="21073" y="266493"/>
                  </a:lnTo>
                  <a:lnTo>
                    <a:pt x="19129" y="264020"/>
                  </a:lnTo>
                  <a:lnTo>
                    <a:pt x="16986" y="260677"/>
                  </a:lnTo>
                  <a:lnTo>
                    <a:pt x="14711" y="256756"/>
                  </a:lnTo>
                  <a:lnTo>
                    <a:pt x="7621" y="2438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Annotation817"/>
            <p:cNvSpPr/>
            <p:nvPr/>
          </p:nvSpPr>
          <p:spPr>
            <a:xfrm>
              <a:off x="-1139769" y="2407920"/>
              <a:ext cx="19630" cy="266243"/>
            </a:xfrm>
            <a:custGeom>
              <a:avLst/>
              <a:gdLst/>
              <a:ahLst/>
              <a:cxnLst/>
              <a:rect l="0" t="0" r="0" b="0"/>
              <a:pathLst>
                <a:path w="19630" h="266243">
                  <a:moveTo>
                    <a:pt x="4390" y="0"/>
                  </a:moveTo>
                  <a:lnTo>
                    <a:pt x="4390" y="69822"/>
                  </a:lnTo>
                  <a:lnTo>
                    <a:pt x="3543" y="77028"/>
                  </a:lnTo>
                  <a:lnTo>
                    <a:pt x="2132" y="84372"/>
                  </a:lnTo>
                  <a:lnTo>
                    <a:pt x="344" y="91808"/>
                  </a:lnTo>
                  <a:lnTo>
                    <a:pt x="0" y="100152"/>
                  </a:lnTo>
                  <a:lnTo>
                    <a:pt x="616" y="109101"/>
                  </a:lnTo>
                  <a:lnTo>
                    <a:pt x="1874" y="118454"/>
                  </a:lnTo>
                  <a:lnTo>
                    <a:pt x="2712" y="127230"/>
                  </a:lnTo>
                  <a:lnTo>
                    <a:pt x="3272" y="135620"/>
                  </a:lnTo>
                  <a:lnTo>
                    <a:pt x="3644" y="143753"/>
                  </a:lnTo>
                  <a:lnTo>
                    <a:pt x="4058" y="159564"/>
                  </a:lnTo>
                  <a:lnTo>
                    <a:pt x="4389" y="244862"/>
                  </a:lnTo>
                  <a:lnTo>
                    <a:pt x="4390" y="266242"/>
                  </a:lnTo>
                  <a:lnTo>
                    <a:pt x="5236" y="264701"/>
                  </a:lnTo>
                  <a:lnTo>
                    <a:pt x="8435" y="258474"/>
                  </a:lnTo>
                  <a:lnTo>
                    <a:pt x="10473" y="253596"/>
                  </a:lnTo>
                  <a:lnTo>
                    <a:pt x="12678" y="247804"/>
                  </a:lnTo>
                  <a:lnTo>
                    <a:pt x="19629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Annotation818"/>
            <p:cNvSpPr/>
            <p:nvPr/>
          </p:nvSpPr>
          <p:spPr>
            <a:xfrm>
              <a:off x="-1173480" y="1775460"/>
              <a:ext cx="57452" cy="676527"/>
            </a:xfrm>
            <a:custGeom>
              <a:avLst/>
              <a:gdLst/>
              <a:ahLst/>
              <a:cxnLst/>
              <a:rect l="0" t="0" r="0" b="0"/>
              <a:pathLst>
                <a:path w="57452" h="676527">
                  <a:moveTo>
                    <a:pt x="0" y="0"/>
                  </a:moveTo>
                  <a:lnTo>
                    <a:pt x="0" y="15119"/>
                  </a:lnTo>
                  <a:lnTo>
                    <a:pt x="2258" y="17444"/>
                  </a:lnTo>
                  <a:lnTo>
                    <a:pt x="4045" y="19249"/>
                  </a:lnTo>
                  <a:lnTo>
                    <a:pt x="5237" y="21300"/>
                  </a:lnTo>
                  <a:lnTo>
                    <a:pt x="6561" y="25835"/>
                  </a:lnTo>
                  <a:lnTo>
                    <a:pt x="8258" y="41729"/>
                  </a:lnTo>
                  <a:lnTo>
                    <a:pt x="9739" y="46446"/>
                  </a:lnTo>
                  <a:lnTo>
                    <a:pt x="11572" y="51284"/>
                  </a:lnTo>
                  <a:lnTo>
                    <a:pt x="15868" y="63433"/>
                  </a:lnTo>
                  <a:lnTo>
                    <a:pt x="18199" y="70229"/>
                  </a:lnTo>
                  <a:lnTo>
                    <a:pt x="20599" y="78146"/>
                  </a:lnTo>
                  <a:lnTo>
                    <a:pt x="25524" y="95974"/>
                  </a:lnTo>
                  <a:lnTo>
                    <a:pt x="28023" y="106316"/>
                  </a:lnTo>
                  <a:lnTo>
                    <a:pt x="33057" y="129096"/>
                  </a:lnTo>
                  <a:lnTo>
                    <a:pt x="34738" y="141944"/>
                  </a:lnTo>
                  <a:lnTo>
                    <a:pt x="35859" y="155589"/>
                  </a:lnTo>
                  <a:lnTo>
                    <a:pt x="36606" y="169766"/>
                  </a:lnTo>
                  <a:lnTo>
                    <a:pt x="37951" y="184297"/>
                  </a:lnTo>
                  <a:lnTo>
                    <a:pt x="39694" y="199065"/>
                  </a:lnTo>
                  <a:lnTo>
                    <a:pt x="48575" y="263312"/>
                  </a:lnTo>
                  <a:lnTo>
                    <a:pt x="50163" y="280528"/>
                  </a:lnTo>
                  <a:lnTo>
                    <a:pt x="51222" y="297932"/>
                  </a:lnTo>
                  <a:lnTo>
                    <a:pt x="51928" y="315462"/>
                  </a:lnTo>
                  <a:lnTo>
                    <a:pt x="53245" y="333074"/>
                  </a:lnTo>
                  <a:lnTo>
                    <a:pt x="54970" y="350743"/>
                  </a:lnTo>
                  <a:lnTo>
                    <a:pt x="56967" y="368448"/>
                  </a:lnTo>
                  <a:lnTo>
                    <a:pt x="57451" y="386179"/>
                  </a:lnTo>
                  <a:lnTo>
                    <a:pt x="56928" y="403926"/>
                  </a:lnTo>
                  <a:lnTo>
                    <a:pt x="55732" y="421684"/>
                  </a:lnTo>
                  <a:lnTo>
                    <a:pt x="54935" y="438603"/>
                  </a:lnTo>
                  <a:lnTo>
                    <a:pt x="54049" y="470948"/>
                  </a:lnTo>
                  <a:lnTo>
                    <a:pt x="53402" y="553143"/>
                  </a:lnTo>
                  <a:lnTo>
                    <a:pt x="53340" y="663791"/>
                  </a:lnTo>
                  <a:lnTo>
                    <a:pt x="52494" y="666894"/>
                  </a:lnTo>
                  <a:lnTo>
                    <a:pt x="51083" y="669809"/>
                  </a:lnTo>
                  <a:lnTo>
                    <a:pt x="46779" y="676526"/>
                  </a:lnTo>
                  <a:lnTo>
                    <a:pt x="48449" y="672930"/>
                  </a:lnTo>
                  <a:lnTo>
                    <a:pt x="50079" y="669600"/>
                  </a:lnTo>
                  <a:lnTo>
                    <a:pt x="51166" y="665686"/>
                  </a:lnTo>
                  <a:lnTo>
                    <a:pt x="52911" y="644981"/>
                  </a:lnTo>
                  <a:lnTo>
                    <a:pt x="53340" y="624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Annotation819"/>
            <p:cNvSpPr/>
            <p:nvPr/>
          </p:nvSpPr>
          <p:spPr>
            <a:xfrm>
              <a:off x="-1104558" y="1805940"/>
              <a:ext cx="350179" cy="22861"/>
            </a:xfrm>
            <a:custGeom>
              <a:avLst/>
              <a:gdLst/>
              <a:ahLst/>
              <a:cxnLst/>
              <a:rect l="0" t="0" r="0" b="0"/>
              <a:pathLst>
                <a:path w="350179" h="22861">
                  <a:moveTo>
                    <a:pt x="14898" y="7620"/>
                  </a:moveTo>
                  <a:lnTo>
                    <a:pt x="8338" y="14181"/>
                  </a:lnTo>
                  <a:lnTo>
                    <a:pt x="5491" y="14769"/>
                  </a:lnTo>
                  <a:lnTo>
                    <a:pt x="810" y="15147"/>
                  </a:lnTo>
                  <a:lnTo>
                    <a:pt x="426" y="14331"/>
                  </a:lnTo>
                  <a:lnTo>
                    <a:pt x="170" y="12941"/>
                  </a:lnTo>
                  <a:lnTo>
                    <a:pt x="0" y="11167"/>
                  </a:lnTo>
                  <a:lnTo>
                    <a:pt x="1579" y="9985"/>
                  </a:lnTo>
                  <a:lnTo>
                    <a:pt x="4326" y="9197"/>
                  </a:lnTo>
                  <a:lnTo>
                    <a:pt x="7850" y="8671"/>
                  </a:lnTo>
                  <a:lnTo>
                    <a:pt x="14023" y="8087"/>
                  </a:lnTo>
                  <a:lnTo>
                    <a:pt x="16855" y="7931"/>
                  </a:lnTo>
                  <a:lnTo>
                    <a:pt x="19590" y="6981"/>
                  </a:lnTo>
                  <a:lnTo>
                    <a:pt x="22259" y="5501"/>
                  </a:lnTo>
                  <a:lnTo>
                    <a:pt x="24886" y="3667"/>
                  </a:lnTo>
                  <a:lnTo>
                    <a:pt x="28330" y="2445"/>
                  </a:lnTo>
                  <a:lnTo>
                    <a:pt x="32319" y="1630"/>
                  </a:lnTo>
                  <a:lnTo>
                    <a:pt x="36672" y="1087"/>
                  </a:lnTo>
                  <a:lnTo>
                    <a:pt x="46024" y="483"/>
                  </a:lnTo>
                  <a:lnTo>
                    <a:pt x="56672" y="215"/>
                  </a:lnTo>
                  <a:lnTo>
                    <a:pt x="208047" y="0"/>
                  </a:lnTo>
                  <a:lnTo>
                    <a:pt x="217324" y="847"/>
                  </a:lnTo>
                  <a:lnTo>
                    <a:pt x="226049" y="2258"/>
                  </a:lnTo>
                  <a:lnTo>
                    <a:pt x="234405" y="4045"/>
                  </a:lnTo>
                  <a:lnTo>
                    <a:pt x="242516" y="5237"/>
                  </a:lnTo>
                  <a:lnTo>
                    <a:pt x="250464" y="6031"/>
                  </a:lnTo>
                  <a:lnTo>
                    <a:pt x="258302" y="6561"/>
                  </a:lnTo>
                  <a:lnTo>
                    <a:pt x="266067" y="7761"/>
                  </a:lnTo>
                  <a:lnTo>
                    <a:pt x="273784" y="9407"/>
                  </a:lnTo>
                  <a:lnTo>
                    <a:pt x="281469" y="11351"/>
                  </a:lnTo>
                  <a:lnTo>
                    <a:pt x="289132" y="12648"/>
                  </a:lnTo>
                  <a:lnTo>
                    <a:pt x="296781" y="13512"/>
                  </a:lnTo>
                  <a:lnTo>
                    <a:pt x="304420" y="14088"/>
                  </a:lnTo>
                  <a:lnTo>
                    <a:pt x="311206" y="15319"/>
                  </a:lnTo>
                  <a:lnTo>
                    <a:pt x="317423" y="16986"/>
                  </a:lnTo>
                  <a:lnTo>
                    <a:pt x="323262" y="18944"/>
                  </a:lnTo>
                  <a:lnTo>
                    <a:pt x="328847" y="20249"/>
                  </a:lnTo>
                  <a:lnTo>
                    <a:pt x="334264" y="21120"/>
                  </a:lnTo>
                  <a:lnTo>
                    <a:pt x="350178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Annotation820"/>
            <p:cNvSpPr/>
            <p:nvPr/>
          </p:nvSpPr>
          <p:spPr>
            <a:xfrm>
              <a:off x="-746760" y="1836420"/>
              <a:ext cx="15241" cy="868681"/>
            </a:xfrm>
            <a:custGeom>
              <a:avLst/>
              <a:gdLst/>
              <a:ahLst/>
              <a:cxnLst/>
              <a:rect l="0" t="0" r="0" b="0"/>
              <a:pathLst>
                <a:path w="15241" h="868681">
                  <a:moveTo>
                    <a:pt x="15240" y="0"/>
                  </a:moveTo>
                  <a:lnTo>
                    <a:pt x="7628" y="7612"/>
                  </a:lnTo>
                  <a:lnTo>
                    <a:pt x="7620" y="741070"/>
                  </a:lnTo>
                  <a:lnTo>
                    <a:pt x="8467" y="751434"/>
                  </a:lnTo>
                  <a:lnTo>
                    <a:pt x="9878" y="761729"/>
                  </a:lnTo>
                  <a:lnTo>
                    <a:pt x="11665" y="771980"/>
                  </a:lnTo>
                  <a:lnTo>
                    <a:pt x="12857" y="781353"/>
                  </a:lnTo>
                  <a:lnTo>
                    <a:pt x="13651" y="790142"/>
                  </a:lnTo>
                  <a:lnTo>
                    <a:pt x="14181" y="798541"/>
                  </a:lnTo>
                  <a:lnTo>
                    <a:pt x="14769" y="814648"/>
                  </a:lnTo>
                  <a:lnTo>
                    <a:pt x="14926" y="822498"/>
                  </a:lnTo>
                  <a:lnTo>
                    <a:pt x="14184" y="829426"/>
                  </a:lnTo>
                  <a:lnTo>
                    <a:pt x="12843" y="835737"/>
                  </a:lnTo>
                  <a:lnTo>
                    <a:pt x="11102" y="841638"/>
                  </a:lnTo>
                  <a:lnTo>
                    <a:pt x="9095" y="847266"/>
                  </a:lnTo>
                  <a:lnTo>
                    <a:pt x="6910" y="852710"/>
                  </a:lnTo>
                  <a:lnTo>
                    <a:pt x="0" y="868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Annotation821"/>
            <p:cNvSpPr/>
            <p:nvPr/>
          </p:nvSpPr>
          <p:spPr>
            <a:xfrm>
              <a:off x="-1158210" y="2659380"/>
              <a:ext cx="434311" cy="37014"/>
            </a:xfrm>
            <a:custGeom>
              <a:avLst/>
              <a:gdLst/>
              <a:ahLst/>
              <a:cxnLst/>
              <a:rect l="0" t="0" r="0" b="0"/>
              <a:pathLst>
                <a:path w="434311" h="37014">
                  <a:moveTo>
                    <a:pt x="38070" y="15240"/>
                  </a:moveTo>
                  <a:lnTo>
                    <a:pt x="29980" y="11195"/>
                  </a:lnTo>
                  <a:lnTo>
                    <a:pt x="26750" y="10003"/>
                  </a:lnTo>
                  <a:lnTo>
                    <a:pt x="23750" y="9209"/>
                  </a:lnTo>
                  <a:lnTo>
                    <a:pt x="15710" y="7713"/>
                  </a:lnTo>
                  <a:lnTo>
                    <a:pt x="14697" y="6836"/>
                  </a:lnTo>
                  <a:lnTo>
                    <a:pt x="10072" y="2402"/>
                  </a:lnTo>
                  <a:lnTo>
                    <a:pt x="8693" y="1068"/>
                  </a:lnTo>
                  <a:lnTo>
                    <a:pt x="5823" y="475"/>
                  </a:lnTo>
                  <a:lnTo>
                    <a:pt x="0" y="3"/>
                  </a:lnTo>
                  <a:lnTo>
                    <a:pt x="104279" y="0"/>
                  </a:lnTo>
                  <a:lnTo>
                    <a:pt x="112690" y="847"/>
                  </a:lnTo>
                  <a:lnTo>
                    <a:pt x="120836" y="2258"/>
                  </a:lnTo>
                  <a:lnTo>
                    <a:pt x="128808" y="4045"/>
                  </a:lnTo>
                  <a:lnTo>
                    <a:pt x="136662" y="5237"/>
                  </a:lnTo>
                  <a:lnTo>
                    <a:pt x="144438" y="6031"/>
                  </a:lnTo>
                  <a:lnTo>
                    <a:pt x="152162" y="6561"/>
                  </a:lnTo>
                  <a:lnTo>
                    <a:pt x="159851" y="6914"/>
                  </a:lnTo>
                  <a:lnTo>
                    <a:pt x="175169" y="7306"/>
                  </a:lnTo>
                  <a:lnTo>
                    <a:pt x="182809" y="8257"/>
                  </a:lnTo>
                  <a:lnTo>
                    <a:pt x="190443" y="9738"/>
                  </a:lnTo>
                  <a:lnTo>
                    <a:pt x="198072" y="11572"/>
                  </a:lnTo>
                  <a:lnTo>
                    <a:pt x="205698" y="12795"/>
                  </a:lnTo>
                  <a:lnTo>
                    <a:pt x="213322" y="13610"/>
                  </a:lnTo>
                  <a:lnTo>
                    <a:pt x="220945" y="14153"/>
                  </a:lnTo>
                  <a:lnTo>
                    <a:pt x="228567" y="14516"/>
                  </a:lnTo>
                  <a:lnTo>
                    <a:pt x="243809" y="14918"/>
                  </a:lnTo>
                  <a:lnTo>
                    <a:pt x="282969" y="15212"/>
                  </a:lnTo>
                  <a:lnTo>
                    <a:pt x="289389" y="16068"/>
                  </a:lnTo>
                  <a:lnTo>
                    <a:pt x="295363" y="17485"/>
                  </a:lnTo>
                  <a:lnTo>
                    <a:pt x="301039" y="19277"/>
                  </a:lnTo>
                  <a:lnTo>
                    <a:pt x="306516" y="20472"/>
                  </a:lnTo>
                  <a:lnTo>
                    <a:pt x="311861" y="21267"/>
                  </a:lnTo>
                  <a:lnTo>
                    <a:pt x="325215" y="22388"/>
                  </a:lnTo>
                  <a:lnTo>
                    <a:pt x="336793" y="22720"/>
                  </a:lnTo>
                  <a:lnTo>
                    <a:pt x="341358" y="22767"/>
                  </a:lnTo>
                  <a:lnTo>
                    <a:pt x="346096" y="23645"/>
                  </a:lnTo>
                  <a:lnTo>
                    <a:pt x="350947" y="25076"/>
                  </a:lnTo>
                  <a:lnTo>
                    <a:pt x="355875" y="26877"/>
                  </a:lnTo>
                  <a:lnTo>
                    <a:pt x="360853" y="28078"/>
                  </a:lnTo>
                  <a:lnTo>
                    <a:pt x="365866" y="28879"/>
                  </a:lnTo>
                  <a:lnTo>
                    <a:pt x="375950" y="29768"/>
                  </a:lnTo>
                  <a:lnTo>
                    <a:pt x="386077" y="30164"/>
                  </a:lnTo>
                  <a:lnTo>
                    <a:pt x="390301" y="31116"/>
                  </a:lnTo>
                  <a:lnTo>
                    <a:pt x="393964" y="32597"/>
                  </a:lnTo>
                  <a:lnTo>
                    <a:pt x="397253" y="34432"/>
                  </a:lnTo>
                  <a:lnTo>
                    <a:pt x="401139" y="35655"/>
                  </a:lnTo>
                  <a:lnTo>
                    <a:pt x="405422" y="36469"/>
                  </a:lnTo>
                  <a:lnTo>
                    <a:pt x="409972" y="37013"/>
                  </a:lnTo>
                  <a:lnTo>
                    <a:pt x="413851" y="36529"/>
                  </a:lnTo>
                  <a:lnTo>
                    <a:pt x="417284" y="35359"/>
                  </a:lnTo>
                  <a:lnTo>
                    <a:pt x="420420" y="33733"/>
                  </a:lnTo>
                  <a:lnTo>
                    <a:pt x="423356" y="32649"/>
                  </a:lnTo>
                  <a:lnTo>
                    <a:pt x="426161" y="31926"/>
                  </a:lnTo>
                  <a:lnTo>
                    <a:pt x="43431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Annotation822"/>
            <p:cNvSpPr/>
            <p:nvPr/>
          </p:nvSpPr>
          <p:spPr>
            <a:xfrm>
              <a:off x="-1033090" y="2735902"/>
              <a:ext cx="12011" cy="289239"/>
            </a:xfrm>
            <a:custGeom>
              <a:avLst/>
              <a:gdLst/>
              <a:ahLst/>
              <a:cxnLst/>
              <a:rect l="0" t="0" r="0" b="0"/>
              <a:pathLst>
                <a:path w="12011" h="289239">
                  <a:moveTo>
                    <a:pt x="12010" y="14918"/>
                  </a:moveTo>
                  <a:lnTo>
                    <a:pt x="12010" y="8357"/>
                  </a:lnTo>
                  <a:lnTo>
                    <a:pt x="11164" y="8004"/>
                  </a:lnTo>
                  <a:lnTo>
                    <a:pt x="9752" y="7769"/>
                  </a:lnTo>
                  <a:lnTo>
                    <a:pt x="7965" y="7612"/>
                  </a:lnTo>
                  <a:lnTo>
                    <a:pt x="6773" y="6661"/>
                  </a:lnTo>
                  <a:lnTo>
                    <a:pt x="5979" y="5180"/>
                  </a:lnTo>
                  <a:lnTo>
                    <a:pt x="4483" y="0"/>
                  </a:lnTo>
                  <a:lnTo>
                    <a:pt x="4396" y="7457"/>
                  </a:lnTo>
                  <a:lnTo>
                    <a:pt x="4392" y="11038"/>
                  </a:lnTo>
                  <a:lnTo>
                    <a:pt x="3545" y="14025"/>
                  </a:lnTo>
                  <a:lnTo>
                    <a:pt x="2133" y="17709"/>
                  </a:lnTo>
                  <a:lnTo>
                    <a:pt x="346" y="21859"/>
                  </a:lnTo>
                  <a:lnTo>
                    <a:pt x="0" y="25472"/>
                  </a:lnTo>
                  <a:lnTo>
                    <a:pt x="617" y="28727"/>
                  </a:lnTo>
                  <a:lnTo>
                    <a:pt x="1875" y="31744"/>
                  </a:lnTo>
                  <a:lnTo>
                    <a:pt x="2713" y="36295"/>
                  </a:lnTo>
                  <a:lnTo>
                    <a:pt x="3272" y="41870"/>
                  </a:lnTo>
                  <a:lnTo>
                    <a:pt x="3645" y="48126"/>
                  </a:lnTo>
                  <a:lnTo>
                    <a:pt x="4059" y="59592"/>
                  </a:lnTo>
                  <a:lnTo>
                    <a:pt x="4292" y="77826"/>
                  </a:lnTo>
                  <a:lnTo>
                    <a:pt x="4390" y="2892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Annotation823"/>
            <p:cNvSpPr/>
            <p:nvPr/>
          </p:nvSpPr>
          <p:spPr>
            <a:xfrm>
              <a:off x="-1173440" y="2971831"/>
              <a:ext cx="297141" cy="259042"/>
            </a:xfrm>
            <a:custGeom>
              <a:avLst/>
              <a:gdLst/>
              <a:ahLst/>
              <a:cxnLst/>
              <a:rect l="0" t="0" r="0" b="0"/>
              <a:pathLst>
                <a:path w="297141" h="259042">
                  <a:moveTo>
                    <a:pt x="30440" y="60929"/>
                  </a:moveTo>
                  <a:lnTo>
                    <a:pt x="22350" y="64974"/>
                  </a:lnTo>
                  <a:lnTo>
                    <a:pt x="16120" y="66960"/>
                  </a:lnTo>
                  <a:lnTo>
                    <a:pt x="7853" y="68078"/>
                  </a:lnTo>
                  <a:lnTo>
                    <a:pt x="0" y="68547"/>
                  </a:lnTo>
                  <a:lnTo>
                    <a:pt x="4017" y="68548"/>
                  </a:lnTo>
                  <a:lnTo>
                    <a:pt x="6051" y="67702"/>
                  </a:lnTo>
                  <a:lnTo>
                    <a:pt x="13806" y="62466"/>
                  </a:lnTo>
                  <a:lnTo>
                    <a:pt x="21918" y="57943"/>
                  </a:lnTo>
                  <a:lnTo>
                    <a:pt x="31168" y="55369"/>
                  </a:lnTo>
                  <a:lnTo>
                    <a:pt x="36005" y="54682"/>
                  </a:lnTo>
                  <a:lnTo>
                    <a:pt x="41770" y="53378"/>
                  </a:lnTo>
                  <a:lnTo>
                    <a:pt x="48154" y="51662"/>
                  </a:lnTo>
                  <a:lnTo>
                    <a:pt x="54949" y="49671"/>
                  </a:lnTo>
                  <a:lnTo>
                    <a:pt x="61173" y="47497"/>
                  </a:lnTo>
                  <a:lnTo>
                    <a:pt x="67015" y="45201"/>
                  </a:lnTo>
                  <a:lnTo>
                    <a:pt x="72604" y="42823"/>
                  </a:lnTo>
                  <a:lnTo>
                    <a:pt x="78869" y="40392"/>
                  </a:lnTo>
                  <a:lnTo>
                    <a:pt x="92604" y="35433"/>
                  </a:lnTo>
                  <a:lnTo>
                    <a:pt x="100669" y="32925"/>
                  </a:lnTo>
                  <a:lnTo>
                    <a:pt x="127355" y="25350"/>
                  </a:lnTo>
                  <a:lnTo>
                    <a:pt x="152571" y="17743"/>
                  </a:lnTo>
                  <a:lnTo>
                    <a:pt x="171363" y="12667"/>
                  </a:lnTo>
                  <a:lnTo>
                    <a:pt x="179422" y="10974"/>
                  </a:lnTo>
                  <a:lnTo>
                    <a:pt x="186488" y="9846"/>
                  </a:lnTo>
                  <a:lnTo>
                    <a:pt x="192892" y="9093"/>
                  </a:lnTo>
                  <a:lnTo>
                    <a:pt x="199702" y="7745"/>
                  </a:lnTo>
                  <a:lnTo>
                    <a:pt x="206781" y="6000"/>
                  </a:lnTo>
                  <a:lnTo>
                    <a:pt x="214041" y="3989"/>
                  </a:lnTo>
                  <a:lnTo>
                    <a:pt x="220574" y="2649"/>
                  </a:lnTo>
                  <a:lnTo>
                    <a:pt x="226623" y="1756"/>
                  </a:lnTo>
                  <a:lnTo>
                    <a:pt x="232349" y="1160"/>
                  </a:lnTo>
                  <a:lnTo>
                    <a:pt x="237859" y="763"/>
                  </a:lnTo>
                  <a:lnTo>
                    <a:pt x="243226" y="498"/>
                  </a:lnTo>
                  <a:lnTo>
                    <a:pt x="256613" y="126"/>
                  </a:lnTo>
                  <a:lnTo>
                    <a:pt x="268721" y="0"/>
                  </a:lnTo>
                  <a:lnTo>
                    <a:pt x="271421" y="836"/>
                  </a:lnTo>
                  <a:lnTo>
                    <a:pt x="280353" y="6533"/>
                  </a:lnTo>
                  <a:lnTo>
                    <a:pt x="281442" y="7276"/>
                  </a:lnTo>
                  <a:lnTo>
                    <a:pt x="288421" y="7562"/>
                  </a:lnTo>
                  <a:lnTo>
                    <a:pt x="288788" y="8417"/>
                  </a:lnTo>
                  <a:lnTo>
                    <a:pt x="289195" y="11626"/>
                  </a:lnTo>
                  <a:lnTo>
                    <a:pt x="290150" y="12820"/>
                  </a:lnTo>
                  <a:lnTo>
                    <a:pt x="291633" y="13616"/>
                  </a:lnTo>
                  <a:lnTo>
                    <a:pt x="293469" y="14148"/>
                  </a:lnTo>
                  <a:lnTo>
                    <a:pt x="294693" y="15348"/>
                  </a:lnTo>
                  <a:lnTo>
                    <a:pt x="295509" y="16995"/>
                  </a:lnTo>
                  <a:lnTo>
                    <a:pt x="296415" y="21083"/>
                  </a:lnTo>
                  <a:lnTo>
                    <a:pt x="296926" y="28144"/>
                  </a:lnTo>
                  <a:lnTo>
                    <a:pt x="297045" y="33094"/>
                  </a:lnTo>
                  <a:lnTo>
                    <a:pt x="297140" y="213236"/>
                  </a:lnTo>
                  <a:lnTo>
                    <a:pt x="288851" y="213317"/>
                  </a:lnTo>
                  <a:lnTo>
                    <a:pt x="286534" y="213321"/>
                  </a:lnTo>
                  <a:lnTo>
                    <a:pt x="284143" y="214170"/>
                  </a:lnTo>
                  <a:lnTo>
                    <a:pt x="275746" y="219889"/>
                  </a:lnTo>
                  <a:lnTo>
                    <a:pt x="266624" y="220635"/>
                  </a:lnTo>
                  <a:lnTo>
                    <a:pt x="257895" y="220809"/>
                  </a:lnTo>
                  <a:lnTo>
                    <a:pt x="253197" y="220856"/>
                  </a:lnTo>
                  <a:lnTo>
                    <a:pt x="249218" y="221734"/>
                  </a:lnTo>
                  <a:lnTo>
                    <a:pt x="242539" y="224967"/>
                  </a:lnTo>
                  <a:lnTo>
                    <a:pt x="234491" y="226968"/>
                  </a:lnTo>
                  <a:lnTo>
                    <a:pt x="225270" y="227857"/>
                  </a:lnTo>
                  <a:lnTo>
                    <a:pt x="220440" y="228095"/>
                  </a:lnTo>
                  <a:lnTo>
                    <a:pt x="215527" y="228253"/>
                  </a:lnTo>
                  <a:lnTo>
                    <a:pt x="210558" y="229205"/>
                  </a:lnTo>
                  <a:lnTo>
                    <a:pt x="205552" y="230686"/>
                  </a:lnTo>
                  <a:lnTo>
                    <a:pt x="200521" y="232521"/>
                  </a:lnTo>
                  <a:lnTo>
                    <a:pt x="195474" y="234590"/>
                  </a:lnTo>
                  <a:lnTo>
                    <a:pt x="190416" y="236816"/>
                  </a:lnTo>
                  <a:lnTo>
                    <a:pt x="185351" y="239147"/>
                  </a:lnTo>
                  <a:lnTo>
                    <a:pt x="180281" y="240701"/>
                  </a:lnTo>
                  <a:lnTo>
                    <a:pt x="175207" y="241737"/>
                  </a:lnTo>
                  <a:lnTo>
                    <a:pt x="170131" y="242428"/>
                  </a:lnTo>
                  <a:lnTo>
                    <a:pt x="165054" y="243735"/>
                  </a:lnTo>
                  <a:lnTo>
                    <a:pt x="159976" y="245453"/>
                  </a:lnTo>
                  <a:lnTo>
                    <a:pt x="154898" y="247445"/>
                  </a:lnTo>
                  <a:lnTo>
                    <a:pt x="149818" y="248773"/>
                  </a:lnTo>
                  <a:lnTo>
                    <a:pt x="144739" y="249658"/>
                  </a:lnTo>
                  <a:lnTo>
                    <a:pt x="139659" y="250248"/>
                  </a:lnTo>
                  <a:lnTo>
                    <a:pt x="131758" y="250904"/>
                  </a:lnTo>
                  <a:lnTo>
                    <a:pt x="128465" y="251079"/>
                  </a:lnTo>
                  <a:lnTo>
                    <a:pt x="125424" y="252043"/>
                  </a:lnTo>
                  <a:lnTo>
                    <a:pt x="117097" y="256597"/>
                  </a:lnTo>
                  <a:lnTo>
                    <a:pt x="111852" y="257959"/>
                  </a:lnTo>
                  <a:lnTo>
                    <a:pt x="104139" y="258726"/>
                  </a:lnTo>
                  <a:lnTo>
                    <a:pt x="95424" y="259021"/>
                  </a:lnTo>
                  <a:lnTo>
                    <a:pt x="92593" y="259041"/>
                  </a:lnTo>
                  <a:lnTo>
                    <a:pt x="92195" y="258197"/>
                  </a:lnTo>
                  <a:lnTo>
                    <a:pt x="91505" y="252488"/>
                  </a:lnTo>
                  <a:lnTo>
                    <a:pt x="90623" y="252134"/>
                  </a:lnTo>
                  <a:lnTo>
                    <a:pt x="87386" y="251743"/>
                  </a:lnTo>
                  <a:lnTo>
                    <a:pt x="86184" y="250791"/>
                  </a:lnTo>
                  <a:lnTo>
                    <a:pt x="85383" y="249311"/>
                  </a:lnTo>
                  <a:lnTo>
                    <a:pt x="84097" y="244896"/>
                  </a:lnTo>
                  <a:lnTo>
                    <a:pt x="77759" y="237940"/>
                  </a:lnTo>
                  <a:lnTo>
                    <a:pt x="73202" y="233298"/>
                  </a:lnTo>
                  <a:lnTo>
                    <a:pt x="71648" y="230875"/>
                  </a:lnTo>
                  <a:lnTo>
                    <a:pt x="69921" y="225925"/>
                  </a:lnTo>
                  <a:lnTo>
                    <a:pt x="66896" y="218645"/>
                  </a:lnTo>
                  <a:lnTo>
                    <a:pt x="64904" y="214333"/>
                  </a:lnTo>
                  <a:lnTo>
                    <a:pt x="63576" y="209765"/>
                  </a:lnTo>
                  <a:lnTo>
                    <a:pt x="62691" y="205026"/>
                  </a:lnTo>
                  <a:lnTo>
                    <a:pt x="62100" y="200174"/>
                  </a:lnTo>
                  <a:lnTo>
                    <a:pt x="60860" y="195246"/>
                  </a:lnTo>
                  <a:lnTo>
                    <a:pt x="59187" y="190267"/>
                  </a:lnTo>
                  <a:lnTo>
                    <a:pt x="57225" y="185254"/>
                  </a:lnTo>
                  <a:lnTo>
                    <a:pt x="55916" y="180219"/>
                  </a:lnTo>
                  <a:lnTo>
                    <a:pt x="55044" y="175169"/>
                  </a:lnTo>
                  <a:lnTo>
                    <a:pt x="54463" y="170109"/>
                  </a:lnTo>
                  <a:lnTo>
                    <a:pt x="51559" y="162229"/>
                  </a:lnTo>
                  <a:lnTo>
                    <a:pt x="47446" y="155058"/>
                  </a:lnTo>
                  <a:lnTo>
                    <a:pt x="42796" y="146226"/>
                  </a:lnTo>
                  <a:lnTo>
                    <a:pt x="40165" y="138915"/>
                  </a:lnTo>
                  <a:lnTo>
                    <a:pt x="38996" y="132843"/>
                  </a:lnTo>
                  <a:lnTo>
                    <a:pt x="38337" y="125511"/>
                  </a:lnTo>
                  <a:lnTo>
                    <a:pt x="38060" y="121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Annotation824"/>
            <p:cNvSpPr/>
            <p:nvPr/>
          </p:nvSpPr>
          <p:spPr>
            <a:xfrm>
              <a:off x="-1035231" y="2872742"/>
              <a:ext cx="265612" cy="22859"/>
            </a:xfrm>
            <a:custGeom>
              <a:avLst/>
              <a:gdLst/>
              <a:ahLst/>
              <a:cxnLst/>
              <a:rect l="0" t="0" r="0" b="0"/>
              <a:pathLst>
                <a:path w="265612" h="22859">
                  <a:moveTo>
                    <a:pt x="29391" y="7618"/>
                  </a:moveTo>
                  <a:lnTo>
                    <a:pt x="25346" y="7618"/>
                  </a:lnTo>
                  <a:lnTo>
                    <a:pt x="24154" y="8464"/>
                  </a:lnTo>
                  <a:lnTo>
                    <a:pt x="23360" y="9876"/>
                  </a:lnTo>
                  <a:lnTo>
                    <a:pt x="22830" y="11663"/>
                  </a:lnTo>
                  <a:lnTo>
                    <a:pt x="21631" y="12855"/>
                  </a:lnTo>
                  <a:lnTo>
                    <a:pt x="19984" y="13649"/>
                  </a:lnTo>
                  <a:lnTo>
                    <a:pt x="15303" y="14924"/>
                  </a:lnTo>
                  <a:lnTo>
                    <a:pt x="7047" y="15226"/>
                  </a:lnTo>
                  <a:lnTo>
                    <a:pt x="0" y="15237"/>
                  </a:lnTo>
                  <a:lnTo>
                    <a:pt x="3279" y="15238"/>
                  </a:lnTo>
                  <a:lnTo>
                    <a:pt x="5210" y="14391"/>
                  </a:lnTo>
                  <a:lnTo>
                    <a:pt x="7343" y="12980"/>
                  </a:lnTo>
                  <a:lnTo>
                    <a:pt x="12806" y="8677"/>
                  </a:lnTo>
                  <a:lnTo>
                    <a:pt x="15811" y="8089"/>
                  </a:lnTo>
                  <a:lnTo>
                    <a:pt x="22263" y="7758"/>
                  </a:lnTo>
                  <a:lnTo>
                    <a:pt x="24639" y="7711"/>
                  </a:lnTo>
                  <a:lnTo>
                    <a:pt x="27917" y="6833"/>
                  </a:lnTo>
                  <a:lnTo>
                    <a:pt x="31795" y="5402"/>
                  </a:lnTo>
                  <a:lnTo>
                    <a:pt x="36073" y="3600"/>
                  </a:lnTo>
                  <a:lnTo>
                    <a:pt x="40619" y="2399"/>
                  </a:lnTo>
                  <a:lnTo>
                    <a:pt x="45343" y="1599"/>
                  </a:lnTo>
                  <a:lnTo>
                    <a:pt x="50186" y="1066"/>
                  </a:lnTo>
                  <a:lnTo>
                    <a:pt x="55108" y="710"/>
                  </a:lnTo>
                  <a:lnTo>
                    <a:pt x="60082" y="472"/>
                  </a:lnTo>
                  <a:lnTo>
                    <a:pt x="70125" y="209"/>
                  </a:lnTo>
                  <a:lnTo>
                    <a:pt x="125912" y="0"/>
                  </a:lnTo>
                  <a:lnTo>
                    <a:pt x="130145" y="846"/>
                  </a:lnTo>
                  <a:lnTo>
                    <a:pt x="133814" y="2257"/>
                  </a:lnTo>
                  <a:lnTo>
                    <a:pt x="137106" y="4044"/>
                  </a:lnTo>
                  <a:lnTo>
                    <a:pt x="141841" y="5235"/>
                  </a:lnTo>
                  <a:lnTo>
                    <a:pt x="147538" y="6029"/>
                  </a:lnTo>
                  <a:lnTo>
                    <a:pt x="158948" y="6912"/>
                  </a:lnTo>
                  <a:lnTo>
                    <a:pt x="166841" y="7304"/>
                  </a:lnTo>
                  <a:lnTo>
                    <a:pt x="170978" y="8255"/>
                  </a:lnTo>
                  <a:lnTo>
                    <a:pt x="175429" y="9736"/>
                  </a:lnTo>
                  <a:lnTo>
                    <a:pt x="180090" y="11571"/>
                  </a:lnTo>
                  <a:lnTo>
                    <a:pt x="184890" y="12793"/>
                  </a:lnTo>
                  <a:lnTo>
                    <a:pt x="189784" y="13608"/>
                  </a:lnTo>
                  <a:lnTo>
                    <a:pt x="194740" y="14151"/>
                  </a:lnTo>
                  <a:lnTo>
                    <a:pt x="202504" y="14755"/>
                  </a:lnTo>
                  <a:lnTo>
                    <a:pt x="205760" y="14916"/>
                  </a:lnTo>
                  <a:lnTo>
                    <a:pt x="209624" y="15870"/>
                  </a:lnTo>
                  <a:lnTo>
                    <a:pt x="213893" y="17353"/>
                  </a:lnTo>
                  <a:lnTo>
                    <a:pt x="218432" y="19188"/>
                  </a:lnTo>
                  <a:lnTo>
                    <a:pt x="223152" y="20411"/>
                  </a:lnTo>
                  <a:lnTo>
                    <a:pt x="227992" y="21227"/>
                  </a:lnTo>
                  <a:lnTo>
                    <a:pt x="232912" y="21770"/>
                  </a:lnTo>
                  <a:lnTo>
                    <a:pt x="240636" y="22375"/>
                  </a:lnTo>
                  <a:lnTo>
                    <a:pt x="247738" y="22643"/>
                  </a:lnTo>
                  <a:lnTo>
                    <a:pt x="265611" y="22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Annotation825"/>
            <p:cNvSpPr/>
            <p:nvPr/>
          </p:nvSpPr>
          <p:spPr>
            <a:xfrm>
              <a:off x="-743523" y="2819400"/>
              <a:ext cx="19624" cy="166200"/>
            </a:xfrm>
            <a:custGeom>
              <a:avLst/>
              <a:gdLst/>
              <a:ahLst/>
              <a:cxnLst/>
              <a:rect l="0" t="0" r="0" b="0"/>
              <a:pathLst>
                <a:path w="19624" h="166200">
                  <a:moveTo>
                    <a:pt x="19623" y="0"/>
                  </a:moveTo>
                  <a:lnTo>
                    <a:pt x="0" y="0"/>
                  </a:lnTo>
                  <a:lnTo>
                    <a:pt x="1871" y="0"/>
                  </a:lnTo>
                  <a:lnTo>
                    <a:pt x="2708" y="846"/>
                  </a:lnTo>
                  <a:lnTo>
                    <a:pt x="3267" y="2258"/>
                  </a:lnTo>
                  <a:lnTo>
                    <a:pt x="3639" y="4045"/>
                  </a:lnTo>
                  <a:lnTo>
                    <a:pt x="4052" y="8289"/>
                  </a:lnTo>
                  <a:lnTo>
                    <a:pt x="4163" y="10606"/>
                  </a:lnTo>
                  <a:lnTo>
                    <a:pt x="4285" y="17696"/>
                  </a:lnTo>
                  <a:lnTo>
                    <a:pt x="4383" y="166199"/>
                  </a:lnTo>
                  <a:lnTo>
                    <a:pt x="4383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Annotation826"/>
            <p:cNvSpPr/>
            <p:nvPr/>
          </p:nvSpPr>
          <p:spPr>
            <a:xfrm>
              <a:off x="-716272" y="2827028"/>
              <a:ext cx="289544" cy="220838"/>
            </a:xfrm>
            <a:custGeom>
              <a:avLst/>
              <a:gdLst/>
              <a:ahLst/>
              <a:cxnLst/>
              <a:rect l="0" t="0" r="0" b="0"/>
              <a:pathLst>
                <a:path w="289544" h="220838">
                  <a:moveTo>
                    <a:pt x="7612" y="15232"/>
                  </a:moveTo>
                  <a:lnTo>
                    <a:pt x="306" y="22539"/>
                  </a:lnTo>
                  <a:lnTo>
                    <a:pt x="20" y="16264"/>
                  </a:lnTo>
                  <a:lnTo>
                    <a:pt x="0" y="11493"/>
                  </a:lnTo>
                  <a:lnTo>
                    <a:pt x="844" y="10199"/>
                  </a:lnTo>
                  <a:lnTo>
                    <a:pt x="2254" y="9337"/>
                  </a:lnTo>
                  <a:lnTo>
                    <a:pt x="6077" y="8379"/>
                  </a:lnTo>
                  <a:lnTo>
                    <a:pt x="12990" y="7839"/>
                  </a:lnTo>
                  <a:lnTo>
                    <a:pt x="17905" y="7713"/>
                  </a:lnTo>
                  <a:lnTo>
                    <a:pt x="25169" y="5399"/>
                  </a:lnTo>
                  <a:lnTo>
                    <a:pt x="34042" y="2395"/>
                  </a:lnTo>
                  <a:lnTo>
                    <a:pt x="38779" y="1594"/>
                  </a:lnTo>
                  <a:lnTo>
                    <a:pt x="43630" y="1060"/>
                  </a:lnTo>
                  <a:lnTo>
                    <a:pt x="49404" y="704"/>
                  </a:lnTo>
                  <a:lnTo>
                    <a:pt x="62593" y="309"/>
                  </a:lnTo>
                  <a:lnTo>
                    <a:pt x="115945" y="4"/>
                  </a:lnTo>
                  <a:lnTo>
                    <a:pt x="123014" y="0"/>
                  </a:lnTo>
                  <a:lnTo>
                    <a:pt x="129420" y="845"/>
                  </a:lnTo>
                  <a:lnTo>
                    <a:pt x="135384" y="2253"/>
                  </a:lnTo>
                  <a:lnTo>
                    <a:pt x="141053" y="4040"/>
                  </a:lnTo>
                  <a:lnTo>
                    <a:pt x="146526" y="5231"/>
                  </a:lnTo>
                  <a:lnTo>
                    <a:pt x="151868" y="6024"/>
                  </a:lnTo>
                  <a:lnTo>
                    <a:pt x="157123" y="6554"/>
                  </a:lnTo>
                  <a:lnTo>
                    <a:pt x="162319" y="6907"/>
                  </a:lnTo>
                  <a:lnTo>
                    <a:pt x="167477" y="7142"/>
                  </a:lnTo>
                  <a:lnTo>
                    <a:pt x="172609" y="7298"/>
                  </a:lnTo>
                  <a:lnTo>
                    <a:pt x="177723" y="8250"/>
                  </a:lnTo>
                  <a:lnTo>
                    <a:pt x="182826" y="9730"/>
                  </a:lnTo>
                  <a:lnTo>
                    <a:pt x="187922" y="11564"/>
                  </a:lnTo>
                  <a:lnTo>
                    <a:pt x="193012" y="12787"/>
                  </a:lnTo>
                  <a:lnTo>
                    <a:pt x="198099" y="13602"/>
                  </a:lnTo>
                  <a:lnTo>
                    <a:pt x="203183" y="14145"/>
                  </a:lnTo>
                  <a:lnTo>
                    <a:pt x="208266" y="15354"/>
                  </a:lnTo>
                  <a:lnTo>
                    <a:pt x="213348" y="17007"/>
                  </a:lnTo>
                  <a:lnTo>
                    <a:pt x="218430" y="18955"/>
                  </a:lnTo>
                  <a:lnTo>
                    <a:pt x="226333" y="21120"/>
                  </a:lnTo>
                  <a:lnTo>
                    <a:pt x="233515" y="22929"/>
                  </a:lnTo>
                  <a:lnTo>
                    <a:pt x="242351" y="26555"/>
                  </a:lnTo>
                  <a:lnTo>
                    <a:pt x="249665" y="28731"/>
                  </a:lnTo>
                  <a:lnTo>
                    <a:pt x="258543" y="29957"/>
                  </a:lnTo>
                  <a:lnTo>
                    <a:pt x="266535" y="30319"/>
                  </a:lnTo>
                  <a:lnTo>
                    <a:pt x="269128" y="30370"/>
                  </a:lnTo>
                  <a:lnTo>
                    <a:pt x="270856" y="31251"/>
                  </a:lnTo>
                  <a:lnTo>
                    <a:pt x="272008" y="32685"/>
                  </a:lnTo>
                  <a:lnTo>
                    <a:pt x="272776" y="34487"/>
                  </a:lnTo>
                  <a:lnTo>
                    <a:pt x="274135" y="35689"/>
                  </a:lnTo>
                  <a:lnTo>
                    <a:pt x="275887" y="36490"/>
                  </a:lnTo>
                  <a:lnTo>
                    <a:pt x="280738" y="37776"/>
                  </a:lnTo>
                  <a:lnTo>
                    <a:pt x="289450" y="38090"/>
                  </a:lnTo>
                  <a:lnTo>
                    <a:pt x="289543" y="44653"/>
                  </a:lnTo>
                  <a:lnTo>
                    <a:pt x="284314" y="50740"/>
                  </a:lnTo>
                  <a:lnTo>
                    <a:pt x="278201" y="57036"/>
                  </a:lnTo>
                  <a:lnTo>
                    <a:pt x="271419" y="63837"/>
                  </a:lnTo>
                  <a:lnTo>
                    <a:pt x="269844" y="66262"/>
                  </a:lnTo>
                  <a:lnTo>
                    <a:pt x="268093" y="71214"/>
                  </a:lnTo>
                  <a:lnTo>
                    <a:pt x="265933" y="73720"/>
                  </a:lnTo>
                  <a:lnTo>
                    <a:pt x="259017" y="78762"/>
                  </a:lnTo>
                  <a:lnTo>
                    <a:pt x="255649" y="82139"/>
                  </a:lnTo>
                  <a:lnTo>
                    <a:pt x="252556" y="86083"/>
                  </a:lnTo>
                  <a:lnTo>
                    <a:pt x="249648" y="90407"/>
                  </a:lnTo>
                  <a:lnTo>
                    <a:pt x="246863" y="94982"/>
                  </a:lnTo>
                  <a:lnTo>
                    <a:pt x="244159" y="99725"/>
                  </a:lnTo>
                  <a:lnTo>
                    <a:pt x="241510" y="104581"/>
                  </a:lnTo>
                  <a:lnTo>
                    <a:pt x="238051" y="109511"/>
                  </a:lnTo>
                  <a:lnTo>
                    <a:pt x="234051" y="114492"/>
                  </a:lnTo>
                  <a:lnTo>
                    <a:pt x="229692" y="119505"/>
                  </a:lnTo>
                  <a:lnTo>
                    <a:pt x="225092" y="124541"/>
                  </a:lnTo>
                  <a:lnTo>
                    <a:pt x="215465" y="134651"/>
                  </a:lnTo>
                  <a:lnTo>
                    <a:pt x="211374" y="139719"/>
                  </a:lnTo>
                  <a:lnTo>
                    <a:pt x="207800" y="144790"/>
                  </a:lnTo>
                  <a:lnTo>
                    <a:pt x="204571" y="149864"/>
                  </a:lnTo>
                  <a:lnTo>
                    <a:pt x="200725" y="154940"/>
                  </a:lnTo>
                  <a:lnTo>
                    <a:pt x="196467" y="160017"/>
                  </a:lnTo>
                  <a:lnTo>
                    <a:pt x="188068" y="169328"/>
                  </a:lnTo>
                  <a:lnTo>
                    <a:pt x="181512" y="176288"/>
                  </a:lnTo>
                  <a:lnTo>
                    <a:pt x="178579" y="180176"/>
                  </a:lnTo>
                  <a:lnTo>
                    <a:pt x="175777" y="184461"/>
                  </a:lnTo>
                  <a:lnTo>
                    <a:pt x="173062" y="189012"/>
                  </a:lnTo>
                  <a:lnTo>
                    <a:pt x="169559" y="192892"/>
                  </a:lnTo>
                  <a:lnTo>
                    <a:pt x="161151" y="199461"/>
                  </a:lnTo>
                  <a:lnTo>
                    <a:pt x="154027" y="205203"/>
                  </a:lnTo>
                  <a:lnTo>
                    <a:pt x="150942" y="207919"/>
                  </a:lnTo>
                  <a:lnTo>
                    <a:pt x="148885" y="210577"/>
                  </a:lnTo>
                  <a:lnTo>
                    <a:pt x="146600" y="215788"/>
                  </a:lnTo>
                  <a:lnTo>
                    <a:pt x="145144" y="217516"/>
                  </a:lnTo>
                  <a:lnTo>
                    <a:pt x="143327" y="218668"/>
                  </a:lnTo>
                  <a:lnTo>
                    <a:pt x="137514" y="220837"/>
                  </a:lnTo>
                  <a:lnTo>
                    <a:pt x="137200" y="214923"/>
                  </a:lnTo>
                  <a:lnTo>
                    <a:pt x="137152" y="2133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Annotation827"/>
            <p:cNvSpPr/>
            <p:nvPr/>
          </p:nvSpPr>
          <p:spPr>
            <a:xfrm>
              <a:off x="-761898" y="3017520"/>
              <a:ext cx="220879" cy="38101"/>
            </a:xfrm>
            <a:custGeom>
              <a:avLst/>
              <a:gdLst/>
              <a:ahLst/>
              <a:cxnLst/>
              <a:rect l="0" t="0" r="0" b="0"/>
              <a:pathLst>
                <a:path w="220879" h="38101">
                  <a:moveTo>
                    <a:pt x="22758" y="38100"/>
                  </a:moveTo>
                  <a:lnTo>
                    <a:pt x="0" y="38100"/>
                  </a:lnTo>
                  <a:lnTo>
                    <a:pt x="2201" y="35842"/>
                  </a:lnTo>
                  <a:lnTo>
                    <a:pt x="3974" y="34055"/>
                  </a:lnTo>
                  <a:lnTo>
                    <a:pt x="6002" y="32863"/>
                  </a:lnTo>
                  <a:lnTo>
                    <a:pt x="8201" y="32069"/>
                  </a:lnTo>
                  <a:lnTo>
                    <a:pt x="10513" y="31539"/>
                  </a:lnTo>
                  <a:lnTo>
                    <a:pt x="12901" y="30340"/>
                  </a:lnTo>
                  <a:lnTo>
                    <a:pt x="15340" y="28693"/>
                  </a:lnTo>
                  <a:lnTo>
                    <a:pt x="17813" y="26749"/>
                  </a:lnTo>
                  <a:lnTo>
                    <a:pt x="20308" y="25452"/>
                  </a:lnTo>
                  <a:lnTo>
                    <a:pt x="22818" y="24588"/>
                  </a:lnTo>
                  <a:lnTo>
                    <a:pt x="28711" y="23628"/>
                  </a:lnTo>
                  <a:lnTo>
                    <a:pt x="32654" y="23372"/>
                  </a:lnTo>
                  <a:lnTo>
                    <a:pt x="36975" y="23202"/>
                  </a:lnTo>
                  <a:lnTo>
                    <a:pt x="41549" y="22241"/>
                  </a:lnTo>
                  <a:lnTo>
                    <a:pt x="46292" y="20754"/>
                  </a:lnTo>
                  <a:lnTo>
                    <a:pt x="51148" y="18916"/>
                  </a:lnTo>
                  <a:lnTo>
                    <a:pt x="56078" y="17691"/>
                  </a:lnTo>
                  <a:lnTo>
                    <a:pt x="61058" y="16874"/>
                  </a:lnTo>
                  <a:lnTo>
                    <a:pt x="66071" y="16329"/>
                  </a:lnTo>
                  <a:lnTo>
                    <a:pt x="71954" y="15119"/>
                  </a:lnTo>
                  <a:lnTo>
                    <a:pt x="78415" y="13466"/>
                  </a:lnTo>
                  <a:lnTo>
                    <a:pt x="85263" y="11517"/>
                  </a:lnTo>
                  <a:lnTo>
                    <a:pt x="91521" y="10218"/>
                  </a:lnTo>
                  <a:lnTo>
                    <a:pt x="97387" y="9352"/>
                  </a:lnTo>
                  <a:lnTo>
                    <a:pt x="102991" y="8775"/>
                  </a:lnTo>
                  <a:lnTo>
                    <a:pt x="108420" y="8390"/>
                  </a:lnTo>
                  <a:lnTo>
                    <a:pt x="113733" y="8133"/>
                  </a:lnTo>
                  <a:lnTo>
                    <a:pt x="124998" y="7848"/>
                  </a:lnTo>
                  <a:lnTo>
                    <a:pt x="203070" y="7621"/>
                  </a:lnTo>
                  <a:lnTo>
                    <a:pt x="207313" y="6774"/>
                  </a:lnTo>
                  <a:lnTo>
                    <a:pt x="210988" y="5362"/>
                  </a:lnTo>
                  <a:lnTo>
                    <a:pt x="2208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Annotation828"/>
            <p:cNvSpPr/>
            <p:nvPr/>
          </p:nvSpPr>
          <p:spPr>
            <a:xfrm>
              <a:off x="-700851" y="2956560"/>
              <a:ext cx="45532" cy="7613"/>
            </a:xfrm>
            <a:custGeom>
              <a:avLst/>
              <a:gdLst/>
              <a:ahLst/>
              <a:cxnLst/>
              <a:rect l="0" t="0" r="0" b="0"/>
              <a:pathLst>
                <a:path w="45532" h="7613">
                  <a:moveTo>
                    <a:pt x="22671" y="0"/>
                  </a:moveTo>
                  <a:lnTo>
                    <a:pt x="15365" y="7306"/>
                  </a:lnTo>
                  <a:lnTo>
                    <a:pt x="13567" y="7411"/>
                  </a:lnTo>
                  <a:lnTo>
                    <a:pt x="447" y="7612"/>
                  </a:lnTo>
                  <a:lnTo>
                    <a:pt x="235" y="6768"/>
                  </a:lnTo>
                  <a:lnTo>
                    <a:pt x="94" y="5359"/>
                  </a:lnTo>
                  <a:lnTo>
                    <a:pt x="0" y="3572"/>
                  </a:lnTo>
                  <a:lnTo>
                    <a:pt x="784" y="2382"/>
                  </a:lnTo>
                  <a:lnTo>
                    <a:pt x="2153" y="1588"/>
                  </a:lnTo>
                  <a:lnTo>
                    <a:pt x="3912" y="1059"/>
                  </a:lnTo>
                  <a:lnTo>
                    <a:pt x="5932" y="1552"/>
                  </a:lnTo>
                  <a:lnTo>
                    <a:pt x="8125" y="2728"/>
                  </a:lnTo>
                  <a:lnTo>
                    <a:pt x="10434" y="4359"/>
                  </a:lnTo>
                  <a:lnTo>
                    <a:pt x="12820" y="5446"/>
                  </a:lnTo>
                  <a:lnTo>
                    <a:pt x="15257" y="6171"/>
                  </a:lnTo>
                  <a:lnTo>
                    <a:pt x="17728" y="6654"/>
                  </a:lnTo>
                  <a:lnTo>
                    <a:pt x="20223" y="6976"/>
                  </a:lnTo>
                  <a:lnTo>
                    <a:pt x="22732" y="7190"/>
                  </a:lnTo>
                  <a:lnTo>
                    <a:pt x="25252" y="7334"/>
                  </a:lnTo>
                  <a:lnTo>
                    <a:pt x="27778" y="6582"/>
                  </a:lnTo>
                  <a:lnTo>
                    <a:pt x="30309" y="5235"/>
                  </a:lnTo>
                  <a:lnTo>
                    <a:pt x="32843" y="3490"/>
                  </a:lnTo>
                  <a:lnTo>
                    <a:pt x="35379" y="2327"/>
                  </a:lnTo>
                  <a:lnTo>
                    <a:pt x="37917" y="1551"/>
                  </a:lnTo>
                  <a:lnTo>
                    <a:pt x="4553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Annotation829"/>
            <p:cNvSpPr/>
            <p:nvPr/>
          </p:nvSpPr>
          <p:spPr>
            <a:xfrm>
              <a:off x="-670558" y="2911154"/>
              <a:ext cx="15239" cy="60647"/>
            </a:xfrm>
            <a:custGeom>
              <a:avLst/>
              <a:gdLst/>
              <a:ahLst/>
              <a:cxnLst/>
              <a:rect l="0" t="0" r="0" b="0"/>
              <a:pathLst>
                <a:path w="15239" h="60647">
                  <a:moveTo>
                    <a:pt x="7618" y="7306"/>
                  </a:moveTo>
                  <a:lnTo>
                    <a:pt x="312" y="0"/>
                  </a:lnTo>
                  <a:lnTo>
                    <a:pt x="207" y="742"/>
                  </a:lnTo>
                  <a:lnTo>
                    <a:pt x="138" y="2083"/>
                  </a:lnTo>
                  <a:lnTo>
                    <a:pt x="60" y="5832"/>
                  </a:lnTo>
                  <a:lnTo>
                    <a:pt x="0" y="22612"/>
                  </a:lnTo>
                  <a:lnTo>
                    <a:pt x="846" y="25977"/>
                  </a:lnTo>
                  <a:lnTo>
                    <a:pt x="2257" y="29067"/>
                  </a:lnTo>
                  <a:lnTo>
                    <a:pt x="4044" y="31973"/>
                  </a:lnTo>
                  <a:lnTo>
                    <a:pt x="5235" y="34757"/>
                  </a:lnTo>
                  <a:lnTo>
                    <a:pt x="6030" y="37460"/>
                  </a:lnTo>
                  <a:lnTo>
                    <a:pt x="6559" y="40109"/>
                  </a:lnTo>
                  <a:lnTo>
                    <a:pt x="7759" y="43568"/>
                  </a:lnTo>
                  <a:lnTo>
                    <a:pt x="9405" y="47567"/>
                  </a:lnTo>
                  <a:lnTo>
                    <a:pt x="15238" y="60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Annotation830"/>
            <p:cNvSpPr/>
            <p:nvPr/>
          </p:nvSpPr>
          <p:spPr>
            <a:xfrm>
              <a:off x="-594043" y="2857500"/>
              <a:ext cx="60644" cy="121807"/>
            </a:xfrm>
            <a:custGeom>
              <a:avLst/>
              <a:gdLst/>
              <a:ahLst/>
              <a:cxnLst/>
              <a:rect l="0" t="0" r="0" b="0"/>
              <a:pathLst>
                <a:path w="60644" h="121807">
                  <a:moveTo>
                    <a:pt x="22543" y="0"/>
                  </a:moveTo>
                  <a:lnTo>
                    <a:pt x="22543" y="17912"/>
                  </a:lnTo>
                  <a:lnTo>
                    <a:pt x="21697" y="20408"/>
                  </a:lnTo>
                  <a:lnTo>
                    <a:pt x="20286" y="22919"/>
                  </a:lnTo>
                  <a:lnTo>
                    <a:pt x="18498" y="25439"/>
                  </a:lnTo>
                  <a:lnTo>
                    <a:pt x="16460" y="27119"/>
                  </a:lnTo>
                  <a:lnTo>
                    <a:pt x="14254" y="28240"/>
                  </a:lnTo>
                  <a:lnTo>
                    <a:pt x="11937" y="28986"/>
                  </a:lnTo>
                  <a:lnTo>
                    <a:pt x="10393" y="30331"/>
                  </a:lnTo>
                  <a:lnTo>
                    <a:pt x="9363" y="32074"/>
                  </a:lnTo>
                  <a:lnTo>
                    <a:pt x="8676" y="34082"/>
                  </a:lnTo>
                  <a:lnTo>
                    <a:pt x="8219" y="37115"/>
                  </a:lnTo>
                  <a:lnTo>
                    <a:pt x="7914" y="40830"/>
                  </a:lnTo>
                  <a:lnTo>
                    <a:pt x="7575" y="48627"/>
                  </a:lnTo>
                  <a:lnTo>
                    <a:pt x="7424" y="54914"/>
                  </a:lnTo>
                  <a:lnTo>
                    <a:pt x="6537" y="58623"/>
                  </a:lnTo>
                  <a:lnTo>
                    <a:pt x="5099" y="62789"/>
                  </a:lnTo>
                  <a:lnTo>
                    <a:pt x="3294" y="67259"/>
                  </a:lnTo>
                  <a:lnTo>
                    <a:pt x="2090" y="71933"/>
                  </a:lnTo>
                  <a:lnTo>
                    <a:pt x="1288" y="76742"/>
                  </a:lnTo>
                  <a:lnTo>
                    <a:pt x="753" y="81641"/>
                  </a:lnTo>
                  <a:lnTo>
                    <a:pt x="397" y="85754"/>
                  </a:lnTo>
                  <a:lnTo>
                    <a:pt x="159" y="89343"/>
                  </a:lnTo>
                  <a:lnTo>
                    <a:pt x="0" y="92582"/>
                  </a:lnTo>
                  <a:lnTo>
                    <a:pt x="741" y="96435"/>
                  </a:lnTo>
                  <a:lnTo>
                    <a:pt x="2082" y="100696"/>
                  </a:lnTo>
                  <a:lnTo>
                    <a:pt x="6272" y="111613"/>
                  </a:lnTo>
                  <a:lnTo>
                    <a:pt x="7462" y="113355"/>
                  </a:lnTo>
                  <a:lnTo>
                    <a:pt x="9103" y="115363"/>
                  </a:lnTo>
                  <a:lnTo>
                    <a:pt x="11043" y="117549"/>
                  </a:lnTo>
                  <a:lnTo>
                    <a:pt x="13183" y="119006"/>
                  </a:lnTo>
                  <a:lnTo>
                    <a:pt x="15457" y="119977"/>
                  </a:lnTo>
                  <a:lnTo>
                    <a:pt x="17819" y="120625"/>
                  </a:lnTo>
                  <a:lnTo>
                    <a:pt x="20240" y="121056"/>
                  </a:lnTo>
                  <a:lnTo>
                    <a:pt x="22701" y="121344"/>
                  </a:lnTo>
                  <a:lnTo>
                    <a:pt x="25189" y="121536"/>
                  </a:lnTo>
                  <a:lnTo>
                    <a:pt x="28540" y="121664"/>
                  </a:lnTo>
                  <a:lnTo>
                    <a:pt x="36780" y="121806"/>
                  </a:lnTo>
                  <a:lnTo>
                    <a:pt x="40501" y="120997"/>
                  </a:lnTo>
                  <a:lnTo>
                    <a:pt x="43828" y="119612"/>
                  </a:lnTo>
                  <a:lnTo>
                    <a:pt x="46893" y="117841"/>
                  </a:lnTo>
                  <a:lnTo>
                    <a:pt x="49783" y="115814"/>
                  </a:lnTo>
                  <a:lnTo>
                    <a:pt x="52557" y="113616"/>
                  </a:lnTo>
                  <a:lnTo>
                    <a:pt x="60643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Annotation831"/>
            <p:cNvSpPr/>
            <p:nvPr/>
          </p:nvSpPr>
          <p:spPr>
            <a:xfrm>
              <a:off x="-571500" y="2903324"/>
              <a:ext cx="65351" cy="76097"/>
            </a:xfrm>
            <a:custGeom>
              <a:avLst/>
              <a:gdLst/>
              <a:ahLst/>
              <a:cxnLst/>
              <a:rect l="0" t="0" r="0" b="0"/>
              <a:pathLst>
                <a:path w="65351" h="76097">
                  <a:moveTo>
                    <a:pt x="60960" y="22756"/>
                  </a:moveTo>
                  <a:lnTo>
                    <a:pt x="65005" y="22756"/>
                  </a:lnTo>
                  <a:lnTo>
                    <a:pt x="65350" y="21909"/>
                  </a:lnTo>
                  <a:lnTo>
                    <a:pt x="64734" y="20499"/>
                  </a:lnTo>
                  <a:lnTo>
                    <a:pt x="63476" y="18711"/>
                  </a:lnTo>
                  <a:lnTo>
                    <a:pt x="62637" y="16673"/>
                  </a:lnTo>
                  <a:lnTo>
                    <a:pt x="62078" y="14467"/>
                  </a:lnTo>
                  <a:lnTo>
                    <a:pt x="61181" y="8889"/>
                  </a:lnTo>
                  <a:lnTo>
                    <a:pt x="60261" y="7585"/>
                  </a:lnTo>
                  <a:lnTo>
                    <a:pt x="58800" y="5869"/>
                  </a:lnTo>
                  <a:lnTo>
                    <a:pt x="54419" y="1076"/>
                  </a:lnTo>
                  <a:lnTo>
                    <a:pt x="53213" y="682"/>
                  </a:lnTo>
                  <a:lnTo>
                    <a:pt x="51562" y="420"/>
                  </a:lnTo>
                  <a:lnTo>
                    <a:pt x="49615" y="246"/>
                  </a:lnTo>
                  <a:lnTo>
                    <a:pt x="47470" y="129"/>
                  </a:lnTo>
                  <a:lnTo>
                    <a:pt x="42829" y="0"/>
                  </a:lnTo>
                  <a:lnTo>
                    <a:pt x="40406" y="812"/>
                  </a:lnTo>
                  <a:lnTo>
                    <a:pt x="37944" y="2200"/>
                  </a:lnTo>
                  <a:lnTo>
                    <a:pt x="35456" y="3972"/>
                  </a:lnTo>
                  <a:lnTo>
                    <a:pt x="32951" y="6000"/>
                  </a:lnTo>
                  <a:lnTo>
                    <a:pt x="30434" y="8199"/>
                  </a:lnTo>
                  <a:lnTo>
                    <a:pt x="27909" y="10511"/>
                  </a:lnTo>
                  <a:lnTo>
                    <a:pt x="25380" y="13746"/>
                  </a:lnTo>
                  <a:lnTo>
                    <a:pt x="22846" y="17596"/>
                  </a:lnTo>
                  <a:lnTo>
                    <a:pt x="20311" y="21856"/>
                  </a:lnTo>
                  <a:lnTo>
                    <a:pt x="17774" y="26389"/>
                  </a:lnTo>
                  <a:lnTo>
                    <a:pt x="12698" y="35942"/>
                  </a:lnTo>
                  <a:lnTo>
                    <a:pt x="5079" y="50840"/>
                  </a:lnTo>
                  <a:lnTo>
                    <a:pt x="3386" y="55872"/>
                  </a:lnTo>
                  <a:lnTo>
                    <a:pt x="2258" y="60920"/>
                  </a:lnTo>
                  <a:lnTo>
                    <a:pt x="0" y="760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Annotation832"/>
            <p:cNvSpPr/>
            <p:nvPr/>
          </p:nvSpPr>
          <p:spPr>
            <a:xfrm>
              <a:off x="-1036318" y="3291848"/>
              <a:ext cx="38099" cy="251453"/>
            </a:xfrm>
            <a:custGeom>
              <a:avLst/>
              <a:gdLst/>
              <a:ahLst/>
              <a:cxnLst/>
              <a:rect l="0" t="0" r="0" b="0"/>
              <a:pathLst>
                <a:path w="38099" h="251453">
                  <a:moveTo>
                    <a:pt x="38098" y="15232"/>
                  </a:moveTo>
                  <a:lnTo>
                    <a:pt x="38098" y="8671"/>
                  </a:lnTo>
                  <a:lnTo>
                    <a:pt x="37252" y="8318"/>
                  </a:lnTo>
                  <a:lnTo>
                    <a:pt x="35841" y="8083"/>
                  </a:lnTo>
                  <a:lnTo>
                    <a:pt x="31537" y="7705"/>
                  </a:lnTo>
                  <a:lnTo>
                    <a:pt x="28691" y="7653"/>
                  </a:lnTo>
                  <a:lnTo>
                    <a:pt x="22888" y="7612"/>
                  </a:lnTo>
                  <a:lnTo>
                    <a:pt x="22858" y="0"/>
                  </a:lnTo>
                  <a:lnTo>
                    <a:pt x="22858" y="24686"/>
                  </a:lnTo>
                  <a:lnTo>
                    <a:pt x="22012" y="28308"/>
                  </a:lnTo>
                  <a:lnTo>
                    <a:pt x="20600" y="32416"/>
                  </a:lnTo>
                  <a:lnTo>
                    <a:pt x="18813" y="36848"/>
                  </a:lnTo>
                  <a:lnTo>
                    <a:pt x="17621" y="42343"/>
                  </a:lnTo>
                  <a:lnTo>
                    <a:pt x="16827" y="48546"/>
                  </a:lnTo>
                  <a:lnTo>
                    <a:pt x="16297" y="55221"/>
                  </a:lnTo>
                  <a:lnTo>
                    <a:pt x="15944" y="61365"/>
                  </a:lnTo>
                  <a:lnTo>
                    <a:pt x="15552" y="72707"/>
                  </a:lnTo>
                  <a:lnTo>
                    <a:pt x="14601" y="78949"/>
                  </a:lnTo>
                  <a:lnTo>
                    <a:pt x="13120" y="85650"/>
                  </a:lnTo>
                  <a:lnTo>
                    <a:pt x="11286" y="92657"/>
                  </a:lnTo>
                  <a:lnTo>
                    <a:pt x="10063" y="99869"/>
                  </a:lnTo>
                  <a:lnTo>
                    <a:pt x="9248" y="107217"/>
                  </a:lnTo>
                  <a:lnTo>
                    <a:pt x="8705" y="114655"/>
                  </a:lnTo>
                  <a:lnTo>
                    <a:pt x="8343" y="122154"/>
                  </a:lnTo>
                  <a:lnTo>
                    <a:pt x="7940" y="137259"/>
                  </a:lnTo>
                  <a:lnTo>
                    <a:pt x="7714" y="155999"/>
                  </a:lnTo>
                  <a:lnTo>
                    <a:pt x="6835" y="161570"/>
                  </a:lnTo>
                  <a:lnTo>
                    <a:pt x="5403" y="166977"/>
                  </a:lnTo>
                  <a:lnTo>
                    <a:pt x="3601" y="172275"/>
                  </a:lnTo>
                  <a:lnTo>
                    <a:pt x="2400" y="177501"/>
                  </a:lnTo>
                  <a:lnTo>
                    <a:pt x="1599" y="182678"/>
                  </a:lnTo>
                  <a:lnTo>
                    <a:pt x="1066" y="187823"/>
                  </a:lnTo>
                  <a:lnTo>
                    <a:pt x="710" y="192946"/>
                  </a:lnTo>
                  <a:lnTo>
                    <a:pt x="473" y="198055"/>
                  </a:lnTo>
                  <a:lnTo>
                    <a:pt x="139" y="211077"/>
                  </a:lnTo>
                  <a:lnTo>
                    <a:pt x="0" y="238713"/>
                  </a:lnTo>
                  <a:lnTo>
                    <a:pt x="846" y="240419"/>
                  </a:lnTo>
                  <a:lnTo>
                    <a:pt x="2257" y="241557"/>
                  </a:lnTo>
                  <a:lnTo>
                    <a:pt x="4044" y="242315"/>
                  </a:lnTo>
                  <a:lnTo>
                    <a:pt x="5235" y="243668"/>
                  </a:lnTo>
                  <a:lnTo>
                    <a:pt x="6030" y="245416"/>
                  </a:lnTo>
                  <a:lnTo>
                    <a:pt x="6559" y="247428"/>
                  </a:lnTo>
                  <a:lnTo>
                    <a:pt x="7759" y="248769"/>
                  </a:lnTo>
                  <a:lnTo>
                    <a:pt x="9405" y="249664"/>
                  </a:lnTo>
                  <a:lnTo>
                    <a:pt x="15238" y="251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Annotation833"/>
            <p:cNvSpPr/>
            <p:nvPr/>
          </p:nvSpPr>
          <p:spPr>
            <a:xfrm>
              <a:off x="-1158239" y="3611880"/>
              <a:ext cx="449445" cy="38101"/>
            </a:xfrm>
            <a:custGeom>
              <a:avLst/>
              <a:gdLst/>
              <a:ahLst/>
              <a:cxnLst/>
              <a:rect l="0" t="0" r="0" b="0"/>
              <a:pathLst>
                <a:path w="449445" h="38101">
                  <a:moveTo>
                    <a:pt x="22859" y="22860"/>
                  </a:moveTo>
                  <a:lnTo>
                    <a:pt x="15553" y="15554"/>
                  </a:lnTo>
                  <a:lnTo>
                    <a:pt x="11287" y="15333"/>
                  </a:lnTo>
                  <a:lnTo>
                    <a:pt x="9218" y="14455"/>
                  </a:lnTo>
                  <a:lnTo>
                    <a:pt x="6992" y="13024"/>
                  </a:lnTo>
                  <a:lnTo>
                    <a:pt x="15" y="7633"/>
                  </a:lnTo>
                  <a:lnTo>
                    <a:pt x="0" y="7621"/>
                  </a:lnTo>
                  <a:lnTo>
                    <a:pt x="29484" y="7620"/>
                  </a:lnTo>
                  <a:lnTo>
                    <a:pt x="33202" y="6774"/>
                  </a:lnTo>
                  <a:lnTo>
                    <a:pt x="36528" y="5362"/>
                  </a:lnTo>
                  <a:lnTo>
                    <a:pt x="39592" y="3575"/>
                  </a:lnTo>
                  <a:lnTo>
                    <a:pt x="43327" y="2383"/>
                  </a:lnTo>
                  <a:lnTo>
                    <a:pt x="47511" y="1589"/>
                  </a:lnTo>
                  <a:lnTo>
                    <a:pt x="61490" y="471"/>
                  </a:lnTo>
                  <a:lnTo>
                    <a:pt x="72202" y="210"/>
                  </a:lnTo>
                  <a:lnTo>
                    <a:pt x="250400" y="0"/>
                  </a:lnTo>
                  <a:lnTo>
                    <a:pt x="257527" y="847"/>
                  </a:lnTo>
                  <a:lnTo>
                    <a:pt x="263971" y="2258"/>
                  </a:lnTo>
                  <a:lnTo>
                    <a:pt x="269960" y="4045"/>
                  </a:lnTo>
                  <a:lnTo>
                    <a:pt x="277340" y="5237"/>
                  </a:lnTo>
                  <a:lnTo>
                    <a:pt x="285646" y="6031"/>
                  </a:lnTo>
                  <a:lnTo>
                    <a:pt x="302214" y="6914"/>
                  </a:lnTo>
                  <a:lnTo>
                    <a:pt x="315221" y="7306"/>
                  </a:lnTo>
                  <a:lnTo>
                    <a:pt x="359840" y="7602"/>
                  </a:lnTo>
                  <a:lnTo>
                    <a:pt x="436498" y="7620"/>
                  </a:lnTo>
                  <a:lnTo>
                    <a:pt x="439165" y="8467"/>
                  </a:lnTo>
                  <a:lnTo>
                    <a:pt x="441790" y="9878"/>
                  </a:lnTo>
                  <a:lnTo>
                    <a:pt x="448041" y="14181"/>
                  </a:lnTo>
                  <a:lnTo>
                    <a:pt x="448554" y="15380"/>
                  </a:lnTo>
                  <a:lnTo>
                    <a:pt x="448896" y="17027"/>
                  </a:lnTo>
                  <a:lnTo>
                    <a:pt x="449124" y="18972"/>
                  </a:lnTo>
                  <a:lnTo>
                    <a:pt x="449276" y="21115"/>
                  </a:lnTo>
                  <a:lnTo>
                    <a:pt x="449377" y="23390"/>
                  </a:lnTo>
                  <a:lnTo>
                    <a:pt x="449444" y="25753"/>
                  </a:lnTo>
                  <a:lnTo>
                    <a:pt x="448643" y="28175"/>
                  </a:lnTo>
                  <a:lnTo>
                    <a:pt x="447262" y="30637"/>
                  </a:lnTo>
                  <a:lnTo>
                    <a:pt x="441959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Annotation834"/>
            <p:cNvSpPr/>
            <p:nvPr/>
          </p:nvSpPr>
          <p:spPr>
            <a:xfrm>
              <a:off x="-1249680" y="3611880"/>
              <a:ext cx="106681" cy="175261"/>
            </a:xfrm>
            <a:custGeom>
              <a:avLst/>
              <a:gdLst/>
              <a:ahLst/>
              <a:cxnLst/>
              <a:rect l="0" t="0" r="0" b="0"/>
              <a:pathLst>
                <a:path w="106681" h="175261">
                  <a:moveTo>
                    <a:pt x="106680" y="0"/>
                  </a:moveTo>
                  <a:lnTo>
                    <a:pt x="94545" y="8091"/>
                  </a:lnTo>
                  <a:lnTo>
                    <a:pt x="90123" y="11320"/>
                  </a:lnTo>
                  <a:lnTo>
                    <a:pt x="86329" y="14320"/>
                  </a:lnTo>
                  <a:lnTo>
                    <a:pt x="82952" y="17167"/>
                  </a:lnTo>
                  <a:lnTo>
                    <a:pt x="79855" y="19911"/>
                  </a:lnTo>
                  <a:lnTo>
                    <a:pt x="74156" y="25219"/>
                  </a:lnTo>
                  <a:lnTo>
                    <a:pt x="66187" y="32967"/>
                  </a:lnTo>
                  <a:lnTo>
                    <a:pt x="54418" y="44669"/>
                  </a:lnTo>
                  <a:lnTo>
                    <a:pt x="51519" y="49253"/>
                  </a:lnTo>
                  <a:lnTo>
                    <a:pt x="49586" y="54002"/>
                  </a:lnTo>
                  <a:lnTo>
                    <a:pt x="48297" y="58861"/>
                  </a:lnTo>
                  <a:lnTo>
                    <a:pt x="46592" y="63794"/>
                  </a:lnTo>
                  <a:lnTo>
                    <a:pt x="44608" y="68776"/>
                  </a:lnTo>
                  <a:lnTo>
                    <a:pt x="42439" y="73791"/>
                  </a:lnTo>
                  <a:lnTo>
                    <a:pt x="37771" y="83878"/>
                  </a:lnTo>
                  <a:lnTo>
                    <a:pt x="35340" y="88939"/>
                  </a:lnTo>
                  <a:lnTo>
                    <a:pt x="32874" y="94853"/>
                  </a:lnTo>
                  <a:lnTo>
                    <a:pt x="30382" y="101335"/>
                  </a:lnTo>
                  <a:lnTo>
                    <a:pt x="27875" y="108197"/>
                  </a:lnTo>
                  <a:lnTo>
                    <a:pt x="25357" y="114464"/>
                  </a:lnTo>
                  <a:lnTo>
                    <a:pt x="22831" y="120336"/>
                  </a:lnTo>
                  <a:lnTo>
                    <a:pt x="17767" y="131376"/>
                  </a:lnTo>
                  <a:lnTo>
                    <a:pt x="12694" y="141927"/>
                  </a:lnTo>
                  <a:lnTo>
                    <a:pt x="11003" y="146265"/>
                  </a:lnTo>
                  <a:lnTo>
                    <a:pt x="9875" y="150003"/>
                  </a:lnTo>
                  <a:lnTo>
                    <a:pt x="9124" y="153342"/>
                  </a:lnTo>
                  <a:lnTo>
                    <a:pt x="7776" y="157261"/>
                  </a:lnTo>
                  <a:lnTo>
                    <a:pt x="6031" y="161567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Annotation835"/>
            <p:cNvSpPr/>
            <p:nvPr/>
          </p:nvSpPr>
          <p:spPr>
            <a:xfrm>
              <a:off x="-1280151" y="3794760"/>
              <a:ext cx="662932" cy="15241"/>
            </a:xfrm>
            <a:custGeom>
              <a:avLst/>
              <a:gdLst/>
              <a:ahLst/>
              <a:cxnLst/>
              <a:rect l="0" t="0" r="0" b="0"/>
              <a:pathLst>
                <a:path w="662932" h="15241">
                  <a:moveTo>
                    <a:pt x="15231" y="0"/>
                  </a:moveTo>
                  <a:lnTo>
                    <a:pt x="7925" y="7306"/>
                  </a:lnTo>
                  <a:lnTo>
                    <a:pt x="0" y="7620"/>
                  </a:lnTo>
                  <a:lnTo>
                    <a:pt x="47948" y="7620"/>
                  </a:lnTo>
                  <a:lnTo>
                    <a:pt x="51436" y="8467"/>
                  </a:lnTo>
                  <a:lnTo>
                    <a:pt x="55455" y="9878"/>
                  </a:lnTo>
                  <a:lnTo>
                    <a:pt x="59827" y="11665"/>
                  </a:lnTo>
                  <a:lnTo>
                    <a:pt x="64435" y="12857"/>
                  </a:lnTo>
                  <a:lnTo>
                    <a:pt x="69200" y="13652"/>
                  </a:lnTo>
                  <a:lnTo>
                    <a:pt x="74071" y="14181"/>
                  </a:lnTo>
                  <a:lnTo>
                    <a:pt x="79011" y="14534"/>
                  </a:lnTo>
                  <a:lnTo>
                    <a:pt x="89016" y="14926"/>
                  </a:lnTo>
                  <a:lnTo>
                    <a:pt x="109236" y="15178"/>
                  </a:lnTo>
                  <a:lnTo>
                    <a:pt x="236537" y="15240"/>
                  </a:lnTo>
                  <a:lnTo>
                    <a:pt x="243202" y="14394"/>
                  </a:lnTo>
                  <a:lnTo>
                    <a:pt x="249338" y="12983"/>
                  </a:lnTo>
                  <a:lnTo>
                    <a:pt x="255122" y="11195"/>
                  </a:lnTo>
                  <a:lnTo>
                    <a:pt x="262366" y="10003"/>
                  </a:lnTo>
                  <a:lnTo>
                    <a:pt x="270581" y="9209"/>
                  </a:lnTo>
                  <a:lnTo>
                    <a:pt x="279444" y="8679"/>
                  </a:lnTo>
                  <a:lnTo>
                    <a:pt x="287047" y="7480"/>
                  </a:lnTo>
                  <a:lnTo>
                    <a:pt x="293808" y="5833"/>
                  </a:lnTo>
                  <a:lnTo>
                    <a:pt x="300009" y="3889"/>
                  </a:lnTo>
                  <a:lnTo>
                    <a:pt x="306683" y="2592"/>
                  </a:lnTo>
                  <a:lnTo>
                    <a:pt x="313673" y="1728"/>
                  </a:lnTo>
                  <a:lnTo>
                    <a:pt x="320872" y="1152"/>
                  </a:lnTo>
                  <a:lnTo>
                    <a:pt x="329058" y="768"/>
                  </a:lnTo>
                  <a:lnTo>
                    <a:pt x="347186" y="341"/>
                  </a:lnTo>
                  <a:lnTo>
                    <a:pt x="411699" y="9"/>
                  </a:lnTo>
                  <a:lnTo>
                    <a:pt x="419243" y="853"/>
                  </a:lnTo>
                  <a:lnTo>
                    <a:pt x="426812" y="2262"/>
                  </a:lnTo>
                  <a:lnTo>
                    <a:pt x="434399" y="4048"/>
                  </a:lnTo>
                  <a:lnTo>
                    <a:pt x="441996" y="5239"/>
                  </a:lnTo>
                  <a:lnTo>
                    <a:pt x="449601" y="6032"/>
                  </a:lnTo>
                  <a:lnTo>
                    <a:pt x="457211" y="6561"/>
                  </a:lnTo>
                  <a:lnTo>
                    <a:pt x="463978" y="6915"/>
                  </a:lnTo>
                  <a:lnTo>
                    <a:pt x="476012" y="7306"/>
                  </a:lnTo>
                  <a:lnTo>
                    <a:pt x="514420" y="7592"/>
                  </a:lnTo>
                  <a:lnTo>
                    <a:pt x="519897" y="8449"/>
                  </a:lnTo>
                  <a:lnTo>
                    <a:pt x="525242" y="9866"/>
                  </a:lnTo>
                  <a:lnTo>
                    <a:pt x="530498" y="11657"/>
                  </a:lnTo>
                  <a:lnTo>
                    <a:pt x="536543" y="12851"/>
                  </a:lnTo>
                  <a:lnTo>
                    <a:pt x="543112" y="13647"/>
                  </a:lnTo>
                  <a:lnTo>
                    <a:pt x="550032" y="14178"/>
                  </a:lnTo>
                  <a:lnTo>
                    <a:pt x="556338" y="14532"/>
                  </a:lnTo>
                  <a:lnTo>
                    <a:pt x="567861" y="14926"/>
                  </a:lnTo>
                  <a:lnTo>
                    <a:pt x="589056" y="15178"/>
                  </a:lnTo>
                  <a:lnTo>
                    <a:pt x="654171" y="15240"/>
                  </a:lnTo>
                  <a:lnTo>
                    <a:pt x="657091" y="14394"/>
                  </a:lnTo>
                  <a:lnTo>
                    <a:pt x="659038" y="12983"/>
                  </a:lnTo>
                  <a:lnTo>
                    <a:pt x="662931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Annotation836"/>
            <p:cNvSpPr/>
            <p:nvPr/>
          </p:nvSpPr>
          <p:spPr>
            <a:xfrm>
              <a:off x="-678171" y="3688080"/>
              <a:ext cx="91432" cy="106681"/>
            </a:xfrm>
            <a:custGeom>
              <a:avLst/>
              <a:gdLst/>
              <a:ahLst/>
              <a:cxnLst/>
              <a:rect l="0" t="0" r="0" b="0"/>
              <a:pathLst>
                <a:path w="91432" h="106681">
                  <a:moveTo>
                    <a:pt x="30471" y="0"/>
                  </a:moveTo>
                  <a:lnTo>
                    <a:pt x="22381" y="8091"/>
                  </a:lnTo>
                  <a:lnTo>
                    <a:pt x="19151" y="10474"/>
                  </a:lnTo>
                  <a:lnTo>
                    <a:pt x="16151" y="12063"/>
                  </a:lnTo>
                  <a:lnTo>
                    <a:pt x="9298" y="14613"/>
                  </a:lnTo>
                  <a:lnTo>
                    <a:pt x="7889" y="13975"/>
                  </a:lnTo>
                  <a:lnTo>
                    <a:pt x="6103" y="12703"/>
                  </a:lnTo>
                  <a:lnTo>
                    <a:pt x="23" y="7646"/>
                  </a:lnTo>
                  <a:lnTo>
                    <a:pt x="0" y="11673"/>
                  </a:lnTo>
                  <a:lnTo>
                    <a:pt x="844" y="12862"/>
                  </a:lnTo>
                  <a:lnTo>
                    <a:pt x="2253" y="13655"/>
                  </a:lnTo>
                  <a:lnTo>
                    <a:pt x="6553" y="14927"/>
                  </a:lnTo>
                  <a:lnTo>
                    <a:pt x="9399" y="17359"/>
                  </a:lnTo>
                  <a:lnTo>
                    <a:pt x="13486" y="21262"/>
                  </a:lnTo>
                  <a:lnTo>
                    <a:pt x="18124" y="25819"/>
                  </a:lnTo>
                  <a:lnTo>
                    <a:pt x="19700" y="28219"/>
                  </a:lnTo>
                  <a:lnTo>
                    <a:pt x="20750" y="30666"/>
                  </a:lnTo>
                  <a:lnTo>
                    <a:pt x="21451" y="33144"/>
                  </a:lnTo>
                  <a:lnTo>
                    <a:pt x="22764" y="36490"/>
                  </a:lnTo>
                  <a:lnTo>
                    <a:pt x="24487" y="40413"/>
                  </a:lnTo>
                  <a:lnTo>
                    <a:pt x="26481" y="44722"/>
                  </a:lnTo>
                  <a:lnTo>
                    <a:pt x="28658" y="48442"/>
                  </a:lnTo>
                  <a:lnTo>
                    <a:pt x="30956" y="51767"/>
                  </a:lnTo>
                  <a:lnTo>
                    <a:pt x="33334" y="54832"/>
                  </a:lnTo>
                  <a:lnTo>
                    <a:pt x="35766" y="57721"/>
                  </a:lnTo>
                  <a:lnTo>
                    <a:pt x="38235" y="60494"/>
                  </a:lnTo>
                  <a:lnTo>
                    <a:pt x="40727" y="63189"/>
                  </a:lnTo>
                  <a:lnTo>
                    <a:pt x="43235" y="66680"/>
                  </a:lnTo>
                  <a:lnTo>
                    <a:pt x="45754" y="70700"/>
                  </a:lnTo>
                  <a:lnTo>
                    <a:pt x="48280" y="75073"/>
                  </a:lnTo>
                  <a:lnTo>
                    <a:pt x="50810" y="78835"/>
                  </a:lnTo>
                  <a:lnTo>
                    <a:pt x="53344" y="82190"/>
                  </a:lnTo>
                  <a:lnTo>
                    <a:pt x="55879" y="85274"/>
                  </a:lnTo>
                  <a:lnTo>
                    <a:pt x="58417" y="88176"/>
                  </a:lnTo>
                  <a:lnTo>
                    <a:pt x="60955" y="90957"/>
                  </a:lnTo>
                  <a:lnTo>
                    <a:pt x="63494" y="93658"/>
                  </a:lnTo>
                  <a:lnTo>
                    <a:pt x="66033" y="95459"/>
                  </a:lnTo>
                  <a:lnTo>
                    <a:pt x="68572" y="96659"/>
                  </a:lnTo>
                  <a:lnTo>
                    <a:pt x="71112" y="97459"/>
                  </a:lnTo>
                  <a:lnTo>
                    <a:pt x="73652" y="98840"/>
                  </a:lnTo>
                  <a:lnTo>
                    <a:pt x="76191" y="100607"/>
                  </a:lnTo>
                  <a:lnTo>
                    <a:pt x="78731" y="102631"/>
                  </a:lnTo>
                  <a:lnTo>
                    <a:pt x="81271" y="103981"/>
                  </a:lnTo>
                  <a:lnTo>
                    <a:pt x="83811" y="104880"/>
                  </a:lnTo>
                  <a:lnTo>
                    <a:pt x="91431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Annotation837"/>
            <p:cNvSpPr/>
            <p:nvPr/>
          </p:nvSpPr>
          <p:spPr>
            <a:xfrm>
              <a:off x="-1219200" y="3871274"/>
              <a:ext cx="60961" cy="312107"/>
            </a:xfrm>
            <a:custGeom>
              <a:avLst/>
              <a:gdLst/>
              <a:ahLst/>
              <a:cxnLst/>
              <a:rect l="0" t="0" r="0" b="0"/>
              <a:pathLst>
                <a:path w="60961" h="312107">
                  <a:moveTo>
                    <a:pt x="0" y="7306"/>
                  </a:moveTo>
                  <a:lnTo>
                    <a:pt x="6561" y="7306"/>
                  </a:lnTo>
                  <a:lnTo>
                    <a:pt x="6914" y="6459"/>
                  </a:lnTo>
                  <a:lnTo>
                    <a:pt x="7593" y="0"/>
                  </a:lnTo>
                  <a:lnTo>
                    <a:pt x="7620" y="102936"/>
                  </a:lnTo>
                  <a:lnTo>
                    <a:pt x="8467" y="112546"/>
                  </a:lnTo>
                  <a:lnTo>
                    <a:pt x="9878" y="122340"/>
                  </a:lnTo>
                  <a:lnTo>
                    <a:pt x="11666" y="132255"/>
                  </a:lnTo>
                  <a:lnTo>
                    <a:pt x="12857" y="143099"/>
                  </a:lnTo>
                  <a:lnTo>
                    <a:pt x="13652" y="154562"/>
                  </a:lnTo>
                  <a:lnTo>
                    <a:pt x="14534" y="177739"/>
                  </a:lnTo>
                  <a:lnTo>
                    <a:pt x="14927" y="199329"/>
                  </a:lnTo>
                  <a:lnTo>
                    <a:pt x="15878" y="208982"/>
                  </a:lnTo>
                  <a:lnTo>
                    <a:pt x="17359" y="217956"/>
                  </a:lnTo>
                  <a:lnTo>
                    <a:pt x="19193" y="226480"/>
                  </a:lnTo>
                  <a:lnTo>
                    <a:pt x="21262" y="234702"/>
                  </a:lnTo>
                  <a:lnTo>
                    <a:pt x="23488" y="242723"/>
                  </a:lnTo>
                  <a:lnTo>
                    <a:pt x="25819" y="250611"/>
                  </a:lnTo>
                  <a:lnTo>
                    <a:pt x="28219" y="257562"/>
                  </a:lnTo>
                  <a:lnTo>
                    <a:pt x="30666" y="263890"/>
                  </a:lnTo>
                  <a:lnTo>
                    <a:pt x="33144" y="269802"/>
                  </a:lnTo>
                  <a:lnTo>
                    <a:pt x="35643" y="275437"/>
                  </a:lnTo>
                  <a:lnTo>
                    <a:pt x="40677" y="286213"/>
                  </a:lnTo>
                  <a:lnTo>
                    <a:pt x="43205" y="290611"/>
                  </a:lnTo>
                  <a:lnTo>
                    <a:pt x="45737" y="294390"/>
                  </a:lnTo>
                  <a:lnTo>
                    <a:pt x="48271" y="297755"/>
                  </a:lnTo>
                  <a:lnTo>
                    <a:pt x="50808" y="300845"/>
                  </a:lnTo>
                  <a:lnTo>
                    <a:pt x="53345" y="303752"/>
                  </a:lnTo>
                  <a:lnTo>
                    <a:pt x="60960" y="3121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Annotation838"/>
            <p:cNvSpPr/>
            <p:nvPr/>
          </p:nvSpPr>
          <p:spPr>
            <a:xfrm>
              <a:off x="-1021055" y="3855729"/>
              <a:ext cx="38076" cy="350512"/>
            </a:xfrm>
            <a:custGeom>
              <a:avLst/>
              <a:gdLst/>
              <a:ahLst/>
              <a:cxnLst/>
              <a:rect l="0" t="0" r="0" b="0"/>
              <a:pathLst>
                <a:path w="38076" h="350512">
                  <a:moveTo>
                    <a:pt x="7595" y="7611"/>
                  </a:moveTo>
                  <a:lnTo>
                    <a:pt x="7595" y="3566"/>
                  </a:lnTo>
                  <a:lnTo>
                    <a:pt x="6749" y="2374"/>
                  </a:lnTo>
                  <a:lnTo>
                    <a:pt x="5337" y="1580"/>
                  </a:lnTo>
                  <a:lnTo>
                    <a:pt x="289" y="84"/>
                  </a:lnTo>
                  <a:lnTo>
                    <a:pt x="1031" y="53"/>
                  </a:lnTo>
                  <a:lnTo>
                    <a:pt x="6564" y="0"/>
                  </a:lnTo>
                  <a:lnTo>
                    <a:pt x="6061" y="843"/>
                  </a:lnTo>
                  <a:lnTo>
                    <a:pt x="4879" y="2252"/>
                  </a:lnTo>
                  <a:lnTo>
                    <a:pt x="3244" y="4039"/>
                  </a:lnTo>
                  <a:lnTo>
                    <a:pt x="2155" y="6076"/>
                  </a:lnTo>
                  <a:lnTo>
                    <a:pt x="1428" y="8281"/>
                  </a:lnTo>
                  <a:lnTo>
                    <a:pt x="621" y="13836"/>
                  </a:lnTo>
                  <a:lnTo>
                    <a:pt x="262" y="21949"/>
                  </a:lnTo>
                  <a:lnTo>
                    <a:pt x="60" y="36036"/>
                  </a:lnTo>
                  <a:lnTo>
                    <a:pt x="0" y="54980"/>
                  </a:lnTo>
                  <a:lnTo>
                    <a:pt x="839" y="62050"/>
                  </a:lnTo>
                  <a:lnTo>
                    <a:pt x="2244" y="69304"/>
                  </a:lnTo>
                  <a:lnTo>
                    <a:pt x="4028" y="76680"/>
                  </a:lnTo>
                  <a:lnTo>
                    <a:pt x="5217" y="84984"/>
                  </a:lnTo>
                  <a:lnTo>
                    <a:pt x="6010" y="93906"/>
                  </a:lnTo>
                  <a:lnTo>
                    <a:pt x="6538" y="103241"/>
                  </a:lnTo>
                  <a:lnTo>
                    <a:pt x="7737" y="113698"/>
                  </a:lnTo>
                  <a:lnTo>
                    <a:pt x="9383" y="124902"/>
                  </a:lnTo>
                  <a:lnTo>
                    <a:pt x="11327" y="136605"/>
                  </a:lnTo>
                  <a:lnTo>
                    <a:pt x="12623" y="147794"/>
                  </a:lnTo>
                  <a:lnTo>
                    <a:pt x="13487" y="158640"/>
                  </a:lnTo>
                  <a:lnTo>
                    <a:pt x="14063" y="169257"/>
                  </a:lnTo>
                  <a:lnTo>
                    <a:pt x="15294" y="179722"/>
                  </a:lnTo>
                  <a:lnTo>
                    <a:pt x="16961" y="190085"/>
                  </a:lnTo>
                  <a:lnTo>
                    <a:pt x="18919" y="200380"/>
                  </a:lnTo>
                  <a:lnTo>
                    <a:pt x="20225" y="210631"/>
                  </a:lnTo>
                  <a:lnTo>
                    <a:pt x="21095" y="220850"/>
                  </a:lnTo>
                  <a:lnTo>
                    <a:pt x="21675" y="231051"/>
                  </a:lnTo>
                  <a:lnTo>
                    <a:pt x="22908" y="240391"/>
                  </a:lnTo>
                  <a:lnTo>
                    <a:pt x="24577" y="249157"/>
                  </a:lnTo>
                  <a:lnTo>
                    <a:pt x="26537" y="257542"/>
                  </a:lnTo>
                  <a:lnTo>
                    <a:pt x="27843" y="265672"/>
                  </a:lnTo>
                  <a:lnTo>
                    <a:pt x="28714" y="273632"/>
                  </a:lnTo>
                  <a:lnTo>
                    <a:pt x="29294" y="281478"/>
                  </a:lnTo>
                  <a:lnTo>
                    <a:pt x="30528" y="288403"/>
                  </a:lnTo>
                  <a:lnTo>
                    <a:pt x="32197" y="294712"/>
                  </a:lnTo>
                  <a:lnTo>
                    <a:pt x="34157" y="300612"/>
                  </a:lnTo>
                  <a:lnTo>
                    <a:pt x="35463" y="306238"/>
                  </a:lnTo>
                  <a:lnTo>
                    <a:pt x="36334" y="311683"/>
                  </a:lnTo>
                  <a:lnTo>
                    <a:pt x="37301" y="321401"/>
                  </a:lnTo>
                  <a:lnTo>
                    <a:pt x="37846" y="331632"/>
                  </a:lnTo>
                  <a:lnTo>
                    <a:pt x="38008" y="340025"/>
                  </a:lnTo>
                  <a:lnTo>
                    <a:pt x="38075" y="3505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Annotation839"/>
            <p:cNvSpPr/>
            <p:nvPr/>
          </p:nvSpPr>
          <p:spPr>
            <a:xfrm>
              <a:off x="-1280160" y="3878580"/>
              <a:ext cx="53341" cy="198121"/>
            </a:xfrm>
            <a:custGeom>
              <a:avLst/>
              <a:gdLst/>
              <a:ahLst/>
              <a:cxnLst/>
              <a:rect l="0" t="0" r="0" b="0"/>
              <a:pathLst>
                <a:path w="53341" h="198121">
                  <a:moveTo>
                    <a:pt x="53340" y="0"/>
                  </a:moveTo>
                  <a:lnTo>
                    <a:pt x="41989" y="22702"/>
                  </a:lnTo>
                  <a:lnTo>
                    <a:pt x="40693" y="26989"/>
                  </a:lnTo>
                  <a:lnTo>
                    <a:pt x="39829" y="31538"/>
                  </a:lnTo>
                  <a:lnTo>
                    <a:pt x="39253" y="36266"/>
                  </a:lnTo>
                  <a:lnTo>
                    <a:pt x="38022" y="41111"/>
                  </a:lnTo>
                  <a:lnTo>
                    <a:pt x="36355" y="46034"/>
                  </a:lnTo>
                  <a:lnTo>
                    <a:pt x="34397" y="51009"/>
                  </a:lnTo>
                  <a:lnTo>
                    <a:pt x="29963" y="63310"/>
                  </a:lnTo>
                  <a:lnTo>
                    <a:pt x="27596" y="70147"/>
                  </a:lnTo>
                  <a:lnTo>
                    <a:pt x="26017" y="77245"/>
                  </a:lnTo>
                  <a:lnTo>
                    <a:pt x="24965" y="84516"/>
                  </a:lnTo>
                  <a:lnTo>
                    <a:pt x="24263" y="91905"/>
                  </a:lnTo>
                  <a:lnTo>
                    <a:pt x="22949" y="99370"/>
                  </a:lnTo>
                  <a:lnTo>
                    <a:pt x="21226" y="106886"/>
                  </a:lnTo>
                  <a:lnTo>
                    <a:pt x="19231" y="114438"/>
                  </a:lnTo>
                  <a:lnTo>
                    <a:pt x="14756" y="129601"/>
                  </a:lnTo>
                  <a:lnTo>
                    <a:pt x="12378" y="137201"/>
                  </a:lnTo>
                  <a:lnTo>
                    <a:pt x="10792" y="144807"/>
                  </a:lnTo>
                  <a:lnTo>
                    <a:pt x="9735" y="152418"/>
                  </a:lnTo>
                  <a:lnTo>
                    <a:pt x="9030" y="160032"/>
                  </a:lnTo>
                  <a:lnTo>
                    <a:pt x="8560" y="166801"/>
                  </a:lnTo>
                  <a:lnTo>
                    <a:pt x="8247" y="173008"/>
                  </a:lnTo>
                  <a:lnTo>
                    <a:pt x="8038" y="178838"/>
                  </a:lnTo>
                  <a:lnTo>
                    <a:pt x="7052" y="183572"/>
                  </a:lnTo>
                  <a:lnTo>
                    <a:pt x="5548" y="187575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Annotation840"/>
            <p:cNvSpPr/>
            <p:nvPr/>
          </p:nvSpPr>
          <p:spPr>
            <a:xfrm>
              <a:off x="-1203960" y="3909246"/>
              <a:ext cx="91441" cy="68395"/>
            </a:xfrm>
            <a:custGeom>
              <a:avLst/>
              <a:gdLst/>
              <a:ahLst/>
              <a:cxnLst/>
              <a:rect l="0" t="0" r="0" b="0"/>
              <a:pathLst>
                <a:path w="91441" h="68395">
                  <a:moveTo>
                    <a:pt x="0" y="15054"/>
                  </a:moveTo>
                  <a:lnTo>
                    <a:pt x="7527" y="0"/>
                  </a:lnTo>
                  <a:lnTo>
                    <a:pt x="8405" y="785"/>
                  </a:lnTo>
                  <a:lnTo>
                    <a:pt x="14173" y="6391"/>
                  </a:lnTo>
                  <a:lnTo>
                    <a:pt x="14528" y="7585"/>
                  </a:lnTo>
                  <a:lnTo>
                    <a:pt x="14766" y="9228"/>
                  </a:lnTo>
                  <a:lnTo>
                    <a:pt x="14924" y="11170"/>
                  </a:lnTo>
                  <a:lnTo>
                    <a:pt x="15876" y="13311"/>
                  </a:lnTo>
                  <a:lnTo>
                    <a:pt x="17357" y="15586"/>
                  </a:lnTo>
                  <a:lnTo>
                    <a:pt x="19191" y="17948"/>
                  </a:lnTo>
                  <a:lnTo>
                    <a:pt x="21261" y="20370"/>
                  </a:lnTo>
                  <a:lnTo>
                    <a:pt x="23487" y="22832"/>
                  </a:lnTo>
                  <a:lnTo>
                    <a:pt x="28219" y="27824"/>
                  </a:lnTo>
                  <a:lnTo>
                    <a:pt x="52316" y="52122"/>
                  </a:lnTo>
                  <a:lnTo>
                    <a:pt x="56891" y="55853"/>
                  </a:lnTo>
                  <a:lnTo>
                    <a:pt x="61634" y="59187"/>
                  </a:lnTo>
                  <a:lnTo>
                    <a:pt x="66489" y="62256"/>
                  </a:lnTo>
                  <a:lnTo>
                    <a:pt x="71420" y="64302"/>
                  </a:lnTo>
                  <a:lnTo>
                    <a:pt x="76400" y="65666"/>
                  </a:lnTo>
                  <a:lnTo>
                    <a:pt x="91440" y="683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Annotation841"/>
            <p:cNvSpPr/>
            <p:nvPr/>
          </p:nvSpPr>
          <p:spPr>
            <a:xfrm>
              <a:off x="-1089660" y="3870960"/>
              <a:ext cx="76201" cy="167641"/>
            </a:xfrm>
            <a:custGeom>
              <a:avLst/>
              <a:gdLst/>
              <a:ahLst/>
              <a:cxnLst/>
              <a:rect l="0" t="0" r="0" b="0"/>
              <a:pathLst>
                <a:path w="76201" h="167641">
                  <a:moveTo>
                    <a:pt x="76200" y="0"/>
                  </a:moveTo>
                  <a:lnTo>
                    <a:pt x="65594" y="10606"/>
                  </a:lnTo>
                  <a:lnTo>
                    <a:pt x="64050" y="12997"/>
                  </a:lnTo>
                  <a:lnTo>
                    <a:pt x="62333" y="17912"/>
                  </a:lnTo>
                  <a:lnTo>
                    <a:pt x="61029" y="21255"/>
                  </a:lnTo>
                  <a:lnTo>
                    <a:pt x="59313" y="25176"/>
                  </a:lnTo>
                  <a:lnTo>
                    <a:pt x="57322" y="29484"/>
                  </a:lnTo>
                  <a:lnTo>
                    <a:pt x="54301" y="34050"/>
                  </a:lnTo>
                  <a:lnTo>
                    <a:pt x="50594" y="38786"/>
                  </a:lnTo>
                  <a:lnTo>
                    <a:pt x="46429" y="43637"/>
                  </a:lnTo>
                  <a:lnTo>
                    <a:pt x="43653" y="48565"/>
                  </a:lnTo>
                  <a:lnTo>
                    <a:pt x="41802" y="53543"/>
                  </a:lnTo>
                  <a:lnTo>
                    <a:pt x="40568" y="58556"/>
                  </a:lnTo>
                  <a:lnTo>
                    <a:pt x="38052" y="64437"/>
                  </a:lnTo>
                  <a:lnTo>
                    <a:pt x="34681" y="70898"/>
                  </a:lnTo>
                  <a:lnTo>
                    <a:pt x="30741" y="77745"/>
                  </a:lnTo>
                  <a:lnTo>
                    <a:pt x="28114" y="84850"/>
                  </a:lnTo>
                  <a:lnTo>
                    <a:pt x="26363" y="92126"/>
                  </a:lnTo>
                  <a:lnTo>
                    <a:pt x="25195" y="99517"/>
                  </a:lnTo>
                  <a:lnTo>
                    <a:pt x="23570" y="106139"/>
                  </a:lnTo>
                  <a:lnTo>
                    <a:pt x="21640" y="112246"/>
                  </a:lnTo>
                  <a:lnTo>
                    <a:pt x="19507" y="118011"/>
                  </a:lnTo>
                  <a:lnTo>
                    <a:pt x="17238" y="123547"/>
                  </a:lnTo>
                  <a:lnTo>
                    <a:pt x="14879" y="128932"/>
                  </a:lnTo>
                  <a:lnTo>
                    <a:pt x="9999" y="139430"/>
                  </a:lnTo>
                  <a:lnTo>
                    <a:pt x="5009" y="149740"/>
                  </a:lnTo>
                  <a:lnTo>
                    <a:pt x="3339" y="154014"/>
                  </a:lnTo>
                  <a:lnTo>
                    <a:pt x="2226" y="157709"/>
                  </a:lnTo>
                  <a:lnTo>
                    <a:pt x="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Annotation842"/>
            <p:cNvSpPr/>
            <p:nvPr/>
          </p:nvSpPr>
          <p:spPr>
            <a:xfrm>
              <a:off x="-1066800" y="3909072"/>
              <a:ext cx="83821" cy="60949"/>
            </a:xfrm>
            <a:custGeom>
              <a:avLst/>
              <a:gdLst/>
              <a:ahLst/>
              <a:cxnLst/>
              <a:rect l="0" t="0" r="0" b="0"/>
              <a:pathLst>
                <a:path w="83821" h="60949">
                  <a:moveTo>
                    <a:pt x="0" y="30468"/>
                  </a:moveTo>
                  <a:lnTo>
                    <a:pt x="4045" y="26423"/>
                  </a:lnTo>
                  <a:lnTo>
                    <a:pt x="5237" y="24385"/>
                  </a:lnTo>
                  <a:lnTo>
                    <a:pt x="6032" y="22179"/>
                  </a:lnTo>
                  <a:lnTo>
                    <a:pt x="6561" y="19862"/>
                  </a:lnTo>
                  <a:lnTo>
                    <a:pt x="7761" y="17470"/>
                  </a:lnTo>
                  <a:lnTo>
                    <a:pt x="9407" y="15030"/>
                  </a:lnTo>
                  <a:lnTo>
                    <a:pt x="11352" y="12556"/>
                  </a:lnTo>
                  <a:lnTo>
                    <a:pt x="12648" y="10060"/>
                  </a:lnTo>
                  <a:lnTo>
                    <a:pt x="13512" y="7549"/>
                  </a:lnTo>
                  <a:lnTo>
                    <a:pt x="15238" y="0"/>
                  </a:lnTo>
                  <a:lnTo>
                    <a:pt x="19285" y="4036"/>
                  </a:lnTo>
                  <a:lnTo>
                    <a:pt x="20476" y="6074"/>
                  </a:lnTo>
                  <a:lnTo>
                    <a:pt x="21271" y="8279"/>
                  </a:lnTo>
                  <a:lnTo>
                    <a:pt x="21801" y="10595"/>
                  </a:lnTo>
                  <a:lnTo>
                    <a:pt x="23001" y="12986"/>
                  </a:lnTo>
                  <a:lnTo>
                    <a:pt x="24647" y="15427"/>
                  </a:lnTo>
                  <a:lnTo>
                    <a:pt x="26592" y="17901"/>
                  </a:lnTo>
                  <a:lnTo>
                    <a:pt x="28734" y="20397"/>
                  </a:lnTo>
                  <a:lnTo>
                    <a:pt x="31010" y="22907"/>
                  </a:lnTo>
                  <a:lnTo>
                    <a:pt x="35796" y="27954"/>
                  </a:lnTo>
                  <a:lnTo>
                    <a:pt x="48291" y="40631"/>
                  </a:lnTo>
                  <a:lnTo>
                    <a:pt x="51668" y="43170"/>
                  </a:lnTo>
                  <a:lnTo>
                    <a:pt x="55612" y="45710"/>
                  </a:lnTo>
                  <a:lnTo>
                    <a:pt x="59935" y="48249"/>
                  </a:lnTo>
                  <a:lnTo>
                    <a:pt x="63663" y="49943"/>
                  </a:lnTo>
                  <a:lnTo>
                    <a:pt x="66996" y="51071"/>
                  </a:lnTo>
                  <a:lnTo>
                    <a:pt x="70064" y="51823"/>
                  </a:lnTo>
                  <a:lnTo>
                    <a:pt x="72956" y="53171"/>
                  </a:lnTo>
                  <a:lnTo>
                    <a:pt x="75731" y="54917"/>
                  </a:lnTo>
                  <a:lnTo>
                    <a:pt x="83820" y="60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Annotation843"/>
            <p:cNvSpPr/>
            <p:nvPr/>
          </p:nvSpPr>
          <p:spPr>
            <a:xfrm>
              <a:off x="-906771" y="3855720"/>
              <a:ext cx="30472" cy="304241"/>
            </a:xfrm>
            <a:custGeom>
              <a:avLst/>
              <a:gdLst/>
              <a:ahLst/>
              <a:cxnLst/>
              <a:rect l="0" t="0" r="0" b="0"/>
              <a:pathLst>
                <a:path w="30472" h="304241">
                  <a:moveTo>
                    <a:pt x="7611" y="0"/>
                  </a:moveTo>
                  <a:lnTo>
                    <a:pt x="7611" y="10606"/>
                  </a:lnTo>
                  <a:lnTo>
                    <a:pt x="6765" y="13844"/>
                  </a:lnTo>
                  <a:lnTo>
                    <a:pt x="5354" y="17696"/>
                  </a:lnTo>
                  <a:lnTo>
                    <a:pt x="3566" y="21958"/>
                  </a:lnTo>
                  <a:lnTo>
                    <a:pt x="2375" y="26491"/>
                  </a:lnTo>
                  <a:lnTo>
                    <a:pt x="1580" y="31207"/>
                  </a:lnTo>
                  <a:lnTo>
                    <a:pt x="1051" y="36045"/>
                  </a:lnTo>
                  <a:lnTo>
                    <a:pt x="697" y="41810"/>
                  </a:lnTo>
                  <a:lnTo>
                    <a:pt x="305" y="54989"/>
                  </a:lnTo>
                  <a:lnTo>
                    <a:pt x="10" y="112860"/>
                  </a:lnTo>
                  <a:lnTo>
                    <a:pt x="0" y="132569"/>
                  </a:lnTo>
                  <a:lnTo>
                    <a:pt x="843" y="142566"/>
                  </a:lnTo>
                  <a:lnTo>
                    <a:pt x="2253" y="152618"/>
                  </a:lnTo>
                  <a:lnTo>
                    <a:pt x="4039" y="162705"/>
                  </a:lnTo>
                  <a:lnTo>
                    <a:pt x="5230" y="171970"/>
                  </a:lnTo>
                  <a:lnTo>
                    <a:pt x="6024" y="180687"/>
                  </a:lnTo>
                  <a:lnTo>
                    <a:pt x="6553" y="189038"/>
                  </a:lnTo>
                  <a:lnTo>
                    <a:pt x="7752" y="197992"/>
                  </a:lnTo>
                  <a:lnTo>
                    <a:pt x="9399" y="207348"/>
                  </a:lnTo>
                  <a:lnTo>
                    <a:pt x="11343" y="216972"/>
                  </a:lnTo>
                  <a:lnTo>
                    <a:pt x="12639" y="225081"/>
                  </a:lnTo>
                  <a:lnTo>
                    <a:pt x="13503" y="232181"/>
                  </a:lnTo>
                  <a:lnTo>
                    <a:pt x="14079" y="238607"/>
                  </a:lnTo>
                  <a:lnTo>
                    <a:pt x="15310" y="245432"/>
                  </a:lnTo>
                  <a:lnTo>
                    <a:pt x="16977" y="252521"/>
                  </a:lnTo>
                  <a:lnTo>
                    <a:pt x="18935" y="259787"/>
                  </a:lnTo>
                  <a:lnTo>
                    <a:pt x="21087" y="265478"/>
                  </a:lnTo>
                  <a:lnTo>
                    <a:pt x="23369" y="270119"/>
                  </a:lnTo>
                  <a:lnTo>
                    <a:pt x="25736" y="274059"/>
                  </a:lnTo>
                  <a:lnTo>
                    <a:pt x="27315" y="278379"/>
                  </a:lnTo>
                  <a:lnTo>
                    <a:pt x="28367" y="282953"/>
                  </a:lnTo>
                  <a:lnTo>
                    <a:pt x="29068" y="287695"/>
                  </a:lnTo>
                  <a:lnTo>
                    <a:pt x="29848" y="295223"/>
                  </a:lnTo>
                  <a:lnTo>
                    <a:pt x="30435" y="304240"/>
                  </a:lnTo>
                  <a:lnTo>
                    <a:pt x="30464" y="297759"/>
                  </a:lnTo>
                  <a:lnTo>
                    <a:pt x="30471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Annotation844"/>
            <p:cNvSpPr/>
            <p:nvPr/>
          </p:nvSpPr>
          <p:spPr>
            <a:xfrm>
              <a:off x="-967740" y="3840480"/>
              <a:ext cx="53341" cy="106681"/>
            </a:xfrm>
            <a:custGeom>
              <a:avLst/>
              <a:gdLst/>
              <a:ahLst/>
              <a:cxnLst/>
              <a:rect l="0" t="0" r="0" b="0"/>
              <a:pathLst>
                <a:path w="53341" h="106681">
                  <a:moveTo>
                    <a:pt x="53340" y="0"/>
                  </a:moveTo>
                  <a:lnTo>
                    <a:pt x="45250" y="0"/>
                  </a:lnTo>
                  <a:lnTo>
                    <a:pt x="42867" y="847"/>
                  </a:lnTo>
                  <a:lnTo>
                    <a:pt x="41278" y="2258"/>
                  </a:lnTo>
                  <a:lnTo>
                    <a:pt x="40219" y="4045"/>
                  </a:lnTo>
                  <a:lnTo>
                    <a:pt x="38666" y="6084"/>
                  </a:lnTo>
                  <a:lnTo>
                    <a:pt x="36784" y="8289"/>
                  </a:lnTo>
                  <a:lnTo>
                    <a:pt x="31725" y="13867"/>
                  </a:lnTo>
                  <a:lnTo>
                    <a:pt x="30463" y="16018"/>
                  </a:lnTo>
                  <a:lnTo>
                    <a:pt x="26804" y="22924"/>
                  </a:lnTo>
                  <a:lnTo>
                    <a:pt x="25489" y="26289"/>
                  </a:lnTo>
                  <a:lnTo>
                    <a:pt x="24613" y="29380"/>
                  </a:lnTo>
                  <a:lnTo>
                    <a:pt x="24029" y="32287"/>
                  </a:lnTo>
                  <a:lnTo>
                    <a:pt x="23639" y="35918"/>
                  </a:lnTo>
                  <a:lnTo>
                    <a:pt x="23379" y="40032"/>
                  </a:lnTo>
                  <a:lnTo>
                    <a:pt x="23206" y="44468"/>
                  </a:lnTo>
                  <a:lnTo>
                    <a:pt x="22244" y="49965"/>
                  </a:lnTo>
                  <a:lnTo>
                    <a:pt x="20756" y="56171"/>
                  </a:lnTo>
                  <a:lnTo>
                    <a:pt x="18917" y="62847"/>
                  </a:lnTo>
                  <a:lnTo>
                    <a:pt x="17692" y="68991"/>
                  </a:lnTo>
                  <a:lnTo>
                    <a:pt x="16874" y="74781"/>
                  </a:lnTo>
                  <a:lnTo>
                    <a:pt x="16330" y="80334"/>
                  </a:lnTo>
                  <a:lnTo>
                    <a:pt x="15120" y="85730"/>
                  </a:lnTo>
                  <a:lnTo>
                    <a:pt x="13467" y="91020"/>
                  </a:lnTo>
                  <a:lnTo>
                    <a:pt x="11518" y="96240"/>
                  </a:lnTo>
                  <a:lnTo>
                    <a:pt x="9372" y="99720"/>
                  </a:lnTo>
                  <a:lnTo>
                    <a:pt x="7095" y="102040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Annotation845"/>
            <p:cNvSpPr/>
            <p:nvPr/>
          </p:nvSpPr>
          <p:spPr>
            <a:xfrm>
              <a:off x="-883920" y="3826299"/>
              <a:ext cx="91441" cy="90382"/>
            </a:xfrm>
            <a:custGeom>
              <a:avLst/>
              <a:gdLst/>
              <a:ahLst/>
              <a:cxnLst/>
              <a:rect l="0" t="0" r="0" b="0"/>
              <a:pathLst>
                <a:path w="91441" h="90382">
                  <a:moveTo>
                    <a:pt x="0" y="6561"/>
                  </a:moveTo>
                  <a:lnTo>
                    <a:pt x="4045" y="2516"/>
                  </a:lnTo>
                  <a:lnTo>
                    <a:pt x="6084" y="1324"/>
                  </a:lnTo>
                  <a:lnTo>
                    <a:pt x="8289" y="530"/>
                  </a:lnTo>
                  <a:lnTo>
                    <a:pt x="10606" y="0"/>
                  </a:lnTo>
                  <a:lnTo>
                    <a:pt x="12998" y="494"/>
                  </a:lnTo>
                  <a:lnTo>
                    <a:pt x="15439" y="1669"/>
                  </a:lnTo>
                  <a:lnTo>
                    <a:pt x="21394" y="5595"/>
                  </a:lnTo>
                  <a:lnTo>
                    <a:pt x="22730" y="6764"/>
                  </a:lnTo>
                  <a:lnTo>
                    <a:pt x="24466" y="8389"/>
                  </a:lnTo>
                  <a:lnTo>
                    <a:pt x="26471" y="10320"/>
                  </a:lnTo>
                  <a:lnTo>
                    <a:pt x="27807" y="12454"/>
                  </a:lnTo>
                  <a:lnTo>
                    <a:pt x="28698" y="14723"/>
                  </a:lnTo>
                  <a:lnTo>
                    <a:pt x="29292" y="17082"/>
                  </a:lnTo>
                  <a:lnTo>
                    <a:pt x="30535" y="19502"/>
                  </a:lnTo>
                  <a:lnTo>
                    <a:pt x="32210" y="21961"/>
                  </a:lnTo>
                  <a:lnTo>
                    <a:pt x="34173" y="24448"/>
                  </a:lnTo>
                  <a:lnTo>
                    <a:pt x="35482" y="26952"/>
                  </a:lnTo>
                  <a:lnTo>
                    <a:pt x="36355" y="29468"/>
                  </a:lnTo>
                  <a:lnTo>
                    <a:pt x="36937" y="31993"/>
                  </a:lnTo>
                  <a:lnTo>
                    <a:pt x="38171" y="35369"/>
                  </a:lnTo>
                  <a:lnTo>
                    <a:pt x="39841" y="39313"/>
                  </a:lnTo>
                  <a:lnTo>
                    <a:pt x="41801" y="43636"/>
                  </a:lnTo>
                  <a:lnTo>
                    <a:pt x="43954" y="47364"/>
                  </a:lnTo>
                  <a:lnTo>
                    <a:pt x="46236" y="50697"/>
                  </a:lnTo>
                  <a:lnTo>
                    <a:pt x="48604" y="53765"/>
                  </a:lnTo>
                  <a:lnTo>
                    <a:pt x="51029" y="56657"/>
                  </a:lnTo>
                  <a:lnTo>
                    <a:pt x="53493" y="59431"/>
                  </a:lnTo>
                  <a:lnTo>
                    <a:pt x="55982" y="62128"/>
                  </a:lnTo>
                  <a:lnTo>
                    <a:pt x="67576" y="74013"/>
                  </a:lnTo>
                  <a:lnTo>
                    <a:pt x="71297" y="76929"/>
                  </a:lnTo>
                  <a:lnTo>
                    <a:pt x="74625" y="78873"/>
                  </a:lnTo>
                  <a:lnTo>
                    <a:pt x="77690" y="80169"/>
                  </a:lnTo>
                  <a:lnTo>
                    <a:pt x="80580" y="81880"/>
                  </a:lnTo>
                  <a:lnTo>
                    <a:pt x="83353" y="83867"/>
                  </a:lnTo>
                  <a:lnTo>
                    <a:pt x="91440" y="90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Annotation846"/>
            <p:cNvSpPr/>
            <p:nvPr/>
          </p:nvSpPr>
          <p:spPr>
            <a:xfrm>
              <a:off x="-743530" y="3863340"/>
              <a:ext cx="34871" cy="327661"/>
            </a:xfrm>
            <a:custGeom>
              <a:avLst/>
              <a:gdLst/>
              <a:ahLst/>
              <a:cxnLst/>
              <a:rect l="0" t="0" r="0" b="0"/>
              <a:pathLst>
                <a:path w="34871" h="327661">
                  <a:moveTo>
                    <a:pt x="4390" y="0"/>
                  </a:moveTo>
                  <a:lnTo>
                    <a:pt x="4390" y="17912"/>
                  </a:lnTo>
                  <a:lnTo>
                    <a:pt x="3544" y="21255"/>
                  </a:lnTo>
                  <a:lnTo>
                    <a:pt x="2132" y="25177"/>
                  </a:lnTo>
                  <a:lnTo>
                    <a:pt x="345" y="29484"/>
                  </a:lnTo>
                  <a:lnTo>
                    <a:pt x="0" y="34050"/>
                  </a:lnTo>
                  <a:lnTo>
                    <a:pt x="617" y="38787"/>
                  </a:lnTo>
                  <a:lnTo>
                    <a:pt x="1875" y="43637"/>
                  </a:lnTo>
                  <a:lnTo>
                    <a:pt x="2713" y="49412"/>
                  </a:lnTo>
                  <a:lnTo>
                    <a:pt x="3272" y="55801"/>
                  </a:lnTo>
                  <a:lnTo>
                    <a:pt x="3645" y="62601"/>
                  </a:lnTo>
                  <a:lnTo>
                    <a:pt x="4059" y="76930"/>
                  </a:lnTo>
                  <a:lnTo>
                    <a:pt x="4325" y="110869"/>
                  </a:lnTo>
                  <a:lnTo>
                    <a:pt x="5193" y="121326"/>
                  </a:lnTo>
                  <a:lnTo>
                    <a:pt x="6619" y="132531"/>
                  </a:lnTo>
                  <a:lnTo>
                    <a:pt x="8416" y="144234"/>
                  </a:lnTo>
                  <a:lnTo>
                    <a:pt x="9614" y="155423"/>
                  </a:lnTo>
                  <a:lnTo>
                    <a:pt x="10413" y="166269"/>
                  </a:lnTo>
                  <a:lnTo>
                    <a:pt x="10945" y="176885"/>
                  </a:lnTo>
                  <a:lnTo>
                    <a:pt x="12147" y="187351"/>
                  </a:lnTo>
                  <a:lnTo>
                    <a:pt x="13795" y="197714"/>
                  </a:lnTo>
                  <a:lnTo>
                    <a:pt x="15740" y="208009"/>
                  </a:lnTo>
                  <a:lnTo>
                    <a:pt x="17037" y="217413"/>
                  </a:lnTo>
                  <a:lnTo>
                    <a:pt x="17901" y="226222"/>
                  </a:lnTo>
                  <a:lnTo>
                    <a:pt x="18478" y="234635"/>
                  </a:lnTo>
                  <a:lnTo>
                    <a:pt x="18862" y="243630"/>
                  </a:lnTo>
                  <a:lnTo>
                    <a:pt x="19288" y="262655"/>
                  </a:lnTo>
                  <a:lnTo>
                    <a:pt x="20249" y="270777"/>
                  </a:lnTo>
                  <a:lnTo>
                    <a:pt x="21736" y="277885"/>
                  </a:lnTo>
                  <a:lnTo>
                    <a:pt x="23574" y="284317"/>
                  </a:lnTo>
                  <a:lnTo>
                    <a:pt x="25646" y="290298"/>
                  </a:lnTo>
                  <a:lnTo>
                    <a:pt x="27874" y="295979"/>
                  </a:lnTo>
                  <a:lnTo>
                    <a:pt x="30206" y="301459"/>
                  </a:lnTo>
                  <a:lnTo>
                    <a:pt x="31761" y="306806"/>
                  </a:lnTo>
                  <a:lnTo>
                    <a:pt x="32797" y="312064"/>
                  </a:lnTo>
                  <a:lnTo>
                    <a:pt x="34870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Annotation847"/>
            <p:cNvSpPr/>
            <p:nvPr/>
          </p:nvSpPr>
          <p:spPr>
            <a:xfrm>
              <a:off x="-784860" y="3901523"/>
              <a:ext cx="68581" cy="98978"/>
            </a:xfrm>
            <a:custGeom>
              <a:avLst/>
              <a:gdLst/>
              <a:ahLst/>
              <a:cxnLst/>
              <a:rect l="0" t="0" r="0" b="0"/>
              <a:pathLst>
                <a:path w="68581" h="98978">
                  <a:moveTo>
                    <a:pt x="68580" y="22777"/>
                  </a:moveTo>
                  <a:lnTo>
                    <a:pt x="62019" y="3094"/>
                  </a:lnTo>
                  <a:lnTo>
                    <a:pt x="60820" y="2036"/>
                  </a:lnTo>
                  <a:lnTo>
                    <a:pt x="59173" y="1329"/>
                  </a:lnTo>
                  <a:lnTo>
                    <a:pt x="54492" y="196"/>
                  </a:lnTo>
                  <a:lnTo>
                    <a:pt x="53262" y="103"/>
                  </a:lnTo>
                  <a:lnTo>
                    <a:pt x="51594" y="41"/>
                  </a:lnTo>
                  <a:lnTo>
                    <a:pt x="49636" y="0"/>
                  </a:lnTo>
                  <a:lnTo>
                    <a:pt x="48331" y="819"/>
                  </a:lnTo>
                  <a:lnTo>
                    <a:pt x="47461" y="2211"/>
                  </a:lnTo>
                  <a:lnTo>
                    <a:pt x="46880" y="3987"/>
                  </a:lnTo>
                  <a:lnTo>
                    <a:pt x="45647" y="5170"/>
                  </a:lnTo>
                  <a:lnTo>
                    <a:pt x="43978" y="5959"/>
                  </a:lnTo>
                  <a:lnTo>
                    <a:pt x="42019" y="6485"/>
                  </a:lnTo>
                  <a:lnTo>
                    <a:pt x="39866" y="8529"/>
                  </a:lnTo>
                  <a:lnTo>
                    <a:pt x="37584" y="11585"/>
                  </a:lnTo>
                  <a:lnTo>
                    <a:pt x="35216" y="15315"/>
                  </a:lnTo>
                  <a:lnTo>
                    <a:pt x="33637" y="18649"/>
                  </a:lnTo>
                  <a:lnTo>
                    <a:pt x="32585" y="21719"/>
                  </a:lnTo>
                  <a:lnTo>
                    <a:pt x="31883" y="24611"/>
                  </a:lnTo>
                  <a:lnTo>
                    <a:pt x="30569" y="28233"/>
                  </a:lnTo>
                  <a:lnTo>
                    <a:pt x="28846" y="32341"/>
                  </a:lnTo>
                  <a:lnTo>
                    <a:pt x="26851" y="36773"/>
                  </a:lnTo>
                  <a:lnTo>
                    <a:pt x="22376" y="46213"/>
                  </a:lnTo>
                  <a:lnTo>
                    <a:pt x="19997" y="51101"/>
                  </a:lnTo>
                  <a:lnTo>
                    <a:pt x="18412" y="56053"/>
                  </a:lnTo>
                  <a:lnTo>
                    <a:pt x="17354" y="61048"/>
                  </a:lnTo>
                  <a:lnTo>
                    <a:pt x="16650" y="66070"/>
                  </a:lnTo>
                  <a:lnTo>
                    <a:pt x="15333" y="71113"/>
                  </a:lnTo>
                  <a:lnTo>
                    <a:pt x="13609" y="76167"/>
                  </a:lnTo>
                  <a:lnTo>
                    <a:pt x="11613" y="81231"/>
                  </a:lnTo>
                  <a:lnTo>
                    <a:pt x="9435" y="85453"/>
                  </a:lnTo>
                  <a:lnTo>
                    <a:pt x="7137" y="89114"/>
                  </a:lnTo>
                  <a:lnTo>
                    <a:pt x="0" y="98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Annotation848"/>
            <p:cNvSpPr/>
            <p:nvPr/>
          </p:nvSpPr>
          <p:spPr>
            <a:xfrm>
              <a:off x="-723900" y="3871274"/>
              <a:ext cx="121921" cy="91127"/>
            </a:xfrm>
            <a:custGeom>
              <a:avLst/>
              <a:gdLst/>
              <a:ahLst/>
              <a:cxnLst/>
              <a:rect l="0" t="0" r="0" b="0"/>
              <a:pathLst>
                <a:path w="121921" h="91127">
                  <a:moveTo>
                    <a:pt x="0" y="7306"/>
                  </a:moveTo>
                  <a:lnTo>
                    <a:pt x="19683" y="745"/>
                  </a:lnTo>
                  <a:lnTo>
                    <a:pt x="21589" y="392"/>
                  </a:lnTo>
                  <a:lnTo>
                    <a:pt x="23706" y="157"/>
                  </a:lnTo>
                  <a:lnTo>
                    <a:pt x="25964" y="0"/>
                  </a:lnTo>
                  <a:lnTo>
                    <a:pt x="28316" y="742"/>
                  </a:lnTo>
                  <a:lnTo>
                    <a:pt x="30731" y="2083"/>
                  </a:lnTo>
                  <a:lnTo>
                    <a:pt x="33187" y="3824"/>
                  </a:lnTo>
                  <a:lnTo>
                    <a:pt x="35672" y="5832"/>
                  </a:lnTo>
                  <a:lnTo>
                    <a:pt x="38174" y="8016"/>
                  </a:lnTo>
                  <a:lnTo>
                    <a:pt x="40690" y="10319"/>
                  </a:lnTo>
                  <a:lnTo>
                    <a:pt x="45742" y="15136"/>
                  </a:lnTo>
                  <a:lnTo>
                    <a:pt x="48275" y="17606"/>
                  </a:lnTo>
                  <a:lnTo>
                    <a:pt x="50810" y="20946"/>
                  </a:lnTo>
                  <a:lnTo>
                    <a:pt x="53347" y="24866"/>
                  </a:lnTo>
                  <a:lnTo>
                    <a:pt x="55885" y="29173"/>
                  </a:lnTo>
                  <a:lnTo>
                    <a:pt x="59270" y="32890"/>
                  </a:lnTo>
                  <a:lnTo>
                    <a:pt x="63220" y="36215"/>
                  </a:lnTo>
                  <a:lnTo>
                    <a:pt x="67547" y="39279"/>
                  </a:lnTo>
                  <a:lnTo>
                    <a:pt x="71278" y="43015"/>
                  </a:lnTo>
                  <a:lnTo>
                    <a:pt x="74612" y="47198"/>
                  </a:lnTo>
                  <a:lnTo>
                    <a:pt x="77681" y="51681"/>
                  </a:lnTo>
                  <a:lnTo>
                    <a:pt x="81421" y="56363"/>
                  </a:lnTo>
                  <a:lnTo>
                    <a:pt x="85607" y="61177"/>
                  </a:lnTo>
                  <a:lnTo>
                    <a:pt x="93928" y="70196"/>
                  </a:lnTo>
                  <a:lnTo>
                    <a:pt x="100448" y="77025"/>
                  </a:lnTo>
                  <a:lnTo>
                    <a:pt x="104219" y="80032"/>
                  </a:lnTo>
                  <a:lnTo>
                    <a:pt x="108426" y="82884"/>
                  </a:lnTo>
                  <a:lnTo>
                    <a:pt x="121920" y="911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Annotation849"/>
            <p:cNvSpPr/>
            <p:nvPr/>
          </p:nvSpPr>
          <p:spPr>
            <a:xfrm>
              <a:off x="-1005831" y="2987040"/>
              <a:ext cx="662930" cy="381001"/>
            </a:xfrm>
            <a:custGeom>
              <a:avLst/>
              <a:gdLst/>
              <a:ahLst/>
              <a:cxnLst/>
              <a:rect l="0" t="0" r="0" b="0"/>
              <a:pathLst>
                <a:path w="662930" h="381001">
                  <a:moveTo>
                    <a:pt x="510531" y="0"/>
                  </a:moveTo>
                  <a:lnTo>
                    <a:pt x="518058" y="7527"/>
                  </a:lnTo>
                  <a:lnTo>
                    <a:pt x="518151" y="15213"/>
                  </a:lnTo>
                  <a:lnTo>
                    <a:pt x="529503" y="15240"/>
                  </a:lnTo>
                  <a:lnTo>
                    <a:pt x="531645" y="14393"/>
                  </a:lnTo>
                  <a:lnTo>
                    <a:pt x="539611" y="8679"/>
                  </a:lnTo>
                  <a:lnTo>
                    <a:pt x="542647" y="8091"/>
                  </a:lnTo>
                  <a:lnTo>
                    <a:pt x="561395" y="7638"/>
                  </a:lnTo>
                  <a:lnTo>
                    <a:pt x="626312" y="7620"/>
                  </a:lnTo>
                  <a:lnTo>
                    <a:pt x="628358" y="8467"/>
                  </a:lnTo>
                  <a:lnTo>
                    <a:pt x="629723" y="9878"/>
                  </a:lnTo>
                  <a:lnTo>
                    <a:pt x="630632" y="11666"/>
                  </a:lnTo>
                  <a:lnTo>
                    <a:pt x="632085" y="12857"/>
                  </a:lnTo>
                  <a:lnTo>
                    <a:pt x="633900" y="13651"/>
                  </a:lnTo>
                  <a:lnTo>
                    <a:pt x="638175" y="14534"/>
                  </a:lnTo>
                  <a:lnTo>
                    <a:pt x="657413" y="15240"/>
                  </a:lnTo>
                  <a:lnTo>
                    <a:pt x="662608" y="15240"/>
                  </a:lnTo>
                  <a:lnTo>
                    <a:pt x="662929" y="26813"/>
                  </a:lnTo>
                  <a:lnTo>
                    <a:pt x="662083" y="28882"/>
                  </a:lnTo>
                  <a:lnTo>
                    <a:pt x="657694" y="35839"/>
                  </a:lnTo>
                  <a:lnTo>
                    <a:pt x="656370" y="40764"/>
                  </a:lnTo>
                  <a:lnTo>
                    <a:pt x="655520" y="51671"/>
                  </a:lnTo>
                  <a:lnTo>
                    <a:pt x="655404" y="59936"/>
                  </a:lnTo>
                  <a:lnTo>
                    <a:pt x="653095" y="69254"/>
                  </a:lnTo>
                  <a:lnTo>
                    <a:pt x="650093" y="79040"/>
                  </a:lnTo>
                  <a:lnTo>
                    <a:pt x="648759" y="89033"/>
                  </a:lnTo>
                  <a:lnTo>
                    <a:pt x="648166" y="99119"/>
                  </a:lnTo>
                  <a:lnTo>
                    <a:pt x="647902" y="109246"/>
                  </a:lnTo>
                  <a:lnTo>
                    <a:pt x="647785" y="119392"/>
                  </a:lnTo>
                  <a:lnTo>
                    <a:pt x="645475" y="129545"/>
                  </a:lnTo>
                  <a:lnTo>
                    <a:pt x="642473" y="139702"/>
                  </a:lnTo>
                  <a:lnTo>
                    <a:pt x="641139" y="149861"/>
                  </a:lnTo>
                  <a:lnTo>
                    <a:pt x="640546" y="160021"/>
                  </a:lnTo>
                  <a:lnTo>
                    <a:pt x="640282" y="170180"/>
                  </a:lnTo>
                  <a:lnTo>
                    <a:pt x="640071" y="269209"/>
                  </a:lnTo>
                  <a:lnTo>
                    <a:pt x="640918" y="270913"/>
                  </a:lnTo>
                  <a:lnTo>
                    <a:pt x="642329" y="272049"/>
                  </a:lnTo>
                  <a:lnTo>
                    <a:pt x="644116" y="272806"/>
                  </a:lnTo>
                  <a:lnTo>
                    <a:pt x="645308" y="274157"/>
                  </a:lnTo>
                  <a:lnTo>
                    <a:pt x="646102" y="275905"/>
                  </a:lnTo>
                  <a:lnTo>
                    <a:pt x="647691" y="281939"/>
                  </a:lnTo>
                  <a:lnTo>
                    <a:pt x="641130" y="281940"/>
                  </a:lnTo>
                  <a:lnTo>
                    <a:pt x="640777" y="282786"/>
                  </a:lnTo>
                  <a:lnTo>
                    <a:pt x="640385" y="285985"/>
                  </a:lnTo>
                  <a:lnTo>
                    <a:pt x="639434" y="287177"/>
                  </a:lnTo>
                  <a:lnTo>
                    <a:pt x="637953" y="287971"/>
                  </a:lnTo>
                  <a:lnTo>
                    <a:pt x="633538" y="289246"/>
                  </a:lnTo>
                  <a:lnTo>
                    <a:pt x="628728" y="289467"/>
                  </a:lnTo>
                  <a:lnTo>
                    <a:pt x="626582" y="290344"/>
                  </a:lnTo>
                  <a:lnTo>
                    <a:pt x="619518" y="294779"/>
                  </a:lnTo>
                  <a:lnTo>
                    <a:pt x="612062" y="297315"/>
                  </a:lnTo>
                  <a:lnTo>
                    <a:pt x="604491" y="302206"/>
                  </a:lnTo>
                  <a:lnTo>
                    <a:pt x="584033" y="309809"/>
                  </a:lnTo>
                  <a:lnTo>
                    <a:pt x="574737" y="311646"/>
                  </a:lnTo>
                  <a:lnTo>
                    <a:pt x="569265" y="312076"/>
                  </a:lnTo>
                  <a:lnTo>
                    <a:pt x="552770" y="317589"/>
                  </a:lnTo>
                  <a:lnTo>
                    <a:pt x="532232" y="319717"/>
                  </a:lnTo>
                  <a:lnTo>
                    <a:pt x="514881" y="325213"/>
                  </a:lnTo>
                  <a:lnTo>
                    <a:pt x="499308" y="327782"/>
                  </a:lnTo>
                  <a:lnTo>
                    <a:pt x="479830" y="332682"/>
                  </a:lnTo>
                  <a:lnTo>
                    <a:pt x="462958" y="334510"/>
                  </a:lnTo>
                  <a:lnTo>
                    <a:pt x="447235" y="335899"/>
                  </a:lnTo>
                  <a:lnTo>
                    <a:pt x="426751" y="341266"/>
                  </a:lnTo>
                  <a:lnTo>
                    <a:pt x="409225" y="342416"/>
                  </a:lnTo>
                  <a:lnTo>
                    <a:pt x="390204" y="342756"/>
                  </a:lnTo>
                  <a:lnTo>
                    <a:pt x="368606" y="342872"/>
                  </a:lnTo>
                  <a:lnTo>
                    <a:pt x="349099" y="346937"/>
                  </a:lnTo>
                  <a:lnTo>
                    <a:pt x="331278" y="349459"/>
                  </a:lnTo>
                  <a:lnTo>
                    <a:pt x="315273" y="350206"/>
                  </a:lnTo>
                  <a:lnTo>
                    <a:pt x="299807" y="350427"/>
                  </a:lnTo>
                  <a:lnTo>
                    <a:pt x="289594" y="352736"/>
                  </a:lnTo>
                  <a:lnTo>
                    <a:pt x="279410" y="355738"/>
                  </a:lnTo>
                  <a:lnTo>
                    <a:pt x="259075" y="357666"/>
                  </a:lnTo>
                  <a:lnTo>
                    <a:pt x="238752" y="358046"/>
                  </a:lnTo>
                  <a:lnTo>
                    <a:pt x="208271" y="358132"/>
                  </a:lnTo>
                  <a:lnTo>
                    <a:pt x="198111" y="360394"/>
                  </a:lnTo>
                  <a:lnTo>
                    <a:pt x="185129" y="364170"/>
                  </a:lnTo>
                  <a:lnTo>
                    <a:pt x="169112" y="365446"/>
                  </a:lnTo>
                  <a:lnTo>
                    <a:pt x="150489" y="365698"/>
                  </a:lnTo>
                  <a:lnTo>
                    <a:pt x="143644" y="365732"/>
                  </a:lnTo>
                  <a:lnTo>
                    <a:pt x="135521" y="368006"/>
                  </a:lnTo>
                  <a:lnTo>
                    <a:pt x="127114" y="370991"/>
                  </a:lnTo>
                  <a:lnTo>
                    <a:pt x="114817" y="372908"/>
                  </a:lnTo>
                  <a:lnTo>
                    <a:pt x="95577" y="373318"/>
                  </a:lnTo>
                  <a:lnTo>
                    <a:pt x="0" y="373380"/>
                  </a:lnTo>
                  <a:lnTo>
                    <a:pt x="7612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Annotation850"/>
            <p:cNvSpPr/>
            <p:nvPr/>
          </p:nvSpPr>
          <p:spPr>
            <a:xfrm>
              <a:off x="-655319" y="224294"/>
              <a:ext cx="746760" cy="3517127"/>
            </a:xfrm>
            <a:custGeom>
              <a:avLst/>
              <a:gdLst/>
              <a:ahLst/>
              <a:cxnLst/>
              <a:rect l="0" t="0" r="0" b="0"/>
              <a:pathLst>
                <a:path w="746760" h="3517127">
                  <a:moveTo>
                    <a:pt x="632459" y="133846"/>
                  </a:moveTo>
                  <a:lnTo>
                    <a:pt x="632459" y="108628"/>
                  </a:lnTo>
                  <a:lnTo>
                    <a:pt x="631612" y="106027"/>
                  </a:lnTo>
                  <a:lnTo>
                    <a:pt x="627222" y="98322"/>
                  </a:lnTo>
                  <a:lnTo>
                    <a:pt x="625898" y="93222"/>
                  </a:lnTo>
                  <a:lnTo>
                    <a:pt x="624867" y="70347"/>
                  </a:lnTo>
                  <a:lnTo>
                    <a:pt x="624011" y="68653"/>
                  </a:lnTo>
                  <a:lnTo>
                    <a:pt x="622594" y="67524"/>
                  </a:lnTo>
                  <a:lnTo>
                    <a:pt x="620802" y="66771"/>
                  </a:lnTo>
                  <a:lnTo>
                    <a:pt x="619608" y="64576"/>
                  </a:lnTo>
                  <a:lnTo>
                    <a:pt x="617080" y="54243"/>
                  </a:lnTo>
                  <a:lnTo>
                    <a:pt x="612192" y="45443"/>
                  </a:lnTo>
                  <a:lnTo>
                    <a:pt x="610751" y="40087"/>
                  </a:lnTo>
                  <a:lnTo>
                    <a:pt x="609521" y="38320"/>
                  </a:lnTo>
                  <a:lnTo>
                    <a:pt x="607853" y="37142"/>
                  </a:lnTo>
                  <a:lnTo>
                    <a:pt x="605895" y="36357"/>
                  </a:lnTo>
                  <a:lnTo>
                    <a:pt x="601462" y="30969"/>
                  </a:lnTo>
                  <a:lnTo>
                    <a:pt x="599094" y="27161"/>
                  </a:lnTo>
                  <a:lnTo>
                    <a:pt x="596669" y="24623"/>
                  </a:lnTo>
                  <a:lnTo>
                    <a:pt x="594206" y="22931"/>
                  </a:lnTo>
                  <a:lnTo>
                    <a:pt x="591717" y="21802"/>
                  </a:lnTo>
                  <a:lnTo>
                    <a:pt x="590058" y="20204"/>
                  </a:lnTo>
                  <a:lnTo>
                    <a:pt x="588951" y="18291"/>
                  </a:lnTo>
                  <a:lnTo>
                    <a:pt x="588214" y="16169"/>
                  </a:lnTo>
                  <a:lnTo>
                    <a:pt x="586029" y="13908"/>
                  </a:lnTo>
                  <a:lnTo>
                    <a:pt x="573747" y="5738"/>
                  </a:lnTo>
                  <a:lnTo>
                    <a:pt x="555217" y="2237"/>
                  </a:lnTo>
                  <a:lnTo>
                    <a:pt x="550484" y="387"/>
                  </a:lnTo>
                  <a:lnTo>
                    <a:pt x="545636" y="0"/>
                  </a:lnTo>
                  <a:lnTo>
                    <a:pt x="525688" y="3205"/>
                  </a:lnTo>
                  <a:lnTo>
                    <a:pt x="520638" y="3572"/>
                  </a:lnTo>
                  <a:lnTo>
                    <a:pt x="516425" y="4663"/>
                  </a:lnTo>
                  <a:lnTo>
                    <a:pt x="499064" y="12498"/>
                  </a:lnTo>
                  <a:lnTo>
                    <a:pt x="492729" y="14848"/>
                  </a:lnTo>
                  <a:lnTo>
                    <a:pt x="481175" y="21974"/>
                  </a:lnTo>
                  <a:lnTo>
                    <a:pt x="459960" y="36300"/>
                  </a:lnTo>
                  <a:lnTo>
                    <a:pt x="437769" y="49824"/>
                  </a:lnTo>
                  <a:lnTo>
                    <a:pt x="400272" y="82473"/>
                  </a:lnTo>
                  <a:lnTo>
                    <a:pt x="377712" y="101700"/>
                  </a:lnTo>
                  <a:lnTo>
                    <a:pt x="356396" y="121535"/>
                  </a:lnTo>
                  <a:lnTo>
                    <a:pt x="325355" y="151741"/>
                  </a:lnTo>
                  <a:lnTo>
                    <a:pt x="307162" y="171997"/>
                  </a:lnTo>
                  <a:lnTo>
                    <a:pt x="290609" y="192289"/>
                  </a:lnTo>
                  <a:lnTo>
                    <a:pt x="267857" y="221906"/>
                  </a:lnTo>
                  <a:lnTo>
                    <a:pt x="244570" y="257356"/>
                  </a:lnTo>
                  <a:lnTo>
                    <a:pt x="223663" y="292675"/>
                  </a:lnTo>
                  <a:lnTo>
                    <a:pt x="204169" y="340098"/>
                  </a:lnTo>
                  <a:lnTo>
                    <a:pt x="196575" y="359287"/>
                  </a:lnTo>
                  <a:lnTo>
                    <a:pt x="176702" y="460097"/>
                  </a:lnTo>
                  <a:lnTo>
                    <a:pt x="176131" y="551176"/>
                  </a:lnTo>
                  <a:lnTo>
                    <a:pt x="189347" y="655614"/>
                  </a:lnTo>
                  <a:lnTo>
                    <a:pt x="205651" y="756165"/>
                  </a:lnTo>
                  <a:lnTo>
                    <a:pt x="223861" y="863861"/>
                  </a:lnTo>
                  <a:lnTo>
                    <a:pt x="240473" y="931615"/>
                  </a:lnTo>
                  <a:lnTo>
                    <a:pt x="244535" y="961948"/>
                  </a:lnTo>
                  <a:lnTo>
                    <a:pt x="255704" y="1002538"/>
                  </a:lnTo>
                  <a:lnTo>
                    <a:pt x="259273" y="1022852"/>
                  </a:lnTo>
                  <a:lnTo>
                    <a:pt x="270845" y="1063487"/>
                  </a:lnTo>
                  <a:lnTo>
                    <a:pt x="277678" y="1104126"/>
                  </a:lnTo>
                  <a:lnTo>
                    <a:pt x="293440" y="1154926"/>
                  </a:lnTo>
                  <a:lnTo>
                    <a:pt x="297211" y="1176093"/>
                  </a:lnTo>
                  <a:lnTo>
                    <a:pt x="319669" y="1247484"/>
                  </a:lnTo>
                  <a:lnTo>
                    <a:pt x="342889" y="1337835"/>
                  </a:lnTo>
                  <a:lnTo>
                    <a:pt x="365759" y="1419840"/>
                  </a:lnTo>
                  <a:lnTo>
                    <a:pt x="387030" y="1473221"/>
                  </a:lnTo>
                  <a:lnTo>
                    <a:pt x="410351" y="1534765"/>
                  </a:lnTo>
                  <a:lnTo>
                    <a:pt x="432982" y="1581544"/>
                  </a:lnTo>
                  <a:lnTo>
                    <a:pt x="459668" y="1634980"/>
                  </a:lnTo>
                  <a:lnTo>
                    <a:pt x="478681" y="1673085"/>
                  </a:lnTo>
                  <a:lnTo>
                    <a:pt x="500814" y="1717217"/>
                  </a:lnTo>
                  <a:lnTo>
                    <a:pt x="512173" y="1741195"/>
                  </a:lnTo>
                  <a:lnTo>
                    <a:pt x="520579" y="1757544"/>
                  </a:lnTo>
                  <a:lnTo>
                    <a:pt x="546895" y="1819641"/>
                  </a:lnTo>
                  <a:lnTo>
                    <a:pt x="558000" y="1846614"/>
                  </a:lnTo>
                  <a:lnTo>
                    <a:pt x="575805" y="1886218"/>
                  </a:lnTo>
                  <a:lnTo>
                    <a:pt x="596572" y="1939773"/>
                  </a:lnTo>
                  <a:lnTo>
                    <a:pt x="611071" y="1970264"/>
                  </a:lnTo>
                  <a:lnTo>
                    <a:pt x="632418" y="2036117"/>
                  </a:lnTo>
                  <a:lnTo>
                    <a:pt x="655318" y="2107083"/>
                  </a:lnTo>
                  <a:lnTo>
                    <a:pt x="674792" y="2168373"/>
                  </a:lnTo>
                  <a:lnTo>
                    <a:pt x="686270" y="2221725"/>
                  </a:lnTo>
                  <a:lnTo>
                    <a:pt x="705291" y="2282686"/>
                  </a:lnTo>
                  <a:lnTo>
                    <a:pt x="714447" y="2328406"/>
                  </a:lnTo>
                  <a:lnTo>
                    <a:pt x="720722" y="2351266"/>
                  </a:lnTo>
                  <a:lnTo>
                    <a:pt x="736687" y="2458652"/>
                  </a:lnTo>
                  <a:lnTo>
                    <a:pt x="739133" y="2564487"/>
                  </a:lnTo>
                  <a:lnTo>
                    <a:pt x="739137" y="2576135"/>
                  </a:lnTo>
                  <a:lnTo>
                    <a:pt x="741396" y="2586957"/>
                  </a:lnTo>
                  <a:lnTo>
                    <a:pt x="744375" y="2598258"/>
                  </a:lnTo>
                  <a:lnTo>
                    <a:pt x="746757" y="2704111"/>
                  </a:lnTo>
                  <a:lnTo>
                    <a:pt x="746759" y="2839980"/>
                  </a:lnTo>
                  <a:lnTo>
                    <a:pt x="744501" y="2848155"/>
                  </a:lnTo>
                  <a:lnTo>
                    <a:pt x="741522" y="2857432"/>
                  </a:lnTo>
                  <a:lnTo>
                    <a:pt x="739279" y="2890070"/>
                  </a:lnTo>
                  <a:lnTo>
                    <a:pt x="739232" y="2893348"/>
                  </a:lnTo>
                  <a:lnTo>
                    <a:pt x="736923" y="2901507"/>
                  </a:lnTo>
                  <a:lnTo>
                    <a:pt x="733921" y="2910778"/>
                  </a:lnTo>
                  <a:lnTo>
                    <a:pt x="730883" y="2935372"/>
                  </a:lnTo>
                  <a:lnTo>
                    <a:pt x="725530" y="2951472"/>
                  </a:lnTo>
                  <a:lnTo>
                    <a:pt x="723777" y="2958384"/>
                  </a:lnTo>
                  <a:lnTo>
                    <a:pt x="718011" y="2974362"/>
                  </a:lnTo>
                  <a:lnTo>
                    <a:pt x="717434" y="2977483"/>
                  </a:lnTo>
                  <a:lnTo>
                    <a:pt x="714535" y="2983209"/>
                  </a:lnTo>
                  <a:lnTo>
                    <a:pt x="698397" y="3005521"/>
                  </a:lnTo>
                  <a:lnTo>
                    <a:pt x="695631" y="3012604"/>
                  </a:lnTo>
                  <a:lnTo>
                    <a:pt x="694894" y="3015678"/>
                  </a:lnTo>
                  <a:lnTo>
                    <a:pt x="691817" y="3021351"/>
                  </a:lnTo>
                  <a:lnTo>
                    <a:pt x="673221" y="3042847"/>
                  </a:lnTo>
                  <a:lnTo>
                    <a:pt x="670501" y="3049974"/>
                  </a:lnTo>
                  <a:lnTo>
                    <a:pt x="665556" y="3057448"/>
                  </a:lnTo>
                  <a:lnTo>
                    <a:pt x="662868" y="3065024"/>
                  </a:lnTo>
                  <a:lnTo>
                    <a:pt x="656480" y="3073663"/>
                  </a:lnTo>
                  <a:lnTo>
                    <a:pt x="651618" y="3078766"/>
                  </a:lnTo>
                  <a:lnTo>
                    <a:pt x="650312" y="3080953"/>
                  </a:lnTo>
                  <a:lnTo>
                    <a:pt x="647627" y="3088076"/>
                  </a:lnTo>
                  <a:lnTo>
                    <a:pt x="641240" y="3096549"/>
                  </a:lnTo>
                  <a:lnTo>
                    <a:pt x="622197" y="3115900"/>
                  </a:lnTo>
                  <a:lnTo>
                    <a:pt x="619691" y="3117562"/>
                  </a:lnTo>
                  <a:lnTo>
                    <a:pt x="614649" y="3119409"/>
                  </a:lnTo>
                  <a:lnTo>
                    <a:pt x="612966" y="3120748"/>
                  </a:lnTo>
                  <a:lnTo>
                    <a:pt x="611844" y="3122487"/>
                  </a:lnTo>
                  <a:lnTo>
                    <a:pt x="611095" y="3124494"/>
                  </a:lnTo>
                  <a:lnTo>
                    <a:pt x="608006" y="3128980"/>
                  </a:lnTo>
                  <a:lnTo>
                    <a:pt x="605997" y="3131362"/>
                  </a:lnTo>
                  <a:lnTo>
                    <a:pt x="603811" y="3132950"/>
                  </a:lnTo>
                  <a:lnTo>
                    <a:pt x="596689" y="3136032"/>
                  </a:lnTo>
                  <a:lnTo>
                    <a:pt x="584171" y="3146608"/>
                  </a:lnTo>
                  <a:lnTo>
                    <a:pt x="561338" y="3169154"/>
                  </a:lnTo>
                  <a:lnTo>
                    <a:pt x="539538" y="3184387"/>
                  </a:lnTo>
                  <a:lnTo>
                    <a:pt x="533870" y="3187209"/>
                  </a:lnTo>
                  <a:lnTo>
                    <a:pt x="531173" y="3187961"/>
                  </a:lnTo>
                  <a:lnTo>
                    <a:pt x="525919" y="3191055"/>
                  </a:lnTo>
                  <a:lnTo>
                    <a:pt x="504618" y="3209848"/>
                  </a:lnTo>
                  <a:lnTo>
                    <a:pt x="486199" y="3222494"/>
                  </a:lnTo>
                  <a:lnTo>
                    <a:pt x="464860" y="3242806"/>
                  </a:lnTo>
                  <a:lnTo>
                    <a:pt x="462307" y="3245346"/>
                  </a:lnTo>
                  <a:lnTo>
                    <a:pt x="459757" y="3247040"/>
                  </a:lnTo>
                  <a:lnTo>
                    <a:pt x="452124" y="3250269"/>
                  </a:lnTo>
                  <a:lnTo>
                    <a:pt x="444501" y="3255366"/>
                  </a:lnTo>
                  <a:lnTo>
                    <a:pt x="436879" y="3258098"/>
                  </a:lnTo>
                  <a:lnTo>
                    <a:pt x="429259" y="3263047"/>
                  </a:lnTo>
                  <a:lnTo>
                    <a:pt x="424179" y="3264502"/>
                  </a:lnTo>
                  <a:lnTo>
                    <a:pt x="422486" y="3265737"/>
                  </a:lnTo>
                  <a:lnTo>
                    <a:pt x="421357" y="3267406"/>
                  </a:lnTo>
                  <a:lnTo>
                    <a:pt x="420604" y="3269366"/>
                  </a:lnTo>
                  <a:lnTo>
                    <a:pt x="419256" y="3270673"/>
                  </a:lnTo>
                  <a:lnTo>
                    <a:pt x="417510" y="3271544"/>
                  </a:lnTo>
                  <a:lnTo>
                    <a:pt x="415500" y="3272125"/>
                  </a:lnTo>
                  <a:lnTo>
                    <a:pt x="411008" y="3275028"/>
                  </a:lnTo>
                  <a:lnTo>
                    <a:pt x="408625" y="3276987"/>
                  </a:lnTo>
                  <a:lnTo>
                    <a:pt x="406190" y="3278294"/>
                  </a:lnTo>
                  <a:lnTo>
                    <a:pt x="401226" y="3279745"/>
                  </a:lnTo>
                  <a:lnTo>
                    <a:pt x="399564" y="3280978"/>
                  </a:lnTo>
                  <a:lnTo>
                    <a:pt x="398455" y="3282648"/>
                  </a:lnTo>
                  <a:lnTo>
                    <a:pt x="397717" y="3284607"/>
                  </a:lnTo>
                  <a:lnTo>
                    <a:pt x="395531" y="3286760"/>
                  </a:lnTo>
                  <a:lnTo>
                    <a:pt x="375360" y="3301106"/>
                  </a:lnTo>
                  <a:lnTo>
                    <a:pt x="368133" y="3303824"/>
                  </a:lnTo>
                  <a:lnTo>
                    <a:pt x="360630" y="3308769"/>
                  </a:lnTo>
                  <a:lnTo>
                    <a:pt x="353045" y="3311457"/>
                  </a:lnTo>
                  <a:lnTo>
                    <a:pt x="345435" y="3316393"/>
                  </a:lnTo>
                  <a:lnTo>
                    <a:pt x="340357" y="3317845"/>
                  </a:lnTo>
                  <a:lnTo>
                    <a:pt x="338665" y="3319078"/>
                  </a:lnTo>
                  <a:lnTo>
                    <a:pt x="337536" y="3320748"/>
                  </a:lnTo>
                  <a:lnTo>
                    <a:pt x="336784" y="3322707"/>
                  </a:lnTo>
                  <a:lnTo>
                    <a:pt x="335435" y="3324013"/>
                  </a:lnTo>
                  <a:lnTo>
                    <a:pt x="333690" y="3324884"/>
                  </a:lnTo>
                  <a:lnTo>
                    <a:pt x="329493" y="3325852"/>
                  </a:lnTo>
                  <a:lnTo>
                    <a:pt x="324805" y="3326282"/>
                  </a:lnTo>
                  <a:lnTo>
                    <a:pt x="322370" y="3327243"/>
                  </a:lnTo>
                  <a:lnTo>
                    <a:pt x="314897" y="3331795"/>
                  </a:lnTo>
                  <a:lnTo>
                    <a:pt x="307321" y="3334367"/>
                  </a:lnTo>
                  <a:lnTo>
                    <a:pt x="284189" y="3348326"/>
                  </a:lnTo>
                  <a:lnTo>
                    <a:pt x="269074" y="3361569"/>
                  </a:lnTo>
                  <a:lnTo>
                    <a:pt x="261570" y="3364637"/>
                  </a:lnTo>
                  <a:lnTo>
                    <a:pt x="253985" y="3369685"/>
                  </a:lnTo>
                  <a:lnTo>
                    <a:pt x="246375" y="3372404"/>
                  </a:lnTo>
                  <a:lnTo>
                    <a:pt x="238758" y="3377349"/>
                  </a:lnTo>
                  <a:lnTo>
                    <a:pt x="233679" y="3378803"/>
                  </a:lnTo>
                  <a:lnTo>
                    <a:pt x="226059" y="3379622"/>
                  </a:lnTo>
                  <a:lnTo>
                    <a:pt x="223519" y="3380583"/>
                  </a:lnTo>
                  <a:lnTo>
                    <a:pt x="215899" y="3385135"/>
                  </a:lnTo>
                  <a:lnTo>
                    <a:pt x="210819" y="3386496"/>
                  </a:lnTo>
                  <a:lnTo>
                    <a:pt x="209126" y="3387706"/>
                  </a:lnTo>
                  <a:lnTo>
                    <a:pt x="207997" y="3389360"/>
                  </a:lnTo>
                  <a:lnTo>
                    <a:pt x="207244" y="3391308"/>
                  </a:lnTo>
                  <a:lnTo>
                    <a:pt x="205896" y="3392608"/>
                  </a:lnTo>
                  <a:lnTo>
                    <a:pt x="204150" y="3393474"/>
                  </a:lnTo>
                  <a:lnTo>
                    <a:pt x="199953" y="3394436"/>
                  </a:lnTo>
                  <a:lnTo>
                    <a:pt x="187866" y="3395105"/>
                  </a:lnTo>
                  <a:lnTo>
                    <a:pt x="185357" y="3395985"/>
                  </a:lnTo>
                  <a:lnTo>
                    <a:pt x="176756" y="3401758"/>
                  </a:lnTo>
                  <a:lnTo>
                    <a:pt x="173667" y="3402351"/>
                  </a:lnTo>
                  <a:lnTo>
                    <a:pt x="152501" y="3402826"/>
                  </a:lnTo>
                  <a:lnTo>
                    <a:pt x="144780" y="3410445"/>
                  </a:lnTo>
                  <a:lnTo>
                    <a:pt x="137160" y="3410446"/>
                  </a:lnTo>
                  <a:lnTo>
                    <a:pt x="137159" y="3424599"/>
                  </a:lnTo>
                  <a:lnTo>
                    <a:pt x="138006" y="3424962"/>
                  </a:lnTo>
                  <a:lnTo>
                    <a:pt x="143720" y="3425591"/>
                  </a:lnTo>
                  <a:lnTo>
                    <a:pt x="144073" y="3426469"/>
                  </a:lnTo>
                  <a:lnTo>
                    <a:pt x="144752" y="3432990"/>
                  </a:lnTo>
                  <a:lnTo>
                    <a:pt x="144779" y="3411601"/>
                  </a:lnTo>
                  <a:lnTo>
                    <a:pt x="143932" y="3411216"/>
                  </a:lnTo>
                  <a:lnTo>
                    <a:pt x="138218" y="3410547"/>
                  </a:lnTo>
                  <a:lnTo>
                    <a:pt x="137865" y="3409667"/>
                  </a:lnTo>
                  <a:lnTo>
                    <a:pt x="137159" y="3402827"/>
                  </a:lnTo>
                  <a:lnTo>
                    <a:pt x="130598" y="3402826"/>
                  </a:lnTo>
                  <a:lnTo>
                    <a:pt x="122260" y="3410132"/>
                  </a:lnTo>
                  <a:lnTo>
                    <a:pt x="117975" y="3414398"/>
                  </a:lnTo>
                  <a:lnTo>
                    <a:pt x="115903" y="3415621"/>
                  </a:lnTo>
                  <a:lnTo>
                    <a:pt x="108061" y="3417744"/>
                  </a:lnTo>
                  <a:lnTo>
                    <a:pt x="107600" y="3418698"/>
                  </a:lnTo>
                  <a:lnTo>
                    <a:pt x="106690" y="3425591"/>
                  </a:lnTo>
                  <a:lnTo>
                    <a:pt x="106679" y="3410446"/>
                  </a:lnTo>
                  <a:lnTo>
                    <a:pt x="100118" y="3410446"/>
                  </a:lnTo>
                  <a:lnTo>
                    <a:pt x="99765" y="3411293"/>
                  </a:lnTo>
                  <a:lnTo>
                    <a:pt x="99373" y="3414491"/>
                  </a:lnTo>
                  <a:lnTo>
                    <a:pt x="98422" y="3415683"/>
                  </a:lnTo>
                  <a:lnTo>
                    <a:pt x="96941" y="3416477"/>
                  </a:lnTo>
                  <a:lnTo>
                    <a:pt x="95107" y="3417007"/>
                  </a:lnTo>
                  <a:lnTo>
                    <a:pt x="93884" y="3418207"/>
                  </a:lnTo>
                  <a:lnTo>
                    <a:pt x="93069" y="3419853"/>
                  </a:lnTo>
                  <a:lnTo>
                    <a:pt x="92526" y="3421797"/>
                  </a:lnTo>
                  <a:lnTo>
                    <a:pt x="91317" y="3423094"/>
                  </a:lnTo>
                  <a:lnTo>
                    <a:pt x="89664" y="3423958"/>
                  </a:lnTo>
                  <a:lnTo>
                    <a:pt x="87716" y="3424534"/>
                  </a:lnTo>
                  <a:lnTo>
                    <a:pt x="86417" y="3425765"/>
                  </a:lnTo>
                  <a:lnTo>
                    <a:pt x="85551" y="3427432"/>
                  </a:lnTo>
                  <a:lnTo>
                    <a:pt x="84974" y="3429390"/>
                  </a:lnTo>
                  <a:lnTo>
                    <a:pt x="82896" y="3431542"/>
                  </a:lnTo>
                  <a:lnTo>
                    <a:pt x="73574" y="3438616"/>
                  </a:lnTo>
                  <a:lnTo>
                    <a:pt x="71909" y="3441080"/>
                  </a:lnTo>
                  <a:lnTo>
                    <a:pt x="70799" y="3443568"/>
                  </a:lnTo>
                  <a:lnTo>
                    <a:pt x="68366" y="3445228"/>
                  </a:lnTo>
                  <a:lnTo>
                    <a:pt x="57697" y="3448410"/>
                  </a:lnTo>
                  <a:lnTo>
                    <a:pt x="51607" y="3452154"/>
                  </a:lnTo>
                  <a:lnTo>
                    <a:pt x="31585" y="3466420"/>
                  </a:lnTo>
                  <a:lnTo>
                    <a:pt x="24480" y="3469190"/>
                  </a:lnTo>
                  <a:lnTo>
                    <a:pt x="21399" y="3469929"/>
                  </a:lnTo>
                  <a:lnTo>
                    <a:pt x="15719" y="3473007"/>
                  </a:lnTo>
                  <a:lnTo>
                    <a:pt x="9219" y="3477837"/>
                  </a:lnTo>
                  <a:lnTo>
                    <a:pt x="6072" y="3478498"/>
                  </a:lnTo>
                  <a:lnTo>
                    <a:pt x="8" y="3479025"/>
                  </a:lnTo>
                  <a:lnTo>
                    <a:pt x="0" y="3485587"/>
                  </a:lnTo>
                  <a:lnTo>
                    <a:pt x="846" y="3485940"/>
                  </a:lnTo>
                  <a:lnTo>
                    <a:pt x="6560" y="3486553"/>
                  </a:lnTo>
                  <a:lnTo>
                    <a:pt x="15318" y="3494401"/>
                  </a:lnTo>
                  <a:lnTo>
                    <a:pt x="21699" y="3500733"/>
                  </a:lnTo>
                  <a:lnTo>
                    <a:pt x="30606" y="3501544"/>
                  </a:lnTo>
                  <a:lnTo>
                    <a:pt x="33104" y="3502505"/>
                  </a:lnTo>
                  <a:lnTo>
                    <a:pt x="34769" y="3503992"/>
                  </a:lnTo>
                  <a:lnTo>
                    <a:pt x="35879" y="3505830"/>
                  </a:lnTo>
                  <a:lnTo>
                    <a:pt x="38312" y="3507055"/>
                  </a:lnTo>
                  <a:lnTo>
                    <a:pt x="53490" y="3510138"/>
                  </a:lnTo>
                  <a:lnTo>
                    <a:pt x="64202" y="3514679"/>
                  </a:lnTo>
                  <a:lnTo>
                    <a:pt x="73115" y="3516401"/>
                  </a:lnTo>
                  <a:lnTo>
                    <a:pt x="94088" y="3517063"/>
                  </a:lnTo>
                  <a:lnTo>
                    <a:pt x="160019" y="35171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Annotation851"/>
            <p:cNvSpPr/>
            <p:nvPr/>
          </p:nvSpPr>
          <p:spPr>
            <a:xfrm>
              <a:off x="213360" y="1005840"/>
              <a:ext cx="350521" cy="99061"/>
            </a:xfrm>
            <a:custGeom>
              <a:avLst/>
              <a:gdLst/>
              <a:ahLst/>
              <a:cxnLst/>
              <a:rect l="0" t="0" r="0" b="0"/>
              <a:pathLst>
                <a:path w="350521" h="99061">
                  <a:moveTo>
                    <a:pt x="15240" y="99060"/>
                  </a:moveTo>
                  <a:lnTo>
                    <a:pt x="1373" y="99060"/>
                  </a:lnTo>
                  <a:lnTo>
                    <a:pt x="915" y="98214"/>
                  </a:lnTo>
                  <a:lnTo>
                    <a:pt x="610" y="96802"/>
                  </a:lnTo>
                  <a:lnTo>
                    <a:pt x="1" y="91448"/>
                  </a:lnTo>
                  <a:lnTo>
                    <a:pt x="0" y="91443"/>
                  </a:lnTo>
                  <a:lnTo>
                    <a:pt x="4045" y="87396"/>
                  </a:lnTo>
                  <a:lnTo>
                    <a:pt x="6083" y="86204"/>
                  </a:lnTo>
                  <a:lnTo>
                    <a:pt x="10606" y="84880"/>
                  </a:lnTo>
                  <a:lnTo>
                    <a:pt x="12151" y="83680"/>
                  </a:lnTo>
                  <a:lnTo>
                    <a:pt x="13180" y="82033"/>
                  </a:lnTo>
                  <a:lnTo>
                    <a:pt x="13867" y="80089"/>
                  </a:lnTo>
                  <a:lnTo>
                    <a:pt x="15171" y="77946"/>
                  </a:lnTo>
                  <a:lnTo>
                    <a:pt x="16887" y="75671"/>
                  </a:lnTo>
                  <a:lnTo>
                    <a:pt x="18878" y="73307"/>
                  </a:lnTo>
                  <a:lnTo>
                    <a:pt x="21052" y="71732"/>
                  </a:lnTo>
                  <a:lnTo>
                    <a:pt x="37162" y="64950"/>
                  </a:lnTo>
                  <a:lnTo>
                    <a:pt x="44174" y="62733"/>
                  </a:lnTo>
                  <a:lnTo>
                    <a:pt x="50959" y="60902"/>
                  </a:lnTo>
                  <a:lnTo>
                    <a:pt x="55140" y="59228"/>
                  </a:lnTo>
                  <a:lnTo>
                    <a:pt x="59620" y="57265"/>
                  </a:lnTo>
                  <a:lnTo>
                    <a:pt x="69113" y="55085"/>
                  </a:lnTo>
                  <a:lnTo>
                    <a:pt x="78977" y="53269"/>
                  </a:lnTo>
                  <a:lnTo>
                    <a:pt x="83978" y="51599"/>
                  </a:lnTo>
                  <a:lnTo>
                    <a:pt x="89005" y="49639"/>
                  </a:lnTo>
                  <a:lnTo>
                    <a:pt x="99107" y="47462"/>
                  </a:lnTo>
                  <a:lnTo>
                    <a:pt x="104171" y="46881"/>
                  </a:lnTo>
                  <a:lnTo>
                    <a:pt x="110087" y="46494"/>
                  </a:lnTo>
                  <a:lnTo>
                    <a:pt x="116572" y="46236"/>
                  </a:lnTo>
                  <a:lnTo>
                    <a:pt x="123435" y="46064"/>
                  </a:lnTo>
                  <a:lnTo>
                    <a:pt x="129703" y="45103"/>
                  </a:lnTo>
                  <a:lnTo>
                    <a:pt x="135575" y="43615"/>
                  </a:lnTo>
                  <a:lnTo>
                    <a:pt x="141184" y="41777"/>
                  </a:lnTo>
                  <a:lnTo>
                    <a:pt x="151931" y="39734"/>
                  </a:lnTo>
                  <a:lnTo>
                    <a:pt x="157167" y="39189"/>
                  </a:lnTo>
                  <a:lnTo>
                    <a:pt x="163198" y="38826"/>
                  </a:lnTo>
                  <a:lnTo>
                    <a:pt x="176673" y="38423"/>
                  </a:lnTo>
                  <a:lnTo>
                    <a:pt x="182975" y="37469"/>
                  </a:lnTo>
                  <a:lnTo>
                    <a:pt x="188870" y="35986"/>
                  </a:lnTo>
                  <a:lnTo>
                    <a:pt x="194493" y="34151"/>
                  </a:lnTo>
                  <a:lnTo>
                    <a:pt x="205257" y="32111"/>
                  </a:lnTo>
                  <a:lnTo>
                    <a:pt x="214839" y="31205"/>
                  </a:lnTo>
                  <a:lnTo>
                    <a:pt x="221919" y="30802"/>
                  </a:lnTo>
                  <a:lnTo>
                    <a:pt x="230147" y="28365"/>
                  </a:lnTo>
                  <a:lnTo>
                    <a:pt x="234711" y="26530"/>
                  </a:lnTo>
                  <a:lnTo>
                    <a:pt x="239448" y="24460"/>
                  </a:lnTo>
                  <a:lnTo>
                    <a:pt x="249226" y="19902"/>
                  </a:lnTo>
                  <a:lnTo>
                    <a:pt x="259216" y="17312"/>
                  </a:lnTo>
                  <a:lnTo>
                    <a:pt x="269301" y="16161"/>
                  </a:lnTo>
                  <a:lnTo>
                    <a:pt x="279427" y="15649"/>
                  </a:lnTo>
                  <a:lnTo>
                    <a:pt x="289572" y="13164"/>
                  </a:lnTo>
                  <a:lnTo>
                    <a:pt x="298879" y="10084"/>
                  </a:lnTo>
                  <a:lnTo>
                    <a:pt x="309725" y="8350"/>
                  </a:lnTo>
                  <a:lnTo>
                    <a:pt x="318560" y="7945"/>
                  </a:lnTo>
                  <a:lnTo>
                    <a:pt x="328131" y="5507"/>
                  </a:lnTo>
                  <a:lnTo>
                    <a:pt x="337183" y="2447"/>
                  </a:lnTo>
                  <a:lnTo>
                    <a:pt x="340782" y="1632"/>
                  </a:lnTo>
                  <a:lnTo>
                    <a:pt x="3505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Annotation852"/>
            <p:cNvSpPr/>
            <p:nvPr/>
          </p:nvSpPr>
          <p:spPr>
            <a:xfrm>
              <a:off x="-654899" y="3573793"/>
              <a:ext cx="97541" cy="144768"/>
            </a:xfrm>
            <a:custGeom>
              <a:avLst/>
              <a:gdLst/>
              <a:ahLst/>
              <a:cxnLst/>
              <a:rect l="0" t="0" r="0" b="0"/>
              <a:pathLst>
                <a:path w="97541" h="144768">
                  <a:moveTo>
                    <a:pt x="52919" y="144767"/>
                  </a:moveTo>
                  <a:lnTo>
                    <a:pt x="52919" y="140722"/>
                  </a:lnTo>
                  <a:lnTo>
                    <a:pt x="52073" y="138684"/>
                  </a:lnTo>
                  <a:lnTo>
                    <a:pt x="50662" y="136478"/>
                  </a:lnTo>
                  <a:lnTo>
                    <a:pt x="45327" y="129563"/>
                  </a:lnTo>
                  <a:lnTo>
                    <a:pt x="45299" y="117890"/>
                  </a:lnTo>
                  <a:lnTo>
                    <a:pt x="46146" y="116689"/>
                  </a:lnTo>
                  <a:lnTo>
                    <a:pt x="47557" y="115888"/>
                  </a:lnTo>
                  <a:lnTo>
                    <a:pt x="51860" y="114604"/>
                  </a:lnTo>
                  <a:lnTo>
                    <a:pt x="52213" y="113651"/>
                  </a:lnTo>
                  <a:lnTo>
                    <a:pt x="52605" y="110336"/>
                  </a:lnTo>
                  <a:lnTo>
                    <a:pt x="52826" y="107754"/>
                  </a:lnTo>
                  <a:lnTo>
                    <a:pt x="55136" y="104893"/>
                  </a:lnTo>
                  <a:lnTo>
                    <a:pt x="59472" y="100202"/>
                  </a:lnTo>
                  <a:lnTo>
                    <a:pt x="64268" y="95344"/>
                  </a:lnTo>
                  <a:lnTo>
                    <a:pt x="65565" y="93192"/>
                  </a:lnTo>
                  <a:lnTo>
                    <a:pt x="66430" y="90910"/>
                  </a:lnTo>
                  <a:lnTo>
                    <a:pt x="67818" y="85210"/>
                  </a:lnTo>
                  <a:lnTo>
                    <a:pt x="70265" y="82173"/>
                  </a:lnTo>
                  <a:lnTo>
                    <a:pt x="74690" y="77369"/>
                  </a:lnTo>
                  <a:lnTo>
                    <a:pt x="75295" y="74455"/>
                  </a:lnTo>
                  <a:lnTo>
                    <a:pt x="75457" y="72492"/>
                  </a:lnTo>
                  <a:lnTo>
                    <a:pt x="76411" y="70337"/>
                  </a:lnTo>
                  <a:lnTo>
                    <a:pt x="77894" y="68054"/>
                  </a:lnTo>
                  <a:lnTo>
                    <a:pt x="83077" y="61363"/>
                  </a:lnTo>
                  <a:lnTo>
                    <a:pt x="83304" y="57025"/>
                  </a:lnTo>
                  <a:lnTo>
                    <a:pt x="83399" y="53327"/>
                  </a:lnTo>
                  <a:lnTo>
                    <a:pt x="79354" y="53327"/>
                  </a:lnTo>
                  <a:lnTo>
                    <a:pt x="77316" y="54174"/>
                  </a:lnTo>
                  <a:lnTo>
                    <a:pt x="75110" y="55584"/>
                  </a:lnTo>
                  <a:lnTo>
                    <a:pt x="69532" y="59888"/>
                  </a:lnTo>
                  <a:lnTo>
                    <a:pt x="67381" y="61087"/>
                  </a:lnTo>
                  <a:lnTo>
                    <a:pt x="60476" y="64678"/>
                  </a:lnTo>
                  <a:lnTo>
                    <a:pt x="57110" y="66821"/>
                  </a:lnTo>
                  <a:lnTo>
                    <a:pt x="54020" y="69096"/>
                  </a:lnTo>
                  <a:lnTo>
                    <a:pt x="51113" y="71460"/>
                  </a:lnTo>
                  <a:lnTo>
                    <a:pt x="48329" y="73882"/>
                  </a:lnTo>
                  <a:lnTo>
                    <a:pt x="45625" y="76344"/>
                  </a:lnTo>
                  <a:lnTo>
                    <a:pt x="42977" y="78832"/>
                  </a:lnTo>
                  <a:lnTo>
                    <a:pt x="39518" y="81337"/>
                  </a:lnTo>
                  <a:lnTo>
                    <a:pt x="35518" y="83854"/>
                  </a:lnTo>
                  <a:lnTo>
                    <a:pt x="31159" y="86378"/>
                  </a:lnTo>
                  <a:lnTo>
                    <a:pt x="27405" y="88908"/>
                  </a:lnTo>
                  <a:lnTo>
                    <a:pt x="24057" y="91441"/>
                  </a:lnTo>
                  <a:lnTo>
                    <a:pt x="20977" y="93976"/>
                  </a:lnTo>
                  <a:lnTo>
                    <a:pt x="18925" y="96513"/>
                  </a:lnTo>
                  <a:lnTo>
                    <a:pt x="17556" y="99051"/>
                  </a:lnTo>
                  <a:lnTo>
                    <a:pt x="16644" y="101590"/>
                  </a:lnTo>
                  <a:lnTo>
                    <a:pt x="15189" y="103283"/>
                  </a:lnTo>
                  <a:lnTo>
                    <a:pt x="13373" y="104411"/>
                  </a:lnTo>
                  <a:lnTo>
                    <a:pt x="11315" y="105163"/>
                  </a:lnTo>
                  <a:lnTo>
                    <a:pt x="9096" y="106511"/>
                  </a:lnTo>
                  <a:lnTo>
                    <a:pt x="6771" y="108256"/>
                  </a:lnTo>
                  <a:lnTo>
                    <a:pt x="1000" y="113096"/>
                  </a:lnTo>
                  <a:lnTo>
                    <a:pt x="526" y="112646"/>
                  </a:lnTo>
                  <a:lnTo>
                    <a:pt x="0" y="109889"/>
                  </a:lnTo>
                  <a:lnTo>
                    <a:pt x="707" y="108815"/>
                  </a:lnTo>
                  <a:lnTo>
                    <a:pt x="2024" y="108099"/>
                  </a:lnTo>
                  <a:lnTo>
                    <a:pt x="3749" y="107622"/>
                  </a:lnTo>
                  <a:lnTo>
                    <a:pt x="5746" y="105610"/>
                  </a:lnTo>
                  <a:lnTo>
                    <a:pt x="7924" y="102576"/>
                  </a:lnTo>
                  <a:lnTo>
                    <a:pt x="10222" y="98860"/>
                  </a:lnTo>
                  <a:lnTo>
                    <a:pt x="12601" y="95535"/>
                  </a:lnTo>
                  <a:lnTo>
                    <a:pt x="15034" y="92473"/>
                  </a:lnTo>
                  <a:lnTo>
                    <a:pt x="17502" y="89584"/>
                  </a:lnTo>
                  <a:lnTo>
                    <a:pt x="19995" y="86812"/>
                  </a:lnTo>
                  <a:lnTo>
                    <a:pt x="25022" y="81473"/>
                  </a:lnTo>
                  <a:lnTo>
                    <a:pt x="36657" y="69663"/>
                  </a:lnTo>
                  <a:lnTo>
                    <a:pt x="40384" y="65064"/>
                  </a:lnTo>
                  <a:lnTo>
                    <a:pt x="43716" y="60305"/>
                  </a:lnTo>
                  <a:lnTo>
                    <a:pt x="46784" y="55439"/>
                  </a:lnTo>
                  <a:lnTo>
                    <a:pt x="50522" y="50502"/>
                  </a:lnTo>
                  <a:lnTo>
                    <a:pt x="54708" y="45517"/>
                  </a:lnTo>
                  <a:lnTo>
                    <a:pt x="59192" y="40500"/>
                  </a:lnTo>
                  <a:lnTo>
                    <a:pt x="63027" y="35463"/>
                  </a:lnTo>
                  <a:lnTo>
                    <a:pt x="66431" y="30411"/>
                  </a:lnTo>
                  <a:lnTo>
                    <a:pt x="69547" y="25349"/>
                  </a:lnTo>
                  <a:lnTo>
                    <a:pt x="72471" y="21129"/>
                  </a:lnTo>
                  <a:lnTo>
                    <a:pt x="75267" y="17468"/>
                  </a:lnTo>
                  <a:lnTo>
                    <a:pt x="77978" y="14181"/>
                  </a:lnTo>
                  <a:lnTo>
                    <a:pt x="80632" y="11143"/>
                  </a:lnTo>
                  <a:lnTo>
                    <a:pt x="83248" y="8271"/>
                  </a:lnTo>
                  <a:lnTo>
                    <a:pt x="90564" y="472"/>
                  </a:lnTo>
                  <a:lnTo>
                    <a:pt x="93075" y="202"/>
                  </a:lnTo>
                  <a:lnTo>
                    <a:pt x="97540" y="30"/>
                  </a:lnTo>
                  <a:lnTo>
                    <a:pt x="95893" y="6"/>
                  </a:lnTo>
                  <a:lnTo>
                    <a:pt x="94268" y="0"/>
                  </a:lnTo>
                  <a:lnTo>
                    <a:pt x="93185" y="842"/>
                  </a:lnTo>
                  <a:lnTo>
                    <a:pt x="92463" y="2250"/>
                  </a:lnTo>
                  <a:lnTo>
                    <a:pt x="91982" y="4036"/>
                  </a:lnTo>
                  <a:lnTo>
                    <a:pt x="89189" y="8278"/>
                  </a:lnTo>
                  <a:lnTo>
                    <a:pt x="87259" y="10594"/>
                  </a:lnTo>
                  <a:lnTo>
                    <a:pt x="85973" y="12985"/>
                  </a:lnTo>
                  <a:lnTo>
                    <a:pt x="85115" y="15426"/>
                  </a:lnTo>
                  <a:lnTo>
                    <a:pt x="84543" y="17900"/>
                  </a:lnTo>
                  <a:lnTo>
                    <a:pt x="83315" y="20395"/>
                  </a:lnTo>
                  <a:lnTo>
                    <a:pt x="81650" y="22906"/>
                  </a:lnTo>
                  <a:lnTo>
                    <a:pt x="79693" y="25426"/>
                  </a:lnTo>
                  <a:lnTo>
                    <a:pt x="77542" y="28800"/>
                  </a:lnTo>
                  <a:lnTo>
                    <a:pt x="75261" y="32742"/>
                  </a:lnTo>
                  <a:lnTo>
                    <a:pt x="72894" y="37064"/>
                  </a:lnTo>
                  <a:lnTo>
                    <a:pt x="70469" y="40792"/>
                  </a:lnTo>
                  <a:lnTo>
                    <a:pt x="68006" y="44123"/>
                  </a:lnTo>
                  <a:lnTo>
                    <a:pt x="65517" y="47191"/>
                  </a:lnTo>
                  <a:lnTo>
                    <a:pt x="63011" y="50083"/>
                  </a:lnTo>
                  <a:lnTo>
                    <a:pt x="60494" y="52858"/>
                  </a:lnTo>
                  <a:lnTo>
                    <a:pt x="57969" y="55554"/>
                  </a:lnTo>
                  <a:lnTo>
                    <a:pt x="55439" y="59045"/>
                  </a:lnTo>
                  <a:lnTo>
                    <a:pt x="52906" y="63066"/>
                  </a:lnTo>
                  <a:lnTo>
                    <a:pt x="50370" y="67439"/>
                  </a:lnTo>
                  <a:lnTo>
                    <a:pt x="47833" y="71202"/>
                  </a:lnTo>
                  <a:lnTo>
                    <a:pt x="45295" y="74557"/>
                  </a:lnTo>
                  <a:lnTo>
                    <a:pt x="42757" y="77640"/>
                  </a:lnTo>
                  <a:lnTo>
                    <a:pt x="40218" y="79696"/>
                  </a:lnTo>
                  <a:lnTo>
                    <a:pt x="37678" y="81066"/>
                  </a:lnTo>
                  <a:lnTo>
                    <a:pt x="35138" y="81980"/>
                  </a:lnTo>
                  <a:lnTo>
                    <a:pt x="32599" y="83436"/>
                  </a:lnTo>
                  <a:lnTo>
                    <a:pt x="30059" y="85253"/>
                  </a:lnTo>
                  <a:lnTo>
                    <a:pt x="27519" y="87311"/>
                  </a:lnTo>
                  <a:lnTo>
                    <a:pt x="25826" y="89530"/>
                  </a:lnTo>
                  <a:lnTo>
                    <a:pt x="24697" y="91855"/>
                  </a:lnTo>
                  <a:lnTo>
                    <a:pt x="22885" y="97627"/>
                  </a:lnTo>
                  <a:lnTo>
                    <a:pt x="23583" y="98100"/>
                  </a:lnTo>
                  <a:lnTo>
                    <a:pt x="24895" y="98416"/>
                  </a:lnTo>
                  <a:lnTo>
                    <a:pt x="30059" y="99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Annotation853"/>
            <p:cNvSpPr/>
            <p:nvPr/>
          </p:nvSpPr>
          <p:spPr>
            <a:xfrm>
              <a:off x="-998220" y="4328160"/>
              <a:ext cx="15241" cy="159981"/>
            </a:xfrm>
            <a:custGeom>
              <a:avLst/>
              <a:gdLst/>
              <a:ahLst/>
              <a:cxnLst/>
              <a:rect l="0" t="0" r="0" b="0"/>
              <a:pathLst>
                <a:path w="15241" h="159981">
                  <a:moveTo>
                    <a:pt x="7620" y="0"/>
                  </a:moveTo>
                  <a:lnTo>
                    <a:pt x="7620" y="7527"/>
                  </a:lnTo>
                  <a:lnTo>
                    <a:pt x="6774" y="7558"/>
                  </a:lnTo>
                  <a:lnTo>
                    <a:pt x="1060" y="7611"/>
                  </a:lnTo>
                  <a:lnTo>
                    <a:pt x="706" y="8461"/>
                  </a:lnTo>
                  <a:lnTo>
                    <a:pt x="314" y="11662"/>
                  </a:lnTo>
                  <a:lnTo>
                    <a:pt x="140" y="15908"/>
                  </a:lnTo>
                  <a:lnTo>
                    <a:pt x="42" y="23058"/>
                  </a:lnTo>
                  <a:lnTo>
                    <a:pt x="0" y="138195"/>
                  </a:lnTo>
                  <a:lnTo>
                    <a:pt x="847" y="141237"/>
                  </a:lnTo>
                  <a:lnTo>
                    <a:pt x="2258" y="144111"/>
                  </a:lnTo>
                  <a:lnTo>
                    <a:pt x="4046" y="146875"/>
                  </a:lnTo>
                  <a:lnTo>
                    <a:pt x="5237" y="149562"/>
                  </a:lnTo>
                  <a:lnTo>
                    <a:pt x="6032" y="152202"/>
                  </a:lnTo>
                  <a:lnTo>
                    <a:pt x="7612" y="159980"/>
                  </a:lnTo>
                  <a:lnTo>
                    <a:pt x="7620" y="138061"/>
                  </a:lnTo>
                  <a:lnTo>
                    <a:pt x="8467" y="133528"/>
                  </a:lnTo>
                  <a:lnTo>
                    <a:pt x="9878" y="128812"/>
                  </a:lnTo>
                  <a:lnTo>
                    <a:pt x="1524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Annotation854"/>
            <p:cNvSpPr/>
            <p:nvPr/>
          </p:nvSpPr>
          <p:spPr>
            <a:xfrm>
              <a:off x="-1097280" y="4305344"/>
              <a:ext cx="129541" cy="167597"/>
            </a:xfrm>
            <a:custGeom>
              <a:avLst/>
              <a:gdLst/>
              <a:ahLst/>
              <a:cxnLst/>
              <a:rect l="0" t="0" r="0" b="0"/>
              <a:pathLst>
                <a:path w="129541" h="167597">
                  <a:moveTo>
                    <a:pt x="129540" y="22816"/>
                  </a:moveTo>
                  <a:lnTo>
                    <a:pt x="129540" y="456"/>
                  </a:lnTo>
                  <a:lnTo>
                    <a:pt x="127282" y="178"/>
                  </a:lnTo>
                  <a:lnTo>
                    <a:pt x="123457" y="54"/>
                  </a:lnTo>
                  <a:lnTo>
                    <a:pt x="118934" y="0"/>
                  </a:lnTo>
                  <a:lnTo>
                    <a:pt x="116543" y="832"/>
                  </a:lnTo>
                  <a:lnTo>
                    <a:pt x="114102" y="2233"/>
                  </a:lnTo>
                  <a:lnTo>
                    <a:pt x="111628" y="4014"/>
                  </a:lnTo>
                  <a:lnTo>
                    <a:pt x="109132" y="6895"/>
                  </a:lnTo>
                  <a:lnTo>
                    <a:pt x="106621" y="10508"/>
                  </a:lnTo>
                  <a:lnTo>
                    <a:pt x="104101" y="14611"/>
                  </a:lnTo>
                  <a:lnTo>
                    <a:pt x="92464" y="32520"/>
                  </a:lnTo>
                  <a:lnTo>
                    <a:pt x="87889" y="38599"/>
                  </a:lnTo>
                  <a:lnTo>
                    <a:pt x="83146" y="44345"/>
                  </a:lnTo>
                  <a:lnTo>
                    <a:pt x="78291" y="49869"/>
                  </a:lnTo>
                  <a:lnTo>
                    <a:pt x="73361" y="56937"/>
                  </a:lnTo>
                  <a:lnTo>
                    <a:pt x="68381" y="65037"/>
                  </a:lnTo>
                  <a:lnTo>
                    <a:pt x="63367" y="73824"/>
                  </a:lnTo>
                  <a:lnTo>
                    <a:pt x="58332" y="82221"/>
                  </a:lnTo>
                  <a:lnTo>
                    <a:pt x="48221" y="98325"/>
                  </a:lnTo>
                  <a:lnTo>
                    <a:pt x="17777" y="144676"/>
                  </a:lnTo>
                  <a:lnTo>
                    <a:pt x="13545" y="150622"/>
                  </a:lnTo>
                  <a:lnTo>
                    <a:pt x="9877" y="155433"/>
                  </a:lnTo>
                  <a:lnTo>
                    <a:pt x="0" y="1675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Annotation855"/>
            <p:cNvSpPr/>
            <p:nvPr/>
          </p:nvSpPr>
          <p:spPr>
            <a:xfrm>
              <a:off x="-982980" y="4268352"/>
              <a:ext cx="144781" cy="67429"/>
            </a:xfrm>
            <a:custGeom>
              <a:avLst/>
              <a:gdLst/>
              <a:ahLst/>
              <a:cxnLst/>
              <a:rect l="0" t="0" r="0" b="0"/>
              <a:pathLst>
                <a:path w="144781" h="67429">
                  <a:moveTo>
                    <a:pt x="0" y="14088"/>
                  </a:moveTo>
                  <a:lnTo>
                    <a:pt x="8091" y="10043"/>
                  </a:lnTo>
                  <a:lnTo>
                    <a:pt x="12167" y="8851"/>
                  </a:lnTo>
                  <a:lnTo>
                    <a:pt x="16578" y="8057"/>
                  </a:lnTo>
                  <a:lnTo>
                    <a:pt x="21212" y="7527"/>
                  </a:lnTo>
                  <a:lnTo>
                    <a:pt x="25149" y="6327"/>
                  </a:lnTo>
                  <a:lnTo>
                    <a:pt x="28619" y="4681"/>
                  </a:lnTo>
                  <a:lnTo>
                    <a:pt x="36228" y="0"/>
                  </a:lnTo>
                  <a:lnTo>
                    <a:pt x="36852" y="463"/>
                  </a:lnTo>
                  <a:lnTo>
                    <a:pt x="37268" y="1618"/>
                  </a:lnTo>
                  <a:lnTo>
                    <a:pt x="37546" y="3235"/>
                  </a:lnTo>
                  <a:lnTo>
                    <a:pt x="39424" y="5159"/>
                  </a:lnTo>
                  <a:lnTo>
                    <a:pt x="42369" y="7289"/>
                  </a:lnTo>
                  <a:lnTo>
                    <a:pt x="46026" y="9555"/>
                  </a:lnTo>
                  <a:lnTo>
                    <a:pt x="49311" y="11913"/>
                  </a:lnTo>
                  <a:lnTo>
                    <a:pt x="52348" y="14332"/>
                  </a:lnTo>
                  <a:lnTo>
                    <a:pt x="55219" y="16790"/>
                  </a:lnTo>
                  <a:lnTo>
                    <a:pt x="57979" y="19276"/>
                  </a:lnTo>
                  <a:lnTo>
                    <a:pt x="63304" y="24296"/>
                  </a:lnTo>
                  <a:lnTo>
                    <a:pt x="66756" y="26820"/>
                  </a:lnTo>
                  <a:lnTo>
                    <a:pt x="70751" y="29349"/>
                  </a:lnTo>
                  <a:lnTo>
                    <a:pt x="75107" y="31882"/>
                  </a:lnTo>
                  <a:lnTo>
                    <a:pt x="78858" y="34418"/>
                  </a:lnTo>
                  <a:lnTo>
                    <a:pt x="82206" y="36954"/>
                  </a:lnTo>
                  <a:lnTo>
                    <a:pt x="85284" y="39492"/>
                  </a:lnTo>
                  <a:lnTo>
                    <a:pt x="89029" y="42031"/>
                  </a:lnTo>
                  <a:lnTo>
                    <a:pt x="93220" y="44570"/>
                  </a:lnTo>
                  <a:lnTo>
                    <a:pt x="97707" y="47109"/>
                  </a:lnTo>
                  <a:lnTo>
                    <a:pt x="103238" y="49649"/>
                  </a:lnTo>
                  <a:lnTo>
                    <a:pt x="109465" y="52189"/>
                  </a:lnTo>
                  <a:lnTo>
                    <a:pt x="116157" y="54728"/>
                  </a:lnTo>
                  <a:lnTo>
                    <a:pt x="122311" y="57268"/>
                  </a:lnTo>
                  <a:lnTo>
                    <a:pt x="128108" y="59808"/>
                  </a:lnTo>
                  <a:lnTo>
                    <a:pt x="144780" y="674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Annotation856"/>
            <p:cNvSpPr/>
            <p:nvPr/>
          </p:nvSpPr>
          <p:spPr>
            <a:xfrm>
              <a:off x="3779520" y="441960"/>
              <a:ext cx="213361" cy="7621"/>
            </a:xfrm>
            <a:custGeom>
              <a:avLst/>
              <a:gdLst/>
              <a:ahLst/>
              <a:cxnLst/>
              <a:rect l="0" t="0" r="0" b="0"/>
              <a:pathLst>
                <a:path w="213361" h="7621">
                  <a:moveTo>
                    <a:pt x="213360" y="7620"/>
                  </a:moveTo>
                  <a:lnTo>
                    <a:pt x="51509" y="7620"/>
                  </a:lnTo>
                  <a:lnTo>
                    <a:pt x="45346" y="6773"/>
                  </a:lnTo>
                  <a:lnTo>
                    <a:pt x="39545" y="5362"/>
                  </a:lnTo>
                  <a:lnTo>
                    <a:pt x="33983" y="3575"/>
                  </a:lnTo>
                  <a:lnTo>
                    <a:pt x="27736" y="2383"/>
                  </a:lnTo>
                  <a:lnTo>
                    <a:pt x="21030" y="158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Annotation857"/>
            <p:cNvSpPr/>
            <p:nvPr/>
          </p:nvSpPr>
          <p:spPr>
            <a:xfrm>
              <a:off x="3643276" y="327663"/>
              <a:ext cx="151485" cy="152398"/>
            </a:xfrm>
            <a:custGeom>
              <a:avLst/>
              <a:gdLst/>
              <a:ahLst/>
              <a:cxnLst/>
              <a:rect l="0" t="0" r="0" b="0"/>
              <a:pathLst>
                <a:path w="151485" h="152398">
                  <a:moveTo>
                    <a:pt x="151484" y="30477"/>
                  </a:moveTo>
                  <a:lnTo>
                    <a:pt x="143394" y="26432"/>
                  </a:lnTo>
                  <a:lnTo>
                    <a:pt x="141011" y="24394"/>
                  </a:lnTo>
                  <a:lnTo>
                    <a:pt x="139422" y="22188"/>
                  </a:lnTo>
                  <a:lnTo>
                    <a:pt x="138363" y="19871"/>
                  </a:lnTo>
                  <a:lnTo>
                    <a:pt x="135963" y="17480"/>
                  </a:lnTo>
                  <a:lnTo>
                    <a:pt x="132670" y="15039"/>
                  </a:lnTo>
                  <a:lnTo>
                    <a:pt x="123309" y="9083"/>
                  </a:lnTo>
                  <a:lnTo>
                    <a:pt x="119771" y="6011"/>
                  </a:lnTo>
                  <a:lnTo>
                    <a:pt x="117642" y="4007"/>
                  </a:lnTo>
                  <a:lnTo>
                    <a:pt x="115376" y="2670"/>
                  </a:lnTo>
                  <a:lnTo>
                    <a:pt x="113018" y="1779"/>
                  </a:lnTo>
                  <a:lnTo>
                    <a:pt x="110601" y="1185"/>
                  </a:lnTo>
                  <a:lnTo>
                    <a:pt x="108142" y="789"/>
                  </a:lnTo>
                  <a:lnTo>
                    <a:pt x="105656" y="525"/>
                  </a:lnTo>
                  <a:lnTo>
                    <a:pt x="103152" y="349"/>
                  </a:lnTo>
                  <a:lnTo>
                    <a:pt x="99789" y="232"/>
                  </a:lnTo>
                  <a:lnTo>
                    <a:pt x="84484" y="44"/>
                  </a:lnTo>
                  <a:lnTo>
                    <a:pt x="61172" y="0"/>
                  </a:lnTo>
                  <a:lnTo>
                    <a:pt x="55715" y="1692"/>
                  </a:lnTo>
                  <a:lnTo>
                    <a:pt x="49539" y="4514"/>
                  </a:lnTo>
                  <a:lnTo>
                    <a:pt x="42880" y="8089"/>
                  </a:lnTo>
                  <a:lnTo>
                    <a:pt x="36748" y="12165"/>
                  </a:lnTo>
                  <a:lnTo>
                    <a:pt x="30967" y="16576"/>
                  </a:lnTo>
                  <a:lnTo>
                    <a:pt x="25419" y="21210"/>
                  </a:lnTo>
                  <a:lnTo>
                    <a:pt x="20027" y="25992"/>
                  </a:lnTo>
                  <a:lnTo>
                    <a:pt x="9521" y="35822"/>
                  </a:lnTo>
                  <a:lnTo>
                    <a:pt x="6042" y="40814"/>
                  </a:lnTo>
                  <a:lnTo>
                    <a:pt x="3722" y="45835"/>
                  </a:lnTo>
                  <a:lnTo>
                    <a:pt x="2176" y="50876"/>
                  </a:lnTo>
                  <a:lnTo>
                    <a:pt x="1146" y="56776"/>
                  </a:lnTo>
                  <a:lnTo>
                    <a:pt x="459" y="63250"/>
                  </a:lnTo>
                  <a:lnTo>
                    <a:pt x="0" y="70106"/>
                  </a:lnTo>
                  <a:lnTo>
                    <a:pt x="542" y="76370"/>
                  </a:lnTo>
                  <a:lnTo>
                    <a:pt x="1749" y="82239"/>
                  </a:lnTo>
                  <a:lnTo>
                    <a:pt x="3401" y="87845"/>
                  </a:lnTo>
                  <a:lnTo>
                    <a:pt x="7041" y="94122"/>
                  </a:lnTo>
                  <a:lnTo>
                    <a:pt x="12009" y="100847"/>
                  </a:lnTo>
                  <a:lnTo>
                    <a:pt x="17861" y="107871"/>
                  </a:lnTo>
                  <a:lnTo>
                    <a:pt x="24302" y="114246"/>
                  </a:lnTo>
                  <a:lnTo>
                    <a:pt x="31136" y="120190"/>
                  </a:lnTo>
                  <a:lnTo>
                    <a:pt x="38232" y="125846"/>
                  </a:lnTo>
                  <a:lnTo>
                    <a:pt x="45503" y="130463"/>
                  </a:lnTo>
                  <a:lnTo>
                    <a:pt x="52891" y="134388"/>
                  </a:lnTo>
                  <a:lnTo>
                    <a:pt x="60355" y="137851"/>
                  </a:lnTo>
                  <a:lnTo>
                    <a:pt x="68718" y="141006"/>
                  </a:lnTo>
                  <a:lnTo>
                    <a:pt x="77680" y="143957"/>
                  </a:lnTo>
                  <a:lnTo>
                    <a:pt x="87041" y="146770"/>
                  </a:lnTo>
                  <a:lnTo>
                    <a:pt x="96669" y="148646"/>
                  </a:lnTo>
                  <a:lnTo>
                    <a:pt x="106474" y="149896"/>
                  </a:lnTo>
                  <a:lnTo>
                    <a:pt x="136244" y="1523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8" grpId="0" animBg="1"/>
      <p:bldP spid="101" grpId="0" animBg="1"/>
      <p:bldP spid="64" grpId="0" animBg="1"/>
      <p:bldP spid="66" grpId="0" animBg="1"/>
      <p:bldP spid="86" grpId="0" animBg="1"/>
      <p:bldP spid="102" grpId="0" animBg="1"/>
      <p:bldP spid="38" grpId="0" animBg="1"/>
      <p:bldP spid="63" grpId="0" animBg="1"/>
      <p:bldP spid="65" grpId="0" animBg="1"/>
      <p:bldP spid="51" grpId="0" animBg="1"/>
      <p:bldP spid="67" grpId="0" animBg="1"/>
      <p:bldP spid="78" grpId="0" animBg="1"/>
      <p:bldP spid="82" grpId="0" animBg="1"/>
      <p:bldP spid="83" grpId="0"/>
      <p:bldP spid="84" grpId="0" animBg="1"/>
      <p:bldP spid="85" grpId="0" animBg="1"/>
      <p:bldP spid="87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3" grpId="0" animBg="1"/>
      <p:bldP spid="104" grpId="0" animBg="1"/>
      <p:bldP spid="106" grpId="0" animBg="1"/>
      <p:bldP spid="107" grpId="0" animBg="1"/>
      <p:bldP spid="114" grpId="0" animBg="1"/>
      <p:bldP spid="115" grpId="0" animBg="1"/>
      <p:bldP spid="119" grpId="0" animBg="1"/>
      <p:bldP spid="111" grpId="0" animBg="1"/>
      <p:bldP spid="81" grpId="0" animBg="1"/>
      <p:bldP spid="56" grpId="0" animBg="1"/>
      <p:bldP spid="57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rgbClr val="FF0000"/>
                </a:solidFill>
              </a:rPr>
              <a:t>pipeline register (MEM/WB)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0111" y="2500561"/>
            <a:ext cx="5981690" cy="2429580"/>
            <a:chOff x="800111" y="2500561"/>
            <a:chExt cx="5981690" cy="2429580"/>
          </a:xfrm>
        </p:grpSpPr>
        <p:sp>
          <p:nvSpPr>
            <p:cNvPr id="2" name="SMARTInkAnnotation709"/>
            <p:cNvSpPr/>
            <p:nvPr/>
          </p:nvSpPr>
          <p:spPr>
            <a:xfrm>
              <a:off x="2149940" y="2500561"/>
              <a:ext cx="615735" cy="433008"/>
            </a:xfrm>
            <a:custGeom>
              <a:avLst/>
              <a:gdLst/>
              <a:ahLst/>
              <a:cxnLst/>
              <a:rect l="0" t="0" r="0" b="0"/>
              <a:pathLst>
                <a:path w="615735" h="433008">
                  <a:moveTo>
                    <a:pt x="113200" y="402659"/>
                  </a:moveTo>
                  <a:lnTo>
                    <a:pt x="84884" y="390523"/>
                  </a:lnTo>
                  <a:lnTo>
                    <a:pt x="74003" y="386102"/>
                  </a:lnTo>
                  <a:lnTo>
                    <a:pt x="55139" y="378931"/>
                  </a:lnTo>
                  <a:lnTo>
                    <a:pt x="38329" y="374180"/>
                  </a:lnTo>
                  <a:lnTo>
                    <a:pt x="31100" y="370811"/>
                  </a:lnTo>
                  <a:lnTo>
                    <a:pt x="25065" y="367337"/>
                  </a:lnTo>
                  <a:lnTo>
                    <a:pt x="16907" y="364535"/>
                  </a:lnTo>
                  <a:lnTo>
                    <a:pt x="6975" y="357285"/>
                  </a:lnTo>
                  <a:lnTo>
                    <a:pt x="0" y="356969"/>
                  </a:lnTo>
                  <a:lnTo>
                    <a:pt x="3271" y="356948"/>
                  </a:lnTo>
                  <a:lnTo>
                    <a:pt x="5201" y="357792"/>
                  </a:lnTo>
                  <a:lnTo>
                    <a:pt x="11962" y="363024"/>
                  </a:lnTo>
                  <a:lnTo>
                    <a:pt x="16841" y="367546"/>
                  </a:lnTo>
                  <a:lnTo>
                    <a:pt x="19327" y="369090"/>
                  </a:lnTo>
                  <a:lnTo>
                    <a:pt x="24348" y="370806"/>
                  </a:lnTo>
                  <a:lnTo>
                    <a:pt x="31659" y="376085"/>
                  </a:lnTo>
                  <a:lnTo>
                    <a:pt x="35979" y="379863"/>
                  </a:lnTo>
                  <a:lnTo>
                    <a:pt x="54196" y="389225"/>
                  </a:lnTo>
                  <a:lnTo>
                    <a:pt x="68349" y="394713"/>
                  </a:lnTo>
                  <a:lnTo>
                    <a:pt x="83953" y="399974"/>
                  </a:lnTo>
                  <a:lnTo>
                    <a:pt x="119308" y="410250"/>
                  </a:lnTo>
                  <a:lnTo>
                    <a:pt x="136235" y="415346"/>
                  </a:lnTo>
                  <a:lnTo>
                    <a:pt x="155046" y="420433"/>
                  </a:lnTo>
                  <a:lnTo>
                    <a:pt x="176954" y="425517"/>
                  </a:lnTo>
                  <a:lnTo>
                    <a:pt x="188723" y="428057"/>
                  </a:lnTo>
                  <a:lnTo>
                    <a:pt x="199955" y="429751"/>
                  </a:lnTo>
                  <a:lnTo>
                    <a:pt x="210830" y="430881"/>
                  </a:lnTo>
                  <a:lnTo>
                    <a:pt x="221467" y="431633"/>
                  </a:lnTo>
                  <a:lnTo>
                    <a:pt x="231944" y="432135"/>
                  </a:lnTo>
                  <a:lnTo>
                    <a:pt x="252618" y="432693"/>
                  </a:lnTo>
                  <a:lnTo>
                    <a:pt x="287342" y="433007"/>
                  </a:lnTo>
                  <a:lnTo>
                    <a:pt x="299568" y="432204"/>
                  </a:lnTo>
                  <a:lnTo>
                    <a:pt x="311952" y="430822"/>
                  </a:lnTo>
                  <a:lnTo>
                    <a:pt x="324441" y="429055"/>
                  </a:lnTo>
                  <a:lnTo>
                    <a:pt x="336155" y="427029"/>
                  </a:lnTo>
                  <a:lnTo>
                    <a:pt x="347350" y="424833"/>
                  </a:lnTo>
                  <a:lnTo>
                    <a:pt x="368820" y="420134"/>
                  </a:lnTo>
                  <a:lnTo>
                    <a:pt x="389651" y="415223"/>
                  </a:lnTo>
                  <a:lnTo>
                    <a:pt x="399947" y="411882"/>
                  </a:lnTo>
                  <a:lnTo>
                    <a:pt x="410198" y="407961"/>
                  </a:lnTo>
                  <a:lnTo>
                    <a:pt x="420419" y="403653"/>
                  </a:lnTo>
                  <a:lnTo>
                    <a:pt x="430619" y="399936"/>
                  </a:lnTo>
                  <a:lnTo>
                    <a:pt x="440806" y="396610"/>
                  </a:lnTo>
                  <a:lnTo>
                    <a:pt x="450984" y="393546"/>
                  </a:lnTo>
                  <a:lnTo>
                    <a:pt x="461156" y="389810"/>
                  </a:lnTo>
                  <a:lnTo>
                    <a:pt x="471324" y="385627"/>
                  </a:lnTo>
                  <a:lnTo>
                    <a:pt x="481489" y="381144"/>
                  </a:lnTo>
                  <a:lnTo>
                    <a:pt x="499557" y="371648"/>
                  </a:lnTo>
                  <a:lnTo>
                    <a:pt x="516055" y="361783"/>
                  </a:lnTo>
                  <a:lnTo>
                    <a:pt x="531853" y="351754"/>
                  </a:lnTo>
                  <a:lnTo>
                    <a:pt x="564310" y="332476"/>
                  </a:lnTo>
                  <a:lnTo>
                    <a:pt x="581578" y="320622"/>
                  </a:lnTo>
                  <a:lnTo>
                    <a:pt x="594314" y="309490"/>
                  </a:lnTo>
                  <a:lnTo>
                    <a:pt x="599043" y="304986"/>
                  </a:lnTo>
                  <a:lnTo>
                    <a:pt x="602195" y="300290"/>
                  </a:lnTo>
                  <a:lnTo>
                    <a:pt x="605698" y="290558"/>
                  </a:lnTo>
                  <a:lnTo>
                    <a:pt x="609513" y="280587"/>
                  </a:lnTo>
                  <a:lnTo>
                    <a:pt x="613183" y="270512"/>
                  </a:lnTo>
                  <a:lnTo>
                    <a:pt x="614815" y="260389"/>
                  </a:lnTo>
                  <a:lnTo>
                    <a:pt x="615540" y="247988"/>
                  </a:lnTo>
                  <a:lnTo>
                    <a:pt x="615734" y="241125"/>
                  </a:lnTo>
                  <a:lnTo>
                    <a:pt x="615015" y="234009"/>
                  </a:lnTo>
                  <a:lnTo>
                    <a:pt x="613690" y="226726"/>
                  </a:lnTo>
                  <a:lnTo>
                    <a:pt x="611960" y="219330"/>
                  </a:lnTo>
                  <a:lnTo>
                    <a:pt x="609960" y="211860"/>
                  </a:lnTo>
                  <a:lnTo>
                    <a:pt x="605480" y="196786"/>
                  </a:lnTo>
                  <a:lnTo>
                    <a:pt x="598198" y="174020"/>
                  </a:lnTo>
                  <a:lnTo>
                    <a:pt x="594859" y="166413"/>
                  </a:lnTo>
                  <a:lnTo>
                    <a:pt x="590939" y="158801"/>
                  </a:lnTo>
                  <a:lnTo>
                    <a:pt x="586633" y="151187"/>
                  </a:lnTo>
                  <a:lnTo>
                    <a:pt x="582069" y="143571"/>
                  </a:lnTo>
                  <a:lnTo>
                    <a:pt x="572482" y="128336"/>
                  </a:lnTo>
                  <a:lnTo>
                    <a:pt x="562576" y="115355"/>
                  </a:lnTo>
                  <a:lnTo>
                    <a:pt x="551682" y="103095"/>
                  </a:lnTo>
                  <a:lnTo>
                    <a:pt x="538375" y="89180"/>
                  </a:lnTo>
                  <a:lnTo>
                    <a:pt x="520647" y="71110"/>
                  </a:lnTo>
                  <a:lnTo>
                    <a:pt x="507648" y="60289"/>
                  </a:lnTo>
                  <a:lnTo>
                    <a:pt x="494250" y="50681"/>
                  </a:lnTo>
                  <a:lnTo>
                    <a:pt x="477188" y="39666"/>
                  </a:lnTo>
                  <a:lnTo>
                    <a:pt x="460561" y="26900"/>
                  </a:lnTo>
                  <a:lnTo>
                    <a:pt x="447076" y="20320"/>
                  </a:lnTo>
                  <a:lnTo>
                    <a:pt x="429249" y="11855"/>
                  </a:lnTo>
                  <a:lnTo>
                    <a:pt x="416227" y="8835"/>
                  </a:lnTo>
                  <a:lnTo>
                    <a:pt x="402819" y="6646"/>
                  </a:lnTo>
                  <a:lnTo>
                    <a:pt x="384903" y="1500"/>
                  </a:lnTo>
                  <a:lnTo>
                    <a:pt x="371117" y="0"/>
                  </a:lnTo>
                  <a:lnTo>
                    <a:pt x="356523" y="1591"/>
                  </a:lnTo>
                  <a:lnTo>
                    <a:pt x="341570" y="5120"/>
                  </a:lnTo>
                  <a:lnTo>
                    <a:pt x="309017" y="14284"/>
                  </a:lnTo>
                  <a:lnTo>
                    <a:pt x="270225" y="24247"/>
                  </a:lnTo>
                  <a:lnTo>
                    <a:pt x="252416" y="31558"/>
                  </a:lnTo>
                  <a:lnTo>
                    <a:pt x="216241" y="50049"/>
                  </a:lnTo>
                  <a:lnTo>
                    <a:pt x="198790" y="57701"/>
                  </a:lnTo>
                  <a:lnTo>
                    <a:pt x="190580" y="60927"/>
                  </a:lnTo>
                  <a:lnTo>
                    <a:pt x="174684" y="71285"/>
                  </a:lnTo>
                  <a:lnTo>
                    <a:pt x="160000" y="83508"/>
                  </a:lnTo>
                  <a:lnTo>
                    <a:pt x="147829" y="94585"/>
                  </a:lnTo>
                  <a:lnTo>
                    <a:pt x="134517" y="105153"/>
                  </a:lnTo>
                  <a:lnTo>
                    <a:pt x="120981" y="115494"/>
                  </a:lnTo>
                  <a:lnTo>
                    <a:pt x="109321" y="125735"/>
                  </a:lnTo>
                  <a:lnTo>
                    <a:pt x="100752" y="135931"/>
                  </a:lnTo>
                  <a:lnTo>
                    <a:pt x="93274" y="146106"/>
                  </a:lnTo>
                  <a:lnTo>
                    <a:pt x="84307" y="156274"/>
                  </a:lnTo>
                  <a:lnTo>
                    <a:pt x="76934" y="168695"/>
                  </a:lnTo>
                  <a:lnTo>
                    <a:pt x="73783" y="175562"/>
                  </a:lnTo>
                  <a:lnTo>
                    <a:pt x="71682" y="182682"/>
                  </a:lnTo>
                  <a:lnTo>
                    <a:pt x="70281" y="189968"/>
                  </a:lnTo>
                  <a:lnTo>
                    <a:pt x="69348" y="197365"/>
                  </a:lnTo>
                  <a:lnTo>
                    <a:pt x="67878" y="204836"/>
                  </a:lnTo>
                  <a:lnTo>
                    <a:pt x="66052" y="212357"/>
                  </a:lnTo>
                  <a:lnTo>
                    <a:pt x="63988" y="219911"/>
                  </a:lnTo>
                  <a:lnTo>
                    <a:pt x="62612" y="227487"/>
                  </a:lnTo>
                  <a:lnTo>
                    <a:pt x="61695" y="235078"/>
                  </a:lnTo>
                  <a:lnTo>
                    <a:pt x="61083" y="242678"/>
                  </a:lnTo>
                  <a:lnTo>
                    <a:pt x="61522" y="250285"/>
                  </a:lnTo>
                  <a:lnTo>
                    <a:pt x="62661" y="257896"/>
                  </a:lnTo>
                  <a:lnTo>
                    <a:pt x="64267" y="265511"/>
                  </a:lnTo>
                  <a:lnTo>
                    <a:pt x="66185" y="273127"/>
                  </a:lnTo>
                  <a:lnTo>
                    <a:pt x="68310" y="280744"/>
                  </a:lnTo>
                  <a:lnTo>
                    <a:pt x="72929" y="295981"/>
                  </a:lnTo>
                  <a:lnTo>
                    <a:pt x="77804" y="311220"/>
                  </a:lnTo>
                  <a:lnTo>
                    <a:pt x="85051" y="324202"/>
                  </a:lnTo>
                  <a:lnTo>
                    <a:pt x="94763" y="336462"/>
                  </a:lnTo>
                  <a:lnTo>
                    <a:pt x="100908" y="343288"/>
                  </a:lnTo>
                  <a:lnTo>
                    <a:pt x="114511" y="356799"/>
                  </a:lnTo>
                  <a:lnTo>
                    <a:pt x="129022" y="368448"/>
                  </a:lnTo>
                  <a:lnTo>
                    <a:pt x="138142" y="373925"/>
                  </a:lnTo>
                  <a:lnTo>
                    <a:pt x="148455" y="379270"/>
                  </a:lnTo>
                  <a:lnTo>
                    <a:pt x="159563" y="384526"/>
                  </a:lnTo>
                  <a:lnTo>
                    <a:pt x="171202" y="388877"/>
                  </a:lnTo>
                  <a:lnTo>
                    <a:pt x="183195" y="392624"/>
                  </a:lnTo>
                  <a:lnTo>
                    <a:pt x="195423" y="395969"/>
                  </a:lnTo>
                  <a:lnTo>
                    <a:pt x="207809" y="399046"/>
                  </a:lnTo>
                  <a:lnTo>
                    <a:pt x="232860" y="404722"/>
                  </a:lnTo>
                  <a:lnTo>
                    <a:pt x="246313" y="406574"/>
                  </a:lnTo>
                  <a:lnTo>
                    <a:pt x="260362" y="407809"/>
                  </a:lnTo>
                  <a:lnTo>
                    <a:pt x="274808" y="408633"/>
                  </a:lnTo>
                  <a:lnTo>
                    <a:pt x="304406" y="409547"/>
                  </a:lnTo>
                  <a:lnTo>
                    <a:pt x="349420" y="410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710"/>
            <p:cNvSpPr/>
            <p:nvPr/>
          </p:nvSpPr>
          <p:spPr>
            <a:xfrm>
              <a:off x="4389120" y="3825336"/>
              <a:ext cx="2392681" cy="45625"/>
            </a:xfrm>
            <a:custGeom>
              <a:avLst/>
              <a:gdLst/>
              <a:ahLst/>
              <a:cxnLst/>
              <a:rect l="0" t="0" r="0" b="0"/>
              <a:pathLst>
                <a:path w="2392681" h="45625">
                  <a:moveTo>
                    <a:pt x="0" y="45624"/>
                  </a:moveTo>
                  <a:lnTo>
                    <a:pt x="8091" y="41579"/>
                  </a:lnTo>
                  <a:lnTo>
                    <a:pt x="10473" y="39540"/>
                  </a:lnTo>
                  <a:lnTo>
                    <a:pt x="12062" y="37336"/>
                  </a:lnTo>
                  <a:lnTo>
                    <a:pt x="13121" y="35018"/>
                  </a:lnTo>
                  <a:lnTo>
                    <a:pt x="14674" y="32627"/>
                  </a:lnTo>
                  <a:lnTo>
                    <a:pt x="16556" y="30186"/>
                  </a:lnTo>
                  <a:lnTo>
                    <a:pt x="21615" y="24230"/>
                  </a:lnTo>
                  <a:lnTo>
                    <a:pt x="24564" y="21158"/>
                  </a:lnTo>
                  <a:lnTo>
                    <a:pt x="33357" y="12287"/>
                  </a:lnTo>
                  <a:lnTo>
                    <a:pt x="36631" y="10699"/>
                  </a:lnTo>
                  <a:lnTo>
                    <a:pt x="40507" y="9641"/>
                  </a:lnTo>
                  <a:lnTo>
                    <a:pt x="48483" y="8465"/>
                  </a:lnTo>
                  <a:lnTo>
                    <a:pt x="54850" y="7942"/>
                  </a:lnTo>
                  <a:lnTo>
                    <a:pt x="58580" y="6956"/>
                  </a:lnTo>
                  <a:lnTo>
                    <a:pt x="62759" y="5452"/>
                  </a:lnTo>
                  <a:lnTo>
                    <a:pt x="67240" y="3603"/>
                  </a:lnTo>
                  <a:lnTo>
                    <a:pt x="71073" y="2370"/>
                  </a:lnTo>
                  <a:lnTo>
                    <a:pt x="77590" y="1000"/>
                  </a:lnTo>
                  <a:lnTo>
                    <a:pt x="108530" y="0"/>
                  </a:lnTo>
                  <a:lnTo>
                    <a:pt x="114687" y="815"/>
                  </a:lnTo>
                  <a:lnTo>
                    <a:pt x="120485" y="2205"/>
                  </a:lnTo>
                  <a:lnTo>
                    <a:pt x="126043" y="3978"/>
                  </a:lnTo>
                  <a:lnTo>
                    <a:pt x="132289" y="5160"/>
                  </a:lnTo>
                  <a:lnTo>
                    <a:pt x="146002" y="6474"/>
                  </a:lnTo>
                  <a:lnTo>
                    <a:pt x="213392" y="7497"/>
                  </a:lnTo>
                  <a:lnTo>
                    <a:pt x="221847" y="8352"/>
                  </a:lnTo>
                  <a:lnTo>
                    <a:pt x="230871" y="9770"/>
                  </a:lnTo>
                  <a:lnTo>
                    <a:pt x="240275" y="11561"/>
                  </a:lnTo>
                  <a:lnTo>
                    <a:pt x="249930" y="12755"/>
                  </a:lnTo>
                  <a:lnTo>
                    <a:pt x="269689" y="14082"/>
                  </a:lnTo>
                  <a:lnTo>
                    <a:pt x="334284" y="15051"/>
                  </a:lnTo>
                  <a:lnTo>
                    <a:pt x="867331" y="15144"/>
                  </a:lnTo>
                  <a:lnTo>
                    <a:pt x="887253" y="15991"/>
                  </a:lnTo>
                  <a:lnTo>
                    <a:pt x="907309" y="17402"/>
                  </a:lnTo>
                  <a:lnTo>
                    <a:pt x="927452" y="19189"/>
                  </a:lnTo>
                  <a:lnTo>
                    <a:pt x="947655" y="20381"/>
                  </a:lnTo>
                  <a:lnTo>
                    <a:pt x="988164" y="21705"/>
                  </a:lnTo>
                  <a:lnTo>
                    <a:pt x="1049051" y="22450"/>
                  </a:lnTo>
                  <a:lnTo>
                    <a:pt x="1070208" y="23402"/>
                  </a:lnTo>
                  <a:lnTo>
                    <a:pt x="1091931" y="24882"/>
                  </a:lnTo>
                  <a:lnTo>
                    <a:pt x="1114034" y="26716"/>
                  </a:lnTo>
                  <a:lnTo>
                    <a:pt x="1135543" y="27939"/>
                  </a:lnTo>
                  <a:lnTo>
                    <a:pt x="1177503" y="29297"/>
                  </a:lnTo>
                  <a:lnTo>
                    <a:pt x="1260478" y="30170"/>
                  </a:lnTo>
                  <a:lnTo>
                    <a:pt x="1433742" y="30375"/>
                  </a:lnTo>
                  <a:lnTo>
                    <a:pt x="1455362" y="31225"/>
                  </a:lnTo>
                  <a:lnTo>
                    <a:pt x="1476548" y="32638"/>
                  </a:lnTo>
                  <a:lnTo>
                    <a:pt x="1497445" y="34426"/>
                  </a:lnTo>
                  <a:lnTo>
                    <a:pt x="1518996" y="35619"/>
                  </a:lnTo>
                  <a:lnTo>
                    <a:pt x="1563263" y="36944"/>
                  </a:lnTo>
                  <a:lnTo>
                    <a:pt x="1695317" y="37911"/>
                  </a:lnTo>
                  <a:lnTo>
                    <a:pt x="1890914" y="38001"/>
                  </a:lnTo>
                  <a:lnTo>
                    <a:pt x="1912542" y="37156"/>
                  </a:lnTo>
                  <a:lnTo>
                    <a:pt x="1933735" y="35745"/>
                  </a:lnTo>
                  <a:lnTo>
                    <a:pt x="1954637" y="33958"/>
                  </a:lnTo>
                  <a:lnTo>
                    <a:pt x="1975345" y="32767"/>
                  </a:lnTo>
                  <a:lnTo>
                    <a:pt x="2016416" y="31443"/>
                  </a:lnTo>
                  <a:lnTo>
                    <a:pt x="2116057" y="30523"/>
                  </a:lnTo>
                  <a:lnTo>
                    <a:pt x="2152051" y="31293"/>
                  </a:lnTo>
                  <a:lnTo>
                    <a:pt x="2168760" y="32683"/>
                  </a:lnTo>
                  <a:lnTo>
                    <a:pt x="2184979" y="34457"/>
                  </a:lnTo>
                  <a:lnTo>
                    <a:pt x="2202567" y="35639"/>
                  </a:lnTo>
                  <a:lnTo>
                    <a:pt x="2240169" y="36953"/>
                  </a:lnTo>
                  <a:lnTo>
                    <a:pt x="2257139" y="38150"/>
                  </a:lnTo>
                  <a:lnTo>
                    <a:pt x="2272687" y="39795"/>
                  </a:lnTo>
                  <a:lnTo>
                    <a:pt x="2287284" y="41738"/>
                  </a:lnTo>
                  <a:lnTo>
                    <a:pt x="2301249" y="43033"/>
                  </a:lnTo>
                  <a:lnTo>
                    <a:pt x="2314794" y="43897"/>
                  </a:lnTo>
                  <a:lnTo>
                    <a:pt x="2354081" y="45112"/>
                  </a:lnTo>
                  <a:lnTo>
                    <a:pt x="2392680" y="456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711"/>
            <p:cNvSpPr/>
            <p:nvPr/>
          </p:nvSpPr>
          <p:spPr>
            <a:xfrm>
              <a:off x="800111" y="4152900"/>
              <a:ext cx="2080250" cy="152377"/>
            </a:xfrm>
            <a:custGeom>
              <a:avLst/>
              <a:gdLst/>
              <a:ahLst/>
              <a:cxnLst/>
              <a:rect l="0" t="0" r="0" b="0"/>
              <a:pathLst>
                <a:path w="2080250" h="152377">
                  <a:moveTo>
                    <a:pt x="68569" y="0"/>
                  </a:moveTo>
                  <a:lnTo>
                    <a:pt x="60479" y="4045"/>
                  </a:lnTo>
                  <a:lnTo>
                    <a:pt x="51991" y="6031"/>
                  </a:lnTo>
                  <a:lnTo>
                    <a:pt x="0" y="7620"/>
                  </a:lnTo>
                  <a:lnTo>
                    <a:pt x="17902" y="7620"/>
                  </a:lnTo>
                  <a:lnTo>
                    <a:pt x="34039" y="12857"/>
                  </a:lnTo>
                  <a:lnTo>
                    <a:pt x="48554" y="15380"/>
                  </a:lnTo>
                  <a:lnTo>
                    <a:pt x="58545" y="18971"/>
                  </a:lnTo>
                  <a:lnTo>
                    <a:pt x="70887" y="23390"/>
                  </a:lnTo>
                  <a:lnTo>
                    <a:pt x="85686" y="27329"/>
                  </a:lnTo>
                  <a:lnTo>
                    <a:pt x="112211" y="30393"/>
                  </a:lnTo>
                  <a:lnTo>
                    <a:pt x="128605" y="34110"/>
                  </a:lnTo>
                  <a:lnTo>
                    <a:pt x="160673" y="38159"/>
                  </a:lnTo>
                  <a:lnTo>
                    <a:pt x="179213" y="41795"/>
                  </a:lnTo>
                  <a:lnTo>
                    <a:pt x="238874" y="45375"/>
                  </a:lnTo>
                  <a:lnTo>
                    <a:pt x="314371" y="45689"/>
                  </a:lnTo>
                  <a:lnTo>
                    <a:pt x="354665" y="41666"/>
                  </a:lnTo>
                  <a:lnTo>
                    <a:pt x="380579" y="37427"/>
                  </a:lnTo>
                  <a:lnTo>
                    <a:pt x="406207" y="33568"/>
                  </a:lnTo>
                  <a:lnTo>
                    <a:pt x="457153" y="28832"/>
                  </a:lnTo>
                  <a:lnTo>
                    <a:pt x="482573" y="24668"/>
                  </a:lnTo>
                  <a:lnTo>
                    <a:pt x="507982" y="19995"/>
                  </a:lnTo>
                  <a:lnTo>
                    <a:pt x="563199" y="15866"/>
                  </a:lnTo>
                  <a:lnTo>
                    <a:pt x="624771" y="15295"/>
                  </a:lnTo>
                  <a:lnTo>
                    <a:pt x="644276" y="16111"/>
                  </a:lnTo>
                  <a:lnTo>
                    <a:pt x="661412" y="19296"/>
                  </a:lnTo>
                  <a:lnTo>
                    <a:pt x="675237" y="23534"/>
                  </a:lnTo>
                  <a:lnTo>
                    <a:pt x="681295" y="25849"/>
                  </a:lnTo>
                  <a:lnTo>
                    <a:pt x="687873" y="29086"/>
                  </a:lnTo>
                  <a:lnTo>
                    <a:pt x="694798" y="32938"/>
                  </a:lnTo>
                  <a:lnTo>
                    <a:pt x="701955" y="37198"/>
                  </a:lnTo>
                  <a:lnTo>
                    <a:pt x="709266" y="40885"/>
                  </a:lnTo>
                  <a:lnTo>
                    <a:pt x="716681" y="44190"/>
                  </a:lnTo>
                  <a:lnTo>
                    <a:pt x="724164" y="47240"/>
                  </a:lnTo>
                  <a:lnTo>
                    <a:pt x="731692" y="50967"/>
                  </a:lnTo>
                  <a:lnTo>
                    <a:pt x="739251" y="55145"/>
                  </a:lnTo>
                  <a:lnTo>
                    <a:pt x="746831" y="59623"/>
                  </a:lnTo>
                  <a:lnTo>
                    <a:pt x="754423" y="63455"/>
                  </a:lnTo>
                  <a:lnTo>
                    <a:pt x="762026" y="66857"/>
                  </a:lnTo>
                  <a:lnTo>
                    <a:pt x="769633" y="69971"/>
                  </a:lnTo>
                  <a:lnTo>
                    <a:pt x="777245" y="72894"/>
                  </a:lnTo>
                  <a:lnTo>
                    <a:pt x="792476" y="78399"/>
                  </a:lnTo>
                  <a:lnTo>
                    <a:pt x="815331" y="86259"/>
                  </a:lnTo>
                  <a:lnTo>
                    <a:pt x="857130" y="90417"/>
                  </a:lnTo>
                  <a:lnTo>
                    <a:pt x="920195" y="91350"/>
                  </a:lnTo>
                  <a:lnTo>
                    <a:pt x="966116" y="89165"/>
                  </a:lnTo>
                  <a:lnTo>
                    <a:pt x="1012096" y="84876"/>
                  </a:lnTo>
                  <a:lnTo>
                    <a:pt x="1036837" y="82032"/>
                  </a:lnTo>
                  <a:lnTo>
                    <a:pt x="1083168" y="77352"/>
                  </a:lnTo>
                  <a:lnTo>
                    <a:pt x="1147922" y="76301"/>
                  </a:lnTo>
                  <a:lnTo>
                    <a:pt x="1206699" y="76209"/>
                  </a:lnTo>
                  <a:lnTo>
                    <a:pt x="1237032" y="80248"/>
                  </a:lnTo>
                  <a:lnTo>
                    <a:pt x="1277622" y="83961"/>
                  </a:lnTo>
                  <a:lnTo>
                    <a:pt x="1297935" y="87552"/>
                  </a:lnTo>
                  <a:lnTo>
                    <a:pt x="1338570" y="91518"/>
                  </a:lnTo>
                  <a:lnTo>
                    <a:pt x="1358890" y="95144"/>
                  </a:lnTo>
                  <a:lnTo>
                    <a:pt x="1379210" y="99577"/>
                  </a:lnTo>
                  <a:lnTo>
                    <a:pt x="1399529" y="103523"/>
                  </a:lnTo>
                  <a:lnTo>
                    <a:pt x="1430009" y="106591"/>
                  </a:lnTo>
                  <a:lnTo>
                    <a:pt x="1450329" y="110310"/>
                  </a:lnTo>
                  <a:lnTo>
                    <a:pt x="1485733" y="114359"/>
                  </a:lnTo>
                  <a:lnTo>
                    <a:pt x="1504728" y="117995"/>
                  </a:lnTo>
                  <a:lnTo>
                    <a:pt x="1569615" y="121690"/>
                  </a:lnTo>
                  <a:lnTo>
                    <a:pt x="1720948" y="121920"/>
                  </a:lnTo>
                  <a:lnTo>
                    <a:pt x="1744625" y="117875"/>
                  </a:lnTo>
                  <a:lnTo>
                    <a:pt x="1809495" y="114393"/>
                  </a:lnTo>
                  <a:lnTo>
                    <a:pt x="1831877" y="115165"/>
                  </a:lnTo>
                  <a:lnTo>
                    <a:pt x="1845402" y="118353"/>
                  </a:lnTo>
                  <a:lnTo>
                    <a:pt x="1857622" y="122593"/>
                  </a:lnTo>
                  <a:lnTo>
                    <a:pt x="1863251" y="124908"/>
                  </a:lnTo>
                  <a:lnTo>
                    <a:pt x="1889689" y="129472"/>
                  </a:lnTo>
                  <a:lnTo>
                    <a:pt x="1901294" y="133178"/>
                  </a:lnTo>
                  <a:lnTo>
                    <a:pt x="1929955" y="138893"/>
                  </a:lnTo>
                  <a:lnTo>
                    <a:pt x="1943179" y="143010"/>
                  </a:lnTo>
                  <a:lnTo>
                    <a:pt x="1954700" y="147662"/>
                  </a:lnTo>
                  <a:lnTo>
                    <a:pt x="1974751" y="150996"/>
                  </a:lnTo>
                  <a:lnTo>
                    <a:pt x="2037142" y="152376"/>
                  </a:lnTo>
                  <a:lnTo>
                    <a:pt x="2057317" y="151546"/>
                  </a:lnTo>
                  <a:lnTo>
                    <a:pt x="2063267" y="150137"/>
                  </a:lnTo>
                  <a:lnTo>
                    <a:pt x="2080249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712"/>
            <p:cNvSpPr/>
            <p:nvPr/>
          </p:nvSpPr>
          <p:spPr>
            <a:xfrm>
              <a:off x="3352800" y="4152900"/>
              <a:ext cx="1143001" cy="129541"/>
            </a:xfrm>
            <a:custGeom>
              <a:avLst/>
              <a:gdLst/>
              <a:ahLst/>
              <a:cxnLst/>
              <a:rect l="0" t="0" r="0" b="0"/>
              <a:pathLst>
                <a:path w="1143001" h="129541">
                  <a:moveTo>
                    <a:pt x="0" y="0"/>
                  </a:moveTo>
                  <a:lnTo>
                    <a:pt x="25440" y="25439"/>
                  </a:lnTo>
                  <a:lnTo>
                    <a:pt x="28813" y="27966"/>
                  </a:lnTo>
                  <a:lnTo>
                    <a:pt x="32755" y="30497"/>
                  </a:lnTo>
                  <a:lnTo>
                    <a:pt x="37078" y="33031"/>
                  </a:lnTo>
                  <a:lnTo>
                    <a:pt x="42498" y="35568"/>
                  </a:lnTo>
                  <a:lnTo>
                    <a:pt x="48652" y="38105"/>
                  </a:lnTo>
                  <a:lnTo>
                    <a:pt x="55295" y="40643"/>
                  </a:lnTo>
                  <a:lnTo>
                    <a:pt x="61417" y="44029"/>
                  </a:lnTo>
                  <a:lnTo>
                    <a:pt x="67191" y="47979"/>
                  </a:lnTo>
                  <a:lnTo>
                    <a:pt x="72735" y="52306"/>
                  </a:lnTo>
                  <a:lnTo>
                    <a:pt x="78970" y="55191"/>
                  </a:lnTo>
                  <a:lnTo>
                    <a:pt x="92671" y="58396"/>
                  </a:lnTo>
                  <a:lnTo>
                    <a:pt x="109485" y="62078"/>
                  </a:lnTo>
                  <a:lnTo>
                    <a:pt x="128247" y="65691"/>
                  </a:lnTo>
                  <a:lnTo>
                    <a:pt x="157850" y="67724"/>
                  </a:lnTo>
                  <a:lnTo>
                    <a:pt x="188070" y="68326"/>
                  </a:lnTo>
                  <a:lnTo>
                    <a:pt x="219320" y="67658"/>
                  </a:lnTo>
                  <a:lnTo>
                    <a:pt x="242820" y="64501"/>
                  </a:lnTo>
                  <a:lnTo>
                    <a:pt x="254167" y="62474"/>
                  </a:lnTo>
                  <a:lnTo>
                    <a:pt x="265118" y="60276"/>
                  </a:lnTo>
                  <a:lnTo>
                    <a:pt x="286317" y="56423"/>
                  </a:lnTo>
                  <a:lnTo>
                    <a:pt x="318139" y="53406"/>
                  </a:lnTo>
                  <a:lnTo>
                    <a:pt x="341773" y="49700"/>
                  </a:lnTo>
                  <a:lnTo>
                    <a:pt x="353155" y="47527"/>
                  </a:lnTo>
                  <a:lnTo>
                    <a:pt x="374834" y="42854"/>
                  </a:lnTo>
                  <a:lnTo>
                    <a:pt x="406079" y="39508"/>
                  </a:lnTo>
                  <a:lnTo>
                    <a:pt x="440894" y="38378"/>
                  </a:lnTo>
                  <a:lnTo>
                    <a:pt x="464505" y="39029"/>
                  </a:lnTo>
                  <a:lnTo>
                    <a:pt x="479920" y="42182"/>
                  </a:lnTo>
                  <a:lnTo>
                    <a:pt x="486740" y="44208"/>
                  </a:lnTo>
                  <a:lnTo>
                    <a:pt x="492981" y="46405"/>
                  </a:lnTo>
                  <a:lnTo>
                    <a:pt x="505276" y="50258"/>
                  </a:lnTo>
                  <a:lnTo>
                    <a:pt x="525631" y="53273"/>
                  </a:lnTo>
                  <a:lnTo>
                    <a:pt x="537285" y="56979"/>
                  </a:lnTo>
                  <a:lnTo>
                    <a:pt x="542764" y="59999"/>
                  </a:lnTo>
                  <a:lnTo>
                    <a:pt x="548110" y="63706"/>
                  </a:lnTo>
                  <a:lnTo>
                    <a:pt x="553366" y="67871"/>
                  </a:lnTo>
                  <a:lnTo>
                    <a:pt x="558565" y="70647"/>
                  </a:lnTo>
                  <a:lnTo>
                    <a:pt x="568855" y="73732"/>
                  </a:lnTo>
                  <a:lnTo>
                    <a:pt x="581332" y="77361"/>
                  </a:lnTo>
                  <a:lnTo>
                    <a:pt x="588214" y="79514"/>
                  </a:lnTo>
                  <a:lnTo>
                    <a:pt x="594496" y="81796"/>
                  </a:lnTo>
                  <a:lnTo>
                    <a:pt x="600378" y="84164"/>
                  </a:lnTo>
                  <a:lnTo>
                    <a:pt x="611429" y="88206"/>
                  </a:lnTo>
                  <a:lnTo>
                    <a:pt x="628016" y="91328"/>
                  </a:lnTo>
                  <a:lnTo>
                    <a:pt x="641492" y="95059"/>
                  </a:lnTo>
                  <a:lnTo>
                    <a:pt x="670839" y="98270"/>
                  </a:lnTo>
                  <a:lnTo>
                    <a:pt x="701095" y="98904"/>
                  </a:lnTo>
                  <a:lnTo>
                    <a:pt x="898415" y="99060"/>
                  </a:lnTo>
                  <a:lnTo>
                    <a:pt x="921800" y="103105"/>
                  </a:lnTo>
                  <a:lnTo>
                    <a:pt x="952457" y="105974"/>
                  </a:lnTo>
                  <a:lnTo>
                    <a:pt x="982971" y="106540"/>
                  </a:lnTo>
                  <a:lnTo>
                    <a:pt x="998217" y="107465"/>
                  </a:lnTo>
                  <a:lnTo>
                    <a:pt x="1020233" y="111898"/>
                  </a:lnTo>
                  <a:lnTo>
                    <a:pt x="1054650" y="114089"/>
                  </a:lnTo>
                  <a:lnTo>
                    <a:pt x="1068174" y="114207"/>
                  </a:lnTo>
                  <a:lnTo>
                    <a:pt x="1073642" y="115084"/>
                  </a:lnTo>
                  <a:lnTo>
                    <a:pt x="1081977" y="118318"/>
                  </a:lnTo>
                  <a:lnTo>
                    <a:pt x="1090761" y="120319"/>
                  </a:lnTo>
                  <a:lnTo>
                    <a:pt x="1100309" y="122055"/>
                  </a:lnTo>
                  <a:lnTo>
                    <a:pt x="1110198" y="125649"/>
                  </a:lnTo>
                  <a:lnTo>
                    <a:pt x="1121240" y="128387"/>
                  </a:lnTo>
                  <a:lnTo>
                    <a:pt x="114300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713"/>
            <p:cNvSpPr/>
            <p:nvPr/>
          </p:nvSpPr>
          <p:spPr>
            <a:xfrm>
              <a:off x="4442460" y="4457793"/>
              <a:ext cx="476290" cy="83414"/>
            </a:xfrm>
            <a:custGeom>
              <a:avLst/>
              <a:gdLst/>
              <a:ahLst/>
              <a:cxnLst/>
              <a:rect l="0" t="0" r="0" b="0"/>
              <a:pathLst>
                <a:path w="476290" h="83414">
                  <a:moveTo>
                    <a:pt x="15240" y="76107"/>
                  </a:moveTo>
                  <a:lnTo>
                    <a:pt x="15240" y="83413"/>
                  </a:lnTo>
                  <a:lnTo>
                    <a:pt x="15240" y="50676"/>
                  </a:lnTo>
                  <a:lnTo>
                    <a:pt x="14393" y="48146"/>
                  </a:lnTo>
                  <a:lnTo>
                    <a:pt x="12982" y="45614"/>
                  </a:lnTo>
                  <a:lnTo>
                    <a:pt x="11195" y="43078"/>
                  </a:lnTo>
                  <a:lnTo>
                    <a:pt x="10003" y="40541"/>
                  </a:lnTo>
                  <a:lnTo>
                    <a:pt x="9209" y="38003"/>
                  </a:lnTo>
                  <a:lnTo>
                    <a:pt x="7934" y="31891"/>
                  </a:lnTo>
                  <a:lnTo>
                    <a:pt x="7829" y="30543"/>
                  </a:lnTo>
                  <a:lnTo>
                    <a:pt x="7759" y="28798"/>
                  </a:lnTo>
                  <a:lnTo>
                    <a:pt x="7682" y="24601"/>
                  </a:lnTo>
                  <a:lnTo>
                    <a:pt x="7622" y="15565"/>
                  </a:lnTo>
                  <a:lnTo>
                    <a:pt x="93" y="15150"/>
                  </a:lnTo>
                  <a:lnTo>
                    <a:pt x="41" y="12890"/>
                  </a:lnTo>
                  <a:lnTo>
                    <a:pt x="1" y="7555"/>
                  </a:lnTo>
                  <a:lnTo>
                    <a:pt x="0" y="11580"/>
                  </a:lnTo>
                  <a:lnTo>
                    <a:pt x="846" y="12769"/>
                  </a:lnTo>
                  <a:lnTo>
                    <a:pt x="2258" y="13562"/>
                  </a:lnTo>
                  <a:lnTo>
                    <a:pt x="4045" y="14090"/>
                  </a:lnTo>
                  <a:lnTo>
                    <a:pt x="6083" y="13596"/>
                  </a:lnTo>
                  <a:lnTo>
                    <a:pt x="8288" y="12420"/>
                  </a:lnTo>
                  <a:lnTo>
                    <a:pt x="10606" y="10789"/>
                  </a:lnTo>
                  <a:lnTo>
                    <a:pt x="15438" y="8977"/>
                  </a:lnTo>
                  <a:lnTo>
                    <a:pt x="25439" y="7813"/>
                  </a:lnTo>
                  <a:lnTo>
                    <a:pt x="37077" y="7612"/>
                  </a:lnTo>
                  <a:lnTo>
                    <a:pt x="148554" y="7527"/>
                  </a:lnTo>
                  <a:lnTo>
                    <a:pt x="158303" y="6680"/>
                  </a:lnTo>
                  <a:lnTo>
                    <a:pt x="168189" y="5269"/>
                  </a:lnTo>
                  <a:lnTo>
                    <a:pt x="178166" y="3482"/>
                  </a:lnTo>
                  <a:lnTo>
                    <a:pt x="189050" y="2290"/>
                  </a:lnTo>
                  <a:lnTo>
                    <a:pt x="200540" y="1496"/>
                  </a:lnTo>
                  <a:lnTo>
                    <a:pt x="223749" y="613"/>
                  </a:lnTo>
                  <a:lnTo>
                    <a:pt x="255855" y="116"/>
                  </a:lnTo>
                  <a:lnTo>
                    <a:pt x="276556" y="0"/>
                  </a:lnTo>
                  <a:lnTo>
                    <a:pt x="286818" y="815"/>
                  </a:lnTo>
                  <a:lnTo>
                    <a:pt x="297045" y="2206"/>
                  </a:lnTo>
                  <a:lnTo>
                    <a:pt x="307250" y="3980"/>
                  </a:lnTo>
                  <a:lnTo>
                    <a:pt x="317440" y="5162"/>
                  </a:lnTo>
                  <a:lnTo>
                    <a:pt x="327620" y="5950"/>
                  </a:lnTo>
                  <a:lnTo>
                    <a:pt x="347115" y="6826"/>
                  </a:lnTo>
                  <a:lnTo>
                    <a:pt x="364247" y="7215"/>
                  </a:lnTo>
                  <a:lnTo>
                    <a:pt x="392217" y="7434"/>
                  </a:lnTo>
                  <a:lnTo>
                    <a:pt x="401178" y="8312"/>
                  </a:lnTo>
                  <a:lnTo>
                    <a:pt x="409692" y="9743"/>
                  </a:lnTo>
                  <a:lnTo>
                    <a:pt x="417908" y="11545"/>
                  </a:lnTo>
                  <a:lnTo>
                    <a:pt x="431553" y="13546"/>
                  </a:lnTo>
                  <a:lnTo>
                    <a:pt x="442415" y="14435"/>
                  </a:lnTo>
                  <a:lnTo>
                    <a:pt x="450065" y="14831"/>
                  </a:lnTo>
                  <a:lnTo>
                    <a:pt x="458545" y="17264"/>
                  </a:lnTo>
                  <a:lnTo>
                    <a:pt x="463176" y="19098"/>
                  </a:lnTo>
                  <a:lnTo>
                    <a:pt x="466265" y="21168"/>
                  </a:lnTo>
                  <a:lnTo>
                    <a:pt x="468323" y="23394"/>
                  </a:lnTo>
                  <a:lnTo>
                    <a:pt x="469695" y="25725"/>
                  </a:lnTo>
                  <a:lnTo>
                    <a:pt x="471457" y="27279"/>
                  </a:lnTo>
                  <a:lnTo>
                    <a:pt x="473478" y="28315"/>
                  </a:lnTo>
                  <a:lnTo>
                    <a:pt x="475672" y="29006"/>
                  </a:lnTo>
                  <a:lnTo>
                    <a:pt x="476289" y="29466"/>
                  </a:lnTo>
                  <a:lnTo>
                    <a:pt x="475852" y="29773"/>
                  </a:lnTo>
                  <a:lnTo>
                    <a:pt x="472440" y="30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714"/>
            <p:cNvSpPr/>
            <p:nvPr/>
          </p:nvSpPr>
          <p:spPr>
            <a:xfrm>
              <a:off x="4419609" y="4320540"/>
              <a:ext cx="182872" cy="198121"/>
            </a:xfrm>
            <a:custGeom>
              <a:avLst/>
              <a:gdLst/>
              <a:ahLst/>
              <a:cxnLst/>
              <a:rect l="0" t="0" r="0" b="0"/>
              <a:pathLst>
                <a:path w="182872" h="198121">
                  <a:moveTo>
                    <a:pt x="160011" y="0"/>
                  </a:moveTo>
                  <a:lnTo>
                    <a:pt x="160011" y="13122"/>
                  </a:lnTo>
                  <a:lnTo>
                    <a:pt x="159165" y="13828"/>
                  </a:lnTo>
                  <a:lnTo>
                    <a:pt x="157754" y="14299"/>
                  </a:lnTo>
                  <a:lnTo>
                    <a:pt x="155966" y="14613"/>
                  </a:lnTo>
                  <a:lnTo>
                    <a:pt x="153081" y="15669"/>
                  </a:lnTo>
                  <a:lnTo>
                    <a:pt x="149465" y="17219"/>
                  </a:lnTo>
                  <a:lnTo>
                    <a:pt x="145360" y="19099"/>
                  </a:lnTo>
                  <a:lnTo>
                    <a:pt x="141777" y="21200"/>
                  </a:lnTo>
                  <a:lnTo>
                    <a:pt x="138542" y="23446"/>
                  </a:lnTo>
                  <a:lnTo>
                    <a:pt x="135538" y="25791"/>
                  </a:lnTo>
                  <a:lnTo>
                    <a:pt x="131843" y="29047"/>
                  </a:lnTo>
                  <a:lnTo>
                    <a:pt x="127685" y="32911"/>
                  </a:lnTo>
                  <a:lnTo>
                    <a:pt x="113744" y="46441"/>
                  </a:lnTo>
                  <a:lnTo>
                    <a:pt x="108846" y="51281"/>
                  </a:lnTo>
                  <a:lnTo>
                    <a:pt x="102195" y="57047"/>
                  </a:lnTo>
                  <a:lnTo>
                    <a:pt x="94374" y="63432"/>
                  </a:lnTo>
                  <a:lnTo>
                    <a:pt x="85773" y="70228"/>
                  </a:lnTo>
                  <a:lnTo>
                    <a:pt x="78346" y="75605"/>
                  </a:lnTo>
                  <a:lnTo>
                    <a:pt x="71701" y="80037"/>
                  </a:lnTo>
                  <a:lnTo>
                    <a:pt x="65577" y="83838"/>
                  </a:lnTo>
                  <a:lnTo>
                    <a:pt x="59802" y="88066"/>
                  </a:lnTo>
                  <a:lnTo>
                    <a:pt x="54259" y="92577"/>
                  </a:lnTo>
                  <a:lnTo>
                    <a:pt x="48870" y="97278"/>
                  </a:lnTo>
                  <a:lnTo>
                    <a:pt x="43583" y="101259"/>
                  </a:lnTo>
                  <a:lnTo>
                    <a:pt x="38366" y="104759"/>
                  </a:lnTo>
                  <a:lnTo>
                    <a:pt x="33194" y="107940"/>
                  </a:lnTo>
                  <a:lnTo>
                    <a:pt x="28900" y="110060"/>
                  </a:lnTo>
                  <a:lnTo>
                    <a:pt x="25190" y="111473"/>
                  </a:lnTo>
                  <a:lnTo>
                    <a:pt x="21871" y="112416"/>
                  </a:lnTo>
                  <a:lnTo>
                    <a:pt x="18811" y="113890"/>
                  </a:lnTo>
                  <a:lnTo>
                    <a:pt x="13153" y="117787"/>
                  </a:lnTo>
                  <a:lnTo>
                    <a:pt x="9253" y="120696"/>
                  </a:lnTo>
                  <a:lnTo>
                    <a:pt x="6083" y="121375"/>
                  </a:lnTo>
                  <a:lnTo>
                    <a:pt x="348" y="121888"/>
                  </a:lnTo>
                  <a:lnTo>
                    <a:pt x="38" y="127947"/>
                  </a:lnTo>
                  <a:lnTo>
                    <a:pt x="0" y="129225"/>
                  </a:lnTo>
                  <a:lnTo>
                    <a:pt x="5230" y="134715"/>
                  </a:lnTo>
                  <a:lnTo>
                    <a:pt x="11343" y="140883"/>
                  </a:lnTo>
                  <a:lnTo>
                    <a:pt x="13486" y="142182"/>
                  </a:lnTo>
                  <a:lnTo>
                    <a:pt x="18124" y="143625"/>
                  </a:lnTo>
                  <a:lnTo>
                    <a:pt x="21393" y="144010"/>
                  </a:lnTo>
                  <a:lnTo>
                    <a:pt x="25266" y="144267"/>
                  </a:lnTo>
                  <a:lnTo>
                    <a:pt x="29541" y="144438"/>
                  </a:lnTo>
                  <a:lnTo>
                    <a:pt x="34084" y="145399"/>
                  </a:lnTo>
                  <a:lnTo>
                    <a:pt x="38807" y="146886"/>
                  </a:lnTo>
                  <a:lnTo>
                    <a:pt x="43648" y="148724"/>
                  </a:lnTo>
                  <a:lnTo>
                    <a:pt x="48569" y="149950"/>
                  </a:lnTo>
                  <a:lnTo>
                    <a:pt x="53544" y="150766"/>
                  </a:lnTo>
                  <a:lnTo>
                    <a:pt x="58553" y="151311"/>
                  </a:lnTo>
                  <a:lnTo>
                    <a:pt x="63586" y="152521"/>
                  </a:lnTo>
                  <a:lnTo>
                    <a:pt x="68634" y="154174"/>
                  </a:lnTo>
                  <a:lnTo>
                    <a:pt x="73693" y="156123"/>
                  </a:lnTo>
                  <a:lnTo>
                    <a:pt x="78759" y="158268"/>
                  </a:lnTo>
                  <a:lnTo>
                    <a:pt x="88903" y="162911"/>
                  </a:lnTo>
                  <a:lnTo>
                    <a:pt x="94826" y="164487"/>
                  </a:lnTo>
                  <a:lnTo>
                    <a:pt x="101315" y="165538"/>
                  </a:lnTo>
                  <a:lnTo>
                    <a:pt x="108180" y="166239"/>
                  </a:lnTo>
                  <a:lnTo>
                    <a:pt x="114451" y="167553"/>
                  </a:lnTo>
                  <a:lnTo>
                    <a:pt x="120325" y="169275"/>
                  </a:lnTo>
                  <a:lnTo>
                    <a:pt x="138939" y="175744"/>
                  </a:lnTo>
                  <a:lnTo>
                    <a:pt x="145963" y="178123"/>
                  </a:lnTo>
                  <a:lnTo>
                    <a:pt x="152339" y="180556"/>
                  </a:lnTo>
                  <a:lnTo>
                    <a:pt x="158283" y="183023"/>
                  </a:lnTo>
                  <a:lnTo>
                    <a:pt x="163940" y="185516"/>
                  </a:lnTo>
                  <a:lnTo>
                    <a:pt x="168557" y="188024"/>
                  </a:lnTo>
                  <a:lnTo>
                    <a:pt x="172482" y="190543"/>
                  </a:lnTo>
                  <a:lnTo>
                    <a:pt x="182871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715"/>
            <p:cNvSpPr/>
            <p:nvPr/>
          </p:nvSpPr>
          <p:spPr>
            <a:xfrm>
              <a:off x="4404369" y="4823460"/>
              <a:ext cx="425191" cy="76201"/>
            </a:xfrm>
            <a:custGeom>
              <a:avLst/>
              <a:gdLst/>
              <a:ahLst/>
              <a:cxnLst/>
              <a:rect l="0" t="0" r="0" b="0"/>
              <a:pathLst>
                <a:path w="425191" h="76201">
                  <a:moveTo>
                    <a:pt x="30472" y="45720"/>
                  </a:moveTo>
                  <a:lnTo>
                    <a:pt x="30472" y="41675"/>
                  </a:lnTo>
                  <a:lnTo>
                    <a:pt x="29625" y="40483"/>
                  </a:lnTo>
                  <a:lnTo>
                    <a:pt x="28214" y="39689"/>
                  </a:lnTo>
                  <a:lnTo>
                    <a:pt x="26426" y="39159"/>
                  </a:lnTo>
                  <a:lnTo>
                    <a:pt x="24388" y="37960"/>
                  </a:lnTo>
                  <a:lnTo>
                    <a:pt x="22183" y="36313"/>
                  </a:lnTo>
                  <a:lnTo>
                    <a:pt x="19866" y="34369"/>
                  </a:lnTo>
                  <a:lnTo>
                    <a:pt x="18321" y="32225"/>
                  </a:lnTo>
                  <a:lnTo>
                    <a:pt x="17291" y="29950"/>
                  </a:lnTo>
                  <a:lnTo>
                    <a:pt x="15638" y="24261"/>
                  </a:lnTo>
                  <a:lnTo>
                    <a:pt x="15503" y="22947"/>
                  </a:lnTo>
                  <a:lnTo>
                    <a:pt x="15412" y="21225"/>
                  </a:lnTo>
                  <a:lnTo>
                    <a:pt x="15352" y="19230"/>
                  </a:lnTo>
                  <a:lnTo>
                    <a:pt x="14465" y="17900"/>
                  </a:lnTo>
                  <a:lnTo>
                    <a:pt x="13027" y="17013"/>
                  </a:lnTo>
                  <a:lnTo>
                    <a:pt x="11222" y="16422"/>
                  </a:lnTo>
                  <a:lnTo>
                    <a:pt x="10018" y="15181"/>
                  </a:lnTo>
                  <a:lnTo>
                    <a:pt x="9215" y="13508"/>
                  </a:lnTo>
                  <a:lnTo>
                    <a:pt x="7705" y="7965"/>
                  </a:lnTo>
                  <a:lnTo>
                    <a:pt x="6827" y="7003"/>
                  </a:lnTo>
                  <a:lnTo>
                    <a:pt x="132" y="143"/>
                  </a:lnTo>
                  <a:lnTo>
                    <a:pt x="0" y="8"/>
                  </a:lnTo>
                  <a:lnTo>
                    <a:pt x="29476" y="0"/>
                  </a:lnTo>
                  <a:lnTo>
                    <a:pt x="38778" y="2257"/>
                  </a:lnTo>
                  <a:lnTo>
                    <a:pt x="43628" y="4045"/>
                  </a:lnTo>
                  <a:lnTo>
                    <a:pt x="48556" y="6084"/>
                  </a:lnTo>
                  <a:lnTo>
                    <a:pt x="53534" y="8289"/>
                  </a:lnTo>
                  <a:lnTo>
                    <a:pt x="58547" y="10606"/>
                  </a:lnTo>
                  <a:lnTo>
                    <a:pt x="64428" y="12151"/>
                  </a:lnTo>
                  <a:lnTo>
                    <a:pt x="70889" y="13181"/>
                  </a:lnTo>
                  <a:lnTo>
                    <a:pt x="77736" y="13867"/>
                  </a:lnTo>
                  <a:lnTo>
                    <a:pt x="85688" y="15171"/>
                  </a:lnTo>
                  <a:lnTo>
                    <a:pt x="94376" y="16887"/>
                  </a:lnTo>
                  <a:lnTo>
                    <a:pt x="103554" y="18878"/>
                  </a:lnTo>
                  <a:lnTo>
                    <a:pt x="112213" y="20206"/>
                  </a:lnTo>
                  <a:lnTo>
                    <a:pt x="120526" y="21090"/>
                  </a:lnTo>
                  <a:lnTo>
                    <a:pt x="128607" y="21680"/>
                  </a:lnTo>
                  <a:lnTo>
                    <a:pt x="137382" y="22920"/>
                  </a:lnTo>
                  <a:lnTo>
                    <a:pt x="146618" y="24593"/>
                  </a:lnTo>
                  <a:lnTo>
                    <a:pt x="156163" y="26556"/>
                  </a:lnTo>
                  <a:lnTo>
                    <a:pt x="165912" y="27864"/>
                  </a:lnTo>
                  <a:lnTo>
                    <a:pt x="175798" y="28736"/>
                  </a:lnTo>
                  <a:lnTo>
                    <a:pt x="185776" y="29317"/>
                  </a:lnTo>
                  <a:lnTo>
                    <a:pt x="194967" y="30552"/>
                  </a:lnTo>
                  <a:lnTo>
                    <a:pt x="203635" y="32221"/>
                  </a:lnTo>
                  <a:lnTo>
                    <a:pt x="211954" y="34181"/>
                  </a:lnTo>
                  <a:lnTo>
                    <a:pt x="220886" y="35487"/>
                  </a:lnTo>
                  <a:lnTo>
                    <a:pt x="230228" y="36358"/>
                  </a:lnTo>
                  <a:lnTo>
                    <a:pt x="239842" y="36939"/>
                  </a:lnTo>
                  <a:lnTo>
                    <a:pt x="249638" y="38172"/>
                  </a:lnTo>
                  <a:lnTo>
                    <a:pt x="259556" y="39842"/>
                  </a:lnTo>
                  <a:lnTo>
                    <a:pt x="269554" y="41801"/>
                  </a:lnTo>
                  <a:lnTo>
                    <a:pt x="278759" y="43954"/>
                  </a:lnTo>
                  <a:lnTo>
                    <a:pt x="287437" y="46236"/>
                  </a:lnTo>
                  <a:lnTo>
                    <a:pt x="295761" y="48604"/>
                  </a:lnTo>
                  <a:lnTo>
                    <a:pt x="303852" y="50182"/>
                  </a:lnTo>
                  <a:lnTo>
                    <a:pt x="311785" y="51235"/>
                  </a:lnTo>
                  <a:lnTo>
                    <a:pt x="319613" y="51937"/>
                  </a:lnTo>
                  <a:lnTo>
                    <a:pt x="327372" y="52404"/>
                  </a:lnTo>
                  <a:lnTo>
                    <a:pt x="342767" y="52925"/>
                  </a:lnTo>
                  <a:lnTo>
                    <a:pt x="378716" y="53285"/>
                  </a:lnTo>
                  <a:lnTo>
                    <a:pt x="384555" y="53304"/>
                  </a:lnTo>
                  <a:lnTo>
                    <a:pt x="389294" y="54162"/>
                  </a:lnTo>
                  <a:lnTo>
                    <a:pt x="393299" y="55582"/>
                  </a:lnTo>
                  <a:lnTo>
                    <a:pt x="396817" y="57374"/>
                  </a:lnTo>
                  <a:lnTo>
                    <a:pt x="402982" y="59366"/>
                  </a:lnTo>
                  <a:lnTo>
                    <a:pt x="413839" y="60645"/>
                  </a:lnTo>
                  <a:lnTo>
                    <a:pt x="416436" y="61597"/>
                  </a:lnTo>
                  <a:lnTo>
                    <a:pt x="419014" y="63078"/>
                  </a:lnTo>
                  <a:lnTo>
                    <a:pt x="425190" y="67493"/>
                  </a:lnTo>
                  <a:lnTo>
                    <a:pt x="424850" y="67855"/>
                  </a:lnTo>
                  <a:lnTo>
                    <a:pt x="422215" y="68258"/>
                  </a:lnTo>
                  <a:lnTo>
                    <a:pt x="420327" y="69212"/>
                  </a:lnTo>
                  <a:lnTo>
                    <a:pt x="418222" y="70695"/>
                  </a:lnTo>
                  <a:lnTo>
                    <a:pt x="415971" y="72530"/>
                  </a:lnTo>
                  <a:lnTo>
                    <a:pt x="413625" y="73753"/>
                  </a:lnTo>
                  <a:lnTo>
                    <a:pt x="411213" y="74569"/>
                  </a:lnTo>
                  <a:lnTo>
                    <a:pt x="403851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16"/>
            <p:cNvSpPr/>
            <p:nvPr/>
          </p:nvSpPr>
          <p:spPr>
            <a:xfrm>
              <a:off x="4381512" y="4732122"/>
              <a:ext cx="144769" cy="198019"/>
            </a:xfrm>
            <a:custGeom>
              <a:avLst/>
              <a:gdLst/>
              <a:ahLst/>
              <a:cxnLst/>
              <a:rect l="0" t="0" r="0" b="0"/>
              <a:pathLst>
                <a:path w="144769" h="198019">
                  <a:moveTo>
                    <a:pt x="144768" y="22758"/>
                  </a:moveTo>
                  <a:lnTo>
                    <a:pt x="130680" y="8670"/>
                  </a:lnTo>
                  <a:lnTo>
                    <a:pt x="130296" y="7439"/>
                  </a:lnTo>
                  <a:lnTo>
                    <a:pt x="129869" y="3814"/>
                  </a:lnTo>
                  <a:lnTo>
                    <a:pt x="128909" y="2508"/>
                  </a:lnTo>
                  <a:lnTo>
                    <a:pt x="127422" y="1639"/>
                  </a:lnTo>
                  <a:lnTo>
                    <a:pt x="122997" y="241"/>
                  </a:lnTo>
                  <a:lnTo>
                    <a:pt x="120135" y="50"/>
                  </a:lnTo>
                  <a:lnTo>
                    <a:pt x="118185" y="0"/>
                  </a:lnTo>
                  <a:lnTo>
                    <a:pt x="116039" y="812"/>
                  </a:lnTo>
                  <a:lnTo>
                    <a:pt x="113762" y="2201"/>
                  </a:lnTo>
                  <a:lnTo>
                    <a:pt x="111397" y="3973"/>
                  </a:lnTo>
                  <a:lnTo>
                    <a:pt x="108974" y="5155"/>
                  </a:lnTo>
                  <a:lnTo>
                    <a:pt x="106512" y="5942"/>
                  </a:lnTo>
                  <a:lnTo>
                    <a:pt x="104024" y="6468"/>
                  </a:lnTo>
                  <a:lnTo>
                    <a:pt x="100672" y="7664"/>
                  </a:lnTo>
                  <a:lnTo>
                    <a:pt x="96744" y="9309"/>
                  </a:lnTo>
                  <a:lnTo>
                    <a:pt x="92432" y="11252"/>
                  </a:lnTo>
                  <a:lnTo>
                    <a:pt x="88710" y="13394"/>
                  </a:lnTo>
                  <a:lnTo>
                    <a:pt x="85383" y="15669"/>
                  </a:lnTo>
                  <a:lnTo>
                    <a:pt x="82317" y="18032"/>
                  </a:lnTo>
                  <a:lnTo>
                    <a:pt x="78582" y="19607"/>
                  </a:lnTo>
                  <a:lnTo>
                    <a:pt x="74397" y="20658"/>
                  </a:lnTo>
                  <a:lnTo>
                    <a:pt x="69914" y="21358"/>
                  </a:lnTo>
                  <a:lnTo>
                    <a:pt x="65232" y="23518"/>
                  </a:lnTo>
                  <a:lnTo>
                    <a:pt x="60417" y="26651"/>
                  </a:lnTo>
                  <a:lnTo>
                    <a:pt x="55514" y="30433"/>
                  </a:lnTo>
                  <a:lnTo>
                    <a:pt x="51398" y="32955"/>
                  </a:lnTo>
                  <a:lnTo>
                    <a:pt x="47808" y="34637"/>
                  </a:lnTo>
                  <a:lnTo>
                    <a:pt x="44568" y="35757"/>
                  </a:lnTo>
                  <a:lnTo>
                    <a:pt x="40715" y="37351"/>
                  </a:lnTo>
                  <a:lnTo>
                    <a:pt x="36453" y="39260"/>
                  </a:lnTo>
                  <a:lnTo>
                    <a:pt x="31917" y="41379"/>
                  </a:lnTo>
                  <a:lnTo>
                    <a:pt x="28048" y="43638"/>
                  </a:lnTo>
                  <a:lnTo>
                    <a:pt x="24621" y="45992"/>
                  </a:lnTo>
                  <a:lnTo>
                    <a:pt x="21490" y="48407"/>
                  </a:lnTo>
                  <a:lnTo>
                    <a:pt x="18556" y="50864"/>
                  </a:lnTo>
                  <a:lnTo>
                    <a:pt x="15754" y="53349"/>
                  </a:lnTo>
                  <a:lnTo>
                    <a:pt x="10381" y="58368"/>
                  </a:lnTo>
                  <a:lnTo>
                    <a:pt x="5172" y="63420"/>
                  </a:lnTo>
                  <a:lnTo>
                    <a:pt x="3444" y="65953"/>
                  </a:lnTo>
                  <a:lnTo>
                    <a:pt x="1524" y="71025"/>
                  </a:lnTo>
                  <a:lnTo>
                    <a:pt x="443" y="74595"/>
                  </a:lnTo>
                  <a:lnTo>
                    <a:pt x="123" y="79698"/>
                  </a:lnTo>
                  <a:lnTo>
                    <a:pt x="28" y="86572"/>
                  </a:lnTo>
                  <a:lnTo>
                    <a:pt x="0" y="93971"/>
                  </a:lnTo>
                  <a:lnTo>
                    <a:pt x="843" y="96480"/>
                  </a:lnTo>
                  <a:lnTo>
                    <a:pt x="4037" y="101526"/>
                  </a:lnTo>
                  <a:lnTo>
                    <a:pt x="6021" y="106591"/>
                  </a:lnTo>
                  <a:lnTo>
                    <a:pt x="6550" y="109126"/>
                  </a:lnTo>
                  <a:lnTo>
                    <a:pt x="9396" y="114202"/>
                  </a:lnTo>
                  <a:lnTo>
                    <a:pt x="11340" y="116741"/>
                  </a:lnTo>
                  <a:lnTo>
                    <a:pt x="14329" y="119280"/>
                  </a:lnTo>
                  <a:lnTo>
                    <a:pt x="18015" y="121820"/>
                  </a:lnTo>
                  <a:lnTo>
                    <a:pt x="22167" y="124359"/>
                  </a:lnTo>
                  <a:lnTo>
                    <a:pt x="25780" y="127745"/>
                  </a:lnTo>
                  <a:lnTo>
                    <a:pt x="29037" y="131696"/>
                  </a:lnTo>
                  <a:lnTo>
                    <a:pt x="32053" y="136023"/>
                  </a:lnTo>
                  <a:lnTo>
                    <a:pt x="35759" y="139755"/>
                  </a:lnTo>
                  <a:lnTo>
                    <a:pt x="39921" y="143089"/>
                  </a:lnTo>
                  <a:lnTo>
                    <a:pt x="44390" y="146159"/>
                  </a:lnTo>
                  <a:lnTo>
                    <a:pt x="48216" y="149052"/>
                  </a:lnTo>
                  <a:lnTo>
                    <a:pt x="51613" y="151828"/>
                  </a:lnTo>
                  <a:lnTo>
                    <a:pt x="54725" y="154524"/>
                  </a:lnTo>
                  <a:lnTo>
                    <a:pt x="58493" y="158016"/>
                  </a:lnTo>
                  <a:lnTo>
                    <a:pt x="67194" y="166410"/>
                  </a:lnTo>
                  <a:lnTo>
                    <a:pt x="71886" y="170173"/>
                  </a:lnTo>
                  <a:lnTo>
                    <a:pt x="76707" y="173528"/>
                  </a:lnTo>
                  <a:lnTo>
                    <a:pt x="81613" y="176612"/>
                  </a:lnTo>
                  <a:lnTo>
                    <a:pt x="86578" y="179514"/>
                  </a:lnTo>
                  <a:lnTo>
                    <a:pt x="91581" y="182295"/>
                  </a:lnTo>
                  <a:lnTo>
                    <a:pt x="101656" y="187644"/>
                  </a:lnTo>
                  <a:lnTo>
                    <a:pt x="121908" y="1980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4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-619687" y="1471860"/>
            <a:ext cx="9251607" cy="4486837"/>
            <a:chOff x="-619687" y="1471860"/>
            <a:chExt cx="9251607" cy="4486837"/>
          </a:xfrm>
        </p:grpSpPr>
        <p:sp>
          <p:nvSpPr>
            <p:cNvPr id="3" name="SMARTInkAnnotation664"/>
            <p:cNvSpPr/>
            <p:nvPr/>
          </p:nvSpPr>
          <p:spPr>
            <a:xfrm>
              <a:off x="3619823" y="4411980"/>
              <a:ext cx="53018" cy="266216"/>
            </a:xfrm>
            <a:custGeom>
              <a:avLst/>
              <a:gdLst/>
              <a:ahLst/>
              <a:cxnLst/>
              <a:rect l="0" t="0" r="0" b="0"/>
              <a:pathLst>
                <a:path w="53018" h="266216">
                  <a:moveTo>
                    <a:pt x="53017" y="0"/>
                  </a:moveTo>
                  <a:lnTo>
                    <a:pt x="53017" y="34350"/>
                  </a:lnTo>
                  <a:lnTo>
                    <a:pt x="52171" y="36447"/>
                  </a:lnTo>
                  <a:lnTo>
                    <a:pt x="50760" y="38691"/>
                  </a:lnTo>
                  <a:lnTo>
                    <a:pt x="48972" y="41034"/>
                  </a:lnTo>
                  <a:lnTo>
                    <a:pt x="47780" y="43443"/>
                  </a:lnTo>
                  <a:lnTo>
                    <a:pt x="46456" y="48377"/>
                  </a:lnTo>
                  <a:lnTo>
                    <a:pt x="45257" y="51725"/>
                  </a:lnTo>
                  <a:lnTo>
                    <a:pt x="43610" y="55650"/>
                  </a:lnTo>
                  <a:lnTo>
                    <a:pt x="41666" y="59960"/>
                  </a:lnTo>
                  <a:lnTo>
                    <a:pt x="40370" y="64527"/>
                  </a:lnTo>
                  <a:lnTo>
                    <a:pt x="39505" y="69264"/>
                  </a:lnTo>
                  <a:lnTo>
                    <a:pt x="38929" y="74116"/>
                  </a:lnTo>
                  <a:lnTo>
                    <a:pt x="38545" y="79044"/>
                  </a:lnTo>
                  <a:lnTo>
                    <a:pt x="38289" y="84023"/>
                  </a:lnTo>
                  <a:lnTo>
                    <a:pt x="38118" y="89035"/>
                  </a:lnTo>
                  <a:lnTo>
                    <a:pt x="37158" y="94917"/>
                  </a:lnTo>
                  <a:lnTo>
                    <a:pt x="35671" y="101378"/>
                  </a:lnTo>
                  <a:lnTo>
                    <a:pt x="33833" y="108225"/>
                  </a:lnTo>
                  <a:lnTo>
                    <a:pt x="29533" y="122607"/>
                  </a:lnTo>
                  <a:lnTo>
                    <a:pt x="27201" y="129998"/>
                  </a:lnTo>
                  <a:lnTo>
                    <a:pt x="25647" y="137465"/>
                  </a:lnTo>
                  <a:lnTo>
                    <a:pt x="24610" y="144983"/>
                  </a:lnTo>
                  <a:lnTo>
                    <a:pt x="23919" y="152536"/>
                  </a:lnTo>
                  <a:lnTo>
                    <a:pt x="22612" y="160110"/>
                  </a:lnTo>
                  <a:lnTo>
                    <a:pt x="20894" y="167701"/>
                  </a:lnTo>
                  <a:lnTo>
                    <a:pt x="18901" y="175300"/>
                  </a:lnTo>
                  <a:lnTo>
                    <a:pt x="17573" y="182060"/>
                  </a:lnTo>
                  <a:lnTo>
                    <a:pt x="16688" y="188260"/>
                  </a:lnTo>
                  <a:lnTo>
                    <a:pt x="16097" y="194087"/>
                  </a:lnTo>
                  <a:lnTo>
                    <a:pt x="14858" y="199665"/>
                  </a:lnTo>
                  <a:lnTo>
                    <a:pt x="13184" y="205077"/>
                  </a:lnTo>
                  <a:lnTo>
                    <a:pt x="11222" y="210378"/>
                  </a:lnTo>
                  <a:lnTo>
                    <a:pt x="9914" y="215605"/>
                  </a:lnTo>
                  <a:lnTo>
                    <a:pt x="9041" y="220783"/>
                  </a:lnTo>
                  <a:lnTo>
                    <a:pt x="8460" y="225929"/>
                  </a:lnTo>
                  <a:lnTo>
                    <a:pt x="8072" y="231052"/>
                  </a:lnTo>
                  <a:lnTo>
                    <a:pt x="7814" y="236162"/>
                  </a:lnTo>
                  <a:lnTo>
                    <a:pt x="7642" y="241261"/>
                  </a:lnTo>
                  <a:lnTo>
                    <a:pt x="6680" y="245507"/>
                  </a:lnTo>
                  <a:lnTo>
                    <a:pt x="5193" y="249185"/>
                  </a:lnTo>
                  <a:lnTo>
                    <a:pt x="3354" y="252483"/>
                  </a:lnTo>
                  <a:lnTo>
                    <a:pt x="2128" y="255529"/>
                  </a:lnTo>
                  <a:lnTo>
                    <a:pt x="767" y="261171"/>
                  </a:lnTo>
                  <a:lnTo>
                    <a:pt x="0" y="265062"/>
                  </a:lnTo>
                  <a:lnTo>
                    <a:pt x="739" y="265608"/>
                  </a:lnTo>
                  <a:lnTo>
                    <a:pt x="2078" y="265972"/>
                  </a:lnTo>
                  <a:lnTo>
                    <a:pt x="3818" y="266215"/>
                  </a:lnTo>
                  <a:lnTo>
                    <a:pt x="5824" y="264683"/>
                  </a:lnTo>
                  <a:lnTo>
                    <a:pt x="8009" y="261970"/>
                  </a:lnTo>
                  <a:lnTo>
                    <a:pt x="10311" y="258466"/>
                  </a:lnTo>
                  <a:lnTo>
                    <a:pt x="12694" y="254437"/>
                  </a:lnTo>
                  <a:lnTo>
                    <a:pt x="15128" y="250058"/>
                  </a:lnTo>
                  <a:lnTo>
                    <a:pt x="22537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65"/>
            <p:cNvSpPr/>
            <p:nvPr/>
          </p:nvSpPr>
          <p:spPr>
            <a:xfrm>
              <a:off x="3630611" y="4419609"/>
              <a:ext cx="163702" cy="186749"/>
            </a:xfrm>
            <a:custGeom>
              <a:avLst/>
              <a:gdLst/>
              <a:ahLst/>
              <a:cxnLst/>
              <a:rect l="0" t="0" r="0" b="0"/>
              <a:pathLst>
                <a:path w="163702" h="186749">
                  <a:moveTo>
                    <a:pt x="80329" y="53331"/>
                  </a:moveTo>
                  <a:lnTo>
                    <a:pt x="93450" y="20527"/>
                  </a:lnTo>
                  <a:lnTo>
                    <a:pt x="94628" y="15327"/>
                  </a:lnTo>
                  <a:lnTo>
                    <a:pt x="95383" y="9135"/>
                  </a:lnTo>
                  <a:lnTo>
                    <a:pt x="99559" y="4017"/>
                  </a:lnTo>
                  <a:lnTo>
                    <a:pt x="102113" y="1184"/>
                  </a:lnTo>
                  <a:lnTo>
                    <a:pt x="103319" y="786"/>
                  </a:lnTo>
                  <a:lnTo>
                    <a:pt x="106916" y="345"/>
                  </a:lnTo>
                  <a:lnTo>
                    <a:pt x="111336" y="148"/>
                  </a:lnTo>
                  <a:lnTo>
                    <a:pt x="116970" y="61"/>
                  </a:lnTo>
                  <a:lnTo>
                    <a:pt x="135181" y="0"/>
                  </a:lnTo>
                  <a:lnTo>
                    <a:pt x="138064" y="844"/>
                  </a:lnTo>
                  <a:lnTo>
                    <a:pt x="140832" y="2253"/>
                  </a:lnTo>
                  <a:lnTo>
                    <a:pt x="143525" y="4039"/>
                  </a:lnTo>
                  <a:lnTo>
                    <a:pt x="146166" y="6076"/>
                  </a:lnTo>
                  <a:lnTo>
                    <a:pt x="148774" y="8281"/>
                  </a:lnTo>
                  <a:lnTo>
                    <a:pt x="151360" y="10598"/>
                  </a:lnTo>
                  <a:lnTo>
                    <a:pt x="153929" y="12143"/>
                  </a:lnTo>
                  <a:lnTo>
                    <a:pt x="159043" y="13858"/>
                  </a:lnTo>
                  <a:lnTo>
                    <a:pt x="160745" y="16009"/>
                  </a:lnTo>
                  <a:lnTo>
                    <a:pt x="161880" y="19136"/>
                  </a:lnTo>
                  <a:lnTo>
                    <a:pt x="163701" y="28232"/>
                  </a:lnTo>
                  <a:lnTo>
                    <a:pt x="161692" y="33992"/>
                  </a:lnTo>
                  <a:lnTo>
                    <a:pt x="159971" y="37898"/>
                  </a:lnTo>
                  <a:lnTo>
                    <a:pt x="157131" y="41349"/>
                  </a:lnTo>
                  <a:lnTo>
                    <a:pt x="153543" y="44496"/>
                  </a:lnTo>
                  <a:lnTo>
                    <a:pt x="149459" y="47441"/>
                  </a:lnTo>
                  <a:lnTo>
                    <a:pt x="145043" y="50251"/>
                  </a:lnTo>
                  <a:lnTo>
                    <a:pt x="140405" y="52971"/>
                  </a:lnTo>
                  <a:lnTo>
                    <a:pt x="135619" y="55631"/>
                  </a:lnTo>
                  <a:lnTo>
                    <a:pt x="125787" y="60844"/>
                  </a:lnTo>
                  <a:lnTo>
                    <a:pt x="120795" y="63420"/>
                  </a:lnTo>
                  <a:lnTo>
                    <a:pt x="114926" y="65137"/>
                  </a:lnTo>
                  <a:lnTo>
                    <a:pt x="108474" y="66281"/>
                  </a:lnTo>
                  <a:lnTo>
                    <a:pt x="101632" y="67044"/>
                  </a:lnTo>
                  <a:lnTo>
                    <a:pt x="95378" y="68400"/>
                  </a:lnTo>
                  <a:lnTo>
                    <a:pt x="89515" y="70150"/>
                  </a:lnTo>
                  <a:lnTo>
                    <a:pt x="77639" y="74353"/>
                  </a:lnTo>
                  <a:lnTo>
                    <a:pt x="63893" y="79043"/>
                  </a:lnTo>
                  <a:lnTo>
                    <a:pt x="58365" y="80632"/>
                  </a:lnTo>
                  <a:lnTo>
                    <a:pt x="53833" y="81692"/>
                  </a:lnTo>
                  <a:lnTo>
                    <a:pt x="49965" y="82398"/>
                  </a:lnTo>
                  <a:lnTo>
                    <a:pt x="45693" y="82869"/>
                  </a:lnTo>
                  <a:lnTo>
                    <a:pt x="41152" y="83183"/>
                  </a:lnTo>
                  <a:lnTo>
                    <a:pt x="36431" y="83392"/>
                  </a:lnTo>
                  <a:lnTo>
                    <a:pt x="26670" y="83625"/>
                  </a:lnTo>
                  <a:lnTo>
                    <a:pt x="5447" y="83808"/>
                  </a:lnTo>
                  <a:lnTo>
                    <a:pt x="2457" y="86068"/>
                  </a:lnTo>
                  <a:lnTo>
                    <a:pt x="474" y="87855"/>
                  </a:lnTo>
                  <a:lnTo>
                    <a:pt x="0" y="89047"/>
                  </a:lnTo>
                  <a:lnTo>
                    <a:pt x="529" y="89842"/>
                  </a:lnTo>
                  <a:lnTo>
                    <a:pt x="1729" y="90371"/>
                  </a:lnTo>
                  <a:lnTo>
                    <a:pt x="2529" y="91571"/>
                  </a:lnTo>
                  <a:lnTo>
                    <a:pt x="3418" y="95162"/>
                  </a:lnTo>
                  <a:lnTo>
                    <a:pt x="6071" y="99581"/>
                  </a:lnTo>
                  <a:lnTo>
                    <a:pt x="10072" y="104366"/>
                  </a:lnTo>
                  <a:lnTo>
                    <a:pt x="14672" y="109316"/>
                  </a:lnTo>
                  <a:lnTo>
                    <a:pt x="17085" y="112667"/>
                  </a:lnTo>
                  <a:lnTo>
                    <a:pt x="19539" y="116595"/>
                  </a:lnTo>
                  <a:lnTo>
                    <a:pt x="22023" y="120907"/>
                  </a:lnTo>
                  <a:lnTo>
                    <a:pt x="25371" y="124628"/>
                  </a:lnTo>
                  <a:lnTo>
                    <a:pt x="29297" y="127956"/>
                  </a:lnTo>
                  <a:lnTo>
                    <a:pt x="33608" y="131021"/>
                  </a:lnTo>
                  <a:lnTo>
                    <a:pt x="38175" y="134757"/>
                  </a:lnTo>
                  <a:lnTo>
                    <a:pt x="42912" y="138942"/>
                  </a:lnTo>
                  <a:lnTo>
                    <a:pt x="51846" y="147260"/>
                  </a:lnTo>
                  <a:lnTo>
                    <a:pt x="58639" y="153779"/>
                  </a:lnTo>
                  <a:lnTo>
                    <a:pt x="63329" y="156703"/>
                  </a:lnTo>
                  <a:lnTo>
                    <a:pt x="68996" y="159499"/>
                  </a:lnTo>
                  <a:lnTo>
                    <a:pt x="75314" y="162209"/>
                  </a:lnTo>
                  <a:lnTo>
                    <a:pt x="81219" y="165710"/>
                  </a:lnTo>
                  <a:lnTo>
                    <a:pt x="86849" y="169737"/>
                  </a:lnTo>
                  <a:lnTo>
                    <a:pt x="92296" y="174115"/>
                  </a:lnTo>
                  <a:lnTo>
                    <a:pt x="96774" y="177033"/>
                  </a:lnTo>
                  <a:lnTo>
                    <a:pt x="100605" y="178979"/>
                  </a:lnTo>
                  <a:lnTo>
                    <a:pt x="104007" y="180276"/>
                  </a:lnTo>
                  <a:lnTo>
                    <a:pt x="107968" y="181988"/>
                  </a:lnTo>
                  <a:lnTo>
                    <a:pt x="116884" y="186147"/>
                  </a:lnTo>
                  <a:lnTo>
                    <a:pt x="120786" y="186748"/>
                  </a:lnTo>
                  <a:lnTo>
                    <a:pt x="124234" y="186302"/>
                  </a:lnTo>
                  <a:lnTo>
                    <a:pt x="127379" y="185158"/>
                  </a:lnTo>
                  <a:lnTo>
                    <a:pt x="131169" y="183549"/>
                  </a:lnTo>
                  <a:lnTo>
                    <a:pt x="148909" y="1752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666"/>
            <p:cNvSpPr/>
            <p:nvPr/>
          </p:nvSpPr>
          <p:spPr>
            <a:xfrm>
              <a:off x="3764280" y="4435982"/>
              <a:ext cx="121249" cy="189360"/>
            </a:xfrm>
            <a:custGeom>
              <a:avLst/>
              <a:gdLst/>
              <a:ahLst/>
              <a:cxnLst/>
              <a:rect l="0" t="0" r="0" b="0"/>
              <a:pathLst>
                <a:path w="121249" h="189360">
                  <a:moveTo>
                    <a:pt x="83820" y="29338"/>
                  </a:moveTo>
                  <a:lnTo>
                    <a:pt x="91911" y="17203"/>
                  </a:lnTo>
                  <a:lnTo>
                    <a:pt x="95140" y="13628"/>
                  </a:lnTo>
                  <a:lnTo>
                    <a:pt x="98140" y="11245"/>
                  </a:lnTo>
                  <a:lnTo>
                    <a:pt x="104993" y="7420"/>
                  </a:lnTo>
                  <a:lnTo>
                    <a:pt x="119654" y="0"/>
                  </a:lnTo>
                  <a:lnTo>
                    <a:pt x="120409" y="466"/>
                  </a:lnTo>
                  <a:lnTo>
                    <a:pt x="120913" y="1624"/>
                  </a:lnTo>
                  <a:lnTo>
                    <a:pt x="121248" y="3242"/>
                  </a:lnTo>
                  <a:lnTo>
                    <a:pt x="120626" y="6014"/>
                  </a:lnTo>
                  <a:lnTo>
                    <a:pt x="119364" y="9555"/>
                  </a:lnTo>
                  <a:lnTo>
                    <a:pt x="117676" y="13609"/>
                  </a:lnTo>
                  <a:lnTo>
                    <a:pt x="115704" y="17159"/>
                  </a:lnTo>
                  <a:lnTo>
                    <a:pt x="113543" y="20372"/>
                  </a:lnTo>
                  <a:lnTo>
                    <a:pt x="111255" y="23361"/>
                  </a:lnTo>
                  <a:lnTo>
                    <a:pt x="108884" y="27893"/>
                  </a:lnTo>
                  <a:lnTo>
                    <a:pt x="106455" y="33455"/>
                  </a:lnTo>
                  <a:lnTo>
                    <a:pt x="103990" y="39703"/>
                  </a:lnTo>
                  <a:lnTo>
                    <a:pt x="101501" y="45562"/>
                  </a:lnTo>
                  <a:lnTo>
                    <a:pt x="96476" y="56586"/>
                  </a:lnTo>
                  <a:lnTo>
                    <a:pt x="93104" y="62744"/>
                  </a:lnTo>
                  <a:lnTo>
                    <a:pt x="89163" y="69388"/>
                  </a:lnTo>
                  <a:lnTo>
                    <a:pt x="80268" y="83545"/>
                  </a:lnTo>
                  <a:lnTo>
                    <a:pt x="40601" y="143672"/>
                  </a:lnTo>
                  <a:lnTo>
                    <a:pt x="35534" y="150434"/>
                  </a:lnTo>
                  <a:lnTo>
                    <a:pt x="30463" y="156636"/>
                  </a:lnTo>
                  <a:lnTo>
                    <a:pt x="21159" y="167195"/>
                  </a:lnTo>
                  <a:lnTo>
                    <a:pt x="14202" y="174710"/>
                  </a:lnTo>
                  <a:lnTo>
                    <a:pt x="0" y="189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67"/>
            <p:cNvSpPr/>
            <p:nvPr/>
          </p:nvSpPr>
          <p:spPr>
            <a:xfrm>
              <a:off x="3832860" y="4458651"/>
              <a:ext cx="75142" cy="203338"/>
            </a:xfrm>
            <a:custGeom>
              <a:avLst/>
              <a:gdLst/>
              <a:ahLst/>
              <a:cxnLst/>
              <a:rect l="0" t="0" r="0" b="0"/>
              <a:pathLst>
                <a:path w="75142" h="203338">
                  <a:moveTo>
                    <a:pt x="0" y="67629"/>
                  </a:moveTo>
                  <a:lnTo>
                    <a:pt x="16181" y="47403"/>
                  </a:lnTo>
                  <a:lnTo>
                    <a:pt x="21793" y="39751"/>
                  </a:lnTo>
                  <a:lnTo>
                    <a:pt x="26383" y="32957"/>
                  </a:lnTo>
                  <a:lnTo>
                    <a:pt x="30288" y="26735"/>
                  </a:lnTo>
                  <a:lnTo>
                    <a:pt x="32893" y="20893"/>
                  </a:lnTo>
                  <a:lnTo>
                    <a:pt x="34628" y="15304"/>
                  </a:lnTo>
                  <a:lnTo>
                    <a:pt x="35786" y="9886"/>
                  </a:lnTo>
                  <a:lnTo>
                    <a:pt x="37404" y="6273"/>
                  </a:lnTo>
                  <a:lnTo>
                    <a:pt x="39330" y="3865"/>
                  </a:lnTo>
                  <a:lnTo>
                    <a:pt x="41460" y="2260"/>
                  </a:lnTo>
                  <a:lnTo>
                    <a:pt x="43726" y="1189"/>
                  </a:lnTo>
                  <a:lnTo>
                    <a:pt x="46084" y="476"/>
                  </a:lnTo>
                  <a:lnTo>
                    <a:pt x="48503" y="0"/>
                  </a:lnTo>
                  <a:lnTo>
                    <a:pt x="50115" y="530"/>
                  </a:lnTo>
                  <a:lnTo>
                    <a:pt x="51191" y="1729"/>
                  </a:lnTo>
                  <a:lnTo>
                    <a:pt x="51907" y="3376"/>
                  </a:lnTo>
                  <a:lnTo>
                    <a:pt x="53231" y="5320"/>
                  </a:lnTo>
                  <a:lnTo>
                    <a:pt x="54961" y="7463"/>
                  </a:lnTo>
                  <a:lnTo>
                    <a:pt x="56961" y="9738"/>
                  </a:lnTo>
                  <a:lnTo>
                    <a:pt x="58294" y="12948"/>
                  </a:lnTo>
                  <a:lnTo>
                    <a:pt x="59183" y="16782"/>
                  </a:lnTo>
                  <a:lnTo>
                    <a:pt x="59775" y="21031"/>
                  </a:lnTo>
                  <a:lnTo>
                    <a:pt x="60170" y="25557"/>
                  </a:lnTo>
                  <a:lnTo>
                    <a:pt x="60434" y="30267"/>
                  </a:lnTo>
                  <a:lnTo>
                    <a:pt x="60609" y="35101"/>
                  </a:lnTo>
                  <a:lnTo>
                    <a:pt x="61573" y="40017"/>
                  </a:lnTo>
                  <a:lnTo>
                    <a:pt x="63062" y="44987"/>
                  </a:lnTo>
                  <a:lnTo>
                    <a:pt x="64901" y="49994"/>
                  </a:lnTo>
                  <a:lnTo>
                    <a:pt x="66128" y="55873"/>
                  </a:lnTo>
                  <a:lnTo>
                    <a:pt x="66945" y="62331"/>
                  </a:lnTo>
                  <a:lnTo>
                    <a:pt x="67490" y="69177"/>
                  </a:lnTo>
                  <a:lnTo>
                    <a:pt x="67854" y="76280"/>
                  </a:lnTo>
                  <a:lnTo>
                    <a:pt x="68257" y="90948"/>
                  </a:lnTo>
                  <a:lnTo>
                    <a:pt x="68576" y="158876"/>
                  </a:lnTo>
                  <a:lnTo>
                    <a:pt x="68580" y="192699"/>
                  </a:lnTo>
                  <a:lnTo>
                    <a:pt x="69427" y="195035"/>
                  </a:lnTo>
                  <a:lnTo>
                    <a:pt x="70838" y="197440"/>
                  </a:lnTo>
                  <a:lnTo>
                    <a:pt x="75141" y="203337"/>
                  </a:lnTo>
                  <a:lnTo>
                    <a:pt x="73471" y="201886"/>
                  </a:lnTo>
                  <a:lnTo>
                    <a:pt x="71841" y="200313"/>
                  </a:lnTo>
                  <a:lnTo>
                    <a:pt x="70754" y="198418"/>
                  </a:lnTo>
                  <a:lnTo>
                    <a:pt x="69546" y="194055"/>
                  </a:lnTo>
                  <a:lnTo>
                    <a:pt x="68378" y="191706"/>
                  </a:lnTo>
                  <a:lnTo>
                    <a:pt x="66752" y="189294"/>
                  </a:lnTo>
                  <a:lnTo>
                    <a:pt x="60960" y="181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668"/>
            <p:cNvSpPr/>
            <p:nvPr/>
          </p:nvSpPr>
          <p:spPr>
            <a:xfrm>
              <a:off x="3794946" y="4579620"/>
              <a:ext cx="136975" cy="22454"/>
            </a:xfrm>
            <a:custGeom>
              <a:avLst/>
              <a:gdLst/>
              <a:ahLst/>
              <a:cxnLst/>
              <a:rect l="0" t="0" r="0" b="0"/>
              <a:pathLst>
                <a:path w="136975" h="22454">
                  <a:moveTo>
                    <a:pt x="15054" y="7620"/>
                  </a:moveTo>
                  <a:lnTo>
                    <a:pt x="6963" y="11665"/>
                  </a:lnTo>
                  <a:lnTo>
                    <a:pt x="4580" y="13704"/>
                  </a:lnTo>
                  <a:lnTo>
                    <a:pt x="2992" y="15909"/>
                  </a:lnTo>
                  <a:lnTo>
                    <a:pt x="0" y="22453"/>
                  </a:lnTo>
                  <a:lnTo>
                    <a:pt x="785" y="21742"/>
                  </a:lnTo>
                  <a:lnTo>
                    <a:pt x="3914" y="18694"/>
                  </a:lnTo>
                  <a:lnTo>
                    <a:pt x="5934" y="17543"/>
                  </a:lnTo>
                  <a:lnTo>
                    <a:pt x="8128" y="16775"/>
                  </a:lnTo>
                  <a:lnTo>
                    <a:pt x="13686" y="15543"/>
                  </a:lnTo>
                  <a:lnTo>
                    <a:pt x="16704" y="15375"/>
                  </a:lnTo>
                  <a:lnTo>
                    <a:pt x="21714" y="15300"/>
                  </a:lnTo>
                  <a:lnTo>
                    <a:pt x="43536" y="15248"/>
                  </a:lnTo>
                  <a:lnTo>
                    <a:pt x="48436" y="14399"/>
                  </a:lnTo>
                  <a:lnTo>
                    <a:pt x="53395" y="12986"/>
                  </a:lnTo>
                  <a:lnTo>
                    <a:pt x="58395" y="11197"/>
                  </a:lnTo>
                  <a:lnTo>
                    <a:pt x="63422" y="10005"/>
                  </a:lnTo>
                  <a:lnTo>
                    <a:pt x="68466" y="9210"/>
                  </a:lnTo>
                  <a:lnTo>
                    <a:pt x="73521" y="8680"/>
                  </a:lnTo>
                  <a:lnTo>
                    <a:pt x="79433" y="8327"/>
                  </a:lnTo>
                  <a:lnTo>
                    <a:pt x="92773" y="7935"/>
                  </a:lnTo>
                  <a:lnTo>
                    <a:pt x="110519" y="7713"/>
                  </a:lnTo>
                  <a:lnTo>
                    <a:pt x="115951" y="6836"/>
                  </a:lnTo>
                  <a:lnTo>
                    <a:pt x="121265" y="5404"/>
                  </a:lnTo>
                  <a:lnTo>
                    <a:pt x="13697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669"/>
            <p:cNvSpPr/>
            <p:nvPr/>
          </p:nvSpPr>
          <p:spPr>
            <a:xfrm>
              <a:off x="4000500" y="4488180"/>
              <a:ext cx="281941" cy="144295"/>
            </a:xfrm>
            <a:custGeom>
              <a:avLst/>
              <a:gdLst/>
              <a:ahLst/>
              <a:cxnLst/>
              <a:rect l="0" t="0" r="0" b="0"/>
              <a:pathLst>
                <a:path w="281941" h="144295">
                  <a:moveTo>
                    <a:pt x="0" y="0"/>
                  </a:moveTo>
                  <a:lnTo>
                    <a:pt x="4045" y="0"/>
                  </a:lnTo>
                  <a:lnTo>
                    <a:pt x="5237" y="847"/>
                  </a:lnTo>
                  <a:lnTo>
                    <a:pt x="6031" y="2258"/>
                  </a:lnTo>
                  <a:lnTo>
                    <a:pt x="6914" y="6084"/>
                  </a:lnTo>
                  <a:lnTo>
                    <a:pt x="7150" y="8289"/>
                  </a:lnTo>
                  <a:lnTo>
                    <a:pt x="7306" y="10606"/>
                  </a:lnTo>
                  <a:lnTo>
                    <a:pt x="7410" y="13844"/>
                  </a:lnTo>
                  <a:lnTo>
                    <a:pt x="7527" y="21957"/>
                  </a:lnTo>
                  <a:lnTo>
                    <a:pt x="6711" y="26492"/>
                  </a:lnTo>
                  <a:lnTo>
                    <a:pt x="5321" y="31208"/>
                  </a:lnTo>
                  <a:lnTo>
                    <a:pt x="3547" y="36045"/>
                  </a:lnTo>
                  <a:lnTo>
                    <a:pt x="3212" y="40964"/>
                  </a:lnTo>
                  <a:lnTo>
                    <a:pt x="3834" y="45935"/>
                  </a:lnTo>
                  <a:lnTo>
                    <a:pt x="5096" y="50943"/>
                  </a:lnTo>
                  <a:lnTo>
                    <a:pt x="5091" y="56823"/>
                  </a:lnTo>
                  <a:lnTo>
                    <a:pt x="4240" y="63282"/>
                  </a:lnTo>
                  <a:lnTo>
                    <a:pt x="2827" y="70128"/>
                  </a:lnTo>
                  <a:lnTo>
                    <a:pt x="1885" y="76385"/>
                  </a:lnTo>
                  <a:lnTo>
                    <a:pt x="1257" y="82251"/>
                  </a:lnTo>
                  <a:lnTo>
                    <a:pt x="838" y="87854"/>
                  </a:lnTo>
                  <a:lnTo>
                    <a:pt x="559" y="93282"/>
                  </a:lnTo>
                  <a:lnTo>
                    <a:pt x="248" y="103830"/>
                  </a:lnTo>
                  <a:lnTo>
                    <a:pt x="9" y="136479"/>
                  </a:lnTo>
                  <a:lnTo>
                    <a:pt x="1" y="144294"/>
                  </a:lnTo>
                  <a:lnTo>
                    <a:pt x="4046" y="140591"/>
                  </a:lnTo>
                  <a:lnTo>
                    <a:pt x="5237" y="138600"/>
                  </a:lnTo>
                  <a:lnTo>
                    <a:pt x="6561" y="134131"/>
                  </a:lnTo>
                  <a:lnTo>
                    <a:pt x="6914" y="131754"/>
                  </a:lnTo>
                  <a:lnTo>
                    <a:pt x="7150" y="129323"/>
                  </a:lnTo>
                  <a:lnTo>
                    <a:pt x="7306" y="126855"/>
                  </a:lnTo>
                  <a:lnTo>
                    <a:pt x="8258" y="124364"/>
                  </a:lnTo>
                  <a:lnTo>
                    <a:pt x="9739" y="121855"/>
                  </a:lnTo>
                  <a:lnTo>
                    <a:pt x="11572" y="119337"/>
                  </a:lnTo>
                  <a:lnTo>
                    <a:pt x="13642" y="115965"/>
                  </a:lnTo>
                  <a:lnTo>
                    <a:pt x="15868" y="112023"/>
                  </a:lnTo>
                  <a:lnTo>
                    <a:pt x="18198" y="107702"/>
                  </a:lnTo>
                  <a:lnTo>
                    <a:pt x="19753" y="103975"/>
                  </a:lnTo>
                  <a:lnTo>
                    <a:pt x="20788" y="100643"/>
                  </a:lnTo>
                  <a:lnTo>
                    <a:pt x="21479" y="97575"/>
                  </a:lnTo>
                  <a:lnTo>
                    <a:pt x="22786" y="94684"/>
                  </a:lnTo>
                  <a:lnTo>
                    <a:pt x="24504" y="91909"/>
                  </a:lnTo>
                  <a:lnTo>
                    <a:pt x="26496" y="89213"/>
                  </a:lnTo>
                  <a:lnTo>
                    <a:pt x="28670" y="85722"/>
                  </a:lnTo>
                  <a:lnTo>
                    <a:pt x="30967" y="81701"/>
                  </a:lnTo>
                  <a:lnTo>
                    <a:pt x="36692" y="71172"/>
                  </a:lnTo>
                  <a:lnTo>
                    <a:pt x="37474" y="67474"/>
                  </a:lnTo>
                  <a:lnTo>
                    <a:pt x="37683" y="65303"/>
                  </a:lnTo>
                  <a:lnTo>
                    <a:pt x="38668" y="63855"/>
                  </a:lnTo>
                  <a:lnTo>
                    <a:pt x="40172" y="62890"/>
                  </a:lnTo>
                  <a:lnTo>
                    <a:pt x="44101" y="61818"/>
                  </a:lnTo>
                  <a:lnTo>
                    <a:pt x="48670" y="61342"/>
                  </a:lnTo>
                  <a:lnTo>
                    <a:pt x="50226" y="62061"/>
                  </a:lnTo>
                  <a:lnTo>
                    <a:pt x="51265" y="63387"/>
                  </a:lnTo>
                  <a:lnTo>
                    <a:pt x="51957" y="65118"/>
                  </a:lnTo>
                  <a:lnTo>
                    <a:pt x="53264" y="66272"/>
                  </a:lnTo>
                  <a:lnTo>
                    <a:pt x="54983" y="67042"/>
                  </a:lnTo>
                  <a:lnTo>
                    <a:pt x="56976" y="67554"/>
                  </a:lnTo>
                  <a:lnTo>
                    <a:pt x="59150" y="69589"/>
                  </a:lnTo>
                  <a:lnTo>
                    <a:pt x="61447" y="72640"/>
                  </a:lnTo>
                  <a:lnTo>
                    <a:pt x="63825" y="76367"/>
                  </a:lnTo>
                  <a:lnTo>
                    <a:pt x="66256" y="79698"/>
                  </a:lnTo>
                  <a:lnTo>
                    <a:pt x="68724" y="82765"/>
                  </a:lnTo>
                  <a:lnTo>
                    <a:pt x="71216" y="85657"/>
                  </a:lnTo>
                  <a:lnTo>
                    <a:pt x="72878" y="88431"/>
                  </a:lnTo>
                  <a:lnTo>
                    <a:pt x="73985" y="91128"/>
                  </a:lnTo>
                  <a:lnTo>
                    <a:pt x="74723" y="93772"/>
                  </a:lnTo>
                  <a:lnTo>
                    <a:pt x="76909" y="97228"/>
                  </a:lnTo>
                  <a:lnTo>
                    <a:pt x="80060" y="101225"/>
                  </a:lnTo>
                  <a:lnTo>
                    <a:pt x="83853" y="105583"/>
                  </a:lnTo>
                  <a:lnTo>
                    <a:pt x="86382" y="109336"/>
                  </a:lnTo>
                  <a:lnTo>
                    <a:pt x="88068" y="112684"/>
                  </a:lnTo>
                  <a:lnTo>
                    <a:pt x="89192" y="115762"/>
                  </a:lnTo>
                  <a:lnTo>
                    <a:pt x="90788" y="118662"/>
                  </a:lnTo>
                  <a:lnTo>
                    <a:pt x="92699" y="121441"/>
                  </a:lnTo>
                  <a:lnTo>
                    <a:pt x="94819" y="124141"/>
                  </a:lnTo>
                  <a:lnTo>
                    <a:pt x="97079" y="125940"/>
                  </a:lnTo>
                  <a:lnTo>
                    <a:pt x="99433" y="127140"/>
                  </a:lnTo>
                  <a:lnTo>
                    <a:pt x="104306" y="128474"/>
                  </a:lnTo>
                  <a:lnTo>
                    <a:pt x="111809" y="129224"/>
                  </a:lnTo>
                  <a:lnTo>
                    <a:pt x="116861" y="129400"/>
                  </a:lnTo>
                  <a:lnTo>
                    <a:pt x="124188" y="127220"/>
                  </a:lnTo>
                  <a:lnTo>
                    <a:pt x="132241" y="123429"/>
                  </a:lnTo>
                  <a:lnTo>
                    <a:pt x="138643" y="118922"/>
                  </a:lnTo>
                  <a:lnTo>
                    <a:pt x="142382" y="116535"/>
                  </a:lnTo>
                  <a:lnTo>
                    <a:pt x="146568" y="114096"/>
                  </a:lnTo>
                  <a:lnTo>
                    <a:pt x="151052" y="111625"/>
                  </a:lnTo>
                  <a:lnTo>
                    <a:pt x="155735" y="108282"/>
                  </a:lnTo>
                  <a:lnTo>
                    <a:pt x="160550" y="104362"/>
                  </a:lnTo>
                  <a:lnTo>
                    <a:pt x="165453" y="100055"/>
                  </a:lnTo>
                  <a:lnTo>
                    <a:pt x="170415" y="95490"/>
                  </a:lnTo>
                  <a:lnTo>
                    <a:pt x="180445" y="85902"/>
                  </a:lnTo>
                  <a:lnTo>
                    <a:pt x="184643" y="80975"/>
                  </a:lnTo>
                  <a:lnTo>
                    <a:pt x="188289" y="75997"/>
                  </a:lnTo>
                  <a:lnTo>
                    <a:pt x="191566" y="70985"/>
                  </a:lnTo>
                  <a:lnTo>
                    <a:pt x="195444" y="65950"/>
                  </a:lnTo>
                  <a:lnTo>
                    <a:pt x="199722" y="60899"/>
                  </a:lnTo>
                  <a:lnTo>
                    <a:pt x="204269" y="55840"/>
                  </a:lnTo>
                  <a:lnTo>
                    <a:pt x="208145" y="50774"/>
                  </a:lnTo>
                  <a:lnTo>
                    <a:pt x="211577" y="45703"/>
                  </a:lnTo>
                  <a:lnTo>
                    <a:pt x="214711" y="40628"/>
                  </a:lnTo>
                  <a:lnTo>
                    <a:pt x="218494" y="35552"/>
                  </a:lnTo>
                  <a:lnTo>
                    <a:pt x="222710" y="30475"/>
                  </a:lnTo>
                  <a:lnTo>
                    <a:pt x="231061" y="21164"/>
                  </a:lnTo>
                  <a:lnTo>
                    <a:pt x="237596" y="14204"/>
                  </a:lnTo>
                  <a:lnTo>
                    <a:pt x="249853" y="1637"/>
                  </a:lnTo>
                  <a:lnTo>
                    <a:pt x="251235" y="1092"/>
                  </a:lnTo>
                  <a:lnTo>
                    <a:pt x="257226" y="323"/>
                  </a:lnTo>
                  <a:lnTo>
                    <a:pt x="261925" y="144"/>
                  </a:lnTo>
                  <a:lnTo>
                    <a:pt x="263517" y="943"/>
                  </a:lnTo>
                  <a:lnTo>
                    <a:pt x="264577" y="2322"/>
                  </a:lnTo>
                  <a:lnTo>
                    <a:pt x="265285" y="4088"/>
                  </a:lnTo>
                  <a:lnTo>
                    <a:pt x="266071" y="8308"/>
                  </a:lnTo>
                  <a:lnTo>
                    <a:pt x="266281" y="10618"/>
                  </a:lnTo>
                  <a:lnTo>
                    <a:pt x="266421" y="13852"/>
                  </a:lnTo>
                  <a:lnTo>
                    <a:pt x="266576" y="21961"/>
                  </a:lnTo>
                  <a:lnTo>
                    <a:pt x="266664" y="36046"/>
                  </a:lnTo>
                  <a:lnTo>
                    <a:pt x="267522" y="40964"/>
                  </a:lnTo>
                  <a:lnTo>
                    <a:pt x="268942" y="45936"/>
                  </a:lnTo>
                  <a:lnTo>
                    <a:pt x="270735" y="50944"/>
                  </a:lnTo>
                  <a:lnTo>
                    <a:pt x="271929" y="55976"/>
                  </a:lnTo>
                  <a:lnTo>
                    <a:pt x="272726" y="61024"/>
                  </a:lnTo>
                  <a:lnTo>
                    <a:pt x="273258" y="66083"/>
                  </a:lnTo>
                  <a:lnTo>
                    <a:pt x="273612" y="71149"/>
                  </a:lnTo>
                  <a:lnTo>
                    <a:pt x="273848" y="76219"/>
                  </a:lnTo>
                  <a:lnTo>
                    <a:pt x="274110" y="86369"/>
                  </a:lnTo>
                  <a:lnTo>
                    <a:pt x="274227" y="96524"/>
                  </a:lnTo>
                  <a:lnTo>
                    <a:pt x="273412" y="100756"/>
                  </a:lnTo>
                  <a:lnTo>
                    <a:pt x="272021" y="104424"/>
                  </a:lnTo>
                  <a:lnTo>
                    <a:pt x="270247" y="107717"/>
                  </a:lnTo>
                  <a:lnTo>
                    <a:pt x="269911" y="111604"/>
                  </a:lnTo>
                  <a:lnTo>
                    <a:pt x="270534" y="115889"/>
                  </a:lnTo>
                  <a:lnTo>
                    <a:pt x="274099" y="128741"/>
                  </a:lnTo>
                  <a:lnTo>
                    <a:pt x="275019" y="129008"/>
                  </a:lnTo>
                  <a:lnTo>
                    <a:pt x="28194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670"/>
            <p:cNvSpPr/>
            <p:nvPr/>
          </p:nvSpPr>
          <p:spPr>
            <a:xfrm>
              <a:off x="4457700" y="4579620"/>
              <a:ext cx="53242" cy="53327"/>
            </a:xfrm>
            <a:custGeom>
              <a:avLst/>
              <a:gdLst/>
              <a:ahLst/>
              <a:cxnLst/>
              <a:rect l="0" t="0" r="0" b="0"/>
              <a:pathLst>
                <a:path w="53242" h="53327">
                  <a:moveTo>
                    <a:pt x="0" y="0"/>
                  </a:moveTo>
                  <a:lnTo>
                    <a:pt x="36849" y="36849"/>
                  </a:lnTo>
                  <a:lnTo>
                    <a:pt x="39806" y="40653"/>
                  </a:lnTo>
                  <a:lnTo>
                    <a:pt x="41778" y="44036"/>
                  </a:lnTo>
                  <a:lnTo>
                    <a:pt x="44941" y="51502"/>
                  </a:lnTo>
                  <a:lnTo>
                    <a:pt x="46047" y="52115"/>
                  </a:lnTo>
                  <a:lnTo>
                    <a:pt x="47631" y="52524"/>
                  </a:lnTo>
                  <a:lnTo>
                    <a:pt x="53241" y="53326"/>
                  </a:lnTo>
                  <a:lnTo>
                    <a:pt x="49265" y="49291"/>
                  </a:lnTo>
                  <a:lnTo>
                    <a:pt x="48083" y="47254"/>
                  </a:lnTo>
                  <a:lnTo>
                    <a:pt x="47296" y="45049"/>
                  </a:lnTo>
                  <a:lnTo>
                    <a:pt x="4572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671"/>
            <p:cNvSpPr/>
            <p:nvPr/>
          </p:nvSpPr>
          <p:spPr>
            <a:xfrm>
              <a:off x="1295403" y="1752600"/>
              <a:ext cx="510538" cy="68581"/>
            </a:xfrm>
            <a:custGeom>
              <a:avLst/>
              <a:gdLst/>
              <a:ahLst/>
              <a:cxnLst/>
              <a:rect l="0" t="0" r="0" b="0"/>
              <a:pathLst>
                <a:path w="510538" h="68581">
                  <a:moveTo>
                    <a:pt x="38097" y="68580"/>
                  </a:moveTo>
                  <a:lnTo>
                    <a:pt x="30007" y="64535"/>
                  </a:lnTo>
                  <a:lnTo>
                    <a:pt x="26777" y="62497"/>
                  </a:lnTo>
                  <a:lnTo>
                    <a:pt x="23777" y="60291"/>
                  </a:lnTo>
                  <a:lnTo>
                    <a:pt x="20930" y="57974"/>
                  </a:lnTo>
                  <a:lnTo>
                    <a:pt x="19033" y="55583"/>
                  </a:lnTo>
                  <a:lnTo>
                    <a:pt x="17768" y="53142"/>
                  </a:lnTo>
                  <a:lnTo>
                    <a:pt x="16924" y="50668"/>
                  </a:lnTo>
                  <a:lnTo>
                    <a:pt x="15515" y="48172"/>
                  </a:lnTo>
                  <a:lnTo>
                    <a:pt x="13729" y="45661"/>
                  </a:lnTo>
                  <a:lnTo>
                    <a:pt x="8825" y="39594"/>
                  </a:lnTo>
                  <a:lnTo>
                    <a:pt x="7575" y="38249"/>
                  </a:lnTo>
                  <a:lnTo>
                    <a:pt x="43" y="30527"/>
                  </a:lnTo>
                  <a:lnTo>
                    <a:pt x="0" y="30483"/>
                  </a:lnTo>
                  <a:lnTo>
                    <a:pt x="11569" y="18908"/>
                  </a:lnTo>
                  <a:lnTo>
                    <a:pt x="13639" y="17685"/>
                  </a:lnTo>
                  <a:lnTo>
                    <a:pt x="18196" y="16327"/>
                  </a:lnTo>
                  <a:lnTo>
                    <a:pt x="33257" y="15455"/>
                  </a:lnTo>
                  <a:lnTo>
                    <a:pt x="47520" y="15283"/>
                  </a:lnTo>
                  <a:lnTo>
                    <a:pt x="51999" y="15268"/>
                  </a:lnTo>
                  <a:lnTo>
                    <a:pt x="56679" y="14412"/>
                  </a:lnTo>
                  <a:lnTo>
                    <a:pt x="61492" y="12995"/>
                  </a:lnTo>
                  <a:lnTo>
                    <a:pt x="66393" y="11203"/>
                  </a:lnTo>
                  <a:lnTo>
                    <a:pt x="76355" y="9213"/>
                  </a:lnTo>
                  <a:lnTo>
                    <a:pt x="87274" y="8328"/>
                  </a:lnTo>
                  <a:lnTo>
                    <a:pt x="100594" y="7935"/>
                  </a:lnTo>
                  <a:lnTo>
                    <a:pt x="125450" y="7682"/>
                  </a:lnTo>
                  <a:lnTo>
                    <a:pt x="235232" y="7620"/>
                  </a:lnTo>
                  <a:lnTo>
                    <a:pt x="243181" y="8467"/>
                  </a:lnTo>
                  <a:lnTo>
                    <a:pt x="251019" y="9878"/>
                  </a:lnTo>
                  <a:lnTo>
                    <a:pt x="258785" y="11665"/>
                  </a:lnTo>
                  <a:lnTo>
                    <a:pt x="274188" y="13651"/>
                  </a:lnTo>
                  <a:lnTo>
                    <a:pt x="289499" y="14534"/>
                  </a:lnTo>
                  <a:lnTo>
                    <a:pt x="304771" y="14926"/>
                  </a:lnTo>
                  <a:lnTo>
                    <a:pt x="486602" y="15240"/>
                  </a:lnTo>
                  <a:lnTo>
                    <a:pt x="489500" y="14394"/>
                  </a:lnTo>
                  <a:lnTo>
                    <a:pt x="491433" y="12982"/>
                  </a:lnTo>
                  <a:lnTo>
                    <a:pt x="492721" y="11195"/>
                  </a:lnTo>
                  <a:lnTo>
                    <a:pt x="494426" y="10003"/>
                  </a:lnTo>
                  <a:lnTo>
                    <a:pt x="498579" y="8679"/>
                  </a:lnTo>
                  <a:lnTo>
                    <a:pt x="500872" y="7480"/>
                  </a:lnTo>
                  <a:lnTo>
                    <a:pt x="503247" y="5833"/>
                  </a:lnTo>
                  <a:lnTo>
                    <a:pt x="5105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672"/>
            <p:cNvSpPr/>
            <p:nvPr/>
          </p:nvSpPr>
          <p:spPr>
            <a:xfrm>
              <a:off x="1783080" y="1623060"/>
              <a:ext cx="143237" cy="220981"/>
            </a:xfrm>
            <a:custGeom>
              <a:avLst/>
              <a:gdLst/>
              <a:ahLst/>
              <a:cxnLst/>
              <a:rect l="0" t="0" r="0" b="0"/>
              <a:pathLst>
                <a:path w="143237" h="220981">
                  <a:moveTo>
                    <a:pt x="22860" y="0"/>
                  </a:moveTo>
                  <a:lnTo>
                    <a:pt x="7675" y="7593"/>
                  </a:lnTo>
                  <a:lnTo>
                    <a:pt x="11681" y="11657"/>
                  </a:lnTo>
                  <a:lnTo>
                    <a:pt x="13714" y="12852"/>
                  </a:lnTo>
                  <a:lnTo>
                    <a:pt x="15917" y="13648"/>
                  </a:lnTo>
                  <a:lnTo>
                    <a:pt x="18231" y="14178"/>
                  </a:lnTo>
                  <a:lnTo>
                    <a:pt x="21467" y="15379"/>
                  </a:lnTo>
                  <a:lnTo>
                    <a:pt x="25318" y="17026"/>
                  </a:lnTo>
                  <a:lnTo>
                    <a:pt x="29579" y="18971"/>
                  </a:lnTo>
                  <a:lnTo>
                    <a:pt x="33266" y="21114"/>
                  </a:lnTo>
                  <a:lnTo>
                    <a:pt x="36571" y="23389"/>
                  </a:lnTo>
                  <a:lnTo>
                    <a:pt x="39620" y="25753"/>
                  </a:lnTo>
                  <a:lnTo>
                    <a:pt x="43347" y="28175"/>
                  </a:lnTo>
                  <a:lnTo>
                    <a:pt x="47525" y="30637"/>
                  </a:lnTo>
                  <a:lnTo>
                    <a:pt x="52003" y="33125"/>
                  </a:lnTo>
                  <a:lnTo>
                    <a:pt x="61495" y="38147"/>
                  </a:lnTo>
                  <a:lnTo>
                    <a:pt x="66397" y="40671"/>
                  </a:lnTo>
                  <a:lnTo>
                    <a:pt x="71358" y="44048"/>
                  </a:lnTo>
                  <a:lnTo>
                    <a:pt x="76359" y="47991"/>
                  </a:lnTo>
                  <a:lnTo>
                    <a:pt x="81386" y="52314"/>
                  </a:lnTo>
                  <a:lnTo>
                    <a:pt x="86431" y="56043"/>
                  </a:lnTo>
                  <a:lnTo>
                    <a:pt x="91487" y="59375"/>
                  </a:lnTo>
                  <a:lnTo>
                    <a:pt x="96551" y="62444"/>
                  </a:lnTo>
                  <a:lnTo>
                    <a:pt x="101621" y="65336"/>
                  </a:lnTo>
                  <a:lnTo>
                    <a:pt x="111769" y="70807"/>
                  </a:lnTo>
                  <a:lnTo>
                    <a:pt x="116000" y="74298"/>
                  </a:lnTo>
                  <a:lnTo>
                    <a:pt x="119666" y="78319"/>
                  </a:lnTo>
                  <a:lnTo>
                    <a:pt x="122958" y="82692"/>
                  </a:lnTo>
                  <a:lnTo>
                    <a:pt x="125999" y="86455"/>
                  </a:lnTo>
                  <a:lnTo>
                    <a:pt x="128872" y="89810"/>
                  </a:lnTo>
                  <a:lnTo>
                    <a:pt x="131635" y="92893"/>
                  </a:lnTo>
                  <a:lnTo>
                    <a:pt x="134324" y="96642"/>
                  </a:lnTo>
                  <a:lnTo>
                    <a:pt x="136962" y="100835"/>
                  </a:lnTo>
                  <a:lnTo>
                    <a:pt x="139568" y="105323"/>
                  </a:lnTo>
                  <a:lnTo>
                    <a:pt x="141306" y="109162"/>
                  </a:lnTo>
                  <a:lnTo>
                    <a:pt x="143236" y="115685"/>
                  </a:lnTo>
                  <a:lnTo>
                    <a:pt x="142904" y="119457"/>
                  </a:lnTo>
                  <a:lnTo>
                    <a:pt x="141836" y="123665"/>
                  </a:lnTo>
                  <a:lnTo>
                    <a:pt x="140278" y="128163"/>
                  </a:lnTo>
                  <a:lnTo>
                    <a:pt x="138392" y="132009"/>
                  </a:lnTo>
                  <a:lnTo>
                    <a:pt x="131693" y="142313"/>
                  </a:lnTo>
                  <a:lnTo>
                    <a:pt x="129282" y="146522"/>
                  </a:lnTo>
                  <a:lnTo>
                    <a:pt x="126828" y="151021"/>
                  </a:lnTo>
                  <a:lnTo>
                    <a:pt x="123499" y="154868"/>
                  </a:lnTo>
                  <a:lnTo>
                    <a:pt x="119586" y="158278"/>
                  </a:lnTo>
                  <a:lnTo>
                    <a:pt x="115284" y="161399"/>
                  </a:lnTo>
                  <a:lnTo>
                    <a:pt x="110723" y="165173"/>
                  </a:lnTo>
                  <a:lnTo>
                    <a:pt x="105989" y="169382"/>
                  </a:lnTo>
                  <a:lnTo>
                    <a:pt x="101139" y="173881"/>
                  </a:lnTo>
                  <a:lnTo>
                    <a:pt x="95366" y="177728"/>
                  </a:lnTo>
                  <a:lnTo>
                    <a:pt x="88978" y="181138"/>
                  </a:lnTo>
                  <a:lnTo>
                    <a:pt x="82179" y="184259"/>
                  </a:lnTo>
                  <a:lnTo>
                    <a:pt x="75952" y="188033"/>
                  </a:lnTo>
                  <a:lnTo>
                    <a:pt x="70109" y="192242"/>
                  </a:lnTo>
                  <a:lnTo>
                    <a:pt x="64519" y="196741"/>
                  </a:lnTo>
                  <a:lnTo>
                    <a:pt x="59099" y="200587"/>
                  </a:lnTo>
                  <a:lnTo>
                    <a:pt x="53793" y="203998"/>
                  </a:lnTo>
                  <a:lnTo>
                    <a:pt x="48562" y="207119"/>
                  </a:lnTo>
                  <a:lnTo>
                    <a:pt x="43382" y="210046"/>
                  </a:lnTo>
                  <a:lnTo>
                    <a:pt x="33110" y="215556"/>
                  </a:lnTo>
                  <a:lnTo>
                    <a:pt x="28000" y="217364"/>
                  </a:lnTo>
                  <a:lnTo>
                    <a:pt x="22900" y="218569"/>
                  </a:lnTo>
                  <a:lnTo>
                    <a:pt x="17807" y="219373"/>
                  </a:lnTo>
                  <a:lnTo>
                    <a:pt x="13564" y="219909"/>
                  </a:lnTo>
                  <a:lnTo>
                    <a:pt x="9890" y="220266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73"/>
            <p:cNvSpPr/>
            <p:nvPr/>
          </p:nvSpPr>
          <p:spPr>
            <a:xfrm>
              <a:off x="1441696" y="3413760"/>
              <a:ext cx="470925" cy="52713"/>
            </a:xfrm>
            <a:custGeom>
              <a:avLst/>
              <a:gdLst/>
              <a:ahLst/>
              <a:cxnLst/>
              <a:rect l="0" t="0" r="0" b="0"/>
              <a:pathLst>
                <a:path w="470925" h="52713">
                  <a:moveTo>
                    <a:pt x="6104" y="38100"/>
                  </a:moveTo>
                  <a:lnTo>
                    <a:pt x="10150" y="46190"/>
                  </a:lnTo>
                  <a:lnTo>
                    <a:pt x="12188" y="48574"/>
                  </a:lnTo>
                  <a:lnTo>
                    <a:pt x="14393" y="50162"/>
                  </a:lnTo>
                  <a:lnTo>
                    <a:pt x="16710" y="51222"/>
                  </a:lnTo>
                  <a:lnTo>
                    <a:pt x="21542" y="52398"/>
                  </a:lnTo>
                  <a:lnTo>
                    <a:pt x="24016" y="52712"/>
                  </a:lnTo>
                  <a:lnTo>
                    <a:pt x="23126" y="52075"/>
                  </a:lnTo>
                  <a:lnTo>
                    <a:pt x="19992" y="50803"/>
                  </a:lnTo>
                  <a:lnTo>
                    <a:pt x="15363" y="49109"/>
                  </a:lnTo>
                  <a:lnTo>
                    <a:pt x="10583" y="47133"/>
                  </a:lnTo>
                  <a:lnTo>
                    <a:pt x="5703" y="44968"/>
                  </a:lnTo>
                  <a:lnTo>
                    <a:pt x="757" y="42679"/>
                  </a:lnTo>
                  <a:lnTo>
                    <a:pt x="0" y="40306"/>
                  </a:lnTo>
                  <a:lnTo>
                    <a:pt x="2035" y="37877"/>
                  </a:lnTo>
                  <a:lnTo>
                    <a:pt x="5931" y="35412"/>
                  </a:lnTo>
                  <a:lnTo>
                    <a:pt x="12762" y="33768"/>
                  </a:lnTo>
                  <a:lnTo>
                    <a:pt x="21549" y="32672"/>
                  </a:lnTo>
                  <a:lnTo>
                    <a:pt x="31641" y="31941"/>
                  </a:lnTo>
                  <a:lnTo>
                    <a:pt x="41756" y="30607"/>
                  </a:lnTo>
                  <a:lnTo>
                    <a:pt x="51885" y="28872"/>
                  </a:lnTo>
                  <a:lnTo>
                    <a:pt x="62025" y="26868"/>
                  </a:lnTo>
                  <a:lnTo>
                    <a:pt x="73018" y="25532"/>
                  </a:lnTo>
                  <a:lnTo>
                    <a:pt x="84580" y="24641"/>
                  </a:lnTo>
                  <a:lnTo>
                    <a:pt x="96522" y="24048"/>
                  </a:lnTo>
                  <a:lnTo>
                    <a:pt x="108715" y="22805"/>
                  </a:lnTo>
                  <a:lnTo>
                    <a:pt x="121078" y="21130"/>
                  </a:lnTo>
                  <a:lnTo>
                    <a:pt x="175383" y="12358"/>
                  </a:lnTo>
                  <a:lnTo>
                    <a:pt x="189230" y="10779"/>
                  </a:lnTo>
                  <a:lnTo>
                    <a:pt x="202695" y="9726"/>
                  </a:lnTo>
                  <a:lnTo>
                    <a:pt x="215905" y="9024"/>
                  </a:lnTo>
                  <a:lnTo>
                    <a:pt x="241871" y="8244"/>
                  </a:lnTo>
                  <a:lnTo>
                    <a:pt x="293035" y="7743"/>
                  </a:lnTo>
                  <a:lnTo>
                    <a:pt x="304918" y="6856"/>
                  </a:lnTo>
                  <a:lnTo>
                    <a:pt x="316227" y="5417"/>
                  </a:lnTo>
                  <a:lnTo>
                    <a:pt x="327152" y="3612"/>
                  </a:lnTo>
                  <a:lnTo>
                    <a:pt x="337823" y="2408"/>
                  </a:lnTo>
                  <a:lnTo>
                    <a:pt x="348323" y="1605"/>
                  </a:lnTo>
                  <a:lnTo>
                    <a:pt x="368175" y="714"/>
                  </a:lnTo>
                  <a:lnTo>
                    <a:pt x="393631" y="211"/>
                  </a:lnTo>
                  <a:lnTo>
                    <a:pt x="409479" y="94"/>
                  </a:lnTo>
                  <a:lnTo>
                    <a:pt x="416414" y="909"/>
                  </a:lnTo>
                  <a:lnTo>
                    <a:pt x="422731" y="2300"/>
                  </a:lnTo>
                  <a:lnTo>
                    <a:pt x="428635" y="4073"/>
                  </a:lnTo>
                  <a:lnTo>
                    <a:pt x="434265" y="4409"/>
                  </a:lnTo>
                  <a:lnTo>
                    <a:pt x="439711" y="3786"/>
                  </a:lnTo>
                  <a:lnTo>
                    <a:pt x="445036" y="2524"/>
                  </a:lnTo>
                  <a:lnTo>
                    <a:pt x="453209" y="1122"/>
                  </a:lnTo>
                  <a:lnTo>
                    <a:pt x="462571" y="332"/>
                  </a:lnTo>
                  <a:lnTo>
                    <a:pt x="4709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674"/>
            <p:cNvSpPr/>
            <p:nvPr/>
          </p:nvSpPr>
          <p:spPr>
            <a:xfrm>
              <a:off x="1821180" y="3253740"/>
              <a:ext cx="231983" cy="220981"/>
            </a:xfrm>
            <a:custGeom>
              <a:avLst/>
              <a:gdLst/>
              <a:ahLst/>
              <a:cxnLst/>
              <a:rect l="0" t="0" r="0" b="0"/>
              <a:pathLst>
                <a:path w="231983" h="220981">
                  <a:moveTo>
                    <a:pt x="137160" y="0"/>
                  </a:moveTo>
                  <a:lnTo>
                    <a:pt x="149296" y="8091"/>
                  </a:lnTo>
                  <a:lnTo>
                    <a:pt x="152871" y="11320"/>
                  </a:lnTo>
                  <a:lnTo>
                    <a:pt x="155254" y="14320"/>
                  </a:lnTo>
                  <a:lnTo>
                    <a:pt x="158749" y="19911"/>
                  </a:lnTo>
                  <a:lnTo>
                    <a:pt x="163124" y="25218"/>
                  </a:lnTo>
                  <a:lnTo>
                    <a:pt x="169304" y="32045"/>
                  </a:lnTo>
                  <a:lnTo>
                    <a:pt x="178129" y="40949"/>
                  </a:lnTo>
                  <a:lnTo>
                    <a:pt x="185284" y="45857"/>
                  </a:lnTo>
                  <a:lnTo>
                    <a:pt x="189563" y="48352"/>
                  </a:lnTo>
                  <a:lnTo>
                    <a:pt x="196575" y="53381"/>
                  </a:lnTo>
                  <a:lnTo>
                    <a:pt x="202513" y="58438"/>
                  </a:lnTo>
                  <a:lnTo>
                    <a:pt x="207975" y="63508"/>
                  </a:lnTo>
                  <a:lnTo>
                    <a:pt x="215810" y="71123"/>
                  </a:lnTo>
                  <a:lnTo>
                    <a:pt x="231132" y="86360"/>
                  </a:lnTo>
                  <a:lnTo>
                    <a:pt x="231982" y="88900"/>
                  </a:lnTo>
                  <a:lnTo>
                    <a:pt x="231701" y="91440"/>
                  </a:lnTo>
                  <a:lnTo>
                    <a:pt x="230668" y="93980"/>
                  </a:lnTo>
                  <a:lnTo>
                    <a:pt x="229979" y="97367"/>
                  </a:lnTo>
                  <a:lnTo>
                    <a:pt x="229519" y="101318"/>
                  </a:lnTo>
                  <a:lnTo>
                    <a:pt x="229213" y="105645"/>
                  </a:lnTo>
                  <a:lnTo>
                    <a:pt x="227315" y="109377"/>
                  </a:lnTo>
                  <a:lnTo>
                    <a:pt x="224357" y="112711"/>
                  </a:lnTo>
                  <a:lnTo>
                    <a:pt x="217401" y="118674"/>
                  </a:lnTo>
                  <a:lnTo>
                    <a:pt x="211487" y="124146"/>
                  </a:lnTo>
                  <a:lnTo>
                    <a:pt x="207031" y="127637"/>
                  </a:lnTo>
                  <a:lnTo>
                    <a:pt x="201521" y="131658"/>
                  </a:lnTo>
                  <a:lnTo>
                    <a:pt x="195307" y="136032"/>
                  </a:lnTo>
                  <a:lnTo>
                    <a:pt x="188625" y="139795"/>
                  </a:lnTo>
                  <a:lnTo>
                    <a:pt x="181630" y="143150"/>
                  </a:lnTo>
                  <a:lnTo>
                    <a:pt x="174427" y="146233"/>
                  </a:lnTo>
                  <a:lnTo>
                    <a:pt x="167085" y="149982"/>
                  </a:lnTo>
                  <a:lnTo>
                    <a:pt x="159650" y="154175"/>
                  </a:lnTo>
                  <a:lnTo>
                    <a:pt x="152153" y="158663"/>
                  </a:lnTo>
                  <a:lnTo>
                    <a:pt x="143769" y="163349"/>
                  </a:lnTo>
                  <a:lnTo>
                    <a:pt x="125422" y="173071"/>
                  </a:lnTo>
                  <a:lnTo>
                    <a:pt x="96053" y="188064"/>
                  </a:lnTo>
                  <a:lnTo>
                    <a:pt x="86049" y="192262"/>
                  </a:lnTo>
                  <a:lnTo>
                    <a:pt x="75993" y="195908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675"/>
            <p:cNvSpPr/>
            <p:nvPr/>
          </p:nvSpPr>
          <p:spPr>
            <a:xfrm>
              <a:off x="525882" y="5289342"/>
              <a:ext cx="152299" cy="509374"/>
            </a:xfrm>
            <a:custGeom>
              <a:avLst/>
              <a:gdLst/>
              <a:ahLst/>
              <a:cxnLst/>
              <a:rect l="0" t="0" r="0" b="0"/>
              <a:pathLst>
                <a:path w="152299" h="509374">
                  <a:moveTo>
                    <a:pt x="152298" y="14178"/>
                  </a:moveTo>
                  <a:lnTo>
                    <a:pt x="152298" y="10133"/>
                  </a:lnTo>
                  <a:lnTo>
                    <a:pt x="151451" y="8941"/>
                  </a:lnTo>
                  <a:lnTo>
                    <a:pt x="150040" y="8147"/>
                  </a:lnTo>
                  <a:lnTo>
                    <a:pt x="146215" y="7264"/>
                  </a:lnTo>
                  <a:lnTo>
                    <a:pt x="141692" y="6872"/>
                  </a:lnTo>
                  <a:lnTo>
                    <a:pt x="138454" y="6767"/>
                  </a:lnTo>
                  <a:lnTo>
                    <a:pt x="120298" y="6586"/>
                  </a:lnTo>
                  <a:lnTo>
                    <a:pt x="117418" y="5730"/>
                  </a:lnTo>
                  <a:lnTo>
                    <a:pt x="114651" y="4312"/>
                  </a:lnTo>
                  <a:lnTo>
                    <a:pt x="111960" y="2521"/>
                  </a:lnTo>
                  <a:lnTo>
                    <a:pt x="108473" y="1327"/>
                  </a:lnTo>
                  <a:lnTo>
                    <a:pt x="104455" y="530"/>
                  </a:lnTo>
                  <a:lnTo>
                    <a:pt x="100083" y="0"/>
                  </a:lnTo>
                  <a:lnTo>
                    <a:pt x="96321" y="492"/>
                  </a:lnTo>
                  <a:lnTo>
                    <a:pt x="92967" y="1668"/>
                  </a:lnTo>
                  <a:lnTo>
                    <a:pt x="89884" y="3298"/>
                  </a:lnTo>
                  <a:lnTo>
                    <a:pt x="86135" y="4384"/>
                  </a:lnTo>
                  <a:lnTo>
                    <a:pt x="81943" y="5109"/>
                  </a:lnTo>
                  <a:lnTo>
                    <a:pt x="77455" y="5592"/>
                  </a:lnTo>
                  <a:lnTo>
                    <a:pt x="73616" y="5914"/>
                  </a:lnTo>
                  <a:lnTo>
                    <a:pt x="70210" y="6128"/>
                  </a:lnTo>
                  <a:lnTo>
                    <a:pt x="64168" y="6367"/>
                  </a:lnTo>
                  <a:lnTo>
                    <a:pt x="58660" y="6473"/>
                  </a:lnTo>
                  <a:lnTo>
                    <a:pt x="56006" y="7348"/>
                  </a:lnTo>
                  <a:lnTo>
                    <a:pt x="53390" y="8778"/>
                  </a:lnTo>
                  <a:lnTo>
                    <a:pt x="50800" y="10578"/>
                  </a:lnTo>
                  <a:lnTo>
                    <a:pt x="48226" y="11778"/>
                  </a:lnTo>
                  <a:lnTo>
                    <a:pt x="45663" y="12578"/>
                  </a:lnTo>
                  <a:lnTo>
                    <a:pt x="43108" y="13112"/>
                  </a:lnTo>
                  <a:lnTo>
                    <a:pt x="40558" y="13467"/>
                  </a:lnTo>
                  <a:lnTo>
                    <a:pt x="38012" y="13704"/>
                  </a:lnTo>
                  <a:lnTo>
                    <a:pt x="30825" y="14150"/>
                  </a:lnTo>
                  <a:lnTo>
                    <a:pt x="26466" y="18215"/>
                  </a:lnTo>
                  <a:lnTo>
                    <a:pt x="22644" y="21937"/>
                  </a:lnTo>
                  <a:lnTo>
                    <a:pt x="19039" y="25529"/>
                  </a:lnTo>
                  <a:lnTo>
                    <a:pt x="17738" y="27672"/>
                  </a:lnTo>
                  <a:lnTo>
                    <a:pt x="16294" y="32311"/>
                  </a:lnTo>
                  <a:lnTo>
                    <a:pt x="15481" y="39683"/>
                  </a:lnTo>
                  <a:lnTo>
                    <a:pt x="14520" y="42188"/>
                  </a:lnTo>
                  <a:lnTo>
                    <a:pt x="9969" y="49758"/>
                  </a:lnTo>
                  <a:lnTo>
                    <a:pt x="5745" y="62160"/>
                  </a:lnTo>
                  <a:lnTo>
                    <a:pt x="2497" y="70216"/>
                  </a:lnTo>
                  <a:lnTo>
                    <a:pt x="1053" y="76620"/>
                  </a:lnTo>
                  <a:lnTo>
                    <a:pt x="240" y="89030"/>
                  </a:lnTo>
                  <a:lnTo>
                    <a:pt x="0" y="99386"/>
                  </a:lnTo>
                  <a:lnTo>
                    <a:pt x="813" y="102310"/>
                  </a:lnTo>
                  <a:lnTo>
                    <a:pt x="3974" y="107817"/>
                  </a:lnTo>
                  <a:lnTo>
                    <a:pt x="8201" y="113087"/>
                  </a:lnTo>
                  <a:lnTo>
                    <a:pt x="10513" y="115677"/>
                  </a:lnTo>
                  <a:lnTo>
                    <a:pt x="12055" y="118251"/>
                  </a:lnTo>
                  <a:lnTo>
                    <a:pt x="15071" y="125919"/>
                  </a:lnTo>
                  <a:lnTo>
                    <a:pt x="18777" y="131009"/>
                  </a:lnTo>
                  <a:lnTo>
                    <a:pt x="23247" y="136094"/>
                  </a:lnTo>
                  <a:lnTo>
                    <a:pt x="28056" y="141176"/>
                  </a:lnTo>
                  <a:lnTo>
                    <a:pt x="48167" y="161498"/>
                  </a:lnTo>
                  <a:lnTo>
                    <a:pt x="49857" y="164038"/>
                  </a:lnTo>
                  <a:lnTo>
                    <a:pt x="53083" y="171658"/>
                  </a:lnTo>
                  <a:lnTo>
                    <a:pt x="56838" y="176738"/>
                  </a:lnTo>
                  <a:lnTo>
                    <a:pt x="61329" y="184076"/>
                  </a:lnTo>
                  <a:lnTo>
                    <a:pt x="65301" y="192134"/>
                  </a:lnTo>
                  <a:lnTo>
                    <a:pt x="67066" y="198539"/>
                  </a:lnTo>
                  <a:lnTo>
                    <a:pt x="66690" y="202278"/>
                  </a:lnTo>
                  <a:lnTo>
                    <a:pt x="62962" y="215632"/>
                  </a:lnTo>
                  <a:lnTo>
                    <a:pt x="60635" y="230313"/>
                  </a:lnTo>
                  <a:lnTo>
                    <a:pt x="57090" y="240343"/>
                  </a:lnTo>
                  <a:lnTo>
                    <a:pt x="52692" y="250445"/>
                  </a:lnTo>
                  <a:lnTo>
                    <a:pt x="48762" y="259732"/>
                  </a:lnTo>
                  <a:lnTo>
                    <a:pt x="45703" y="269721"/>
                  </a:lnTo>
                  <a:lnTo>
                    <a:pt x="39811" y="278889"/>
                  </a:lnTo>
                  <a:lnTo>
                    <a:pt x="35135" y="287332"/>
                  </a:lnTo>
                  <a:lnTo>
                    <a:pt x="31788" y="293515"/>
                  </a:lnTo>
                  <a:lnTo>
                    <a:pt x="30471" y="294382"/>
                  </a:lnTo>
                  <a:lnTo>
                    <a:pt x="26751" y="295346"/>
                  </a:lnTo>
                  <a:lnTo>
                    <a:pt x="22761" y="296117"/>
                  </a:lnTo>
                  <a:lnTo>
                    <a:pt x="26804" y="300163"/>
                  </a:lnTo>
                  <a:lnTo>
                    <a:pt x="27996" y="302201"/>
                  </a:lnTo>
                  <a:lnTo>
                    <a:pt x="29319" y="306724"/>
                  </a:lnTo>
                  <a:lnTo>
                    <a:pt x="30285" y="321557"/>
                  </a:lnTo>
                  <a:lnTo>
                    <a:pt x="30378" y="404222"/>
                  </a:lnTo>
                  <a:lnTo>
                    <a:pt x="28120" y="416413"/>
                  </a:lnTo>
                  <a:lnTo>
                    <a:pt x="24295" y="427475"/>
                  </a:lnTo>
                  <a:lnTo>
                    <a:pt x="19773" y="438037"/>
                  </a:lnTo>
                  <a:lnTo>
                    <a:pt x="17198" y="448375"/>
                  </a:lnTo>
                  <a:lnTo>
                    <a:pt x="15207" y="458614"/>
                  </a:lnTo>
                  <a:lnTo>
                    <a:pt x="11500" y="468810"/>
                  </a:lnTo>
                  <a:lnTo>
                    <a:pt x="8698" y="480024"/>
                  </a:lnTo>
                  <a:lnTo>
                    <a:pt x="7868" y="488710"/>
                  </a:lnTo>
                  <a:lnTo>
                    <a:pt x="8598" y="491399"/>
                  </a:lnTo>
                  <a:lnTo>
                    <a:pt x="12824" y="498383"/>
                  </a:lnTo>
                  <a:lnTo>
                    <a:pt x="14110" y="500313"/>
                  </a:lnTo>
                  <a:lnTo>
                    <a:pt x="14681" y="503430"/>
                  </a:lnTo>
                  <a:lnTo>
                    <a:pt x="14833" y="505446"/>
                  </a:lnTo>
                  <a:lnTo>
                    <a:pt x="16628" y="506790"/>
                  </a:lnTo>
                  <a:lnTo>
                    <a:pt x="19518" y="507686"/>
                  </a:lnTo>
                  <a:lnTo>
                    <a:pt x="23138" y="508283"/>
                  </a:lnTo>
                  <a:lnTo>
                    <a:pt x="26398" y="508682"/>
                  </a:lnTo>
                  <a:lnTo>
                    <a:pt x="29418" y="508947"/>
                  </a:lnTo>
                  <a:lnTo>
                    <a:pt x="32278" y="509124"/>
                  </a:lnTo>
                  <a:lnTo>
                    <a:pt x="37714" y="509321"/>
                  </a:lnTo>
                  <a:lnTo>
                    <a:pt x="40348" y="509373"/>
                  </a:lnTo>
                  <a:lnTo>
                    <a:pt x="42952" y="508561"/>
                  </a:lnTo>
                  <a:lnTo>
                    <a:pt x="45534" y="507173"/>
                  </a:lnTo>
                  <a:lnTo>
                    <a:pt x="48102" y="505402"/>
                  </a:lnTo>
                  <a:lnTo>
                    <a:pt x="51507" y="502527"/>
                  </a:lnTo>
                  <a:lnTo>
                    <a:pt x="55471" y="498917"/>
                  </a:lnTo>
                  <a:lnTo>
                    <a:pt x="68478" y="486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676"/>
            <p:cNvSpPr/>
            <p:nvPr/>
          </p:nvSpPr>
          <p:spPr>
            <a:xfrm>
              <a:off x="-411356" y="5342723"/>
              <a:ext cx="106557" cy="242738"/>
            </a:xfrm>
            <a:custGeom>
              <a:avLst/>
              <a:gdLst/>
              <a:ahLst/>
              <a:cxnLst/>
              <a:rect l="0" t="0" r="0" b="0"/>
              <a:pathLst>
                <a:path w="106557" h="242738">
                  <a:moveTo>
                    <a:pt x="106556" y="29377"/>
                  </a:moveTo>
                  <a:lnTo>
                    <a:pt x="102511" y="21286"/>
                  </a:lnTo>
                  <a:lnTo>
                    <a:pt x="100525" y="15057"/>
                  </a:lnTo>
                  <a:lnTo>
                    <a:pt x="99995" y="12210"/>
                  </a:lnTo>
                  <a:lnTo>
                    <a:pt x="98796" y="10313"/>
                  </a:lnTo>
                  <a:lnTo>
                    <a:pt x="97149" y="9047"/>
                  </a:lnTo>
                  <a:lnTo>
                    <a:pt x="95205" y="8203"/>
                  </a:lnTo>
                  <a:lnTo>
                    <a:pt x="93062" y="7642"/>
                  </a:lnTo>
                  <a:lnTo>
                    <a:pt x="90787" y="7266"/>
                  </a:lnTo>
                  <a:lnTo>
                    <a:pt x="88423" y="7017"/>
                  </a:lnTo>
                  <a:lnTo>
                    <a:pt x="86848" y="6004"/>
                  </a:lnTo>
                  <a:lnTo>
                    <a:pt x="85797" y="4481"/>
                  </a:lnTo>
                  <a:lnTo>
                    <a:pt x="85097" y="2620"/>
                  </a:lnTo>
                  <a:lnTo>
                    <a:pt x="83783" y="1378"/>
                  </a:lnTo>
                  <a:lnTo>
                    <a:pt x="82061" y="551"/>
                  </a:lnTo>
                  <a:lnTo>
                    <a:pt x="80066" y="0"/>
                  </a:lnTo>
                  <a:lnTo>
                    <a:pt x="77889" y="478"/>
                  </a:lnTo>
                  <a:lnTo>
                    <a:pt x="75592" y="1645"/>
                  </a:lnTo>
                  <a:lnTo>
                    <a:pt x="73213" y="3269"/>
                  </a:lnTo>
                  <a:lnTo>
                    <a:pt x="70781" y="5198"/>
                  </a:lnTo>
                  <a:lnTo>
                    <a:pt x="68312" y="7331"/>
                  </a:lnTo>
                  <a:lnTo>
                    <a:pt x="65820" y="9600"/>
                  </a:lnTo>
                  <a:lnTo>
                    <a:pt x="60793" y="14378"/>
                  </a:lnTo>
                  <a:lnTo>
                    <a:pt x="58268" y="16837"/>
                  </a:lnTo>
                  <a:lnTo>
                    <a:pt x="55737" y="21017"/>
                  </a:lnTo>
                  <a:lnTo>
                    <a:pt x="53203" y="26343"/>
                  </a:lnTo>
                  <a:lnTo>
                    <a:pt x="50668" y="32435"/>
                  </a:lnTo>
                  <a:lnTo>
                    <a:pt x="48130" y="38189"/>
                  </a:lnTo>
                  <a:lnTo>
                    <a:pt x="43053" y="49098"/>
                  </a:lnTo>
                  <a:lnTo>
                    <a:pt x="40514" y="55224"/>
                  </a:lnTo>
                  <a:lnTo>
                    <a:pt x="37975" y="61849"/>
                  </a:lnTo>
                  <a:lnTo>
                    <a:pt x="32895" y="75982"/>
                  </a:lnTo>
                  <a:lnTo>
                    <a:pt x="20196" y="113314"/>
                  </a:lnTo>
                  <a:lnTo>
                    <a:pt x="18503" y="120048"/>
                  </a:lnTo>
                  <a:lnTo>
                    <a:pt x="17374" y="126231"/>
                  </a:lnTo>
                  <a:lnTo>
                    <a:pt x="16621" y="132046"/>
                  </a:lnTo>
                  <a:lnTo>
                    <a:pt x="15273" y="138463"/>
                  </a:lnTo>
                  <a:lnTo>
                    <a:pt x="13527" y="145281"/>
                  </a:lnTo>
                  <a:lnTo>
                    <a:pt x="11517" y="152366"/>
                  </a:lnTo>
                  <a:lnTo>
                    <a:pt x="9330" y="158783"/>
                  </a:lnTo>
                  <a:lnTo>
                    <a:pt x="7025" y="164754"/>
                  </a:lnTo>
                  <a:lnTo>
                    <a:pt x="4642" y="170428"/>
                  </a:lnTo>
                  <a:lnTo>
                    <a:pt x="3053" y="175058"/>
                  </a:lnTo>
                  <a:lnTo>
                    <a:pt x="1288" y="182460"/>
                  </a:lnTo>
                  <a:lnTo>
                    <a:pt x="504" y="188572"/>
                  </a:lnTo>
                  <a:lnTo>
                    <a:pt x="155" y="194110"/>
                  </a:lnTo>
                  <a:lnTo>
                    <a:pt x="0" y="199394"/>
                  </a:lnTo>
                  <a:lnTo>
                    <a:pt x="805" y="201988"/>
                  </a:lnTo>
                  <a:lnTo>
                    <a:pt x="3958" y="207129"/>
                  </a:lnTo>
                  <a:lnTo>
                    <a:pt x="5923" y="212236"/>
                  </a:lnTo>
                  <a:lnTo>
                    <a:pt x="6448" y="214783"/>
                  </a:lnTo>
                  <a:lnTo>
                    <a:pt x="7644" y="216481"/>
                  </a:lnTo>
                  <a:lnTo>
                    <a:pt x="9288" y="217613"/>
                  </a:lnTo>
                  <a:lnTo>
                    <a:pt x="11230" y="218367"/>
                  </a:lnTo>
                  <a:lnTo>
                    <a:pt x="12526" y="219718"/>
                  </a:lnTo>
                  <a:lnTo>
                    <a:pt x="13389" y="221464"/>
                  </a:lnTo>
                  <a:lnTo>
                    <a:pt x="14775" y="226305"/>
                  </a:lnTo>
                  <a:lnTo>
                    <a:pt x="15735" y="226703"/>
                  </a:lnTo>
                  <a:lnTo>
                    <a:pt x="19060" y="227144"/>
                  </a:lnTo>
                  <a:lnTo>
                    <a:pt x="20285" y="228108"/>
                  </a:lnTo>
                  <a:lnTo>
                    <a:pt x="21102" y="229597"/>
                  </a:lnTo>
                  <a:lnTo>
                    <a:pt x="21647" y="231438"/>
                  </a:lnTo>
                  <a:lnTo>
                    <a:pt x="24510" y="235740"/>
                  </a:lnTo>
                  <a:lnTo>
                    <a:pt x="29201" y="241355"/>
                  </a:lnTo>
                  <a:lnTo>
                    <a:pt x="28739" y="241816"/>
                  </a:lnTo>
                  <a:lnTo>
                    <a:pt x="27585" y="242123"/>
                  </a:lnTo>
                  <a:lnTo>
                    <a:pt x="22736" y="242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677"/>
            <p:cNvSpPr/>
            <p:nvPr/>
          </p:nvSpPr>
          <p:spPr>
            <a:xfrm>
              <a:off x="-381000" y="5326380"/>
              <a:ext cx="259081" cy="220495"/>
            </a:xfrm>
            <a:custGeom>
              <a:avLst/>
              <a:gdLst/>
              <a:ahLst/>
              <a:cxnLst/>
              <a:rect l="0" t="0" r="0" b="0"/>
              <a:pathLst>
                <a:path w="259081" h="220495">
                  <a:moveTo>
                    <a:pt x="0" y="0"/>
                  </a:moveTo>
                  <a:lnTo>
                    <a:pt x="11351" y="11352"/>
                  </a:lnTo>
                  <a:lnTo>
                    <a:pt x="12648" y="14341"/>
                  </a:lnTo>
                  <a:lnTo>
                    <a:pt x="13512" y="18028"/>
                  </a:lnTo>
                  <a:lnTo>
                    <a:pt x="14088" y="22178"/>
                  </a:lnTo>
                  <a:lnTo>
                    <a:pt x="16986" y="29048"/>
                  </a:lnTo>
                  <a:lnTo>
                    <a:pt x="20249" y="34923"/>
                  </a:lnTo>
                  <a:lnTo>
                    <a:pt x="21700" y="40357"/>
                  </a:lnTo>
                  <a:lnTo>
                    <a:pt x="22087" y="43838"/>
                  </a:lnTo>
                  <a:lnTo>
                    <a:pt x="22344" y="47852"/>
                  </a:lnTo>
                  <a:lnTo>
                    <a:pt x="22516" y="52222"/>
                  </a:lnTo>
                  <a:lnTo>
                    <a:pt x="23478" y="56828"/>
                  </a:lnTo>
                  <a:lnTo>
                    <a:pt x="24965" y="61592"/>
                  </a:lnTo>
                  <a:lnTo>
                    <a:pt x="26804" y="66461"/>
                  </a:lnTo>
                  <a:lnTo>
                    <a:pt x="33436" y="85450"/>
                  </a:lnTo>
                  <a:lnTo>
                    <a:pt x="34991" y="92526"/>
                  </a:lnTo>
                  <a:lnTo>
                    <a:pt x="36027" y="99784"/>
                  </a:lnTo>
                  <a:lnTo>
                    <a:pt x="36718" y="107163"/>
                  </a:lnTo>
                  <a:lnTo>
                    <a:pt x="38026" y="114622"/>
                  </a:lnTo>
                  <a:lnTo>
                    <a:pt x="39744" y="122134"/>
                  </a:lnTo>
                  <a:lnTo>
                    <a:pt x="41736" y="129683"/>
                  </a:lnTo>
                  <a:lnTo>
                    <a:pt x="43911" y="136409"/>
                  </a:lnTo>
                  <a:lnTo>
                    <a:pt x="46207" y="142586"/>
                  </a:lnTo>
                  <a:lnTo>
                    <a:pt x="48585" y="148397"/>
                  </a:lnTo>
                  <a:lnTo>
                    <a:pt x="50170" y="153965"/>
                  </a:lnTo>
                  <a:lnTo>
                    <a:pt x="51227" y="159370"/>
                  </a:lnTo>
                  <a:lnTo>
                    <a:pt x="51931" y="164667"/>
                  </a:lnTo>
                  <a:lnTo>
                    <a:pt x="53248" y="169891"/>
                  </a:lnTo>
                  <a:lnTo>
                    <a:pt x="54972" y="175067"/>
                  </a:lnTo>
                  <a:lnTo>
                    <a:pt x="56968" y="180212"/>
                  </a:lnTo>
                  <a:lnTo>
                    <a:pt x="58299" y="185334"/>
                  </a:lnTo>
                  <a:lnTo>
                    <a:pt x="59186" y="190443"/>
                  </a:lnTo>
                  <a:lnTo>
                    <a:pt x="59777" y="195541"/>
                  </a:lnTo>
                  <a:lnTo>
                    <a:pt x="60172" y="199788"/>
                  </a:lnTo>
                  <a:lnTo>
                    <a:pt x="60434" y="203465"/>
                  </a:lnTo>
                  <a:lnTo>
                    <a:pt x="60610" y="206763"/>
                  </a:lnTo>
                  <a:lnTo>
                    <a:pt x="61573" y="209809"/>
                  </a:lnTo>
                  <a:lnTo>
                    <a:pt x="64902" y="215450"/>
                  </a:lnTo>
                  <a:lnTo>
                    <a:pt x="67490" y="219342"/>
                  </a:lnTo>
                  <a:lnTo>
                    <a:pt x="68700" y="219887"/>
                  </a:lnTo>
                  <a:lnTo>
                    <a:pt x="72302" y="220494"/>
                  </a:lnTo>
                  <a:lnTo>
                    <a:pt x="73602" y="219809"/>
                  </a:lnTo>
                  <a:lnTo>
                    <a:pt x="74468" y="218506"/>
                  </a:lnTo>
                  <a:lnTo>
                    <a:pt x="75045" y="216791"/>
                  </a:lnTo>
                  <a:lnTo>
                    <a:pt x="77945" y="212627"/>
                  </a:lnTo>
                  <a:lnTo>
                    <a:pt x="82056" y="207107"/>
                  </a:lnTo>
                  <a:lnTo>
                    <a:pt x="84337" y="203264"/>
                  </a:lnTo>
                  <a:lnTo>
                    <a:pt x="86705" y="199009"/>
                  </a:lnTo>
                  <a:lnTo>
                    <a:pt x="91593" y="189767"/>
                  </a:lnTo>
                  <a:lnTo>
                    <a:pt x="94082" y="184931"/>
                  </a:lnTo>
                  <a:lnTo>
                    <a:pt x="96588" y="179167"/>
                  </a:lnTo>
                  <a:lnTo>
                    <a:pt x="99106" y="172784"/>
                  </a:lnTo>
                  <a:lnTo>
                    <a:pt x="104160" y="158920"/>
                  </a:lnTo>
                  <a:lnTo>
                    <a:pt x="109229" y="144291"/>
                  </a:lnTo>
                  <a:lnTo>
                    <a:pt x="111766" y="137681"/>
                  </a:lnTo>
                  <a:lnTo>
                    <a:pt x="114304" y="131581"/>
                  </a:lnTo>
                  <a:lnTo>
                    <a:pt x="116843" y="125820"/>
                  </a:lnTo>
                  <a:lnTo>
                    <a:pt x="120229" y="119440"/>
                  </a:lnTo>
                  <a:lnTo>
                    <a:pt x="124179" y="112647"/>
                  </a:lnTo>
                  <a:lnTo>
                    <a:pt x="128506" y="105578"/>
                  </a:lnTo>
                  <a:lnTo>
                    <a:pt x="132237" y="98325"/>
                  </a:lnTo>
                  <a:lnTo>
                    <a:pt x="135572" y="90950"/>
                  </a:lnTo>
                  <a:lnTo>
                    <a:pt x="138641" y="83494"/>
                  </a:lnTo>
                  <a:lnTo>
                    <a:pt x="142381" y="76829"/>
                  </a:lnTo>
                  <a:lnTo>
                    <a:pt x="146567" y="70693"/>
                  </a:lnTo>
                  <a:lnTo>
                    <a:pt x="151052" y="64908"/>
                  </a:lnTo>
                  <a:lnTo>
                    <a:pt x="154888" y="60206"/>
                  </a:lnTo>
                  <a:lnTo>
                    <a:pt x="158292" y="56224"/>
                  </a:lnTo>
                  <a:lnTo>
                    <a:pt x="164332" y="49542"/>
                  </a:lnTo>
                  <a:lnTo>
                    <a:pt x="169839" y="43750"/>
                  </a:lnTo>
                  <a:lnTo>
                    <a:pt x="177699" y="35729"/>
                  </a:lnTo>
                  <a:lnTo>
                    <a:pt x="180273" y="33980"/>
                  </a:lnTo>
                  <a:lnTo>
                    <a:pt x="185390" y="32036"/>
                  </a:lnTo>
                  <a:lnTo>
                    <a:pt x="193031" y="30941"/>
                  </a:lnTo>
                  <a:lnTo>
                    <a:pt x="199708" y="30541"/>
                  </a:lnTo>
                  <a:lnTo>
                    <a:pt x="201719" y="30521"/>
                  </a:lnTo>
                  <a:lnTo>
                    <a:pt x="203906" y="31354"/>
                  </a:lnTo>
                  <a:lnTo>
                    <a:pt x="208594" y="34538"/>
                  </a:lnTo>
                  <a:lnTo>
                    <a:pt x="215993" y="41090"/>
                  </a:lnTo>
                  <a:lnTo>
                    <a:pt x="217656" y="44326"/>
                  </a:lnTo>
                  <a:lnTo>
                    <a:pt x="218764" y="48178"/>
                  </a:lnTo>
                  <a:lnTo>
                    <a:pt x="219502" y="52439"/>
                  </a:lnTo>
                  <a:lnTo>
                    <a:pt x="220842" y="56126"/>
                  </a:lnTo>
                  <a:lnTo>
                    <a:pt x="224588" y="62480"/>
                  </a:lnTo>
                  <a:lnTo>
                    <a:pt x="226817" y="68127"/>
                  </a:lnTo>
                  <a:lnTo>
                    <a:pt x="228654" y="74305"/>
                  </a:lnTo>
                  <a:lnTo>
                    <a:pt x="230330" y="78324"/>
                  </a:lnTo>
                  <a:lnTo>
                    <a:pt x="232293" y="82696"/>
                  </a:lnTo>
                  <a:lnTo>
                    <a:pt x="232755" y="87304"/>
                  </a:lnTo>
                  <a:lnTo>
                    <a:pt x="232217" y="92069"/>
                  </a:lnTo>
                  <a:lnTo>
                    <a:pt x="231011" y="96940"/>
                  </a:lnTo>
                  <a:lnTo>
                    <a:pt x="230208" y="101033"/>
                  </a:lnTo>
                  <a:lnTo>
                    <a:pt x="229315" y="107839"/>
                  </a:lnTo>
                  <a:lnTo>
                    <a:pt x="229077" y="111686"/>
                  </a:lnTo>
                  <a:lnTo>
                    <a:pt x="228812" y="120476"/>
                  </a:lnTo>
                  <a:lnTo>
                    <a:pt x="228663" y="130899"/>
                  </a:lnTo>
                  <a:lnTo>
                    <a:pt x="229489" y="133833"/>
                  </a:lnTo>
                  <a:lnTo>
                    <a:pt x="232664" y="139350"/>
                  </a:lnTo>
                  <a:lnTo>
                    <a:pt x="235908" y="144303"/>
                  </a:lnTo>
                  <a:lnTo>
                    <a:pt x="240173" y="144639"/>
                  </a:lnTo>
                  <a:lnTo>
                    <a:pt x="242242" y="142993"/>
                  </a:lnTo>
                  <a:lnTo>
                    <a:pt x="246799" y="136648"/>
                  </a:lnTo>
                  <a:lnTo>
                    <a:pt x="251646" y="130441"/>
                  </a:lnTo>
                  <a:lnTo>
                    <a:pt x="25908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678"/>
            <p:cNvSpPr/>
            <p:nvPr/>
          </p:nvSpPr>
          <p:spPr>
            <a:xfrm>
              <a:off x="-15240" y="5301336"/>
              <a:ext cx="83821" cy="192568"/>
            </a:xfrm>
            <a:custGeom>
              <a:avLst/>
              <a:gdLst/>
              <a:ahLst/>
              <a:cxnLst/>
              <a:rect l="0" t="0" r="0" b="0"/>
              <a:pathLst>
                <a:path w="83821" h="192568">
                  <a:moveTo>
                    <a:pt x="0" y="9804"/>
                  </a:moveTo>
                  <a:lnTo>
                    <a:pt x="8091" y="1714"/>
                  </a:lnTo>
                  <a:lnTo>
                    <a:pt x="10474" y="177"/>
                  </a:lnTo>
                  <a:lnTo>
                    <a:pt x="12063" y="0"/>
                  </a:lnTo>
                  <a:lnTo>
                    <a:pt x="14612" y="1752"/>
                  </a:lnTo>
                  <a:lnTo>
                    <a:pt x="14961" y="4250"/>
                  </a:lnTo>
                  <a:lnTo>
                    <a:pt x="15116" y="8182"/>
                  </a:lnTo>
                  <a:lnTo>
                    <a:pt x="15203" y="16850"/>
                  </a:lnTo>
                  <a:lnTo>
                    <a:pt x="15224" y="28175"/>
                  </a:lnTo>
                  <a:lnTo>
                    <a:pt x="14383" y="33905"/>
                  </a:lnTo>
                  <a:lnTo>
                    <a:pt x="12975" y="39418"/>
                  </a:lnTo>
                  <a:lnTo>
                    <a:pt x="4633" y="64478"/>
                  </a:lnTo>
                  <a:lnTo>
                    <a:pt x="3089" y="71653"/>
                  </a:lnTo>
                  <a:lnTo>
                    <a:pt x="2059" y="78977"/>
                  </a:lnTo>
                  <a:lnTo>
                    <a:pt x="1373" y="86399"/>
                  </a:lnTo>
                  <a:lnTo>
                    <a:pt x="915" y="93888"/>
                  </a:lnTo>
                  <a:lnTo>
                    <a:pt x="407" y="108981"/>
                  </a:lnTo>
                  <a:lnTo>
                    <a:pt x="80" y="133283"/>
                  </a:lnTo>
                  <a:lnTo>
                    <a:pt x="3" y="174865"/>
                  </a:lnTo>
                  <a:lnTo>
                    <a:pt x="849" y="178265"/>
                  </a:lnTo>
                  <a:lnTo>
                    <a:pt x="2259" y="180531"/>
                  </a:lnTo>
                  <a:lnTo>
                    <a:pt x="4046" y="182042"/>
                  </a:lnTo>
                  <a:lnTo>
                    <a:pt x="5238" y="183896"/>
                  </a:lnTo>
                  <a:lnTo>
                    <a:pt x="6561" y="188213"/>
                  </a:lnTo>
                  <a:lnTo>
                    <a:pt x="7761" y="189704"/>
                  </a:lnTo>
                  <a:lnTo>
                    <a:pt x="9407" y="190697"/>
                  </a:lnTo>
                  <a:lnTo>
                    <a:pt x="11352" y="191359"/>
                  </a:lnTo>
                  <a:lnTo>
                    <a:pt x="13494" y="191800"/>
                  </a:lnTo>
                  <a:lnTo>
                    <a:pt x="15770" y="192095"/>
                  </a:lnTo>
                  <a:lnTo>
                    <a:pt x="18133" y="192291"/>
                  </a:lnTo>
                  <a:lnTo>
                    <a:pt x="20555" y="192422"/>
                  </a:lnTo>
                  <a:lnTo>
                    <a:pt x="25505" y="192567"/>
                  </a:lnTo>
                  <a:lnTo>
                    <a:pt x="28010" y="191759"/>
                  </a:lnTo>
                  <a:lnTo>
                    <a:pt x="30527" y="190375"/>
                  </a:lnTo>
                  <a:lnTo>
                    <a:pt x="33051" y="188604"/>
                  </a:lnTo>
                  <a:lnTo>
                    <a:pt x="36427" y="186577"/>
                  </a:lnTo>
                  <a:lnTo>
                    <a:pt x="40372" y="184380"/>
                  </a:lnTo>
                  <a:lnTo>
                    <a:pt x="44695" y="182068"/>
                  </a:lnTo>
                  <a:lnTo>
                    <a:pt x="48423" y="179680"/>
                  </a:lnTo>
                  <a:lnTo>
                    <a:pt x="51756" y="177241"/>
                  </a:lnTo>
                  <a:lnTo>
                    <a:pt x="54824" y="174769"/>
                  </a:lnTo>
                  <a:lnTo>
                    <a:pt x="58562" y="171427"/>
                  </a:lnTo>
                  <a:lnTo>
                    <a:pt x="67232" y="163199"/>
                  </a:lnTo>
                  <a:lnTo>
                    <a:pt x="71068" y="158634"/>
                  </a:lnTo>
                  <a:lnTo>
                    <a:pt x="74472" y="153897"/>
                  </a:lnTo>
                  <a:lnTo>
                    <a:pt x="83820" y="139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79"/>
            <p:cNvSpPr/>
            <p:nvPr/>
          </p:nvSpPr>
          <p:spPr>
            <a:xfrm>
              <a:off x="53376" y="5265436"/>
              <a:ext cx="53305" cy="53325"/>
            </a:xfrm>
            <a:custGeom>
              <a:avLst/>
              <a:gdLst/>
              <a:ahLst/>
              <a:cxnLst/>
              <a:rect l="0" t="0" r="0" b="0"/>
              <a:pathLst>
                <a:path w="53305" h="53325">
                  <a:moveTo>
                    <a:pt x="15204" y="15224"/>
                  </a:moveTo>
                  <a:lnTo>
                    <a:pt x="11159" y="7134"/>
                  </a:lnTo>
                  <a:lnTo>
                    <a:pt x="9121" y="4750"/>
                  </a:lnTo>
                  <a:lnTo>
                    <a:pt x="6915" y="3161"/>
                  </a:lnTo>
                  <a:lnTo>
                    <a:pt x="0" y="0"/>
                  </a:lnTo>
                  <a:lnTo>
                    <a:pt x="6528" y="6546"/>
                  </a:lnTo>
                  <a:lnTo>
                    <a:pt x="7727" y="6899"/>
                  </a:lnTo>
                  <a:lnTo>
                    <a:pt x="9373" y="7134"/>
                  </a:lnTo>
                  <a:lnTo>
                    <a:pt x="11317" y="7291"/>
                  </a:lnTo>
                  <a:lnTo>
                    <a:pt x="13459" y="7395"/>
                  </a:lnTo>
                  <a:lnTo>
                    <a:pt x="18098" y="7511"/>
                  </a:lnTo>
                  <a:lnTo>
                    <a:pt x="20520" y="8389"/>
                  </a:lnTo>
                  <a:lnTo>
                    <a:pt x="22981" y="9820"/>
                  </a:lnTo>
                  <a:lnTo>
                    <a:pt x="25469" y="11622"/>
                  </a:lnTo>
                  <a:lnTo>
                    <a:pt x="27974" y="12822"/>
                  </a:lnTo>
                  <a:lnTo>
                    <a:pt x="30491" y="13623"/>
                  </a:lnTo>
                  <a:lnTo>
                    <a:pt x="33015" y="14157"/>
                  </a:lnTo>
                  <a:lnTo>
                    <a:pt x="34698" y="15359"/>
                  </a:lnTo>
                  <a:lnTo>
                    <a:pt x="35820" y="17008"/>
                  </a:lnTo>
                  <a:lnTo>
                    <a:pt x="36568" y="18953"/>
                  </a:lnTo>
                  <a:lnTo>
                    <a:pt x="38760" y="20250"/>
                  </a:lnTo>
                  <a:lnTo>
                    <a:pt x="41915" y="21115"/>
                  </a:lnTo>
                  <a:lnTo>
                    <a:pt x="45711" y="21691"/>
                  </a:lnTo>
                  <a:lnTo>
                    <a:pt x="48242" y="22922"/>
                  </a:lnTo>
                  <a:lnTo>
                    <a:pt x="49929" y="24590"/>
                  </a:lnTo>
                  <a:lnTo>
                    <a:pt x="51054" y="26548"/>
                  </a:lnTo>
                  <a:lnTo>
                    <a:pt x="51804" y="28700"/>
                  </a:lnTo>
                  <a:lnTo>
                    <a:pt x="52304" y="30981"/>
                  </a:lnTo>
                  <a:lnTo>
                    <a:pt x="52638" y="33349"/>
                  </a:lnTo>
                  <a:lnTo>
                    <a:pt x="52860" y="36621"/>
                  </a:lnTo>
                  <a:lnTo>
                    <a:pt x="53008" y="40495"/>
                  </a:lnTo>
                  <a:lnTo>
                    <a:pt x="53304" y="533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80"/>
            <p:cNvSpPr/>
            <p:nvPr/>
          </p:nvSpPr>
          <p:spPr>
            <a:xfrm>
              <a:off x="1179" y="5394960"/>
              <a:ext cx="105502" cy="44228"/>
            </a:xfrm>
            <a:custGeom>
              <a:avLst/>
              <a:gdLst/>
              <a:ahLst/>
              <a:cxnLst/>
              <a:rect l="0" t="0" r="0" b="0"/>
              <a:pathLst>
                <a:path w="105502" h="44228">
                  <a:moveTo>
                    <a:pt x="21681" y="15240"/>
                  </a:moveTo>
                  <a:lnTo>
                    <a:pt x="11075" y="25846"/>
                  </a:lnTo>
                  <a:lnTo>
                    <a:pt x="9530" y="28238"/>
                  </a:lnTo>
                  <a:lnTo>
                    <a:pt x="8500" y="30679"/>
                  </a:lnTo>
                  <a:lnTo>
                    <a:pt x="7814" y="33152"/>
                  </a:lnTo>
                  <a:lnTo>
                    <a:pt x="6509" y="35648"/>
                  </a:lnTo>
                  <a:lnTo>
                    <a:pt x="4793" y="38159"/>
                  </a:lnTo>
                  <a:lnTo>
                    <a:pt x="0" y="44227"/>
                  </a:lnTo>
                  <a:lnTo>
                    <a:pt x="454" y="43878"/>
                  </a:lnTo>
                  <a:lnTo>
                    <a:pt x="1603" y="42799"/>
                  </a:lnTo>
                  <a:lnTo>
                    <a:pt x="3215" y="41233"/>
                  </a:lnTo>
                  <a:lnTo>
                    <a:pt x="5137" y="40188"/>
                  </a:lnTo>
                  <a:lnTo>
                    <a:pt x="7265" y="39492"/>
                  </a:lnTo>
                  <a:lnTo>
                    <a:pt x="9530" y="39028"/>
                  </a:lnTo>
                  <a:lnTo>
                    <a:pt x="11887" y="38719"/>
                  </a:lnTo>
                  <a:lnTo>
                    <a:pt x="14305" y="38513"/>
                  </a:lnTo>
                  <a:lnTo>
                    <a:pt x="16764" y="38375"/>
                  </a:lnTo>
                  <a:lnTo>
                    <a:pt x="20096" y="37437"/>
                  </a:lnTo>
                  <a:lnTo>
                    <a:pt x="24011" y="35964"/>
                  </a:lnTo>
                  <a:lnTo>
                    <a:pt x="28314" y="34136"/>
                  </a:lnTo>
                  <a:lnTo>
                    <a:pt x="32876" y="32918"/>
                  </a:lnTo>
                  <a:lnTo>
                    <a:pt x="37611" y="32106"/>
                  </a:lnTo>
                  <a:lnTo>
                    <a:pt x="42461" y="31564"/>
                  </a:lnTo>
                  <a:lnTo>
                    <a:pt x="47388" y="30356"/>
                  </a:lnTo>
                  <a:lnTo>
                    <a:pt x="52365" y="28704"/>
                  </a:lnTo>
                  <a:lnTo>
                    <a:pt x="57377" y="26756"/>
                  </a:lnTo>
                  <a:lnTo>
                    <a:pt x="69719" y="22334"/>
                  </a:lnTo>
                  <a:lnTo>
                    <a:pt x="76567" y="19970"/>
                  </a:lnTo>
                  <a:lnTo>
                    <a:pt x="82825" y="16700"/>
                  </a:lnTo>
                  <a:lnTo>
                    <a:pt x="88690" y="12827"/>
                  </a:lnTo>
                  <a:lnTo>
                    <a:pt x="1055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81"/>
            <p:cNvSpPr/>
            <p:nvPr/>
          </p:nvSpPr>
          <p:spPr>
            <a:xfrm>
              <a:off x="167640" y="5305036"/>
              <a:ext cx="198118" cy="157947"/>
            </a:xfrm>
            <a:custGeom>
              <a:avLst/>
              <a:gdLst/>
              <a:ahLst/>
              <a:cxnLst/>
              <a:rect l="0" t="0" r="0" b="0"/>
              <a:pathLst>
                <a:path w="198118" h="157947">
                  <a:moveTo>
                    <a:pt x="0" y="28964"/>
                  </a:moveTo>
                  <a:lnTo>
                    <a:pt x="7306" y="21658"/>
                  </a:lnTo>
                  <a:lnTo>
                    <a:pt x="7527" y="25483"/>
                  </a:lnTo>
                  <a:lnTo>
                    <a:pt x="7593" y="31977"/>
                  </a:lnTo>
                  <a:lnTo>
                    <a:pt x="9295" y="34360"/>
                  </a:lnTo>
                  <a:lnTo>
                    <a:pt x="12124" y="36795"/>
                  </a:lnTo>
                  <a:lnTo>
                    <a:pt x="15702" y="39265"/>
                  </a:lnTo>
                  <a:lnTo>
                    <a:pt x="18088" y="42604"/>
                  </a:lnTo>
                  <a:lnTo>
                    <a:pt x="19679" y="46524"/>
                  </a:lnTo>
                  <a:lnTo>
                    <a:pt x="20739" y="50831"/>
                  </a:lnTo>
                  <a:lnTo>
                    <a:pt x="21446" y="55395"/>
                  </a:lnTo>
                  <a:lnTo>
                    <a:pt x="21917" y="60132"/>
                  </a:lnTo>
                  <a:lnTo>
                    <a:pt x="22232" y="64982"/>
                  </a:lnTo>
                  <a:lnTo>
                    <a:pt x="22441" y="69910"/>
                  </a:lnTo>
                  <a:lnTo>
                    <a:pt x="22674" y="79900"/>
                  </a:lnTo>
                  <a:lnTo>
                    <a:pt x="21889" y="84935"/>
                  </a:lnTo>
                  <a:lnTo>
                    <a:pt x="20520" y="89985"/>
                  </a:lnTo>
                  <a:lnTo>
                    <a:pt x="18760" y="95045"/>
                  </a:lnTo>
                  <a:lnTo>
                    <a:pt x="17587" y="100957"/>
                  </a:lnTo>
                  <a:lnTo>
                    <a:pt x="16804" y="107440"/>
                  </a:lnTo>
                  <a:lnTo>
                    <a:pt x="15935" y="119723"/>
                  </a:lnTo>
                  <a:lnTo>
                    <a:pt x="15549" y="128003"/>
                  </a:lnTo>
                  <a:lnTo>
                    <a:pt x="15377" y="136764"/>
                  </a:lnTo>
                  <a:lnTo>
                    <a:pt x="15332" y="141471"/>
                  </a:lnTo>
                  <a:lnTo>
                    <a:pt x="14454" y="145455"/>
                  </a:lnTo>
                  <a:lnTo>
                    <a:pt x="13023" y="148958"/>
                  </a:lnTo>
                  <a:lnTo>
                    <a:pt x="7936" y="157946"/>
                  </a:lnTo>
                  <a:lnTo>
                    <a:pt x="11759" y="154294"/>
                  </a:lnTo>
                  <a:lnTo>
                    <a:pt x="12919" y="151464"/>
                  </a:lnTo>
                  <a:lnTo>
                    <a:pt x="13693" y="147884"/>
                  </a:lnTo>
                  <a:lnTo>
                    <a:pt x="14209" y="143804"/>
                  </a:lnTo>
                  <a:lnTo>
                    <a:pt x="15399" y="139391"/>
                  </a:lnTo>
                  <a:lnTo>
                    <a:pt x="17040" y="134756"/>
                  </a:lnTo>
                  <a:lnTo>
                    <a:pt x="18980" y="129972"/>
                  </a:lnTo>
                  <a:lnTo>
                    <a:pt x="20273" y="125089"/>
                  </a:lnTo>
                  <a:lnTo>
                    <a:pt x="21135" y="120141"/>
                  </a:lnTo>
                  <a:lnTo>
                    <a:pt x="21710" y="115149"/>
                  </a:lnTo>
                  <a:lnTo>
                    <a:pt x="22094" y="110127"/>
                  </a:lnTo>
                  <a:lnTo>
                    <a:pt x="22349" y="105086"/>
                  </a:lnTo>
                  <a:lnTo>
                    <a:pt x="22520" y="100032"/>
                  </a:lnTo>
                  <a:lnTo>
                    <a:pt x="23480" y="94969"/>
                  </a:lnTo>
                  <a:lnTo>
                    <a:pt x="24967" y="89901"/>
                  </a:lnTo>
                  <a:lnTo>
                    <a:pt x="26804" y="84829"/>
                  </a:lnTo>
                  <a:lnTo>
                    <a:pt x="28876" y="79754"/>
                  </a:lnTo>
                  <a:lnTo>
                    <a:pt x="31104" y="74677"/>
                  </a:lnTo>
                  <a:lnTo>
                    <a:pt x="33436" y="69600"/>
                  </a:lnTo>
                  <a:lnTo>
                    <a:pt x="34991" y="64522"/>
                  </a:lnTo>
                  <a:lnTo>
                    <a:pt x="36027" y="59443"/>
                  </a:lnTo>
                  <a:lnTo>
                    <a:pt x="36718" y="54363"/>
                  </a:lnTo>
                  <a:lnTo>
                    <a:pt x="38025" y="50130"/>
                  </a:lnTo>
                  <a:lnTo>
                    <a:pt x="39744" y="46462"/>
                  </a:lnTo>
                  <a:lnTo>
                    <a:pt x="41736" y="43169"/>
                  </a:lnTo>
                  <a:lnTo>
                    <a:pt x="43064" y="40127"/>
                  </a:lnTo>
                  <a:lnTo>
                    <a:pt x="43949" y="37253"/>
                  </a:lnTo>
                  <a:lnTo>
                    <a:pt x="44540" y="34490"/>
                  </a:lnTo>
                  <a:lnTo>
                    <a:pt x="45780" y="32649"/>
                  </a:lnTo>
                  <a:lnTo>
                    <a:pt x="47453" y="31421"/>
                  </a:lnTo>
                  <a:lnTo>
                    <a:pt x="52177" y="29449"/>
                  </a:lnTo>
                  <a:lnTo>
                    <a:pt x="53412" y="30134"/>
                  </a:lnTo>
                  <a:lnTo>
                    <a:pt x="57041" y="33153"/>
                  </a:lnTo>
                  <a:lnTo>
                    <a:pt x="58347" y="35144"/>
                  </a:lnTo>
                  <a:lnTo>
                    <a:pt x="59799" y="39613"/>
                  </a:lnTo>
                  <a:lnTo>
                    <a:pt x="60186" y="42837"/>
                  </a:lnTo>
                  <a:lnTo>
                    <a:pt x="60444" y="46680"/>
                  </a:lnTo>
                  <a:lnTo>
                    <a:pt x="60616" y="50935"/>
                  </a:lnTo>
                  <a:lnTo>
                    <a:pt x="61578" y="54618"/>
                  </a:lnTo>
                  <a:lnTo>
                    <a:pt x="63065" y="57920"/>
                  </a:lnTo>
                  <a:lnTo>
                    <a:pt x="64903" y="60968"/>
                  </a:lnTo>
                  <a:lnTo>
                    <a:pt x="66129" y="63847"/>
                  </a:lnTo>
                  <a:lnTo>
                    <a:pt x="66946" y="66612"/>
                  </a:lnTo>
                  <a:lnTo>
                    <a:pt x="67491" y="69303"/>
                  </a:lnTo>
                  <a:lnTo>
                    <a:pt x="68701" y="71944"/>
                  </a:lnTo>
                  <a:lnTo>
                    <a:pt x="70354" y="74550"/>
                  </a:lnTo>
                  <a:lnTo>
                    <a:pt x="72303" y="77135"/>
                  </a:lnTo>
                  <a:lnTo>
                    <a:pt x="73602" y="80552"/>
                  </a:lnTo>
                  <a:lnTo>
                    <a:pt x="74468" y="84523"/>
                  </a:lnTo>
                  <a:lnTo>
                    <a:pt x="76099" y="96782"/>
                  </a:lnTo>
                  <a:lnTo>
                    <a:pt x="76979" y="97036"/>
                  </a:lnTo>
                  <a:lnTo>
                    <a:pt x="80215" y="97319"/>
                  </a:lnTo>
                  <a:lnTo>
                    <a:pt x="82264" y="96547"/>
                  </a:lnTo>
                  <a:lnTo>
                    <a:pt x="86797" y="93433"/>
                  </a:lnTo>
                  <a:lnTo>
                    <a:pt x="91634" y="89225"/>
                  </a:lnTo>
                  <a:lnTo>
                    <a:pt x="94110" y="86918"/>
                  </a:lnTo>
                  <a:lnTo>
                    <a:pt x="96606" y="83687"/>
                  </a:lnTo>
                  <a:lnTo>
                    <a:pt x="99118" y="79840"/>
                  </a:lnTo>
                  <a:lnTo>
                    <a:pt x="101639" y="75581"/>
                  </a:lnTo>
                  <a:lnTo>
                    <a:pt x="104166" y="71895"/>
                  </a:lnTo>
                  <a:lnTo>
                    <a:pt x="106697" y="68592"/>
                  </a:lnTo>
                  <a:lnTo>
                    <a:pt x="109232" y="65542"/>
                  </a:lnTo>
                  <a:lnTo>
                    <a:pt x="112615" y="61817"/>
                  </a:lnTo>
                  <a:lnTo>
                    <a:pt x="120889" y="53160"/>
                  </a:lnTo>
                  <a:lnTo>
                    <a:pt x="124619" y="48482"/>
                  </a:lnTo>
                  <a:lnTo>
                    <a:pt x="127953" y="43669"/>
                  </a:lnTo>
                  <a:lnTo>
                    <a:pt x="131022" y="38768"/>
                  </a:lnTo>
                  <a:lnTo>
                    <a:pt x="133915" y="34653"/>
                  </a:lnTo>
                  <a:lnTo>
                    <a:pt x="136690" y="31064"/>
                  </a:lnTo>
                  <a:lnTo>
                    <a:pt x="139387" y="27824"/>
                  </a:lnTo>
                  <a:lnTo>
                    <a:pt x="142031" y="24817"/>
                  </a:lnTo>
                  <a:lnTo>
                    <a:pt x="147228" y="19220"/>
                  </a:lnTo>
                  <a:lnTo>
                    <a:pt x="150645" y="16541"/>
                  </a:lnTo>
                  <a:lnTo>
                    <a:pt x="154617" y="13908"/>
                  </a:lnTo>
                  <a:lnTo>
                    <a:pt x="158958" y="11307"/>
                  </a:lnTo>
                  <a:lnTo>
                    <a:pt x="161852" y="8726"/>
                  </a:lnTo>
                  <a:lnTo>
                    <a:pt x="163782" y="6158"/>
                  </a:lnTo>
                  <a:lnTo>
                    <a:pt x="165068" y="3601"/>
                  </a:lnTo>
                  <a:lnTo>
                    <a:pt x="167619" y="1895"/>
                  </a:lnTo>
                  <a:lnTo>
                    <a:pt x="171013" y="758"/>
                  </a:lnTo>
                  <a:lnTo>
                    <a:pt x="174968" y="0"/>
                  </a:lnTo>
                  <a:lnTo>
                    <a:pt x="177606" y="341"/>
                  </a:lnTo>
                  <a:lnTo>
                    <a:pt x="179364" y="1416"/>
                  </a:lnTo>
                  <a:lnTo>
                    <a:pt x="182164" y="4867"/>
                  </a:lnTo>
                  <a:lnTo>
                    <a:pt x="186231" y="9223"/>
                  </a:lnTo>
                  <a:lnTo>
                    <a:pt x="193280" y="16436"/>
                  </a:lnTo>
                  <a:lnTo>
                    <a:pt x="194894" y="19765"/>
                  </a:lnTo>
                  <a:lnTo>
                    <a:pt x="195969" y="23679"/>
                  </a:lnTo>
                  <a:lnTo>
                    <a:pt x="196686" y="27980"/>
                  </a:lnTo>
                  <a:lnTo>
                    <a:pt x="197164" y="32541"/>
                  </a:lnTo>
                  <a:lnTo>
                    <a:pt x="197483" y="37276"/>
                  </a:lnTo>
                  <a:lnTo>
                    <a:pt x="197696" y="42125"/>
                  </a:lnTo>
                  <a:lnTo>
                    <a:pt x="197931" y="52030"/>
                  </a:lnTo>
                  <a:lnTo>
                    <a:pt x="198117" y="98583"/>
                  </a:lnTo>
                  <a:lnTo>
                    <a:pt x="197271" y="101623"/>
                  </a:lnTo>
                  <a:lnTo>
                    <a:pt x="195861" y="104497"/>
                  </a:lnTo>
                  <a:lnTo>
                    <a:pt x="194074" y="107259"/>
                  </a:lnTo>
                  <a:lnTo>
                    <a:pt x="192036" y="109948"/>
                  </a:lnTo>
                  <a:lnTo>
                    <a:pt x="189831" y="112587"/>
                  </a:lnTo>
                  <a:lnTo>
                    <a:pt x="182880" y="1204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682"/>
            <p:cNvSpPr/>
            <p:nvPr/>
          </p:nvSpPr>
          <p:spPr>
            <a:xfrm>
              <a:off x="-619687" y="5562600"/>
              <a:ext cx="1137848" cy="251147"/>
            </a:xfrm>
            <a:custGeom>
              <a:avLst/>
              <a:gdLst/>
              <a:ahLst/>
              <a:cxnLst/>
              <a:rect l="0" t="0" r="0" b="0"/>
              <a:pathLst>
                <a:path w="1137848" h="251147">
                  <a:moveTo>
                    <a:pt x="48187" y="243840"/>
                  </a:moveTo>
                  <a:lnTo>
                    <a:pt x="40097" y="243840"/>
                  </a:lnTo>
                  <a:lnTo>
                    <a:pt x="31609" y="246098"/>
                  </a:lnTo>
                  <a:lnTo>
                    <a:pt x="19568" y="249871"/>
                  </a:lnTo>
                  <a:lnTo>
                    <a:pt x="7915" y="251146"/>
                  </a:lnTo>
                  <a:lnTo>
                    <a:pt x="5252" y="250404"/>
                  </a:lnTo>
                  <a:lnTo>
                    <a:pt x="36" y="247322"/>
                  </a:lnTo>
                  <a:lnTo>
                    <a:pt x="0" y="246161"/>
                  </a:lnTo>
                  <a:lnTo>
                    <a:pt x="1669" y="245387"/>
                  </a:lnTo>
                  <a:lnTo>
                    <a:pt x="12469" y="244146"/>
                  </a:lnTo>
                  <a:lnTo>
                    <a:pt x="15062" y="243198"/>
                  </a:lnTo>
                  <a:lnTo>
                    <a:pt x="20200" y="239885"/>
                  </a:lnTo>
                  <a:lnTo>
                    <a:pt x="27564" y="237849"/>
                  </a:lnTo>
                  <a:lnTo>
                    <a:pt x="43488" y="234445"/>
                  </a:lnTo>
                  <a:lnTo>
                    <a:pt x="66550" y="228074"/>
                  </a:lnTo>
                  <a:lnTo>
                    <a:pt x="104684" y="218336"/>
                  </a:lnTo>
                  <a:lnTo>
                    <a:pt x="129177" y="211056"/>
                  </a:lnTo>
                  <a:lnTo>
                    <a:pt x="157843" y="202176"/>
                  </a:lnTo>
                  <a:lnTo>
                    <a:pt x="294782" y="162520"/>
                  </a:lnTo>
                  <a:lnTo>
                    <a:pt x="334738" y="152382"/>
                  </a:lnTo>
                  <a:lnTo>
                    <a:pt x="356061" y="147308"/>
                  </a:lnTo>
                  <a:lnTo>
                    <a:pt x="377897" y="141385"/>
                  </a:lnTo>
                  <a:lnTo>
                    <a:pt x="445034" y="121761"/>
                  </a:lnTo>
                  <a:lnTo>
                    <a:pt x="514034" y="103999"/>
                  </a:lnTo>
                  <a:lnTo>
                    <a:pt x="586877" y="83872"/>
                  </a:lnTo>
                  <a:lnTo>
                    <a:pt x="633892" y="72272"/>
                  </a:lnTo>
                  <a:lnTo>
                    <a:pt x="682445" y="61472"/>
                  </a:lnTo>
                  <a:lnTo>
                    <a:pt x="778557" y="40741"/>
                  </a:lnTo>
                  <a:lnTo>
                    <a:pt x="800954" y="36474"/>
                  </a:lnTo>
                  <a:lnTo>
                    <a:pt x="843901" y="29475"/>
                  </a:lnTo>
                  <a:lnTo>
                    <a:pt x="863990" y="25576"/>
                  </a:lnTo>
                  <a:lnTo>
                    <a:pt x="883309" y="21284"/>
                  </a:lnTo>
                  <a:lnTo>
                    <a:pt x="902115" y="16729"/>
                  </a:lnTo>
                  <a:lnTo>
                    <a:pt x="921426" y="13693"/>
                  </a:lnTo>
                  <a:lnTo>
                    <a:pt x="941073" y="11668"/>
                  </a:lnTo>
                  <a:lnTo>
                    <a:pt x="960944" y="10319"/>
                  </a:lnTo>
                  <a:lnTo>
                    <a:pt x="979272" y="8572"/>
                  </a:lnTo>
                  <a:lnTo>
                    <a:pt x="1013183" y="4374"/>
                  </a:lnTo>
                  <a:lnTo>
                    <a:pt x="1042930" y="1944"/>
                  </a:lnTo>
                  <a:lnTo>
                    <a:pt x="1069415" y="864"/>
                  </a:lnTo>
                  <a:lnTo>
                    <a:pt x="1102519" y="255"/>
                  </a:lnTo>
                  <a:lnTo>
                    <a:pt x="11378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683"/>
            <p:cNvSpPr/>
            <p:nvPr/>
          </p:nvSpPr>
          <p:spPr>
            <a:xfrm>
              <a:off x="-251424" y="5814162"/>
              <a:ext cx="220945" cy="144535"/>
            </a:xfrm>
            <a:custGeom>
              <a:avLst/>
              <a:gdLst/>
              <a:ahLst/>
              <a:cxnLst/>
              <a:rect l="0" t="0" r="0" b="0"/>
              <a:pathLst>
                <a:path w="220945" h="144535">
                  <a:moveTo>
                    <a:pt x="30444" y="22758"/>
                  </a:moveTo>
                  <a:lnTo>
                    <a:pt x="26399" y="22758"/>
                  </a:lnTo>
                  <a:lnTo>
                    <a:pt x="25207" y="21911"/>
                  </a:lnTo>
                  <a:lnTo>
                    <a:pt x="24413" y="20500"/>
                  </a:lnTo>
                  <a:lnTo>
                    <a:pt x="23883" y="18713"/>
                  </a:lnTo>
                  <a:lnTo>
                    <a:pt x="22684" y="17521"/>
                  </a:lnTo>
                  <a:lnTo>
                    <a:pt x="21037" y="16727"/>
                  </a:lnTo>
                  <a:lnTo>
                    <a:pt x="19093" y="16197"/>
                  </a:lnTo>
                  <a:lnTo>
                    <a:pt x="17796" y="14997"/>
                  </a:lnTo>
                  <a:lnTo>
                    <a:pt x="16932" y="13351"/>
                  </a:lnTo>
                  <a:lnTo>
                    <a:pt x="16356" y="11406"/>
                  </a:lnTo>
                  <a:lnTo>
                    <a:pt x="15125" y="10111"/>
                  </a:lnTo>
                  <a:lnTo>
                    <a:pt x="13458" y="9246"/>
                  </a:lnTo>
                  <a:lnTo>
                    <a:pt x="11500" y="8670"/>
                  </a:lnTo>
                  <a:lnTo>
                    <a:pt x="7067" y="5772"/>
                  </a:lnTo>
                  <a:lnTo>
                    <a:pt x="87" y="0"/>
                  </a:lnTo>
                  <a:lnTo>
                    <a:pt x="19" y="4459"/>
                  </a:lnTo>
                  <a:lnTo>
                    <a:pt x="0" y="8018"/>
                  </a:lnTo>
                  <a:lnTo>
                    <a:pt x="835" y="11239"/>
                  </a:lnTo>
                  <a:lnTo>
                    <a:pt x="2238" y="14231"/>
                  </a:lnTo>
                  <a:lnTo>
                    <a:pt x="4020" y="17074"/>
                  </a:lnTo>
                  <a:lnTo>
                    <a:pt x="6055" y="21508"/>
                  </a:lnTo>
                  <a:lnTo>
                    <a:pt x="8258" y="27005"/>
                  </a:lnTo>
                  <a:lnTo>
                    <a:pt x="10573" y="33210"/>
                  </a:lnTo>
                  <a:lnTo>
                    <a:pt x="12117" y="39886"/>
                  </a:lnTo>
                  <a:lnTo>
                    <a:pt x="13146" y="46877"/>
                  </a:lnTo>
                  <a:lnTo>
                    <a:pt x="13832" y="54077"/>
                  </a:lnTo>
                  <a:lnTo>
                    <a:pt x="14289" y="60570"/>
                  </a:lnTo>
                  <a:lnTo>
                    <a:pt x="14594" y="66593"/>
                  </a:lnTo>
                  <a:lnTo>
                    <a:pt x="14798" y="72302"/>
                  </a:lnTo>
                  <a:lnTo>
                    <a:pt x="15780" y="77800"/>
                  </a:lnTo>
                  <a:lnTo>
                    <a:pt x="17281" y="83159"/>
                  </a:lnTo>
                  <a:lnTo>
                    <a:pt x="19129" y="88426"/>
                  </a:lnTo>
                  <a:lnTo>
                    <a:pt x="20360" y="93630"/>
                  </a:lnTo>
                  <a:lnTo>
                    <a:pt x="21182" y="98792"/>
                  </a:lnTo>
                  <a:lnTo>
                    <a:pt x="21729" y="103928"/>
                  </a:lnTo>
                  <a:lnTo>
                    <a:pt x="22094" y="109045"/>
                  </a:lnTo>
                  <a:lnTo>
                    <a:pt x="22337" y="114149"/>
                  </a:lnTo>
                  <a:lnTo>
                    <a:pt x="22500" y="119245"/>
                  </a:lnTo>
                  <a:lnTo>
                    <a:pt x="23454" y="123490"/>
                  </a:lnTo>
                  <a:lnTo>
                    <a:pt x="24937" y="127166"/>
                  </a:lnTo>
                  <a:lnTo>
                    <a:pt x="26773" y="130463"/>
                  </a:lnTo>
                  <a:lnTo>
                    <a:pt x="27997" y="133508"/>
                  </a:lnTo>
                  <a:lnTo>
                    <a:pt x="28812" y="136384"/>
                  </a:lnTo>
                  <a:lnTo>
                    <a:pt x="30122" y="143039"/>
                  </a:lnTo>
                  <a:lnTo>
                    <a:pt x="31076" y="143586"/>
                  </a:lnTo>
                  <a:lnTo>
                    <a:pt x="34394" y="144192"/>
                  </a:lnTo>
                  <a:lnTo>
                    <a:pt x="41022" y="144534"/>
                  </a:lnTo>
                  <a:lnTo>
                    <a:pt x="42576" y="142888"/>
                  </a:lnTo>
                  <a:lnTo>
                    <a:pt x="43612" y="140099"/>
                  </a:lnTo>
                  <a:lnTo>
                    <a:pt x="44303" y="136545"/>
                  </a:lnTo>
                  <a:lnTo>
                    <a:pt x="45610" y="133329"/>
                  </a:lnTo>
                  <a:lnTo>
                    <a:pt x="47328" y="130339"/>
                  </a:lnTo>
                  <a:lnTo>
                    <a:pt x="49320" y="127499"/>
                  </a:lnTo>
                  <a:lnTo>
                    <a:pt x="51495" y="123912"/>
                  </a:lnTo>
                  <a:lnTo>
                    <a:pt x="53791" y="119827"/>
                  </a:lnTo>
                  <a:lnTo>
                    <a:pt x="56169" y="115410"/>
                  </a:lnTo>
                  <a:lnTo>
                    <a:pt x="58600" y="111620"/>
                  </a:lnTo>
                  <a:lnTo>
                    <a:pt x="61068" y="108246"/>
                  </a:lnTo>
                  <a:lnTo>
                    <a:pt x="63560" y="105150"/>
                  </a:lnTo>
                  <a:lnTo>
                    <a:pt x="66068" y="101393"/>
                  </a:lnTo>
                  <a:lnTo>
                    <a:pt x="68587" y="97195"/>
                  </a:lnTo>
                  <a:lnTo>
                    <a:pt x="71113" y="92702"/>
                  </a:lnTo>
                  <a:lnTo>
                    <a:pt x="76177" y="83195"/>
                  </a:lnTo>
                  <a:lnTo>
                    <a:pt x="78712" y="78290"/>
                  </a:lnTo>
                  <a:lnTo>
                    <a:pt x="80403" y="74173"/>
                  </a:lnTo>
                  <a:lnTo>
                    <a:pt x="81530" y="70582"/>
                  </a:lnTo>
                  <a:lnTo>
                    <a:pt x="82281" y="67340"/>
                  </a:lnTo>
                  <a:lnTo>
                    <a:pt x="83629" y="63486"/>
                  </a:lnTo>
                  <a:lnTo>
                    <a:pt x="85374" y="59223"/>
                  </a:lnTo>
                  <a:lnTo>
                    <a:pt x="87384" y="54688"/>
                  </a:lnTo>
                  <a:lnTo>
                    <a:pt x="89571" y="51665"/>
                  </a:lnTo>
                  <a:lnTo>
                    <a:pt x="91875" y="49649"/>
                  </a:lnTo>
                  <a:lnTo>
                    <a:pt x="94258" y="48305"/>
                  </a:lnTo>
                  <a:lnTo>
                    <a:pt x="95847" y="46563"/>
                  </a:lnTo>
                  <a:lnTo>
                    <a:pt x="96906" y="44555"/>
                  </a:lnTo>
                  <a:lnTo>
                    <a:pt x="98606" y="39293"/>
                  </a:lnTo>
                  <a:lnTo>
                    <a:pt x="99592" y="39708"/>
                  </a:lnTo>
                  <a:lnTo>
                    <a:pt x="102945" y="42427"/>
                  </a:lnTo>
                  <a:lnTo>
                    <a:pt x="105025" y="43491"/>
                  </a:lnTo>
                  <a:lnTo>
                    <a:pt x="109593" y="44672"/>
                  </a:lnTo>
                  <a:lnTo>
                    <a:pt x="111150" y="45834"/>
                  </a:lnTo>
                  <a:lnTo>
                    <a:pt x="112188" y="47456"/>
                  </a:lnTo>
                  <a:lnTo>
                    <a:pt x="112880" y="49383"/>
                  </a:lnTo>
                  <a:lnTo>
                    <a:pt x="115907" y="53783"/>
                  </a:lnTo>
                  <a:lnTo>
                    <a:pt x="117899" y="56141"/>
                  </a:lnTo>
                  <a:lnTo>
                    <a:pt x="120074" y="57714"/>
                  </a:lnTo>
                  <a:lnTo>
                    <a:pt x="124749" y="59460"/>
                  </a:lnTo>
                  <a:lnTo>
                    <a:pt x="126334" y="60773"/>
                  </a:lnTo>
                  <a:lnTo>
                    <a:pt x="127391" y="62495"/>
                  </a:lnTo>
                  <a:lnTo>
                    <a:pt x="128095" y="64489"/>
                  </a:lnTo>
                  <a:lnTo>
                    <a:pt x="131136" y="68963"/>
                  </a:lnTo>
                  <a:lnTo>
                    <a:pt x="133132" y="71341"/>
                  </a:lnTo>
                  <a:lnTo>
                    <a:pt x="135309" y="73774"/>
                  </a:lnTo>
                  <a:lnTo>
                    <a:pt x="139986" y="78734"/>
                  </a:lnTo>
                  <a:lnTo>
                    <a:pt x="142419" y="80396"/>
                  </a:lnTo>
                  <a:lnTo>
                    <a:pt x="149041" y="82733"/>
                  </a:lnTo>
                  <a:lnTo>
                    <a:pt x="150887" y="83280"/>
                  </a:lnTo>
                  <a:lnTo>
                    <a:pt x="155972" y="87634"/>
                  </a:lnTo>
                  <a:lnTo>
                    <a:pt x="158156" y="88022"/>
                  </a:lnTo>
                  <a:lnTo>
                    <a:pt x="160459" y="87434"/>
                  </a:lnTo>
                  <a:lnTo>
                    <a:pt x="168357" y="83361"/>
                  </a:lnTo>
                  <a:lnTo>
                    <a:pt x="175276" y="79890"/>
                  </a:lnTo>
                  <a:lnTo>
                    <a:pt x="181739" y="75526"/>
                  </a:lnTo>
                  <a:lnTo>
                    <a:pt x="184647" y="73177"/>
                  </a:lnTo>
                  <a:lnTo>
                    <a:pt x="187433" y="70764"/>
                  </a:lnTo>
                  <a:lnTo>
                    <a:pt x="190137" y="68309"/>
                  </a:lnTo>
                  <a:lnTo>
                    <a:pt x="192786" y="65825"/>
                  </a:lnTo>
                  <a:lnTo>
                    <a:pt x="195399" y="62476"/>
                  </a:lnTo>
                  <a:lnTo>
                    <a:pt x="197987" y="58550"/>
                  </a:lnTo>
                  <a:lnTo>
                    <a:pt x="200559" y="54239"/>
                  </a:lnTo>
                  <a:lnTo>
                    <a:pt x="203968" y="49672"/>
                  </a:lnTo>
                  <a:lnTo>
                    <a:pt x="207933" y="44935"/>
                  </a:lnTo>
                  <a:lnTo>
                    <a:pt x="220944" y="303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684"/>
            <p:cNvSpPr/>
            <p:nvPr/>
          </p:nvSpPr>
          <p:spPr>
            <a:xfrm>
              <a:off x="30480" y="5775960"/>
              <a:ext cx="45721" cy="102937"/>
            </a:xfrm>
            <a:custGeom>
              <a:avLst/>
              <a:gdLst/>
              <a:ahLst/>
              <a:cxnLst/>
              <a:rect l="0" t="0" r="0" b="0"/>
              <a:pathLst>
                <a:path w="45721" h="102937">
                  <a:moveTo>
                    <a:pt x="0" y="0"/>
                  </a:moveTo>
                  <a:lnTo>
                    <a:pt x="19682" y="6561"/>
                  </a:lnTo>
                  <a:lnTo>
                    <a:pt x="20742" y="7761"/>
                  </a:lnTo>
                  <a:lnTo>
                    <a:pt x="21448" y="9407"/>
                  </a:lnTo>
                  <a:lnTo>
                    <a:pt x="21918" y="11352"/>
                  </a:lnTo>
                  <a:lnTo>
                    <a:pt x="22232" y="13495"/>
                  </a:lnTo>
                  <a:lnTo>
                    <a:pt x="22442" y="15770"/>
                  </a:lnTo>
                  <a:lnTo>
                    <a:pt x="22581" y="18133"/>
                  </a:lnTo>
                  <a:lnTo>
                    <a:pt x="22736" y="23017"/>
                  </a:lnTo>
                  <a:lnTo>
                    <a:pt x="22835" y="33051"/>
                  </a:lnTo>
                  <a:lnTo>
                    <a:pt x="23690" y="36427"/>
                  </a:lnTo>
                  <a:lnTo>
                    <a:pt x="25107" y="40371"/>
                  </a:lnTo>
                  <a:lnTo>
                    <a:pt x="26898" y="44695"/>
                  </a:lnTo>
                  <a:lnTo>
                    <a:pt x="28092" y="49269"/>
                  </a:lnTo>
                  <a:lnTo>
                    <a:pt x="28888" y="54013"/>
                  </a:lnTo>
                  <a:lnTo>
                    <a:pt x="29419" y="58869"/>
                  </a:lnTo>
                  <a:lnTo>
                    <a:pt x="29772" y="62953"/>
                  </a:lnTo>
                  <a:lnTo>
                    <a:pt x="30008" y="66521"/>
                  </a:lnTo>
                  <a:lnTo>
                    <a:pt x="30270" y="72745"/>
                  </a:lnTo>
                  <a:lnTo>
                    <a:pt x="30387" y="78333"/>
                  </a:lnTo>
                  <a:lnTo>
                    <a:pt x="31265" y="81855"/>
                  </a:lnTo>
                  <a:lnTo>
                    <a:pt x="32696" y="85897"/>
                  </a:lnTo>
                  <a:lnTo>
                    <a:pt x="37033" y="96459"/>
                  </a:lnTo>
                  <a:lnTo>
                    <a:pt x="37388" y="98173"/>
                  </a:lnTo>
                  <a:lnTo>
                    <a:pt x="37626" y="100162"/>
                  </a:lnTo>
                  <a:lnTo>
                    <a:pt x="37784" y="102335"/>
                  </a:lnTo>
                  <a:lnTo>
                    <a:pt x="38736" y="102936"/>
                  </a:lnTo>
                  <a:lnTo>
                    <a:pt x="40217" y="102490"/>
                  </a:lnTo>
                  <a:lnTo>
                    <a:pt x="4572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685"/>
            <p:cNvSpPr/>
            <p:nvPr/>
          </p:nvSpPr>
          <p:spPr>
            <a:xfrm>
              <a:off x="68894" y="5730563"/>
              <a:ext cx="135656" cy="205416"/>
            </a:xfrm>
            <a:custGeom>
              <a:avLst/>
              <a:gdLst/>
              <a:ahLst/>
              <a:cxnLst/>
              <a:rect l="0" t="0" r="0" b="0"/>
              <a:pathLst>
                <a:path w="135656" h="205416">
                  <a:moveTo>
                    <a:pt x="7306" y="37777"/>
                  </a:moveTo>
                  <a:lnTo>
                    <a:pt x="746" y="24656"/>
                  </a:lnTo>
                  <a:lnTo>
                    <a:pt x="157" y="21221"/>
                  </a:lnTo>
                  <a:lnTo>
                    <a:pt x="0" y="19119"/>
                  </a:lnTo>
                  <a:lnTo>
                    <a:pt x="742" y="17719"/>
                  </a:lnTo>
                  <a:lnTo>
                    <a:pt x="2084" y="16785"/>
                  </a:lnTo>
                  <a:lnTo>
                    <a:pt x="3825" y="16162"/>
                  </a:lnTo>
                  <a:lnTo>
                    <a:pt x="8017" y="13213"/>
                  </a:lnTo>
                  <a:lnTo>
                    <a:pt x="10320" y="11240"/>
                  </a:lnTo>
                  <a:lnTo>
                    <a:pt x="13549" y="9926"/>
                  </a:lnTo>
                  <a:lnTo>
                    <a:pt x="17395" y="9050"/>
                  </a:lnTo>
                  <a:lnTo>
                    <a:pt x="21652" y="8465"/>
                  </a:lnTo>
                  <a:lnTo>
                    <a:pt x="25337" y="8076"/>
                  </a:lnTo>
                  <a:lnTo>
                    <a:pt x="28640" y="7816"/>
                  </a:lnTo>
                  <a:lnTo>
                    <a:pt x="31689" y="7643"/>
                  </a:lnTo>
                  <a:lnTo>
                    <a:pt x="35415" y="6681"/>
                  </a:lnTo>
                  <a:lnTo>
                    <a:pt x="39592" y="5193"/>
                  </a:lnTo>
                  <a:lnTo>
                    <a:pt x="44070" y="3354"/>
                  </a:lnTo>
                  <a:lnTo>
                    <a:pt x="48749" y="2129"/>
                  </a:lnTo>
                  <a:lnTo>
                    <a:pt x="53561" y="1312"/>
                  </a:lnTo>
                  <a:lnTo>
                    <a:pt x="58463" y="767"/>
                  </a:lnTo>
                  <a:lnTo>
                    <a:pt x="63424" y="403"/>
                  </a:lnTo>
                  <a:lnTo>
                    <a:pt x="68425" y="161"/>
                  </a:lnTo>
                  <a:lnTo>
                    <a:pt x="73452" y="0"/>
                  </a:lnTo>
                  <a:lnTo>
                    <a:pt x="77650" y="739"/>
                  </a:lnTo>
                  <a:lnTo>
                    <a:pt x="81295" y="2079"/>
                  </a:lnTo>
                  <a:lnTo>
                    <a:pt x="84572" y="3818"/>
                  </a:lnTo>
                  <a:lnTo>
                    <a:pt x="88450" y="4977"/>
                  </a:lnTo>
                  <a:lnTo>
                    <a:pt x="92729" y="5751"/>
                  </a:lnTo>
                  <a:lnTo>
                    <a:pt x="97275" y="6266"/>
                  </a:lnTo>
                  <a:lnTo>
                    <a:pt x="101152" y="7457"/>
                  </a:lnTo>
                  <a:lnTo>
                    <a:pt x="104583" y="9096"/>
                  </a:lnTo>
                  <a:lnTo>
                    <a:pt x="107718" y="11037"/>
                  </a:lnTo>
                  <a:lnTo>
                    <a:pt x="110654" y="13177"/>
                  </a:lnTo>
                  <a:lnTo>
                    <a:pt x="113458" y="15450"/>
                  </a:lnTo>
                  <a:lnTo>
                    <a:pt x="116174" y="17812"/>
                  </a:lnTo>
                  <a:lnTo>
                    <a:pt x="117985" y="21080"/>
                  </a:lnTo>
                  <a:lnTo>
                    <a:pt x="119192" y="24953"/>
                  </a:lnTo>
                  <a:lnTo>
                    <a:pt x="119997" y="29228"/>
                  </a:lnTo>
                  <a:lnTo>
                    <a:pt x="119687" y="32924"/>
                  </a:lnTo>
                  <a:lnTo>
                    <a:pt x="118633" y="36235"/>
                  </a:lnTo>
                  <a:lnTo>
                    <a:pt x="110859" y="51678"/>
                  </a:lnTo>
                  <a:lnTo>
                    <a:pt x="109361" y="55511"/>
                  </a:lnTo>
                  <a:lnTo>
                    <a:pt x="108363" y="58912"/>
                  </a:lnTo>
                  <a:lnTo>
                    <a:pt x="107697" y="62027"/>
                  </a:lnTo>
                  <a:lnTo>
                    <a:pt x="105560" y="65797"/>
                  </a:lnTo>
                  <a:lnTo>
                    <a:pt x="102442" y="70004"/>
                  </a:lnTo>
                  <a:lnTo>
                    <a:pt x="98670" y="74501"/>
                  </a:lnTo>
                  <a:lnTo>
                    <a:pt x="95309" y="78347"/>
                  </a:lnTo>
                  <a:lnTo>
                    <a:pt x="89316" y="84877"/>
                  </a:lnTo>
                  <a:lnTo>
                    <a:pt x="81183" y="93313"/>
                  </a:lnTo>
                  <a:lnTo>
                    <a:pt x="78570" y="95121"/>
                  </a:lnTo>
                  <a:lnTo>
                    <a:pt x="75982" y="96326"/>
                  </a:lnTo>
                  <a:lnTo>
                    <a:pt x="73410" y="97130"/>
                  </a:lnTo>
                  <a:lnTo>
                    <a:pt x="70849" y="98513"/>
                  </a:lnTo>
                  <a:lnTo>
                    <a:pt x="68295" y="100280"/>
                  </a:lnTo>
                  <a:lnTo>
                    <a:pt x="61094" y="106002"/>
                  </a:lnTo>
                  <a:lnTo>
                    <a:pt x="60705" y="112342"/>
                  </a:lnTo>
                  <a:lnTo>
                    <a:pt x="60686" y="112887"/>
                  </a:lnTo>
                  <a:lnTo>
                    <a:pt x="61519" y="113250"/>
                  </a:lnTo>
                  <a:lnTo>
                    <a:pt x="64703" y="113654"/>
                  </a:lnTo>
                  <a:lnTo>
                    <a:pt x="66737" y="114608"/>
                  </a:lnTo>
                  <a:lnTo>
                    <a:pt x="68940" y="116091"/>
                  </a:lnTo>
                  <a:lnTo>
                    <a:pt x="71256" y="117926"/>
                  </a:lnTo>
                  <a:lnTo>
                    <a:pt x="72799" y="119997"/>
                  </a:lnTo>
                  <a:lnTo>
                    <a:pt x="74514" y="124555"/>
                  </a:lnTo>
                  <a:lnTo>
                    <a:pt x="76665" y="126109"/>
                  </a:lnTo>
                  <a:lnTo>
                    <a:pt x="79792" y="127145"/>
                  </a:lnTo>
                  <a:lnTo>
                    <a:pt x="83570" y="127836"/>
                  </a:lnTo>
                  <a:lnTo>
                    <a:pt x="86935" y="129142"/>
                  </a:lnTo>
                  <a:lnTo>
                    <a:pt x="90026" y="130861"/>
                  </a:lnTo>
                  <a:lnTo>
                    <a:pt x="92933" y="132852"/>
                  </a:lnTo>
                  <a:lnTo>
                    <a:pt x="95717" y="135027"/>
                  </a:lnTo>
                  <a:lnTo>
                    <a:pt x="98420" y="137324"/>
                  </a:lnTo>
                  <a:lnTo>
                    <a:pt x="101069" y="139702"/>
                  </a:lnTo>
                  <a:lnTo>
                    <a:pt x="106270" y="144601"/>
                  </a:lnTo>
                  <a:lnTo>
                    <a:pt x="116507" y="154645"/>
                  </a:lnTo>
                  <a:lnTo>
                    <a:pt x="119053" y="156329"/>
                  </a:lnTo>
                  <a:lnTo>
                    <a:pt x="121598" y="157451"/>
                  </a:lnTo>
                  <a:lnTo>
                    <a:pt x="124141" y="158200"/>
                  </a:lnTo>
                  <a:lnTo>
                    <a:pt x="125836" y="159546"/>
                  </a:lnTo>
                  <a:lnTo>
                    <a:pt x="126966" y="161289"/>
                  </a:lnTo>
                  <a:lnTo>
                    <a:pt x="127719" y="163298"/>
                  </a:lnTo>
                  <a:lnTo>
                    <a:pt x="130814" y="167789"/>
                  </a:lnTo>
                  <a:lnTo>
                    <a:pt x="135655" y="173525"/>
                  </a:lnTo>
                  <a:lnTo>
                    <a:pt x="135205" y="174842"/>
                  </a:lnTo>
                  <a:lnTo>
                    <a:pt x="132448" y="178564"/>
                  </a:lnTo>
                  <a:lnTo>
                    <a:pt x="128400" y="183040"/>
                  </a:lnTo>
                  <a:lnTo>
                    <a:pt x="121361" y="190320"/>
                  </a:lnTo>
                  <a:lnTo>
                    <a:pt x="118903" y="192811"/>
                  </a:lnTo>
                  <a:lnTo>
                    <a:pt x="116417" y="194474"/>
                  </a:lnTo>
                  <a:lnTo>
                    <a:pt x="113914" y="195581"/>
                  </a:lnTo>
                  <a:lnTo>
                    <a:pt x="111398" y="196320"/>
                  </a:lnTo>
                  <a:lnTo>
                    <a:pt x="108027" y="196812"/>
                  </a:lnTo>
                  <a:lnTo>
                    <a:pt x="104087" y="197140"/>
                  </a:lnTo>
                  <a:lnTo>
                    <a:pt x="99767" y="197359"/>
                  </a:lnTo>
                  <a:lnTo>
                    <a:pt x="95193" y="198352"/>
                  </a:lnTo>
                  <a:lnTo>
                    <a:pt x="90451" y="199860"/>
                  </a:lnTo>
                  <a:lnTo>
                    <a:pt x="85596" y="201712"/>
                  </a:lnTo>
                  <a:lnTo>
                    <a:pt x="80666" y="202947"/>
                  </a:lnTo>
                  <a:lnTo>
                    <a:pt x="75686" y="203771"/>
                  </a:lnTo>
                  <a:lnTo>
                    <a:pt x="70673" y="204319"/>
                  </a:lnTo>
                  <a:lnTo>
                    <a:pt x="65637" y="204685"/>
                  </a:lnTo>
                  <a:lnTo>
                    <a:pt x="60587" y="204929"/>
                  </a:lnTo>
                  <a:lnTo>
                    <a:pt x="47647" y="205272"/>
                  </a:lnTo>
                  <a:lnTo>
                    <a:pt x="15455" y="205413"/>
                  </a:lnTo>
                  <a:lnTo>
                    <a:pt x="12739" y="205415"/>
                  </a:lnTo>
                  <a:lnTo>
                    <a:pt x="10928" y="204568"/>
                  </a:lnTo>
                  <a:lnTo>
                    <a:pt x="9721" y="203158"/>
                  </a:lnTo>
                  <a:lnTo>
                    <a:pt x="7783" y="198856"/>
                  </a:lnTo>
                  <a:lnTo>
                    <a:pt x="7448" y="194065"/>
                  </a:lnTo>
                  <a:lnTo>
                    <a:pt x="8247" y="191076"/>
                  </a:lnTo>
                  <a:lnTo>
                    <a:pt x="9627" y="187390"/>
                  </a:lnTo>
                  <a:lnTo>
                    <a:pt x="11394" y="183239"/>
                  </a:lnTo>
                  <a:lnTo>
                    <a:pt x="15614" y="174111"/>
                  </a:lnTo>
                  <a:lnTo>
                    <a:pt x="22546" y="1596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686"/>
            <p:cNvSpPr/>
            <p:nvPr/>
          </p:nvSpPr>
          <p:spPr>
            <a:xfrm>
              <a:off x="403860" y="5806440"/>
              <a:ext cx="15241" cy="53310"/>
            </a:xfrm>
            <a:custGeom>
              <a:avLst/>
              <a:gdLst/>
              <a:ahLst/>
              <a:cxnLst/>
              <a:rect l="0" t="0" r="0" b="0"/>
              <a:pathLst>
                <a:path w="15241" h="53310">
                  <a:moveTo>
                    <a:pt x="0" y="0"/>
                  </a:moveTo>
                  <a:lnTo>
                    <a:pt x="10606" y="21212"/>
                  </a:lnTo>
                  <a:lnTo>
                    <a:pt x="12151" y="25148"/>
                  </a:lnTo>
                  <a:lnTo>
                    <a:pt x="13180" y="28618"/>
                  </a:lnTo>
                  <a:lnTo>
                    <a:pt x="13867" y="31779"/>
                  </a:lnTo>
                  <a:lnTo>
                    <a:pt x="14325" y="34733"/>
                  </a:lnTo>
                  <a:lnTo>
                    <a:pt x="14630" y="37548"/>
                  </a:lnTo>
                  <a:lnTo>
                    <a:pt x="15120" y="44106"/>
                  </a:lnTo>
                  <a:lnTo>
                    <a:pt x="15187" y="47260"/>
                  </a:lnTo>
                  <a:lnTo>
                    <a:pt x="15240" y="53309"/>
                  </a:lnTo>
                  <a:lnTo>
                    <a:pt x="1524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687"/>
            <p:cNvSpPr/>
            <p:nvPr/>
          </p:nvSpPr>
          <p:spPr>
            <a:xfrm>
              <a:off x="1486358" y="1534931"/>
              <a:ext cx="235763" cy="339407"/>
            </a:xfrm>
            <a:custGeom>
              <a:avLst/>
              <a:gdLst/>
              <a:ahLst/>
              <a:cxnLst/>
              <a:rect l="0" t="0" r="0" b="0"/>
              <a:pathLst>
                <a:path w="235763" h="339407">
                  <a:moveTo>
                    <a:pt x="235762" y="57649"/>
                  </a:moveTo>
                  <a:lnTo>
                    <a:pt x="231717" y="45514"/>
                  </a:lnTo>
                  <a:lnTo>
                    <a:pt x="227473" y="37298"/>
                  </a:lnTo>
                  <a:lnTo>
                    <a:pt x="220324" y="27912"/>
                  </a:lnTo>
                  <a:lnTo>
                    <a:pt x="214368" y="21201"/>
                  </a:lnTo>
                  <a:lnTo>
                    <a:pt x="209038" y="20283"/>
                  </a:lnTo>
                  <a:lnTo>
                    <a:pt x="205246" y="20039"/>
                  </a:lnTo>
                  <a:lnTo>
                    <a:pt x="202718" y="19029"/>
                  </a:lnTo>
                  <a:lnTo>
                    <a:pt x="201033" y="17509"/>
                  </a:lnTo>
                  <a:lnTo>
                    <a:pt x="198314" y="13562"/>
                  </a:lnTo>
                  <a:lnTo>
                    <a:pt x="194283" y="8986"/>
                  </a:lnTo>
                  <a:lnTo>
                    <a:pt x="192022" y="7427"/>
                  </a:lnTo>
                  <a:lnTo>
                    <a:pt x="187254" y="5695"/>
                  </a:lnTo>
                  <a:lnTo>
                    <a:pt x="182311" y="4925"/>
                  </a:lnTo>
                  <a:lnTo>
                    <a:pt x="179809" y="4720"/>
                  </a:lnTo>
                  <a:lnTo>
                    <a:pt x="177293" y="3736"/>
                  </a:lnTo>
                  <a:lnTo>
                    <a:pt x="172240" y="386"/>
                  </a:lnTo>
                  <a:lnTo>
                    <a:pt x="169708" y="0"/>
                  </a:lnTo>
                  <a:lnTo>
                    <a:pt x="167173" y="590"/>
                  </a:lnTo>
                  <a:lnTo>
                    <a:pt x="164635" y="1829"/>
                  </a:lnTo>
                  <a:lnTo>
                    <a:pt x="157302" y="3207"/>
                  </a:lnTo>
                  <a:lnTo>
                    <a:pt x="152975" y="3574"/>
                  </a:lnTo>
                  <a:lnTo>
                    <a:pt x="149244" y="4666"/>
                  </a:lnTo>
                  <a:lnTo>
                    <a:pt x="142841" y="8137"/>
                  </a:lnTo>
                  <a:lnTo>
                    <a:pt x="137173" y="12501"/>
                  </a:lnTo>
                  <a:lnTo>
                    <a:pt x="130985" y="18110"/>
                  </a:lnTo>
                  <a:lnTo>
                    <a:pt x="117981" y="30788"/>
                  </a:lnTo>
                  <a:lnTo>
                    <a:pt x="108344" y="40349"/>
                  </a:lnTo>
                  <a:lnTo>
                    <a:pt x="103403" y="46962"/>
                  </a:lnTo>
                  <a:lnTo>
                    <a:pt x="98416" y="54758"/>
                  </a:lnTo>
                  <a:lnTo>
                    <a:pt x="93398" y="63342"/>
                  </a:lnTo>
                  <a:lnTo>
                    <a:pt x="88360" y="72451"/>
                  </a:lnTo>
                  <a:lnTo>
                    <a:pt x="78245" y="91603"/>
                  </a:lnTo>
                  <a:lnTo>
                    <a:pt x="63031" y="121426"/>
                  </a:lnTo>
                  <a:lnTo>
                    <a:pt x="57955" y="132340"/>
                  </a:lnTo>
                  <a:lnTo>
                    <a:pt x="42720" y="167081"/>
                  </a:lnTo>
                  <a:lnTo>
                    <a:pt x="32561" y="188694"/>
                  </a:lnTo>
                  <a:lnTo>
                    <a:pt x="28328" y="200046"/>
                  </a:lnTo>
                  <a:lnTo>
                    <a:pt x="24660" y="211847"/>
                  </a:lnTo>
                  <a:lnTo>
                    <a:pt x="18326" y="234555"/>
                  </a:lnTo>
                  <a:lnTo>
                    <a:pt x="12688" y="253114"/>
                  </a:lnTo>
                  <a:lnTo>
                    <a:pt x="4754" y="277842"/>
                  </a:lnTo>
                  <a:lnTo>
                    <a:pt x="3017" y="285725"/>
                  </a:lnTo>
                  <a:lnTo>
                    <a:pt x="1859" y="293519"/>
                  </a:lnTo>
                  <a:lnTo>
                    <a:pt x="1087" y="301256"/>
                  </a:lnTo>
                  <a:lnTo>
                    <a:pt x="572" y="308107"/>
                  </a:lnTo>
                  <a:lnTo>
                    <a:pt x="229" y="314368"/>
                  </a:lnTo>
                  <a:lnTo>
                    <a:pt x="0" y="320235"/>
                  </a:lnTo>
                  <a:lnTo>
                    <a:pt x="694" y="324993"/>
                  </a:lnTo>
                  <a:lnTo>
                    <a:pt x="3723" y="332538"/>
                  </a:lnTo>
                  <a:lnTo>
                    <a:pt x="5716" y="334888"/>
                  </a:lnTo>
                  <a:lnTo>
                    <a:pt x="7892" y="336455"/>
                  </a:lnTo>
                  <a:lnTo>
                    <a:pt x="10188" y="337500"/>
                  </a:lnTo>
                  <a:lnTo>
                    <a:pt x="17256" y="338661"/>
                  </a:lnTo>
                  <a:lnTo>
                    <a:pt x="21511" y="338970"/>
                  </a:lnTo>
                  <a:lnTo>
                    <a:pt x="28497" y="339314"/>
                  </a:lnTo>
                  <a:lnTo>
                    <a:pt x="31545" y="339406"/>
                  </a:lnTo>
                  <a:lnTo>
                    <a:pt x="35271" y="337773"/>
                  </a:lnTo>
                  <a:lnTo>
                    <a:pt x="39448" y="334992"/>
                  </a:lnTo>
                  <a:lnTo>
                    <a:pt x="43926" y="331444"/>
                  </a:lnTo>
                  <a:lnTo>
                    <a:pt x="49452" y="328233"/>
                  </a:lnTo>
                  <a:lnTo>
                    <a:pt x="55675" y="325245"/>
                  </a:lnTo>
                  <a:lnTo>
                    <a:pt x="62364" y="322406"/>
                  </a:lnTo>
                  <a:lnTo>
                    <a:pt x="68517" y="317974"/>
                  </a:lnTo>
                  <a:lnTo>
                    <a:pt x="74312" y="312479"/>
                  </a:lnTo>
                  <a:lnTo>
                    <a:pt x="79869" y="306276"/>
                  </a:lnTo>
                  <a:lnTo>
                    <a:pt x="92816" y="292610"/>
                  </a:lnTo>
                  <a:lnTo>
                    <a:pt x="121825" y="263140"/>
                  </a:lnTo>
                  <a:lnTo>
                    <a:pt x="129324" y="254756"/>
                  </a:lnTo>
                  <a:lnTo>
                    <a:pt x="136863" y="245781"/>
                  </a:lnTo>
                  <a:lnTo>
                    <a:pt x="144430" y="236410"/>
                  </a:lnTo>
                  <a:lnTo>
                    <a:pt x="151167" y="227623"/>
                  </a:lnTo>
                  <a:lnTo>
                    <a:pt x="157352" y="219225"/>
                  </a:lnTo>
                  <a:lnTo>
                    <a:pt x="163169" y="211086"/>
                  </a:lnTo>
                  <a:lnTo>
                    <a:pt x="168740" y="202274"/>
                  </a:lnTo>
                  <a:lnTo>
                    <a:pt x="174147" y="193012"/>
                  </a:lnTo>
                  <a:lnTo>
                    <a:pt x="179446" y="183451"/>
                  </a:lnTo>
                  <a:lnTo>
                    <a:pt x="185518" y="173691"/>
                  </a:lnTo>
                  <a:lnTo>
                    <a:pt x="192106" y="163797"/>
                  </a:lnTo>
                  <a:lnTo>
                    <a:pt x="199038" y="153814"/>
                  </a:lnTo>
                  <a:lnTo>
                    <a:pt x="204506" y="144619"/>
                  </a:lnTo>
                  <a:lnTo>
                    <a:pt x="208998" y="135949"/>
                  </a:lnTo>
                  <a:lnTo>
                    <a:pt x="212840" y="127629"/>
                  </a:lnTo>
                  <a:lnTo>
                    <a:pt x="216247" y="119542"/>
                  </a:lnTo>
                  <a:lnTo>
                    <a:pt x="219366" y="111611"/>
                  </a:lnTo>
                  <a:lnTo>
                    <a:pt x="222291" y="103784"/>
                  </a:lnTo>
                  <a:lnTo>
                    <a:pt x="225088" y="96872"/>
                  </a:lnTo>
                  <a:lnTo>
                    <a:pt x="227799" y="90571"/>
                  </a:lnTo>
                  <a:lnTo>
                    <a:pt x="230454" y="84677"/>
                  </a:lnTo>
                  <a:lnTo>
                    <a:pt x="232223" y="78208"/>
                  </a:lnTo>
                  <a:lnTo>
                    <a:pt x="233403" y="71355"/>
                  </a:lnTo>
                  <a:lnTo>
                    <a:pt x="234189" y="64246"/>
                  </a:lnTo>
                  <a:lnTo>
                    <a:pt x="235063" y="54090"/>
                  </a:lnTo>
                  <a:lnTo>
                    <a:pt x="235452" y="45907"/>
                  </a:lnTo>
                  <a:lnTo>
                    <a:pt x="235624" y="36626"/>
                  </a:lnTo>
                  <a:lnTo>
                    <a:pt x="234823" y="32627"/>
                  </a:lnTo>
                  <a:lnTo>
                    <a:pt x="229713" y="22383"/>
                  </a:lnTo>
                  <a:lnTo>
                    <a:pt x="229189" y="21438"/>
                  </a:lnTo>
                  <a:lnTo>
                    <a:pt x="224092" y="18131"/>
                  </a:lnTo>
                  <a:lnTo>
                    <a:pt x="220362" y="16064"/>
                  </a:lnTo>
                  <a:lnTo>
                    <a:pt x="217876" y="15532"/>
                  </a:lnTo>
                  <a:lnTo>
                    <a:pt x="216218" y="16025"/>
                  </a:lnTo>
                  <a:lnTo>
                    <a:pt x="215113" y="17199"/>
                  </a:lnTo>
                  <a:lnTo>
                    <a:pt x="212682" y="17983"/>
                  </a:lnTo>
                  <a:lnTo>
                    <a:pt x="205467" y="18853"/>
                  </a:lnTo>
                  <a:lnTo>
                    <a:pt x="202865" y="19932"/>
                  </a:lnTo>
                  <a:lnTo>
                    <a:pt x="201131" y="21497"/>
                  </a:lnTo>
                  <a:lnTo>
                    <a:pt x="199975" y="23388"/>
                  </a:lnTo>
                  <a:lnTo>
                    <a:pt x="194174" y="27746"/>
                  </a:lnTo>
                  <a:lnTo>
                    <a:pt x="190257" y="30094"/>
                  </a:lnTo>
                  <a:lnTo>
                    <a:pt x="187645" y="33352"/>
                  </a:lnTo>
                  <a:lnTo>
                    <a:pt x="185904" y="37218"/>
                  </a:lnTo>
                  <a:lnTo>
                    <a:pt x="183123" y="46029"/>
                  </a:lnTo>
                  <a:lnTo>
                    <a:pt x="179065" y="55589"/>
                  </a:lnTo>
                  <a:lnTo>
                    <a:pt x="174439" y="65482"/>
                  </a:lnTo>
                  <a:lnTo>
                    <a:pt x="170407" y="75524"/>
                  </a:lnTo>
                  <a:lnTo>
                    <a:pt x="168616" y="85631"/>
                  </a:lnTo>
                  <a:lnTo>
                    <a:pt x="167819" y="95768"/>
                  </a:lnTo>
                  <a:lnTo>
                    <a:pt x="167182" y="1109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688"/>
            <p:cNvSpPr/>
            <p:nvPr/>
          </p:nvSpPr>
          <p:spPr>
            <a:xfrm>
              <a:off x="1586123" y="3215670"/>
              <a:ext cx="142423" cy="266223"/>
            </a:xfrm>
            <a:custGeom>
              <a:avLst/>
              <a:gdLst/>
              <a:ahLst/>
              <a:cxnLst/>
              <a:rect l="0" t="0" r="0" b="0"/>
              <a:pathLst>
                <a:path w="142423" h="266223">
                  <a:moveTo>
                    <a:pt x="90277" y="68550"/>
                  </a:moveTo>
                  <a:lnTo>
                    <a:pt x="69104" y="89723"/>
                  </a:lnTo>
                  <a:lnTo>
                    <a:pt x="67695" y="90286"/>
                  </a:lnTo>
                  <a:lnTo>
                    <a:pt x="63872" y="90910"/>
                  </a:lnTo>
                  <a:lnTo>
                    <a:pt x="59903" y="91397"/>
                  </a:lnTo>
                  <a:lnTo>
                    <a:pt x="53780" y="97439"/>
                  </a:lnTo>
                  <a:lnTo>
                    <a:pt x="48449" y="102761"/>
                  </a:lnTo>
                  <a:lnTo>
                    <a:pt x="47151" y="104904"/>
                  </a:lnTo>
                  <a:lnTo>
                    <a:pt x="44479" y="111966"/>
                  </a:lnTo>
                  <a:lnTo>
                    <a:pt x="40853" y="116915"/>
                  </a:lnTo>
                  <a:lnTo>
                    <a:pt x="36420" y="121937"/>
                  </a:lnTo>
                  <a:lnTo>
                    <a:pt x="34052" y="124461"/>
                  </a:lnTo>
                  <a:lnTo>
                    <a:pt x="32474" y="127838"/>
                  </a:lnTo>
                  <a:lnTo>
                    <a:pt x="30720" y="136104"/>
                  </a:lnTo>
                  <a:lnTo>
                    <a:pt x="27683" y="143165"/>
                  </a:lnTo>
                  <a:lnTo>
                    <a:pt x="23511" y="149125"/>
                  </a:lnTo>
                  <a:lnTo>
                    <a:pt x="21213" y="151900"/>
                  </a:lnTo>
                  <a:lnTo>
                    <a:pt x="18834" y="154597"/>
                  </a:lnTo>
                  <a:lnTo>
                    <a:pt x="17249" y="157242"/>
                  </a:lnTo>
                  <a:lnTo>
                    <a:pt x="14170" y="165008"/>
                  </a:lnTo>
                  <a:lnTo>
                    <a:pt x="10450" y="170123"/>
                  </a:lnTo>
                  <a:lnTo>
                    <a:pt x="8232" y="175218"/>
                  </a:lnTo>
                  <a:lnTo>
                    <a:pt x="7640" y="177762"/>
                  </a:lnTo>
                  <a:lnTo>
                    <a:pt x="6399" y="179458"/>
                  </a:lnTo>
                  <a:lnTo>
                    <a:pt x="4725" y="180589"/>
                  </a:lnTo>
                  <a:lnTo>
                    <a:pt x="2762" y="181342"/>
                  </a:lnTo>
                  <a:lnTo>
                    <a:pt x="1454" y="182692"/>
                  </a:lnTo>
                  <a:lnTo>
                    <a:pt x="582" y="184438"/>
                  </a:lnTo>
                  <a:lnTo>
                    <a:pt x="0" y="186449"/>
                  </a:lnTo>
                  <a:lnTo>
                    <a:pt x="459" y="187789"/>
                  </a:lnTo>
                  <a:lnTo>
                    <a:pt x="1612" y="188683"/>
                  </a:lnTo>
                  <a:lnTo>
                    <a:pt x="5500" y="190117"/>
                  </a:lnTo>
                  <a:lnTo>
                    <a:pt x="8290" y="190313"/>
                  </a:lnTo>
                  <a:lnTo>
                    <a:pt x="10219" y="190366"/>
                  </a:lnTo>
                  <a:lnTo>
                    <a:pt x="12352" y="191247"/>
                  </a:lnTo>
                  <a:lnTo>
                    <a:pt x="14620" y="192681"/>
                  </a:lnTo>
                  <a:lnTo>
                    <a:pt x="16979" y="194484"/>
                  </a:lnTo>
                  <a:lnTo>
                    <a:pt x="19398" y="194840"/>
                  </a:lnTo>
                  <a:lnTo>
                    <a:pt x="21858" y="194230"/>
                  </a:lnTo>
                  <a:lnTo>
                    <a:pt x="24345" y="192977"/>
                  </a:lnTo>
                  <a:lnTo>
                    <a:pt x="27695" y="192141"/>
                  </a:lnTo>
                  <a:lnTo>
                    <a:pt x="31623" y="191584"/>
                  </a:lnTo>
                  <a:lnTo>
                    <a:pt x="35934" y="191212"/>
                  </a:lnTo>
                  <a:lnTo>
                    <a:pt x="39655" y="190965"/>
                  </a:lnTo>
                  <a:lnTo>
                    <a:pt x="46047" y="190690"/>
                  </a:lnTo>
                  <a:lnTo>
                    <a:pt x="54406" y="190535"/>
                  </a:lnTo>
                  <a:lnTo>
                    <a:pt x="57896" y="189667"/>
                  </a:lnTo>
                  <a:lnTo>
                    <a:pt x="61917" y="188241"/>
                  </a:lnTo>
                  <a:lnTo>
                    <a:pt x="66290" y="186444"/>
                  </a:lnTo>
                  <a:lnTo>
                    <a:pt x="70052" y="185246"/>
                  </a:lnTo>
                  <a:lnTo>
                    <a:pt x="73407" y="184448"/>
                  </a:lnTo>
                  <a:lnTo>
                    <a:pt x="76491" y="183915"/>
                  </a:lnTo>
                  <a:lnTo>
                    <a:pt x="79393" y="183560"/>
                  </a:lnTo>
                  <a:lnTo>
                    <a:pt x="82174" y="183323"/>
                  </a:lnTo>
                  <a:lnTo>
                    <a:pt x="84875" y="183166"/>
                  </a:lnTo>
                  <a:lnTo>
                    <a:pt x="87522" y="182214"/>
                  </a:lnTo>
                  <a:lnTo>
                    <a:pt x="90134" y="180732"/>
                  </a:lnTo>
                  <a:lnTo>
                    <a:pt x="92722" y="178898"/>
                  </a:lnTo>
                  <a:lnTo>
                    <a:pt x="95293" y="177676"/>
                  </a:lnTo>
                  <a:lnTo>
                    <a:pt x="97855" y="176861"/>
                  </a:lnTo>
                  <a:lnTo>
                    <a:pt x="104004" y="175552"/>
                  </a:lnTo>
                  <a:lnTo>
                    <a:pt x="107102" y="175373"/>
                  </a:lnTo>
                  <a:lnTo>
                    <a:pt x="109114" y="175325"/>
                  </a:lnTo>
                  <a:lnTo>
                    <a:pt x="110455" y="174447"/>
                  </a:lnTo>
                  <a:lnTo>
                    <a:pt x="111349" y="173015"/>
                  </a:lnTo>
                  <a:lnTo>
                    <a:pt x="112784" y="168678"/>
                  </a:lnTo>
                  <a:lnTo>
                    <a:pt x="113067" y="161737"/>
                  </a:lnTo>
                  <a:lnTo>
                    <a:pt x="113136" y="130536"/>
                  </a:lnTo>
                  <a:lnTo>
                    <a:pt x="113983" y="125961"/>
                  </a:lnTo>
                  <a:lnTo>
                    <a:pt x="115395" y="121217"/>
                  </a:lnTo>
                  <a:lnTo>
                    <a:pt x="117182" y="116361"/>
                  </a:lnTo>
                  <a:lnTo>
                    <a:pt x="119168" y="108708"/>
                  </a:lnTo>
                  <a:lnTo>
                    <a:pt x="120897" y="101638"/>
                  </a:lnTo>
                  <a:lnTo>
                    <a:pt x="122544" y="97382"/>
                  </a:lnTo>
                  <a:lnTo>
                    <a:pt x="124488" y="92852"/>
                  </a:lnTo>
                  <a:lnTo>
                    <a:pt x="125785" y="88138"/>
                  </a:lnTo>
                  <a:lnTo>
                    <a:pt x="126649" y="83302"/>
                  </a:lnTo>
                  <a:lnTo>
                    <a:pt x="127225" y="78385"/>
                  </a:lnTo>
                  <a:lnTo>
                    <a:pt x="130123" y="70664"/>
                  </a:lnTo>
                  <a:lnTo>
                    <a:pt x="132081" y="67419"/>
                  </a:lnTo>
                  <a:lnTo>
                    <a:pt x="134257" y="59298"/>
                  </a:lnTo>
                  <a:lnTo>
                    <a:pt x="134837" y="54762"/>
                  </a:lnTo>
                  <a:lnTo>
                    <a:pt x="135481" y="47465"/>
                  </a:lnTo>
                  <a:lnTo>
                    <a:pt x="135768" y="41399"/>
                  </a:lnTo>
                  <a:lnTo>
                    <a:pt x="135895" y="35880"/>
                  </a:lnTo>
                  <a:lnTo>
                    <a:pt x="136776" y="33224"/>
                  </a:lnTo>
                  <a:lnTo>
                    <a:pt x="140012" y="28014"/>
                  </a:lnTo>
                  <a:lnTo>
                    <a:pt x="140367" y="26286"/>
                  </a:lnTo>
                  <a:lnTo>
                    <a:pt x="139757" y="25134"/>
                  </a:lnTo>
                  <a:lnTo>
                    <a:pt x="138504" y="24366"/>
                  </a:lnTo>
                  <a:lnTo>
                    <a:pt x="137668" y="23007"/>
                  </a:lnTo>
                  <a:lnTo>
                    <a:pt x="136217" y="16404"/>
                  </a:lnTo>
                  <a:lnTo>
                    <a:pt x="132017" y="11519"/>
                  </a:lnTo>
                  <a:lnTo>
                    <a:pt x="128249" y="7520"/>
                  </a:lnTo>
                  <a:lnTo>
                    <a:pt x="124651" y="3890"/>
                  </a:lnTo>
                  <a:lnTo>
                    <a:pt x="122507" y="2583"/>
                  </a:lnTo>
                  <a:lnTo>
                    <a:pt x="120230" y="1712"/>
                  </a:lnTo>
                  <a:lnTo>
                    <a:pt x="114538" y="314"/>
                  </a:lnTo>
                  <a:lnTo>
                    <a:pt x="111502" y="123"/>
                  </a:lnTo>
                  <a:lnTo>
                    <a:pt x="107331" y="38"/>
                  </a:lnTo>
                  <a:lnTo>
                    <a:pt x="102654" y="0"/>
                  </a:lnTo>
                  <a:lnTo>
                    <a:pt x="100222" y="837"/>
                  </a:lnTo>
                  <a:lnTo>
                    <a:pt x="97753" y="2242"/>
                  </a:lnTo>
                  <a:lnTo>
                    <a:pt x="95261" y="4024"/>
                  </a:lnTo>
                  <a:lnTo>
                    <a:pt x="92753" y="5213"/>
                  </a:lnTo>
                  <a:lnTo>
                    <a:pt x="90234" y="6005"/>
                  </a:lnTo>
                  <a:lnTo>
                    <a:pt x="87709" y="6534"/>
                  </a:lnTo>
                  <a:lnTo>
                    <a:pt x="86025" y="7732"/>
                  </a:lnTo>
                  <a:lnTo>
                    <a:pt x="84902" y="9378"/>
                  </a:lnTo>
                  <a:lnTo>
                    <a:pt x="84154" y="11322"/>
                  </a:lnTo>
                  <a:lnTo>
                    <a:pt x="81065" y="15740"/>
                  </a:lnTo>
                  <a:lnTo>
                    <a:pt x="76869" y="20526"/>
                  </a:lnTo>
                  <a:lnTo>
                    <a:pt x="72182" y="25475"/>
                  </a:lnTo>
                  <a:lnTo>
                    <a:pt x="70594" y="28827"/>
                  </a:lnTo>
                  <a:lnTo>
                    <a:pt x="68829" y="37066"/>
                  </a:lnTo>
                  <a:lnTo>
                    <a:pt x="67512" y="41634"/>
                  </a:lnTo>
                  <a:lnTo>
                    <a:pt x="65787" y="46373"/>
                  </a:lnTo>
                  <a:lnTo>
                    <a:pt x="63790" y="51226"/>
                  </a:lnTo>
                  <a:lnTo>
                    <a:pt x="61613" y="55307"/>
                  </a:lnTo>
                  <a:lnTo>
                    <a:pt x="59314" y="58875"/>
                  </a:lnTo>
                  <a:lnTo>
                    <a:pt x="56935" y="62100"/>
                  </a:lnTo>
                  <a:lnTo>
                    <a:pt x="54502" y="66790"/>
                  </a:lnTo>
                  <a:lnTo>
                    <a:pt x="52034" y="72457"/>
                  </a:lnTo>
                  <a:lnTo>
                    <a:pt x="49542" y="78774"/>
                  </a:lnTo>
                  <a:lnTo>
                    <a:pt x="47034" y="84680"/>
                  </a:lnTo>
                  <a:lnTo>
                    <a:pt x="41989" y="95757"/>
                  </a:lnTo>
                  <a:lnTo>
                    <a:pt x="40305" y="101081"/>
                  </a:lnTo>
                  <a:lnTo>
                    <a:pt x="39182" y="106324"/>
                  </a:lnTo>
                  <a:lnTo>
                    <a:pt x="38434" y="111513"/>
                  </a:lnTo>
                  <a:lnTo>
                    <a:pt x="37088" y="116665"/>
                  </a:lnTo>
                  <a:lnTo>
                    <a:pt x="35345" y="121794"/>
                  </a:lnTo>
                  <a:lnTo>
                    <a:pt x="33336" y="126906"/>
                  </a:lnTo>
                  <a:lnTo>
                    <a:pt x="31149" y="132007"/>
                  </a:lnTo>
                  <a:lnTo>
                    <a:pt x="26462" y="142191"/>
                  </a:lnTo>
                  <a:lnTo>
                    <a:pt x="24874" y="148124"/>
                  </a:lnTo>
                  <a:lnTo>
                    <a:pt x="23815" y="154619"/>
                  </a:lnTo>
                  <a:lnTo>
                    <a:pt x="23109" y="161490"/>
                  </a:lnTo>
                  <a:lnTo>
                    <a:pt x="21792" y="167763"/>
                  </a:lnTo>
                  <a:lnTo>
                    <a:pt x="20067" y="173639"/>
                  </a:lnTo>
                  <a:lnTo>
                    <a:pt x="18070" y="179249"/>
                  </a:lnTo>
                  <a:lnTo>
                    <a:pt x="16739" y="184683"/>
                  </a:lnTo>
                  <a:lnTo>
                    <a:pt x="15852" y="189998"/>
                  </a:lnTo>
                  <a:lnTo>
                    <a:pt x="15260" y="195236"/>
                  </a:lnTo>
                  <a:lnTo>
                    <a:pt x="14603" y="203312"/>
                  </a:lnTo>
                  <a:lnTo>
                    <a:pt x="14311" y="209724"/>
                  </a:lnTo>
                  <a:lnTo>
                    <a:pt x="14181" y="215397"/>
                  </a:lnTo>
                  <a:lnTo>
                    <a:pt x="14078" y="253873"/>
                  </a:lnTo>
                  <a:lnTo>
                    <a:pt x="14924" y="256445"/>
                  </a:lnTo>
                  <a:lnTo>
                    <a:pt x="18123" y="261561"/>
                  </a:lnTo>
                  <a:lnTo>
                    <a:pt x="20161" y="263264"/>
                  </a:lnTo>
                  <a:lnTo>
                    <a:pt x="22366" y="264399"/>
                  </a:lnTo>
                  <a:lnTo>
                    <a:pt x="24683" y="265156"/>
                  </a:lnTo>
                  <a:lnTo>
                    <a:pt x="27074" y="265661"/>
                  </a:lnTo>
                  <a:lnTo>
                    <a:pt x="29515" y="265997"/>
                  </a:lnTo>
                  <a:lnTo>
                    <a:pt x="31989" y="266222"/>
                  </a:lnTo>
                  <a:lnTo>
                    <a:pt x="35332" y="265524"/>
                  </a:lnTo>
                  <a:lnTo>
                    <a:pt x="39254" y="264213"/>
                  </a:lnTo>
                  <a:lnTo>
                    <a:pt x="43562" y="262492"/>
                  </a:lnTo>
                  <a:lnTo>
                    <a:pt x="47280" y="260498"/>
                  </a:lnTo>
                  <a:lnTo>
                    <a:pt x="50606" y="258322"/>
                  </a:lnTo>
                  <a:lnTo>
                    <a:pt x="53670" y="256025"/>
                  </a:lnTo>
                  <a:lnTo>
                    <a:pt x="57406" y="252800"/>
                  </a:lnTo>
                  <a:lnTo>
                    <a:pt x="61589" y="248957"/>
                  </a:lnTo>
                  <a:lnTo>
                    <a:pt x="66072" y="244701"/>
                  </a:lnTo>
                  <a:lnTo>
                    <a:pt x="69907" y="240171"/>
                  </a:lnTo>
                  <a:lnTo>
                    <a:pt x="73310" y="235457"/>
                  </a:lnTo>
                  <a:lnTo>
                    <a:pt x="76426" y="230622"/>
                  </a:lnTo>
                  <a:lnTo>
                    <a:pt x="80196" y="226551"/>
                  </a:lnTo>
                  <a:lnTo>
                    <a:pt x="84403" y="222991"/>
                  </a:lnTo>
                  <a:lnTo>
                    <a:pt x="88901" y="219770"/>
                  </a:lnTo>
                  <a:lnTo>
                    <a:pt x="93593" y="215083"/>
                  </a:lnTo>
                  <a:lnTo>
                    <a:pt x="98414" y="209419"/>
                  </a:lnTo>
                  <a:lnTo>
                    <a:pt x="103322" y="203103"/>
                  </a:lnTo>
                  <a:lnTo>
                    <a:pt x="107440" y="197198"/>
                  </a:lnTo>
                  <a:lnTo>
                    <a:pt x="111033" y="191569"/>
                  </a:lnTo>
                  <a:lnTo>
                    <a:pt x="114274" y="186123"/>
                  </a:lnTo>
                  <a:lnTo>
                    <a:pt x="117282" y="180798"/>
                  </a:lnTo>
                  <a:lnTo>
                    <a:pt x="122881" y="170367"/>
                  </a:lnTo>
                  <a:lnTo>
                    <a:pt x="130794" y="154974"/>
                  </a:lnTo>
                  <a:lnTo>
                    <a:pt x="133685" y="147036"/>
                  </a:lnTo>
                  <a:lnTo>
                    <a:pt x="134455" y="143734"/>
                  </a:lnTo>
                  <a:lnTo>
                    <a:pt x="137570" y="137807"/>
                  </a:lnTo>
                  <a:lnTo>
                    <a:pt x="139586" y="135041"/>
                  </a:lnTo>
                  <a:lnTo>
                    <a:pt x="141825" y="129711"/>
                  </a:lnTo>
                  <a:lnTo>
                    <a:pt x="142422" y="127104"/>
                  </a:lnTo>
                  <a:lnTo>
                    <a:pt x="141974" y="124519"/>
                  </a:lnTo>
                  <a:lnTo>
                    <a:pt x="138145" y="117683"/>
                  </a:lnTo>
                  <a:lnTo>
                    <a:pt x="136951" y="115787"/>
                  </a:lnTo>
                  <a:lnTo>
                    <a:pt x="136421" y="112687"/>
                  </a:lnTo>
                  <a:lnTo>
                    <a:pt x="136081" y="107843"/>
                  </a:lnTo>
                  <a:lnTo>
                    <a:pt x="135206" y="107445"/>
                  </a:lnTo>
                  <a:lnTo>
                    <a:pt x="130777" y="106886"/>
                  </a:lnTo>
                  <a:lnTo>
                    <a:pt x="126593" y="106697"/>
                  </a:lnTo>
                  <a:lnTo>
                    <a:pt x="124648" y="106681"/>
                  </a:lnTo>
                  <a:lnTo>
                    <a:pt x="122504" y="107517"/>
                  </a:lnTo>
                  <a:lnTo>
                    <a:pt x="120228" y="108922"/>
                  </a:lnTo>
                  <a:lnTo>
                    <a:pt x="117864" y="110704"/>
                  </a:lnTo>
                  <a:lnTo>
                    <a:pt x="116289" y="112740"/>
                  </a:lnTo>
                  <a:lnTo>
                    <a:pt x="115238" y="114943"/>
                  </a:lnTo>
                  <a:lnTo>
                    <a:pt x="114538" y="117259"/>
                  </a:lnTo>
                  <a:lnTo>
                    <a:pt x="112378" y="119649"/>
                  </a:lnTo>
                  <a:lnTo>
                    <a:pt x="109244" y="122089"/>
                  </a:lnTo>
                  <a:lnTo>
                    <a:pt x="105462" y="124563"/>
                  </a:lnTo>
                  <a:lnTo>
                    <a:pt x="102094" y="127905"/>
                  </a:lnTo>
                  <a:lnTo>
                    <a:pt x="99001" y="131827"/>
                  </a:lnTo>
                  <a:lnTo>
                    <a:pt x="96094" y="136135"/>
                  </a:lnTo>
                  <a:lnTo>
                    <a:pt x="93308" y="141547"/>
                  </a:lnTo>
                  <a:lnTo>
                    <a:pt x="90604" y="147694"/>
                  </a:lnTo>
                  <a:lnTo>
                    <a:pt x="87955" y="154333"/>
                  </a:lnTo>
                  <a:lnTo>
                    <a:pt x="84496" y="160452"/>
                  </a:lnTo>
                  <a:lnTo>
                    <a:pt x="80496" y="166225"/>
                  </a:lnTo>
                  <a:lnTo>
                    <a:pt x="76136" y="171767"/>
                  </a:lnTo>
                  <a:lnTo>
                    <a:pt x="72384" y="177154"/>
                  </a:lnTo>
                  <a:lnTo>
                    <a:pt x="69035" y="182440"/>
                  </a:lnTo>
                  <a:lnTo>
                    <a:pt x="59797" y="198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689"/>
            <p:cNvSpPr/>
            <p:nvPr/>
          </p:nvSpPr>
          <p:spPr>
            <a:xfrm>
              <a:off x="1371600" y="5425763"/>
              <a:ext cx="563881" cy="60545"/>
            </a:xfrm>
            <a:custGeom>
              <a:avLst/>
              <a:gdLst/>
              <a:ahLst/>
              <a:cxnLst/>
              <a:rect l="0" t="0" r="0" b="0"/>
              <a:pathLst>
                <a:path w="563881" h="60545">
                  <a:moveTo>
                    <a:pt x="0" y="53017"/>
                  </a:moveTo>
                  <a:lnTo>
                    <a:pt x="0" y="57062"/>
                  </a:lnTo>
                  <a:lnTo>
                    <a:pt x="847" y="58254"/>
                  </a:lnTo>
                  <a:lnTo>
                    <a:pt x="2258" y="59048"/>
                  </a:lnTo>
                  <a:lnTo>
                    <a:pt x="6084" y="59931"/>
                  </a:lnTo>
                  <a:lnTo>
                    <a:pt x="17912" y="60544"/>
                  </a:lnTo>
                  <a:lnTo>
                    <a:pt x="21255" y="59729"/>
                  </a:lnTo>
                  <a:lnTo>
                    <a:pt x="25177" y="58339"/>
                  </a:lnTo>
                  <a:lnTo>
                    <a:pt x="29485" y="56564"/>
                  </a:lnTo>
                  <a:lnTo>
                    <a:pt x="34050" y="54535"/>
                  </a:lnTo>
                  <a:lnTo>
                    <a:pt x="43638" y="50023"/>
                  </a:lnTo>
                  <a:lnTo>
                    <a:pt x="73700" y="35197"/>
                  </a:lnTo>
                  <a:lnTo>
                    <a:pt x="80460" y="32670"/>
                  </a:lnTo>
                  <a:lnTo>
                    <a:pt x="88353" y="30139"/>
                  </a:lnTo>
                  <a:lnTo>
                    <a:pt x="97002" y="27605"/>
                  </a:lnTo>
                  <a:lnTo>
                    <a:pt x="115643" y="22532"/>
                  </a:lnTo>
                  <a:lnTo>
                    <a:pt x="125355" y="19993"/>
                  </a:lnTo>
                  <a:lnTo>
                    <a:pt x="135217" y="18302"/>
                  </a:lnTo>
                  <a:lnTo>
                    <a:pt x="145178" y="17173"/>
                  </a:lnTo>
                  <a:lnTo>
                    <a:pt x="155205" y="16421"/>
                  </a:lnTo>
                  <a:lnTo>
                    <a:pt x="166124" y="15073"/>
                  </a:lnTo>
                  <a:lnTo>
                    <a:pt x="177636" y="13328"/>
                  </a:lnTo>
                  <a:lnTo>
                    <a:pt x="189544" y="11318"/>
                  </a:lnTo>
                  <a:lnTo>
                    <a:pt x="202562" y="9977"/>
                  </a:lnTo>
                  <a:lnTo>
                    <a:pt x="216322" y="9084"/>
                  </a:lnTo>
                  <a:lnTo>
                    <a:pt x="244310" y="8091"/>
                  </a:lnTo>
                  <a:lnTo>
                    <a:pt x="270860" y="7650"/>
                  </a:lnTo>
                  <a:lnTo>
                    <a:pt x="284713" y="6686"/>
                  </a:lnTo>
                  <a:lnTo>
                    <a:pt x="299029" y="5197"/>
                  </a:lnTo>
                  <a:lnTo>
                    <a:pt x="313652" y="3356"/>
                  </a:lnTo>
                  <a:lnTo>
                    <a:pt x="328482" y="2130"/>
                  </a:lnTo>
                  <a:lnTo>
                    <a:pt x="343448" y="1312"/>
                  </a:lnTo>
                  <a:lnTo>
                    <a:pt x="372777" y="404"/>
                  </a:lnTo>
                  <a:lnTo>
                    <a:pt x="399923" y="0"/>
                  </a:lnTo>
                  <a:lnTo>
                    <a:pt x="413089" y="739"/>
                  </a:lnTo>
                  <a:lnTo>
                    <a:pt x="426099" y="2079"/>
                  </a:lnTo>
                  <a:lnTo>
                    <a:pt x="439006" y="3818"/>
                  </a:lnTo>
                  <a:lnTo>
                    <a:pt x="451844" y="4978"/>
                  </a:lnTo>
                  <a:lnTo>
                    <a:pt x="464636" y="5751"/>
                  </a:lnTo>
                  <a:lnTo>
                    <a:pt x="477397" y="6267"/>
                  </a:lnTo>
                  <a:lnTo>
                    <a:pt x="489291" y="7457"/>
                  </a:lnTo>
                  <a:lnTo>
                    <a:pt x="500608" y="9097"/>
                  </a:lnTo>
                  <a:lnTo>
                    <a:pt x="511538" y="11037"/>
                  </a:lnTo>
                  <a:lnTo>
                    <a:pt x="520519" y="13177"/>
                  </a:lnTo>
                  <a:lnTo>
                    <a:pt x="528200" y="15451"/>
                  </a:lnTo>
                  <a:lnTo>
                    <a:pt x="535013" y="17813"/>
                  </a:lnTo>
                  <a:lnTo>
                    <a:pt x="541248" y="21081"/>
                  </a:lnTo>
                  <a:lnTo>
                    <a:pt x="547099" y="24954"/>
                  </a:lnTo>
                  <a:lnTo>
                    <a:pt x="552693" y="29228"/>
                  </a:lnTo>
                  <a:lnTo>
                    <a:pt x="556422" y="32925"/>
                  </a:lnTo>
                  <a:lnTo>
                    <a:pt x="558908" y="36235"/>
                  </a:lnTo>
                  <a:lnTo>
                    <a:pt x="563880" y="453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690"/>
            <p:cNvSpPr/>
            <p:nvPr/>
          </p:nvSpPr>
          <p:spPr>
            <a:xfrm>
              <a:off x="1447841" y="5608422"/>
              <a:ext cx="495260" cy="37565"/>
            </a:xfrm>
            <a:custGeom>
              <a:avLst/>
              <a:gdLst/>
              <a:ahLst/>
              <a:cxnLst/>
              <a:rect l="0" t="0" r="0" b="0"/>
              <a:pathLst>
                <a:path w="495260" h="37565">
                  <a:moveTo>
                    <a:pt x="99019" y="15138"/>
                  </a:moveTo>
                  <a:lnTo>
                    <a:pt x="67202" y="25744"/>
                  </a:lnTo>
                  <a:lnTo>
                    <a:pt x="60874" y="28136"/>
                  </a:lnTo>
                  <a:lnTo>
                    <a:pt x="54963" y="30576"/>
                  </a:lnTo>
                  <a:lnTo>
                    <a:pt x="49328" y="33050"/>
                  </a:lnTo>
                  <a:lnTo>
                    <a:pt x="43878" y="34699"/>
                  </a:lnTo>
                  <a:lnTo>
                    <a:pt x="38552" y="35799"/>
                  </a:lnTo>
                  <a:lnTo>
                    <a:pt x="33308" y="36532"/>
                  </a:lnTo>
                  <a:lnTo>
                    <a:pt x="21882" y="37564"/>
                  </a:lnTo>
                  <a:lnTo>
                    <a:pt x="18808" y="36862"/>
                  </a:lnTo>
                  <a:lnTo>
                    <a:pt x="15912" y="35547"/>
                  </a:lnTo>
                  <a:lnTo>
                    <a:pt x="13134" y="33825"/>
                  </a:lnTo>
                  <a:lnTo>
                    <a:pt x="10436" y="32676"/>
                  </a:lnTo>
                  <a:lnTo>
                    <a:pt x="7790" y="31909"/>
                  </a:lnTo>
                  <a:lnTo>
                    <a:pt x="0" y="30387"/>
                  </a:lnTo>
                  <a:lnTo>
                    <a:pt x="4017" y="26335"/>
                  </a:lnTo>
                  <a:lnTo>
                    <a:pt x="6051" y="25143"/>
                  </a:lnTo>
                  <a:lnTo>
                    <a:pt x="8254" y="24349"/>
                  </a:lnTo>
                  <a:lnTo>
                    <a:pt x="10569" y="23818"/>
                  </a:lnTo>
                  <a:lnTo>
                    <a:pt x="12959" y="22618"/>
                  </a:lnTo>
                  <a:lnTo>
                    <a:pt x="15399" y="20971"/>
                  </a:lnTo>
                  <a:lnTo>
                    <a:pt x="17872" y="19027"/>
                  </a:lnTo>
                  <a:lnTo>
                    <a:pt x="21215" y="17730"/>
                  </a:lnTo>
                  <a:lnTo>
                    <a:pt x="25136" y="16866"/>
                  </a:lnTo>
                  <a:lnTo>
                    <a:pt x="34009" y="15907"/>
                  </a:lnTo>
                  <a:lnTo>
                    <a:pt x="43597" y="15480"/>
                  </a:lnTo>
                  <a:lnTo>
                    <a:pt x="49371" y="14519"/>
                  </a:lnTo>
                  <a:lnTo>
                    <a:pt x="55760" y="13033"/>
                  </a:lnTo>
                  <a:lnTo>
                    <a:pt x="62560" y="11194"/>
                  </a:lnTo>
                  <a:lnTo>
                    <a:pt x="68786" y="9969"/>
                  </a:lnTo>
                  <a:lnTo>
                    <a:pt x="74631" y="9152"/>
                  </a:lnTo>
                  <a:lnTo>
                    <a:pt x="80220" y="8607"/>
                  </a:lnTo>
                  <a:lnTo>
                    <a:pt x="86486" y="7398"/>
                  </a:lnTo>
                  <a:lnTo>
                    <a:pt x="93204" y="5745"/>
                  </a:lnTo>
                  <a:lnTo>
                    <a:pt x="100223" y="3795"/>
                  </a:lnTo>
                  <a:lnTo>
                    <a:pt x="107442" y="2497"/>
                  </a:lnTo>
                  <a:lnTo>
                    <a:pt x="114794" y="1630"/>
                  </a:lnTo>
                  <a:lnTo>
                    <a:pt x="122236" y="1053"/>
                  </a:lnTo>
                  <a:lnTo>
                    <a:pt x="130583" y="668"/>
                  </a:lnTo>
                  <a:lnTo>
                    <a:pt x="148890" y="240"/>
                  </a:lnTo>
                  <a:lnTo>
                    <a:pt x="174191" y="0"/>
                  </a:lnTo>
                  <a:lnTo>
                    <a:pt x="182154" y="813"/>
                  </a:lnTo>
                  <a:lnTo>
                    <a:pt x="190003" y="2201"/>
                  </a:lnTo>
                  <a:lnTo>
                    <a:pt x="197775" y="3973"/>
                  </a:lnTo>
                  <a:lnTo>
                    <a:pt x="206343" y="5155"/>
                  </a:lnTo>
                  <a:lnTo>
                    <a:pt x="215442" y="5943"/>
                  </a:lnTo>
                  <a:lnTo>
                    <a:pt x="224894" y="6467"/>
                  </a:lnTo>
                  <a:lnTo>
                    <a:pt x="242171" y="7051"/>
                  </a:lnTo>
                  <a:lnTo>
                    <a:pt x="250333" y="7207"/>
                  </a:lnTo>
                  <a:lnTo>
                    <a:pt x="259162" y="8157"/>
                  </a:lnTo>
                  <a:lnTo>
                    <a:pt x="268434" y="9638"/>
                  </a:lnTo>
                  <a:lnTo>
                    <a:pt x="278002" y="11471"/>
                  </a:lnTo>
                  <a:lnTo>
                    <a:pt x="286922" y="12694"/>
                  </a:lnTo>
                  <a:lnTo>
                    <a:pt x="295407" y="13508"/>
                  </a:lnTo>
                  <a:lnTo>
                    <a:pt x="303605" y="14051"/>
                  </a:lnTo>
                  <a:lnTo>
                    <a:pt x="312456" y="14414"/>
                  </a:lnTo>
                  <a:lnTo>
                    <a:pt x="340248" y="14924"/>
                  </a:lnTo>
                  <a:lnTo>
                    <a:pt x="356938" y="15043"/>
                  </a:lnTo>
                  <a:lnTo>
                    <a:pt x="364945" y="15921"/>
                  </a:lnTo>
                  <a:lnTo>
                    <a:pt x="372823" y="17354"/>
                  </a:lnTo>
                  <a:lnTo>
                    <a:pt x="380615" y="19155"/>
                  </a:lnTo>
                  <a:lnTo>
                    <a:pt x="388350" y="20356"/>
                  </a:lnTo>
                  <a:lnTo>
                    <a:pt x="396046" y="21157"/>
                  </a:lnTo>
                  <a:lnTo>
                    <a:pt x="411371" y="22047"/>
                  </a:lnTo>
                  <a:lnTo>
                    <a:pt x="426649" y="22442"/>
                  </a:lnTo>
                  <a:lnTo>
                    <a:pt x="449530" y="22665"/>
                  </a:lnTo>
                  <a:lnTo>
                    <a:pt x="456306" y="23542"/>
                  </a:lnTo>
                  <a:lnTo>
                    <a:pt x="462517" y="24974"/>
                  </a:lnTo>
                  <a:lnTo>
                    <a:pt x="468351" y="26776"/>
                  </a:lnTo>
                  <a:lnTo>
                    <a:pt x="473934" y="27977"/>
                  </a:lnTo>
                  <a:lnTo>
                    <a:pt x="479349" y="28777"/>
                  </a:lnTo>
                  <a:lnTo>
                    <a:pt x="495259" y="303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691"/>
            <p:cNvSpPr/>
            <p:nvPr/>
          </p:nvSpPr>
          <p:spPr>
            <a:xfrm>
              <a:off x="1508959" y="5783580"/>
              <a:ext cx="434142" cy="38101"/>
            </a:xfrm>
            <a:custGeom>
              <a:avLst/>
              <a:gdLst/>
              <a:ahLst/>
              <a:cxnLst/>
              <a:rect l="0" t="0" r="0" b="0"/>
              <a:pathLst>
                <a:path w="434142" h="38101">
                  <a:moveTo>
                    <a:pt x="37901" y="0"/>
                  </a:moveTo>
                  <a:lnTo>
                    <a:pt x="29811" y="0"/>
                  </a:lnTo>
                  <a:lnTo>
                    <a:pt x="26581" y="846"/>
                  </a:lnTo>
                  <a:lnTo>
                    <a:pt x="23581" y="2258"/>
                  </a:lnTo>
                  <a:lnTo>
                    <a:pt x="20734" y="4045"/>
                  </a:lnTo>
                  <a:lnTo>
                    <a:pt x="18837" y="4390"/>
                  </a:lnTo>
                  <a:lnTo>
                    <a:pt x="17571" y="3773"/>
                  </a:lnTo>
                  <a:lnTo>
                    <a:pt x="16728" y="2516"/>
                  </a:lnTo>
                  <a:lnTo>
                    <a:pt x="14472" y="1677"/>
                  </a:lnTo>
                  <a:lnTo>
                    <a:pt x="4901" y="497"/>
                  </a:lnTo>
                  <a:lnTo>
                    <a:pt x="0" y="19"/>
                  </a:lnTo>
                  <a:lnTo>
                    <a:pt x="7950" y="6"/>
                  </a:lnTo>
                  <a:lnTo>
                    <a:pt x="11161" y="851"/>
                  </a:lnTo>
                  <a:lnTo>
                    <a:pt x="14148" y="2261"/>
                  </a:lnTo>
                  <a:lnTo>
                    <a:pt x="16985" y="4047"/>
                  </a:lnTo>
                  <a:lnTo>
                    <a:pt x="21417" y="5238"/>
                  </a:lnTo>
                  <a:lnTo>
                    <a:pt x="26912" y="6033"/>
                  </a:lnTo>
                  <a:lnTo>
                    <a:pt x="39790" y="6915"/>
                  </a:lnTo>
                  <a:lnTo>
                    <a:pt x="53981" y="7307"/>
                  </a:lnTo>
                  <a:lnTo>
                    <a:pt x="138910" y="7612"/>
                  </a:lnTo>
                  <a:lnTo>
                    <a:pt x="150114" y="8461"/>
                  </a:lnTo>
                  <a:lnTo>
                    <a:pt x="161816" y="9874"/>
                  </a:lnTo>
                  <a:lnTo>
                    <a:pt x="173851" y="11663"/>
                  </a:lnTo>
                  <a:lnTo>
                    <a:pt x="186108" y="12855"/>
                  </a:lnTo>
                  <a:lnTo>
                    <a:pt x="198512" y="13650"/>
                  </a:lnTo>
                  <a:lnTo>
                    <a:pt x="222737" y="14534"/>
                  </a:lnTo>
                  <a:lnTo>
                    <a:pt x="244793" y="14926"/>
                  </a:lnTo>
                  <a:lnTo>
                    <a:pt x="256262" y="15877"/>
                  </a:lnTo>
                  <a:lnTo>
                    <a:pt x="268142" y="17359"/>
                  </a:lnTo>
                  <a:lnTo>
                    <a:pt x="280295" y="19193"/>
                  </a:lnTo>
                  <a:lnTo>
                    <a:pt x="291784" y="20415"/>
                  </a:lnTo>
                  <a:lnTo>
                    <a:pt x="302829" y="21230"/>
                  </a:lnTo>
                  <a:lnTo>
                    <a:pt x="313580" y="21773"/>
                  </a:lnTo>
                  <a:lnTo>
                    <a:pt x="323287" y="22983"/>
                  </a:lnTo>
                  <a:lnTo>
                    <a:pt x="332298" y="24635"/>
                  </a:lnTo>
                  <a:lnTo>
                    <a:pt x="340846" y="26583"/>
                  </a:lnTo>
                  <a:lnTo>
                    <a:pt x="349085" y="27882"/>
                  </a:lnTo>
                  <a:lnTo>
                    <a:pt x="357116" y="28748"/>
                  </a:lnTo>
                  <a:lnTo>
                    <a:pt x="365011" y="29325"/>
                  </a:lnTo>
                  <a:lnTo>
                    <a:pt x="372815" y="30557"/>
                  </a:lnTo>
                  <a:lnTo>
                    <a:pt x="380557" y="32224"/>
                  </a:lnTo>
                  <a:lnTo>
                    <a:pt x="388258" y="34183"/>
                  </a:lnTo>
                  <a:lnTo>
                    <a:pt x="395086" y="35488"/>
                  </a:lnTo>
                  <a:lnTo>
                    <a:pt x="401331" y="36360"/>
                  </a:lnTo>
                  <a:lnTo>
                    <a:pt x="411939" y="37326"/>
                  </a:lnTo>
                  <a:lnTo>
                    <a:pt x="422671" y="37871"/>
                  </a:lnTo>
                  <a:lnTo>
                    <a:pt x="434141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692"/>
            <p:cNvSpPr/>
            <p:nvPr/>
          </p:nvSpPr>
          <p:spPr>
            <a:xfrm>
              <a:off x="1844040" y="5738487"/>
              <a:ext cx="152175" cy="128437"/>
            </a:xfrm>
            <a:custGeom>
              <a:avLst/>
              <a:gdLst/>
              <a:ahLst/>
              <a:cxnLst/>
              <a:rect l="0" t="0" r="0" b="0"/>
              <a:pathLst>
                <a:path w="152175" h="128437">
                  <a:moveTo>
                    <a:pt x="60960" y="14613"/>
                  </a:moveTo>
                  <a:lnTo>
                    <a:pt x="79093" y="14613"/>
                  </a:lnTo>
                  <a:lnTo>
                    <a:pt x="80668" y="12920"/>
                  </a:lnTo>
                  <a:lnTo>
                    <a:pt x="81719" y="10097"/>
                  </a:lnTo>
                  <a:lnTo>
                    <a:pt x="82419" y="6522"/>
                  </a:lnTo>
                  <a:lnTo>
                    <a:pt x="83733" y="4139"/>
                  </a:lnTo>
                  <a:lnTo>
                    <a:pt x="85455" y="2550"/>
                  </a:lnTo>
                  <a:lnTo>
                    <a:pt x="87450" y="1492"/>
                  </a:lnTo>
                  <a:lnTo>
                    <a:pt x="91925" y="314"/>
                  </a:lnTo>
                  <a:lnTo>
                    <a:pt x="94303" y="0"/>
                  </a:lnTo>
                  <a:lnTo>
                    <a:pt x="97582" y="638"/>
                  </a:lnTo>
                  <a:lnTo>
                    <a:pt x="101462" y="1910"/>
                  </a:lnTo>
                  <a:lnTo>
                    <a:pt x="105741" y="3604"/>
                  </a:lnTo>
                  <a:lnTo>
                    <a:pt x="109441" y="5581"/>
                  </a:lnTo>
                  <a:lnTo>
                    <a:pt x="112754" y="7744"/>
                  </a:lnTo>
                  <a:lnTo>
                    <a:pt x="115809" y="10034"/>
                  </a:lnTo>
                  <a:lnTo>
                    <a:pt x="118693" y="12407"/>
                  </a:lnTo>
                  <a:lnTo>
                    <a:pt x="121462" y="14835"/>
                  </a:lnTo>
                  <a:lnTo>
                    <a:pt x="124155" y="17302"/>
                  </a:lnTo>
                  <a:lnTo>
                    <a:pt x="129404" y="22299"/>
                  </a:lnTo>
                  <a:lnTo>
                    <a:pt x="131990" y="24817"/>
                  </a:lnTo>
                  <a:lnTo>
                    <a:pt x="135406" y="27342"/>
                  </a:lnTo>
                  <a:lnTo>
                    <a:pt x="139378" y="29873"/>
                  </a:lnTo>
                  <a:lnTo>
                    <a:pt x="143719" y="32405"/>
                  </a:lnTo>
                  <a:lnTo>
                    <a:pt x="146612" y="35788"/>
                  </a:lnTo>
                  <a:lnTo>
                    <a:pt x="148542" y="39736"/>
                  </a:lnTo>
                  <a:lnTo>
                    <a:pt x="149828" y="44062"/>
                  </a:lnTo>
                  <a:lnTo>
                    <a:pt x="150685" y="47792"/>
                  </a:lnTo>
                  <a:lnTo>
                    <a:pt x="151257" y="51126"/>
                  </a:lnTo>
                  <a:lnTo>
                    <a:pt x="151638" y="54194"/>
                  </a:lnTo>
                  <a:lnTo>
                    <a:pt x="151892" y="57934"/>
                  </a:lnTo>
                  <a:lnTo>
                    <a:pt x="152061" y="62121"/>
                  </a:lnTo>
                  <a:lnTo>
                    <a:pt x="152174" y="66604"/>
                  </a:lnTo>
                  <a:lnTo>
                    <a:pt x="150556" y="71287"/>
                  </a:lnTo>
                  <a:lnTo>
                    <a:pt x="147784" y="76103"/>
                  </a:lnTo>
                  <a:lnTo>
                    <a:pt x="144243" y="81006"/>
                  </a:lnTo>
                  <a:lnTo>
                    <a:pt x="140188" y="85122"/>
                  </a:lnTo>
                  <a:lnTo>
                    <a:pt x="135792" y="88712"/>
                  </a:lnTo>
                  <a:lnTo>
                    <a:pt x="131168" y="91952"/>
                  </a:lnTo>
                  <a:lnTo>
                    <a:pt x="126392" y="95806"/>
                  </a:lnTo>
                  <a:lnTo>
                    <a:pt x="121515" y="100068"/>
                  </a:lnTo>
                  <a:lnTo>
                    <a:pt x="116570" y="104603"/>
                  </a:lnTo>
                  <a:lnTo>
                    <a:pt x="110733" y="108473"/>
                  </a:lnTo>
                  <a:lnTo>
                    <a:pt x="104302" y="111900"/>
                  </a:lnTo>
                  <a:lnTo>
                    <a:pt x="97475" y="115031"/>
                  </a:lnTo>
                  <a:lnTo>
                    <a:pt x="90383" y="117964"/>
                  </a:lnTo>
                  <a:lnTo>
                    <a:pt x="83115" y="120767"/>
                  </a:lnTo>
                  <a:lnTo>
                    <a:pt x="75730" y="123482"/>
                  </a:lnTo>
                  <a:lnTo>
                    <a:pt x="68267" y="125292"/>
                  </a:lnTo>
                  <a:lnTo>
                    <a:pt x="60751" y="126500"/>
                  </a:lnTo>
                  <a:lnTo>
                    <a:pt x="53201" y="127303"/>
                  </a:lnTo>
                  <a:lnTo>
                    <a:pt x="46474" y="127840"/>
                  </a:lnTo>
                  <a:lnTo>
                    <a:pt x="40296" y="128197"/>
                  </a:lnTo>
                  <a:lnTo>
                    <a:pt x="34484" y="128436"/>
                  </a:lnTo>
                  <a:lnTo>
                    <a:pt x="28916" y="127748"/>
                  </a:lnTo>
                  <a:lnTo>
                    <a:pt x="23511" y="126443"/>
                  </a:lnTo>
                  <a:lnTo>
                    <a:pt x="18214" y="124726"/>
                  </a:lnTo>
                  <a:lnTo>
                    <a:pt x="13836" y="121889"/>
                  </a:lnTo>
                  <a:lnTo>
                    <a:pt x="10071" y="118303"/>
                  </a:lnTo>
                  <a:lnTo>
                    <a:pt x="0" y="1060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693"/>
            <p:cNvSpPr/>
            <p:nvPr/>
          </p:nvSpPr>
          <p:spPr>
            <a:xfrm>
              <a:off x="1920240" y="5349365"/>
              <a:ext cx="182740" cy="213236"/>
            </a:xfrm>
            <a:custGeom>
              <a:avLst/>
              <a:gdLst/>
              <a:ahLst/>
              <a:cxnLst/>
              <a:rect l="0" t="0" r="0" b="0"/>
              <a:pathLst>
                <a:path w="182740" h="213236">
                  <a:moveTo>
                    <a:pt x="91440" y="68455"/>
                  </a:moveTo>
                  <a:lnTo>
                    <a:pt x="91440" y="21622"/>
                  </a:lnTo>
                  <a:lnTo>
                    <a:pt x="92287" y="19453"/>
                  </a:lnTo>
                  <a:lnTo>
                    <a:pt x="93698" y="18007"/>
                  </a:lnTo>
                  <a:lnTo>
                    <a:pt x="95485" y="17042"/>
                  </a:lnTo>
                  <a:lnTo>
                    <a:pt x="96677" y="15553"/>
                  </a:lnTo>
                  <a:lnTo>
                    <a:pt x="97472" y="13714"/>
                  </a:lnTo>
                  <a:lnTo>
                    <a:pt x="98354" y="9412"/>
                  </a:lnTo>
                  <a:lnTo>
                    <a:pt x="98851" y="3077"/>
                  </a:lnTo>
                  <a:lnTo>
                    <a:pt x="98967" y="1298"/>
                  </a:lnTo>
                  <a:lnTo>
                    <a:pt x="99845" y="824"/>
                  </a:lnTo>
                  <a:lnTo>
                    <a:pt x="105079" y="62"/>
                  </a:lnTo>
                  <a:lnTo>
                    <a:pt x="105613" y="0"/>
                  </a:lnTo>
                  <a:lnTo>
                    <a:pt x="108464" y="2189"/>
                  </a:lnTo>
                  <a:lnTo>
                    <a:pt x="112553" y="5983"/>
                  </a:lnTo>
                  <a:lnTo>
                    <a:pt x="117192" y="10492"/>
                  </a:lnTo>
                  <a:lnTo>
                    <a:pt x="119615" y="12033"/>
                  </a:lnTo>
                  <a:lnTo>
                    <a:pt x="124565" y="13745"/>
                  </a:lnTo>
                  <a:lnTo>
                    <a:pt x="127917" y="15048"/>
                  </a:lnTo>
                  <a:lnTo>
                    <a:pt x="131844" y="16764"/>
                  </a:lnTo>
                  <a:lnTo>
                    <a:pt x="136156" y="18754"/>
                  </a:lnTo>
                  <a:lnTo>
                    <a:pt x="139878" y="20928"/>
                  </a:lnTo>
                  <a:lnTo>
                    <a:pt x="143205" y="23224"/>
                  </a:lnTo>
                  <a:lnTo>
                    <a:pt x="146270" y="25601"/>
                  </a:lnTo>
                  <a:lnTo>
                    <a:pt x="150007" y="28032"/>
                  </a:lnTo>
                  <a:lnTo>
                    <a:pt x="154191" y="30499"/>
                  </a:lnTo>
                  <a:lnTo>
                    <a:pt x="158674" y="32991"/>
                  </a:lnTo>
                  <a:lnTo>
                    <a:pt x="162510" y="36346"/>
                  </a:lnTo>
                  <a:lnTo>
                    <a:pt x="165913" y="40276"/>
                  </a:lnTo>
                  <a:lnTo>
                    <a:pt x="169029" y="44588"/>
                  </a:lnTo>
                  <a:lnTo>
                    <a:pt x="171952" y="48311"/>
                  </a:lnTo>
                  <a:lnTo>
                    <a:pt x="177459" y="54704"/>
                  </a:lnTo>
                  <a:lnTo>
                    <a:pt x="179266" y="57595"/>
                  </a:lnTo>
                  <a:lnTo>
                    <a:pt x="181274" y="63064"/>
                  </a:lnTo>
                  <a:lnTo>
                    <a:pt x="181809" y="66554"/>
                  </a:lnTo>
                  <a:lnTo>
                    <a:pt x="182166" y="70574"/>
                  </a:lnTo>
                  <a:lnTo>
                    <a:pt x="182563" y="78710"/>
                  </a:lnTo>
                  <a:lnTo>
                    <a:pt x="182739" y="85148"/>
                  </a:lnTo>
                  <a:lnTo>
                    <a:pt x="181940" y="88897"/>
                  </a:lnTo>
                  <a:lnTo>
                    <a:pt x="180559" y="93090"/>
                  </a:lnTo>
                  <a:lnTo>
                    <a:pt x="178794" y="97578"/>
                  </a:lnTo>
                  <a:lnTo>
                    <a:pt x="176769" y="102263"/>
                  </a:lnTo>
                  <a:lnTo>
                    <a:pt x="172262" y="111985"/>
                  </a:lnTo>
                  <a:lnTo>
                    <a:pt x="169028" y="116949"/>
                  </a:lnTo>
                  <a:lnTo>
                    <a:pt x="165179" y="121951"/>
                  </a:lnTo>
                  <a:lnTo>
                    <a:pt x="160919" y="126979"/>
                  </a:lnTo>
                  <a:lnTo>
                    <a:pt x="155539" y="132024"/>
                  </a:lnTo>
                  <a:lnTo>
                    <a:pt x="149413" y="137081"/>
                  </a:lnTo>
                  <a:lnTo>
                    <a:pt x="142789" y="142146"/>
                  </a:lnTo>
                  <a:lnTo>
                    <a:pt x="135833" y="146369"/>
                  </a:lnTo>
                  <a:lnTo>
                    <a:pt x="128655" y="150031"/>
                  </a:lnTo>
                  <a:lnTo>
                    <a:pt x="121330" y="153319"/>
                  </a:lnTo>
                  <a:lnTo>
                    <a:pt x="113907" y="157204"/>
                  </a:lnTo>
                  <a:lnTo>
                    <a:pt x="106418" y="161488"/>
                  </a:lnTo>
                  <a:lnTo>
                    <a:pt x="98886" y="166036"/>
                  </a:lnTo>
                  <a:lnTo>
                    <a:pt x="90477" y="170763"/>
                  </a:lnTo>
                  <a:lnTo>
                    <a:pt x="72103" y="180529"/>
                  </a:lnTo>
                  <a:lnTo>
                    <a:pt x="63309" y="185505"/>
                  </a:lnTo>
                  <a:lnTo>
                    <a:pt x="54906" y="190514"/>
                  </a:lnTo>
                  <a:lnTo>
                    <a:pt x="46764" y="195548"/>
                  </a:lnTo>
                  <a:lnTo>
                    <a:pt x="37949" y="199750"/>
                  </a:lnTo>
                  <a:lnTo>
                    <a:pt x="28686" y="203398"/>
                  </a:lnTo>
                  <a:lnTo>
                    <a:pt x="0" y="2132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694"/>
            <p:cNvSpPr/>
            <p:nvPr/>
          </p:nvSpPr>
          <p:spPr>
            <a:xfrm>
              <a:off x="7901977" y="5562602"/>
              <a:ext cx="99024" cy="22859"/>
            </a:xfrm>
            <a:custGeom>
              <a:avLst/>
              <a:gdLst/>
              <a:ahLst/>
              <a:cxnLst/>
              <a:rect l="0" t="0" r="0" b="0"/>
              <a:pathLst>
                <a:path w="99024" h="22859">
                  <a:moveTo>
                    <a:pt x="30443" y="7618"/>
                  </a:moveTo>
                  <a:lnTo>
                    <a:pt x="16356" y="7618"/>
                  </a:lnTo>
                  <a:lnTo>
                    <a:pt x="15124" y="6772"/>
                  </a:lnTo>
                  <a:lnTo>
                    <a:pt x="13458" y="5361"/>
                  </a:lnTo>
                  <a:lnTo>
                    <a:pt x="11499" y="3573"/>
                  </a:lnTo>
                  <a:lnTo>
                    <a:pt x="9348" y="2381"/>
                  </a:lnTo>
                  <a:lnTo>
                    <a:pt x="7067" y="1587"/>
                  </a:lnTo>
                  <a:lnTo>
                    <a:pt x="0" y="6"/>
                  </a:lnTo>
                  <a:lnTo>
                    <a:pt x="4019" y="0"/>
                  </a:lnTo>
                  <a:lnTo>
                    <a:pt x="6901" y="846"/>
                  </a:lnTo>
                  <a:lnTo>
                    <a:pt x="10514" y="2257"/>
                  </a:lnTo>
                  <a:lnTo>
                    <a:pt x="14617" y="4044"/>
                  </a:lnTo>
                  <a:lnTo>
                    <a:pt x="19046" y="5235"/>
                  </a:lnTo>
                  <a:lnTo>
                    <a:pt x="23691" y="6030"/>
                  </a:lnTo>
                  <a:lnTo>
                    <a:pt x="28482" y="6559"/>
                  </a:lnTo>
                  <a:lnTo>
                    <a:pt x="33369" y="7759"/>
                  </a:lnTo>
                  <a:lnTo>
                    <a:pt x="38321" y="9405"/>
                  </a:lnTo>
                  <a:lnTo>
                    <a:pt x="43316" y="11349"/>
                  </a:lnTo>
                  <a:lnTo>
                    <a:pt x="55637" y="15768"/>
                  </a:lnTo>
                  <a:lnTo>
                    <a:pt x="62479" y="18131"/>
                  </a:lnTo>
                  <a:lnTo>
                    <a:pt x="69581" y="19706"/>
                  </a:lnTo>
                  <a:lnTo>
                    <a:pt x="76854" y="20757"/>
                  </a:lnTo>
                  <a:lnTo>
                    <a:pt x="99023" y="22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695"/>
            <p:cNvSpPr/>
            <p:nvPr/>
          </p:nvSpPr>
          <p:spPr>
            <a:xfrm>
              <a:off x="7902389" y="5425582"/>
              <a:ext cx="397951" cy="186036"/>
            </a:xfrm>
            <a:custGeom>
              <a:avLst/>
              <a:gdLst/>
              <a:ahLst/>
              <a:cxnLst/>
              <a:rect l="0" t="0" r="0" b="0"/>
              <a:pathLst>
                <a:path w="397951" h="186036">
                  <a:moveTo>
                    <a:pt x="121471" y="15098"/>
                  </a:moveTo>
                  <a:lnTo>
                    <a:pt x="93154" y="31279"/>
                  </a:lnTo>
                  <a:lnTo>
                    <a:pt x="83119" y="37738"/>
                  </a:lnTo>
                  <a:lnTo>
                    <a:pt x="74736" y="43738"/>
                  </a:lnTo>
                  <a:lnTo>
                    <a:pt x="67454" y="49432"/>
                  </a:lnTo>
                  <a:lnTo>
                    <a:pt x="61754" y="52381"/>
                  </a:lnTo>
                  <a:lnTo>
                    <a:pt x="57107" y="53499"/>
                  </a:lnTo>
                  <a:lnTo>
                    <a:pt x="53160" y="53399"/>
                  </a:lnTo>
                  <a:lnTo>
                    <a:pt x="48837" y="55025"/>
                  </a:lnTo>
                  <a:lnTo>
                    <a:pt x="44262" y="57803"/>
                  </a:lnTo>
                  <a:lnTo>
                    <a:pt x="39518" y="61348"/>
                  </a:lnTo>
                  <a:lnTo>
                    <a:pt x="35509" y="65405"/>
                  </a:lnTo>
                  <a:lnTo>
                    <a:pt x="31989" y="69802"/>
                  </a:lnTo>
                  <a:lnTo>
                    <a:pt x="28796" y="74428"/>
                  </a:lnTo>
                  <a:lnTo>
                    <a:pt x="25821" y="79204"/>
                  </a:lnTo>
                  <a:lnTo>
                    <a:pt x="22991" y="84082"/>
                  </a:lnTo>
                  <a:lnTo>
                    <a:pt x="20257" y="89028"/>
                  </a:lnTo>
                  <a:lnTo>
                    <a:pt x="17589" y="94864"/>
                  </a:lnTo>
                  <a:lnTo>
                    <a:pt x="14963" y="101296"/>
                  </a:lnTo>
                  <a:lnTo>
                    <a:pt x="12366" y="108123"/>
                  </a:lnTo>
                  <a:lnTo>
                    <a:pt x="9788" y="114368"/>
                  </a:lnTo>
                  <a:lnTo>
                    <a:pt x="7221" y="120224"/>
                  </a:lnTo>
                  <a:lnTo>
                    <a:pt x="4665" y="125823"/>
                  </a:lnTo>
                  <a:lnTo>
                    <a:pt x="2959" y="131248"/>
                  </a:lnTo>
                  <a:lnTo>
                    <a:pt x="1824" y="136558"/>
                  </a:lnTo>
                  <a:lnTo>
                    <a:pt x="1066" y="141791"/>
                  </a:lnTo>
                  <a:lnTo>
                    <a:pt x="560" y="146973"/>
                  </a:lnTo>
                  <a:lnTo>
                    <a:pt x="224" y="152122"/>
                  </a:lnTo>
                  <a:lnTo>
                    <a:pt x="0" y="157247"/>
                  </a:lnTo>
                  <a:lnTo>
                    <a:pt x="1543" y="161511"/>
                  </a:lnTo>
                  <a:lnTo>
                    <a:pt x="4266" y="165200"/>
                  </a:lnTo>
                  <a:lnTo>
                    <a:pt x="7775" y="168506"/>
                  </a:lnTo>
                  <a:lnTo>
                    <a:pt x="11806" y="171557"/>
                  </a:lnTo>
                  <a:lnTo>
                    <a:pt x="20803" y="177204"/>
                  </a:lnTo>
                  <a:lnTo>
                    <a:pt x="32702" y="182537"/>
                  </a:lnTo>
                  <a:lnTo>
                    <a:pt x="39432" y="185143"/>
                  </a:lnTo>
                  <a:lnTo>
                    <a:pt x="47305" y="186035"/>
                  </a:lnTo>
                  <a:lnTo>
                    <a:pt x="55939" y="185783"/>
                  </a:lnTo>
                  <a:lnTo>
                    <a:pt x="65084" y="184767"/>
                  </a:lnTo>
                  <a:lnTo>
                    <a:pt x="75413" y="184091"/>
                  </a:lnTo>
                  <a:lnTo>
                    <a:pt x="86531" y="183640"/>
                  </a:lnTo>
                  <a:lnTo>
                    <a:pt x="98178" y="183339"/>
                  </a:lnTo>
                  <a:lnTo>
                    <a:pt x="110175" y="182292"/>
                  </a:lnTo>
                  <a:lnTo>
                    <a:pt x="122407" y="180747"/>
                  </a:lnTo>
                  <a:lnTo>
                    <a:pt x="134796" y="178870"/>
                  </a:lnTo>
                  <a:lnTo>
                    <a:pt x="148134" y="175927"/>
                  </a:lnTo>
                  <a:lnTo>
                    <a:pt x="162106" y="172270"/>
                  </a:lnTo>
                  <a:lnTo>
                    <a:pt x="176501" y="168140"/>
                  </a:lnTo>
                  <a:lnTo>
                    <a:pt x="206042" y="159034"/>
                  </a:lnTo>
                  <a:lnTo>
                    <a:pt x="221031" y="154235"/>
                  </a:lnTo>
                  <a:lnTo>
                    <a:pt x="235257" y="148496"/>
                  </a:lnTo>
                  <a:lnTo>
                    <a:pt x="248975" y="142130"/>
                  </a:lnTo>
                  <a:lnTo>
                    <a:pt x="262353" y="135346"/>
                  </a:lnTo>
                  <a:lnTo>
                    <a:pt x="275506" y="129130"/>
                  </a:lnTo>
                  <a:lnTo>
                    <a:pt x="301409" y="117708"/>
                  </a:lnTo>
                  <a:lnTo>
                    <a:pt x="313396" y="111445"/>
                  </a:lnTo>
                  <a:lnTo>
                    <a:pt x="324774" y="104729"/>
                  </a:lnTo>
                  <a:lnTo>
                    <a:pt x="363324" y="79746"/>
                  </a:lnTo>
                  <a:lnTo>
                    <a:pt x="370760" y="74283"/>
                  </a:lnTo>
                  <a:lnTo>
                    <a:pt x="377409" y="68948"/>
                  </a:lnTo>
                  <a:lnTo>
                    <a:pt x="383536" y="63698"/>
                  </a:lnTo>
                  <a:lnTo>
                    <a:pt x="388469" y="58505"/>
                  </a:lnTo>
                  <a:lnTo>
                    <a:pt x="392602" y="53349"/>
                  </a:lnTo>
                  <a:lnTo>
                    <a:pt x="396205" y="48218"/>
                  </a:lnTo>
                  <a:lnTo>
                    <a:pt x="397761" y="43952"/>
                  </a:lnTo>
                  <a:lnTo>
                    <a:pt x="397950" y="40261"/>
                  </a:lnTo>
                  <a:lnTo>
                    <a:pt x="397231" y="36953"/>
                  </a:lnTo>
                  <a:lnTo>
                    <a:pt x="395904" y="33055"/>
                  </a:lnTo>
                  <a:lnTo>
                    <a:pt x="394172" y="28762"/>
                  </a:lnTo>
                  <a:lnTo>
                    <a:pt x="392172" y="24208"/>
                  </a:lnTo>
                  <a:lnTo>
                    <a:pt x="389144" y="20325"/>
                  </a:lnTo>
                  <a:lnTo>
                    <a:pt x="385433" y="16889"/>
                  </a:lnTo>
                  <a:lnTo>
                    <a:pt x="381266" y="13752"/>
                  </a:lnTo>
                  <a:lnTo>
                    <a:pt x="369861" y="8009"/>
                  </a:lnTo>
                  <a:lnTo>
                    <a:pt x="363264" y="5292"/>
                  </a:lnTo>
                  <a:lnTo>
                    <a:pt x="355479" y="3480"/>
                  </a:lnTo>
                  <a:lnTo>
                    <a:pt x="346904" y="2274"/>
                  </a:lnTo>
                  <a:lnTo>
                    <a:pt x="337799" y="1468"/>
                  </a:lnTo>
                  <a:lnTo>
                    <a:pt x="327496" y="931"/>
                  </a:lnTo>
                  <a:lnTo>
                    <a:pt x="304760" y="335"/>
                  </a:lnTo>
                  <a:lnTo>
                    <a:pt x="268159" y="0"/>
                  </a:lnTo>
                  <a:lnTo>
                    <a:pt x="255670" y="799"/>
                  </a:lnTo>
                  <a:lnTo>
                    <a:pt x="243111" y="2179"/>
                  </a:lnTo>
                  <a:lnTo>
                    <a:pt x="230504" y="3945"/>
                  </a:lnTo>
                  <a:lnTo>
                    <a:pt x="205208" y="8165"/>
                  </a:lnTo>
                  <a:lnTo>
                    <a:pt x="154474" y="17774"/>
                  </a:lnTo>
                  <a:lnTo>
                    <a:pt x="143473" y="21115"/>
                  </a:lnTo>
                  <a:lnTo>
                    <a:pt x="133598" y="25036"/>
                  </a:lnTo>
                  <a:lnTo>
                    <a:pt x="124476" y="29344"/>
                  </a:lnTo>
                  <a:lnTo>
                    <a:pt x="117547" y="33908"/>
                  </a:lnTo>
                  <a:lnTo>
                    <a:pt x="112082" y="38645"/>
                  </a:lnTo>
                  <a:lnTo>
                    <a:pt x="103752" y="47577"/>
                  </a:lnTo>
                  <a:lnTo>
                    <a:pt x="97227" y="54369"/>
                  </a:lnTo>
                  <a:lnTo>
                    <a:pt x="95995" y="57365"/>
                  </a:lnTo>
                  <a:lnTo>
                    <a:pt x="96020" y="60210"/>
                  </a:lnTo>
                  <a:lnTo>
                    <a:pt x="96883" y="62952"/>
                  </a:lnTo>
                  <a:lnTo>
                    <a:pt x="99999" y="64781"/>
                  </a:lnTo>
                  <a:lnTo>
                    <a:pt x="104617" y="66000"/>
                  </a:lnTo>
                  <a:lnTo>
                    <a:pt x="121471" y="68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696"/>
            <p:cNvSpPr/>
            <p:nvPr/>
          </p:nvSpPr>
          <p:spPr>
            <a:xfrm>
              <a:off x="8202371" y="1744980"/>
              <a:ext cx="301550" cy="91441"/>
            </a:xfrm>
            <a:custGeom>
              <a:avLst/>
              <a:gdLst/>
              <a:ahLst/>
              <a:cxnLst/>
              <a:rect l="0" t="0" r="0" b="0"/>
              <a:pathLst>
                <a:path w="301550" h="91441">
                  <a:moveTo>
                    <a:pt x="95809" y="91440"/>
                  </a:moveTo>
                  <a:lnTo>
                    <a:pt x="91763" y="91440"/>
                  </a:lnTo>
                  <a:lnTo>
                    <a:pt x="85261" y="89182"/>
                  </a:lnTo>
                  <a:lnTo>
                    <a:pt x="81157" y="87395"/>
                  </a:lnTo>
                  <a:lnTo>
                    <a:pt x="72081" y="83151"/>
                  </a:lnTo>
                  <a:lnTo>
                    <a:pt x="67290" y="80834"/>
                  </a:lnTo>
                  <a:lnTo>
                    <a:pt x="63250" y="78443"/>
                  </a:lnTo>
                  <a:lnTo>
                    <a:pt x="59710" y="76002"/>
                  </a:lnTo>
                  <a:lnTo>
                    <a:pt x="56502" y="73528"/>
                  </a:lnTo>
                  <a:lnTo>
                    <a:pt x="53518" y="71032"/>
                  </a:lnTo>
                  <a:lnTo>
                    <a:pt x="50681" y="68521"/>
                  </a:lnTo>
                  <a:lnTo>
                    <a:pt x="45272" y="63474"/>
                  </a:lnTo>
                  <a:lnTo>
                    <a:pt x="34901" y="53335"/>
                  </a:lnTo>
                  <a:lnTo>
                    <a:pt x="4473" y="22965"/>
                  </a:lnTo>
                  <a:lnTo>
                    <a:pt x="355" y="22891"/>
                  </a:lnTo>
                  <a:lnTo>
                    <a:pt x="0" y="22034"/>
                  </a:lnTo>
                  <a:lnTo>
                    <a:pt x="609" y="20616"/>
                  </a:lnTo>
                  <a:lnTo>
                    <a:pt x="1862" y="18824"/>
                  </a:lnTo>
                  <a:lnTo>
                    <a:pt x="3544" y="17629"/>
                  </a:lnTo>
                  <a:lnTo>
                    <a:pt x="7671" y="16302"/>
                  </a:lnTo>
                  <a:lnTo>
                    <a:pt x="14755" y="15555"/>
                  </a:lnTo>
                  <a:lnTo>
                    <a:pt x="22215" y="15333"/>
                  </a:lnTo>
                  <a:lnTo>
                    <a:pt x="29516" y="13024"/>
                  </a:lnTo>
                  <a:lnTo>
                    <a:pt x="33834" y="11222"/>
                  </a:lnTo>
                  <a:lnTo>
                    <a:pt x="39252" y="10022"/>
                  </a:lnTo>
                  <a:lnTo>
                    <a:pt x="45404" y="9221"/>
                  </a:lnTo>
                  <a:lnTo>
                    <a:pt x="52045" y="8687"/>
                  </a:lnTo>
                  <a:lnTo>
                    <a:pt x="59013" y="8332"/>
                  </a:lnTo>
                  <a:lnTo>
                    <a:pt x="73528" y="7936"/>
                  </a:lnTo>
                  <a:lnTo>
                    <a:pt x="193142" y="7621"/>
                  </a:lnTo>
                  <a:lnTo>
                    <a:pt x="283313" y="7620"/>
                  </a:lnTo>
                  <a:lnTo>
                    <a:pt x="287700" y="6773"/>
                  </a:lnTo>
                  <a:lnTo>
                    <a:pt x="291469" y="5362"/>
                  </a:lnTo>
                  <a:lnTo>
                    <a:pt x="30154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697"/>
            <p:cNvSpPr/>
            <p:nvPr/>
          </p:nvSpPr>
          <p:spPr>
            <a:xfrm>
              <a:off x="8511539" y="1676400"/>
              <a:ext cx="120381" cy="160021"/>
            </a:xfrm>
            <a:custGeom>
              <a:avLst/>
              <a:gdLst/>
              <a:ahLst/>
              <a:cxnLst/>
              <a:rect l="0" t="0" r="0" b="0"/>
              <a:pathLst>
                <a:path w="120381" h="160021">
                  <a:moveTo>
                    <a:pt x="15241" y="0"/>
                  </a:moveTo>
                  <a:lnTo>
                    <a:pt x="36452" y="10606"/>
                  </a:lnTo>
                  <a:lnTo>
                    <a:pt x="40389" y="13844"/>
                  </a:lnTo>
                  <a:lnTo>
                    <a:pt x="43860" y="17696"/>
                  </a:lnTo>
                  <a:lnTo>
                    <a:pt x="47020" y="21957"/>
                  </a:lnTo>
                  <a:lnTo>
                    <a:pt x="49973" y="25645"/>
                  </a:lnTo>
                  <a:lnTo>
                    <a:pt x="52789" y="28950"/>
                  </a:lnTo>
                  <a:lnTo>
                    <a:pt x="55512" y="32000"/>
                  </a:lnTo>
                  <a:lnTo>
                    <a:pt x="58176" y="34033"/>
                  </a:lnTo>
                  <a:lnTo>
                    <a:pt x="60797" y="35389"/>
                  </a:lnTo>
                  <a:lnTo>
                    <a:pt x="63391" y="36293"/>
                  </a:lnTo>
                  <a:lnTo>
                    <a:pt x="66815" y="37742"/>
                  </a:lnTo>
                  <a:lnTo>
                    <a:pt x="75135" y="41610"/>
                  </a:lnTo>
                  <a:lnTo>
                    <a:pt x="89338" y="48547"/>
                  </a:lnTo>
                  <a:lnTo>
                    <a:pt x="93425" y="50992"/>
                  </a:lnTo>
                  <a:lnTo>
                    <a:pt x="96997" y="53468"/>
                  </a:lnTo>
                  <a:lnTo>
                    <a:pt x="100226" y="55965"/>
                  </a:lnTo>
                  <a:lnTo>
                    <a:pt x="103224" y="58477"/>
                  </a:lnTo>
                  <a:lnTo>
                    <a:pt x="106069" y="60998"/>
                  </a:lnTo>
                  <a:lnTo>
                    <a:pt x="111489" y="66057"/>
                  </a:lnTo>
                  <a:lnTo>
                    <a:pt x="116721" y="71128"/>
                  </a:lnTo>
                  <a:lnTo>
                    <a:pt x="118454" y="73665"/>
                  </a:lnTo>
                  <a:lnTo>
                    <a:pt x="119610" y="76203"/>
                  </a:lnTo>
                  <a:lnTo>
                    <a:pt x="120380" y="78742"/>
                  </a:lnTo>
                  <a:lnTo>
                    <a:pt x="120047" y="82975"/>
                  </a:lnTo>
                  <a:lnTo>
                    <a:pt x="118978" y="88336"/>
                  </a:lnTo>
                  <a:lnTo>
                    <a:pt x="117420" y="94451"/>
                  </a:lnTo>
                  <a:lnTo>
                    <a:pt x="114686" y="100221"/>
                  </a:lnTo>
                  <a:lnTo>
                    <a:pt x="111173" y="105761"/>
                  </a:lnTo>
                  <a:lnTo>
                    <a:pt x="107135" y="111147"/>
                  </a:lnTo>
                  <a:lnTo>
                    <a:pt x="102751" y="115585"/>
                  </a:lnTo>
                  <a:lnTo>
                    <a:pt x="98135" y="119390"/>
                  </a:lnTo>
                  <a:lnTo>
                    <a:pt x="93362" y="122773"/>
                  </a:lnTo>
                  <a:lnTo>
                    <a:pt x="88489" y="126722"/>
                  </a:lnTo>
                  <a:lnTo>
                    <a:pt x="83546" y="131048"/>
                  </a:lnTo>
                  <a:lnTo>
                    <a:pt x="78558" y="135626"/>
                  </a:lnTo>
                  <a:lnTo>
                    <a:pt x="72692" y="139524"/>
                  </a:lnTo>
                  <a:lnTo>
                    <a:pt x="66241" y="142969"/>
                  </a:lnTo>
                  <a:lnTo>
                    <a:pt x="59402" y="146113"/>
                  </a:lnTo>
                  <a:lnTo>
                    <a:pt x="52302" y="149055"/>
                  </a:lnTo>
                  <a:lnTo>
                    <a:pt x="45028" y="151864"/>
                  </a:lnTo>
                  <a:lnTo>
                    <a:pt x="37639" y="154582"/>
                  </a:lnTo>
                  <a:lnTo>
                    <a:pt x="30173" y="156395"/>
                  </a:lnTo>
                  <a:lnTo>
                    <a:pt x="22656" y="157603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698"/>
            <p:cNvSpPr/>
            <p:nvPr/>
          </p:nvSpPr>
          <p:spPr>
            <a:xfrm>
              <a:off x="7842282" y="1471860"/>
              <a:ext cx="440526" cy="455865"/>
            </a:xfrm>
            <a:custGeom>
              <a:avLst/>
              <a:gdLst/>
              <a:ahLst/>
              <a:cxnLst/>
              <a:rect l="0" t="0" r="0" b="0"/>
              <a:pathLst>
                <a:path w="440526" h="455865">
                  <a:moveTo>
                    <a:pt x="318738" y="166440"/>
                  </a:moveTo>
                  <a:lnTo>
                    <a:pt x="314693" y="142169"/>
                  </a:lnTo>
                  <a:lnTo>
                    <a:pt x="312654" y="133326"/>
                  </a:lnTo>
                  <a:lnTo>
                    <a:pt x="310450" y="125737"/>
                  </a:lnTo>
                  <a:lnTo>
                    <a:pt x="306587" y="112790"/>
                  </a:lnTo>
                  <a:lnTo>
                    <a:pt x="304871" y="101391"/>
                  </a:lnTo>
                  <a:lnTo>
                    <a:pt x="304108" y="90680"/>
                  </a:lnTo>
                  <a:lnTo>
                    <a:pt x="303904" y="85454"/>
                  </a:lnTo>
                  <a:lnTo>
                    <a:pt x="301421" y="75131"/>
                  </a:lnTo>
                  <a:lnTo>
                    <a:pt x="298341" y="64898"/>
                  </a:lnTo>
                  <a:lnTo>
                    <a:pt x="296973" y="54706"/>
                  </a:lnTo>
                  <a:lnTo>
                    <a:pt x="294107" y="46789"/>
                  </a:lnTo>
                  <a:lnTo>
                    <a:pt x="292157" y="43493"/>
                  </a:lnTo>
                  <a:lnTo>
                    <a:pt x="289991" y="35314"/>
                  </a:lnTo>
                  <a:lnTo>
                    <a:pt x="289413" y="30763"/>
                  </a:lnTo>
                  <a:lnTo>
                    <a:pt x="286513" y="23448"/>
                  </a:lnTo>
                  <a:lnTo>
                    <a:pt x="280121" y="14570"/>
                  </a:lnTo>
                  <a:lnTo>
                    <a:pt x="277753" y="11853"/>
                  </a:lnTo>
                  <a:lnTo>
                    <a:pt x="275329" y="10042"/>
                  </a:lnTo>
                  <a:lnTo>
                    <a:pt x="267870" y="6646"/>
                  </a:lnTo>
                  <a:lnTo>
                    <a:pt x="262828" y="2852"/>
                  </a:lnTo>
                  <a:lnTo>
                    <a:pt x="259451" y="1501"/>
                  </a:lnTo>
                  <a:lnTo>
                    <a:pt x="251184" y="0"/>
                  </a:lnTo>
                  <a:lnTo>
                    <a:pt x="241865" y="1591"/>
                  </a:lnTo>
                  <a:lnTo>
                    <a:pt x="232079" y="5120"/>
                  </a:lnTo>
                  <a:lnTo>
                    <a:pt x="222085" y="9511"/>
                  </a:lnTo>
                  <a:lnTo>
                    <a:pt x="209741" y="14285"/>
                  </a:lnTo>
                  <a:lnTo>
                    <a:pt x="202894" y="16743"/>
                  </a:lnTo>
                  <a:lnTo>
                    <a:pt x="195789" y="20075"/>
                  </a:lnTo>
                  <a:lnTo>
                    <a:pt x="188512" y="23990"/>
                  </a:lnTo>
                  <a:lnTo>
                    <a:pt x="181121" y="28293"/>
                  </a:lnTo>
                  <a:lnTo>
                    <a:pt x="173654" y="33702"/>
                  </a:lnTo>
                  <a:lnTo>
                    <a:pt x="166135" y="39848"/>
                  </a:lnTo>
                  <a:lnTo>
                    <a:pt x="158582" y="46485"/>
                  </a:lnTo>
                  <a:lnTo>
                    <a:pt x="150162" y="53450"/>
                  </a:lnTo>
                  <a:lnTo>
                    <a:pt x="131772" y="67962"/>
                  </a:lnTo>
                  <a:lnTo>
                    <a:pt x="123821" y="74541"/>
                  </a:lnTo>
                  <a:lnTo>
                    <a:pt x="110471" y="86367"/>
                  </a:lnTo>
                  <a:lnTo>
                    <a:pt x="103693" y="93585"/>
                  </a:lnTo>
                  <a:lnTo>
                    <a:pt x="96635" y="101783"/>
                  </a:lnTo>
                  <a:lnTo>
                    <a:pt x="89389" y="110635"/>
                  </a:lnTo>
                  <a:lnTo>
                    <a:pt x="81172" y="119924"/>
                  </a:lnTo>
                  <a:lnTo>
                    <a:pt x="63011" y="139275"/>
                  </a:lnTo>
                  <a:lnTo>
                    <a:pt x="55120" y="148330"/>
                  </a:lnTo>
                  <a:lnTo>
                    <a:pt x="48166" y="156907"/>
                  </a:lnTo>
                  <a:lnTo>
                    <a:pt x="41837" y="165164"/>
                  </a:lnTo>
                  <a:lnTo>
                    <a:pt x="36770" y="174056"/>
                  </a:lnTo>
                  <a:lnTo>
                    <a:pt x="32546" y="183371"/>
                  </a:lnTo>
                  <a:lnTo>
                    <a:pt x="28884" y="192967"/>
                  </a:lnTo>
                  <a:lnTo>
                    <a:pt x="24749" y="201905"/>
                  </a:lnTo>
                  <a:lnTo>
                    <a:pt x="20298" y="210403"/>
                  </a:lnTo>
                  <a:lnTo>
                    <a:pt x="15639" y="218609"/>
                  </a:lnTo>
                  <a:lnTo>
                    <a:pt x="12532" y="227466"/>
                  </a:lnTo>
                  <a:lnTo>
                    <a:pt x="10460" y="236757"/>
                  </a:lnTo>
                  <a:lnTo>
                    <a:pt x="9080" y="246338"/>
                  </a:lnTo>
                  <a:lnTo>
                    <a:pt x="7313" y="255265"/>
                  </a:lnTo>
                  <a:lnTo>
                    <a:pt x="5287" y="263757"/>
                  </a:lnTo>
                  <a:lnTo>
                    <a:pt x="3091" y="271958"/>
                  </a:lnTo>
                  <a:lnTo>
                    <a:pt x="1627" y="279965"/>
                  </a:lnTo>
                  <a:lnTo>
                    <a:pt x="650" y="287844"/>
                  </a:lnTo>
                  <a:lnTo>
                    <a:pt x="0" y="295636"/>
                  </a:lnTo>
                  <a:lnTo>
                    <a:pt x="412" y="303371"/>
                  </a:lnTo>
                  <a:lnTo>
                    <a:pt x="1535" y="311067"/>
                  </a:lnTo>
                  <a:lnTo>
                    <a:pt x="3129" y="318738"/>
                  </a:lnTo>
                  <a:lnTo>
                    <a:pt x="4192" y="326392"/>
                  </a:lnTo>
                  <a:lnTo>
                    <a:pt x="4900" y="334035"/>
                  </a:lnTo>
                  <a:lnTo>
                    <a:pt x="5373" y="341670"/>
                  </a:lnTo>
                  <a:lnTo>
                    <a:pt x="7382" y="349300"/>
                  </a:lnTo>
                  <a:lnTo>
                    <a:pt x="10414" y="356927"/>
                  </a:lnTo>
                  <a:lnTo>
                    <a:pt x="23401" y="383372"/>
                  </a:lnTo>
                  <a:lnTo>
                    <a:pt x="31127" y="396628"/>
                  </a:lnTo>
                  <a:lnTo>
                    <a:pt x="35557" y="403719"/>
                  </a:lnTo>
                  <a:lnTo>
                    <a:pt x="47253" y="416113"/>
                  </a:lnTo>
                  <a:lnTo>
                    <a:pt x="60919" y="426419"/>
                  </a:lnTo>
                  <a:lnTo>
                    <a:pt x="68118" y="430353"/>
                  </a:lnTo>
                  <a:lnTo>
                    <a:pt x="75458" y="433822"/>
                  </a:lnTo>
                  <a:lnTo>
                    <a:pt x="82891" y="436981"/>
                  </a:lnTo>
                  <a:lnTo>
                    <a:pt x="90387" y="439934"/>
                  </a:lnTo>
                  <a:lnTo>
                    <a:pt x="97923" y="442749"/>
                  </a:lnTo>
                  <a:lnTo>
                    <a:pt x="106335" y="445473"/>
                  </a:lnTo>
                  <a:lnTo>
                    <a:pt x="115330" y="448135"/>
                  </a:lnTo>
                  <a:lnTo>
                    <a:pt x="124712" y="450757"/>
                  </a:lnTo>
                  <a:lnTo>
                    <a:pt x="134354" y="452505"/>
                  </a:lnTo>
                  <a:lnTo>
                    <a:pt x="144169" y="453670"/>
                  </a:lnTo>
                  <a:lnTo>
                    <a:pt x="154099" y="454447"/>
                  </a:lnTo>
                  <a:lnTo>
                    <a:pt x="164952" y="454964"/>
                  </a:lnTo>
                  <a:lnTo>
                    <a:pt x="188300" y="455540"/>
                  </a:lnTo>
                  <a:lnTo>
                    <a:pt x="221200" y="455864"/>
                  </a:lnTo>
                  <a:lnTo>
                    <a:pt x="231699" y="454216"/>
                  </a:lnTo>
                  <a:lnTo>
                    <a:pt x="242085" y="451424"/>
                  </a:lnTo>
                  <a:lnTo>
                    <a:pt x="252396" y="447869"/>
                  </a:lnTo>
                  <a:lnTo>
                    <a:pt x="262657" y="444653"/>
                  </a:lnTo>
                  <a:lnTo>
                    <a:pt x="283089" y="438821"/>
                  </a:lnTo>
                  <a:lnTo>
                    <a:pt x="293278" y="435234"/>
                  </a:lnTo>
                  <a:lnTo>
                    <a:pt x="303458" y="431150"/>
                  </a:lnTo>
                  <a:lnTo>
                    <a:pt x="313631" y="426733"/>
                  </a:lnTo>
                  <a:lnTo>
                    <a:pt x="322954" y="422096"/>
                  </a:lnTo>
                  <a:lnTo>
                    <a:pt x="331709" y="417310"/>
                  </a:lnTo>
                  <a:lnTo>
                    <a:pt x="340085" y="412427"/>
                  </a:lnTo>
                  <a:lnTo>
                    <a:pt x="356166" y="402485"/>
                  </a:lnTo>
                  <a:lnTo>
                    <a:pt x="364009" y="397464"/>
                  </a:lnTo>
                  <a:lnTo>
                    <a:pt x="377240" y="385111"/>
                  </a:lnTo>
                  <a:lnTo>
                    <a:pt x="388767" y="372000"/>
                  </a:lnTo>
                  <a:lnTo>
                    <a:pt x="399532" y="360529"/>
                  </a:lnTo>
                  <a:lnTo>
                    <a:pt x="407704" y="347529"/>
                  </a:lnTo>
                  <a:lnTo>
                    <a:pt x="419849" y="322532"/>
                  </a:lnTo>
                  <a:lnTo>
                    <a:pt x="425200" y="309474"/>
                  </a:lnTo>
                  <a:lnTo>
                    <a:pt x="430401" y="296051"/>
                  </a:lnTo>
                  <a:lnTo>
                    <a:pt x="435534" y="284440"/>
                  </a:lnTo>
                  <a:lnTo>
                    <a:pt x="438381" y="273636"/>
                  </a:lnTo>
                  <a:lnTo>
                    <a:pt x="439647" y="263189"/>
                  </a:lnTo>
                  <a:lnTo>
                    <a:pt x="440208" y="252902"/>
                  </a:lnTo>
                  <a:lnTo>
                    <a:pt x="440525" y="241635"/>
                  </a:lnTo>
                  <a:lnTo>
                    <a:pt x="438341" y="233445"/>
                  </a:lnTo>
                  <a:lnTo>
                    <a:pt x="434609" y="221571"/>
                  </a:lnTo>
                  <a:lnTo>
                    <a:pt x="434086" y="218434"/>
                  </a:lnTo>
                  <a:lnTo>
                    <a:pt x="432890" y="216343"/>
                  </a:lnTo>
                  <a:lnTo>
                    <a:pt x="431246" y="214948"/>
                  </a:lnTo>
                  <a:lnTo>
                    <a:pt x="429303" y="214019"/>
                  </a:lnTo>
                  <a:lnTo>
                    <a:pt x="428008" y="212553"/>
                  </a:lnTo>
                  <a:lnTo>
                    <a:pt x="427145" y="210728"/>
                  </a:lnTo>
                  <a:lnTo>
                    <a:pt x="426185" y="206444"/>
                  </a:lnTo>
                  <a:lnTo>
                    <a:pt x="425759" y="201717"/>
                  </a:lnTo>
                  <a:lnTo>
                    <a:pt x="424799" y="200118"/>
                  </a:lnTo>
                  <a:lnTo>
                    <a:pt x="423312" y="199052"/>
                  </a:lnTo>
                  <a:lnTo>
                    <a:pt x="421474" y="198341"/>
                  </a:lnTo>
                  <a:lnTo>
                    <a:pt x="420249" y="197021"/>
                  </a:lnTo>
                  <a:lnTo>
                    <a:pt x="419432" y="195294"/>
                  </a:lnTo>
                  <a:lnTo>
                    <a:pt x="418887" y="193296"/>
                  </a:lnTo>
                  <a:lnTo>
                    <a:pt x="417677" y="191964"/>
                  </a:lnTo>
                  <a:lnTo>
                    <a:pt x="416024" y="191076"/>
                  </a:lnTo>
                  <a:lnTo>
                    <a:pt x="414075" y="190484"/>
                  </a:lnTo>
                  <a:lnTo>
                    <a:pt x="412776" y="189243"/>
                  </a:lnTo>
                  <a:lnTo>
                    <a:pt x="411910" y="187569"/>
                  </a:lnTo>
                  <a:lnTo>
                    <a:pt x="410520" y="182843"/>
                  </a:lnTo>
                  <a:lnTo>
                    <a:pt x="402558" y="174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699"/>
            <p:cNvSpPr/>
            <p:nvPr/>
          </p:nvSpPr>
          <p:spPr>
            <a:xfrm>
              <a:off x="3901440" y="2103132"/>
              <a:ext cx="411481" cy="174935"/>
            </a:xfrm>
            <a:custGeom>
              <a:avLst/>
              <a:gdLst/>
              <a:ahLst/>
              <a:cxnLst/>
              <a:rect l="0" t="0" r="0" b="0"/>
              <a:pathLst>
                <a:path w="411481" h="174935">
                  <a:moveTo>
                    <a:pt x="0" y="167628"/>
                  </a:moveTo>
                  <a:lnTo>
                    <a:pt x="4045" y="171674"/>
                  </a:lnTo>
                  <a:lnTo>
                    <a:pt x="6084" y="172865"/>
                  </a:lnTo>
                  <a:lnTo>
                    <a:pt x="10606" y="174189"/>
                  </a:lnTo>
                  <a:lnTo>
                    <a:pt x="17912" y="174934"/>
                  </a:lnTo>
                  <a:lnTo>
                    <a:pt x="25177" y="172851"/>
                  </a:lnTo>
                  <a:lnTo>
                    <a:pt x="34050" y="169103"/>
                  </a:lnTo>
                  <a:lnTo>
                    <a:pt x="43638" y="164615"/>
                  </a:lnTo>
                  <a:lnTo>
                    <a:pt x="49412" y="161386"/>
                  </a:lnTo>
                  <a:lnTo>
                    <a:pt x="55802" y="157540"/>
                  </a:lnTo>
                  <a:lnTo>
                    <a:pt x="62601" y="153283"/>
                  </a:lnTo>
                  <a:lnTo>
                    <a:pt x="69674" y="147904"/>
                  </a:lnTo>
                  <a:lnTo>
                    <a:pt x="76929" y="141779"/>
                  </a:lnTo>
                  <a:lnTo>
                    <a:pt x="84306" y="135156"/>
                  </a:lnTo>
                  <a:lnTo>
                    <a:pt x="91764" y="129046"/>
                  </a:lnTo>
                  <a:lnTo>
                    <a:pt x="99276" y="123280"/>
                  </a:lnTo>
                  <a:lnTo>
                    <a:pt x="106824" y="117743"/>
                  </a:lnTo>
                  <a:lnTo>
                    <a:pt x="116090" y="111511"/>
                  </a:lnTo>
                  <a:lnTo>
                    <a:pt x="137673" y="97814"/>
                  </a:lnTo>
                  <a:lnTo>
                    <a:pt x="148509" y="91452"/>
                  </a:lnTo>
                  <a:lnTo>
                    <a:pt x="159120" y="85517"/>
                  </a:lnTo>
                  <a:lnTo>
                    <a:pt x="169579" y="79868"/>
                  </a:lnTo>
                  <a:lnTo>
                    <a:pt x="180786" y="74408"/>
                  </a:lnTo>
                  <a:lnTo>
                    <a:pt x="192491" y="69075"/>
                  </a:lnTo>
                  <a:lnTo>
                    <a:pt x="204528" y="63826"/>
                  </a:lnTo>
                  <a:lnTo>
                    <a:pt x="226932" y="53478"/>
                  </a:lnTo>
                  <a:lnTo>
                    <a:pt x="268910" y="33038"/>
                  </a:lnTo>
                  <a:lnTo>
                    <a:pt x="278334" y="28795"/>
                  </a:lnTo>
                  <a:lnTo>
                    <a:pt x="287156" y="25119"/>
                  </a:lnTo>
                  <a:lnTo>
                    <a:pt x="295577" y="21822"/>
                  </a:lnTo>
                  <a:lnTo>
                    <a:pt x="311707" y="15901"/>
                  </a:lnTo>
                  <a:lnTo>
                    <a:pt x="342759" y="5201"/>
                  </a:lnTo>
                  <a:lnTo>
                    <a:pt x="353562" y="2305"/>
                  </a:lnTo>
                  <a:lnTo>
                    <a:pt x="364403" y="675"/>
                  </a:lnTo>
                  <a:lnTo>
                    <a:pt x="375652" y="124"/>
                  </a:lnTo>
                  <a:lnTo>
                    <a:pt x="384575" y="0"/>
                  </a:lnTo>
                  <a:lnTo>
                    <a:pt x="385924" y="843"/>
                  </a:lnTo>
                  <a:lnTo>
                    <a:pt x="386823" y="2251"/>
                  </a:lnTo>
                  <a:lnTo>
                    <a:pt x="387421" y="4037"/>
                  </a:lnTo>
                  <a:lnTo>
                    <a:pt x="388668" y="5227"/>
                  </a:lnTo>
                  <a:lnTo>
                    <a:pt x="390345" y="6021"/>
                  </a:lnTo>
                  <a:lnTo>
                    <a:pt x="392310" y="6550"/>
                  </a:lnTo>
                  <a:lnTo>
                    <a:pt x="393620" y="7749"/>
                  </a:lnTo>
                  <a:lnTo>
                    <a:pt x="394493" y="9396"/>
                  </a:lnTo>
                  <a:lnTo>
                    <a:pt x="395075" y="11340"/>
                  </a:lnTo>
                  <a:lnTo>
                    <a:pt x="397979" y="15758"/>
                  </a:lnTo>
                  <a:lnTo>
                    <a:pt x="402093" y="20543"/>
                  </a:lnTo>
                  <a:lnTo>
                    <a:pt x="406744" y="25493"/>
                  </a:lnTo>
                  <a:lnTo>
                    <a:pt x="408323" y="27998"/>
                  </a:lnTo>
                  <a:lnTo>
                    <a:pt x="410077" y="33039"/>
                  </a:lnTo>
                  <a:lnTo>
                    <a:pt x="410856" y="38102"/>
                  </a:lnTo>
                  <a:lnTo>
                    <a:pt x="411480" y="457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700"/>
            <p:cNvSpPr/>
            <p:nvPr/>
          </p:nvSpPr>
          <p:spPr>
            <a:xfrm>
              <a:off x="3931950" y="2232660"/>
              <a:ext cx="419071" cy="182841"/>
            </a:xfrm>
            <a:custGeom>
              <a:avLst/>
              <a:gdLst/>
              <a:ahLst/>
              <a:cxnLst/>
              <a:rect l="0" t="0" r="0" b="0"/>
              <a:pathLst>
                <a:path w="419071" h="182841">
                  <a:moveTo>
                    <a:pt x="15210" y="152400"/>
                  </a:moveTo>
                  <a:lnTo>
                    <a:pt x="11165" y="160491"/>
                  </a:lnTo>
                  <a:lnTo>
                    <a:pt x="9973" y="163720"/>
                  </a:lnTo>
                  <a:lnTo>
                    <a:pt x="9179" y="166720"/>
                  </a:lnTo>
                  <a:lnTo>
                    <a:pt x="8649" y="169567"/>
                  </a:lnTo>
                  <a:lnTo>
                    <a:pt x="5803" y="174988"/>
                  </a:lnTo>
                  <a:lnTo>
                    <a:pt x="0" y="182840"/>
                  </a:lnTo>
                  <a:lnTo>
                    <a:pt x="4024" y="174778"/>
                  </a:lnTo>
                  <a:lnTo>
                    <a:pt x="6907" y="171552"/>
                  </a:lnTo>
                  <a:lnTo>
                    <a:pt x="10521" y="168554"/>
                  </a:lnTo>
                  <a:lnTo>
                    <a:pt x="14624" y="165710"/>
                  </a:lnTo>
                  <a:lnTo>
                    <a:pt x="20746" y="162120"/>
                  </a:lnTo>
                  <a:lnTo>
                    <a:pt x="28214" y="158033"/>
                  </a:lnTo>
                  <a:lnTo>
                    <a:pt x="54906" y="144191"/>
                  </a:lnTo>
                  <a:lnTo>
                    <a:pt x="64534" y="139308"/>
                  </a:lnTo>
                  <a:lnTo>
                    <a:pt x="75186" y="134359"/>
                  </a:lnTo>
                  <a:lnTo>
                    <a:pt x="98311" y="124344"/>
                  </a:lnTo>
                  <a:lnTo>
                    <a:pt x="135130" y="109186"/>
                  </a:lnTo>
                  <a:lnTo>
                    <a:pt x="147650" y="103270"/>
                  </a:lnTo>
                  <a:lnTo>
                    <a:pt x="160230" y="96787"/>
                  </a:lnTo>
                  <a:lnTo>
                    <a:pt x="172849" y="89925"/>
                  </a:lnTo>
                  <a:lnTo>
                    <a:pt x="187190" y="83656"/>
                  </a:lnTo>
                  <a:lnTo>
                    <a:pt x="202677" y="77784"/>
                  </a:lnTo>
                  <a:lnTo>
                    <a:pt x="218928" y="72176"/>
                  </a:lnTo>
                  <a:lnTo>
                    <a:pt x="233995" y="67591"/>
                  </a:lnTo>
                  <a:lnTo>
                    <a:pt x="248274" y="63687"/>
                  </a:lnTo>
                  <a:lnTo>
                    <a:pt x="262026" y="60238"/>
                  </a:lnTo>
                  <a:lnTo>
                    <a:pt x="275427" y="56245"/>
                  </a:lnTo>
                  <a:lnTo>
                    <a:pt x="288595" y="51890"/>
                  </a:lnTo>
                  <a:lnTo>
                    <a:pt x="301606" y="47293"/>
                  </a:lnTo>
                  <a:lnTo>
                    <a:pt x="314515" y="43382"/>
                  </a:lnTo>
                  <a:lnTo>
                    <a:pt x="327353" y="39928"/>
                  </a:lnTo>
                  <a:lnTo>
                    <a:pt x="340146" y="36779"/>
                  </a:lnTo>
                  <a:lnTo>
                    <a:pt x="351214" y="32986"/>
                  </a:lnTo>
                  <a:lnTo>
                    <a:pt x="361133" y="28764"/>
                  </a:lnTo>
                  <a:lnTo>
                    <a:pt x="41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701"/>
            <p:cNvSpPr/>
            <p:nvPr/>
          </p:nvSpPr>
          <p:spPr>
            <a:xfrm>
              <a:off x="2369820" y="3131820"/>
              <a:ext cx="259081" cy="312421"/>
            </a:xfrm>
            <a:custGeom>
              <a:avLst/>
              <a:gdLst/>
              <a:ahLst/>
              <a:cxnLst/>
              <a:rect l="0" t="0" r="0" b="0"/>
              <a:pathLst>
                <a:path w="259081" h="312421">
                  <a:moveTo>
                    <a:pt x="259080" y="0"/>
                  </a:moveTo>
                  <a:lnTo>
                    <a:pt x="246945" y="8090"/>
                  </a:lnTo>
                  <a:lnTo>
                    <a:pt x="242523" y="11320"/>
                  </a:lnTo>
                  <a:lnTo>
                    <a:pt x="235353" y="17167"/>
                  </a:lnTo>
                  <a:lnTo>
                    <a:pt x="230562" y="21604"/>
                  </a:lnTo>
                  <a:lnTo>
                    <a:pt x="218466" y="33309"/>
                  </a:lnTo>
                  <a:lnTo>
                    <a:pt x="210837" y="39139"/>
                  </a:lnTo>
                  <a:lnTo>
                    <a:pt x="202364" y="44719"/>
                  </a:lnTo>
                  <a:lnTo>
                    <a:pt x="193330" y="50133"/>
                  </a:lnTo>
                  <a:lnTo>
                    <a:pt x="184767" y="57129"/>
                  </a:lnTo>
                  <a:lnTo>
                    <a:pt x="176518" y="65179"/>
                  </a:lnTo>
                  <a:lnTo>
                    <a:pt x="168479" y="73933"/>
                  </a:lnTo>
                  <a:lnTo>
                    <a:pt x="150515" y="92690"/>
                  </a:lnTo>
                  <a:lnTo>
                    <a:pt x="140983" y="102433"/>
                  </a:lnTo>
                  <a:lnTo>
                    <a:pt x="131242" y="113162"/>
                  </a:lnTo>
                  <a:lnTo>
                    <a:pt x="111388" y="136372"/>
                  </a:lnTo>
                  <a:lnTo>
                    <a:pt x="101352" y="149335"/>
                  </a:lnTo>
                  <a:lnTo>
                    <a:pt x="91275" y="163057"/>
                  </a:lnTo>
                  <a:lnTo>
                    <a:pt x="81170" y="177284"/>
                  </a:lnTo>
                  <a:lnTo>
                    <a:pt x="72740" y="190156"/>
                  </a:lnTo>
                  <a:lnTo>
                    <a:pt x="65427" y="202124"/>
                  </a:lnTo>
                  <a:lnTo>
                    <a:pt x="37477" y="249711"/>
                  </a:lnTo>
                  <a:lnTo>
                    <a:pt x="24842" y="270156"/>
                  </a:lnTo>
                  <a:lnTo>
                    <a:pt x="19101" y="279164"/>
                  </a:lnTo>
                  <a:lnTo>
                    <a:pt x="14427" y="286016"/>
                  </a:lnTo>
                  <a:lnTo>
                    <a:pt x="10465" y="291431"/>
                  </a:lnTo>
                  <a:lnTo>
                    <a:pt x="4651" y="299705"/>
                  </a:lnTo>
                  <a:lnTo>
                    <a:pt x="3101" y="303097"/>
                  </a:lnTo>
                  <a:lnTo>
                    <a:pt x="0" y="312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702"/>
            <p:cNvSpPr/>
            <p:nvPr/>
          </p:nvSpPr>
          <p:spPr>
            <a:xfrm>
              <a:off x="2514600" y="3101340"/>
              <a:ext cx="166082" cy="388621"/>
            </a:xfrm>
            <a:custGeom>
              <a:avLst/>
              <a:gdLst/>
              <a:ahLst/>
              <a:cxnLst/>
              <a:rect l="0" t="0" r="0" b="0"/>
              <a:pathLst>
                <a:path w="166082" h="388621">
                  <a:moveTo>
                    <a:pt x="137160" y="0"/>
                  </a:moveTo>
                  <a:lnTo>
                    <a:pt x="145251" y="0"/>
                  </a:lnTo>
                  <a:lnTo>
                    <a:pt x="148480" y="847"/>
                  </a:lnTo>
                  <a:lnTo>
                    <a:pt x="151480" y="2258"/>
                  </a:lnTo>
                  <a:lnTo>
                    <a:pt x="154327" y="4045"/>
                  </a:lnTo>
                  <a:lnTo>
                    <a:pt x="157071" y="6930"/>
                  </a:lnTo>
                  <a:lnTo>
                    <a:pt x="159748" y="10547"/>
                  </a:lnTo>
                  <a:lnTo>
                    <a:pt x="162379" y="14651"/>
                  </a:lnTo>
                  <a:lnTo>
                    <a:pt x="165302" y="23728"/>
                  </a:lnTo>
                  <a:lnTo>
                    <a:pt x="166081" y="28518"/>
                  </a:lnTo>
                  <a:lnTo>
                    <a:pt x="164690" y="40615"/>
                  </a:lnTo>
                  <a:lnTo>
                    <a:pt x="163133" y="47397"/>
                  </a:lnTo>
                  <a:lnTo>
                    <a:pt x="160402" y="55305"/>
                  </a:lnTo>
                  <a:lnTo>
                    <a:pt x="156888" y="63963"/>
                  </a:lnTo>
                  <a:lnTo>
                    <a:pt x="152852" y="73122"/>
                  </a:lnTo>
                  <a:lnTo>
                    <a:pt x="147622" y="82615"/>
                  </a:lnTo>
                  <a:lnTo>
                    <a:pt x="141594" y="92330"/>
                  </a:lnTo>
                  <a:lnTo>
                    <a:pt x="135036" y="102193"/>
                  </a:lnTo>
                  <a:lnTo>
                    <a:pt x="128971" y="113002"/>
                  </a:lnTo>
                  <a:lnTo>
                    <a:pt x="123234" y="124442"/>
                  </a:lnTo>
                  <a:lnTo>
                    <a:pt x="111497" y="149288"/>
                  </a:lnTo>
                  <a:lnTo>
                    <a:pt x="97814" y="177264"/>
                  </a:lnTo>
                  <a:lnTo>
                    <a:pt x="91456" y="191836"/>
                  </a:lnTo>
                  <a:lnTo>
                    <a:pt x="85524" y="206630"/>
                  </a:lnTo>
                  <a:lnTo>
                    <a:pt x="79876" y="221573"/>
                  </a:lnTo>
                  <a:lnTo>
                    <a:pt x="72724" y="236616"/>
                  </a:lnTo>
                  <a:lnTo>
                    <a:pt x="64570" y="251724"/>
                  </a:lnTo>
                  <a:lnTo>
                    <a:pt x="55746" y="266876"/>
                  </a:lnTo>
                  <a:lnTo>
                    <a:pt x="39170" y="297258"/>
                  </a:lnTo>
                  <a:lnTo>
                    <a:pt x="31193" y="312472"/>
                  </a:lnTo>
                  <a:lnTo>
                    <a:pt x="24182" y="327695"/>
                  </a:lnTo>
                  <a:lnTo>
                    <a:pt x="17815" y="342923"/>
                  </a:lnTo>
                  <a:lnTo>
                    <a:pt x="0" y="388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703"/>
            <p:cNvSpPr/>
            <p:nvPr/>
          </p:nvSpPr>
          <p:spPr>
            <a:xfrm>
              <a:off x="4595275" y="5173980"/>
              <a:ext cx="365346" cy="160012"/>
            </a:xfrm>
            <a:custGeom>
              <a:avLst/>
              <a:gdLst/>
              <a:ahLst/>
              <a:cxnLst/>
              <a:rect l="0" t="0" r="0" b="0"/>
              <a:pathLst>
                <a:path w="365346" h="160012">
                  <a:moveTo>
                    <a:pt x="22445" y="152400"/>
                  </a:moveTo>
                  <a:lnTo>
                    <a:pt x="15884" y="158961"/>
                  </a:lnTo>
                  <a:lnTo>
                    <a:pt x="13038" y="159549"/>
                  </a:lnTo>
                  <a:lnTo>
                    <a:pt x="1686" y="159978"/>
                  </a:lnTo>
                  <a:lnTo>
                    <a:pt x="0" y="160011"/>
                  </a:lnTo>
                  <a:lnTo>
                    <a:pt x="3753" y="155972"/>
                  </a:lnTo>
                  <a:lnTo>
                    <a:pt x="10187" y="151729"/>
                  </a:lnTo>
                  <a:lnTo>
                    <a:pt x="14273" y="149413"/>
                  </a:lnTo>
                  <a:lnTo>
                    <a:pt x="18691" y="146175"/>
                  </a:lnTo>
                  <a:lnTo>
                    <a:pt x="23329" y="142323"/>
                  </a:lnTo>
                  <a:lnTo>
                    <a:pt x="28114" y="138062"/>
                  </a:lnTo>
                  <a:lnTo>
                    <a:pt x="37947" y="128812"/>
                  </a:lnTo>
                  <a:lnTo>
                    <a:pt x="42940" y="123975"/>
                  </a:lnTo>
                  <a:lnTo>
                    <a:pt x="49655" y="119056"/>
                  </a:lnTo>
                  <a:lnTo>
                    <a:pt x="57519" y="114084"/>
                  </a:lnTo>
                  <a:lnTo>
                    <a:pt x="66147" y="109076"/>
                  </a:lnTo>
                  <a:lnTo>
                    <a:pt x="82508" y="98995"/>
                  </a:lnTo>
                  <a:lnTo>
                    <a:pt x="90427" y="93937"/>
                  </a:lnTo>
                  <a:lnTo>
                    <a:pt x="99093" y="88871"/>
                  </a:lnTo>
                  <a:lnTo>
                    <a:pt x="108258" y="83801"/>
                  </a:lnTo>
                  <a:lnTo>
                    <a:pt x="127470" y="73651"/>
                  </a:lnTo>
                  <a:lnTo>
                    <a:pt x="147299" y="63496"/>
                  </a:lnTo>
                  <a:lnTo>
                    <a:pt x="158174" y="58417"/>
                  </a:lnTo>
                  <a:lnTo>
                    <a:pt x="181547" y="48259"/>
                  </a:lnTo>
                  <a:lnTo>
                    <a:pt x="192013" y="44026"/>
                  </a:lnTo>
                  <a:lnTo>
                    <a:pt x="210415" y="37064"/>
                  </a:lnTo>
                  <a:lnTo>
                    <a:pt x="220572" y="34023"/>
                  </a:lnTo>
                  <a:lnTo>
                    <a:pt x="231576" y="31148"/>
                  </a:lnTo>
                  <a:lnTo>
                    <a:pt x="243146" y="28386"/>
                  </a:lnTo>
                  <a:lnTo>
                    <a:pt x="253399" y="25697"/>
                  </a:lnTo>
                  <a:lnTo>
                    <a:pt x="271564" y="20452"/>
                  </a:lnTo>
                  <a:lnTo>
                    <a:pt x="296072" y="12739"/>
                  </a:lnTo>
                  <a:lnTo>
                    <a:pt x="303923" y="11033"/>
                  </a:lnTo>
                  <a:lnTo>
                    <a:pt x="311698" y="9895"/>
                  </a:lnTo>
                  <a:lnTo>
                    <a:pt x="319420" y="9137"/>
                  </a:lnTo>
                  <a:lnTo>
                    <a:pt x="327108" y="7784"/>
                  </a:lnTo>
                  <a:lnTo>
                    <a:pt x="334774" y="6036"/>
                  </a:lnTo>
                  <a:lnTo>
                    <a:pt x="342424" y="4024"/>
                  </a:lnTo>
                  <a:lnTo>
                    <a:pt x="353182" y="1788"/>
                  </a:lnTo>
                  <a:lnTo>
                    <a:pt x="3653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704"/>
            <p:cNvSpPr/>
            <p:nvPr/>
          </p:nvSpPr>
          <p:spPr>
            <a:xfrm>
              <a:off x="4701540" y="5234940"/>
              <a:ext cx="373381" cy="159614"/>
            </a:xfrm>
            <a:custGeom>
              <a:avLst/>
              <a:gdLst/>
              <a:ahLst/>
              <a:cxnLst/>
              <a:rect l="0" t="0" r="0" b="0"/>
              <a:pathLst>
                <a:path w="373381" h="159614">
                  <a:moveTo>
                    <a:pt x="0" y="144780"/>
                  </a:moveTo>
                  <a:lnTo>
                    <a:pt x="0" y="148824"/>
                  </a:lnTo>
                  <a:lnTo>
                    <a:pt x="847" y="150863"/>
                  </a:lnTo>
                  <a:lnTo>
                    <a:pt x="4045" y="155386"/>
                  </a:lnTo>
                  <a:lnTo>
                    <a:pt x="6084" y="156930"/>
                  </a:lnTo>
                  <a:lnTo>
                    <a:pt x="8289" y="157961"/>
                  </a:lnTo>
                  <a:lnTo>
                    <a:pt x="10606" y="158647"/>
                  </a:lnTo>
                  <a:lnTo>
                    <a:pt x="21958" y="159613"/>
                  </a:lnTo>
                  <a:lnTo>
                    <a:pt x="31208" y="157581"/>
                  </a:lnTo>
                  <a:lnTo>
                    <a:pt x="41810" y="153009"/>
                  </a:lnTo>
                  <a:lnTo>
                    <a:pt x="48193" y="149420"/>
                  </a:lnTo>
                  <a:lnTo>
                    <a:pt x="54989" y="145332"/>
                  </a:lnTo>
                  <a:lnTo>
                    <a:pt x="61213" y="141762"/>
                  </a:lnTo>
                  <a:lnTo>
                    <a:pt x="72643" y="135536"/>
                  </a:lnTo>
                  <a:lnTo>
                    <a:pt x="96690" y="123226"/>
                  </a:lnTo>
                  <a:lnTo>
                    <a:pt x="106793" y="117711"/>
                  </a:lnTo>
                  <a:lnTo>
                    <a:pt x="140392" y="98659"/>
                  </a:lnTo>
                  <a:lnTo>
                    <a:pt x="161739" y="87311"/>
                  </a:lnTo>
                  <a:lnTo>
                    <a:pt x="200887" y="67356"/>
                  </a:lnTo>
                  <a:lnTo>
                    <a:pt x="215204" y="60991"/>
                  </a:lnTo>
                  <a:lnTo>
                    <a:pt x="229830" y="55054"/>
                  </a:lnTo>
                  <a:lnTo>
                    <a:pt x="244660" y="49402"/>
                  </a:lnTo>
                  <a:lnTo>
                    <a:pt x="276942" y="36350"/>
                  </a:lnTo>
                  <a:lnTo>
                    <a:pt x="293848" y="29313"/>
                  </a:lnTo>
                  <a:lnTo>
                    <a:pt x="310199" y="22929"/>
                  </a:lnTo>
                  <a:lnTo>
                    <a:pt x="3733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705"/>
            <p:cNvSpPr/>
            <p:nvPr/>
          </p:nvSpPr>
          <p:spPr>
            <a:xfrm>
              <a:off x="6446967" y="1630680"/>
              <a:ext cx="144334" cy="280394"/>
            </a:xfrm>
            <a:custGeom>
              <a:avLst/>
              <a:gdLst/>
              <a:ahLst/>
              <a:cxnLst/>
              <a:rect l="0" t="0" r="0" b="0"/>
              <a:pathLst>
                <a:path w="144334" h="280394">
                  <a:moveTo>
                    <a:pt x="144333" y="0"/>
                  </a:moveTo>
                  <a:lnTo>
                    <a:pt x="144333" y="11663"/>
                  </a:lnTo>
                  <a:lnTo>
                    <a:pt x="143487" y="13702"/>
                  </a:lnTo>
                  <a:lnTo>
                    <a:pt x="140288" y="18225"/>
                  </a:lnTo>
                  <a:lnTo>
                    <a:pt x="139095" y="21464"/>
                  </a:lnTo>
                  <a:lnTo>
                    <a:pt x="137771" y="29577"/>
                  </a:lnTo>
                  <a:lnTo>
                    <a:pt x="135725" y="34111"/>
                  </a:lnTo>
                  <a:lnTo>
                    <a:pt x="132669" y="38828"/>
                  </a:lnTo>
                  <a:lnTo>
                    <a:pt x="128937" y="43665"/>
                  </a:lnTo>
                  <a:lnTo>
                    <a:pt x="124756" y="49430"/>
                  </a:lnTo>
                  <a:lnTo>
                    <a:pt x="115594" y="62609"/>
                  </a:lnTo>
                  <a:lnTo>
                    <a:pt x="111627" y="68833"/>
                  </a:lnTo>
                  <a:lnTo>
                    <a:pt x="108135" y="74675"/>
                  </a:lnTo>
                  <a:lnTo>
                    <a:pt x="104961" y="80263"/>
                  </a:lnTo>
                  <a:lnTo>
                    <a:pt x="96919" y="95504"/>
                  </a:lnTo>
                  <a:lnTo>
                    <a:pt x="92403" y="104309"/>
                  </a:lnTo>
                  <a:lnTo>
                    <a:pt x="87700" y="112720"/>
                  </a:lnTo>
                  <a:lnTo>
                    <a:pt x="82870" y="120866"/>
                  </a:lnTo>
                  <a:lnTo>
                    <a:pt x="72990" y="136692"/>
                  </a:lnTo>
                  <a:lnTo>
                    <a:pt x="47783" y="175199"/>
                  </a:lnTo>
                  <a:lnTo>
                    <a:pt x="43560" y="181992"/>
                  </a:lnTo>
                  <a:lnTo>
                    <a:pt x="39898" y="188215"/>
                  </a:lnTo>
                  <a:lnTo>
                    <a:pt x="36609" y="194056"/>
                  </a:lnTo>
                  <a:lnTo>
                    <a:pt x="33570" y="200491"/>
                  </a:lnTo>
                  <a:lnTo>
                    <a:pt x="30698" y="207321"/>
                  </a:lnTo>
                  <a:lnTo>
                    <a:pt x="27936" y="214414"/>
                  </a:lnTo>
                  <a:lnTo>
                    <a:pt x="25248" y="220836"/>
                  </a:lnTo>
                  <a:lnTo>
                    <a:pt x="22610" y="226811"/>
                  </a:lnTo>
                  <a:lnTo>
                    <a:pt x="17420" y="237965"/>
                  </a:lnTo>
                  <a:lnTo>
                    <a:pt x="12291" y="248567"/>
                  </a:lnTo>
                  <a:lnTo>
                    <a:pt x="9739" y="252918"/>
                  </a:lnTo>
                  <a:lnTo>
                    <a:pt x="7191" y="256665"/>
                  </a:lnTo>
                  <a:lnTo>
                    <a:pt x="2947" y="263087"/>
                  </a:lnTo>
                  <a:lnTo>
                    <a:pt x="1061" y="268763"/>
                  </a:lnTo>
                  <a:lnTo>
                    <a:pt x="0" y="276719"/>
                  </a:lnTo>
                  <a:lnTo>
                    <a:pt x="698" y="278459"/>
                  </a:lnTo>
                  <a:lnTo>
                    <a:pt x="2010" y="279619"/>
                  </a:lnTo>
                  <a:lnTo>
                    <a:pt x="3730" y="280393"/>
                  </a:lnTo>
                  <a:lnTo>
                    <a:pt x="5725" y="280062"/>
                  </a:lnTo>
                  <a:lnTo>
                    <a:pt x="7900" y="278995"/>
                  </a:lnTo>
                  <a:lnTo>
                    <a:pt x="14792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706"/>
            <p:cNvSpPr/>
            <p:nvPr/>
          </p:nvSpPr>
          <p:spPr>
            <a:xfrm>
              <a:off x="6568440" y="1805940"/>
              <a:ext cx="121921" cy="175261"/>
            </a:xfrm>
            <a:custGeom>
              <a:avLst/>
              <a:gdLst/>
              <a:ahLst/>
              <a:cxnLst/>
              <a:rect l="0" t="0" r="0" b="0"/>
              <a:pathLst>
                <a:path w="121921" h="175261">
                  <a:moveTo>
                    <a:pt x="121920" y="0"/>
                  </a:moveTo>
                  <a:lnTo>
                    <a:pt x="113830" y="16181"/>
                  </a:lnTo>
                  <a:lnTo>
                    <a:pt x="109753" y="22640"/>
                  </a:lnTo>
                  <a:lnTo>
                    <a:pt x="105343" y="28640"/>
                  </a:lnTo>
                  <a:lnTo>
                    <a:pt x="100708" y="34334"/>
                  </a:lnTo>
                  <a:lnTo>
                    <a:pt x="95925" y="40669"/>
                  </a:lnTo>
                  <a:lnTo>
                    <a:pt x="66996" y="80584"/>
                  </a:lnTo>
                  <a:lnTo>
                    <a:pt x="60751" y="90129"/>
                  </a:lnTo>
                  <a:lnTo>
                    <a:pt x="54894" y="99880"/>
                  </a:lnTo>
                  <a:lnTo>
                    <a:pt x="49296" y="109766"/>
                  </a:lnTo>
                  <a:lnTo>
                    <a:pt x="43024" y="118898"/>
                  </a:lnTo>
                  <a:lnTo>
                    <a:pt x="36303" y="127525"/>
                  </a:lnTo>
                  <a:lnTo>
                    <a:pt x="29282" y="135817"/>
                  </a:lnTo>
                  <a:lnTo>
                    <a:pt x="22908" y="143885"/>
                  </a:lnTo>
                  <a:lnTo>
                    <a:pt x="16966" y="151803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707"/>
            <p:cNvSpPr/>
            <p:nvPr/>
          </p:nvSpPr>
          <p:spPr>
            <a:xfrm>
              <a:off x="6568440" y="3163390"/>
              <a:ext cx="197063" cy="233452"/>
            </a:xfrm>
            <a:custGeom>
              <a:avLst/>
              <a:gdLst/>
              <a:ahLst/>
              <a:cxnLst/>
              <a:rect l="0" t="0" r="0" b="0"/>
              <a:pathLst>
                <a:path w="197063" h="233452">
                  <a:moveTo>
                    <a:pt x="190500" y="29390"/>
                  </a:moveTo>
                  <a:lnTo>
                    <a:pt x="194546" y="25345"/>
                  </a:lnTo>
                  <a:lnTo>
                    <a:pt x="195737" y="23306"/>
                  </a:lnTo>
                  <a:lnTo>
                    <a:pt x="197062" y="18784"/>
                  </a:lnTo>
                  <a:lnTo>
                    <a:pt x="196568" y="17239"/>
                  </a:lnTo>
                  <a:lnTo>
                    <a:pt x="195392" y="16210"/>
                  </a:lnTo>
                  <a:lnTo>
                    <a:pt x="193761" y="15523"/>
                  </a:lnTo>
                  <a:lnTo>
                    <a:pt x="192674" y="14219"/>
                  </a:lnTo>
                  <a:lnTo>
                    <a:pt x="191950" y="12503"/>
                  </a:lnTo>
                  <a:lnTo>
                    <a:pt x="190787" y="7709"/>
                  </a:lnTo>
                  <a:lnTo>
                    <a:pt x="189845" y="7317"/>
                  </a:lnTo>
                  <a:lnTo>
                    <a:pt x="186540" y="6879"/>
                  </a:lnTo>
                  <a:lnTo>
                    <a:pt x="185321" y="5916"/>
                  </a:lnTo>
                  <a:lnTo>
                    <a:pt x="184507" y="4427"/>
                  </a:lnTo>
                  <a:lnTo>
                    <a:pt x="183966" y="2588"/>
                  </a:lnTo>
                  <a:lnTo>
                    <a:pt x="182757" y="1362"/>
                  </a:lnTo>
                  <a:lnTo>
                    <a:pt x="181105" y="545"/>
                  </a:lnTo>
                  <a:lnTo>
                    <a:pt x="179156" y="0"/>
                  </a:lnTo>
                  <a:lnTo>
                    <a:pt x="177011" y="1330"/>
                  </a:lnTo>
                  <a:lnTo>
                    <a:pt x="172369" y="7323"/>
                  </a:lnTo>
                  <a:lnTo>
                    <a:pt x="169100" y="11292"/>
                  </a:lnTo>
                  <a:lnTo>
                    <a:pt x="165227" y="15631"/>
                  </a:lnTo>
                  <a:lnTo>
                    <a:pt x="160952" y="20218"/>
                  </a:lnTo>
                  <a:lnTo>
                    <a:pt x="157254" y="25815"/>
                  </a:lnTo>
                  <a:lnTo>
                    <a:pt x="153943" y="32086"/>
                  </a:lnTo>
                  <a:lnTo>
                    <a:pt x="150889" y="38808"/>
                  </a:lnTo>
                  <a:lnTo>
                    <a:pt x="146313" y="45828"/>
                  </a:lnTo>
                  <a:lnTo>
                    <a:pt x="140722" y="53049"/>
                  </a:lnTo>
                  <a:lnTo>
                    <a:pt x="134456" y="60403"/>
                  </a:lnTo>
                  <a:lnTo>
                    <a:pt x="128583" y="67845"/>
                  </a:lnTo>
                  <a:lnTo>
                    <a:pt x="122976" y="75347"/>
                  </a:lnTo>
                  <a:lnTo>
                    <a:pt x="104734" y="100298"/>
                  </a:lnTo>
                  <a:lnTo>
                    <a:pt x="97763" y="109682"/>
                  </a:lnTo>
                  <a:lnTo>
                    <a:pt x="91422" y="119325"/>
                  </a:lnTo>
                  <a:lnTo>
                    <a:pt x="85501" y="129140"/>
                  </a:lnTo>
                  <a:lnTo>
                    <a:pt x="79860" y="139070"/>
                  </a:lnTo>
                  <a:lnTo>
                    <a:pt x="73560" y="148230"/>
                  </a:lnTo>
                  <a:lnTo>
                    <a:pt x="66820" y="156877"/>
                  </a:lnTo>
                  <a:lnTo>
                    <a:pt x="59787" y="165181"/>
                  </a:lnTo>
                  <a:lnTo>
                    <a:pt x="53405" y="173257"/>
                  </a:lnTo>
                  <a:lnTo>
                    <a:pt x="47457" y="181182"/>
                  </a:lnTo>
                  <a:lnTo>
                    <a:pt x="41798" y="189005"/>
                  </a:lnTo>
                  <a:lnTo>
                    <a:pt x="36332" y="195913"/>
                  </a:lnTo>
                  <a:lnTo>
                    <a:pt x="30994" y="202212"/>
                  </a:lnTo>
                  <a:lnTo>
                    <a:pt x="21395" y="212880"/>
                  </a:lnTo>
                  <a:lnTo>
                    <a:pt x="14307" y="220443"/>
                  </a:lnTo>
                  <a:lnTo>
                    <a:pt x="1647" y="233451"/>
                  </a:lnTo>
                  <a:lnTo>
                    <a:pt x="1098" y="233164"/>
                  </a:lnTo>
                  <a:lnTo>
                    <a:pt x="732" y="232126"/>
                  </a:lnTo>
                  <a:lnTo>
                    <a:pt x="0" y="2275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708"/>
            <p:cNvSpPr/>
            <p:nvPr/>
          </p:nvSpPr>
          <p:spPr>
            <a:xfrm>
              <a:off x="6492240" y="3171537"/>
              <a:ext cx="297003" cy="425104"/>
            </a:xfrm>
            <a:custGeom>
              <a:avLst/>
              <a:gdLst/>
              <a:ahLst/>
              <a:cxnLst/>
              <a:rect l="0" t="0" r="0" b="0"/>
              <a:pathLst>
                <a:path w="297003" h="425104">
                  <a:moveTo>
                    <a:pt x="228600" y="51723"/>
                  </a:moveTo>
                  <a:lnTo>
                    <a:pt x="256916" y="27452"/>
                  </a:lnTo>
                  <a:lnTo>
                    <a:pt x="266105" y="20303"/>
                  </a:lnTo>
                  <a:lnTo>
                    <a:pt x="273077" y="15536"/>
                  </a:lnTo>
                  <a:lnTo>
                    <a:pt x="278571" y="12358"/>
                  </a:lnTo>
                  <a:lnTo>
                    <a:pt x="286935" y="6570"/>
                  </a:lnTo>
                  <a:lnTo>
                    <a:pt x="295156" y="0"/>
                  </a:lnTo>
                  <a:lnTo>
                    <a:pt x="295830" y="308"/>
                  </a:lnTo>
                  <a:lnTo>
                    <a:pt x="296281" y="1360"/>
                  </a:lnTo>
                  <a:lnTo>
                    <a:pt x="296914" y="6885"/>
                  </a:lnTo>
                  <a:lnTo>
                    <a:pt x="297002" y="9131"/>
                  </a:lnTo>
                  <a:lnTo>
                    <a:pt x="295368" y="11475"/>
                  </a:lnTo>
                  <a:lnTo>
                    <a:pt x="289037" y="16337"/>
                  </a:lnTo>
                  <a:lnTo>
                    <a:pt x="280578" y="25836"/>
                  </a:lnTo>
                  <a:lnTo>
                    <a:pt x="275952" y="31925"/>
                  </a:lnTo>
                  <a:lnTo>
                    <a:pt x="271175" y="39371"/>
                  </a:lnTo>
                  <a:lnTo>
                    <a:pt x="266296" y="47722"/>
                  </a:lnTo>
                  <a:lnTo>
                    <a:pt x="261350" y="56675"/>
                  </a:lnTo>
                  <a:lnTo>
                    <a:pt x="251340" y="75655"/>
                  </a:lnTo>
                  <a:lnTo>
                    <a:pt x="246301" y="85458"/>
                  </a:lnTo>
                  <a:lnTo>
                    <a:pt x="239554" y="96226"/>
                  </a:lnTo>
                  <a:lnTo>
                    <a:pt x="231670" y="107639"/>
                  </a:lnTo>
                  <a:lnTo>
                    <a:pt x="223026" y="119480"/>
                  </a:lnTo>
                  <a:lnTo>
                    <a:pt x="204391" y="143926"/>
                  </a:lnTo>
                  <a:lnTo>
                    <a:pt x="183973" y="169749"/>
                  </a:lnTo>
                  <a:lnTo>
                    <a:pt x="160788" y="198159"/>
                  </a:lnTo>
                  <a:lnTo>
                    <a:pt x="149525" y="212847"/>
                  </a:lnTo>
                  <a:lnTo>
                    <a:pt x="138630" y="227719"/>
                  </a:lnTo>
                  <a:lnTo>
                    <a:pt x="117494" y="257790"/>
                  </a:lnTo>
                  <a:lnTo>
                    <a:pt x="48016" y="359647"/>
                  </a:lnTo>
                  <a:lnTo>
                    <a:pt x="0" y="4251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Homework 2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829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66800" y="3962400"/>
            <a:ext cx="5829300" cy="1676400"/>
            <a:chOff x="1066800" y="3962400"/>
            <a:chExt cx="5829300" cy="167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962400"/>
              <a:ext cx="5829300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17654" y="4343400"/>
              <a:ext cx="202594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FF0000"/>
                  </a:solidFill>
                </a:rPr>
                <a:t>0 1  2 3 4 5 6 7 8  9</a:t>
              </a:r>
            </a:p>
          </p:txBody>
        </p:sp>
      </p:grpSp>
      <p:sp>
        <p:nvSpPr>
          <p:cNvPr id="7" name="Multiply 6"/>
          <p:cNvSpPr/>
          <p:nvPr/>
        </p:nvSpPr>
        <p:spPr>
          <a:xfrm>
            <a:off x="7467600" y="1981200"/>
            <a:ext cx="914400" cy="914400"/>
          </a:xfrm>
          <a:prstGeom prst="mathMultiply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7467600" y="4377070"/>
            <a:ext cx="914400" cy="914400"/>
          </a:xfrm>
          <a:prstGeom prst="smileyFac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9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9" name="TextBox 18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3070" y="167762"/>
            <a:ext cx="2503451" cy="4907159"/>
            <a:chOff x="133070" y="167762"/>
            <a:chExt cx="2503451" cy="4907159"/>
          </a:xfrm>
        </p:grpSpPr>
        <p:sp>
          <p:nvSpPr>
            <p:cNvPr id="3" name="SMARTInkAnnotation646"/>
            <p:cNvSpPr/>
            <p:nvPr/>
          </p:nvSpPr>
          <p:spPr>
            <a:xfrm>
              <a:off x="1851756" y="2347438"/>
              <a:ext cx="457105" cy="319105"/>
            </a:xfrm>
            <a:custGeom>
              <a:avLst/>
              <a:gdLst/>
              <a:ahLst/>
              <a:cxnLst/>
              <a:rect l="0" t="0" r="0" b="0"/>
              <a:pathLst>
                <a:path w="457105" h="319105">
                  <a:moveTo>
                    <a:pt x="30384" y="113822"/>
                  </a:moveTo>
                  <a:lnTo>
                    <a:pt x="34430" y="154274"/>
                  </a:lnTo>
                  <a:lnTo>
                    <a:pt x="36468" y="169577"/>
                  </a:lnTo>
                  <a:lnTo>
                    <a:pt x="38673" y="183165"/>
                  </a:lnTo>
                  <a:lnTo>
                    <a:pt x="40990" y="195611"/>
                  </a:lnTo>
                  <a:lnTo>
                    <a:pt x="42535" y="205601"/>
                  </a:lnTo>
                  <a:lnTo>
                    <a:pt x="43565" y="213955"/>
                  </a:lnTo>
                  <a:lnTo>
                    <a:pt x="44251" y="221217"/>
                  </a:lnTo>
                  <a:lnTo>
                    <a:pt x="43862" y="227752"/>
                  </a:lnTo>
                  <a:lnTo>
                    <a:pt x="42756" y="233802"/>
                  </a:lnTo>
                  <a:lnTo>
                    <a:pt x="41172" y="239529"/>
                  </a:lnTo>
                  <a:lnTo>
                    <a:pt x="40116" y="245040"/>
                  </a:lnTo>
                  <a:lnTo>
                    <a:pt x="39412" y="250407"/>
                  </a:lnTo>
                  <a:lnTo>
                    <a:pt x="38943" y="255678"/>
                  </a:lnTo>
                  <a:lnTo>
                    <a:pt x="38630" y="260887"/>
                  </a:lnTo>
                  <a:lnTo>
                    <a:pt x="38283" y="271188"/>
                  </a:lnTo>
                  <a:lnTo>
                    <a:pt x="38041" y="294429"/>
                  </a:lnTo>
                  <a:lnTo>
                    <a:pt x="38004" y="319104"/>
                  </a:lnTo>
                  <a:lnTo>
                    <a:pt x="38004" y="302355"/>
                  </a:lnTo>
                  <a:lnTo>
                    <a:pt x="37158" y="299624"/>
                  </a:lnTo>
                  <a:lnTo>
                    <a:pt x="33959" y="294332"/>
                  </a:lnTo>
                  <a:lnTo>
                    <a:pt x="31973" y="286900"/>
                  </a:lnTo>
                  <a:lnTo>
                    <a:pt x="30244" y="277952"/>
                  </a:lnTo>
                  <a:lnTo>
                    <a:pt x="26653" y="268331"/>
                  </a:lnTo>
                  <a:lnTo>
                    <a:pt x="22235" y="258410"/>
                  </a:lnTo>
                  <a:lnTo>
                    <a:pt x="19871" y="253394"/>
                  </a:lnTo>
                  <a:lnTo>
                    <a:pt x="18296" y="248357"/>
                  </a:lnTo>
                  <a:lnTo>
                    <a:pt x="17245" y="243305"/>
                  </a:lnTo>
                  <a:lnTo>
                    <a:pt x="16545" y="238244"/>
                  </a:lnTo>
                  <a:lnTo>
                    <a:pt x="15231" y="232330"/>
                  </a:lnTo>
                  <a:lnTo>
                    <a:pt x="13509" y="225848"/>
                  </a:lnTo>
                  <a:lnTo>
                    <a:pt x="11514" y="218986"/>
                  </a:lnTo>
                  <a:lnTo>
                    <a:pt x="10184" y="212718"/>
                  </a:lnTo>
                  <a:lnTo>
                    <a:pt x="9298" y="206846"/>
                  </a:lnTo>
                  <a:lnTo>
                    <a:pt x="8706" y="201238"/>
                  </a:lnTo>
                  <a:lnTo>
                    <a:pt x="8050" y="192749"/>
                  </a:lnTo>
                  <a:lnTo>
                    <a:pt x="7874" y="189300"/>
                  </a:lnTo>
                  <a:lnTo>
                    <a:pt x="5423" y="180952"/>
                  </a:lnTo>
                  <a:lnTo>
                    <a:pt x="2357" y="172444"/>
                  </a:lnTo>
                  <a:lnTo>
                    <a:pt x="631" y="162895"/>
                  </a:lnTo>
                  <a:lnTo>
                    <a:pt x="119" y="154703"/>
                  </a:lnTo>
                  <a:lnTo>
                    <a:pt x="0" y="149489"/>
                  </a:lnTo>
                  <a:lnTo>
                    <a:pt x="814" y="146913"/>
                  </a:lnTo>
                  <a:lnTo>
                    <a:pt x="5160" y="139243"/>
                  </a:lnTo>
                  <a:lnTo>
                    <a:pt x="7213" y="130570"/>
                  </a:lnTo>
                  <a:lnTo>
                    <a:pt x="14057" y="122634"/>
                  </a:lnTo>
                  <a:lnTo>
                    <a:pt x="15266" y="122236"/>
                  </a:lnTo>
                  <a:lnTo>
                    <a:pt x="21610" y="121547"/>
                  </a:lnTo>
                  <a:lnTo>
                    <a:pt x="33856" y="126700"/>
                  </a:lnTo>
                  <a:lnTo>
                    <a:pt x="39830" y="128012"/>
                  </a:lnTo>
                  <a:lnTo>
                    <a:pt x="45307" y="130853"/>
                  </a:lnTo>
                  <a:lnTo>
                    <a:pt x="47952" y="132796"/>
                  </a:lnTo>
                  <a:lnTo>
                    <a:pt x="53150" y="139470"/>
                  </a:lnTo>
                  <a:lnTo>
                    <a:pt x="55722" y="143621"/>
                  </a:lnTo>
                  <a:lnTo>
                    <a:pt x="63094" y="150491"/>
                  </a:lnTo>
                  <a:lnTo>
                    <a:pt x="74507" y="159118"/>
                  </a:lnTo>
                  <a:lnTo>
                    <a:pt x="81321" y="164434"/>
                  </a:lnTo>
                  <a:lnTo>
                    <a:pt x="89994" y="169618"/>
                  </a:lnTo>
                  <a:lnTo>
                    <a:pt x="97235" y="177002"/>
                  </a:lnTo>
                  <a:lnTo>
                    <a:pt x="103276" y="185082"/>
                  </a:lnTo>
                  <a:lnTo>
                    <a:pt x="111437" y="194391"/>
                  </a:lnTo>
                  <a:lnTo>
                    <a:pt x="116643" y="199866"/>
                  </a:lnTo>
                  <a:lnTo>
                    <a:pt x="119217" y="201665"/>
                  </a:lnTo>
                  <a:lnTo>
                    <a:pt x="124334" y="203663"/>
                  </a:lnTo>
                  <a:lnTo>
                    <a:pt x="134518" y="204946"/>
                  </a:lnTo>
                  <a:lnTo>
                    <a:pt x="143178" y="205221"/>
                  </a:lnTo>
                  <a:lnTo>
                    <a:pt x="146273" y="202986"/>
                  </a:lnTo>
                  <a:lnTo>
                    <a:pt x="148283" y="201204"/>
                  </a:lnTo>
                  <a:lnTo>
                    <a:pt x="149624" y="198324"/>
                  </a:lnTo>
                  <a:lnTo>
                    <a:pt x="151113" y="190607"/>
                  </a:lnTo>
                  <a:lnTo>
                    <a:pt x="154032" y="183791"/>
                  </a:lnTo>
                  <a:lnTo>
                    <a:pt x="155996" y="180788"/>
                  </a:lnTo>
                  <a:lnTo>
                    <a:pt x="158178" y="172936"/>
                  </a:lnTo>
                  <a:lnTo>
                    <a:pt x="158760" y="168471"/>
                  </a:lnTo>
                  <a:lnTo>
                    <a:pt x="159148" y="162955"/>
                  </a:lnTo>
                  <a:lnTo>
                    <a:pt x="159407" y="156737"/>
                  </a:lnTo>
                  <a:lnTo>
                    <a:pt x="159579" y="150052"/>
                  </a:lnTo>
                  <a:lnTo>
                    <a:pt x="160541" y="143902"/>
                  </a:lnTo>
                  <a:lnTo>
                    <a:pt x="162029" y="138109"/>
                  </a:lnTo>
                  <a:lnTo>
                    <a:pt x="163867" y="132553"/>
                  </a:lnTo>
                  <a:lnTo>
                    <a:pt x="165093" y="127156"/>
                  </a:lnTo>
                  <a:lnTo>
                    <a:pt x="165910" y="121865"/>
                  </a:lnTo>
                  <a:lnTo>
                    <a:pt x="166818" y="112317"/>
                  </a:lnTo>
                  <a:lnTo>
                    <a:pt x="167221" y="105251"/>
                  </a:lnTo>
                  <a:lnTo>
                    <a:pt x="169659" y="97030"/>
                  </a:lnTo>
                  <a:lnTo>
                    <a:pt x="172717" y="88579"/>
                  </a:lnTo>
                  <a:lnTo>
                    <a:pt x="174439" y="79061"/>
                  </a:lnTo>
                  <a:lnTo>
                    <a:pt x="174842" y="73537"/>
                  </a:lnTo>
                  <a:lnTo>
                    <a:pt x="175796" y="71726"/>
                  </a:lnTo>
                  <a:lnTo>
                    <a:pt x="177279" y="70518"/>
                  </a:lnTo>
                  <a:lnTo>
                    <a:pt x="179114" y="69713"/>
                  </a:lnTo>
                  <a:lnTo>
                    <a:pt x="180338" y="68329"/>
                  </a:lnTo>
                  <a:lnTo>
                    <a:pt x="181153" y="66560"/>
                  </a:lnTo>
                  <a:lnTo>
                    <a:pt x="182462" y="61683"/>
                  </a:lnTo>
                  <a:lnTo>
                    <a:pt x="186734" y="56793"/>
                  </a:lnTo>
                  <a:lnTo>
                    <a:pt x="188804" y="55482"/>
                  </a:lnTo>
                  <a:lnTo>
                    <a:pt x="193362" y="54027"/>
                  </a:lnTo>
                  <a:lnTo>
                    <a:pt x="205512" y="52930"/>
                  </a:lnTo>
                  <a:lnTo>
                    <a:pt x="209254" y="52892"/>
                  </a:lnTo>
                  <a:lnTo>
                    <a:pt x="210591" y="52036"/>
                  </a:lnTo>
                  <a:lnTo>
                    <a:pt x="211482" y="50618"/>
                  </a:lnTo>
                  <a:lnTo>
                    <a:pt x="213233" y="45335"/>
                  </a:lnTo>
                  <a:lnTo>
                    <a:pt x="213264" y="37716"/>
                  </a:lnTo>
                  <a:lnTo>
                    <a:pt x="217309" y="41695"/>
                  </a:lnTo>
                  <a:lnTo>
                    <a:pt x="218501" y="43724"/>
                  </a:lnTo>
                  <a:lnTo>
                    <a:pt x="219825" y="48237"/>
                  </a:lnTo>
                  <a:lnTo>
                    <a:pt x="220570" y="55537"/>
                  </a:lnTo>
                  <a:lnTo>
                    <a:pt x="220745" y="62800"/>
                  </a:lnTo>
                  <a:lnTo>
                    <a:pt x="220791" y="67107"/>
                  </a:lnTo>
                  <a:lnTo>
                    <a:pt x="223101" y="76409"/>
                  </a:lnTo>
                  <a:lnTo>
                    <a:pt x="226102" y="86187"/>
                  </a:lnTo>
                  <a:lnTo>
                    <a:pt x="226903" y="91166"/>
                  </a:lnTo>
                  <a:lnTo>
                    <a:pt x="227437" y="96178"/>
                  </a:lnTo>
                  <a:lnTo>
                    <a:pt x="228639" y="102059"/>
                  </a:lnTo>
                  <a:lnTo>
                    <a:pt x="230288" y="108520"/>
                  </a:lnTo>
                  <a:lnTo>
                    <a:pt x="232233" y="115367"/>
                  </a:lnTo>
                  <a:lnTo>
                    <a:pt x="233530" y="121625"/>
                  </a:lnTo>
                  <a:lnTo>
                    <a:pt x="234395" y="127491"/>
                  </a:lnTo>
                  <a:lnTo>
                    <a:pt x="234971" y="133095"/>
                  </a:lnTo>
                  <a:lnTo>
                    <a:pt x="236202" y="139370"/>
                  </a:lnTo>
                  <a:lnTo>
                    <a:pt x="237870" y="146094"/>
                  </a:lnTo>
                  <a:lnTo>
                    <a:pt x="239828" y="153117"/>
                  </a:lnTo>
                  <a:lnTo>
                    <a:pt x="241980" y="158645"/>
                  </a:lnTo>
                  <a:lnTo>
                    <a:pt x="246629" y="167046"/>
                  </a:lnTo>
                  <a:lnTo>
                    <a:pt x="249259" y="173602"/>
                  </a:lnTo>
                  <a:lnTo>
                    <a:pt x="249961" y="176535"/>
                  </a:lnTo>
                  <a:lnTo>
                    <a:pt x="252999" y="182052"/>
                  </a:lnTo>
                  <a:lnTo>
                    <a:pt x="257802" y="188448"/>
                  </a:lnTo>
                  <a:lnTo>
                    <a:pt x="259043" y="188973"/>
                  </a:lnTo>
                  <a:lnTo>
                    <a:pt x="264834" y="189711"/>
                  </a:lnTo>
                  <a:lnTo>
                    <a:pt x="269486" y="189884"/>
                  </a:lnTo>
                  <a:lnTo>
                    <a:pt x="271912" y="189083"/>
                  </a:lnTo>
                  <a:lnTo>
                    <a:pt x="276866" y="185936"/>
                  </a:lnTo>
                  <a:lnTo>
                    <a:pt x="278525" y="183911"/>
                  </a:lnTo>
                  <a:lnTo>
                    <a:pt x="279632" y="181715"/>
                  </a:lnTo>
                  <a:lnTo>
                    <a:pt x="280369" y="179404"/>
                  </a:lnTo>
                  <a:lnTo>
                    <a:pt x="283447" y="174578"/>
                  </a:lnTo>
                  <a:lnTo>
                    <a:pt x="287636" y="168765"/>
                  </a:lnTo>
                  <a:lnTo>
                    <a:pt x="292321" y="160537"/>
                  </a:lnTo>
                  <a:lnTo>
                    <a:pt x="297225" y="151235"/>
                  </a:lnTo>
                  <a:lnTo>
                    <a:pt x="299718" y="146384"/>
                  </a:lnTo>
                  <a:lnTo>
                    <a:pt x="302227" y="140610"/>
                  </a:lnTo>
                  <a:lnTo>
                    <a:pt x="304746" y="134221"/>
                  </a:lnTo>
                  <a:lnTo>
                    <a:pt x="307272" y="127421"/>
                  </a:lnTo>
                  <a:lnTo>
                    <a:pt x="309803" y="121195"/>
                  </a:lnTo>
                  <a:lnTo>
                    <a:pt x="312337" y="115351"/>
                  </a:lnTo>
                  <a:lnTo>
                    <a:pt x="314872" y="109761"/>
                  </a:lnTo>
                  <a:lnTo>
                    <a:pt x="317410" y="103495"/>
                  </a:lnTo>
                  <a:lnTo>
                    <a:pt x="319948" y="96777"/>
                  </a:lnTo>
                  <a:lnTo>
                    <a:pt x="325026" y="82540"/>
                  </a:lnTo>
                  <a:lnTo>
                    <a:pt x="330105" y="67746"/>
                  </a:lnTo>
                  <a:lnTo>
                    <a:pt x="332645" y="61091"/>
                  </a:lnTo>
                  <a:lnTo>
                    <a:pt x="335185" y="54962"/>
                  </a:lnTo>
                  <a:lnTo>
                    <a:pt x="337725" y="49182"/>
                  </a:lnTo>
                  <a:lnTo>
                    <a:pt x="340547" y="40502"/>
                  </a:lnTo>
                  <a:lnTo>
                    <a:pt x="342648" y="32975"/>
                  </a:lnTo>
                  <a:lnTo>
                    <a:pt x="346403" y="23986"/>
                  </a:lnTo>
                  <a:lnTo>
                    <a:pt x="348637" y="16604"/>
                  </a:lnTo>
                  <a:lnTo>
                    <a:pt x="349895" y="7688"/>
                  </a:lnTo>
                  <a:lnTo>
                    <a:pt x="350393" y="0"/>
                  </a:lnTo>
                  <a:lnTo>
                    <a:pt x="354460" y="3709"/>
                  </a:lnTo>
                  <a:lnTo>
                    <a:pt x="355655" y="5700"/>
                  </a:lnTo>
                  <a:lnTo>
                    <a:pt x="358183" y="13394"/>
                  </a:lnTo>
                  <a:lnTo>
                    <a:pt x="361775" y="21492"/>
                  </a:lnTo>
                  <a:lnTo>
                    <a:pt x="363936" y="28478"/>
                  </a:lnTo>
                  <a:lnTo>
                    <a:pt x="365743" y="35251"/>
                  </a:lnTo>
                  <a:lnTo>
                    <a:pt x="369368" y="43906"/>
                  </a:lnTo>
                  <a:lnTo>
                    <a:pt x="373802" y="53397"/>
                  </a:lnTo>
                  <a:lnTo>
                    <a:pt x="383546" y="73288"/>
                  </a:lnTo>
                  <a:lnTo>
                    <a:pt x="388570" y="81131"/>
                  </a:lnTo>
                  <a:lnTo>
                    <a:pt x="393624" y="88286"/>
                  </a:lnTo>
                  <a:lnTo>
                    <a:pt x="398693" y="97111"/>
                  </a:lnTo>
                  <a:lnTo>
                    <a:pt x="401230" y="100141"/>
                  </a:lnTo>
                  <a:lnTo>
                    <a:pt x="403769" y="102162"/>
                  </a:lnTo>
                  <a:lnTo>
                    <a:pt x="417970" y="109449"/>
                  </a:lnTo>
                  <a:lnTo>
                    <a:pt x="425036" y="111879"/>
                  </a:lnTo>
                  <a:lnTo>
                    <a:pt x="436471" y="113438"/>
                  </a:lnTo>
                  <a:lnTo>
                    <a:pt x="439115" y="112719"/>
                  </a:lnTo>
                  <a:lnTo>
                    <a:pt x="444311" y="109663"/>
                  </a:lnTo>
                  <a:lnTo>
                    <a:pt x="449443" y="103225"/>
                  </a:lnTo>
                  <a:lnTo>
                    <a:pt x="457104" y="909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647"/>
            <p:cNvSpPr/>
            <p:nvPr/>
          </p:nvSpPr>
          <p:spPr>
            <a:xfrm>
              <a:off x="2346960" y="2278380"/>
              <a:ext cx="220981" cy="125950"/>
            </a:xfrm>
            <a:custGeom>
              <a:avLst/>
              <a:gdLst/>
              <a:ahLst/>
              <a:cxnLst/>
              <a:rect l="0" t="0" r="0" b="0"/>
              <a:pathLst>
                <a:path w="220981" h="125950">
                  <a:moveTo>
                    <a:pt x="0" y="0"/>
                  </a:moveTo>
                  <a:lnTo>
                    <a:pt x="0" y="4045"/>
                  </a:lnTo>
                  <a:lnTo>
                    <a:pt x="847" y="6084"/>
                  </a:lnTo>
                  <a:lnTo>
                    <a:pt x="2257" y="8289"/>
                  </a:lnTo>
                  <a:lnTo>
                    <a:pt x="4045" y="10606"/>
                  </a:lnTo>
                  <a:lnTo>
                    <a:pt x="6083" y="12998"/>
                  </a:lnTo>
                  <a:lnTo>
                    <a:pt x="8289" y="15438"/>
                  </a:lnTo>
                  <a:lnTo>
                    <a:pt x="12998" y="20408"/>
                  </a:lnTo>
                  <a:lnTo>
                    <a:pt x="17912" y="25439"/>
                  </a:lnTo>
                  <a:lnTo>
                    <a:pt x="20408" y="27120"/>
                  </a:lnTo>
                  <a:lnTo>
                    <a:pt x="25439" y="28986"/>
                  </a:lnTo>
                  <a:lnTo>
                    <a:pt x="28813" y="30331"/>
                  </a:lnTo>
                  <a:lnTo>
                    <a:pt x="32755" y="32074"/>
                  </a:lnTo>
                  <a:lnTo>
                    <a:pt x="37077" y="34083"/>
                  </a:lnTo>
                  <a:lnTo>
                    <a:pt x="40804" y="35422"/>
                  </a:lnTo>
                  <a:lnTo>
                    <a:pt x="47204" y="36910"/>
                  </a:lnTo>
                  <a:lnTo>
                    <a:pt x="50943" y="38153"/>
                  </a:lnTo>
                  <a:lnTo>
                    <a:pt x="55128" y="39829"/>
                  </a:lnTo>
                  <a:lnTo>
                    <a:pt x="59612" y="41793"/>
                  </a:lnTo>
                  <a:lnTo>
                    <a:pt x="64295" y="44795"/>
                  </a:lnTo>
                  <a:lnTo>
                    <a:pt x="69110" y="48490"/>
                  </a:lnTo>
                  <a:lnTo>
                    <a:pt x="74013" y="52647"/>
                  </a:lnTo>
                  <a:lnTo>
                    <a:pt x="79822" y="56265"/>
                  </a:lnTo>
                  <a:lnTo>
                    <a:pt x="86235" y="59523"/>
                  </a:lnTo>
                  <a:lnTo>
                    <a:pt x="93050" y="62542"/>
                  </a:lnTo>
                  <a:lnTo>
                    <a:pt x="100134" y="66248"/>
                  </a:lnTo>
                  <a:lnTo>
                    <a:pt x="107396" y="70412"/>
                  </a:lnTo>
                  <a:lnTo>
                    <a:pt x="114777" y="74881"/>
                  </a:lnTo>
                  <a:lnTo>
                    <a:pt x="121391" y="78708"/>
                  </a:lnTo>
                  <a:lnTo>
                    <a:pt x="133257" y="85217"/>
                  </a:lnTo>
                  <a:lnTo>
                    <a:pt x="139637" y="88138"/>
                  </a:lnTo>
                  <a:lnTo>
                    <a:pt x="146432" y="90932"/>
                  </a:lnTo>
                  <a:lnTo>
                    <a:pt x="153501" y="93641"/>
                  </a:lnTo>
                  <a:lnTo>
                    <a:pt x="159907" y="97141"/>
                  </a:lnTo>
                  <a:lnTo>
                    <a:pt x="165871" y="101167"/>
                  </a:lnTo>
                  <a:lnTo>
                    <a:pt x="171541" y="105545"/>
                  </a:lnTo>
                  <a:lnTo>
                    <a:pt x="177014" y="109310"/>
                  </a:lnTo>
                  <a:lnTo>
                    <a:pt x="182356" y="112667"/>
                  </a:lnTo>
                  <a:lnTo>
                    <a:pt x="187610" y="115751"/>
                  </a:lnTo>
                  <a:lnTo>
                    <a:pt x="191960" y="117808"/>
                  </a:lnTo>
                  <a:lnTo>
                    <a:pt x="195707" y="119178"/>
                  </a:lnTo>
                  <a:lnTo>
                    <a:pt x="199051" y="120092"/>
                  </a:lnTo>
                  <a:lnTo>
                    <a:pt x="205025" y="123366"/>
                  </a:lnTo>
                  <a:lnTo>
                    <a:pt x="207803" y="125424"/>
                  </a:lnTo>
                  <a:lnTo>
                    <a:pt x="210503" y="125949"/>
                  </a:lnTo>
                  <a:lnTo>
                    <a:pt x="213148" y="125453"/>
                  </a:lnTo>
                  <a:lnTo>
                    <a:pt x="22098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48"/>
            <p:cNvSpPr/>
            <p:nvPr/>
          </p:nvSpPr>
          <p:spPr>
            <a:xfrm>
              <a:off x="2385060" y="2217882"/>
              <a:ext cx="160021" cy="258619"/>
            </a:xfrm>
            <a:custGeom>
              <a:avLst/>
              <a:gdLst/>
              <a:ahLst/>
              <a:cxnLst/>
              <a:rect l="0" t="0" r="0" b="0"/>
              <a:pathLst>
                <a:path w="160021" h="258619">
                  <a:moveTo>
                    <a:pt x="160020" y="30018"/>
                  </a:moveTo>
                  <a:lnTo>
                    <a:pt x="155975" y="21928"/>
                  </a:lnTo>
                  <a:lnTo>
                    <a:pt x="153989" y="15698"/>
                  </a:lnTo>
                  <a:lnTo>
                    <a:pt x="153106" y="10107"/>
                  </a:lnTo>
                  <a:lnTo>
                    <a:pt x="152714" y="4800"/>
                  </a:lnTo>
                  <a:lnTo>
                    <a:pt x="151763" y="3046"/>
                  </a:lnTo>
                  <a:lnTo>
                    <a:pt x="150282" y="1877"/>
                  </a:lnTo>
                  <a:lnTo>
                    <a:pt x="148448" y="1097"/>
                  </a:lnTo>
                  <a:lnTo>
                    <a:pt x="144153" y="231"/>
                  </a:lnTo>
                  <a:lnTo>
                    <a:pt x="141822" y="0"/>
                  </a:lnTo>
                  <a:lnTo>
                    <a:pt x="139421" y="693"/>
                  </a:lnTo>
                  <a:lnTo>
                    <a:pt x="134496" y="3720"/>
                  </a:lnTo>
                  <a:lnTo>
                    <a:pt x="131998" y="5713"/>
                  </a:lnTo>
                  <a:lnTo>
                    <a:pt x="129485" y="7888"/>
                  </a:lnTo>
                  <a:lnTo>
                    <a:pt x="126964" y="10185"/>
                  </a:lnTo>
                  <a:lnTo>
                    <a:pt x="124436" y="13409"/>
                  </a:lnTo>
                  <a:lnTo>
                    <a:pt x="121904" y="17252"/>
                  </a:lnTo>
                  <a:lnTo>
                    <a:pt x="119369" y="21507"/>
                  </a:lnTo>
                  <a:lnTo>
                    <a:pt x="112038" y="33009"/>
                  </a:lnTo>
                  <a:lnTo>
                    <a:pt x="107712" y="39632"/>
                  </a:lnTo>
                  <a:lnTo>
                    <a:pt x="103981" y="46587"/>
                  </a:lnTo>
                  <a:lnTo>
                    <a:pt x="100647" y="53764"/>
                  </a:lnTo>
                  <a:lnTo>
                    <a:pt x="97578" y="61089"/>
                  </a:lnTo>
                  <a:lnTo>
                    <a:pt x="93839" y="68512"/>
                  </a:lnTo>
                  <a:lnTo>
                    <a:pt x="89652" y="76001"/>
                  </a:lnTo>
                  <a:lnTo>
                    <a:pt x="85168" y="83533"/>
                  </a:lnTo>
                  <a:lnTo>
                    <a:pt x="80485" y="91942"/>
                  </a:lnTo>
                  <a:lnTo>
                    <a:pt x="70767" y="110315"/>
                  </a:lnTo>
                  <a:lnTo>
                    <a:pt x="40609" y="169855"/>
                  </a:lnTo>
                  <a:lnTo>
                    <a:pt x="36386" y="179969"/>
                  </a:lnTo>
                  <a:lnTo>
                    <a:pt x="32724" y="190099"/>
                  </a:lnTo>
                  <a:lnTo>
                    <a:pt x="29436" y="200239"/>
                  </a:lnTo>
                  <a:lnTo>
                    <a:pt x="25551" y="208692"/>
                  </a:lnTo>
                  <a:lnTo>
                    <a:pt x="21267" y="216021"/>
                  </a:lnTo>
                  <a:lnTo>
                    <a:pt x="16718" y="222600"/>
                  </a:lnTo>
                  <a:lnTo>
                    <a:pt x="12839" y="229526"/>
                  </a:lnTo>
                  <a:lnTo>
                    <a:pt x="9406" y="236683"/>
                  </a:lnTo>
                  <a:lnTo>
                    <a:pt x="0" y="258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649"/>
            <p:cNvSpPr/>
            <p:nvPr/>
          </p:nvSpPr>
          <p:spPr>
            <a:xfrm>
              <a:off x="2461260" y="2415540"/>
              <a:ext cx="60666" cy="60537"/>
            </a:xfrm>
            <a:custGeom>
              <a:avLst/>
              <a:gdLst/>
              <a:ahLst/>
              <a:cxnLst/>
              <a:rect l="0" t="0" r="0" b="0"/>
              <a:pathLst>
                <a:path w="60666" h="60537">
                  <a:moveTo>
                    <a:pt x="0" y="0"/>
                  </a:moveTo>
                  <a:lnTo>
                    <a:pt x="16181" y="8091"/>
                  </a:lnTo>
                  <a:lnTo>
                    <a:pt x="21794" y="10474"/>
                  </a:lnTo>
                  <a:lnTo>
                    <a:pt x="26383" y="12062"/>
                  </a:lnTo>
                  <a:lnTo>
                    <a:pt x="30289" y="13122"/>
                  </a:lnTo>
                  <a:lnTo>
                    <a:pt x="33739" y="14674"/>
                  </a:lnTo>
                  <a:lnTo>
                    <a:pt x="36886" y="16556"/>
                  </a:lnTo>
                  <a:lnTo>
                    <a:pt x="39831" y="18658"/>
                  </a:lnTo>
                  <a:lnTo>
                    <a:pt x="42640" y="20905"/>
                  </a:lnTo>
                  <a:lnTo>
                    <a:pt x="45361" y="23250"/>
                  </a:lnTo>
                  <a:lnTo>
                    <a:pt x="51764" y="29052"/>
                  </a:lnTo>
                  <a:lnTo>
                    <a:pt x="53136" y="31221"/>
                  </a:lnTo>
                  <a:lnTo>
                    <a:pt x="54897" y="34361"/>
                  </a:lnTo>
                  <a:lnTo>
                    <a:pt x="56918" y="38147"/>
                  </a:lnTo>
                  <a:lnTo>
                    <a:pt x="57419" y="40672"/>
                  </a:lnTo>
                  <a:lnTo>
                    <a:pt x="56906" y="42354"/>
                  </a:lnTo>
                  <a:lnTo>
                    <a:pt x="55717" y="43476"/>
                  </a:lnTo>
                  <a:lnTo>
                    <a:pt x="54925" y="45071"/>
                  </a:lnTo>
                  <a:lnTo>
                    <a:pt x="54397" y="46980"/>
                  </a:lnTo>
                  <a:lnTo>
                    <a:pt x="54045" y="49100"/>
                  </a:lnTo>
                  <a:lnTo>
                    <a:pt x="54656" y="51360"/>
                  </a:lnTo>
                  <a:lnTo>
                    <a:pt x="55911" y="53714"/>
                  </a:lnTo>
                  <a:lnTo>
                    <a:pt x="60665" y="60536"/>
                  </a:lnTo>
                  <a:lnTo>
                    <a:pt x="59917" y="59831"/>
                  </a:lnTo>
                  <a:lnTo>
                    <a:pt x="5334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650"/>
            <p:cNvSpPr/>
            <p:nvPr/>
          </p:nvSpPr>
          <p:spPr>
            <a:xfrm>
              <a:off x="133070" y="647700"/>
              <a:ext cx="202211" cy="249925"/>
            </a:xfrm>
            <a:custGeom>
              <a:avLst/>
              <a:gdLst/>
              <a:ahLst/>
              <a:cxnLst/>
              <a:rect l="0" t="0" r="0" b="0"/>
              <a:pathLst>
                <a:path w="202211" h="249925">
                  <a:moveTo>
                    <a:pt x="202210" y="0"/>
                  </a:moveTo>
                  <a:lnTo>
                    <a:pt x="194120" y="20226"/>
                  </a:lnTo>
                  <a:lnTo>
                    <a:pt x="190890" y="27877"/>
                  </a:lnTo>
                  <a:lnTo>
                    <a:pt x="185044" y="40895"/>
                  </a:lnTo>
                  <a:lnTo>
                    <a:pt x="182299" y="45890"/>
                  </a:lnTo>
                  <a:lnTo>
                    <a:pt x="176992" y="53698"/>
                  </a:lnTo>
                  <a:lnTo>
                    <a:pt x="173545" y="57812"/>
                  </a:lnTo>
                  <a:lnTo>
                    <a:pt x="169553" y="62248"/>
                  </a:lnTo>
                  <a:lnTo>
                    <a:pt x="165199" y="66899"/>
                  </a:lnTo>
                  <a:lnTo>
                    <a:pt x="159756" y="70846"/>
                  </a:lnTo>
                  <a:lnTo>
                    <a:pt x="153588" y="74324"/>
                  </a:lnTo>
                  <a:lnTo>
                    <a:pt x="146935" y="77489"/>
                  </a:lnTo>
                  <a:lnTo>
                    <a:pt x="140807" y="81293"/>
                  </a:lnTo>
                  <a:lnTo>
                    <a:pt x="135028" y="85522"/>
                  </a:lnTo>
                  <a:lnTo>
                    <a:pt x="129482" y="90035"/>
                  </a:lnTo>
                  <a:lnTo>
                    <a:pt x="123245" y="93890"/>
                  </a:lnTo>
                  <a:lnTo>
                    <a:pt x="116547" y="97307"/>
                  </a:lnTo>
                  <a:lnTo>
                    <a:pt x="109541" y="100431"/>
                  </a:lnTo>
                  <a:lnTo>
                    <a:pt x="103178" y="105054"/>
                  </a:lnTo>
                  <a:lnTo>
                    <a:pt x="97242" y="110676"/>
                  </a:lnTo>
                  <a:lnTo>
                    <a:pt x="91591" y="116964"/>
                  </a:lnTo>
                  <a:lnTo>
                    <a:pt x="80797" y="128466"/>
                  </a:lnTo>
                  <a:lnTo>
                    <a:pt x="54957" y="154799"/>
                  </a:lnTo>
                  <a:lnTo>
                    <a:pt x="44760" y="165037"/>
                  </a:lnTo>
                  <a:lnTo>
                    <a:pt x="40517" y="170138"/>
                  </a:lnTo>
                  <a:lnTo>
                    <a:pt x="36841" y="175232"/>
                  </a:lnTo>
                  <a:lnTo>
                    <a:pt x="33544" y="180322"/>
                  </a:lnTo>
                  <a:lnTo>
                    <a:pt x="30500" y="185408"/>
                  </a:lnTo>
                  <a:lnTo>
                    <a:pt x="27623" y="190492"/>
                  </a:lnTo>
                  <a:lnTo>
                    <a:pt x="24859" y="195575"/>
                  </a:lnTo>
                  <a:lnTo>
                    <a:pt x="22169" y="199810"/>
                  </a:lnTo>
                  <a:lnTo>
                    <a:pt x="16923" y="206773"/>
                  </a:lnTo>
                  <a:lnTo>
                    <a:pt x="14339" y="210662"/>
                  </a:lnTo>
                  <a:lnTo>
                    <a:pt x="11769" y="214948"/>
                  </a:lnTo>
                  <a:lnTo>
                    <a:pt x="9210" y="219499"/>
                  </a:lnTo>
                  <a:lnTo>
                    <a:pt x="6366" y="226813"/>
                  </a:lnTo>
                  <a:lnTo>
                    <a:pt x="5607" y="229949"/>
                  </a:lnTo>
                  <a:lnTo>
                    <a:pt x="2507" y="235691"/>
                  </a:lnTo>
                  <a:lnTo>
                    <a:pt x="495" y="238407"/>
                  </a:lnTo>
                  <a:lnTo>
                    <a:pt x="0" y="241065"/>
                  </a:lnTo>
                  <a:lnTo>
                    <a:pt x="517" y="243683"/>
                  </a:lnTo>
                  <a:lnTo>
                    <a:pt x="1708" y="246276"/>
                  </a:lnTo>
                  <a:lnTo>
                    <a:pt x="3349" y="248004"/>
                  </a:lnTo>
                  <a:lnTo>
                    <a:pt x="5289" y="249156"/>
                  </a:lnTo>
                  <a:lnTo>
                    <a:pt x="7429" y="249924"/>
                  </a:lnTo>
                  <a:lnTo>
                    <a:pt x="9703" y="249589"/>
                  </a:lnTo>
                  <a:lnTo>
                    <a:pt x="14487" y="246960"/>
                  </a:lnTo>
                  <a:lnTo>
                    <a:pt x="19436" y="242969"/>
                  </a:lnTo>
                  <a:lnTo>
                    <a:pt x="26950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51"/>
            <p:cNvSpPr/>
            <p:nvPr/>
          </p:nvSpPr>
          <p:spPr>
            <a:xfrm>
              <a:off x="228600" y="602076"/>
              <a:ext cx="190490" cy="350425"/>
            </a:xfrm>
            <a:custGeom>
              <a:avLst/>
              <a:gdLst/>
              <a:ahLst/>
              <a:cxnLst/>
              <a:rect l="0" t="0" r="0" b="0"/>
              <a:pathLst>
                <a:path w="190490" h="350425">
                  <a:moveTo>
                    <a:pt x="167640" y="22764"/>
                  </a:moveTo>
                  <a:lnTo>
                    <a:pt x="171685" y="18719"/>
                  </a:lnTo>
                  <a:lnTo>
                    <a:pt x="173724" y="17527"/>
                  </a:lnTo>
                  <a:lnTo>
                    <a:pt x="178246" y="16203"/>
                  </a:lnTo>
                  <a:lnTo>
                    <a:pt x="183078" y="13357"/>
                  </a:lnTo>
                  <a:lnTo>
                    <a:pt x="190066" y="7866"/>
                  </a:lnTo>
                  <a:lnTo>
                    <a:pt x="190489" y="227"/>
                  </a:lnTo>
                  <a:lnTo>
                    <a:pt x="186452" y="0"/>
                  </a:lnTo>
                  <a:lnTo>
                    <a:pt x="185261" y="815"/>
                  </a:lnTo>
                  <a:lnTo>
                    <a:pt x="184467" y="2204"/>
                  </a:lnTo>
                  <a:lnTo>
                    <a:pt x="183938" y="3978"/>
                  </a:lnTo>
                  <a:lnTo>
                    <a:pt x="181093" y="8206"/>
                  </a:lnTo>
                  <a:lnTo>
                    <a:pt x="177006" y="13754"/>
                  </a:lnTo>
                  <a:lnTo>
                    <a:pt x="169098" y="27244"/>
                  </a:lnTo>
                  <a:lnTo>
                    <a:pt x="160950" y="39995"/>
                  </a:lnTo>
                  <a:lnTo>
                    <a:pt x="146843" y="61454"/>
                  </a:lnTo>
                  <a:lnTo>
                    <a:pt x="141922" y="70571"/>
                  </a:lnTo>
                  <a:lnTo>
                    <a:pt x="136948" y="80882"/>
                  </a:lnTo>
                  <a:lnTo>
                    <a:pt x="131939" y="91989"/>
                  </a:lnTo>
                  <a:lnTo>
                    <a:pt x="126059" y="102781"/>
                  </a:lnTo>
                  <a:lnTo>
                    <a:pt x="119600" y="113362"/>
                  </a:lnTo>
                  <a:lnTo>
                    <a:pt x="112753" y="123803"/>
                  </a:lnTo>
                  <a:lnTo>
                    <a:pt x="105649" y="135843"/>
                  </a:lnTo>
                  <a:lnTo>
                    <a:pt x="98373" y="148950"/>
                  </a:lnTo>
                  <a:lnTo>
                    <a:pt x="90982" y="162768"/>
                  </a:lnTo>
                  <a:lnTo>
                    <a:pt x="84362" y="176214"/>
                  </a:lnTo>
                  <a:lnTo>
                    <a:pt x="78254" y="189410"/>
                  </a:lnTo>
                  <a:lnTo>
                    <a:pt x="72490" y="202442"/>
                  </a:lnTo>
                  <a:lnTo>
                    <a:pt x="66106" y="215362"/>
                  </a:lnTo>
                  <a:lnTo>
                    <a:pt x="59311" y="228210"/>
                  </a:lnTo>
                  <a:lnTo>
                    <a:pt x="52241" y="241008"/>
                  </a:lnTo>
                  <a:lnTo>
                    <a:pt x="45834" y="253773"/>
                  </a:lnTo>
                  <a:lnTo>
                    <a:pt x="39870" y="266517"/>
                  </a:lnTo>
                  <a:lnTo>
                    <a:pt x="28727" y="291119"/>
                  </a:lnTo>
                  <a:lnTo>
                    <a:pt x="10034" y="329992"/>
                  </a:lnTo>
                  <a:lnTo>
                    <a:pt x="0" y="3504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652"/>
            <p:cNvSpPr/>
            <p:nvPr/>
          </p:nvSpPr>
          <p:spPr>
            <a:xfrm>
              <a:off x="175261" y="312457"/>
              <a:ext cx="30480" cy="137124"/>
            </a:xfrm>
            <a:custGeom>
              <a:avLst/>
              <a:gdLst/>
              <a:ahLst/>
              <a:cxnLst/>
              <a:rect l="0" t="0" r="0" b="0"/>
              <a:pathLst>
                <a:path w="30480" h="137124">
                  <a:moveTo>
                    <a:pt x="30479" y="45683"/>
                  </a:moveTo>
                  <a:lnTo>
                    <a:pt x="15867" y="16458"/>
                  </a:lnTo>
                  <a:lnTo>
                    <a:pt x="14811" y="15193"/>
                  </a:lnTo>
                  <a:lnTo>
                    <a:pt x="13260" y="13503"/>
                  </a:lnTo>
                  <a:lnTo>
                    <a:pt x="9280" y="9368"/>
                  </a:lnTo>
                  <a:lnTo>
                    <a:pt x="35" y="0"/>
                  </a:lnTo>
                  <a:lnTo>
                    <a:pt x="0" y="54446"/>
                  </a:lnTo>
                  <a:lnTo>
                    <a:pt x="1693" y="61685"/>
                  </a:lnTo>
                  <a:lnTo>
                    <a:pt x="4515" y="69051"/>
                  </a:lnTo>
                  <a:lnTo>
                    <a:pt x="8090" y="76502"/>
                  </a:lnTo>
                  <a:lnTo>
                    <a:pt x="11320" y="84009"/>
                  </a:lnTo>
                  <a:lnTo>
                    <a:pt x="14319" y="91554"/>
                  </a:lnTo>
                  <a:lnTo>
                    <a:pt x="17166" y="99124"/>
                  </a:lnTo>
                  <a:lnTo>
                    <a:pt x="19064" y="105863"/>
                  </a:lnTo>
                  <a:lnTo>
                    <a:pt x="20329" y="112050"/>
                  </a:lnTo>
                  <a:lnTo>
                    <a:pt x="21172" y="117868"/>
                  </a:lnTo>
                  <a:lnTo>
                    <a:pt x="22581" y="122593"/>
                  </a:lnTo>
                  <a:lnTo>
                    <a:pt x="24367" y="126590"/>
                  </a:lnTo>
                  <a:lnTo>
                    <a:pt x="30479" y="1371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53"/>
            <p:cNvSpPr/>
            <p:nvPr/>
          </p:nvSpPr>
          <p:spPr>
            <a:xfrm>
              <a:off x="205740" y="259179"/>
              <a:ext cx="60961" cy="159922"/>
            </a:xfrm>
            <a:custGeom>
              <a:avLst/>
              <a:gdLst/>
              <a:ahLst/>
              <a:cxnLst/>
              <a:rect l="0" t="0" r="0" b="0"/>
              <a:pathLst>
                <a:path w="60961" h="159922">
                  <a:moveTo>
                    <a:pt x="0" y="129441"/>
                  </a:moveTo>
                  <a:lnTo>
                    <a:pt x="0" y="29032"/>
                  </a:lnTo>
                  <a:lnTo>
                    <a:pt x="847" y="25248"/>
                  </a:lnTo>
                  <a:lnTo>
                    <a:pt x="2258" y="21033"/>
                  </a:lnTo>
                  <a:lnTo>
                    <a:pt x="7306" y="8312"/>
                  </a:lnTo>
                  <a:lnTo>
                    <a:pt x="8258" y="7202"/>
                  </a:lnTo>
                  <a:lnTo>
                    <a:pt x="9738" y="5615"/>
                  </a:lnTo>
                  <a:lnTo>
                    <a:pt x="11572" y="3710"/>
                  </a:lnTo>
                  <a:lnTo>
                    <a:pt x="13642" y="2441"/>
                  </a:lnTo>
                  <a:lnTo>
                    <a:pt x="15868" y="1594"/>
                  </a:lnTo>
                  <a:lnTo>
                    <a:pt x="18199" y="1030"/>
                  </a:lnTo>
                  <a:lnTo>
                    <a:pt x="20599" y="654"/>
                  </a:lnTo>
                  <a:lnTo>
                    <a:pt x="23046" y="403"/>
                  </a:lnTo>
                  <a:lnTo>
                    <a:pt x="25524" y="236"/>
                  </a:lnTo>
                  <a:lnTo>
                    <a:pt x="28023" y="124"/>
                  </a:lnTo>
                  <a:lnTo>
                    <a:pt x="33057" y="0"/>
                  </a:lnTo>
                  <a:lnTo>
                    <a:pt x="34738" y="814"/>
                  </a:lnTo>
                  <a:lnTo>
                    <a:pt x="35859" y="2203"/>
                  </a:lnTo>
                  <a:lnTo>
                    <a:pt x="36606" y="3976"/>
                  </a:lnTo>
                  <a:lnTo>
                    <a:pt x="37951" y="6004"/>
                  </a:lnTo>
                  <a:lnTo>
                    <a:pt x="39694" y="8203"/>
                  </a:lnTo>
                  <a:lnTo>
                    <a:pt x="41703" y="10516"/>
                  </a:lnTo>
                  <a:lnTo>
                    <a:pt x="43889" y="13751"/>
                  </a:lnTo>
                  <a:lnTo>
                    <a:pt x="46192" y="17601"/>
                  </a:lnTo>
                  <a:lnTo>
                    <a:pt x="48575" y="21861"/>
                  </a:lnTo>
                  <a:lnTo>
                    <a:pt x="51010" y="27241"/>
                  </a:lnTo>
                  <a:lnTo>
                    <a:pt x="53480" y="33368"/>
                  </a:lnTo>
                  <a:lnTo>
                    <a:pt x="55974" y="39992"/>
                  </a:lnTo>
                  <a:lnTo>
                    <a:pt x="57636" y="48642"/>
                  </a:lnTo>
                  <a:lnTo>
                    <a:pt x="58744" y="58642"/>
                  </a:lnTo>
                  <a:lnTo>
                    <a:pt x="59482" y="69542"/>
                  </a:lnTo>
                  <a:lnTo>
                    <a:pt x="59975" y="81041"/>
                  </a:lnTo>
                  <a:lnTo>
                    <a:pt x="60522" y="105108"/>
                  </a:lnTo>
                  <a:lnTo>
                    <a:pt x="60960" y="1599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654"/>
            <p:cNvSpPr/>
            <p:nvPr/>
          </p:nvSpPr>
          <p:spPr>
            <a:xfrm>
              <a:off x="312420" y="198129"/>
              <a:ext cx="251461" cy="213352"/>
            </a:xfrm>
            <a:custGeom>
              <a:avLst/>
              <a:gdLst/>
              <a:ahLst/>
              <a:cxnLst/>
              <a:rect l="0" t="0" r="0" b="0"/>
              <a:pathLst>
                <a:path w="251461" h="213352">
                  <a:moveTo>
                    <a:pt x="0" y="213351"/>
                  </a:moveTo>
                  <a:lnTo>
                    <a:pt x="27031" y="181084"/>
                  </a:lnTo>
                  <a:lnTo>
                    <a:pt x="36850" y="169941"/>
                  </a:lnTo>
                  <a:lnTo>
                    <a:pt x="46293" y="159909"/>
                  </a:lnTo>
                  <a:lnTo>
                    <a:pt x="51182" y="154863"/>
                  </a:lnTo>
                  <a:lnTo>
                    <a:pt x="55288" y="149806"/>
                  </a:lnTo>
                  <a:lnTo>
                    <a:pt x="58872" y="144741"/>
                  </a:lnTo>
                  <a:lnTo>
                    <a:pt x="62108" y="139671"/>
                  </a:lnTo>
                  <a:lnTo>
                    <a:pt x="65112" y="134598"/>
                  </a:lnTo>
                  <a:lnTo>
                    <a:pt x="67962" y="129522"/>
                  </a:lnTo>
                  <a:lnTo>
                    <a:pt x="70708" y="124445"/>
                  </a:lnTo>
                  <a:lnTo>
                    <a:pt x="73385" y="120214"/>
                  </a:lnTo>
                  <a:lnTo>
                    <a:pt x="76017" y="116546"/>
                  </a:lnTo>
                  <a:lnTo>
                    <a:pt x="82279" y="108622"/>
                  </a:lnTo>
                  <a:lnTo>
                    <a:pt x="87409" y="103204"/>
                  </a:lnTo>
                  <a:lnTo>
                    <a:pt x="88753" y="100126"/>
                  </a:lnTo>
                  <a:lnTo>
                    <a:pt x="89649" y="96381"/>
                  </a:lnTo>
                  <a:lnTo>
                    <a:pt x="90246" y="92191"/>
                  </a:lnTo>
                  <a:lnTo>
                    <a:pt x="91491" y="88551"/>
                  </a:lnTo>
                  <a:lnTo>
                    <a:pt x="95131" y="82249"/>
                  </a:lnTo>
                  <a:lnTo>
                    <a:pt x="97314" y="76626"/>
                  </a:lnTo>
                  <a:lnTo>
                    <a:pt x="99051" y="68612"/>
                  </a:lnTo>
                  <a:lnTo>
                    <a:pt x="92499" y="68575"/>
                  </a:lnTo>
                  <a:lnTo>
                    <a:pt x="85566" y="73808"/>
                  </a:lnTo>
                  <a:lnTo>
                    <a:pt x="78301" y="75720"/>
                  </a:lnTo>
                  <a:lnTo>
                    <a:pt x="76616" y="76098"/>
                  </a:lnTo>
                  <a:lnTo>
                    <a:pt x="76237" y="82744"/>
                  </a:lnTo>
                  <a:lnTo>
                    <a:pt x="76201" y="91089"/>
                  </a:lnTo>
                  <a:lnTo>
                    <a:pt x="82284" y="91364"/>
                  </a:lnTo>
                  <a:lnTo>
                    <a:pt x="94112" y="91422"/>
                  </a:lnTo>
                  <a:lnTo>
                    <a:pt x="96608" y="90578"/>
                  </a:lnTo>
                  <a:lnTo>
                    <a:pt x="104166" y="86192"/>
                  </a:lnTo>
                  <a:lnTo>
                    <a:pt x="109232" y="84869"/>
                  </a:lnTo>
                  <a:lnTo>
                    <a:pt x="116844" y="84125"/>
                  </a:lnTo>
                  <a:lnTo>
                    <a:pt x="120416" y="83904"/>
                  </a:lnTo>
                  <a:lnTo>
                    <a:pt x="123510" y="81595"/>
                  </a:lnTo>
                  <a:lnTo>
                    <a:pt x="125520" y="79793"/>
                  </a:lnTo>
                  <a:lnTo>
                    <a:pt x="127707" y="78593"/>
                  </a:lnTo>
                  <a:lnTo>
                    <a:pt x="132394" y="77258"/>
                  </a:lnTo>
                  <a:lnTo>
                    <a:pt x="139793" y="76507"/>
                  </a:lnTo>
                  <a:lnTo>
                    <a:pt x="146843" y="76203"/>
                  </a:lnTo>
                  <a:lnTo>
                    <a:pt x="155348" y="76193"/>
                  </a:lnTo>
                  <a:lnTo>
                    <a:pt x="157752" y="75346"/>
                  </a:lnTo>
                  <a:lnTo>
                    <a:pt x="165181" y="70955"/>
                  </a:lnTo>
                  <a:lnTo>
                    <a:pt x="170216" y="69630"/>
                  </a:lnTo>
                  <a:lnTo>
                    <a:pt x="177811" y="68885"/>
                  </a:lnTo>
                  <a:lnTo>
                    <a:pt x="179501" y="67934"/>
                  </a:lnTo>
                  <a:lnTo>
                    <a:pt x="180627" y="66453"/>
                  </a:lnTo>
                  <a:lnTo>
                    <a:pt x="181378" y="64619"/>
                  </a:lnTo>
                  <a:lnTo>
                    <a:pt x="186480" y="57993"/>
                  </a:lnTo>
                  <a:lnTo>
                    <a:pt x="190971" y="53145"/>
                  </a:lnTo>
                  <a:lnTo>
                    <a:pt x="196708" y="47179"/>
                  </a:lnTo>
                  <a:lnTo>
                    <a:pt x="199750" y="41848"/>
                  </a:lnTo>
                  <a:lnTo>
                    <a:pt x="201747" y="38056"/>
                  </a:lnTo>
                  <a:lnTo>
                    <a:pt x="203925" y="35527"/>
                  </a:lnTo>
                  <a:lnTo>
                    <a:pt x="206223" y="33842"/>
                  </a:lnTo>
                  <a:lnTo>
                    <a:pt x="211035" y="31122"/>
                  </a:lnTo>
                  <a:lnTo>
                    <a:pt x="218504" y="24831"/>
                  </a:lnTo>
                  <a:lnTo>
                    <a:pt x="223548" y="20062"/>
                  </a:lnTo>
                  <a:lnTo>
                    <a:pt x="225232" y="17605"/>
                  </a:lnTo>
                  <a:lnTo>
                    <a:pt x="227603" y="10948"/>
                  </a:lnTo>
                  <a:lnTo>
                    <a:pt x="228157" y="9094"/>
                  </a:lnTo>
                  <a:lnTo>
                    <a:pt x="232514" y="4005"/>
                  </a:lnTo>
                  <a:lnTo>
                    <a:pt x="234596" y="2667"/>
                  </a:lnTo>
                  <a:lnTo>
                    <a:pt x="241763" y="520"/>
                  </a:lnTo>
                  <a:lnTo>
                    <a:pt x="243804" y="0"/>
                  </a:lnTo>
                  <a:lnTo>
                    <a:pt x="243829" y="4039"/>
                  </a:lnTo>
                  <a:lnTo>
                    <a:pt x="244680" y="6076"/>
                  </a:lnTo>
                  <a:lnTo>
                    <a:pt x="247882" y="10598"/>
                  </a:lnTo>
                  <a:lnTo>
                    <a:pt x="249075" y="12989"/>
                  </a:lnTo>
                  <a:lnTo>
                    <a:pt x="249870" y="15430"/>
                  </a:lnTo>
                  <a:lnTo>
                    <a:pt x="251460" y="228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655"/>
            <p:cNvSpPr/>
            <p:nvPr/>
          </p:nvSpPr>
          <p:spPr>
            <a:xfrm>
              <a:off x="519231" y="167762"/>
              <a:ext cx="212290" cy="76079"/>
            </a:xfrm>
            <a:custGeom>
              <a:avLst/>
              <a:gdLst/>
              <a:ahLst/>
              <a:cxnLst/>
              <a:rect l="0" t="0" r="0" b="0"/>
              <a:pathLst>
                <a:path w="212290" h="76079">
                  <a:moveTo>
                    <a:pt x="29409" y="68458"/>
                  </a:moveTo>
                  <a:lnTo>
                    <a:pt x="18803" y="57852"/>
                  </a:lnTo>
                  <a:lnTo>
                    <a:pt x="16412" y="56308"/>
                  </a:lnTo>
                  <a:lnTo>
                    <a:pt x="11497" y="54591"/>
                  </a:lnTo>
                  <a:lnTo>
                    <a:pt x="9848" y="53287"/>
                  </a:lnTo>
                  <a:lnTo>
                    <a:pt x="8748" y="51571"/>
                  </a:lnTo>
                  <a:lnTo>
                    <a:pt x="8015" y="49580"/>
                  </a:lnTo>
                  <a:lnTo>
                    <a:pt x="7527" y="47406"/>
                  </a:lnTo>
                  <a:lnTo>
                    <a:pt x="7201" y="45110"/>
                  </a:lnTo>
                  <a:lnTo>
                    <a:pt x="6678" y="39387"/>
                  </a:lnTo>
                  <a:lnTo>
                    <a:pt x="5789" y="38071"/>
                  </a:lnTo>
                  <a:lnTo>
                    <a:pt x="4349" y="36347"/>
                  </a:lnTo>
                  <a:lnTo>
                    <a:pt x="2542" y="34350"/>
                  </a:lnTo>
                  <a:lnTo>
                    <a:pt x="1338" y="32173"/>
                  </a:lnTo>
                  <a:lnTo>
                    <a:pt x="535" y="29875"/>
                  </a:lnTo>
                  <a:lnTo>
                    <a:pt x="0" y="27496"/>
                  </a:lnTo>
                  <a:lnTo>
                    <a:pt x="490" y="25910"/>
                  </a:lnTo>
                  <a:lnTo>
                    <a:pt x="1663" y="24853"/>
                  </a:lnTo>
                  <a:lnTo>
                    <a:pt x="3292" y="24148"/>
                  </a:lnTo>
                  <a:lnTo>
                    <a:pt x="5224" y="22831"/>
                  </a:lnTo>
                  <a:lnTo>
                    <a:pt x="7359" y="21107"/>
                  </a:lnTo>
                  <a:lnTo>
                    <a:pt x="9629" y="19111"/>
                  </a:lnTo>
                  <a:lnTo>
                    <a:pt x="11989" y="17780"/>
                  </a:lnTo>
                  <a:lnTo>
                    <a:pt x="16870" y="16301"/>
                  </a:lnTo>
                  <a:lnTo>
                    <a:pt x="21861" y="15644"/>
                  </a:lnTo>
                  <a:lnTo>
                    <a:pt x="24377" y="15469"/>
                  </a:lnTo>
                  <a:lnTo>
                    <a:pt x="26901" y="14505"/>
                  </a:lnTo>
                  <a:lnTo>
                    <a:pt x="29430" y="13016"/>
                  </a:lnTo>
                  <a:lnTo>
                    <a:pt x="31963" y="11177"/>
                  </a:lnTo>
                  <a:lnTo>
                    <a:pt x="36192" y="9104"/>
                  </a:lnTo>
                  <a:lnTo>
                    <a:pt x="41551" y="6875"/>
                  </a:lnTo>
                  <a:lnTo>
                    <a:pt x="47664" y="4543"/>
                  </a:lnTo>
                  <a:lnTo>
                    <a:pt x="52586" y="2988"/>
                  </a:lnTo>
                  <a:lnTo>
                    <a:pt x="56713" y="1952"/>
                  </a:lnTo>
                  <a:lnTo>
                    <a:pt x="60312" y="1260"/>
                  </a:lnTo>
                  <a:lnTo>
                    <a:pt x="64405" y="800"/>
                  </a:lnTo>
                  <a:lnTo>
                    <a:pt x="68826" y="493"/>
                  </a:lnTo>
                  <a:lnTo>
                    <a:pt x="77408" y="151"/>
                  </a:lnTo>
                  <a:lnTo>
                    <a:pt x="84044" y="0"/>
                  </a:lnTo>
                  <a:lnTo>
                    <a:pt x="87846" y="806"/>
                  </a:lnTo>
                  <a:lnTo>
                    <a:pt x="92074" y="2190"/>
                  </a:lnTo>
                  <a:lnTo>
                    <a:pt x="102936" y="6450"/>
                  </a:lnTo>
                  <a:lnTo>
                    <a:pt x="108863" y="7188"/>
                  </a:lnTo>
                  <a:lnTo>
                    <a:pt x="113546" y="7360"/>
                  </a:lnTo>
                  <a:lnTo>
                    <a:pt x="123452" y="7471"/>
                  </a:lnTo>
                  <a:lnTo>
                    <a:pt x="125971" y="8327"/>
                  </a:lnTo>
                  <a:lnTo>
                    <a:pt x="128497" y="9744"/>
                  </a:lnTo>
                  <a:lnTo>
                    <a:pt x="134590" y="14057"/>
                  </a:lnTo>
                  <a:lnTo>
                    <a:pt x="135090" y="15257"/>
                  </a:lnTo>
                  <a:lnTo>
                    <a:pt x="135422" y="16904"/>
                  </a:lnTo>
                  <a:lnTo>
                    <a:pt x="135645" y="18849"/>
                  </a:lnTo>
                  <a:lnTo>
                    <a:pt x="136640" y="20992"/>
                  </a:lnTo>
                  <a:lnTo>
                    <a:pt x="138150" y="23267"/>
                  </a:lnTo>
                  <a:lnTo>
                    <a:pt x="142611" y="28958"/>
                  </a:lnTo>
                  <a:lnTo>
                    <a:pt x="142977" y="30271"/>
                  </a:lnTo>
                  <a:lnTo>
                    <a:pt x="143221" y="31994"/>
                  </a:lnTo>
                  <a:lnTo>
                    <a:pt x="143701" y="37874"/>
                  </a:lnTo>
                  <a:lnTo>
                    <a:pt x="145963" y="40190"/>
                  </a:lnTo>
                  <a:lnTo>
                    <a:pt x="155281" y="49550"/>
                  </a:lnTo>
                  <a:lnTo>
                    <a:pt x="157351" y="50772"/>
                  </a:lnTo>
                  <a:lnTo>
                    <a:pt x="161908" y="52131"/>
                  </a:lnTo>
                  <a:lnTo>
                    <a:pt x="164308" y="53340"/>
                  </a:lnTo>
                  <a:lnTo>
                    <a:pt x="166755" y="54993"/>
                  </a:lnTo>
                  <a:lnTo>
                    <a:pt x="169233" y="56941"/>
                  </a:lnTo>
                  <a:lnTo>
                    <a:pt x="171732" y="58240"/>
                  </a:lnTo>
                  <a:lnTo>
                    <a:pt x="176766" y="59684"/>
                  </a:lnTo>
                  <a:lnTo>
                    <a:pt x="179294" y="60915"/>
                  </a:lnTo>
                  <a:lnTo>
                    <a:pt x="181825" y="62583"/>
                  </a:lnTo>
                  <a:lnTo>
                    <a:pt x="184360" y="64541"/>
                  </a:lnTo>
                  <a:lnTo>
                    <a:pt x="187743" y="65847"/>
                  </a:lnTo>
                  <a:lnTo>
                    <a:pt x="191692" y="66717"/>
                  </a:lnTo>
                  <a:lnTo>
                    <a:pt x="196017" y="67298"/>
                  </a:lnTo>
                  <a:lnTo>
                    <a:pt x="199748" y="68531"/>
                  </a:lnTo>
                  <a:lnTo>
                    <a:pt x="203082" y="70200"/>
                  </a:lnTo>
                  <a:lnTo>
                    <a:pt x="212289" y="76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656"/>
            <p:cNvSpPr/>
            <p:nvPr/>
          </p:nvSpPr>
          <p:spPr>
            <a:xfrm>
              <a:off x="1958484" y="4747260"/>
              <a:ext cx="137017" cy="220047"/>
            </a:xfrm>
            <a:custGeom>
              <a:avLst/>
              <a:gdLst/>
              <a:ahLst/>
              <a:cxnLst/>
              <a:rect l="0" t="0" r="0" b="0"/>
              <a:pathLst>
                <a:path w="137017" h="220047">
                  <a:moveTo>
                    <a:pt x="137016" y="0"/>
                  </a:moveTo>
                  <a:lnTo>
                    <a:pt x="137016" y="6561"/>
                  </a:lnTo>
                  <a:lnTo>
                    <a:pt x="136169" y="6914"/>
                  </a:lnTo>
                  <a:lnTo>
                    <a:pt x="132971" y="7306"/>
                  </a:lnTo>
                  <a:lnTo>
                    <a:pt x="128727" y="7481"/>
                  </a:lnTo>
                  <a:lnTo>
                    <a:pt x="126410" y="7527"/>
                  </a:lnTo>
                  <a:lnTo>
                    <a:pt x="124019" y="8405"/>
                  </a:lnTo>
                  <a:lnTo>
                    <a:pt x="121578" y="9836"/>
                  </a:lnTo>
                  <a:lnTo>
                    <a:pt x="119104" y="11638"/>
                  </a:lnTo>
                  <a:lnTo>
                    <a:pt x="115761" y="14532"/>
                  </a:lnTo>
                  <a:lnTo>
                    <a:pt x="111840" y="18155"/>
                  </a:lnTo>
                  <a:lnTo>
                    <a:pt x="107532" y="22263"/>
                  </a:lnTo>
                  <a:lnTo>
                    <a:pt x="103813" y="26696"/>
                  </a:lnTo>
                  <a:lnTo>
                    <a:pt x="100487" y="31344"/>
                  </a:lnTo>
                  <a:lnTo>
                    <a:pt x="89504" y="48233"/>
                  </a:lnTo>
                  <a:lnTo>
                    <a:pt x="55631" y="99207"/>
                  </a:lnTo>
                  <a:lnTo>
                    <a:pt x="50586" y="107625"/>
                  </a:lnTo>
                  <a:lnTo>
                    <a:pt x="45529" y="116624"/>
                  </a:lnTo>
                  <a:lnTo>
                    <a:pt x="40465" y="126009"/>
                  </a:lnTo>
                  <a:lnTo>
                    <a:pt x="35395" y="134806"/>
                  </a:lnTo>
                  <a:lnTo>
                    <a:pt x="30322" y="143210"/>
                  </a:lnTo>
                  <a:lnTo>
                    <a:pt x="25247" y="151354"/>
                  </a:lnTo>
                  <a:lnTo>
                    <a:pt x="21017" y="159322"/>
                  </a:lnTo>
                  <a:lnTo>
                    <a:pt x="17350" y="167175"/>
                  </a:lnTo>
                  <a:lnTo>
                    <a:pt x="14059" y="174950"/>
                  </a:lnTo>
                  <a:lnTo>
                    <a:pt x="8144" y="188104"/>
                  </a:lnTo>
                  <a:lnTo>
                    <a:pt x="5381" y="193983"/>
                  </a:lnTo>
                  <a:lnTo>
                    <a:pt x="3540" y="199595"/>
                  </a:lnTo>
                  <a:lnTo>
                    <a:pt x="2312" y="205030"/>
                  </a:lnTo>
                  <a:lnTo>
                    <a:pt x="0" y="220046"/>
                  </a:lnTo>
                  <a:lnTo>
                    <a:pt x="2178" y="218307"/>
                  </a:lnTo>
                  <a:lnTo>
                    <a:pt x="3944" y="216658"/>
                  </a:lnTo>
                  <a:lnTo>
                    <a:pt x="6815" y="214712"/>
                  </a:lnTo>
                  <a:lnTo>
                    <a:pt x="10422" y="212568"/>
                  </a:lnTo>
                  <a:lnTo>
                    <a:pt x="14520" y="210292"/>
                  </a:lnTo>
                  <a:lnTo>
                    <a:pt x="19792" y="206235"/>
                  </a:lnTo>
                  <a:lnTo>
                    <a:pt x="25846" y="200990"/>
                  </a:lnTo>
                  <a:lnTo>
                    <a:pt x="32423" y="194953"/>
                  </a:lnTo>
                  <a:lnTo>
                    <a:pt x="46504" y="181473"/>
                  </a:lnTo>
                  <a:lnTo>
                    <a:pt x="68436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657"/>
            <p:cNvSpPr/>
            <p:nvPr/>
          </p:nvSpPr>
          <p:spPr>
            <a:xfrm>
              <a:off x="2011680" y="4703121"/>
              <a:ext cx="190265" cy="371800"/>
            </a:xfrm>
            <a:custGeom>
              <a:avLst/>
              <a:gdLst/>
              <a:ahLst/>
              <a:cxnLst/>
              <a:rect l="0" t="0" r="0" b="0"/>
              <a:pathLst>
                <a:path w="190265" h="371800">
                  <a:moveTo>
                    <a:pt x="114300" y="89859"/>
                  </a:moveTo>
                  <a:lnTo>
                    <a:pt x="126436" y="77724"/>
                  </a:lnTo>
                  <a:lnTo>
                    <a:pt x="131704" y="71608"/>
                  </a:lnTo>
                  <a:lnTo>
                    <a:pt x="136909" y="64992"/>
                  </a:lnTo>
                  <a:lnTo>
                    <a:pt x="142073" y="58041"/>
                  </a:lnTo>
                  <a:lnTo>
                    <a:pt x="152326" y="43544"/>
                  </a:lnTo>
                  <a:lnTo>
                    <a:pt x="157431" y="36123"/>
                  </a:lnTo>
                  <a:lnTo>
                    <a:pt x="161681" y="30328"/>
                  </a:lnTo>
                  <a:lnTo>
                    <a:pt x="165360" y="25619"/>
                  </a:lnTo>
                  <a:lnTo>
                    <a:pt x="168660" y="21632"/>
                  </a:lnTo>
                  <a:lnTo>
                    <a:pt x="172554" y="18128"/>
                  </a:lnTo>
                  <a:lnTo>
                    <a:pt x="176842" y="14945"/>
                  </a:lnTo>
                  <a:lnTo>
                    <a:pt x="181395" y="11976"/>
                  </a:lnTo>
                  <a:lnTo>
                    <a:pt x="184430" y="9151"/>
                  </a:lnTo>
                  <a:lnTo>
                    <a:pt x="186453" y="6420"/>
                  </a:lnTo>
                  <a:lnTo>
                    <a:pt x="189701" y="0"/>
                  </a:lnTo>
                  <a:lnTo>
                    <a:pt x="189968" y="319"/>
                  </a:lnTo>
                  <a:lnTo>
                    <a:pt x="190264" y="2932"/>
                  </a:lnTo>
                  <a:lnTo>
                    <a:pt x="186385" y="13209"/>
                  </a:lnTo>
                  <a:lnTo>
                    <a:pt x="182180" y="22208"/>
                  </a:lnTo>
                  <a:lnTo>
                    <a:pt x="154453" y="78105"/>
                  </a:lnTo>
                  <a:lnTo>
                    <a:pt x="149535" y="88796"/>
                  </a:lnTo>
                  <a:lnTo>
                    <a:pt x="133677" y="124916"/>
                  </a:lnTo>
                  <a:lnTo>
                    <a:pt x="113268" y="167415"/>
                  </a:lnTo>
                  <a:lnTo>
                    <a:pt x="98601" y="197142"/>
                  </a:lnTo>
                  <a:lnTo>
                    <a:pt x="90288" y="211334"/>
                  </a:lnTo>
                  <a:lnTo>
                    <a:pt x="81359" y="225029"/>
                  </a:lnTo>
                  <a:lnTo>
                    <a:pt x="72019" y="238392"/>
                  </a:lnTo>
                  <a:lnTo>
                    <a:pt x="64099" y="251535"/>
                  </a:lnTo>
                  <a:lnTo>
                    <a:pt x="57127" y="264529"/>
                  </a:lnTo>
                  <a:lnTo>
                    <a:pt x="33768" y="311757"/>
                  </a:lnTo>
                  <a:lnTo>
                    <a:pt x="28439" y="321611"/>
                  </a:lnTo>
                  <a:lnTo>
                    <a:pt x="23192" y="330721"/>
                  </a:lnTo>
                  <a:lnTo>
                    <a:pt x="18002" y="339333"/>
                  </a:lnTo>
                  <a:lnTo>
                    <a:pt x="13694" y="346768"/>
                  </a:lnTo>
                  <a:lnTo>
                    <a:pt x="0" y="3717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658"/>
            <p:cNvSpPr/>
            <p:nvPr/>
          </p:nvSpPr>
          <p:spPr>
            <a:xfrm>
              <a:off x="2042163" y="4404360"/>
              <a:ext cx="15238" cy="204131"/>
            </a:xfrm>
            <a:custGeom>
              <a:avLst/>
              <a:gdLst/>
              <a:ahLst/>
              <a:cxnLst/>
              <a:rect l="0" t="0" r="0" b="0"/>
              <a:pathLst>
                <a:path w="15238" h="204131">
                  <a:moveTo>
                    <a:pt x="15237" y="0"/>
                  </a:moveTo>
                  <a:lnTo>
                    <a:pt x="7645" y="0"/>
                  </a:lnTo>
                  <a:lnTo>
                    <a:pt x="3580" y="4045"/>
                  </a:lnTo>
                  <a:lnTo>
                    <a:pt x="2386" y="6084"/>
                  </a:lnTo>
                  <a:lnTo>
                    <a:pt x="1589" y="8289"/>
                  </a:lnTo>
                  <a:lnTo>
                    <a:pt x="1059" y="10606"/>
                  </a:lnTo>
                  <a:lnTo>
                    <a:pt x="705" y="13844"/>
                  </a:lnTo>
                  <a:lnTo>
                    <a:pt x="469" y="17696"/>
                  </a:lnTo>
                  <a:lnTo>
                    <a:pt x="207" y="26492"/>
                  </a:lnTo>
                  <a:lnTo>
                    <a:pt x="9" y="63282"/>
                  </a:lnTo>
                  <a:lnTo>
                    <a:pt x="0" y="87854"/>
                  </a:lnTo>
                  <a:lnTo>
                    <a:pt x="845" y="94129"/>
                  </a:lnTo>
                  <a:lnTo>
                    <a:pt x="2256" y="100852"/>
                  </a:lnTo>
                  <a:lnTo>
                    <a:pt x="4043" y="107875"/>
                  </a:lnTo>
                  <a:lnTo>
                    <a:pt x="4388" y="114250"/>
                  </a:lnTo>
                  <a:lnTo>
                    <a:pt x="3771" y="120193"/>
                  </a:lnTo>
                  <a:lnTo>
                    <a:pt x="2513" y="125849"/>
                  </a:lnTo>
                  <a:lnTo>
                    <a:pt x="2521" y="131313"/>
                  </a:lnTo>
                  <a:lnTo>
                    <a:pt x="3373" y="136648"/>
                  </a:lnTo>
                  <a:lnTo>
                    <a:pt x="4787" y="141899"/>
                  </a:lnTo>
                  <a:lnTo>
                    <a:pt x="4884" y="147092"/>
                  </a:lnTo>
                  <a:lnTo>
                    <a:pt x="4102" y="152248"/>
                  </a:lnTo>
                  <a:lnTo>
                    <a:pt x="2733" y="157379"/>
                  </a:lnTo>
                  <a:lnTo>
                    <a:pt x="2668" y="161646"/>
                  </a:lnTo>
                  <a:lnTo>
                    <a:pt x="3471" y="165337"/>
                  </a:lnTo>
                  <a:lnTo>
                    <a:pt x="4853" y="168645"/>
                  </a:lnTo>
                  <a:lnTo>
                    <a:pt x="5774" y="172543"/>
                  </a:lnTo>
                  <a:lnTo>
                    <a:pt x="6388" y="176836"/>
                  </a:lnTo>
                  <a:lnTo>
                    <a:pt x="6798" y="181390"/>
                  </a:lnTo>
                  <a:lnTo>
                    <a:pt x="6224" y="185273"/>
                  </a:lnTo>
                  <a:lnTo>
                    <a:pt x="4995" y="188709"/>
                  </a:lnTo>
                  <a:lnTo>
                    <a:pt x="3329" y="191846"/>
                  </a:lnTo>
                  <a:lnTo>
                    <a:pt x="3065" y="194784"/>
                  </a:lnTo>
                  <a:lnTo>
                    <a:pt x="3736" y="197589"/>
                  </a:lnTo>
                  <a:lnTo>
                    <a:pt x="6850" y="204130"/>
                  </a:lnTo>
                  <a:lnTo>
                    <a:pt x="7106" y="203820"/>
                  </a:lnTo>
                  <a:lnTo>
                    <a:pt x="7276" y="202767"/>
                  </a:lnTo>
                  <a:lnTo>
                    <a:pt x="7617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59"/>
            <p:cNvSpPr/>
            <p:nvPr/>
          </p:nvSpPr>
          <p:spPr>
            <a:xfrm>
              <a:off x="2058487" y="4366444"/>
              <a:ext cx="157389" cy="213177"/>
            </a:xfrm>
            <a:custGeom>
              <a:avLst/>
              <a:gdLst/>
              <a:ahLst/>
              <a:cxnLst/>
              <a:rect l="0" t="0" r="0" b="0"/>
              <a:pathLst>
                <a:path w="157389" h="213177">
                  <a:moveTo>
                    <a:pt x="14153" y="7436"/>
                  </a:moveTo>
                  <a:lnTo>
                    <a:pt x="6847" y="14742"/>
                  </a:lnTo>
                  <a:lnTo>
                    <a:pt x="4415" y="10401"/>
                  </a:lnTo>
                  <a:lnTo>
                    <a:pt x="0" y="1907"/>
                  </a:lnTo>
                  <a:lnTo>
                    <a:pt x="484" y="1210"/>
                  </a:lnTo>
                  <a:lnTo>
                    <a:pt x="1654" y="745"/>
                  </a:lnTo>
                  <a:lnTo>
                    <a:pt x="5211" y="229"/>
                  </a:lnTo>
                  <a:lnTo>
                    <a:pt x="9615" y="0"/>
                  </a:lnTo>
                  <a:lnTo>
                    <a:pt x="11974" y="785"/>
                  </a:lnTo>
                  <a:lnTo>
                    <a:pt x="16854" y="3916"/>
                  </a:lnTo>
                  <a:lnTo>
                    <a:pt x="20187" y="5936"/>
                  </a:lnTo>
                  <a:lnTo>
                    <a:pt x="24102" y="8130"/>
                  </a:lnTo>
                  <a:lnTo>
                    <a:pt x="28406" y="10438"/>
                  </a:lnTo>
                  <a:lnTo>
                    <a:pt x="33815" y="13671"/>
                  </a:lnTo>
                  <a:lnTo>
                    <a:pt x="46599" y="21778"/>
                  </a:lnTo>
                  <a:lnTo>
                    <a:pt x="52717" y="25464"/>
                  </a:lnTo>
                  <a:lnTo>
                    <a:pt x="58489" y="28768"/>
                  </a:lnTo>
                  <a:lnTo>
                    <a:pt x="64030" y="31817"/>
                  </a:lnTo>
                  <a:lnTo>
                    <a:pt x="69418" y="35544"/>
                  </a:lnTo>
                  <a:lnTo>
                    <a:pt x="74703" y="39721"/>
                  </a:lnTo>
                  <a:lnTo>
                    <a:pt x="79920" y="44199"/>
                  </a:lnTo>
                  <a:lnTo>
                    <a:pt x="85091" y="48878"/>
                  </a:lnTo>
                  <a:lnTo>
                    <a:pt x="95352" y="58592"/>
                  </a:lnTo>
                  <a:lnTo>
                    <a:pt x="125906" y="88747"/>
                  </a:lnTo>
                  <a:lnTo>
                    <a:pt x="130141" y="93817"/>
                  </a:lnTo>
                  <a:lnTo>
                    <a:pt x="133812" y="98890"/>
                  </a:lnTo>
                  <a:lnTo>
                    <a:pt x="137106" y="103965"/>
                  </a:lnTo>
                  <a:lnTo>
                    <a:pt x="140148" y="109889"/>
                  </a:lnTo>
                  <a:lnTo>
                    <a:pt x="143023" y="116378"/>
                  </a:lnTo>
                  <a:lnTo>
                    <a:pt x="145787" y="123244"/>
                  </a:lnTo>
                  <a:lnTo>
                    <a:pt x="148475" y="129515"/>
                  </a:lnTo>
                  <a:lnTo>
                    <a:pt x="153721" y="140998"/>
                  </a:lnTo>
                  <a:lnTo>
                    <a:pt x="155458" y="146430"/>
                  </a:lnTo>
                  <a:lnTo>
                    <a:pt x="156616" y="151745"/>
                  </a:lnTo>
                  <a:lnTo>
                    <a:pt x="157388" y="156983"/>
                  </a:lnTo>
                  <a:lnTo>
                    <a:pt x="157056" y="161320"/>
                  </a:lnTo>
                  <a:lnTo>
                    <a:pt x="155989" y="165059"/>
                  </a:lnTo>
                  <a:lnTo>
                    <a:pt x="152544" y="172317"/>
                  </a:lnTo>
                  <a:lnTo>
                    <a:pt x="148192" y="181188"/>
                  </a:lnTo>
                  <a:lnTo>
                    <a:pt x="145845" y="185077"/>
                  </a:lnTo>
                  <a:lnTo>
                    <a:pt x="140981" y="191657"/>
                  </a:lnTo>
                  <a:lnTo>
                    <a:pt x="138498" y="194597"/>
                  </a:lnTo>
                  <a:lnTo>
                    <a:pt x="135996" y="197403"/>
                  </a:lnTo>
                  <a:lnTo>
                    <a:pt x="133482" y="200121"/>
                  </a:lnTo>
                  <a:lnTo>
                    <a:pt x="130113" y="202779"/>
                  </a:lnTo>
                  <a:lnTo>
                    <a:pt x="126173" y="205398"/>
                  </a:lnTo>
                  <a:lnTo>
                    <a:pt x="113213" y="2131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660"/>
            <p:cNvSpPr/>
            <p:nvPr/>
          </p:nvSpPr>
          <p:spPr>
            <a:xfrm>
              <a:off x="2027106" y="4457700"/>
              <a:ext cx="182695" cy="83821"/>
            </a:xfrm>
            <a:custGeom>
              <a:avLst/>
              <a:gdLst/>
              <a:ahLst/>
              <a:cxnLst/>
              <a:rect l="0" t="0" r="0" b="0"/>
              <a:pathLst>
                <a:path w="182695" h="83821">
                  <a:moveTo>
                    <a:pt x="15054" y="83820"/>
                  </a:moveTo>
                  <a:lnTo>
                    <a:pt x="0" y="83820"/>
                  </a:lnTo>
                  <a:lnTo>
                    <a:pt x="3914" y="83820"/>
                  </a:lnTo>
                  <a:lnTo>
                    <a:pt x="5934" y="82974"/>
                  </a:lnTo>
                  <a:lnTo>
                    <a:pt x="8127" y="81563"/>
                  </a:lnTo>
                  <a:lnTo>
                    <a:pt x="10436" y="79775"/>
                  </a:lnTo>
                  <a:lnTo>
                    <a:pt x="12822" y="78583"/>
                  </a:lnTo>
                  <a:lnTo>
                    <a:pt x="17731" y="77259"/>
                  </a:lnTo>
                  <a:lnTo>
                    <a:pt x="21072" y="76060"/>
                  </a:lnTo>
                  <a:lnTo>
                    <a:pt x="24993" y="74413"/>
                  </a:lnTo>
                  <a:lnTo>
                    <a:pt x="29300" y="72469"/>
                  </a:lnTo>
                  <a:lnTo>
                    <a:pt x="38601" y="68050"/>
                  </a:lnTo>
                  <a:lnTo>
                    <a:pt x="58369" y="58315"/>
                  </a:lnTo>
                  <a:lnTo>
                    <a:pt x="64251" y="55810"/>
                  </a:lnTo>
                  <a:lnTo>
                    <a:pt x="70712" y="53294"/>
                  </a:lnTo>
                  <a:lnTo>
                    <a:pt x="77559" y="50769"/>
                  </a:lnTo>
                  <a:lnTo>
                    <a:pt x="83818" y="47393"/>
                  </a:lnTo>
                  <a:lnTo>
                    <a:pt x="89683" y="43449"/>
                  </a:lnTo>
                  <a:lnTo>
                    <a:pt x="95287" y="39126"/>
                  </a:lnTo>
                  <a:lnTo>
                    <a:pt x="102409" y="35397"/>
                  </a:lnTo>
                  <a:lnTo>
                    <a:pt x="110544" y="32065"/>
                  </a:lnTo>
                  <a:lnTo>
                    <a:pt x="119354" y="28997"/>
                  </a:lnTo>
                  <a:lnTo>
                    <a:pt x="127768" y="25258"/>
                  </a:lnTo>
                  <a:lnTo>
                    <a:pt x="135916" y="21072"/>
                  </a:lnTo>
                  <a:lnTo>
                    <a:pt x="143889" y="16588"/>
                  </a:lnTo>
                  <a:lnTo>
                    <a:pt x="151744" y="12752"/>
                  </a:lnTo>
                  <a:lnTo>
                    <a:pt x="159521" y="9348"/>
                  </a:lnTo>
                  <a:lnTo>
                    <a:pt x="18269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61"/>
            <p:cNvSpPr/>
            <p:nvPr/>
          </p:nvSpPr>
          <p:spPr>
            <a:xfrm>
              <a:off x="2209839" y="4252446"/>
              <a:ext cx="159982" cy="226607"/>
            </a:xfrm>
            <a:custGeom>
              <a:avLst/>
              <a:gdLst/>
              <a:ahLst/>
              <a:cxnLst/>
              <a:rect l="0" t="0" r="0" b="0"/>
              <a:pathLst>
                <a:path w="159982" h="226607">
                  <a:moveTo>
                    <a:pt x="129501" y="90954"/>
                  </a:moveTo>
                  <a:lnTo>
                    <a:pt x="121411" y="90954"/>
                  </a:lnTo>
                  <a:lnTo>
                    <a:pt x="118181" y="91801"/>
                  </a:lnTo>
                  <a:lnTo>
                    <a:pt x="115181" y="93212"/>
                  </a:lnTo>
                  <a:lnTo>
                    <a:pt x="112334" y="94999"/>
                  </a:lnTo>
                  <a:lnTo>
                    <a:pt x="108743" y="96191"/>
                  </a:lnTo>
                  <a:lnTo>
                    <a:pt x="104656" y="96985"/>
                  </a:lnTo>
                  <a:lnTo>
                    <a:pt x="100238" y="97515"/>
                  </a:lnTo>
                  <a:lnTo>
                    <a:pt x="95599" y="97868"/>
                  </a:lnTo>
                  <a:lnTo>
                    <a:pt x="90813" y="98103"/>
                  </a:lnTo>
                  <a:lnTo>
                    <a:pt x="85929" y="98260"/>
                  </a:lnTo>
                  <a:lnTo>
                    <a:pt x="80980" y="99212"/>
                  </a:lnTo>
                  <a:lnTo>
                    <a:pt x="75987" y="100693"/>
                  </a:lnTo>
                  <a:lnTo>
                    <a:pt x="70965" y="102526"/>
                  </a:lnTo>
                  <a:lnTo>
                    <a:pt x="65924" y="104595"/>
                  </a:lnTo>
                  <a:lnTo>
                    <a:pt x="60870" y="106822"/>
                  </a:lnTo>
                  <a:lnTo>
                    <a:pt x="50738" y="111553"/>
                  </a:lnTo>
                  <a:lnTo>
                    <a:pt x="40591" y="116478"/>
                  </a:lnTo>
                  <a:lnTo>
                    <a:pt x="36361" y="119824"/>
                  </a:lnTo>
                  <a:lnTo>
                    <a:pt x="32694" y="123747"/>
                  </a:lnTo>
                  <a:lnTo>
                    <a:pt x="29403" y="128056"/>
                  </a:lnTo>
                  <a:lnTo>
                    <a:pt x="26362" y="132622"/>
                  </a:lnTo>
                  <a:lnTo>
                    <a:pt x="23489" y="137360"/>
                  </a:lnTo>
                  <a:lnTo>
                    <a:pt x="20726" y="142211"/>
                  </a:lnTo>
                  <a:lnTo>
                    <a:pt x="18038" y="146292"/>
                  </a:lnTo>
                  <a:lnTo>
                    <a:pt x="15399" y="149860"/>
                  </a:lnTo>
                  <a:lnTo>
                    <a:pt x="12793" y="153084"/>
                  </a:lnTo>
                  <a:lnTo>
                    <a:pt x="10209" y="156927"/>
                  </a:lnTo>
                  <a:lnTo>
                    <a:pt x="7640" y="161183"/>
                  </a:lnTo>
                  <a:lnTo>
                    <a:pt x="5080" y="165714"/>
                  </a:lnTo>
                  <a:lnTo>
                    <a:pt x="3374" y="170427"/>
                  </a:lnTo>
                  <a:lnTo>
                    <a:pt x="2236" y="175263"/>
                  </a:lnTo>
                  <a:lnTo>
                    <a:pt x="1478" y="180180"/>
                  </a:lnTo>
                  <a:lnTo>
                    <a:pt x="972" y="184305"/>
                  </a:lnTo>
                  <a:lnTo>
                    <a:pt x="411" y="191146"/>
                  </a:lnTo>
                  <a:lnTo>
                    <a:pt x="161" y="197008"/>
                  </a:lnTo>
                  <a:lnTo>
                    <a:pt x="20" y="205068"/>
                  </a:lnTo>
                  <a:lnTo>
                    <a:pt x="0" y="207670"/>
                  </a:lnTo>
                  <a:lnTo>
                    <a:pt x="834" y="210251"/>
                  </a:lnTo>
                  <a:lnTo>
                    <a:pt x="4018" y="215378"/>
                  </a:lnTo>
                  <a:lnTo>
                    <a:pt x="8255" y="220478"/>
                  </a:lnTo>
                  <a:lnTo>
                    <a:pt x="13829" y="226606"/>
                  </a:lnTo>
                  <a:lnTo>
                    <a:pt x="15980" y="226262"/>
                  </a:lnTo>
                  <a:lnTo>
                    <a:pt x="19107" y="225186"/>
                  </a:lnTo>
                  <a:lnTo>
                    <a:pt x="22885" y="223622"/>
                  </a:lnTo>
                  <a:lnTo>
                    <a:pt x="26250" y="222580"/>
                  </a:lnTo>
                  <a:lnTo>
                    <a:pt x="29341" y="221884"/>
                  </a:lnTo>
                  <a:lnTo>
                    <a:pt x="32248" y="221421"/>
                  </a:lnTo>
                  <a:lnTo>
                    <a:pt x="35032" y="220265"/>
                  </a:lnTo>
                  <a:lnTo>
                    <a:pt x="37735" y="218648"/>
                  </a:lnTo>
                  <a:lnTo>
                    <a:pt x="40384" y="216724"/>
                  </a:lnTo>
                  <a:lnTo>
                    <a:pt x="43843" y="213747"/>
                  </a:lnTo>
                  <a:lnTo>
                    <a:pt x="47842" y="210070"/>
                  </a:lnTo>
                  <a:lnTo>
                    <a:pt x="52202" y="205925"/>
                  </a:lnTo>
                  <a:lnTo>
                    <a:pt x="55955" y="201468"/>
                  </a:lnTo>
                  <a:lnTo>
                    <a:pt x="59304" y="196803"/>
                  </a:lnTo>
                  <a:lnTo>
                    <a:pt x="62383" y="192000"/>
                  </a:lnTo>
                  <a:lnTo>
                    <a:pt x="65282" y="187105"/>
                  </a:lnTo>
                  <a:lnTo>
                    <a:pt x="68062" y="182148"/>
                  </a:lnTo>
                  <a:lnTo>
                    <a:pt x="73408" y="172125"/>
                  </a:lnTo>
                  <a:lnTo>
                    <a:pt x="86293" y="146820"/>
                  </a:lnTo>
                  <a:lnTo>
                    <a:pt x="88843" y="140898"/>
                  </a:lnTo>
                  <a:lnTo>
                    <a:pt x="91389" y="134410"/>
                  </a:lnTo>
                  <a:lnTo>
                    <a:pt x="93933" y="127544"/>
                  </a:lnTo>
                  <a:lnTo>
                    <a:pt x="95629" y="120427"/>
                  </a:lnTo>
                  <a:lnTo>
                    <a:pt x="96760" y="113143"/>
                  </a:lnTo>
                  <a:lnTo>
                    <a:pt x="97514" y="105747"/>
                  </a:lnTo>
                  <a:lnTo>
                    <a:pt x="98016" y="99122"/>
                  </a:lnTo>
                  <a:lnTo>
                    <a:pt x="98351" y="93013"/>
                  </a:lnTo>
                  <a:lnTo>
                    <a:pt x="98723" y="81709"/>
                  </a:lnTo>
                  <a:lnTo>
                    <a:pt x="98963" y="60655"/>
                  </a:lnTo>
                  <a:lnTo>
                    <a:pt x="99018" y="24925"/>
                  </a:lnTo>
                  <a:lnTo>
                    <a:pt x="98172" y="20688"/>
                  </a:lnTo>
                  <a:lnTo>
                    <a:pt x="93784" y="10680"/>
                  </a:lnTo>
                  <a:lnTo>
                    <a:pt x="92460" y="5041"/>
                  </a:lnTo>
                  <a:lnTo>
                    <a:pt x="91494" y="0"/>
                  </a:lnTo>
                  <a:lnTo>
                    <a:pt x="91420" y="5693"/>
                  </a:lnTo>
                  <a:lnTo>
                    <a:pt x="91404" y="17439"/>
                  </a:lnTo>
                  <a:lnTo>
                    <a:pt x="92249" y="20778"/>
                  </a:lnTo>
                  <a:lnTo>
                    <a:pt x="93660" y="24696"/>
                  </a:lnTo>
                  <a:lnTo>
                    <a:pt x="95447" y="29002"/>
                  </a:lnTo>
                  <a:lnTo>
                    <a:pt x="96639" y="33566"/>
                  </a:lnTo>
                  <a:lnTo>
                    <a:pt x="97433" y="38302"/>
                  </a:lnTo>
                  <a:lnTo>
                    <a:pt x="97963" y="43153"/>
                  </a:lnTo>
                  <a:lnTo>
                    <a:pt x="99162" y="48080"/>
                  </a:lnTo>
                  <a:lnTo>
                    <a:pt x="100808" y="53058"/>
                  </a:lnTo>
                  <a:lnTo>
                    <a:pt x="102753" y="58070"/>
                  </a:lnTo>
                  <a:lnTo>
                    <a:pt x="104896" y="63105"/>
                  </a:lnTo>
                  <a:lnTo>
                    <a:pt x="109535" y="73214"/>
                  </a:lnTo>
                  <a:lnTo>
                    <a:pt x="111110" y="78281"/>
                  </a:lnTo>
                  <a:lnTo>
                    <a:pt x="112160" y="83352"/>
                  </a:lnTo>
                  <a:lnTo>
                    <a:pt x="112861" y="88426"/>
                  </a:lnTo>
                  <a:lnTo>
                    <a:pt x="115021" y="93502"/>
                  </a:lnTo>
                  <a:lnTo>
                    <a:pt x="118154" y="98580"/>
                  </a:lnTo>
                  <a:lnTo>
                    <a:pt x="121937" y="103657"/>
                  </a:lnTo>
                  <a:lnTo>
                    <a:pt x="125305" y="107890"/>
                  </a:lnTo>
                  <a:lnTo>
                    <a:pt x="128397" y="111558"/>
                  </a:lnTo>
                  <a:lnTo>
                    <a:pt x="131305" y="114851"/>
                  </a:lnTo>
                  <a:lnTo>
                    <a:pt x="134937" y="117892"/>
                  </a:lnTo>
                  <a:lnTo>
                    <a:pt x="139052" y="120766"/>
                  </a:lnTo>
                  <a:lnTo>
                    <a:pt x="143488" y="123528"/>
                  </a:lnTo>
                  <a:lnTo>
                    <a:pt x="147293" y="125370"/>
                  </a:lnTo>
                  <a:lnTo>
                    <a:pt x="150675" y="126599"/>
                  </a:lnTo>
                  <a:lnTo>
                    <a:pt x="159981" y="1290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62"/>
            <p:cNvSpPr/>
            <p:nvPr/>
          </p:nvSpPr>
          <p:spPr>
            <a:xfrm>
              <a:off x="2339445" y="4152900"/>
              <a:ext cx="220876" cy="228601"/>
            </a:xfrm>
            <a:custGeom>
              <a:avLst/>
              <a:gdLst/>
              <a:ahLst/>
              <a:cxnLst/>
              <a:rect l="0" t="0" r="0" b="0"/>
              <a:pathLst>
                <a:path w="220876" h="228601">
                  <a:moveTo>
                    <a:pt x="60855" y="228600"/>
                  </a:moveTo>
                  <a:lnTo>
                    <a:pt x="71461" y="217994"/>
                  </a:lnTo>
                  <a:lnTo>
                    <a:pt x="73006" y="215602"/>
                  </a:lnTo>
                  <a:lnTo>
                    <a:pt x="74722" y="210688"/>
                  </a:lnTo>
                  <a:lnTo>
                    <a:pt x="75485" y="205681"/>
                  </a:lnTo>
                  <a:lnTo>
                    <a:pt x="75824" y="199787"/>
                  </a:lnTo>
                  <a:lnTo>
                    <a:pt x="75974" y="191523"/>
                  </a:lnTo>
                  <a:lnTo>
                    <a:pt x="76862" y="187796"/>
                  </a:lnTo>
                  <a:lnTo>
                    <a:pt x="80104" y="181396"/>
                  </a:lnTo>
                  <a:lnTo>
                    <a:pt x="80461" y="178504"/>
                  </a:lnTo>
                  <a:lnTo>
                    <a:pt x="79852" y="175729"/>
                  </a:lnTo>
                  <a:lnTo>
                    <a:pt x="77765" y="170388"/>
                  </a:lnTo>
                  <a:lnTo>
                    <a:pt x="76837" y="165193"/>
                  </a:lnTo>
                  <a:lnTo>
                    <a:pt x="76425" y="160061"/>
                  </a:lnTo>
                  <a:lnTo>
                    <a:pt x="76315" y="157507"/>
                  </a:lnTo>
                  <a:lnTo>
                    <a:pt x="75395" y="155805"/>
                  </a:lnTo>
                  <a:lnTo>
                    <a:pt x="73935" y="154670"/>
                  </a:lnTo>
                  <a:lnTo>
                    <a:pt x="72115" y="153913"/>
                  </a:lnTo>
                  <a:lnTo>
                    <a:pt x="65508" y="148803"/>
                  </a:lnTo>
                  <a:lnTo>
                    <a:pt x="63111" y="148309"/>
                  </a:lnTo>
                  <a:lnTo>
                    <a:pt x="60665" y="148826"/>
                  </a:lnTo>
                  <a:lnTo>
                    <a:pt x="55691" y="151658"/>
                  </a:lnTo>
                  <a:lnTo>
                    <a:pt x="50658" y="155739"/>
                  </a:lnTo>
                  <a:lnTo>
                    <a:pt x="48130" y="157166"/>
                  </a:lnTo>
                  <a:lnTo>
                    <a:pt x="39681" y="160021"/>
                  </a:lnTo>
                  <a:lnTo>
                    <a:pt x="35733" y="161714"/>
                  </a:lnTo>
                  <a:lnTo>
                    <a:pt x="31407" y="163690"/>
                  </a:lnTo>
                  <a:lnTo>
                    <a:pt x="27676" y="166700"/>
                  </a:lnTo>
                  <a:lnTo>
                    <a:pt x="24343" y="170400"/>
                  </a:lnTo>
                  <a:lnTo>
                    <a:pt x="21273" y="174560"/>
                  </a:lnTo>
                  <a:lnTo>
                    <a:pt x="15606" y="181440"/>
                  </a:lnTo>
                  <a:lnTo>
                    <a:pt x="12909" y="184460"/>
                  </a:lnTo>
                  <a:lnTo>
                    <a:pt x="11111" y="187320"/>
                  </a:lnTo>
                  <a:lnTo>
                    <a:pt x="9113" y="192756"/>
                  </a:lnTo>
                  <a:lnTo>
                    <a:pt x="5968" y="197993"/>
                  </a:lnTo>
                  <a:lnTo>
                    <a:pt x="3944" y="200575"/>
                  </a:lnTo>
                  <a:lnTo>
                    <a:pt x="1694" y="205702"/>
                  </a:lnTo>
                  <a:lnTo>
                    <a:pt x="695" y="210803"/>
                  </a:lnTo>
                  <a:lnTo>
                    <a:pt x="132" y="217589"/>
                  </a:lnTo>
                  <a:lnTo>
                    <a:pt x="0" y="219473"/>
                  </a:lnTo>
                  <a:lnTo>
                    <a:pt x="812" y="219975"/>
                  </a:lnTo>
                  <a:lnTo>
                    <a:pt x="6465" y="220848"/>
                  </a:lnTo>
                  <a:lnTo>
                    <a:pt x="9307" y="218663"/>
                  </a:lnTo>
                  <a:lnTo>
                    <a:pt x="11249" y="216896"/>
                  </a:lnTo>
                  <a:lnTo>
                    <a:pt x="13391" y="215717"/>
                  </a:lnTo>
                  <a:lnTo>
                    <a:pt x="18029" y="214407"/>
                  </a:lnTo>
                  <a:lnTo>
                    <a:pt x="19604" y="213212"/>
                  </a:lnTo>
                  <a:lnTo>
                    <a:pt x="20655" y="211568"/>
                  </a:lnTo>
                  <a:lnTo>
                    <a:pt x="21355" y="209625"/>
                  </a:lnTo>
                  <a:lnTo>
                    <a:pt x="24391" y="205210"/>
                  </a:lnTo>
                  <a:lnTo>
                    <a:pt x="28562" y="199577"/>
                  </a:lnTo>
                  <a:lnTo>
                    <a:pt x="30860" y="195705"/>
                  </a:lnTo>
                  <a:lnTo>
                    <a:pt x="33238" y="191430"/>
                  </a:lnTo>
                  <a:lnTo>
                    <a:pt x="38138" y="182164"/>
                  </a:lnTo>
                  <a:lnTo>
                    <a:pt x="40631" y="177323"/>
                  </a:lnTo>
                  <a:lnTo>
                    <a:pt x="43139" y="173248"/>
                  </a:lnTo>
                  <a:lnTo>
                    <a:pt x="48183" y="166463"/>
                  </a:lnTo>
                  <a:lnTo>
                    <a:pt x="49867" y="161775"/>
                  </a:lnTo>
                  <a:lnTo>
                    <a:pt x="50990" y="156110"/>
                  </a:lnTo>
                  <a:lnTo>
                    <a:pt x="51739" y="149794"/>
                  </a:lnTo>
                  <a:lnTo>
                    <a:pt x="53084" y="143889"/>
                  </a:lnTo>
                  <a:lnTo>
                    <a:pt x="54827" y="138259"/>
                  </a:lnTo>
                  <a:lnTo>
                    <a:pt x="56837" y="132813"/>
                  </a:lnTo>
                  <a:lnTo>
                    <a:pt x="58176" y="127488"/>
                  </a:lnTo>
                  <a:lnTo>
                    <a:pt x="59069" y="122245"/>
                  </a:lnTo>
                  <a:lnTo>
                    <a:pt x="59665" y="117057"/>
                  </a:lnTo>
                  <a:lnTo>
                    <a:pt x="60908" y="111904"/>
                  </a:lnTo>
                  <a:lnTo>
                    <a:pt x="62583" y="106776"/>
                  </a:lnTo>
                  <a:lnTo>
                    <a:pt x="64547" y="101664"/>
                  </a:lnTo>
                  <a:lnTo>
                    <a:pt x="65857" y="96563"/>
                  </a:lnTo>
                  <a:lnTo>
                    <a:pt x="66729" y="91468"/>
                  </a:lnTo>
                  <a:lnTo>
                    <a:pt x="67311" y="86379"/>
                  </a:lnTo>
                  <a:lnTo>
                    <a:pt x="67699" y="81292"/>
                  </a:lnTo>
                  <a:lnTo>
                    <a:pt x="67958" y="76208"/>
                  </a:lnTo>
                  <a:lnTo>
                    <a:pt x="68322" y="63220"/>
                  </a:lnTo>
                  <a:lnTo>
                    <a:pt x="68373" y="59927"/>
                  </a:lnTo>
                  <a:lnTo>
                    <a:pt x="67560" y="56885"/>
                  </a:lnTo>
                  <a:lnTo>
                    <a:pt x="64399" y="51246"/>
                  </a:lnTo>
                  <a:lnTo>
                    <a:pt x="62431" y="45919"/>
                  </a:lnTo>
                  <a:lnTo>
                    <a:pt x="61166" y="39644"/>
                  </a:lnTo>
                  <a:lnTo>
                    <a:pt x="61062" y="39976"/>
                  </a:lnTo>
                  <a:lnTo>
                    <a:pt x="60947" y="42603"/>
                  </a:lnTo>
                  <a:lnTo>
                    <a:pt x="60070" y="44488"/>
                  </a:lnTo>
                  <a:lnTo>
                    <a:pt x="56837" y="48842"/>
                  </a:lnTo>
                  <a:lnTo>
                    <a:pt x="55637" y="52034"/>
                  </a:lnTo>
                  <a:lnTo>
                    <a:pt x="54836" y="55857"/>
                  </a:lnTo>
                  <a:lnTo>
                    <a:pt x="54302" y="60098"/>
                  </a:lnTo>
                  <a:lnTo>
                    <a:pt x="53100" y="63772"/>
                  </a:lnTo>
                  <a:lnTo>
                    <a:pt x="49506" y="70112"/>
                  </a:lnTo>
                  <a:lnTo>
                    <a:pt x="48209" y="73834"/>
                  </a:lnTo>
                  <a:lnTo>
                    <a:pt x="47344" y="78010"/>
                  </a:lnTo>
                  <a:lnTo>
                    <a:pt x="46768" y="82486"/>
                  </a:lnTo>
                  <a:lnTo>
                    <a:pt x="46384" y="87164"/>
                  </a:lnTo>
                  <a:lnTo>
                    <a:pt x="46127" y="91976"/>
                  </a:lnTo>
                  <a:lnTo>
                    <a:pt x="45956" y="96877"/>
                  </a:lnTo>
                  <a:lnTo>
                    <a:pt x="44996" y="101838"/>
                  </a:lnTo>
                  <a:lnTo>
                    <a:pt x="43509" y="106838"/>
                  </a:lnTo>
                  <a:lnTo>
                    <a:pt x="41671" y="111866"/>
                  </a:lnTo>
                  <a:lnTo>
                    <a:pt x="40446" y="116910"/>
                  </a:lnTo>
                  <a:lnTo>
                    <a:pt x="39629" y="121967"/>
                  </a:lnTo>
                  <a:lnTo>
                    <a:pt x="39084" y="127031"/>
                  </a:lnTo>
                  <a:lnTo>
                    <a:pt x="39568" y="131254"/>
                  </a:lnTo>
                  <a:lnTo>
                    <a:pt x="40737" y="134916"/>
                  </a:lnTo>
                  <a:lnTo>
                    <a:pt x="42363" y="138204"/>
                  </a:lnTo>
                  <a:lnTo>
                    <a:pt x="43447" y="142089"/>
                  </a:lnTo>
                  <a:lnTo>
                    <a:pt x="44170" y="146373"/>
                  </a:lnTo>
                  <a:lnTo>
                    <a:pt x="44652" y="150922"/>
                  </a:lnTo>
                  <a:lnTo>
                    <a:pt x="45819" y="153955"/>
                  </a:lnTo>
                  <a:lnTo>
                    <a:pt x="47444" y="155977"/>
                  </a:lnTo>
                  <a:lnTo>
                    <a:pt x="49375" y="157324"/>
                  </a:lnTo>
                  <a:lnTo>
                    <a:pt x="53777" y="158822"/>
                  </a:lnTo>
                  <a:lnTo>
                    <a:pt x="58556" y="159487"/>
                  </a:lnTo>
                  <a:lnTo>
                    <a:pt x="63502" y="159783"/>
                  </a:lnTo>
                  <a:lnTo>
                    <a:pt x="68523" y="159914"/>
                  </a:lnTo>
                  <a:lnTo>
                    <a:pt x="71047" y="159950"/>
                  </a:lnTo>
                  <a:lnTo>
                    <a:pt x="73576" y="159126"/>
                  </a:lnTo>
                  <a:lnTo>
                    <a:pt x="78644" y="155954"/>
                  </a:lnTo>
                  <a:lnTo>
                    <a:pt x="83719" y="151721"/>
                  </a:lnTo>
                  <a:lnTo>
                    <a:pt x="88797" y="147019"/>
                  </a:lnTo>
                  <a:lnTo>
                    <a:pt x="96416" y="139610"/>
                  </a:lnTo>
                  <a:lnTo>
                    <a:pt x="101495" y="134580"/>
                  </a:lnTo>
                  <a:lnTo>
                    <a:pt x="103189" y="132053"/>
                  </a:lnTo>
                  <a:lnTo>
                    <a:pt x="105070" y="126988"/>
                  </a:lnTo>
                  <a:lnTo>
                    <a:pt x="108164" y="121914"/>
                  </a:lnTo>
                  <a:lnTo>
                    <a:pt x="112361" y="116837"/>
                  </a:lnTo>
                  <a:lnTo>
                    <a:pt x="117049" y="111759"/>
                  </a:lnTo>
                  <a:lnTo>
                    <a:pt x="118638" y="109219"/>
                  </a:lnTo>
                  <a:lnTo>
                    <a:pt x="120403" y="104140"/>
                  </a:lnTo>
                  <a:lnTo>
                    <a:pt x="121188" y="99060"/>
                  </a:lnTo>
                  <a:lnTo>
                    <a:pt x="121808" y="91528"/>
                  </a:lnTo>
                  <a:lnTo>
                    <a:pt x="121812" y="91479"/>
                  </a:lnTo>
                  <a:lnTo>
                    <a:pt x="121815" y="109573"/>
                  </a:lnTo>
                  <a:lnTo>
                    <a:pt x="122661" y="111995"/>
                  </a:lnTo>
                  <a:lnTo>
                    <a:pt x="125860" y="116945"/>
                  </a:lnTo>
                  <a:lnTo>
                    <a:pt x="127846" y="121966"/>
                  </a:lnTo>
                  <a:lnTo>
                    <a:pt x="129121" y="128044"/>
                  </a:lnTo>
                  <a:lnTo>
                    <a:pt x="129373" y="134481"/>
                  </a:lnTo>
                  <a:lnTo>
                    <a:pt x="129408" y="135969"/>
                  </a:lnTo>
                  <a:lnTo>
                    <a:pt x="130263" y="136366"/>
                  </a:lnTo>
                  <a:lnTo>
                    <a:pt x="133472" y="136807"/>
                  </a:lnTo>
                  <a:lnTo>
                    <a:pt x="134666" y="136078"/>
                  </a:lnTo>
                  <a:lnTo>
                    <a:pt x="135462" y="134745"/>
                  </a:lnTo>
                  <a:lnTo>
                    <a:pt x="136740" y="130568"/>
                  </a:lnTo>
                  <a:lnTo>
                    <a:pt x="136993" y="123660"/>
                  </a:lnTo>
                  <a:lnTo>
                    <a:pt x="137055" y="70764"/>
                  </a:lnTo>
                  <a:lnTo>
                    <a:pt x="137901" y="66649"/>
                  </a:lnTo>
                  <a:lnTo>
                    <a:pt x="141100" y="59819"/>
                  </a:lnTo>
                  <a:lnTo>
                    <a:pt x="142292" y="55966"/>
                  </a:lnTo>
                  <a:lnTo>
                    <a:pt x="143086" y="51705"/>
                  </a:lnTo>
                  <a:lnTo>
                    <a:pt x="143616" y="47170"/>
                  </a:lnTo>
                  <a:lnTo>
                    <a:pt x="143969" y="43299"/>
                  </a:lnTo>
                  <a:lnTo>
                    <a:pt x="144361" y="36742"/>
                  </a:lnTo>
                  <a:lnTo>
                    <a:pt x="145312" y="33808"/>
                  </a:lnTo>
                  <a:lnTo>
                    <a:pt x="148627" y="28290"/>
                  </a:lnTo>
                  <a:lnTo>
                    <a:pt x="152922" y="23016"/>
                  </a:lnTo>
                  <a:lnTo>
                    <a:pt x="155253" y="20424"/>
                  </a:lnTo>
                  <a:lnTo>
                    <a:pt x="158501" y="18696"/>
                  </a:lnTo>
                  <a:lnTo>
                    <a:pt x="162358" y="17544"/>
                  </a:lnTo>
                  <a:lnTo>
                    <a:pt x="166624" y="16776"/>
                  </a:lnTo>
                  <a:lnTo>
                    <a:pt x="170314" y="15417"/>
                  </a:lnTo>
                  <a:lnTo>
                    <a:pt x="176673" y="11650"/>
                  </a:lnTo>
                  <a:lnTo>
                    <a:pt x="182320" y="9411"/>
                  </a:lnTo>
                  <a:lnTo>
                    <a:pt x="188500" y="8416"/>
                  </a:lnTo>
                  <a:lnTo>
                    <a:pt x="192518" y="8151"/>
                  </a:lnTo>
                  <a:lnTo>
                    <a:pt x="196890" y="7974"/>
                  </a:lnTo>
                  <a:lnTo>
                    <a:pt x="200652" y="7009"/>
                  </a:lnTo>
                  <a:lnTo>
                    <a:pt x="207089" y="3680"/>
                  </a:lnTo>
                  <a:lnTo>
                    <a:pt x="212773" y="1635"/>
                  </a:lnTo>
                  <a:lnTo>
                    <a:pt x="2208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63"/>
            <p:cNvSpPr/>
            <p:nvPr/>
          </p:nvSpPr>
          <p:spPr>
            <a:xfrm>
              <a:off x="2621280" y="4137660"/>
              <a:ext cx="15241" cy="30470"/>
            </a:xfrm>
            <a:custGeom>
              <a:avLst/>
              <a:gdLst/>
              <a:ahLst/>
              <a:cxnLst/>
              <a:rect l="0" t="0" r="0" b="0"/>
              <a:pathLst>
                <a:path w="15241" h="30470">
                  <a:moveTo>
                    <a:pt x="0" y="15240"/>
                  </a:moveTo>
                  <a:lnTo>
                    <a:pt x="0" y="30360"/>
                  </a:lnTo>
                  <a:lnTo>
                    <a:pt x="847" y="30400"/>
                  </a:lnTo>
                  <a:lnTo>
                    <a:pt x="6083" y="30457"/>
                  </a:lnTo>
                  <a:lnTo>
                    <a:pt x="10606" y="30469"/>
                  </a:lnTo>
                  <a:lnTo>
                    <a:pt x="12151" y="29627"/>
                  </a:lnTo>
                  <a:lnTo>
                    <a:pt x="13181" y="28218"/>
                  </a:lnTo>
                  <a:lnTo>
                    <a:pt x="13867" y="26432"/>
                  </a:lnTo>
                  <a:lnTo>
                    <a:pt x="14325" y="24394"/>
                  </a:lnTo>
                  <a:lnTo>
                    <a:pt x="14630" y="22189"/>
                  </a:lnTo>
                  <a:lnTo>
                    <a:pt x="14833" y="19873"/>
                  </a:lnTo>
                  <a:lnTo>
                    <a:pt x="14969" y="16635"/>
                  </a:lnTo>
                  <a:lnTo>
                    <a:pt x="152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9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5052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70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77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78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79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0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" name="SMARTInkAnnotation629"/>
          <p:cNvSpPr/>
          <p:nvPr/>
        </p:nvSpPr>
        <p:spPr>
          <a:xfrm>
            <a:off x="3093846" y="5334000"/>
            <a:ext cx="236095" cy="30481"/>
          </a:xfrm>
          <a:custGeom>
            <a:avLst/>
            <a:gdLst/>
            <a:ahLst/>
            <a:cxnLst/>
            <a:rect l="0" t="0" r="0" b="0"/>
            <a:pathLst>
              <a:path w="236095" h="30481">
                <a:moveTo>
                  <a:pt x="37975" y="30480"/>
                </a:moveTo>
                <a:lnTo>
                  <a:pt x="21793" y="26435"/>
                </a:lnTo>
                <a:lnTo>
                  <a:pt x="17027" y="24397"/>
                </a:lnTo>
                <a:lnTo>
                  <a:pt x="13850" y="22191"/>
                </a:lnTo>
                <a:lnTo>
                  <a:pt x="11731" y="19874"/>
                </a:lnTo>
                <a:lnTo>
                  <a:pt x="9472" y="19176"/>
                </a:lnTo>
                <a:lnTo>
                  <a:pt x="7120" y="19557"/>
                </a:lnTo>
                <a:lnTo>
                  <a:pt x="4705" y="20658"/>
                </a:lnTo>
                <a:lnTo>
                  <a:pt x="3095" y="20545"/>
                </a:lnTo>
                <a:lnTo>
                  <a:pt x="2022" y="19624"/>
                </a:lnTo>
                <a:lnTo>
                  <a:pt x="0" y="15497"/>
                </a:lnTo>
                <a:lnTo>
                  <a:pt x="5982" y="15291"/>
                </a:lnTo>
                <a:lnTo>
                  <a:pt x="166465" y="15240"/>
                </a:lnTo>
                <a:lnTo>
                  <a:pt x="173588" y="14394"/>
                </a:lnTo>
                <a:lnTo>
                  <a:pt x="180031" y="12982"/>
                </a:lnTo>
                <a:lnTo>
                  <a:pt x="186019" y="11195"/>
                </a:lnTo>
                <a:lnTo>
                  <a:pt x="192550" y="10003"/>
                </a:lnTo>
                <a:lnTo>
                  <a:pt x="199445" y="9208"/>
                </a:lnTo>
                <a:lnTo>
                  <a:pt x="212185" y="8326"/>
                </a:lnTo>
                <a:lnTo>
                  <a:pt x="220670" y="7934"/>
                </a:lnTo>
                <a:lnTo>
                  <a:pt x="224119" y="6983"/>
                </a:lnTo>
                <a:lnTo>
                  <a:pt x="227264" y="5502"/>
                </a:lnTo>
                <a:lnTo>
                  <a:pt x="2360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630"/>
          <p:cNvSpPr/>
          <p:nvPr/>
        </p:nvSpPr>
        <p:spPr>
          <a:xfrm>
            <a:off x="3314703" y="5257823"/>
            <a:ext cx="121368" cy="182858"/>
          </a:xfrm>
          <a:custGeom>
            <a:avLst/>
            <a:gdLst/>
            <a:ahLst/>
            <a:cxnLst/>
            <a:rect l="0" t="0" r="0" b="0"/>
            <a:pathLst>
              <a:path w="121368" h="182858">
                <a:moveTo>
                  <a:pt x="7617" y="30457"/>
                </a:moveTo>
                <a:lnTo>
                  <a:pt x="3572" y="26412"/>
                </a:lnTo>
                <a:lnTo>
                  <a:pt x="2381" y="24374"/>
                </a:lnTo>
                <a:lnTo>
                  <a:pt x="1056" y="19851"/>
                </a:lnTo>
                <a:lnTo>
                  <a:pt x="468" y="15019"/>
                </a:lnTo>
                <a:lnTo>
                  <a:pt x="207" y="10049"/>
                </a:lnTo>
                <a:lnTo>
                  <a:pt x="59" y="4184"/>
                </a:lnTo>
                <a:lnTo>
                  <a:pt x="25" y="5516"/>
                </a:lnTo>
                <a:lnTo>
                  <a:pt x="0" y="853"/>
                </a:lnTo>
                <a:lnTo>
                  <a:pt x="846" y="561"/>
                </a:lnTo>
                <a:lnTo>
                  <a:pt x="4043" y="237"/>
                </a:lnTo>
                <a:lnTo>
                  <a:pt x="6081" y="150"/>
                </a:lnTo>
                <a:lnTo>
                  <a:pt x="10604" y="54"/>
                </a:lnTo>
                <a:lnTo>
                  <a:pt x="21955" y="0"/>
                </a:lnTo>
                <a:lnTo>
                  <a:pt x="26489" y="839"/>
                </a:lnTo>
                <a:lnTo>
                  <a:pt x="31205" y="2245"/>
                </a:lnTo>
                <a:lnTo>
                  <a:pt x="36043" y="4029"/>
                </a:lnTo>
                <a:lnTo>
                  <a:pt x="40961" y="6065"/>
                </a:lnTo>
                <a:lnTo>
                  <a:pt x="45933" y="8269"/>
                </a:lnTo>
                <a:lnTo>
                  <a:pt x="50941" y="10585"/>
                </a:lnTo>
                <a:lnTo>
                  <a:pt x="55973" y="12129"/>
                </a:lnTo>
                <a:lnTo>
                  <a:pt x="61021" y="13158"/>
                </a:lnTo>
                <a:lnTo>
                  <a:pt x="66080" y="13845"/>
                </a:lnTo>
                <a:lnTo>
                  <a:pt x="71146" y="15149"/>
                </a:lnTo>
                <a:lnTo>
                  <a:pt x="76217" y="16865"/>
                </a:lnTo>
                <a:lnTo>
                  <a:pt x="81290" y="18855"/>
                </a:lnTo>
                <a:lnTo>
                  <a:pt x="85519" y="21876"/>
                </a:lnTo>
                <a:lnTo>
                  <a:pt x="89185" y="25583"/>
                </a:lnTo>
                <a:lnTo>
                  <a:pt x="92476" y="29748"/>
                </a:lnTo>
                <a:lnTo>
                  <a:pt x="96363" y="34217"/>
                </a:lnTo>
                <a:lnTo>
                  <a:pt x="100648" y="38891"/>
                </a:lnTo>
                <a:lnTo>
                  <a:pt x="112511" y="51301"/>
                </a:lnTo>
                <a:lnTo>
                  <a:pt x="115647" y="54513"/>
                </a:lnTo>
                <a:lnTo>
                  <a:pt x="117737" y="58347"/>
                </a:lnTo>
                <a:lnTo>
                  <a:pt x="119130" y="62597"/>
                </a:lnTo>
                <a:lnTo>
                  <a:pt x="120059" y="67124"/>
                </a:lnTo>
                <a:lnTo>
                  <a:pt x="120678" y="71835"/>
                </a:lnTo>
                <a:lnTo>
                  <a:pt x="121092" y="76669"/>
                </a:lnTo>
                <a:lnTo>
                  <a:pt x="121367" y="81585"/>
                </a:lnTo>
                <a:lnTo>
                  <a:pt x="120704" y="86555"/>
                </a:lnTo>
                <a:lnTo>
                  <a:pt x="119415" y="91563"/>
                </a:lnTo>
                <a:lnTo>
                  <a:pt x="117709" y="96594"/>
                </a:lnTo>
                <a:lnTo>
                  <a:pt x="115726" y="101642"/>
                </a:lnTo>
                <a:lnTo>
                  <a:pt x="113556" y="106700"/>
                </a:lnTo>
                <a:lnTo>
                  <a:pt x="108888" y="116837"/>
                </a:lnTo>
                <a:lnTo>
                  <a:pt x="103991" y="126986"/>
                </a:lnTo>
                <a:lnTo>
                  <a:pt x="100653" y="132063"/>
                </a:lnTo>
                <a:lnTo>
                  <a:pt x="96734" y="137141"/>
                </a:lnTo>
                <a:lnTo>
                  <a:pt x="92429" y="142219"/>
                </a:lnTo>
                <a:lnTo>
                  <a:pt x="87865" y="146452"/>
                </a:lnTo>
                <a:lnTo>
                  <a:pt x="83129" y="150121"/>
                </a:lnTo>
                <a:lnTo>
                  <a:pt x="78279" y="153413"/>
                </a:lnTo>
                <a:lnTo>
                  <a:pt x="73351" y="157301"/>
                </a:lnTo>
                <a:lnTo>
                  <a:pt x="68373" y="161586"/>
                </a:lnTo>
                <a:lnTo>
                  <a:pt x="59173" y="170017"/>
                </a:lnTo>
                <a:lnTo>
                  <a:pt x="52262" y="176586"/>
                </a:lnTo>
                <a:lnTo>
                  <a:pt x="48387" y="178677"/>
                </a:lnTo>
                <a:lnTo>
                  <a:pt x="44111" y="180070"/>
                </a:lnTo>
                <a:lnTo>
                  <a:pt x="39566" y="180999"/>
                </a:lnTo>
                <a:lnTo>
                  <a:pt x="35690" y="181618"/>
                </a:lnTo>
                <a:lnTo>
                  <a:pt x="32259" y="182031"/>
                </a:lnTo>
                <a:lnTo>
                  <a:pt x="29125" y="182306"/>
                </a:lnTo>
                <a:lnTo>
                  <a:pt x="26189" y="182491"/>
                </a:lnTo>
                <a:lnTo>
                  <a:pt x="15237" y="1828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631"/>
          <p:cNvSpPr/>
          <p:nvPr/>
        </p:nvSpPr>
        <p:spPr>
          <a:xfrm>
            <a:off x="5013960" y="5372100"/>
            <a:ext cx="251461" cy="22848"/>
          </a:xfrm>
          <a:custGeom>
            <a:avLst/>
            <a:gdLst/>
            <a:ahLst/>
            <a:cxnLst/>
            <a:rect l="0" t="0" r="0" b="0"/>
            <a:pathLst>
              <a:path w="251461" h="22848">
                <a:moveTo>
                  <a:pt x="0" y="0"/>
                </a:moveTo>
                <a:lnTo>
                  <a:pt x="4045" y="8091"/>
                </a:lnTo>
                <a:lnTo>
                  <a:pt x="6083" y="11321"/>
                </a:lnTo>
                <a:lnTo>
                  <a:pt x="8288" y="14320"/>
                </a:lnTo>
                <a:lnTo>
                  <a:pt x="13867" y="21174"/>
                </a:lnTo>
                <a:lnTo>
                  <a:pt x="15171" y="21736"/>
                </a:lnTo>
                <a:lnTo>
                  <a:pt x="18878" y="22361"/>
                </a:lnTo>
                <a:lnTo>
                  <a:pt x="25606" y="22639"/>
                </a:lnTo>
                <a:lnTo>
                  <a:pt x="43722" y="22817"/>
                </a:lnTo>
                <a:lnTo>
                  <a:pt x="58581" y="22847"/>
                </a:lnTo>
                <a:lnTo>
                  <a:pt x="65301" y="22005"/>
                </a:lnTo>
                <a:lnTo>
                  <a:pt x="73167" y="20597"/>
                </a:lnTo>
                <a:lnTo>
                  <a:pt x="81798" y="18812"/>
                </a:lnTo>
                <a:lnTo>
                  <a:pt x="90092" y="17621"/>
                </a:lnTo>
                <a:lnTo>
                  <a:pt x="98162" y="16827"/>
                </a:lnTo>
                <a:lnTo>
                  <a:pt x="106081" y="16298"/>
                </a:lnTo>
                <a:lnTo>
                  <a:pt x="113901" y="15946"/>
                </a:lnTo>
                <a:lnTo>
                  <a:pt x="129362" y="15554"/>
                </a:lnTo>
                <a:lnTo>
                  <a:pt x="204676" y="15249"/>
                </a:lnTo>
                <a:lnTo>
                  <a:pt x="211804" y="14399"/>
                </a:lnTo>
                <a:lnTo>
                  <a:pt x="218250" y="12986"/>
                </a:lnTo>
                <a:lnTo>
                  <a:pt x="224240" y="11198"/>
                </a:lnTo>
                <a:lnTo>
                  <a:pt x="229927" y="10005"/>
                </a:lnTo>
                <a:lnTo>
                  <a:pt x="235411" y="9210"/>
                </a:lnTo>
                <a:lnTo>
                  <a:pt x="25146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632"/>
          <p:cNvSpPr/>
          <p:nvPr/>
        </p:nvSpPr>
        <p:spPr>
          <a:xfrm>
            <a:off x="5242560" y="5312292"/>
            <a:ext cx="151916" cy="135876"/>
          </a:xfrm>
          <a:custGeom>
            <a:avLst/>
            <a:gdLst/>
            <a:ahLst/>
            <a:cxnLst/>
            <a:rect l="0" t="0" r="0" b="0"/>
            <a:pathLst>
              <a:path w="151916" h="135876">
                <a:moveTo>
                  <a:pt x="0" y="14088"/>
                </a:moveTo>
                <a:lnTo>
                  <a:pt x="12136" y="10043"/>
                </a:lnTo>
                <a:lnTo>
                  <a:pt x="17404" y="8851"/>
                </a:lnTo>
                <a:lnTo>
                  <a:pt x="22609" y="8057"/>
                </a:lnTo>
                <a:lnTo>
                  <a:pt x="27773" y="7527"/>
                </a:lnTo>
                <a:lnTo>
                  <a:pt x="32062" y="6327"/>
                </a:lnTo>
                <a:lnTo>
                  <a:pt x="35768" y="4681"/>
                </a:lnTo>
                <a:lnTo>
                  <a:pt x="39085" y="2737"/>
                </a:lnTo>
                <a:lnTo>
                  <a:pt x="42990" y="1440"/>
                </a:lnTo>
                <a:lnTo>
                  <a:pt x="47287" y="576"/>
                </a:lnTo>
                <a:lnTo>
                  <a:pt x="51845" y="0"/>
                </a:lnTo>
                <a:lnTo>
                  <a:pt x="56576" y="463"/>
                </a:lnTo>
                <a:lnTo>
                  <a:pt x="61424" y="1618"/>
                </a:lnTo>
                <a:lnTo>
                  <a:pt x="66350" y="3235"/>
                </a:lnTo>
                <a:lnTo>
                  <a:pt x="71326" y="4312"/>
                </a:lnTo>
                <a:lnTo>
                  <a:pt x="76338" y="5031"/>
                </a:lnTo>
                <a:lnTo>
                  <a:pt x="81372" y="5510"/>
                </a:lnTo>
                <a:lnTo>
                  <a:pt x="86421" y="6676"/>
                </a:lnTo>
                <a:lnTo>
                  <a:pt x="91481" y="8300"/>
                </a:lnTo>
                <a:lnTo>
                  <a:pt x="96547" y="10229"/>
                </a:lnTo>
                <a:lnTo>
                  <a:pt x="101618" y="12362"/>
                </a:lnTo>
                <a:lnTo>
                  <a:pt x="106692" y="14631"/>
                </a:lnTo>
                <a:lnTo>
                  <a:pt x="111768" y="16990"/>
                </a:lnTo>
                <a:lnTo>
                  <a:pt x="116845" y="20256"/>
                </a:lnTo>
                <a:lnTo>
                  <a:pt x="121924" y="24126"/>
                </a:lnTo>
                <a:lnTo>
                  <a:pt x="127003" y="28400"/>
                </a:lnTo>
                <a:lnTo>
                  <a:pt x="131234" y="32096"/>
                </a:lnTo>
                <a:lnTo>
                  <a:pt x="138195" y="38460"/>
                </a:lnTo>
                <a:lnTo>
                  <a:pt x="146875" y="46804"/>
                </a:lnTo>
                <a:lnTo>
                  <a:pt x="148716" y="50292"/>
                </a:lnTo>
                <a:lnTo>
                  <a:pt x="149944" y="54311"/>
                </a:lnTo>
                <a:lnTo>
                  <a:pt x="150763" y="58683"/>
                </a:lnTo>
                <a:lnTo>
                  <a:pt x="151308" y="62445"/>
                </a:lnTo>
                <a:lnTo>
                  <a:pt x="151673" y="65799"/>
                </a:lnTo>
                <a:lnTo>
                  <a:pt x="151915" y="68883"/>
                </a:lnTo>
                <a:lnTo>
                  <a:pt x="151230" y="72631"/>
                </a:lnTo>
                <a:lnTo>
                  <a:pt x="149926" y="76823"/>
                </a:lnTo>
                <a:lnTo>
                  <a:pt x="148211" y="81311"/>
                </a:lnTo>
                <a:lnTo>
                  <a:pt x="146221" y="85997"/>
                </a:lnTo>
                <a:lnTo>
                  <a:pt x="141752" y="95718"/>
                </a:lnTo>
                <a:lnTo>
                  <a:pt x="138527" y="99835"/>
                </a:lnTo>
                <a:lnTo>
                  <a:pt x="134685" y="103427"/>
                </a:lnTo>
                <a:lnTo>
                  <a:pt x="130430" y="106667"/>
                </a:lnTo>
                <a:lnTo>
                  <a:pt x="125900" y="109674"/>
                </a:lnTo>
                <a:lnTo>
                  <a:pt x="121187" y="112526"/>
                </a:lnTo>
                <a:lnTo>
                  <a:pt x="116351" y="115274"/>
                </a:lnTo>
                <a:lnTo>
                  <a:pt x="106462" y="120584"/>
                </a:lnTo>
                <a:lnTo>
                  <a:pt x="86317" y="130892"/>
                </a:lnTo>
                <a:lnTo>
                  <a:pt x="82098" y="132597"/>
                </a:lnTo>
                <a:lnTo>
                  <a:pt x="78438" y="133734"/>
                </a:lnTo>
                <a:lnTo>
                  <a:pt x="75153" y="134492"/>
                </a:lnTo>
                <a:lnTo>
                  <a:pt x="71268" y="134998"/>
                </a:lnTo>
                <a:lnTo>
                  <a:pt x="66986" y="135335"/>
                </a:lnTo>
                <a:lnTo>
                  <a:pt x="58558" y="135708"/>
                </a:lnTo>
                <a:lnTo>
                  <a:pt x="51990" y="135875"/>
                </a:lnTo>
                <a:lnTo>
                  <a:pt x="49053" y="135073"/>
                </a:lnTo>
                <a:lnTo>
                  <a:pt x="46249" y="133691"/>
                </a:lnTo>
                <a:lnTo>
                  <a:pt x="38100" y="1283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633"/>
          <p:cNvSpPr/>
          <p:nvPr/>
        </p:nvSpPr>
        <p:spPr>
          <a:xfrm>
            <a:off x="7361234" y="5425440"/>
            <a:ext cx="197807" cy="15148"/>
          </a:xfrm>
          <a:custGeom>
            <a:avLst/>
            <a:gdLst/>
            <a:ahLst/>
            <a:cxnLst/>
            <a:rect l="0" t="0" r="0" b="0"/>
            <a:pathLst>
              <a:path w="197807" h="15148">
                <a:moveTo>
                  <a:pt x="7306" y="7620"/>
                </a:moveTo>
                <a:lnTo>
                  <a:pt x="0" y="14926"/>
                </a:lnTo>
                <a:lnTo>
                  <a:pt x="3824" y="15147"/>
                </a:lnTo>
                <a:lnTo>
                  <a:pt x="4984" y="14332"/>
                </a:lnTo>
                <a:lnTo>
                  <a:pt x="5758" y="12941"/>
                </a:lnTo>
                <a:lnTo>
                  <a:pt x="6274" y="11167"/>
                </a:lnTo>
                <a:lnTo>
                  <a:pt x="7465" y="9985"/>
                </a:lnTo>
                <a:lnTo>
                  <a:pt x="9105" y="9197"/>
                </a:lnTo>
                <a:lnTo>
                  <a:pt x="11045" y="8671"/>
                </a:lnTo>
                <a:lnTo>
                  <a:pt x="13186" y="8321"/>
                </a:lnTo>
                <a:lnTo>
                  <a:pt x="17822" y="7932"/>
                </a:lnTo>
                <a:lnTo>
                  <a:pt x="22704" y="7759"/>
                </a:lnTo>
                <a:lnTo>
                  <a:pt x="32737" y="7647"/>
                </a:lnTo>
                <a:lnTo>
                  <a:pt x="177807" y="7620"/>
                </a:lnTo>
                <a:lnTo>
                  <a:pt x="182780" y="6774"/>
                </a:lnTo>
                <a:lnTo>
                  <a:pt x="186942" y="5363"/>
                </a:lnTo>
                <a:lnTo>
                  <a:pt x="1978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634"/>
          <p:cNvSpPr/>
          <p:nvPr/>
        </p:nvSpPr>
        <p:spPr>
          <a:xfrm>
            <a:off x="7520940" y="5372100"/>
            <a:ext cx="129093" cy="129541"/>
          </a:xfrm>
          <a:custGeom>
            <a:avLst/>
            <a:gdLst/>
            <a:ahLst/>
            <a:cxnLst/>
            <a:rect l="0" t="0" r="0" b="0"/>
            <a:pathLst>
              <a:path w="129093" h="129541">
                <a:moveTo>
                  <a:pt x="45720" y="0"/>
                </a:moveTo>
                <a:lnTo>
                  <a:pt x="38413" y="0"/>
                </a:lnTo>
                <a:lnTo>
                  <a:pt x="38193" y="4045"/>
                </a:lnTo>
                <a:lnTo>
                  <a:pt x="38127" y="6561"/>
                </a:lnTo>
                <a:lnTo>
                  <a:pt x="39812" y="6914"/>
                </a:lnTo>
                <a:lnTo>
                  <a:pt x="42628" y="7150"/>
                </a:lnTo>
                <a:lnTo>
                  <a:pt x="49426" y="7410"/>
                </a:lnTo>
                <a:lnTo>
                  <a:pt x="55269" y="7527"/>
                </a:lnTo>
                <a:lnTo>
                  <a:pt x="58013" y="8405"/>
                </a:lnTo>
                <a:lnTo>
                  <a:pt x="60688" y="9836"/>
                </a:lnTo>
                <a:lnTo>
                  <a:pt x="63319" y="11637"/>
                </a:lnTo>
                <a:lnTo>
                  <a:pt x="65920" y="12838"/>
                </a:lnTo>
                <a:lnTo>
                  <a:pt x="68500" y="13639"/>
                </a:lnTo>
                <a:lnTo>
                  <a:pt x="71066" y="14173"/>
                </a:lnTo>
                <a:lnTo>
                  <a:pt x="73624" y="14529"/>
                </a:lnTo>
                <a:lnTo>
                  <a:pt x="76175" y="14766"/>
                </a:lnTo>
                <a:lnTo>
                  <a:pt x="78723" y="14924"/>
                </a:lnTo>
                <a:lnTo>
                  <a:pt x="82116" y="15876"/>
                </a:lnTo>
                <a:lnTo>
                  <a:pt x="86071" y="17357"/>
                </a:lnTo>
                <a:lnTo>
                  <a:pt x="90400" y="19192"/>
                </a:lnTo>
                <a:lnTo>
                  <a:pt x="94133" y="21261"/>
                </a:lnTo>
                <a:lnTo>
                  <a:pt x="97469" y="23487"/>
                </a:lnTo>
                <a:lnTo>
                  <a:pt x="100540" y="25818"/>
                </a:lnTo>
                <a:lnTo>
                  <a:pt x="103433" y="28219"/>
                </a:lnTo>
                <a:lnTo>
                  <a:pt x="106208" y="30666"/>
                </a:lnTo>
                <a:lnTo>
                  <a:pt x="111550" y="35643"/>
                </a:lnTo>
                <a:lnTo>
                  <a:pt x="116747" y="40677"/>
                </a:lnTo>
                <a:lnTo>
                  <a:pt x="119318" y="44052"/>
                </a:lnTo>
                <a:lnTo>
                  <a:pt x="121879" y="47995"/>
                </a:lnTo>
                <a:lnTo>
                  <a:pt x="124432" y="52317"/>
                </a:lnTo>
                <a:lnTo>
                  <a:pt x="126134" y="56044"/>
                </a:lnTo>
                <a:lnTo>
                  <a:pt x="127271" y="59377"/>
                </a:lnTo>
                <a:lnTo>
                  <a:pt x="128026" y="62444"/>
                </a:lnTo>
                <a:lnTo>
                  <a:pt x="128532" y="65336"/>
                </a:lnTo>
                <a:lnTo>
                  <a:pt x="128867" y="68111"/>
                </a:lnTo>
                <a:lnTo>
                  <a:pt x="129092" y="70807"/>
                </a:lnTo>
                <a:lnTo>
                  <a:pt x="128395" y="73451"/>
                </a:lnTo>
                <a:lnTo>
                  <a:pt x="127082" y="76062"/>
                </a:lnTo>
                <a:lnTo>
                  <a:pt x="125361" y="78648"/>
                </a:lnTo>
                <a:lnTo>
                  <a:pt x="122521" y="82065"/>
                </a:lnTo>
                <a:lnTo>
                  <a:pt x="118934" y="86037"/>
                </a:lnTo>
                <a:lnTo>
                  <a:pt x="114850" y="90378"/>
                </a:lnTo>
                <a:lnTo>
                  <a:pt x="110434" y="94119"/>
                </a:lnTo>
                <a:lnTo>
                  <a:pt x="105795" y="97459"/>
                </a:lnTo>
                <a:lnTo>
                  <a:pt x="101010" y="100533"/>
                </a:lnTo>
                <a:lnTo>
                  <a:pt x="95280" y="103429"/>
                </a:lnTo>
                <a:lnTo>
                  <a:pt x="88920" y="106206"/>
                </a:lnTo>
                <a:lnTo>
                  <a:pt x="82140" y="108904"/>
                </a:lnTo>
                <a:lnTo>
                  <a:pt x="67833" y="114160"/>
                </a:lnTo>
                <a:lnTo>
                  <a:pt x="37952" y="124432"/>
                </a:lnTo>
                <a:lnTo>
                  <a:pt x="30381" y="126135"/>
                </a:lnTo>
                <a:lnTo>
                  <a:pt x="22795" y="127270"/>
                </a:lnTo>
                <a:lnTo>
                  <a:pt x="0" y="129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635"/>
          <p:cNvSpPr/>
          <p:nvPr/>
        </p:nvSpPr>
        <p:spPr>
          <a:xfrm>
            <a:off x="1790703" y="2788920"/>
            <a:ext cx="1706878" cy="2697479"/>
          </a:xfrm>
          <a:custGeom>
            <a:avLst/>
            <a:gdLst/>
            <a:ahLst/>
            <a:cxnLst/>
            <a:rect l="0" t="0" r="0" b="0"/>
            <a:pathLst>
              <a:path w="1706878" h="2697479">
                <a:moveTo>
                  <a:pt x="68577" y="30480"/>
                </a:moveTo>
                <a:lnTo>
                  <a:pt x="50665" y="30480"/>
                </a:lnTo>
                <a:lnTo>
                  <a:pt x="33030" y="23919"/>
                </a:lnTo>
                <a:lnTo>
                  <a:pt x="17579" y="16392"/>
                </a:lnTo>
                <a:lnTo>
                  <a:pt x="14021" y="15752"/>
                </a:lnTo>
                <a:lnTo>
                  <a:pt x="11886" y="15581"/>
                </a:lnTo>
                <a:lnTo>
                  <a:pt x="9616" y="14621"/>
                </a:lnTo>
                <a:lnTo>
                  <a:pt x="8" y="7628"/>
                </a:lnTo>
                <a:lnTo>
                  <a:pt x="0" y="3577"/>
                </a:lnTo>
                <a:lnTo>
                  <a:pt x="846" y="2385"/>
                </a:lnTo>
                <a:lnTo>
                  <a:pt x="2257" y="1590"/>
                </a:lnTo>
                <a:lnTo>
                  <a:pt x="6081" y="707"/>
                </a:lnTo>
                <a:lnTo>
                  <a:pt x="57248" y="4"/>
                </a:lnTo>
                <a:lnTo>
                  <a:pt x="106906" y="0"/>
                </a:lnTo>
                <a:lnTo>
                  <a:pt x="119761" y="2258"/>
                </a:lnTo>
                <a:lnTo>
                  <a:pt x="170472" y="17912"/>
                </a:lnTo>
                <a:lnTo>
                  <a:pt x="209561" y="33031"/>
                </a:lnTo>
                <a:lnTo>
                  <a:pt x="225685" y="44689"/>
                </a:lnTo>
                <a:lnTo>
                  <a:pt x="233794" y="54011"/>
                </a:lnTo>
                <a:lnTo>
                  <a:pt x="257275" y="86137"/>
                </a:lnTo>
                <a:lnTo>
                  <a:pt x="264203" y="99243"/>
                </a:lnTo>
                <a:lnTo>
                  <a:pt x="276777" y="116988"/>
                </a:lnTo>
                <a:lnTo>
                  <a:pt x="291752" y="152754"/>
                </a:lnTo>
                <a:lnTo>
                  <a:pt x="309011" y="218758"/>
                </a:lnTo>
                <a:lnTo>
                  <a:pt x="314476" y="291837"/>
                </a:lnTo>
                <a:lnTo>
                  <a:pt x="319549" y="365960"/>
                </a:lnTo>
                <a:lnTo>
                  <a:pt x="320009" y="454672"/>
                </a:lnTo>
                <a:lnTo>
                  <a:pt x="314002" y="526451"/>
                </a:lnTo>
                <a:lnTo>
                  <a:pt x="312626" y="602068"/>
                </a:lnTo>
                <a:lnTo>
                  <a:pt x="312426" y="730464"/>
                </a:lnTo>
                <a:lnTo>
                  <a:pt x="318449" y="815870"/>
                </a:lnTo>
                <a:lnTo>
                  <a:pt x="325911" y="899073"/>
                </a:lnTo>
                <a:lnTo>
                  <a:pt x="383537" y="1317133"/>
                </a:lnTo>
                <a:lnTo>
                  <a:pt x="402269" y="1411475"/>
                </a:lnTo>
                <a:lnTo>
                  <a:pt x="413703" y="1491330"/>
                </a:lnTo>
                <a:lnTo>
                  <a:pt x="424962" y="1566246"/>
                </a:lnTo>
                <a:lnTo>
                  <a:pt x="440356" y="1640373"/>
                </a:lnTo>
                <a:lnTo>
                  <a:pt x="455846" y="1711899"/>
                </a:lnTo>
                <a:lnTo>
                  <a:pt x="475212" y="1785420"/>
                </a:lnTo>
                <a:lnTo>
                  <a:pt x="497602" y="1852875"/>
                </a:lnTo>
                <a:lnTo>
                  <a:pt x="527617" y="1935483"/>
                </a:lnTo>
                <a:lnTo>
                  <a:pt x="557670" y="2018130"/>
                </a:lnTo>
                <a:lnTo>
                  <a:pt x="594543" y="2089314"/>
                </a:lnTo>
                <a:lnTo>
                  <a:pt x="628919" y="2145078"/>
                </a:lnTo>
                <a:lnTo>
                  <a:pt x="676123" y="2211896"/>
                </a:lnTo>
                <a:lnTo>
                  <a:pt x="702686" y="2251626"/>
                </a:lnTo>
                <a:lnTo>
                  <a:pt x="752901" y="2311044"/>
                </a:lnTo>
                <a:lnTo>
                  <a:pt x="798551" y="2356266"/>
                </a:lnTo>
                <a:lnTo>
                  <a:pt x="844477" y="2401668"/>
                </a:lnTo>
                <a:lnTo>
                  <a:pt x="893468" y="2438012"/>
                </a:lnTo>
                <a:lnTo>
                  <a:pt x="941151" y="2474668"/>
                </a:lnTo>
                <a:lnTo>
                  <a:pt x="1071813" y="2552669"/>
                </a:lnTo>
                <a:lnTo>
                  <a:pt x="1114003" y="2571506"/>
                </a:lnTo>
                <a:lnTo>
                  <a:pt x="1193482" y="2603367"/>
                </a:lnTo>
                <a:lnTo>
                  <a:pt x="1276530" y="2633968"/>
                </a:lnTo>
                <a:lnTo>
                  <a:pt x="1328203" y="2648214"/>
                </a:lnTo>
                <a:lnTo>
                  <a:pt x="1379175" y="2659181"/>
                </a:lnTo>
                <a:lnTo>
                  <a:pt x="1425964" y="2669501"/>
                </a:lnTo>
                <a:lnTo>
                  <a:pt x="1484110" y="2676203"/>
                </a:lnTo>
                <a:lnTo>
                  <a:pt x="1531225" y="2681445"/>
                </a:lnTo>
                <a:lnTo>
                  <a:pt x="1567883" y="2684340"/>
                </a:lnTo>
                <a:lnTo>
                  <a:pt x="1592034" y="2688225"/>
                </a:lnTo>
                <a:lnTo>
                  <a:pt x="1606729" y="2689979"/>
                </a:lnTo>
                <a:lnTo>
                  <a:pt x="1629961" y="2695748"/>
                </a:lnTo>
                <a:lnTo>
                  <a:pt x="1680465" y="2697460"/>
                </a:lnTo>
                <a:lnTo>
                  <a:pt x="1694044" y="2697478"/>
                </a:lnTo>
                <a:lnTo>
                  <a:pt x="1696628" y="2696631"/>
                </a:lnTo>
                <a:lnTo>
                  <a:pt x="1706877" y="2689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636"/>
          <p:cNvSpPr/>
          <p:nvPr/>
        </p:nvSpPr>
        <p:spPr>
          <a:xfrm>
            <a:off x="3482340" y="5334000"/>
            <a:ext cx="106678" cy="190501"/>
          </a:xfrm>
          <a:custGeom>
            <a:avLst/>
            <a:gdLst/>
            <a:ahLst/>
            <a:cxnLst/>
            <a:rect l="0" t="0" r="0" b="0"/>
            <a:pathLst>
              <a:path w="106678" h="190501">
                <a:moveTo>
                  <a:pt x="0" y="0"/>
                </a:moveTo>
                <a:lnTo>
                  <a:pt x="7306" y="0"/>
                </a:lnTo>
                <a:lnTo>
                  <a:pt x="7527" y="4045"/>
                </a:lnTo>
                <a:lnTo>
                  <a:pt x="8405" y="5237"/>
                </a:lnTo>
                <a:lnTo>
                  <a:pt x="9836" y="6031"/>
                </a:lnTo>
                <a:lnTo>
                  <a:pt x="11637" y="6561"/>
                </a:lnTo>
                <a:lnTo>
                  <a:pt x="13685" y="7760"/>
                </a:lnTo>
                <a:lnTo>
                  <a:pt x="15897" y="9407"/>
                </a:lnTo>
                <a:lnTo>
                  <a:pt x="18218" y="11351"/>
                </a:lnTo>
                <a:lnTo>
                  <a:pt x="20612" y="12647"/>
                </a:lnTo>
                <a:lnTo>
                  <a:pt x="23055" y="13512"/>
                </a:lnTo>
                <a:lnTo>
                  <a:pt x="25530" y="14088"/>
                </a:lnTo>
                <a:lnTo>
                  <a:pt x="28027" y="15318"/>
                </a:lnTo>
                <a:lnTo>
                  <a:pt x="30537" y="16985"/>
                </a:lnTo>
                <a:lnTo>
                  <a:pt x="33059" y="18943"/>
                </a:lnTo>
                <a:lnTo>
                  <a:pt x="34740" y="21096"/>
                </a:lnTo>
                <a:lnTo>
                  <a:pt x="35859" y="23377"/>
                </a:lnTo>
                <a:lnTo>
                  <a:pt x="36606" y="25745"/>
                </a:lnTo>
                <a:lnTo>
                  <a:pt x="38797" y="27323"/>
                </a:lnTo>
                <a:lnTo>
                  <a:pt x="41952" y="28375"/>
                </a:lnTo>
                <a:lnTo>
                  <a:pt x="45748" y="29077"/>
                </a:lnTo>
                <a:lnTo>
                  <a:pt x="48279" y="30391"/>
                </a:lnTo>
                <a:lnTo>
                  <a:pt x="49966" y="32114"/>
                </a:lnTo>
                <a:lnTo>
                  <a:pt x="51090" y="34109"/>
                </a:lnTo>
                <a:lnTo>
                  <a:pt x="53533" y="36286"/>
                </a:lnTo>
                <a:lnTo>
                  <a:pt x="56856" y="38584"/>
                </a:lnTo>
                <a:lnTo>
                  <a:pt x="60764" y="40962"/>
                </a:lnTo>
                <a:lnTo>
                  <a:pt x="63369" y="43395"/>
                </a:lnTo>
                <a:lnTo>
                  <a:pt x="65106" y="45863"/>
                </a:lnTo>
                <a:lnTo>
                  <a:pt x="67882" y="50864"/>
                </a:lnTo>
                <a:lnTo>
                  <a:pt x="69809" y="53382"/>
                </a:lnTo>
                <a:lnTo>
                  <a:pt x="71939" y="55908"/>
                </a:lnTo>
                <a:lnTo>
                  <a:pt x="74206" y="58439"/>
                </a:lnTo>
                <a:lnTo>
                  <a:pt x="78982" y="63508"/>
                </a:lnTo>
                <a:lnTo>
                  <a:pt x="81442" y="65199"/>
                </a:lnTo>
                <a:lnTo>
                  <a:pt x="83928" y="66326"/>
                </a:lnTo>
                <a:lnTo>
                  <a:pt x="86432" y="67077"/>
                </a:lnTo>
                <a:lnTo>
                  <a:pt x="88948" y="68425"/>
                </a:lnTo>
                <a:lnTo>
                  <a:pt x="91472" y="70170"/>
                </a:lnTo>
                <a:lnTo>
                  <a:pt x="94001" y="72180"/>
                </a:lnTo>
                <a:lnTo>
                  <a:pt x="96534" y="74367"/>
                </a:lnTo>
                <a:lnTo>
                  <a:pt x="99069" y="76671"/>
                </a:lnTo>
                <a:lnTo>
                  <a:pt x="101606" y="79054"/>
                </a:lnTo>
                <a:lnTo>
                  <a:pt x="103298" y="81489"/>
                </a:lnTo>
                <a:lnTo>
                  <a:pt x="105176" y="86453"/>
                </a:lnTo>
                <a:lnTo>
                  <a:pt x="106012" y="91481"/>
                </a:lnTo>
                <a:lnTo>
                  <a:pt x="106383" y="96538"/>
                </a:lnTo>
                <a:lnTo>
                  <a:pt x="106548" y="101608"/>
                </a:lnTo>
                <a:lnTo>
                  <a:pt x="106662" y="114301"/>
                </a:lnTo>
                <a:lnTo>
                  <a:pt x="106677" y="124461"/>
                </a:lnTo>
                <a:lnTo>
                  <a:pt x="105831" y="127000"/>
                </a:lnTo>
                <a:lnTo>
                  <a:pt x="102634" y="132080"/>
                </a:lnTo>
                <a:lnTo>
                  <a:pt x="100596" y="135466"/>
                </a:lnTo>
                <a:lnTo>
                  <a:pt x="98391" y="139418"/>
                </a:lnTo>
                <a:lnTo>
                  <a:pt x="96073" y="143745"/>
                </a:lnTo>
                <a:lnTo>
                  <a:pt x="93682" y="147476"/>
                </a:lnTo>
                <a:lnTo>
                  <a:pt x="91241" y="150811"/>
                </a:lnTo>
                <a:lnTo>
                  <a:pt x="88767" y="153881"/>
                </a:lnTo>
                <a:lnTo>
                  <a:pt x="86272" y="156773"/>
                </a:lnTo>
                <a:lnTo>
                  <a:pt x="83761" y="159549"/>
                </a:lnTo>
                <a:lnTo>
                  <a:pt x="78714" y="164891"/>
                </a:lnTo>
                <a:lnTo>
                  <a:pt x="73648" y="170087"/>
                </a:lnTo>
                <a:lnTo>
                  <a:pt x="71112" y="171811"/>
                </a:lnTo>
                <a:lnTo>
                  <a:pt x="68575" y="172961"/>
                </a:lnTo>
                <a:lnTo>
                  <a:pt x="66037" y="173727"/>
                </a:lnTo>
                <a:lnTo>
                  <a:pt x="63498" y="175085"/>
                </a:lnTo>
                <a:lnTo>
                  <a:pt x="60958" y="176837"/>
                </a:lnTo>
                <a:lnTo>
                  <a:pt x="58419" y="178851"/>
                </a:lnTo>
                <a:lnTo>
                  <a:pt x="55879" y="180194"/>
                </a:lnTo>
                <a:lnTo>
                  <a:pt x="53340" y="181089"/>
                </a:lnTo>
                <a:lnTo>
                  <a:pt x="50800" y="181686"/>
                </a:lnTo>
                <a:lnTo>
                  <a:pt x="48260" y="182084"/>
                </a:lnTo>
                <a:lnTo>
                  <a:pt x="45720" y="182350"/>
                </a:lnTo>
                <a:lnTo>
                  <a:pt x="43180" y="182526"/>
                </a:lnTo>
                <a:lnTo>
                  <a:pt x="41487" y="183491"/>
                </a:lnTo>
                <a:lnTo>
                  <a:pt x="40357" y="184981"/>
                </a:lnTo>
                <a:lnTo>
                  <a:pt x="39605" y="186820"/>
                </a:lnTo>
                <a:lnTo>
                  <a:pt x="38257" y="188047"/>
                </a:lnTo>
                <a:lnTo>
                  <a:pt x="36511" y="188864"/>
                </a:lnTo>
                <a:lnTo>
                  <a:pt x="34501" y="189410"/>
                </a:lnTo>
                <a:lnTo>
                  <a:pt x="32314" y="189773"/>
                </a:lnTo>
                <a:lnTo>
                  <a:pt x="30009" y="190015"/>
                </a:lnTo>
                <a:lnTo>
                  <a:pt x="22860" y="19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637"/>
          <p:cNvSpPr/>
          <p:nvPr/>
        </p:nvSpPr>
        <p:spPr>
          <a:xfrm>
            <a:off x="8595952" y="3238539"/>
            <a:ext cx="708069" cy="723280"/>
          </a:xfrm>
          <a:custGeom>
            <a:avLst/>
            <a:gdLst/>
            <a:ahLst/>
            <a:cxnLst/>
            <a:rect l="0" t="0" r="0" b="0"/>
            <a:pathLst>
              <a:path w="708069" h="723280">
                <a:moveTo>
                  <a:pt x="685209" y="228561"/>
                </a:moveTo>
                <a:lnTo>
                  <a:pt x="696529" y="206767"/>
                </a:lnTo>
                <a:lnTo>
                  <a:pt x="702375" y="198273"/>
                </a:lnTo>
                <a:lnTo>
                  <a:pt x="705538" y="189417"/>
                </a:lnTo>
                <a:lnTo>
                  <a:pt x="707569" y="169935"/>
                </a:lnTo>
                <a:lnTo>
                  <a:pt x="708003" y="150745"/>
                </a:lnTo>
                <a:lnTo>
                  <a:pt x="708068" y="104446"/>
                </a:lnTo>
                <a:lnTo>
                  <a:pt x="705810" y="96916"/>
                </a:lnTo>
                <a:lnTo>
                  <a:pt x="702832" y="88772"/>
                </a:lnTo>
                <a:lnTo>
                  <a:pt x="698661" y="74387"/>
                </a:lnTo>
                <a:lnTo>
                  <a:pt x="695420" y="66059"/>
                </a:lnTo>
                <a:lnTo>
                  <a:pt x="693597" y="56611"/>
                </a:lnTo>
                <a:lnTo>
                  <a:pt x="693170" y="51103"/>
                </a:lnTo>
                <a:lnTo>
                  <a:pt x="692210" y="48449"/>
                </a:lnTo>
                <a:lnTo>
                  <a:pt x="682251" y="31506"/>
                </a:lnTo>
                <a:lnTo>
                  <a:pt x="679004" y="28611"/>
                </a:lnTo>
                <a:lnTo>
                  <a:pt x="675146" y="26681"/>
                </a:lnTo>
                <a:lnTo>
                  <a:pt x="656786" y="19538"/>
                </a:lnTo>
                <a:lnTo>
                  <a:pt x="636853" y="9974"/>
                </a:lnTo>
                <a:lnTo>
                  <a:pt x="626746" y="4976"/>
                </a:lnTo>
                <a:lnTo>
                  <a:pt x="614352" y="2190"/>
                </a:lnTo>
                <a:lnTo>
                  <a:pt x="593094" y="621"/>
                </a:lnTo>
                <a:lnTo>
                  <a:pt x="578229" y="255"/>
                </a:lnTo>
                <a:lnTo>
                  <a:pt x="540388" y="0"/>
                </a:lnTo>
                <a:lnTo>
                  <a:pt x="525171" y="2236"/>
                </a:lnTo>
                <a:lnTo>
                  <a:pt x="509094" y="5205"/>
                </a:lnTo>
                <a:lnTo>
                  <a:pt x="490659" y="6525"/>
                </a:lnTo>
                <a:lnTo>
                  <a:pt x="473436" y="9370"/>
                </a:lnTo>
                <a:lnTo>
                  <a:pt x="456467" y="14302"/>
                </a:lnTo>
                <a:lnTo>
                  <a:pt x="437637" y="22139"/>
                </a:lnTo>
                <a:lnTo>
                  <a:pt x="417978" y="29009"/>
                </a:lnTo>
                <a:lnTo>
                  <a:pt x="397952" y="35731"/>
                </a:lnTo>
                <a:lnTo>
                  <a:pt x="377764" y="44363"/>
                </a:lnTo>
                <a:lnTo>
                  <a:pt x="357502" y="53844"/>
                </a:lnTo>
                <a:lnTo>
                  <a:pt x="338054" y="64549"/>
                </a:lnTo>
                <a:lnTo>
                  <a:pt x="320943" y="77773"/>
                </a:lnTo>
                <a:lnTo>
                  <a:pt x="302614" y="92118"/>
                </a:lnTo>
                <a:lnTo>
                  <a:pt x="283179" y="107806"/>
                </a:lnTo>
                <a:lnTo>
                  <a:pt x="263254" y="126068"/>
                </a:lnTo>
                <a:lnTo>
                  <a:pt x="228950" y="159434"/>
                </a:lnTo>
                <a:lnTo>
                  <a:pt x="196018" y="192086"/>
                </a:lnTo>
                <a:lnTo>
                  <a:pt x="185516" y="203398"/>
                </a:lnTo>
                <a:lnTo>
                  <a:pt x="175126" y="215172"/>
                </a:lnTo>
                <a:lnTo>
                  <a:pt x="164814" y="227255"/>
                </a:lnTo>
                <a:lnTo>
                  <a:pt x="154551" y="240391"/>
                </a:lnTo>
                <a:lnTo>
                  <a:pt x="144324" y="254227"/>
                </a:lnTo>
                <a:lnTo>
                  <a:pt x="134118" y="268532"/>
                </a:lnTo>
                <a:lnTo>
                  <a:pt x="124775" y="282302"/>
                </a:lnTo>
                <a:lnTo>
                  <a:pt x="70675" y="365690"/>
                </a:lnTo>
                <a:lnTo>
                  <a:pt x="53942" y="392518"/>
                </a:lnTo>
                <a:lnTo>
                  <a:pt x="46771" y="405599"/>
                </a:lnTo>
                <a:lnTo>
                  <a:pt x="40295" y="418553"/>
                </a:lnTo>
                <a:lnTo>
                  <a:pt x="34286" y="431423"/>
                </a:lnTo>
                <a:lnTo>
                  <a:pt x="23094" y="457011"/>
                </a:lnTo>
                <a:lnTo>
                  <a:pt x="17739" y="469761"/>
                </a:lnTo>
                <a:lnTo>
                  <a:pt x="13321" y="482494"/>
                </a:lnTo>
                <a:lnTo>
                  <a:pt x="9531" y="495216"/>
                </a:lnTo>
                <a:lnTo>
                  <a:pt x="6156" y="507931"/>
                </a:lnTo>
                <a:lnTo>
                  <a:pt x="3907" y="519794"/>
                </a:lnTo>
                <a:lnTo>
                  <a:pt x="1407" y="542007"/>
                </a:lnTo>
                <a:lnTo>
                  <a:pt x="298" y="563168"/>
                </a:lnTo>
                <a:lnTo>
                  <a:pt x="0" y="573552"/>
                </a:lnTo>
                <a:lnTo>
                  <a:pt x="4187" y="594122"/>
                </a:lnTo>
                <a:lnTo>
                  <a:pt x="16627" y="630876"/>
                </a:lnTo>
                <a:lnTo>
                  <a:pt x="24277" y="646975"/>
                </a:lnTo>
                <a:lnTo>
                  <a:pt x="28687" y="654824"/>
                </a:lnTo>
                <a:lnTo>
                  <a:pt x="40360" y="668060"/>
                </a:lnTo>
                <a:lnTo>
                  <a:pt x="54862" y="679587"/>
                </a:lnTo>
                <a:lnTo>
                  <a:pt x="72597" y="690355"/>
                </a:lnTo>
                <a:lnTo>
                  <a:pt x="91767" y="700785"/>
                </a:lnTo>
                <a:lnTo>
                  <a:pt x="111577" y="710218"/>
                </a:lnTo>
                <a:lnTo>
                  <a:pt x="131669" y="717233"/>
                </a:lnTo>
                <a:lnTo>
                  <a:pt x="142615" y="719443"/>
                </a:lnTo>
                <a:lnTo>
                  <a:pt x="154146" y="720916"/>
                </a:lnTo>
                <a:lnTo>
                  <a:pt x="166067" y="721898"/>
                </a:lnTo>
                <a:lnTo>
                  <a:pt x="177402" y="722552"/>
                </a:lnTo>
                <a:lnTo>
                  <a:pt x="199024" y="723279"/>
                </a:lnTo>
                <a:lnTo>
                  <a:pt x="211227" y="721780"/>
                </a:lnTo>
                <a:lnTo>
                  <a:pt x="224439" y="719087"/>
                </a:lnTo>
                <a:lnTo>
                  <a:pt x="238330" y="715598"/>
                </a:lnTo>
                <a:lnTo>
                  <a:pt x="265050" y="709464"/>
                </a:lnTo>
                <a:lnTo>
                  <a:pt x="278103" y="706643"/>
                </a:lnTo>
                <a:lnTo>
                  <a:pt x="291885" y="703069"/>
                </a:lnTo>
                <a:lnTo>
                  <a:pt x="306153" y="698993"/>
                </a:lnTo>
                <a:lnTo>
                  <a:pt x="335552" y="689949"/>
                </a:lnTo>
                <a:lnTo>
                  <a:pt x="365553" y="680285"/>
                </a:lnTo>
                <a:lnTo>
                  <a:pt x="379817" y="674490"/>
                </a:lnTo>
                <a:lnTo>
                  <a:pt x="393561" y="668087"/>
                </a:lnTo>
                <a:lnTo>
                  <a:pt x="450081" y="639560"/>
                </a:lnTo>
                <a:lnTo>
                  <a:pt x="463264" y="632100"/>
                </a:lnTo>
                <a:lnTo>
                  <a:pt x="475438" y="624587"/>
                </a:lnTo>
                <a:lnTo>
                  <a:pt x="486941" y="617038"/>
                </a:lnTo>
                <a:lnTo>
                  <a:pt x="498844" y="608619"/>
                </a:lnTo>
                <a:lnTo>
                  <a:pt x="543848" y="575289"/>
                </a:lnTo>
                <a:lnTo>
                  <a:pt x="561422" y="562155"/>
                </a:lnTo>
                <a:lnTo>
                  <a:pt x="577698" y="547852"/>
                </a:lnTo>
                <a:lnTo>
                  <a:pt x="597098" y="529564"/>
                </a:lnTo>
                <a:lnTo>
                  <a:pt x="640478" y="486639"/>
                </a:lnTo>
                <a:lnTo>
                  <a:pt x="642689" y="483587"/>
                </a:lnTo>
                <a:lnTo>
                  <a:pt x="648493" y="472603"/>
                </a:lnTo>
                <a:lnTo>
                  <a:pt x="650571" y="469996"/>
                </a:lnTo>
                <a:lnTo>
                  <a:pt x="652881" y="464841"/>
                </a:lnTo>
                <a:lnTo>
                  <a:pt x="653497" y="462281"/>
                </a:lnTo>
                <a:lnTo>
                  <a:pt x="653060" y="459728"/>
                </a:lnTo>
                <a:lnTo>
                  <a:pt x="650318" y="454633"/>
                </a:lnTo>
                <a:lnTo>
                  <a:pt x="648401" y="452936"/>
                </a:lnTo>
                <a:lnTo>
                  <a:pt x="646278" y="451804"/>
                </a:lnTo>
                <a:lnTo>
                  <a:pt x="644015" y="451050"/>
                </a:lnTo>
                <a:lnTo>
                  <a:pt x="641659" y="448853"/>
                </a:lnTo>
                <a:lnTo>
                  <a:pt x="634299" y="439366"/>
                </a:lnTo>
                <a:lnTo>
                  <a:pt x="631795" y="437677"/>
                </a:lnTo>
                <a:lnTo>
                  <a:pt x="629279" y="436552"/>
                </a:lnTo>
                <a:lnTo>
                  <a:pt x="608333" y="420277"/>
                </a:lnTo>
                <a:lnTo>
                  <a:pt x="593768" y="4114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638"/>
          <p:cNvSpPr/>
          <p:nvPr/>
        </p:nvSpPr>
        <p:spPr>
          <a:xfrm>
            <a:off x="8855674" y="1356454"/>
            <a:ext cx="433063" cy="357589"/>
          </a:xfrm>
          <a:custGeom>
            <a:avLst/>
            <a:gdLst/>
            <a:ahLst/>
            <a:cxnLst/>
            <a:rect l="0" t="0" r="0" b="0"/>
            <a:pathLst>
              <a:path w="433063" h="357589">
                <a:moveTo>
                  <a:pt x="257846" y="15146"/>
                </a:moveTo>
                <a:lnTo>
                  <a:pt x="253802" y="11101"/>
                </a:lnTo>
                <a:lnTo>
                  <a:pt x="251762" y="9909"/>
                </a:lnTo>
                <a:lnTo>
                  <a:pt x="247241" y="8585"/>
                </a:lnTo>
                <a:lnTo>
                  <a:pt x="235889" y="7840"/>
                </a:lnTo>
                <a:lnTo>
                  <a:pt x="229892" y="7619"/>
                </a:lnTo>
                <a:lnTo>
                  <a:pt x="228204" y="6741"/>
                </a:lnTo>
                <a:lnTo>
                  <a:pt x="221782" y="2308"/>
                </a:lnTo>
                <a:lnTo>
                  <a:pt x="216982" y="973"/>
                </a:lnTo>
                <a:lnTo>
                  <a:pt x="204477" y="47"/>
                </a:lnTo>
                <a:lnTo>
                  <a:pt x="201947" y="0"/>
                </a:lnTo>
                <a:lnTo>
                  <a:pt x="199412" y="815"/>
                </a:lnTo>
                <a:lnTo>
                  <a:pt x="194340" y="3979"/>
                </a:lnTo>
                <a:lnTo>
                  <a:pt x="182680" y="14565"/>
                </a:lnTo>
                <a:lnTo>
                  <a:pt x="173356" y="21379"/>
                </a:lnTo>
                <a:lnTo>
                  <a:pt x="168500" y="24381"/>
                </a:lnTo>
                <a:lnTo>
                  <a:pt x="158589" y="34491"/>
                </a:lnTo>
                <a:lnTo>
                  <a:pt x="153574" y="40742"/>
                </a:lnTo>
                <a:lnTo>
                  <a:pt x="147691" y="47450"/>
                </a:lnTo>
                <a:lnTo>
                  <a:pt x="141229" y="54462"/>
                </a:lnTo>
                <a:lnTo>
                  <a:pt x="134383" y="61677"/>
                </a:lnTo>
                <a:lnTo>
                  <a:pt x="128123" y="69027"/>
                </a:lnTo>
                <a:lnTo>
                  <a:pt x="122257" y="76467"/>
                </a:lnTo>
                <a:lnTo>
                  <a:pt x="116654" y="83966"/>
                </a:lnTo>
                <a:lnTo>
                  <a:pt x="110377" y="91506"/>
                </a:lnTo>
                <a:lnTo>
                  <a:pt x="103654" y="99073"/>
                </a:lnTo>
                <a:lnTo>
                  <a:pt x="96631" y="106657"/>
                </a:lnTo>
                <a:lnTo>
                  <a:pt x="90257" y="115100"/>
                </a:lnTo>
                <a:lnTo>
                  <a:pt x="84313" y="124116"/>
                </a:lnTo>
                <a:lnTo>
                  <a:pt x="78657" y="133512"/>
                </a:lnTo>
                <a:lnTo>
                  <a:pt x="72347" y="143164"/>
                </a:lnTo>
                <a:lnTo>
                  <a:pt x="65601" y="152984"/>
                </a:lnTo>
                <a:lnTo>
                  <a:pt x="58562" y="162918"/>
                </a:lnTo>
                <a:lnTo>
                  <a:pt x="52178" y="172927"/>
                </a:lnTo>
                <a:lnTo>
                  <a:pt x="46227" y="182987"/>
                </a:lnTo>
                <a:lnTo>
                  <a:pt x="40566" y="193080"/>
                </a:lnTo>
                <a:lnTo>
                  <a:pt x="35100" y="202349"/>
                </a:lnTo>
                <a:lnTo>
                  <a:pt x="24510" y="219421"/>
                </a:lnTo>
                <a:lnTo>
                  <a:pt x="20162" y="227529"/>
                </a:lnTo>
                <a:lnTo>
                  <a:pt x="16417" y="235475"/>
                </a:lnTo>
                <a:lnTo>
                  <a:pt x="13074" y="243312"/>
                </a:lnTo>
                <a:lnTo>
                  <a:pt x="10845" y="251077"/>
                </a:lnTo>
                <a:lnTo>
                  <a:pt x="9359" y="258793"/>
                </a:lnTo>
                <a:lnTo>
                  <a:pt x="8368" y="266477"/>
                </a:lnTo>
                <a:lnTo>
                  <a:pt x="6861" y="274140"/>
                </a:lnTo>
                <a:lnTo>
                  <a:pt x="5010" y="281789"/>
                </a:lnTo>
                <a:lnTo>
                  <a:pt x="2929" y="289428"/>
                </a:lnTo>
                <a:lnTo>
                  <a:pt x="1542" y="296214"/>
                </a:lnTo>
                <a:lnTo>
                  <a:pt x="615" y="302431"/>
                </a:lnTo>
                <a:lnTo>
                  <a:pt x="0" y="308270"/>
                </a:lnTo>
                <a:lnTo>
                  <a:pt x="1282" y="313855"/>
                </a:lnTo>
                <a:lnTo>
                  <a:pt x="7221" y="324577"/>
                </a:lnTo>
                <a:lnTo>
                  <a:pt x="13249" y="332729"/>
                </a:lnTo>
                <a:lnTo>
                  <a:pt x="16042" y="336088"/>
                </a:lnTo>
                <a:lnTo>
                  <a:pt x="23660" y="342078"/>
                </a:lnTo>
                <a:lnTo>
                  <a:pt x="33537" y="347562"/>
                </a:lnTo>
                <a:lnTo>
                  <a:pt x="46393" y="352822"/>
                </a:lnTo>
                <a:lnTo>
                  <a:pt x="53378" y="354563"/>
                </a:lnTo>
                <a:lnTo>
                  <a:pt x="60574" y="355724"/>
                </a:lnTo>
                <a:lnTo>
                  <a:pt x="67911" y="356498"/>
                </a:lnTo>
                <a:lnTo>
                  <a:pt x="75343" y="357014"/>
                </a:lnTo>
                <a:lnTo>
                  <a:pt x="82837" y="357358"/>
                </a:lnTo>
                <a:lnTo>
                  <a:pt x="90374" y="357588"/>
                </a:lnTo>
                <a:lnTo>
                  <a:pt x="98785" y="356894"/>
                </a:lnTo>
                <a:lnTo>
                  <a:pt x="107779" y="355585"/>
                </a:lnTo>
                <a:lnTo>
                  <a:pt x="117160" y="353865"/>
                </a:lnTo>
                <a:lnTo>
                  <a:pt x="126803" y="351872"/>
                </a:lnTo>
                <a:lnTo>
                  <a:pt x="146546" y="347400"/>
                </a:lnTo>
                <a:lnTo>
                  <a:pt x="156553" y="344175"/>
                </a:lnTo>
                <a:lnTo>
                  <a:pt x="166611" y="340332"/>
                </a:lnTo>
                <a:lnTo>
                  <a:pt x="176704" y="336077"/>
                </a:lnTo>
                <a:lnTo>
                  <a:pt x="187665" y="332393"/>
                </a:lnTo>
                <a:lnTo>
                  <a:pt x="199204" y="329091"/>
                </a:lnTo>
                <a:lnTo>
                  <a:pt x="211132" y="326043"/>
                </a:lnTo>
                <a:lnTo>
                  <a:pt x="222470" y="322317"/>
                </a:lnTo>
                <a:lnTo>
                  <a:pt x="233415" y="318140"/>
                </a:lnTo>
                <a:lnTo>
                  <a:pt x="244099" y="313662"/>
                </a:lnTo>
                <a:lnTo>
                  <a:pt x="254609" y="308983"/>
                </a:lnTo>
                <a:lnTo>
                  <a:pt x="275316" y="299269"/>
                </a:lnTo>
                <a:lnTo>
                  <a:pt x="336559" y="269115"/>
                </a:lnTo>
                <a:lnTo>
                  <a:pt x="345881" y="264045"/>
                </a:lnTo>
                <a:lnTo>
                  <a:pt x="354637" y="258972"/>
                </a:lnTo>
                <a:lnTo>
                  <a:pt x="371137" y="248820"/>
                </a:lnTo>
                <a:lnTo>
                  <a:pt x="386939" y="238663"/>
                </a:lnTo>
                <a:lnTo>
                  <a:pt x="400170" y="230763"/>
                </a:lnTo>
                <a:lnTo>
                  <a:pt x="406068" y="227470"/>
                </a:lnTo>
                <a:lnTo>
                  <a:pt x="414880" y="219297"/>
                </a:lnTo>
                <a:lnTo>
                  <a:pt x="421620" y="210867"/>
                </a:lnTo>
                <a:lnTo>
                  <a:pt x="429326" y="201360"/>
                </a:lnTo>
                <a:lnTo>
                  <a:pt x="432608" y="192016"/>
                </a:lnTo>
                <a:lnTo>
                  <a:pt x="433042" y="182329"/>
                </a:lnTo>
                <a:lnTo>
                  <a:pt x="433062" y="179941"/>
                </a:lnTo>
                <a:lnTo>
                  <a:pt x="432230" y="177503"/>
                </a:lnTo>
                <a:lnTo>
                  <a:pt x="429048" y="172536"/>
                </a:lnTo>
                <a:lnTo>
                  <a:pt x="422496" y="164979"/>
                </a:lnTo>
                <a:lnTo>
                  <a:pt x="420106" y="163295"/>
                </a:lnTo>
                <a:lnTo>
                  <a:pt x="412697" y="160078"/>
                </a:lnTo>
                <a:lnTo>
                  <a:pt x="405139" y="154985"/>
                </a:lnTo>
                <a:lnTo>
                  <a:pt x="392743" y="150577"/>
                </a:lnTo>
                <a:lnTo>
                  <a:pt x="388418" y="148614"/>
                </a:lnTo>
                <a:lnTo>
                  <a:pt x="379095" y="146432"/>
                </a:lnTo>
                <a:lnTo>
                  <a:pt x="369309" y="145462"/>
                </a:lnTo>
                <a:lnTo>
                  <a:pt x="359313" y="145031"/>
                </a:lnTo>
                <a:lnTo>
                  <a:pt x="348212" y="144788"/>
                </a:lnTo>
                <a:lnTo>
                  <a:pt x="326427" y="1446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639"/>
          <p:cNvSpPr/>
          <p:nvPr/>
        </p:nvSpPr>
        <p:spPr>
          <a:xfrm>
            <a:off x="9288780" y="1395612"/>
            <a:ext cx="190501" cy="250309"/>
          </a:xfrm>
          <a:custGeom>
            <a:avLst/>
            <a:gdLst/>
            <a:ahLst/>
            <a:cxnLst/>
            <a:rect l="0" t="0" r="0" b="0"/>
            <a:pathLst>
              <a:path w="190501" h="250309">
                <a:moveTo>
                  <a:pt x="190500" y="14088"/>
                </a:moveTo>
                <a:lnTo>
                  <a:pt x="190500" y="7527"/>
                </a:lnTo>
                <a:lnTo>
                  <a:pt x="185263" y="1440"/>
                </a:lnTo>
                <a:lnTo>
                  <a:pt x="183939" y="0"/>
                </a:lnTo>
                <a:lnTo>
                  <a:pt x="183586" y="463"/>
                </a:lnTo>
                <a:lnTo>
                  <a:pt x="183194" y="3235"/>
                </a:lnTo>
                <a:lnTo>
                  <a:pt x="182243" y="5159"/>
                </a:lnTo>
                <a:lnTo>
                  <a:pt x="176859" y="12760"/>
                </a:lnTo>
                <a:lnTo>
                  <a:pt x="174632" y="16589"/>
                </a:lnTo>
                <a:lnTo>
                  <a:pt x="172302" y="20835"/>
                </a:lnTo>
                <a:lnTo>
                  <a:pt x="168207" y="25360"/>
                </a:lnTo>
                <a:lnTo>
                  <a:pt x="162938" y="30069"/>
                </a:lnTo>
                <a:lnTo>
                  <a:pt x="156887" y="34902"/>
                </a:lnTo>
                <a:lnTo>
                  <a:pt x="151158" y="40664"/>
                </a:lnTo>
                <a:lnTo>
                  <a:pt x="145646" y="47045"/>
                </a:lnTo>
                <a:lnTo>
                  <a:pt x="134157" y="61756"/>
                </a:lnTo>
                <a:lnTo>
                  <a:pt x="120585" y="79583"/>
                </a:lnTo>
                <a:lnTo>
                  <a:pt x="108344" y="96537"/>
                </a:lnTo>
                <a:lnTo>
                  <a:pt x="96412" y="113385"/>
                </a:lnTo>
                <a:lnTo>
                  <a:pt x="53955" y="170965"/>
                </a:lnTo>
                <a:lnTo>
                  <a:pt x="42043" y="187951"/>
                </a:lnTo>
                <a:lnTo>
                  <a:pt x="25816" y="211794"/>
                </a:lnTo>
                <a:lnTo>
                  <a:pt x="21443" y="218706"/>
                </a:lnTo>
                <a:lnTo>
                  <a:pt x="17684" y="225006"/>
                </a:lnTo>
                <a:lnTo>
                  <a:pt x="14330" y="230900"/>
                </a:lnTo>
                <a:lnTo>
                  <a:pt x="11245" y="235676"/>
                </a:lnTo>
                <a:lnTo>
                  <a:pt x="5564" y="243240"/>
                </a:lnTo>
                <a:lnTo>
                  <a:pt x="0" y="2503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494520" y="1379222"/>
            <a:ext cx="7528" cy="7619"/>
          </a:xfrm>
          <a:custGeom>
            <a:avLst/>
            <a:gdLst/>
            <a:ahLst/>
            <a:cxnLst/>
            <a:rect l="0" t="0" r="0" b="0"/>
            <a:pathLst>
              <a:path w="7528" h="7619">
                <a:moveTo>
                  <a:pt x="0" y="7618"/>
                </a:moveTo>
                <a:lnTo>
                  <a:pt x="0" y="3573"/>
                </a:lnTo>
                <a:lnTo>
                  <a:pt x="847" y="2381"/>
                </a:lnTo>
                <a:lnTo>
                  <a:pt x="2258" y="1587"/>
                </a:lnTo>
                <a:lnTo>
                  <a:pt x="7527" y="25"/>
                </a:lnTo>
                <a:lnTo>
                  <a:pt x="1052" y="0"/>
                </a:lnTo>
                <a:lnTo>
                  <a:pt x="701" y="846"/>
                </a:lnTo>
                <a:lnTo>
                  <a:pt x="468" y="2257"/>
                </a:lnTo>
                <a:lnTo>
                  <a:pt x="312" y="4044"/>
                </a:lnTo>
                <a:lnTo>
                  <a:pt x="1054" y="5235"/>
                </a:lnTo>
                <a:lnTo>
                  <a:pt x="2396" y="60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641"/>
          <p:cNvSpPr/>
          <p:nvPr/>
        </p:nvSpPr>
        <p:spPr>
          <a:xfrm>
            <a:off x="1996440" y="68581"/>
            <a:ext cx="6987438" cy="1661067"/>
          </a:xfrm>
          <a:custGeom>
            <a:avLst/>
            <a:gdLst/>
            <a:ahLst/>
            <a:cxnLst/>
            <a:rect l="0" t="0" r="0" b="0"/>
            <a:pathLst>
              <a:path w="6987438" h="1661067">
                <a:moveTo>
                  <a:pt x="6941821" y="876299"/>
                </a:moveTo>
                <a:lnTo>
                  <a:pt x="6941821" y="839730"/>
                </a:lnTo>
                <a:lnTo>
                  <a:pt x="6944079" y="830130"/>
                </a:lnTo>
                <a:lnTo>
                  <a:pt x="6955001" y="800060"/>
                </a:lnTo>
                <a:lnTo>
                  <a:pt x="6956992" y="789922"/>
                </a:lnTo>
                <a:lnTo>
                  <a:pt x="6962025" y="774694"/>
                </a:lnTo>
                <a:lnTo>
                  <a:pt x="6964740" y="760304"/>
                </a:lnTo>
                <a:lnTo>
                  <a:pt x="6976762" y="735893"/>
                </a:lnTo>
                <a:lnTo>
                  <a:pt x="6981554" y="716140"/>
                </a:lnTo>
                <a:lnTo>
                  <a:pt x="6984880" y="706057"/>
                </a:lnTo>
                <a:lnTo>
                  <a:pt x="6987306" y="676480"/>
                </a:lnTo>
                <a:lnTo>
                  <a:pt x="6987437" y="669522"/>
                </a:lnTo>
                <a:lnTo>
                  <a:pt x="6985237" y="661349"/>
                </a:lnTo>
                <a:lnTo>
                  <a:pt x="6982283" y="652073"/>
                </a:lnTo>
                <a:lnTo>
                  <a:pt x="6979773" y="637330"/>
                </a:lnTo>
                <a:lnTo>
                  <a:pt x="6969407" y="612112"/>
                </a:lnTo>
                <a:lnTo>
                  <a:pt x="6957991" y="596891"/>
                </a:lnTo>
                <a:lnTo>
                  <a:pt x="6908771" y="546099"/>
                </a:lnTo>
                <a:lnTo>
                  <a:pt x="6891859" y="530859"/>
                </a:lnTo>
                <a:lnTo>
                  <a:pt x="6810104" y="480059"/>
                </a:lnTo>
                <a:lnTo>
                  <a:pt x="6730068" y="431659"/>
                </a:lnTo>
                <a:lnTo>
                  <a:pt x="6650538" y="388969"/>
                </a:lnTo>
                <a:lnTo>
                  <a:pt x="6500789" y="329036"/>
                </a:lnTo>
                <a:lnTo>
                  <a:pt x="6323884" y="280165"/>
                </a:lnTo>
                <a:lnTo>
                  <a:pt x="6126276" y="230704"/>
                </a:lnTo>
                <a:lnTo>
                  <a:pt x="5903380" y="184624"/>
                </a:lnTo>
                <a:lnTo>
                  <a:pt x="5702264" y="146158"/>
                </a:lnTo>
                <a:lnTo>
                  <a:pt x="5512081" y="111691"/>
                </a:lnTo>
                <a:lnTo>
                  <a:pt x="5311846" y="77677"/>
                </a:lnTo>
                <a:lnTo>
                  <a:pt x="5077316" y="48826"/>
                </a:lnTo>
                <a:lnTo>
                  <a:pt x="4881529" y="27961"/>
                </a:lnTo>
                <a:lnTo>
                  <a:pt x="4672635" y="13651"/>
                </a:lnTo>
                <a:lnTo>
                  <a:pt x="4461837" y="2618"/>
                </a:lnTo>
                <a:lnTo>
                  <a:pt x="4245784" y="101"/>
                </a:lnTo>
                <a:lnTo>
                  <a:pt x="3911592" y="0"/>
                </a:lnTo>
                <a:lnTo>
                  <a:pt x="3710783" y="6913"/>
                </a:lnTo>
                <a:lnTo>
                  <a:pt x="3484973" y="14152"/>
                </a:lnTo>
                <a:lnTo>
                  <a:pt x="3284069" y="22936"/>
                </a:lnTo>
                <a:lnTo>
                  <a:pt x="3030282" y="35487"/>
                </a:lnTo>
                <a:lnTo>
                  <a:pt x="2834644" y="46235"/>
                </a:lnTo>
                <a:lnTo>
                  <a:pt x="2559285" y="71128"/>
                </a:lnTo>
                <a:lnTo>
                  <a:pt x="2354639" y="84290"/>
                </a:lnTo>
                <a:lnTo>
                  <a:pt x="2104627" y="109227"/>
                </a:lnTo>
                <a:lnTo>
                  <a:pt x="1636491" y="162245"/>
                </a:lnTo>
                <a:lnTo>
                  <a:pt x="1297191" y="205739"/>
                </a:lnTo>
                <a:lnTo>
                  <a:pt x="1036993" y="236690"/>
                </a:lnTo>
                <a:lnTo>
                  <a:pt x="821122" y="272627"/>
                </a:lnTo>
                <a:lnTo>
                  <a:pt x="619829" y="314067"/>
                </a:lnTo>
                <a:lnTo>
                  <a:pt x="469416" y="363081"/>
                </a:lnTo>
                <a:lnTo>
                  <a:pt x="420350" y="386133"/>
                </a:lnTo>
                <a:lnTo>
                  <a:pt x="394731" y="402114"/>
                </a:lnTo>
                <a:lnTo>
                  <a:pt x="381176" y="409010"/>
                </a:lnTo>
                <a:lnTo>
                  <a:pt x="318368" y="447818"/>
                </a:lnTo>
                <a:lnTo>
                  <a:pt x="299172" y="469187"/>
                </a:lnTo>
                <a:lnTo>
                  <a:pt x="286952" y="478155"/>
                </a:lnTo>
                <a:lnTo>
                  <a:pt x="277592" y="491160"/>
                </a:lnTo>
                <a:lnTo>
                  <a:pt x="268610" y="505738"/>
                </a:lnTo>
                <a:lnTo>
                  <a:pt x="247105" y="531574"/>
                </a:lnTo>
                <a:lnTo>
                  <a:pt x="210822" y="607040"/>
                </a:lnTo>
                <a:lnTo>
                  <a:pt x="190500" y="654848"/>
                </a:lnTo>
                <a:lnTo>
                  <a:pt x="157794" y="720723"/>
                </a:lnTo>
                <a:lnTo>
                  <a:pt x="154797" y="733494"/>
                </a:lnTo>
                <a:lnTo>
                  <a:pt x="152619" y="746790"/>
                </a:lnTo>
                <a:lnTo>
                  <a:pt x="139282" y="786970"/>
                </a:lnTo>
                <a:lnTo>
                  <a:pt x="137257" y="800191"/>
                </a:lnTo>
                <a:lnTo>
                  <a:pt x="124035" y="846345"/>
                </a:lnTo>
                <a:lnTo>
                  <a:pt x="122013" y="860446"/>
                </a:lnTo>
                <a:lnTo>
                  <a:pt x="108794" y="907264"/>
                </a:lnTo>
                <a:lnTo>
                  <a:pt x="105049" y="929783"/>
                </a:lnTo>
                <a:lnTo>
                  <a:pt x="92850" y="978942"/>
                </a:lnTo>
                <a:lnTo>
                  <a:pt x="79372" y="1028909"/>
                </a:lnTo>
                <a:lnTo>
                  <a:pt x="72572" y="1074917"/>
                </a:lnTo>
                <a:lnTo>
                  <a:pt x="60817" y="1119201"/>
                </a:lnTo>
                <a:lnTo>
                  <a:pt x="56663" y="1134962"/>
                </a:lnTo>
                <a:lnTo>
                  <a:pt x="51739" y="1163519"/>
                </a:lnTo>
                <a:lnTo>
                  <a:pt x="48395" y="1175826"/>
                </a:lnTo>
                <a:lnTo>
                  <a:pt x="43991" y="1202165"/>
                </a:lnTo>
                <a:lnTo>
                  <a:pt x="40718" y="1214169"/>
                </a:lnTo>
                <a:lnTo>
                  <a:pt x="36360" y="1240313"/>
                </a:lnTo>
                <a:lnTo>
                  <a:pt x="33093" y="1251443"/>
                </a:lnTo>
                <a:lnTo>
                  <a:pt x="26779" y="1281562"/>
                </a:lnTo>
                <a:lnTo>
                  <a:pt x="17345" y="1310155"/>
                </a:lnTo>
                <a:lnTo>
                  <a:pt x="15322" y="1356497"/>
                </a:lnTo>
                <a:lnTo>
                  <a:pt x="15243" y="1406006"/>
                </a:lnTo>
                <a:lnTo>
                  <a:pt x="8091" y="1454904"/>
                </a:lnTo>
                <a:lnTo>
                  <a:pt x="7638" y="1502953"/>
                </a:lnTo>
                <a:lnTo>
                  <a:pt x="7621" y="1537730"/>
                </a:lnTo>
                <a:lnTo>
                  <a:pt x="5363" y="1547317"/>
                </a:lnTo>
                <a:lnTo>
                  <a:pt x="1589" y="1559977"/>
                </a:lnTo>
                <a:lnTo>
                  <a:pt x="93" y="1579755"/>
                </a:lnTo>
                <a:lnTo>
                  <a:pt x="0" y="1622715"/>
                </a:lnTo>
                <a:lnTo>
                  <a:pt x="6561" y="1629590"/>
                </a:lnTo>
                <a:lnTo>
                  <a:pt x="7149" y="1632453"/>
                </a:lnTo>
                <a:lnTo>
                  <a:pt x="7527" y="1637145"/>
                </a:lnTo>
                <a:lnTo>
                  <a:pt x="5321" y="1640044"/>
                </a:lnTo>
                <a:lnTo>
                  <a:pt x="312" y="1645575"/>
                </a:lnTo>
                <a:lnTo>
                  <a:pt x="0" y="1661066"/>
                </a:lnTo>
                <a:lnTo>
                  <a:pt x="0" y="1654590"/>
                </a:lnTo>
                <a:lnTo>
                  <a:pt x="847" y="1654240"/>
                </a:lnTo>
                <a:lnTo>
                  <a:pt x="6561" y="1653632"/>
                </a:lnTo>
                <a:lnTo>
                  <a:pt x="13494" y="1648321"/>
                </a:lnTo>
                <a:lnTo>
                  <a:pt x="20555" y="1645784"/>
                </a:lnTo>
                <a:lnTo>
                  <a:pt x="25505" y="1642190"/>
                </a:lnTo>
                <a:lnTo>
                  <a:pt x="27163" y="1640047"/>
                </a:lnTo>
                <a:lnTo>
                  <a:pt x="28269" y="1637771"/>
                </a:lnTo>
                <a:lnTo>
                  <a:pt x="29006" y="1635407"/>
                </a:lnTo>
                <a:lnTo>
                  <a:pt x="30344" y="1633831"/>
                </a:lnTo>
                <a:lnTo>
                  <a:pt x="32082" y="1632780"/>
                </a:lnTo>
                <a:lnTo>
                  <a:pt x="34088" y="1632080"/>
                </a:lnTo>
                <a:lnTo>
                  <a:pt x="35426" y="1630766"/>
                </a:lnTo>
                <a:lnTo>
                  <a:pt x="36317" y="1629044"/>
                </a:lnTo>
                <a:lnTo>
                  <a:pt x="36911" y="1627049"/>
                </a:lnTo>
                <a:lnTo>
                  <a:pt x="38154" y="1625719"/>
                </a:lnTo>
                <a:lnTo>
                  <a:pt x="39829" y="1624832"/>
                </a:lnTo>
                <a:lnTo>
                  <a:pt x="41793" y="1624241"/>
                </a:lnTo>
                <a:lnTo>
                  <a:pt x="46232" y="1621327"/>
                </a:lnTo>
                <a:lnTo>
                  <a:pt x="53217" y="1615541"/>
                </a:lnTo>
                <a:lnTo>
                  <a:pt x="53340" y="16078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642"/>
          <p:cNvSpPr/>
          <p:nvPr/>
        </p:nvSpPr>
        <p:spPr>
          <a:xfrm>
            <a:off x="2057400" y="1638300"/>
            <a:ext cx="45693" cy="53341"/>
          </a:xfrm>
          <a:custGeom>
            <a:avLst/>
            <a:gdLst/>
            <a:ahLst/>
            <a:cxnLst/>
            <a:rect l="0" t="0" r="0" b="0"/>
            <a:pathLst>
              <a:path w="45693" h="53341">
                <a:moveTo>
                  <a:pt x="0" y="0"/>
                </a:moveTo>
                <a:lnTo>
                  <a:pt x="18969" y="0"/>
                </a:lnTo>
                <a:lnTo>
                  <a:pt x="21113" y="847"/>
                </a:lnTo>
                <a:lnTo>
                  <a:pt x="23388" y="2258"/>
                </a:lnTo>
                <a:lnTo>
                  <a:pt x="25752" y="4045"/>
                </a:lnTo>
                <a:lnTo>
                  <a:pt x="28175" y="5237"/>
                </a:lnTo>
                <a:lnTo>
                  <a:pt x="30637" y="6031"/>
                </a:lnTo>
                <a:lnTo>
                  <a:pt x="37970" y="7593"/>
                </a:lnTo>
                <a:lnTo>
                  <a:pt x="40300" y="9866"/>
                </a:lnTo>
                <a:lnTo>
                  <a:pt x="45403" y="14926"/>
                </a:lnTo>
                <a:lnTo>
                  <a:pt x="45509" y="15877"/>
                </a:lnTo>
                <a:lnTo>
                  <a:pt x="45579" y="17358"/>
                </a:lnTo>
                <a:lnTo>
                  <a:pt x="45657" y="21261"/>
                </a:lnTo>
                <a:lnTo>
                  <a:pt x="45692" y="25819"/>
                </a:lnTo>
                <a:lnTo>
                  <a:pt x="44854" y="29912"/>
                </a:lnTo>
                <a:lnTo>
                  <a:pt x="43450" y="35182"/>
                </a:lnTo>
                <a:lnTo>
                  <a:pt x="38100" y="53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643"/>
          <p:cNvSpPr/>
          <p:nvPr/>
        </p:nvSpPr>
        <p:spPr>
          <a:xfrm>
            <a:off x="8596905" y="3269073"/>
            <a:ext cx="211816" cy="128285"/>
          </a:xfrm>
          <a:custGeom>
            <a:avLst/>
            <a:gdLst/>
            <a:ahLst/>
            <a:cxnLst/>
            <a:rect l="0" t="0" r="0" b="0"/>
            <a:pathLst>
              <a:path w="211816" h="128285">
                <a:moveTo>
                  <a:pt x="211815" y="7527"/>
                </a:moveTo>
                <a:lnTo>
                  <a:pt x="207770" y="7527"/>
                </a:lnTo>
                <a:lnTo>
                  <a:pt x="205732" y="6681"/>
                </a:lnTo>
                <a:lnTo>
                  <a:pt x="201210" y="3482"/>
                </a:lnTo>
                <a:lnTo>
                  <a:pt x="197948" y="966"/>
                </a:lnTo>
                <a:lnTo>
                  <a:pt x="194927" y="378"/>
                </a:lnTo>
                <a:lnTo>
                  <a:pt x="189917" y="116"/>
                </a:lnTo>
                <a:lnTo>
                  <a:pt x="182045" y="0"/>
                </a:lnTo>
                <a:lnTo>
                  <a:pt x="178422" y="816"/>
                </a:lnTo>
                <a:lnTo>
                  <a:pt x="172139" y="3980"/>
                </a:lnTo>
                <a:lnTo>
                  <a:pt x="168431" y="6009"/>
                </a:lnTo>
                <a:lnTo>
                  <a:pt x="155122" y="12910"/>
                </a:lnTo>
                <a:lnTo>
                  <a:pt x="145414" y="17822"/>
                </a:lnTo>
                <a:lnTo>
                  <a:pt x="138760" y="20317"/>
                </a:lnTo>
                <a:lnTo>
                  <a:pt x="130938" y="22827"/>
                </a:lnTo>
                <a:lnTo>
                  <a:pt x="122338" y="25347"/>
                </a:lnTo>
                <a:lnTo>
                  <a:pt x="114910" y="27874"/>
                </a:lnTo>
                <a:lnTo>
                  <a:pt x="108264" y="30405"/>
                </a:lnTo>
                <a:lnTo>
                  <a:pt x="102142" y="32939"/>
                </a:lnTo>
                <a:lnTo>
                  <a:pt x="95519" y="36322"/>
                </a:lnTo>
                <a:lnTo>
                  <a:pt x="88565" y="40270"/>
                </a:lnTo>
                <a:lnTo>
                  <a:pt x="81389" y="44596"/>
                </a:lnTo>
                <a:lnTo>
                  <a:pt x="74911" y="48326"/>
                </a:lnTo>
                <a:lnTo>
                  <a:pt x="63197" y="54729"/>
                </a:lnTo>
                <a:lnTo>
                  <a:pt x="57704" y="58468"/>
                </a:lnTo>
                <a:lnTo>
                  <a:pt x="52348" y="62655"/>
                </a:lnTo>
                <a:lnTo>
                  <a:pt x="47084" y="67138"/>
                </a:lnTo>
                <a:lnTo>
                  <a:pt x="41880" y="70975"/>
                </a:lnTo>
                <a:lnTo>
                  <a:pt x="36718" y="74379"/>
                </a:lnTo>
                <a:lnTo>
                  <a:pt x="31584" y="77495"/>
                </a:lnTo>
                <a:lnTo>
                  <a:pt x="27314" y="80419"/>
                </a:lnTo>
                <a:lnTo>
                  <a:pt x="23621" y="83215"/>
                </a:lnTo>
                <a:lnTo>
                  <a:pt x="20312" y="85926"/>
                </a:lnTo>
                <a:lnTo>
                  <a:pt x="17260" y="88579"/>
                </a:lnTo>
                <a:lnTo>
                  <a:pt x="14379" y="91196"/>
                </a:lnTo>
                <a:lnTo>
                  <a:pt x="8918" y="96360"/>
                </a:lnTo>
                <a:lnTo>
                  <a:pt x="3671" y="101477"/>
                </a:lnTo>
                <a:lnTo>
                  <a:pt x="1933" y="104027"/>
                </a:lnTo>
                <a:lnTo>
                  <a:pt x="773" y="106574"/>
                </a:lnTo>
                <a:lnTo>
                  <a:pt x="0" y="109118"/>
                </a:lnTo>
                <a:lnTo>
                  <a:pt x="332" y="110814"/>
                </a:lnTo>
                <a:lnTo>
                  <a:pt x="1399" y="111945"/>
                </a:lnTo>
                <a:lnTo>
                  <a:pt x="2958" y="112699"/>
                </a:lnTo>
                <a:lnTo>
                  <a:pt x="6948" y="115795"/>
                </a:lnTo>
                <a:lnTo>
                  <a:pt x="9197" y="117806"/>
                </a:lnTo>
                <a:lnTo>
                  <a:pt x="11542" y="119146"/>
                </a:lnTo>
                <a:lnTo>
                  <a:pt x="16407" y="120636"/>
                </a:lnTo>
                <a:lnTo>
                  <a:pt x="21392" y="123556"/>
                </a:lnTo>
                <a:lnTo>
                  <a:pt x="23906" y="125519"/>
                </a:lnTo>
                <a:lnTo>
                  <a:pt x="27276" y="126829"/>
                </a:lnTo>
                <a:lnTo>
                  <a:pt x="31216" y="127701"/>
                </a:lnTo>
                <a:lnTo>
                  <a:pt x="35536" y="128284"/>
                </a:lnTo>
                <a:lnTo>
                  <a:pt x="40955" y="127825"/>
                </a:lnTo>
                <a:lnTo>
                  <a:pt x="47109" y="126672"/>
                </a:lnTo>
                <a:lnTo>
                  <a:pt x="53751" y="125057"/>
                </a:lnTo>
                <a:lnTo>
                  <a:pt x="59872" y="123980"/>
                </a:lnTo>
                <a:lnTo>
                  <a:pt x="65648" y="123263"/>
                </a:lnTo>
                <a:lnTo>
                  <a:pt x="71190" y="122784"/>
                </a:lnTo>
                <a:lnTo>
                  <a:pt x="77424" y="121618"/>
                </a:lnTo>
                <a:lnTo>
                  <a:pt x="84122" y="119995"/>
                </a:lnTo>
                <a:lnTo>
                  <a:pt x="91126" y="118066"/>
                </a:lnTo>
                <a:lnTo>
                  <a:pt x="105682" y="113664"/>
                </a:lnTo>
                <a:lnTo>
                  <a:pt x="135723" y="103940"/>
                </a:lnTo>
                <a:lnTo>
                  <a:pt x="142461" y="100589"/>
                </a:lnTo>
                <a:lnTo>
                  <a:pt x="148646" y="96661"/>
                </a:lnTo>
                <a:lnTo>
                  <a:pt x="154462" y="92350"/>
                </a:lnTo>
                <a:lnTo>
                  <a:pt x="160033" y="88629"/>
                </a:lnTo>
                <a:lnTo>
                  <a:pt x="165441" y="85302"/>
                </a:lnTo>
                <a:lnTo>
                  <a:pt x="170739" y="82237"/>
                </a:lnTo>
                <a:lnTo>
                  <a:pt x="175118" y="79347"/>
                </a:lnTo>
                <a:lnTo>
                  <a:pt x="178883" y="76574"/>
                </a:lnTo>
                <a:lnTo>
                  <a:pt x="182241" y="73878"/>
                </a:lnTo>
                <a:lnTo>
                  <a:pt x="186172" y="71234"/>
                </a:lnTo>
                <a:lnTo>
                  <a:pt x="190487" y="68626"/>
                </a:lnTo>
                <a:lnTo>
                  <a:pt x="195057" y="66039"/>
                </a:lnTo>
                <a:lnTo>
                  <a:pt x="198103" y="62622"/>
                </a:lnTo>
                <a:lnTo>
                  <a:pt x="200132" y="58650"/>
                </a:lnTo>
                <a:lnTo>
                  <a:pt x="203393" y="48200"/>
                </a:lnTo>
                <a:lnTo>
                  <a:pt x="203660" y="45649"/>
                </a:lnTo>
                <a:lnTo>
                  <a:pt x="203839" y="42255"/>
                </a:lnTo>
                <a:lnTo>
                  <a:pt x="204125" y="32731"/>
                </a:lnTo>
                <a:lnTo>
                  <a:pt x="203301" y="31103"/>
                </a:lnTo>
                <a:lnTo>
                  <a:pt x="201906" y="29171"/>
                </a:lnTo>
                <a:lnTo>
                  <a:pt x="200129" y="27037"/>
                </a:lnTo>
                <a:lnTo>
                  <a:pt x="198098" y="25613"/>
                </a:lnTo>
                <a:lnTo>
                  <a:pt x="193583" y="24032"/>
                </a:lnTo>
                <a:lnTo>
                  <a:pt x="188754" y="23330"/>
                </a:lnTo>
                <a:lnTo>
                  <a:pt x="183787" y="23017"/>
                </a:lnTo>
                <a:lnTo>
                  <a:pt x="178756" y="22878"/>
                </a:lnTo>
                <a:lnTo>
                  <a:pt x="175383" y="23688"/>
                </a:lnTo>
                <a:lnTo>
                  <a:pt x="171440" y="25074"/>
                </a:lnTo>
                <a:lnTo>
                  <a:pt x="167119" y="26845"/>
                </a:lnTo>
                <a:lnTo>
                  <a:pt x="163390" y="28873"/>
                </a:lnTo>
                <a:lnTo>
                  <a:pt x="160058" y="31071"/>
                </a:lnTo>
                <a:lnTo>
                  <a:pt x="156991" y="33382"/>
                </a:lnTo>
                <a:lnTo>
                  <a:pt x="153252" y="35771"/>
                </a:lnTo>
                <a:lnTo>
                  <a:pt x="149066" y="38210"/>
                </a:lnTo>
                <a:lnTo>
                  <a:pt x="144583" y="40682"/>
                </a:lnTo>
                <a:lnTo>
                  <a:pt x="135084" y="45687"/>
                </a:lnTo>
                <a:lnTo>
                  <a:pt x="130182" y="48207"/>
                </a:lnTo>
                <a:lnTo>
                  <a:pt x="125219" y="49887"/>
                </a:lnTo>
                <a:lnTo>
                  <a:pt x="120219" y="51007"/>
                </a:lnTo>
                <a:lnTo>
                  <a:pt x="115190" y="51754"/>
                </a:lnTo>
                <a:lnTo>
                  <a:pt x="111839" y="53098"/>
                </a:lnTo>
                <a:lnTo>
                  <a:pt x="109604" y="54841"/>
                </a:lnTo>
                <a:lnTo>
                  <a:pt x="105135" y="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644"/>
          <p:cNvSpPr/>
          <p:nvPr/>
        </p:nvSpPr>
        <p:spPr>
          <a:xfrm>
            <a:off x="2217454" y="1013460"/>
            <a:ext cx="114267" cy="228457"/>
          </a:xfrm>
          <a:custGeom>
            <a:avLst/>
            <a:gdLst/>
            <a:ahLst/>
            <a:cxnLst/>
            <a:rect l="0" t="0" r="0" b="0"/>
            <a:pathLst>
              <a:path w="114267" h="228457">
                <a:moveTo>
                  <a:pt x="114266" y="0"/>
                </a:moveTo>
                <a:lnTo>
                  <a:pt x="114266" y="4045"/>
                </a:lnTo>
                <a:lnTo>
                  <a:pt x="113419" y="5237"/>
                </a:lnTo>
                <a:lnTo>
                  <a:pt x="112008" y="6031"/>
                </a:lnTo>
                <a:lnTo>
                  <a:pt x="107705" y="7306"/>
                </a:lnTo>
                <a:lnTo>
                  <a:pt x="105659" y="8258"/>
                </a:lnTo>
                <a:lnTo>
                  <a:pt x="98869" y="11572"/>
                </a:lnTo>
                <a:lnTo>
                  <a:pt x="96382" y="13642"/>
                </a:lnTo>
                <a:lnTo>
                  <a:pt x="94723" y="15868"/>
                </a:lnTo>
                <a:lnTo>
                  <a:pt x="93618" y="18199"/>
                </a:lnTo>
                <a:lnTo>
                  <a:pt x="91187" y="21446"/>
                </a:lnTo>
                <a:lnTo>
                  <a:pt x="87873" y="25304"/>
                </a:lnTo>
                <a:lnTo>
                  <a:pt x="83971" y="29569"/>
                </a:lnTo>
                <a:lnTo>
                  <a:pt x="80523" y="34106"/>
                </a:lnTo>
                <a:lnTo>
                  <a:pt x="77377" y="38824"/>
                </a:lnTo>
                <a:lnTo>
                  <a:pt x="74433" y="43663"/>
                </a:lnTo>
                <a:lnTo>
                  <a:pt x="70777" y="48582"/>
                </a:lnTo>
                <a:lnTo>
                  <a:pt x="66647" y="53555"/>
                </a:lnTo>
                <a:lnTo>
                  <a:pt x="62200" y="58563"/>
                </a:lnTo>
                <a:lnTo>
                  <a:pt x="58388" y="64442"/>
                </a:lnTo>
                <a:lnTo>
                  <a:pt x="55001" y="70901"/>
                </a:lnTo>
                <a:lnTo>
                  <a:pt x="51896" y="77748"/>
                </a:lnTo>
                <a:lnTo>
                  <a:pt x="48133" y="84005"/>
                </a:lnTo>
                <a:lnTo>
                  <a:pt x="43930" y="89870"/>
                </a:lnTo>
                <a:lnTo>
                  <a:pt x="39435" y="95474"/>
                </a:lnTo>
                <a:lnTo>
                  <a:pt x="35593" y="101749"/>
                </a:lnTo>
                <a:lnTo>
                  <a:pt x="32183" y="108473"/>
                </a:lnTo>
                <a:lnTo>
                  <a:pt x="29064" y="115495"/>
                </a:lnTo>
                <a:lnTo>
                  <a:pt x="25292" y="122717"/>
                </a:lnTo>
                <a:lnTo>
                  <a:pt x="21083" y="130071"/>
                </a:lnTo>
                <a:lnTo>
                  <a:pt x="16584" y="137514"/>
                </a:lnTo>
                <a:lnTo>
                  <a:pt x="13585" y="144170"/>
                </a:lnTo>
                <a:lnTo>
                  <a:pt x="11585" y="150300"/>
                </a:lnTo>
                <a:lnTo>
                  <a:pt x="10252" y="156080"/>
                </a:lnTo>
                <a:lnTo>
                  <a:pt x="8517" y="161627"/>
                </a:lnTo>
                <a:lnTo>
                  <a:pt x="6513" y="167018"/>
                </a:lnTo>
                <a:lnTo>
                  <a:pt x="4331" y="172305"/>
                </a:lnTo>
                <a:lnTo>
                  <a:pt x="2876" y="177524"/>
                </a:lnTo>
                <a:lnTo>
                  <a:pt x="1906" y="182696"/>
                </a:lnTo>
                <a:lnTo>
                  <a:pt x="1259" y="187837"/>
                </a:lnTo>
                <a:lnTo>
                  <a:pt x="828" y="192958"/>
                </a:lnTo>
                <a:lnTo>
                  <a:pt x="541" y="198066"/>
                </a:lnTo>
                <a:lnTo>
                  <a:pt x="221" y="207409"/>
                </a:lnTo>
                <a:lnTo>
                  <a:pt x="42" y="217430"/>
                </a:lnTo>
                <a:lnTo>
                  <a:pt x="0" y="223071"/>
                </a:lnTo>
                <a:lnTo>
                  <a:pt x="835" y="224914"/>
                </a:lnTo>
                <a:lnTo>
                  <a:pt x="2238" y="226143"/>
                </a:lnTo>
                <a:lnTo>
                  <a:pt x="6529" y="228115"/>
                </a:lnTo>
                <a:lnTo>
                  <a:pt x="9375" y="228385"/>
                </a:lnTo>
                <a:lnTo>
                  <a:pt x="11318" y="228456"/>
                </a:lnTo>
                <a:lnTo>
                  <a:pt x="13461" y="227658"/>
                </a:lnTo>
                <a:lnTo>
                  <a:pt x="15736" y="226279"/>
                </a:lnTo>
                <a:lnTo>
                  <a:pt x="18099" y="224512"/>
                </a:lnTo>
                <a:lnTo>
                  <a:pt x="20521" y="222488"/>
                </a:lnTo>
                <a:lnTo>
                  <a:pt x="22983" y="220292"/>
                </a:lnTo>
                <a:lnTo>
                  <a:pt x="27976" y="215595"/>
                </a:lnTo>
                <a:lnTo>
                  <a:pt x="44660" y="199115"/>
                </a:lnTo>
                <a:lnTo>
                  <a:pt x="49236" y="195397"/>
                </a:lnTo>
                <a:lnTo>
                  <a:pt x="53979" y="192071"/>
                </a:lnTo>
                <a:lnTo>
                  <a:pt x="58835" y="189007"/>
                </a:lnTo>
                <a:lnTo>
                  <a:pt x="62918" y="185272"/>
                </a:lnTo>
                <a:lnTo>
                  <a:pt x="66488" y="181088"/>
                </a:lnTo>
                <a:lnTo>
                  <a:pt x="69714" y="176605"/>
                </a:lnTo>
                <a:lnTo>
                  <a:pt x="72711" y="171924"/>
                </a:lnTo>
                <a:lnTo>
                  <a:pt x="75556" y="167109"/>
                </a:lnTo>
                <a:lnTo>
                  <a:pt x="78300" y="162206"/>
                </a:lnTo>
                <a:lnTo>
                  <a:pt x="83605" y="152243"/>
                </a:lnTo>
                <a:lnTo>
                  <a:pt x="93911" y="132049"/>
                </a:lnTo>
                <a:lnTo>
                  <a:pt x="96462" y="127826"/>
                </a:lnTo>
                <a:lnTo>
                  <a:pt x="99010" y="124164"/>
                </a:lnTo>
                <a:lnTo>
                  <a:pt x="101556" y="120876"/>
                </a:lnTo>
                <a:lnTo>
                  <a:pt x="104383" y="114965"/>
                </a:lnTo>
                <a:lnTo>
                  <a:pt x="105641" y="109516"/>
                </a:lnTo>
                <a:lnTo>
                  <a:pt x="106348" y="102534"/>
                </a:lnTo>
                <a:lnTo>
                  <a:pt x="106607" y="99518"/>
                </a:lnTo>
                <a:lnTo>
                  <a:pt x="104371" y="97006"/>
                </a:lnTo>
                <a:lnTo>
                  <a:pt x="102589" y="95151"/>
                </a:lnTo>
                <a:lnTo>
                  <a:pt x="100555" y="94760"/>
                </a:lnTo>
                <a:lnTo>
                  <a:pt x="98352" y="95347"/>
                </a:lnTo>
                <a:lnTo>
                  <a:pt x="92778" y="98327"/>
                </a:lnTo>
                <a:lnTo>
                  <a:pt x="89758" y="100992"/>
                </a:lnTo>
                <a:lnTo>
                  <a:pt x="87767" y="102888"/>
                </a:lnTo>
                <a:lnTo>
                  <a:pt x="85594" y="104152"/>
                </a:lnTo>
                <a:lnTo>
                  <a:pt x="83298" y="104995"/>
                </a:lnTo>
                <a:lnTo>
                  <a:pt x="80920" y="105557"/>
                </a:lnTo>
                <a:lnTo>
                  <a:pt x="78489" y="105931"/>
                </a:lnTo>
                <a:lnTo>
                  <a:pt x="76022" y="106181"/>
                </a:lnTo>
                <a:lnTo>
                  <a:pt x="68546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  <p:sp>
        <p:nvSpPr>
          <p:cNvPr id="2" name="SMARTInkAnnotation298"/>
          <p:cNvSpPr/>
          <p:nvPr/>
        </p:nvSpPr>
        <p:spPr>
          <a:xfrm>
            <a:off x="222944" y="343346"/>
            <a:ext cx="356147" cy="2308415"/>
          </a:xfrm>
          <a:custGeom>
            <a:avLst/>
            <a:gdLst/>
            <a:ahLst/>
            <a:cxnLst/>
            <a:rect l="0" t="0" r="0" b="0"/>
            <a:pathLst>
              <a:path w="356147" h="2308415">
                <a:moveTo>
                  <a:pt x="340936" y="98614"/>
                </a:moveTo>
                <a:lnTo>
                  <a:pt x="352288" y="75912"/>
                </a:lnTo>
                <a:lnTo>
                  <a:pt x="354448" y="69333"/>
                </a:lnTo>
                <a:lnTo>
                  <a:pt x="355835" y="58211"/>
                </a:lnTo>
                <a:lnTo>
                  <a:pt x="356146" y="42755"/>
                </a:lnTo>
                <a:lnTo>
                  <a:pt x="355309" y="40208"/>
                </a:lnTo>
                <a:lnTo>
                  <a:pt x="350933" y="32578"/>
                </a:lnTo>
                <a:lnTo>
                  <a:pt x="349613" y="27496"/>
                </a:lnTo>
                <a:lnTo>
                  <a:pt x="347567" y="24955"/>
                </a:lnTo>
                <a:lnTo>
                  <a:pt x="340779" y="19875"/>
                </a:lnTo>
                <a:lnTo>
                  <a:pt x="332117" y="14794"/>
                </a:lnTo>
                <a:lnTo>
                  <a:pt x="322624" y="9714"/>
                </a:lnTo>
                <a:lnTo>
                  <a:pt x="305777" y="1059"/>
                </a:lnTo>
                <a:lnTo>
                  <a:pt x="295617" y="0"/>
                </a:lnTo>
                <a:lnTo>
                  <a:pt x="288710" y="1545"/>
                </a:lnTo>
                <a:lnTo>
                  <a:pt x="279872" y="4268"/>
                </a:lnTo>
                <a:lnTo>
                  <a:pt x="269747" y="7777"/>
                </a:lnTo>
                <a:lnTo>
                  <a:pt x="258763" y="12656"/>
                </a:lnTo>
                <a:lnTo>
                  <a:pt x="247208" y="18449"/>
                </a:lnTo>
                <a:lnTo>
                  <a:pt x="235270" y="24850"/>
                </a:lnTo>
                <a:lnTo>
                  <a:pt x="210718" y="38737"/>
                </a:lnTo>
                <a:lnTo>
                  <a:pt x="198244" y="45996"/>
                </a:lnTo>
                <a:lnTo>
                  <a:pt x="185695" y="54222"/>
                </a:lnTo>
                <a:lnTo>
                  <a:pt x="173095" y="63093"/>
                </a:lnTo>
                <a:lnTo>
                  <a:pt x="160462" y="72393"/>
                </a:lnTo>
                <a:lnTo>
                  <a:pt x="148654" y="81980"/>
                </a:lnTo>
                <a:lnTo>
                  <a:pt x="137395" y="91758"/>
                </a:lnTo>
                <a:lnTo>
                  <a:pt x="126502" y="101664"/>
                </a:lnTo>
                <a:lnTo>
                  <a:pt x="116700" y="111654"/>
                </a:lnTo>
                <a:lnTo>
                  <a:pt x="107625" y="121701"/>
                </a:lnTo>
                <a:lnTo>
                  <a:pt x="99036" y="131785"/>
                </a:lnTo>
                <a:lnTo>
                  <a:pt x="91616" y="141895"/>
                </a:lnTo>
                <a:lnTo>
                  <a:pt x="84976" y="152021"/>
                </a:lnTo>
                <a:lnTo>
                  <a:pt x="73930" y="172304"/>
                </a:lnTo>
                <a:lnTo>
                  <a:pt x="63797" y="201916"/>
                </a:lnTo>
                <a:lnTo>
                  <a:pt x="61130" y="219033"/>
                </a:lnTo>
                <a:lnTo>
                  <a:pt x="62202" y="235107"/>
                </a:lnTo>
                <a:lnTo>
                  <a:pt x="72119" y="273786"/>
                </a:lnTo>
                <a:lnTo>
                  <a:pt x="80288" y="296708"/>
                </a:lnTo>
                <a:lnTo>
                  <a:pt x="88497" y="311963"/>
                </a:lnTo>
                <a:lnTo>
                  <a:pt x="97790" y="327209"/>
                </a:lnTo>
                <a:lnTo>
                  <a:pt x="106718" y="343298"/>
                </a:lnTo>
                <a:lnTo>
                  <a:pt x="117351" y="371397"/>
                </a:lnTo>
                <a:lnTo>
                  <a:pt x="126136" y="391160"/>
                </a:lnTo>
                <a:lnTo>
                  <a:pt x="136557" y="421326"/>
                </a:lnTo>
                <a:lnTo>
                  <a:pt x="147663" y="461860"/>
                </a:lnTo>
                <a:lnTo>
                  <a:pt x="154601" y="493169"/>
                </a:lnTo>
                <a:lnTo>
                  <a:pt x="157753" y="561035"/>
                </a:lnTo>
                <a:lnTo>
                  <a:pt x="155739" y="609684"/>
                </a:lnTo>
                <a:lnTo>
                  <a:pt x="145051" y="667487"/>
                </a:lnTo>
                <a:lnTo>
                  <a:pt x="132616" y="728857"/>
                </a:lnTo>
                <a:lnTo>
                  <a:pt x="125301" y="751820"/>
                </a:lnTo>
                <a:lnTo>
                  <a:pt x="117252" y="773314"/>
                </a:lnTo>
                <a:lnTo>
                  <a:pt x="107960" y="804456"/>
                </a:lnTo>
                <a:lnTo>
                  <a:pt x="97236" y="845319"/>
                </a:lnTo>
                <a:lnTo>
                  <a:pt x="86964" y="886003"/>
                </a:lnTo>
                <a:lnTo>
                  <a:pt x="76498" y="928524"/>
                </a:lnTo>
                <a:lnTo>
                  <a:pt x="72649" y="951856"/>
                </a:lnTo>
                <a:lnTo>
                  <a:pt x="68404" y="974855"/>
                </a:lnTo>
                <a:lnTo>
                  <a:pt x="68258" y="990128"/>
                </a:lnTo>
                <a:lnTo>
                  <a:pt x="76070" y="1035204"/>
                </a:lnTo>
                <a:lnTo>
                  <a:pt x="87178" y="1066423"/>
                </a:lnTo>
                <a:lnTo>
                  <a:pt x="95475" y="1084249"/>
                </a:lnTo>
                <a:lnTo>
                  <a:pt x="103713" y="1098014"/>
                </a:lnTo>
                <a:lnTo>
                  <a:pt x="113827" y="1124089"/>
                </a:lnTo>
                <a:lnTo>
                  <a:pt x="121747" y="1143379"/>
                </a:lnTo>
                <a:lnTo>
                  <a:pt x="130066" y="1163241"/>
                </a:lnTo>
                <a:lnTo>
                  <a:pt x="140355" y="1194309"/>
                </a:lnTo>
                <a:lnTo>
                  <a:pt x="149061" y="1217768"/>
                </a:lnTo>
                <a:lnTo>
                  <a:pt x="155391" y="1258819"/>
                </a:lnTo>
                <a:lnTo>
                  <a:pt x="157530" y="1324286"/>
                </a:lnTo>
                <a:lnTo>
                  <a:pt x="157054" y="1378340"/>
                </a:lnTo>
                <a:lnTo>
                  <a:pt x="151080" y="1441863"/>
                </a:lnTo>
                <a:lnTo>
                  <a:pt x="143385" y="1486400"/>
                </a:lnTo>
                <a:lnTo>
                  <a:pt x="129532" y="1558360"/>
                </a:lnTo>
                <a:lnTo>
                  <a:pt x="123800" y="1583164"/>
                </a:lnTo>
                <a:lnTo>
                  <a:pt x="117439" y="1608167"/>
                </a:lnTo>
                <a:lnTo>
                  <a:pt x="103597" y="1658527"/>
                </a:lnTo>
                <a:lnTo>
                  <a:pt x="88979" y="1709130"/>
                </a:lnTo>
                <a:lnTo>
                  <a:pt x="74015" y="1757586"/>
                </a:lnTo>
                <a:lnTo>
                  <a:pt x="36954" y="1872939"/>
                </a:lnTo>
                <a:lnTo>
                  <a:pt x="24929" y="1915621"/>
                </a:lnTo>
                <a:lnTo>
                  <a:pt x="16197" y="1954910"/>
                </a:lnTo>
                <a:lnTo>
                  <a:pt x="3693" y="2024379"/>
                </a:lnTo>
                <a:lnTo>
                  <a:pt x="0" y="2086174"/>
                </a:lnTo>
                <a:lnTo>
                  <a:pt x="5298" y="2126948"/>
                </a:lnTo>
                <a:lnTo>
                  <a:pt x="12835" y="2152974"/>
                </a:lnTo>
                <a:lnTo>
                  <a:pt x="18062" y="2164994"/>
                </a:lnTo>
                <a:lnTo>
                  <a:pt x="24087" y="2176394"/>
                </a:lnTo>
                <a:lnTo>
                  <a:pt x="30643" y="2187380"/>
                </a:lnTo>
                <a:lnTo>
                  <a:pt x="37554" y="2198092"/>
                </a:lnTo>
                <a:lnTo>
                  <a:pt x="44702" y="2208619"/>
                </a:lnTo>
                <a:lnTo>
                  <a:pt x="52007" y="2219024"/>
                </a:lnTo>
                <a:lnTo>
                  <a:pt x="60263" y="2228501"/>
                </a:lnTo>
                <a:lnTo>
                  <a:pt x="69154" y="2237358"/>
                </a:lnTo>
                <a:lnTo>
                  <a:pt x="78468" y="2245804"/>
                </a:lnTo>
                <a:lnTo>
                  <a:pt x="88064" y="2253974"/>
                </a:lnTo>
                <a:lnTo>
                  <a:pt x="107758" y="2269825"/>
                </a:lnTo>
                <a:lnTo>
                  <a:pt x="117751" y="2276761"/>
                </a:lnTo>
                <a:lnTo>
                  <a:pt x="127799" y="2283079"/>
                </a:lnTo>
                <a:lnTo>
                  <a:pt x="137885" y="2288984"/>
                </a:lnTo>
                <a:lnTo>
                  <a:pt x="148842" y="2293767"/>
                </a:lnTo>
                <a:lnTo>
                  <a:pt x="160380" y="2297803"/>
                </a:lnTo>
                <a:lnTo>
                  <a:pt x="196156" y="2308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299"/>
          <p:cNvSpPr/>
          <p:nvPr/>
        </p:nvSpPr>
        <p:spPr>
          <a:xfrm>
            <a:off x="-1226820" y="801283"/>
            <a:ext cx="68581" cy="1842266"/>
          </a:xfrm>
          <a:custGeom>
            <a:avLst/>
            <a:gdLst/>
            <a:ahLst/>
            <a:cxnLst/>
            <a:rect l="0" t="0" r="0" b="0"/>
            <a:pathLst>
              <a:path w="68581" h="1842266">
                <a:moveTo>
                  <a:pt x="68580" y="59777"/>
                </a:moveTo>
                <a:lnTo>
                  <a:pt x="64535" y="55732"/>
                </a:lnTo>
                <a:lnTo>
                  <a:pt x="63343" y="52847"/>
                </a:lnTo>
                <a:lnTo>
                  <a:pt x="62019" y="45126"/>
                </a:lnTo>
                <a:lnTo>
                  <a:pt x="60819" y="41543"/>
                </a:lnTo>
                <a:lnTo>
                  <a:pt x="59173" y="38308"/>
                </a:lnTo>
                <a:lnTo>
                  <a:pt x="57229" y="35304"/>
                </a:lnTo>
                <a:lnTo>
                  <a:pt x="55932" y="32455"/>
                </a:lnTo>
                <a:lnTo>
                  <a:pt x="53852" y="24057"/>
                </a:lnTo>
                <a:lnTo>
                  <a:pt x="53681" y="23264"/>
                </a:lnTo>
                <a:lnTo>
                  <a:pt x="52721" y="21888"/>
                </a:lnTo>
                <a:lnTo>
                  <a:pt x="51234" y="20125"/>
                </a:lnTo>
                <a:lnTo>
                  <a:pt x="49396" y="18102"/>
                </a:lnTo>
                <a:lnTo>
                  <a:pt x="45096" y="13597"/>
                </a:lnTo>
                <a:lnTo>
                  <a:pt x="39482" y="7851"/>
                </a:lnTo>
                <a:lnTo>
                  <a:pt x="39021" y="6533"/>
                </a:lnTo>
                <a:lnTo>
                  <a:pt x="38221" y="0"/>
                </a:lnTo>
                <a:lnTo>
                  <a:pt x="38101" y="53046"/>
                </a:lnTo>
                <a:lnTo>
                  <a:pt x="38100" y="120200"/>
                </a:lnTo>
                <a:lnTo>
                  <a:pt x="37253" y="133079"/>
                </a:lnTo>
                <a:lnTo>
                  <a:pt x="35842" y="146745"/>
                </a:lnTo>
                <a:lnTo>
                  <a:pt x="27494" y="209224"/>
                </a:lnTo>
                <a:lnTo>
                  <a:pt x="25950" y="226295"/>
                </a:lnTo>
                <a:lnTo>
                  <a:pt x="24233" y="261067"/>
                </a:lnTo>
                <a:lnTo>
                  <a:pt x="23267" y="318009"/>
                </a:lnTo>
                <a:lnTo>
                  <a:pt x="22285" y="337765"/>
                </a:lnTo>
                <a:lnTo>
                  <a:pt x="20783" y="357709"/>
                </a:lnTo>
                <a:lnTo>
                  <a:pt x="18936" y="377778"/>
                </a:lnTo>
                <a:lnTo>
                  <a:pt x="16883" y="418140"/>
                </a:lnTo>
                <a:lnTo>
                  <a:pt x="15970" y="459503"/>
                </a:lnTo>
                <a:lnTo>
                  <a:pt x="15240" y="1118957"/>
                </a:lnTo>
                <a:lnTo>
                  <a:pt x="14394" y="1141817"/>
                </a:lnTo>
                <a:lnTo>
                  <a:pt x="12982" y="1164677"/>
                </a:lnTo>
                <a:lnTo>
                  <a:pt x="11195" y="1187537"/>
                </a:lnTo>
                <a:lnTo>
                  <a:pt x="9209" y="1230999"/>
                </a:lnTo>
                <a:lnTo>
                  <a:pt x="8326" y="1273740"/>
                </a:lnTo>
                <a:lnTo>
                  <a:pt x="7620" y="1694632"/>
                </a:lnTo>
                <a:lnTo>
                  <a:pt x="8467" y="1707634"/>
                </a:lnTo>
                <a:lnTo>
                  <a:pt x="9878" y="1720535"/>
                </a:lnTo>
                <a:lnTo>
                  <a:pt x="12010" y="1744465"/>
                </a:lnTo>
                <a:lnTo>
                  <a:pt x="10136" y="1763567"/>
                </a:lnTo>
                <a:lnTo>
                  <a:pt x="8366" y="1788602"/>
                </a:lnTo>
                <a:lnTo>
                  <a:pt x="10209" y="1802092"/>
                </a:lnTo>
                <a:lnTo>
                  <a:pt x="11886" y="1808060"/>
                </a:lnTo>
                <a:lnTo>
                  <a:pt x="13750" y="1819207"/>
                </a:lnTo>
                <a:lnTo>
                  <a:pt x="15153" y="1840859"/>
                </a:lnTo>
                <a:lnTo>
                  <a:pt x="14335" y="1841526"/>
                </a:lnTo>
                <a:lnTo>
                  <a:pt x="12944" y="1841969"/>
                </a:lnTo>
                <a:lnTo>
                  <a:pt x="11169" y="1842265"/>
                </a:lnTo>
                <a:lnTo>
                  <a:pt x="9986" y="1841616"/>
                </a:lnTo>
                <a:lnTo>
                  <a:pt x="9198" y="1840336"/>
                </a:lnTo>
                <a:lnTo>
                  <a:pt x="8672" y="1838636"/>
                </a:lnTo>
                <a:lnTo>
                  <a:pt x="7661" y="1787915"/>
                </a:lnTo>
                <a:lnTo>
                  <a:pt x="6792" y="1767638"/>
                </a:lnTo>
                <a:lnTo>
                  <a:pt x="5375" y="1756304"/>
                </a:lnTo>
                <a:lnTo>
                  <a:pt x="3583" y="1744515"/>
                </a:lnTo>
                <a:lnTo>
                  <a:pt x="1593" y="1715612"/>
                </a:lnTo>
                <a:lnTo>
                  <a:pt x="0" y="16675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300"/>
          <p:cNvSpPr/>
          <p:nvPr/>
        </p:nvSpPr>
        <p:spPr>
          <a:xfrm>
            <a:off x="-1164326" y="731522"/>
            <a:ext cx="844287" cy="60959"/>
          </a:xfrm>
          <a:custGeom>
            <a:avLst/>
            <a:gdLst/>
            <a:ahLst/>
            <a:cxnLst/>
            <a:rect l="0" t="0" r="0" b="0"/>
            <a:pathLst>
              <a:path w="844287" h="60959">
                <a:moveTo>
                  <a:pt x="67046" y="22858"/>
                </a:moveTo>
                <a:lnTo>
                  <a:pt x="19909" y="22858"/>
                </a:lnTo>
                <a:lnTo>
                  <a:pt x="16995" y="22011"/>
                </a:lnTo>
                <a:lnTo>
                  <a:pt x="14205" y="20600"/>
                </a:lnTo>
                <a:lnTo>
                  <a:pt x="11499" y="18813"/>
                </a:lnTo>
                <a:lnTo>
                  <a:pt x="8848" y="17621"/>
                </a:lnTo>
                <a:lnTo>
                  <a:pt x="1918" y="15944"/>
                </a:lnTo>
                <a:lnTo>
                  <a:pt x="0" y="15552"/>
                </a:lnTo>
                <a:lnTo>
                  <a:pt x="336" y="15447"/>
                </a:lnTo>
                <a:lnTo>
                  <a:pt x="23660" y="15242"/>
                </a:lnTo>
                <a:lnTo>
                  <a:pt x="50198" y="15239"/>
                </a:lnTo>
                <a:lnTo>
                  <a:pt x="58354" y="14392"/>
                </a:lnTo>
                <a:lnTo>
                  <a:pt x="66331" y="12981"/>
                </a:lnTo>
                <a:lnTo>
                  <a:pt x="74190" y="11193"/>
                </a:lnTo>
                <a:lnTo>
                  <a:pt x="83662" y="10001"/>
                </a:lnTo>
                <a:lnTo>
                  <a:pt x="105475" y="8677"/>
                </a:lnTo>
                <a:lnTo>
                  <a:pt x="127024" y="8089"/>
                </a:lnTo>
                <a:lnTo>
                  <a:pt x="172497" y="7711"/>
                </a:lnTo>
                <a:lnTo>
                  <a:pt x="184760" y="6833"/>
                </a:lnTo>
                <a:lnTo>
                  <a:pt x="197169" y="5402"/>
                </a:lnTo>
                <a:lnTo>
                  <a:pt x="209675" y="3600"/>
                </a:lnTo>
                <a:lnTo>
                  <a:pt x="223092" y="2400"/>
                </a:lnTo>
                <a:lnTo>
                  <a:pt x="237117" y="1599"/>
                </a:lnTo>
                <a:lnTo>
                  <a:pt x="266246" y="710"/>
                </a:lnTo>
                <a:lnTo>
                  <a:pt x="351464" y="60"/>
                </a:lnTo>
                <a:lnTo>
                  <a:pt x="466958" y="0"/>
                </a:lnTo>
                <a:lnTo>
                  <a:pt x="480127" y="846"/>
                </a:lnTo>
                <a:lnTo>
                  <a:pt x="493140" y="2257"/>
                </a:lnTo>
                <a:lnTo>
                  <a:pt x="506049" y="4044"/>
                </a:lnTo>
                <a:lnTo>
                  <a:pt x="519735" y="5235"/>
                </a:lnTo>
                <a:lnTo>
                  <a:pt x="533939" y="6029"/>
                </a:lnTo>
                <a:lnTo>
                  <a:pt x="561574" y="6912"/>
                </a:lnTo>
                <a:lnTo>
                  <a:pt x="585145" y="7304"/>
                </a:lnTo>
                <a:lnTo>
                  <a:pt x="597019" y="8255"/>
                </a:lnTo>
                <a:lnTo>
                  <a:pt x="609168" y="9736"/>
                </a:lnTo>
                <a:lnTo>
                  <a:pt x="621501" y="11570"/>
                </a:lnTo>
                <a:lnTo>
                  <a:pt x="632263" y="12793"/>
                </a:lnTo>
                <a:lnTo>
                  <a:pt x="650994" y="14151"/>
                </a:lnTo>
                <a:lnTo>
                  <a:pt x="670043" y="14755"/>
                </a:lnTo>
                <a:lnTo>
                  <a:pt x="689798" y="15870"/>
                </a:lnTo>
                <a:lnTo>
                  <a:pt x="699807" y="17353"/>
                </a:lnTo>
                <a:lnTo>
                  <a:pt x="709867" y="19188"/>
                </a:lnTo>
                <a:lnTo>
                  <a:pt x="719113" y="20411"/>
                </a:lnTo>
                <a:lnTo>
                  <a:pt x="736160" y="21770"/>
                </a:lnTo>
                <a:lnTo>
                  <a:pt x="745109" y="22980"/>
                </a:lnTo>
                <a:lnTo>
                  <a:pt x="754461" y="24632"/>
                </a:lnTo>
                <a:lnTo>
                  <a:pt x="764083" y="26581"/>
                </a:lnTo>
                <a:lnTo>
                  <a:pt x="773037" y="28727"/>
                </a:lnTo>
                <a:lnTo>
                  <a:pt x="781547" y="31004"/>
                </a:lnTo>
                <a:lnTo>
                  <a:pt x="789760" y="33369"/>
                </a:lnTo>
                <a:lnTo>
                  <a:pt x="796929" y="35792"/>
                </a:lnTo>
                <a:lnTo>
                  <a:pt x="803401" y="38254"/>
                </a:lnTo>
                <a:lnTo>
                  <a:pt x="809410" y="40742"/>
                </a:lnTo>
                <a:lnTo>
                  <a:pt x="814262" y="43247"/>
                </a:lnTo>
                <a:lnTo>
                  <a:pt x="818343" y="45764"/>
                </a:lnTo>
                <a:lnTo>
                  <a:pt x="821911" y="48289"/>
                </a:lnTo>
                <a:lnTo>
                  <a:pt x="825136" y="49972"/>
                </a:lnTo>
                <a:lnTo>
                  <a:pt x="830977" y="51842"/>
                </a:lnTo>
                <a:lnTo>
                  <a:pt x="833720" y="53187"/>
                </a:lnTo>
                <a:lnTo>
                  <a:pt x="836396" y="54931"/>
                </a:lnTo>
                <a:lnTo>
                  <a:pt x="844286" y="609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301"/>
          <p:cNvSpPr/>
          <p:nvPr/>
        </p:nvSpPr>
        <p:spPr>
          <a:xfrm>
            <a:off x="-379398" y="777240"/>
            <a:ext cx="66978" cy="2164081"/>
          </a:xfrm>
          <a:custGeom>
            <a:avLst/>
            <a:gdLst/>
            <a:ahLst/>
            <a:cxnLst/>
            <a:rect l="0" t="0" r="0" b="0"/>
            <a:pathLst>
              <a:path w="66978" h="2164081">
                <a:moveTo>
                  <a:pt x="28878" y="0"/>
                </a:moveTo>
                <a:lnTo>
                  <a:pt x="28878" y="7527"/>
                </a:lnTo>
                <a:lnTo>
                  <a:pt x="28031" y="7558"/>
                </a:lnTo>
                <a:lnTo>
                  <a:pt x="24833" y="7593"/>
                </a:lnTo>
                <a:lnTo>
                  <a:pt x="23641" y="8448"/>
                </a:lnTo>
                <a:lnTo>
                  <a:pt x="22847" y="9866"/>
                </a:lnTo>
                <a:lnTo>
                  <a:pt x="21964" y="13698"/>
                </a:lnTo>
                <a:lnTo>
                  <a:pt x="20417" y="62765"/>
                </a:lnTo>
                <a:lnTo>
                  <a:pt x="19004" y="69784"/>
                </a:lnTo>
                <a:lnTo>
                  <a:pt x="17215" y="77003"/>
                </a:lnTo>
                <a:lnTo>
                  <a:pt x="15228" y="91797"/>
                </a:lnTo>
                <a:lnTo>
                  <a:pt x="13498" y="108532"/>
                </a:lnTo>
                <a:lnTo>
                  <a:pt x="11851" y="118921"/>
                </a:lnTo>
                <a:lnTo>
                  <a:pt x="9907" y="130081"/>
                </a:lnTo>
                <a:lnTo>
                  <a:pt x="8611" y="140907"/>
                </a:lnTo>
                <a:lnTo>
                  <a:pt x="6530" y="184875"/>
                </a:lnTo>
                <a:lnTo>
                  <a:pt x="5239" y="247489"/>
                </a:lnTo>
                <a:lnTo>
                  <a:pt x="3805" y="261513"/>
                </a:lnTo>
                <a:lnTo>
                  <a:pt x="2003" y="275942"/>
                </a:lnTo>
                <a:lnTo>
                  <a:pt x="0" y="303263"/>
                </a:lnTo>
                <a:lnTo>
                  <a:pt x="1130" y="344702"/>
                </a:lnTo>
                <a:lnTo>
                  <a:pt x="2760" y="359342"/>
                </a:lnTo>
                <a:lnTo>
                  <a:pt x="4570" y="389154"/>
                </a:lnTo>
                <a:lnTo>
                  <a:pt x="6221" y="420184"/>
                </a:lnTo>
                <a:lnTo>
                  <a:pt x="7847" y="436756"/>
                </a:lnTo>
                <a:lnTo>
                  <a:pt x="9777" y="453731"/>
                </a:lnTo>
                <a:lnTo>
                  <a:pt x="11064" y="470127"/>
                </a:lnTo>
                <a:lnTo>
                  <a:pt x="12494" y="501892"/>
                </a:lnTo>
                <a:lnTo>
                  <a:pt x="13722" y="518321"/>
                </a:lnTo>
                <a:lnTo>
                  <a:pt x="15387" y="535201"/>
                </a:lnTo>
                <a:lnTo>
                  <a:pt x="31520" y="668571"/>
                </a:lnTo>
                <a:lnTo>
                  <a:pt x="33180" y="688708"/>
                </a:lnTo>
                <a:lnTo>
                  <a:pt x="36362" y="749409"/>
                </a:lnTo>
                <a:lnTo>
                  <a:pt x="40106" y="789988"/>
                </a:lnTo>
                <a:lnTo>
                  <a:pt x="46975" y="854960"/>
                </a:lnTo>
                <a:lnTo>
                  <a:pt x="48562" y="877313"/>
                </a:lnTo>
                <a:lnTo>
                  <a:pt x="51644" y="944333"/>
                </a:lnTo>
                <a:lnTo>
                  <a:pt x="53369" y="965682"/>
                </a:lnTo>
                <a:lnTo>
                  <a:pt x="55365" y="986688"/>
                </a:lnTo>
                <a:lnTo>
                  <a:pt x="56696" y="1008312"/>
                </a:lnTo>
                <a:lnTo>
                  <a:pt x="58569" y="1075152"/>
                </a:lnTo>
                <a:lnTo>
                  <a:pt x="59008" y="1120465"/>
                </a:lnTo>
                <a:lnTo>
                  <a:pt x="59971" y="1143217"/>
                </a:lnTo>
                <a:lnTo>
                  <a:pt x="61460" y="1166004"/>
                </a:lnTo>
                <a:lnTo>
                  <a:pt x="63299" y="1188816"/>
                </a:lnTo>
                <a:lnTo>
                  <a:pt x="65343" y="1234483"/>
                </a:lnTo>
                <a:lnTo>
                  <a:pt x="66494" y="1305290"/>
                </a:lnTo>
                <a:lnTo>
                  <a:pt x="66977" y="1654148"/>
                </a:lnTo>
                <a:lnTo>
                  <a:pt x="66131" y="1673419"/>
                </a:lnTo>
                <a:lnTo>
                  <a:pt x="64720" y="1693039"/>
                </a:lnTo>
                <a:lnTo>
                  <a:pt x="62933" y="1712893"/>
                </a:lnTo>
                <a:lnTo>
                  <a:pt x="60947" y="1748499"/>
                </a:lnTo>
                <a:lnTo>
                  <a:pt x="59672" y="1812750"/>
                </a:lnTo>
                <a:lnTo>
                  <a:pt x="59358" y="2067738"/>
                </a:lnTo>
                <a:lnTo>
                  <a:pt x="58512" y="2076992"/>
                </a:lnTo>
                <a:lnTo>
                  <a:pt x="57100" y="2085701"/>
                </a:lnTo>
                <a:lnTo>
                  <a:pt x="55313" y="2094047"/>
                </a:lnTo>
                <a:lnTo>
                  <a:pt x="53327" y="2110094"/>
                </a:lnTo>
                <a:lnTo>
                  <a:pt x="52797" y="2117929"/>
                </a:lnTo>
                <a:lnTo>
                  <a:pt x="50751" y="2124846"/>
                </a:lnTo>
                <a:lnTo>
                  <a:pt x="47693" y="2131150"/>
                </a:lnTo>
                <a:lnTo>
                  <a:pt x="43962" y="2137047"/>
                </a:lnTo>
                <a:lnTo>
                  <a:pt x="40627" y="2142671"/>
                </a:lnTo>
                <a:lnTo>
                  <a:pt x="37557" y="2148114"/>
                </a:lnTo>
                <a:lnTo>
                  <a:pt x="28878" y="21640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302"/>
          <p:cNvSpPr/>
          <p:nvPr/>
        </p:nvSpPr>
        <p:spPr>
          <a:xfrm>
            <a:off x="-1234430" y="2507294"/>
            <a:ext cx="59892" cy="1264607"/>
          </a:xfrm>
          <a:custGeom>
            <a:avLst/>
            <a:gdLst/>
            <a:ahLst/>
            <a:cxnLst/>
            <a:rect l="0" t="0" r="0" b="0"/>
            <a:pathLst>
              <a:path w="59892" h="1264607">
                <a:moveTo>
                  <a:pt x="53330" y="7306"/>
                </a:moveTo>
                <a:lnTo>
                  <a:pt x="10101" y="7306"/>
                </a:lnTo>
                <a:lnTo>
                  <a:pt x="8424" y="6459"/>
                </a:lnTo>
                <a:lnTo>
                  <a:pt x="6459" y="5048"/>
                </a:lnTo>
                <a:lnTo>
                  <a:pt x="369" y="0"/>
                </a:lnTo>
                <a:lnTo>
                  <a:pt x="23" y="6274"/>
                </a:lnTo>
                <a:lnTo>
                  <a:pt x="0" y="11045"/>
                </a:lnTo>
                <a:lnTo>
                  <a:pt x="843" y="13185"/>
                </a:lnTo>
                <a:lnTo>
                  <a:pt x="2252" y="15459"/>
                </a:lnTo>
                <a:lnTo>
                  <a:pt x="4038" y="17821"/>
                </a:lnTo>
                <a:lnTo>
                  <a:pt x="5229" y="21089"/>
                </a:lnTo>
                <a:lnTo>
                  <a:pt x="6905" y="33780"/>
                </a:lnTo>
                <a:lnTo>
                  <a:pt x="8248" y="49111"/>
                </a:lnTo>
                <a:lnTo>
                  <a:pt x="9728" y="55496"/>
                </a:lnTo>
                <a:lnTo>
                  <a:pt x="11562" y="62293"/>
                </a:lnTo>
                <a:lnTo>
                  <a:pt x="15858" y="76618"/>
                </a:lnTo>
                <a:lnTo>
                  <a:pt x="18189" y="83994"/>
                </a:lnTo>
                <a:lnTo>
                  <a:pt x="19742" y="93144"/>
                </a:lnTo>
                <a:lnTo>
                  <a:pt x="22776" y="126249"/>
                </a:lnTo>
                <a:lnTo>
                  <a:pt x="24494" y="138248"/>
                </a:lnTo>
                <a:lnTo>
                  <a:pt x="26486" y="150481"/>
                </a:lnTo>
                <a:lnTo>
                  <a:pt x="27814" y="162869"/>
                </a:lnTo>
                <a:lnTo>
                  <a:pt x="29290" y="187923"/>
                </a:lnTo>
                <a:lnTo>
                  <a:pt x="30530" y="201377"/>
                </a:lnTo>
                <a:lnTo>
                  <a:pt x="32203" y="215427"/>
                </a:lnTo>
                <a:lnTo>
                  <a:pt x="34166" y="229873"/>
                </a:lnTo>
                <a:lnTo>
                  <a:pt x="35474" y="244584"/>
                </a:lnTo>
                <a:lnTo>
                  <a:pt x="36927" y="274476"/>
                </a:lnTo>
                <a:lnTo>
                  <a:pt x="37573" y="304695"/>
                </a:lnTo>
                <a:lnTo>
                  <a:pt x="38707" y="335905"/>
                </a:lnTo>
                <a:lnTo>
                  <a:pt x="40195" y="352525"/>
                </a:lnTo>
                <a:lnTo>
                  <a:pt x="42033" y="369532"/>
                </a:lnTo>
                <a:lnTo>
                  <a:pt x="43259" y="386797"/>
                </a:lnTo>
                <a:lnTo>
                  <a:pt x="44621" y="421784"/>
                </a:lnTo>
                <a:lnTo>
                  <a:pt x="45387" y="470757"/>
                </a:lnTo>
                <a:lnTo>
                  <a:pt x="46342" y="487300"/>
                </a:lnTo>
                <a:lnTo>
                  <a:pt x="47825" y="504255"/>
                </a:lnTo>
                <a:lnTo>
                  <a:pt x="49660" y="521485"/>
                </a:lnTo>
                <a:lnTo>
                  <a:pt x="50883" y="538052"/>
                </a:lnTo>
                <a:lnTo>
                  <a:pt x="52243" y="570007"/>
                </a:lnTo>
                <a:lnTo>
                  <a:pt x="53008" y="620602"/>
                </a:lnTo>
                <a:lnTo>
                  <a:pt x="53328" y="822209"/>
                </a:lnTo>
                <a:lnTo>
                  <a:pt x="54175" y="838441"/>
                </a:lnTo>
                <a:lnTo>
                  <a:pt x="55587" y="855190"/>
                </a:lnTo>
                <a:lnTo>
                  <a:pt x="57375" y="872282"/>
                </a:lnTo>
                <a:lnTo>
                  <a:pt x="58567" y="887910"/>
                </a:lnTo>
                <a:lnTo>
                  <a:pt x="59891" y="916563"/>
                </a:lnTo>
                <a:lnTo>
                  <a:pt x="58222" y="945667"/>
                </a:lnTo>
                <a:lnTo>
                  <a:pt x="56351" y="975535"/>
                </a:lnTo>
                <a:lnTo>
                  <a:pt x="57037" y="990612"/>
                </a:lnTo>
                <a:lnTo>
                  <a:pt x="58364" y="1020064"/>
                </a:lnTo>
                <a:lnTo>
                  <a:pt x="57533" y="1033845"/>
                </a:lnTo>
                <a:lnTo>
                  <a:pt x="56132" y="1047265"/>
                </a:lnTo>
                <a:lnTo>
                  <a:pt x="54576" y="1071208"/>
                </a:lnTo>
                <a:lnTo>
                  <a:pt x="54730" y="1093138"/>
                </a:lnTo>
                <a:lnTo>
                  <a:pt x="55957" y="1103727"/>
                </a:lnTo>
                <a:lnTo>
                  <a:pt x="57621" y="1114174"/>
                </a:lnTo>
                <a:lnTo>
                  <a:pt x="57213" y="1134812"/>
                </a:lnTo>
                <a:lnTo>
                  <a:pt x="55919" y="1145057"/>
                </a:lnTo>
                <a:lnTo>
                  <a:pt x="54097" y="1171611"/>
                </a:lnTo>
                <a:lnTo>
                  <a:pt x="53431" y="1208803"/>
                </a:lnTo>
                <a:lnTo>
                  <a:pt x="53398" y="1214704"/>
                </a:lnTo>
                <a:lnTo>
                  <a:pt x="52528" y="1219485"/>
                </a:lnTo>
                <a:lnTo>
                  <a:pt x="51102" y="1223519"/>
                </a:lnTo>
                <a:lnTo>
                  <a:pt x="49305" y="1227055"/>
                </a:lnTo>
                <a:lnTo>
                  <a:pt x="48107" y="1231105"/>
                </a:lnTo>
                <a:lnTo>
                  <a:pt x="46420" y="1244049"/>
                </a:lnTo>
                <a:lnTo>
                  <a:pt x="45710" y="1264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03"/>
          <p:cNvSpPr/>
          <p:nvPr/>
        </p:nvSpPr>
        <p:spPr>
          <a:xfrm>
            <a:off x="-1196340" y="3726180"/>
            <a:ext cx="830581" cy="53245"/>
          </a:xfrm>
          <a:custGeom>
            <a:avLst/>
            <a:gdLst/>
            <a:ahLst/>
            <a:cxnLst/>
            <a:rect l="0" t="0" r="0" b="0"/>
            <a:pathLst>
              <a:path w="830581" h="53245">
                <a:moveTo>
                  <a:pt x="0" y="30479"/>
                </a:moveTo>
                <a:lnTo>
                  <a:pt x="0" y="38097"/>
                </a:lnTo>
                <a:lnTo>
                  <a:pt x="4045" y="34053"/>
                </a:lnTo>
                <a:lnTo>
                  <a:pt x="6083" y="32862"/>
                </a:lnTo>
                <a:lnTo>
                  <a:pt x="10606" y="31538"/>
                </a:lnTo>
                <a:lnTo>
                  <a:pt x="17912" y="30793"/>
                </a:lnTo>
                <a:lnTo>
                  <a:pt x="21255" y="29842"/>
                </a:lnTo>
                <a:lnTo>
                  <a:pt x="25177" y="28361"/>
                </a:lnTo>
                <a:lnTo>
                  <a:pt x="29484" y="26527"/>
                </a:lnTo>
                <a:lnTo>
                  <a:pt x="34896" y="25305"/>
                </a:lnTo>
                <a:lnTo>
                  <a:pt x="47683" y="23946"/>
                </a:lnTo>
                <a:lnTo>
                  <a:pt x="54649" y="22738"/>
                </a:lnTo>
                <a:lnTo>
                  <a:pt x="61832" y="21085"/>
                </a:lnTo>
                <a:lnTo>
                  <a:pt x="69162" y="19136"/>
                </a:lnTo>
                <a:lnTo>
                  <a:pt x="76588" y="17838"/>
                </a:lnTo>
                <a:lnTo>
                  <a:pt x="91612" y="16394"/>
                </a:lnTo>
                <a:lnTo>
                  <a:pt x="111272" y="15752"/>
                </a:lnTo>
                <a:lnTo>
                  <a:pt x="189288" y="15270"/>
                </a:lnTo>
                <a:lnTo>
                  <a:pt x="264277" y="15242"/>
                </a:lnTo>
                <a:lnTo>
                  <a:pt x="276938" y="16088"/>
                </a:lnTo>
                <a:lnTo>
                  <a:pt x="289612" y="17498"/>
                </a:lnTo>
                <a:lnTo>
                  <a:pt x="302295" y="19286"/>
                </a:lnTo>
                <a:lnTo>
                  <a:pt x="314983" y="20477"/>
                </a:lnTo>
                <a:lnTo>
                  <a:pt x="340370" y="21801"/>
                </a:lnTo>
                <a:lnTo>
                  <a:pt x="353067" y="23000"/>
                </a:lnTo>
                <a:lnTo>
                  <a:pt x="365765" y="24647"/>
                </a:lnTo>
                <a:lnTo>
                  <a:pt x="378463" y="26591"/>
                </a:lnTo>
                <a:lnTo>
                  <a:pt x="391162" y="27887"/>
                </a:lnTo>
                <a:lnTo>
                  <a:pt x="416561" y="29327"/>
                </a:lnTo>
                <a:lnTo>
                  <a:pt x="429261" y="30558"/>
                </a:lnTo>
                <a:lnTo>
                  <a:pt x="441961" y="32225"/>
                </a:lnTo>
                <a:lnTo>
                  <a:pt x="454660" y="34183"/>
                </a:lnTo>
                <a:lnTo>
                  <a:pt x="467360" y="35488"/>
                </a:lnTo>
                <a:lnTo>
                  <a:pt x="492760" y="36939"/>
                </a:lnTo>
                <a:lnTo>
                  <a:pt x="505460" y="38172"/>
                </a:lnTo>
                <a:lnTo>
                  <a:pt x="518160" y="39842"/>
                </a:lnTo>
                <a:lnTo>
                  <a:pt x="530860" y="41801"/>
                </a:lnTo>
                <a:lnTo>
                  <a:pt x="542713" y="43107"/>
                </a:lnTo>
                <a:lnTo>
                  <a:pt x="564915" y="44558"/>
                </a:lnTo>
                <a:lnTo>
                  <a:pt x="586071" y="45203"/>
                </a:lnTo>
                <a:lnTo>
                  <a:pt x="606763" y="46337"/>
                </a:lnTo>
                <a:lnTo>
                  <a:pt x="617022" y="47825"/>
                </a:lnTo>
                <a:lnTo>
                  <a:pt x="627248" y="49663"/>
                </a:lnTo>
                <a:lnTo>
                  <a:pt x="637452" y="50888"/>
                </a:lnTo>
                <a:lnTo>
                  <a:pt x="657821" y="52250"/>
                </a:lnTo>
                <a:lnTo>
                  <a:pt x="675905" y="52855"/>
                </a:lnTo>
                <a:lnTo>
                  <a:pt x="708211" y="53244"/>
                </a:lnTo>
                <a:lnTo>
                  <a:pt x="715980" y="52429"/>
                </a:lnTo>
                <a:lnTo>
                  <a:pt x="723700" y="51039"/>
                </a:lnTo>
                <a:lnTo>
                  <a:pt x="731387" y="49266"/>
                </a:lnTo>
                <a:lnTo>
                  <a:pt x="739051" y="48083"/>
                </a:lnTo>
                <a:lnTo>
                  <a:pt x="754341" y="46770"/>
                </a:lnTo>
                <a:lnTo>
                  <a:pt x="761974" y="45573"/>
                </a:lnTo>
                <a:lnTo>
                  <a:pt x="769602" y="43929"/>
                </a:lnTo>
                <a:lnTo>
                  <a:pt x="777228" y="41985"/>
                </a:lnTo>
                <a:lnTo>
                  <a:pt x="784006" y="39844"/>
                </a:lnTo>
                <a:lnTo>
                  <a:pt x="790217" y="37569"/>
                </a:lnTo>
                <a:lnTo>
                  <a:pt x="796051" y="35206"/>
                </a:lnTo>
                <a:lnTo>
                  <a:pt x="801634" y="31937"/>
                </a:lnTo>
                <a:lnTo>
                  <a:pt x="807049" y="28064"/>
                </a:lnTo>
                <a:lnTo>
                  <a:pt x="812353" y="23790"/>
                </a:lnTo>
                <a:lnTo>
                  <a:pt x="816735" y="19246"/>
                </a:lnTo>
                <a:lnTo>
                  <a:pt x="820504" y="14524"/>
                </a:lnTo>
                <a:lnTo>
                  <a:pt x="8305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304"/>
          <p:cNvSpPr/>
          <p:nvPr/>
        </p:nvSpPr>
        <p:spPr>
          <a:xfrm>
            <a:off x="-213360" y="3071190"/>
            <a:ext cx="83507" cy="810681"/>
          </a:xfrm>
          <a:custGeom>
            <a:avLst/>
            <a:gdLst/>
            <a:ahLst/>
            <a:cxnLst/>
            <a:rect l="0" t="0" r="0" b="0"/>
            <a:pathLst>
              <a:path w="83507" h="810681">
                <a:moveTo>
                  <a:pt x="76200" y="22530"/>
                </a:moveTo>
                <a:lnTo>
                  <a:pt x="76200" y="7917"/>
                </a:lnTo>
                <a:lnTo>
                  <a:pt x="78458" y="5311"/>
                </a:lnTo>
                <a:lnTo>
                  <a:pt x="83506" y="0"/>
                </a:lnTo>
                <a:lnTo>
                  <a:pt x="77232" y="6259"/>
                </a:lnTo>
                <a:lnTo>
                  <a:pt x="75557" y="19253"/>
                </a:lnTo>
                <a:lnTo>
                  <a:pt x="74078" y="23732"/>
                </a:lnTo>
                <a:lnTo>
                  <a:pt x="72245" y="28411"/>
                </a:lnTo>
                <a:lnTo>
                  <a:pt x="67951" y="40384"/>
                </a:lnTo>
                <a:lnTo>
                  <a:pt x="65621" y="47132"/>
                </a:lnTo>
                <a:lnTo>
                  <a:pt x="63032" y="63662"/>
                </a:lnTo>
                <a:lnTo>
                  <a:pt x="61881" y="83144"/>
                </a:lnTo>
                <a:lnTo>
                  <a:pt x="61369" y="105914"/>
                </a:lnTo>
                <a:lnTo>
                  <a:pt x="60386" y="118759"/>
                </a:lnTo>
                <a:lnTo>
                  <a:pt x="58884" y="132403"/>
                </a:lnTo>
                <a:lnTo>
                  <a:pt x="50390" y="194846"/>
                </a:lnTo>
                <a:lnTo>
                  <a:pt x="48833" y="212760"/>
                </a:lnTo>
                <a:lnTo>
                  <a:pt x="47796" y="231477"/>
                </a:lnTo>
                <a:lnTo>
                  <a:pt x="47104" y="250728"/>
                </a:lnTo>
                <a:lnTo>
                  <a:pt x="45796" y="270335"/>
                </a:lnTo>
                <a:lnTo>
                  <a:pt x="42085" y="310183"/>
                </a:lnTo>
                <a:lnTo>
                  <a:pt x="40757" y="330292"/>
                </a:lnTo>
                <a:lnTo>
                  <a:pt x="39871" y="350471"/>
                </a:lnTo>
                <a:lnTo>
                  <a:pt x="39281" y="370698"/>
                </a:lnTo>
                <a:lnTo>
                  <a:pt x="38041" y="390108"/>
                </a:lnTo>
                <a:lnTo>
                  <a:pt x="36367" y="408975"/>
                </a:lnTo>
                <a:lnTo>
                  <a:pt x="34405" y="427480"/>
                </a:lnTo>
                <a:lnTo>
                  <a:pt x="33943" y="445743"/>
                </a:lnTo>
                <a:lnTo>
                  <a:pt x="34482" y="463845"/>
                </a:lnTo>
                <a:lnTo>
                  <a:pt x="35688" y="481840"/>
                </a:lnTo>
                <a:lnTo>
                  <a:pt x="35646" y="499764"/>
                </a:lnTo>
                <a:lnTo>
                  <a:pt x="34770" y="517639"/>
                </a:lnTo>
                <a:lnTo>
                  <a:pt x="33340" y="535482"/>
                </a:lnTo>
                <a:lnTo>
                  <a:pt x="32387" y="552458"/>
                </a:lnTo>
                <a:lnTo>
                  <a:pt x="31328" y="584867"/>
                </a:lnTo>
                <a:lnTo>
                  <a:pt x="30648" y="640135"/>
                </a:lnTo>
                <a:lnTo>
                  <a:pt x="30487" y="721882"/>
                </a:lnTo>
                <a:lnTo>
                  <a:pt x="28225" y="738059"/>
                </a:lnTo>
                <a:lnTo>
                  <a:pt x="26437" y="745930"/>
                </a:lnTo>
                <a:lnTo>
                  <a:pt x="23920" y="765096"/>
                </a:lnTo>
                <a:lnTo>
                  <a:pt x="23000" y="789674"/>
                </a:lnTo>
                <a:lnTo>
                  <a:pt x="22888" y="801821"/>
                </a:lnTo>
                <a:lnTo>
                  <a:pt x="23725" y="804524"/>
                </a:lnTo>
                <a:lnTo>
                  <a:pt x="25130" y="807172"/>
                </a:lnTo>
                <a:lnTo>
                  <a:pt x="26914" y="809785"/>
                </a:lnTo>
                <a:lnTo>
                  <a:pt x="27256" y="810680"/>
                </a:lnTo>
                <a:lnTo>
                  <a:pt x="26637" y="810430"/>
                </a:lnTo>
                <a:lnTo>
                  <a:pt x="25378" y="809417"/>
                </a:lnTo>
                <a:lnTo>
                  <a:pt x="23692" y="807894"/>
                </a:lnTo>
                <a:lnTo>
                  <a:pt x="19561" y="803945"/>
                </a:lnTo>
                <a:lnTo>
                  <a:pt x="17274" y="800860"/>
                </a:lnTo>
                <a:lnTo>
                  <a:pt x="14903" y="797110"/>
                </a:lnTo>
                <a:lnTo>
                  <a:pt x="12475" y="792916"/>
                </a:lnTo>
                <a:lnTo>
                  <a:pt x="10010" y="786734"/>
                </a:lnTo>
                <a:lnTo>
                  <a:pt x="7520" y="779226"/>
                </a:lnTo>
                <a:lnTo>
                  <a:pt x="0" y="7540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305"/>
          <p:cNvSpPr/>
          <p:nvPr/>
        </p:nvSpPr>
        <p:spPr>
          <a:xfrm>
            <a:off x="-1150293" y="167640"/>
            <a:ext cx="228164" cy="311321"/>
          </a:xfrm>
          <a:custGeom>
            <a:avLst/>
            <a:gdLst/>
            <a:ahLst/>
            <a:cxnLst/>
            <a:rect l="0" t="0" r="0" b="0"/>
            <a:pathLst>
              <a:path w="228164" h="311321">
                <a:moveTo>
                  <a:pt x="197793" y="106680"/>
                </a:moveTo>
                <a:lnTo>
                  <a:pt x="173522" y="98590"/>
                </a:lnTo>
                <a:lnTo>
                  <a:pt x="164679" y="96207"/>
                </a:lnTo>
                <a:lnTo>
                  <a:pt x="157091" y="94618"/>
                </a:lnTo>
                <a:lnTo>
                  <a:pt x="150338" y="93559"/>
                </a:lnTo>
                <a:lnTo>
                  <a:pt x="144990" y="92006"/>
                </a:lnTo>
                <a:lnTo>
                  <a:pt x="140578" y="90124"/>
                </a:lnTo>
                <a:lnTo>
                  <a:pt x="136790" y="88023"/>
                </a:lnTo>
                <a:lnTo>
                  <a:pt x="132571" y="86622"/>
                </a:lnTo>
                <a:lnTo>
                  <a:pt x="128065" y="85688"/>
                </a:lnTo>
                <a:lnTo>
                  <a:pt x="123368" y="85065"/>
                </a:lnTo>
                <a:lnTo>
                  <a:pt x="118543" y="84650"/>
                </a:lnTo>
                <a:lnTo>
                  <a:pt x="113633" y="84374"/>
                </a:lnTo>
                <a:lnTo>
                  <a:pt x="108666" y="84189"/>
                </a:lnTo>
                <a:lnTo>
                  <a:pt x="103662" y="83219"/>
                </a:lnTo>
                <a:lnTo>
                  <a:pt x="98633" y="81726"/>
                </a:lnTo>
                <a:lnTo>
                  <a:pt x="93586" y="79884"/>
                </a:lnTo>
                <a:lnTo>
                  <a:pt x="88529" y="78656"/>
                </a:lnTo>
                <a:lnTo>
                  <a:pt x="83464" y="77838"/>
                </a:lnTo>
                <a:lnTo>
                  <a:pt x="78394" y="77292"/>
                </a:lnTo>
                <a:lnTo>
                  <a:pt x="74167" y="76928"/>
                </a:lnTo>
                <a:lnTo>
                  <a:pt x="67213" y="76524"/>
                </a:lnTo>
                <a:lnTo>
                  <a:pt x="61086" y="76264"/>
                </a:lnTo>
                <a:lnTo>
                  <a:pt x="57166" y="76229"/>
                </a:lnTo>
                <a:lnTo>
                  <a:pt x="54935" y="77066"/>
                </a:lnTo>
                <a:lnTo>
                  <a:pt x="50199" y="80254"/>
                </a:lnTo>
                <a:lnTo>
                  <a:pt x="45271" y="82235"/>
                </a:lnTo>
                <a:lnTo>
                  <a:pt x="42772" y="82763"/>
                </a:lnTo>
                <a:lnTo>
                  <a:pt x="37737" y="85608"/>
                </a:lnTo>
                <a:lnTo>
                  <a:pt x="35209" y="87552"/>
                </a:lnTo>
                <a:lnTo>
                  <a:pt x="33524" y="89695"/>
                </a:lnTo>
                <a:lnTo>
                  <a:pt x="32401" y="91970"/>
                </a:lnTo>
                <a:lnTo>
                  <a:pt x="31152" y="96756"/>
                </a:lnTo>
                <a:lnTo>
                  <a:pt x="30449" y="104210"/>
                </a:lnTo>
                <a:lnTo>
                  <a:pt x="30285" y="109251"/>
                </a:lnTo>
                <a:lnTo>
                  <a:pt x="34727" y="118830"/>
                </a:lnTo>
                <a:lnTo>
                  <a:pt x="38283" y="124940"/>
                </a:lnTo>
                <a:lnTo>
                  <a:pt x="42346" y="130707"/>
                </a:lnTo>
                <a:lnTo>
                  <a:pt x="46749" y="136244"/>
                </a:lnTo>
                <a:lnTo>
                  <a:pt x="51377" y="141630"/>
                </a:lnTo>
                <a:lnTo>
                  <a:pt x="55309" y="147760"/>
                </a:lnTo>
                <a:lnTo>
                  <a:pt x="58777" y="154387"/>
                </a:lnTo>
                <a:lnTo>
                  <a:pt x="61936" y="161344"/>
                </a:lnTo>
                <a:lnTo>
                  <a:pt x="66582" y="169370"/>
                </a:lnTo>
                <a:lnTo>
                  <a:pt x="72219" y="178106"/>
                </a:lnTo>
                <a:lnTo>
                  <a:pt x="95472" y="212417"/>
                </a:lnTo>
                <a:lnTo>
                  <a:pt x="100792" y="219505"/>
                </a:lnTo>
                <a:lnTo>
                  <a:pt x="106033" y="225923"/>
                </a:lnTo>
                <a:lnTo>
                  <a:pt x="111220" y="231895"/>
                </a:lnTo>
                <a:lnTo>
                  <a:pt x="115524" y="238417"/>
                </a:lnTo>
                <a:lnTo>
                  <a:pt x="119241" y="245305"/>
                </a:lnTo>
                <a:lnTo>
                  <a:pt x="128516" y="264876"/>
                </a:lnTo>
                <a:lnTo>
                  <a:pt x="131289" y="270564"/>
                </a:lnTo>
                <a:lnTo>
                  <a:pt x="132290" y="275203"/>
                </a:lnTo>
                <a:lnTo>
                  <a:pt x="132111" y="279142"/>
                </a:lnTo>
                <a:lnTo>
                  <a:pt x="130072" y="288731"/>
                </a:lnTo>
                <a:lnTo>
                  <a:pt x="129786" y="291547"/>
                </a:lnTo>
                <a:lnTo>
                  <a:pt x="127902" y="294271"/>
                </a:lnTo>
                <a:lnTo>
                  <a:pt x="121293" y="299556"/>
                </a:lnTo>
                <a:lnTo>
                  <a:pt x="114969" y="302469"/>
                </a:lnTo>
                <a:lnTo>
                  <a:pt x="109336" y="303764"/>
                </a:lnTo>
                <a:lnTo>
                  <a:pt x="104010" y="304340"/>
                </a:lnTo>
                <a:lnTo>
                  <a:pt x="100558" y="305340"/>
                </a:lnTo>
                <a:lnTo>
                  <a:pt x="96563" y="306853"/>
                </a:lnTo>
                <a:lnTo>
                  <a:pt x="92206" y="308709"/>
                </a:lnTo>
                <a:lnTo>
                  <a:pt x="87609" y="309946"/>
                </a:lnTo>
                <a:lnTo>
                  <a:pt x="82850" y="310770"/>
                </a:lnTo>
                <a:lnTo>
                  <a:pt x="77985" y="311320"/>
                </a:lnTo>
                <a:lnTo>
                  <a:pt x="73048" y="310840"/>
                </a:lnTo>
                <a:lnTo>
                  <a:pt x="68063" y="309673"/>
                </a:lnTo>
                <a:lnTo>
                  <a:pt x="63046" y="308049"/>
                </a:lnTo>
                <a:lnTo>
                  <a:pt x="58009" y="306966"/>
                </a:lnTo>
                <a:lnTo>
                  <a:pt x="52957" y="306244"/>
                </a:lnTo>
                <a:lnTo>
                  <a:pt x="47896" y="305763"/>
                </a:lnTo>
                <a:lnTo>
                  <a:pt x="42828" y="304595"/>
                </a:lnTo>
                <a:lnTo>
                  <a:pt x="37757" y="302970"/>
                </a:lnTo>
                <a:lnTo>
                  <a:pt x="32682" y="301040"/>
                </a:lnTo>
                <a:lnTo>
                  <a:pt x="28453" y="298907"/>
                </a:lnTo>
                <a:lnTo>
                  <a:pt x="21495" y="294279"/>
                </a:lnTo>
                <a:lnTo>
                  <a:pt x="15581" y="289399"/>
                </a:lnTo>
                <a:lnTo>
                  <a:pt x="7779" y="282377"/>
                </a:lnTo>
                <a:lnTo>
                  <a:pt x="775" y="275418"/>
                </a:lnTo>
                <a:lnTo>
                  <a:pt x="163" y="272550"/>
                </a:lnTo>
                <a:lnTo>
                  <a:pt x="0" y="270600"/>
                </a:lnTo>
                <a:lnTo>
                  <a:pt x="738" y="268453"/>
                </a:lnTo>
                <a:lnTo>
                  <a:pt x="4975" y="261387"/>
                </a:lnTo>
                <a:lnTo>
                  <a:pt x="7453" y="253084"/>
                </a:lnTo>
                <a:lnTo>
                  <a:pt x="11033" y="244844"/>
                </a:lnTo>
                <a:lnTo>
                  <a:pt x="17705" y="235537"/>
                </a:lnTo>
                <a:lnTo>
                  <a:pt x="21854" y="230685"/>
                </a:lnTo>
                <a:lnTo>
                  <a:pt x="26314" y="225757"/>
                </a:lnTo>
                <a:lnTo>
                  <a:pt x="35785" y="215765"/>
                </a:lnTo>
                <a:lnTo>
                  <a:pt x="40681" y="211577"/>
                </a:lnTo>
                <a:lnTo>
                  <a:pt x="45638" y="207938"/>
                </a:lnTo>
                <a:lnTo>
                  <a:pt x="50637" y="204665"/>
                </a:lnTo>
                <a:lnTo>
                  <a:pt x="54816" y="200790"/>
                </a:lnTo>
                <a:lnTo>
                  <a:pt x="61717" y="191969"/>
                </a:lnTo>
                <a:lnTo>
                  <a:pt x="65589" y="187246"/>
                </a:lnTo>
                <a:lnTo>
                  <a:pt x="69864" y="182404"/>
                </a:lnTo>
                <a:lnTo>
                  <a:pt x="79129" y="172508"/>
                </a:lnTo>
                <a:lnTo>
                  <a:pt x="103908" y="147292"/>
                </a:lnTo>
                <a:lnTo>
                  <a:pt x="109803" y="142222"/>
                </a:lnTo>
                <a:lnTo>
                  <a:pt x="116273" y="137148"/>
                </a:lnTo>
                <a:lnTo>
                  <a:pt x="123126" y="132072"/>
                </a:lnTo>
                <a:lnTo>
                  <a:pt x="129389" y="127841"/>
                </a:lnTo>
                <a:lnTo>
                  <a:pt x="135257" y="124174"/>
                </a:lnTo>
                <a:lnTo>
                  <a:pt x="140862" y="120883"/>
                </a:lnTo>
                <a:lnTo>
                  <a:pt x="146293" y="116995"/>
                </a:lnTo>
                <a:lnTo>
                  <a:pt x="151606" y="112710"/>
                </a:lnTo>
                <a:lnTo>
                  <a:pt x="156842" y="108160"/>
                </a:lnTo>
                <a:lnTo>
                  <a:pt x="162026" y="103434"/>
                </a:lnTo>
                <a:lnTo>
                  <a:pt x="172301" y="93666"/>
                </a:lnTo>
                <a:lnTo>
                  <a:pt x="203460" y="62903"/>
                </a:lnTo>
                <a:lnTo>
                  <a:pt x="209061" y="59566"/>
                </a:lnTo>
                <a:lnTo>
                  <a:pt x="212925" y="57491"/>
                </a:lnTo>
                <a:lnTo>
                  <a:pt x="215501" y="54414"/>
                </a:lnTo>
                <a:lnTo>
                  <a:pt x="217218" y="50669"/>
                </a:lnTo>
                <a:lnTo>
                  <a:pt x="218363" y="46480"/>
                </a:lnTo>
                <a:lnTo>
                  <a:pt x="221893" y="39567"/>
                </a:lnTo>
                <a:lnTo>
                  <a:pt x="224020" y="36538"/>
                </a:lnTo>
                <a:lnTo>
                  <a:pt x="226383" y="30915"/>
                </a:lnTo>
                <a:lnTo>
                  <a:pt x="228024" y="23074"/>
                </a:lnTo>
                <a:lnTo>
                  <a:pt x="228163" y="19287"/>
                </a:lnTo>
                <a:lnTo>
                  <a:pt x="227353" y="17091"/>
                </a:lnTo>
                <a:lnTo>
                  <a:pt x="224195" y="12394"/>
                </a:lnTo>
                <a:lnTo>
                  <a:pt x="222168" y="10803"/>
                </a:lnTo>
                <a:lnTo>
                  <a:pt x="219970" y="9742"/>
                </a:lnTo>
                <a:lnTo>
                  <a:pt x="217657" y="9035"/>
                </a:lnTo>
                <a:lnTo>
                  <a:pt x="212831" y="5991"/>
                </a:lnTo>
                <a:lnTo>
                  <a:pt x="210358" y="3994"/>
                </a:lnTo>
                <a:lnTo>
                  <a:pt x="207017" y="2663"/>
                </a:lnTo>
                <a:lnTo>
                  <a:pt x="203095" y="1775"/>
                </a:lnTo>
                <a:lnTo>
                  <a:pt x="198788" y="1184"/>
                </a:lnTo>
                <a:lnTo>
                  <a:pt x="194223" y="789"/>
                </a:lnTo>
                <a:lnTo>
                  <a:pt x="189487" y="526"/>
                </a:lnTo>
                <a:lnTo>
                  <a:pt x="180555" y="234"/>
                </a:lnTo>
                <a:lnTo>
                  <a:pt x="167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306"/>
          <p:cNvSpPr/>
          <p:nvPr/>
        </p:nvSpPr>
        <p:spPr>
          <a:xfrm>
            <a:off x="-861057" y="285172"/>
            <a:ext cx="68578" cy="172014"/>
          </a:xfrm>
          <a:custGeom>
            <a:avLst/>
            <a:gdLst/>
            <a:ahLst/>
            <a:cxnLst/>
            <a:rect l="0" t="0" r="0" b="0"/>
            <a:pathLst>
              <a:path w="68578" h="172014">
                <a:moveTo>
                  <a:pt x="45717" y="34868"/>
                </a:moveTo>
                <a:lnTo>
                  <a:pt x="41672" y="26778"/>
                </a:lnTo>
                <a:lnTo>
                  <a:pt x="40480" y="23548"/>
                </a:lnTo>
                <a:lnTo>
                  <a:pt x="39686" y="20548"/>
                </a:lnTo>
                <a:lnTo>
                  <a:pt x="39156" y="17701"/>
                </a:lnTo>
                <a:lnTo>
                  <a:pt x="38803" y="14957"/>
                </a:lnTo>
                <a:lnTo>
                  <a:pt x="38411" y="9650"/>
                </a:lnTo>
                <a:lnTo>
                  <a:pt x="38105" y="4525"/>
                </a:lnTo>
                <a:lnTo>
                  <a:pt x="37256" y="4479"/>
                </a:lnTo>
                <a:lnTo>
                  <a:pt x="31537" y="4400"/>
                </a:lnTo>
                <a:lnTo>
                  <a:pt x="31184" y="3550"/>
                </a:lnTo>
                <a:lnTo>
                  <a:pt x="30687" y="0"/>
                </a:lnTo>
                <a:lnTo>
                  <a:pt x="30505" y="3643"/>
                </a:lnTo>
                <a:lnTo>
                  <a:pt x="29649" y="5585"/>
                </a:lnTo>
                <a:lnTo>
                  <a:pt x="26440" y="12258"/>
                </a:lnTo>
                <a:lnTo>
                  <a:pt x="25246" y="17255"/>
                </a:lnTo>
                <a:lnTo>
                  <a:pt x="24450" y="23126"/>
                </a:lnTo>
                <a:lnTo>
                  <a:pt x="23919" y="29580"/>
                </a:lnTo>
                <a:lnTo>
                  <a:pt x="23565" y="36423"/>
                </a:lnTo>
                <a:lnTo>
                  <a:pt x="23172" y="50799"/>
                </a:lnTo>
                <a:lnTo>
                  <a:pt x="22950" y="73173"/>
                </a:lnTo>
                <a:lnTo>
                  <a:pt x="22073" y="80725"/>
                </a:lnTo>
                <a:lnTo>
                  <a:pt x="20641" y="88299"/>
                </a:lnTo>
                <a:lnTo>
                  <a:pt x="18840" y="95889"/>
                </a:lnTo>
                <a:lnTo>
                  <a:pt x="17639" y="103489"/>
                </a:lnTo>
                <a:lnTo>
                  <a:pt x="16838" y="111095"/>
                </a:lnTo>
                <a:lnTo>
                  <a:pt x="16305" y="118706"/>
                </a:lnTo>
                <a:lnTo>
                  <a:pt x="15949" y="125473"/>
                </a:lnTo>
                <a:lnTo>
                  <a:pt x="15553" y="137508"/>
                </a:lnTo>
                <a:lnTo>
                  <a:pt x="14601" y="143088"/>
                </a:lnTo>
                <a:lnTo>
                  <a:pt x="13120" y="148501"/>
                </a:lnTo>
                <a:lnTo>
                  <a:pt x="11286" y="153804"/>
                </a:lnTo>
                <a:lnTo>
                  <a:pt x="10063" y="158185"/>
                </a:lnTo>
                <a:lnTo>
                  <a:pt x="9248" y="161953"/>
                </a:lnTo>
                <a:lnTo>
                  <a:pt x="8704" y="165311"/>
                </a:lnTo>
                <a:lnTo>
                  <a:pt x="7495" y="167550"/>
                </a:lnTo>
                <a:lnTo>
                  <a:pt x="5843" y="169043"/>
                </a:lnTo>
                <a:lnTo>
                  <a:pt x="27" y="172013"/>
                </a:lnTo>
                <a:lnTo>
                  <a:pt x="0" y="161421"/>
                </a:lnTo>
                <a:lnTo>
                  <a:pt x="846" y="159030"/>
                </a:lnTo>
                <a:lnTo>
                  <a:pt x="2256" y="156589"/>
                </a:lnTo>
                <a:lnTo>
                  <a:pt x="4043" y="154116"/>
                </a:lnTo>
                <a:lnTo>
                  <a:pt x="6029" y="149109"/>
                </a:lnTo>
                <a:lnTo>
                  <a:pt x="6558" y="146589"/>
                </a:lnTo>
                <a:lnTo>
                  <a:pt x="7758" y="144062"/>
                </a:lnTo>
                <a:lnTo>
                  <a:pt x="9404" y="141531"/>
                </a:lnTo>
                <a:lnTo>
                  <a:pt x="11348" y="138996"/>
                </a:lnTo>
                <a:lnTo>
                  <a:pt x="12645" y="136460"/>
                </a:lnTo>
                <a:lnTo>
                  <a:pt x="14085" y="131385"/>
                </a:lnTo>
                <a:lnTo>
                  <a:pt x="14725" y="126307"/>
                </a:lnTo>
                <a:lnTo>
                  <a:pt x="14896" y="123767"/>
                </a:lnTo>
                <a:lnTo>
                  <a:pt x="15856" y="121227"/>
                </a:lnTo>
                <a:lnTo>
                  <a:pt x="17343" y="118688"/>
                </a:lnTo>
                <a:lnTo>
                  <a:pt x="19181" y="116148"/>
                </a:lnTo>
                <a:lnTo>
                  <a:pt x="21223" y="111068"/>
                </a:lnTo>
                <a:lnTo>
                  <a:pt x="21768" y="108528"/>
                </a:lnTo>
                <a:lnTo>
                  <a:pt x="22978" y="105988"/>
                </a:lnTo>
                <a:lnTo>
                  <a:pt x="24631" y="103448"/>
                </a:lnTo>
                <a:lnTo>
                  <a:pt x="26580" y="100908"/>
                </a:lnTo>
                <a:lnTo>
                  <a:pt x="27879" y="98368"/>
                </a:lnTo>
                <a:lnTo>
                  <a:pt x="29322" y="93288"/>
                </a:lnTo>
                <a:lnTo>
                  <a:pt x="30554" y="90748"/>
                </a:lnTo>
                <a:lnTo>
                  <a:pt x="32222" y="88208"/>
                </a:lnTo>
                <a:lnTo>
                  <a:pt x="34180" y="85668"/>
                </a:lnTo>
                <a:lnTo>
                  <a:pt x="35486" y="83128"/>
                </a:lnTo>
                <a:lnTo>
                  <a:pt x="36937" y="78048"/>
                </a:lnTo>
                <a:lnTo>
                  <a:pt x="38170" y="76355"/>
                </a:lnTo>
                <a:lnTo>
                  <a:pt x="39839" y="75226"/>
                </a:lnTo>
                <a:lnTo>
                  <a:pt x="41798" y="74473"/>
                </a:lnTo>
                <a:lnTo>
                  <a:pt x="43951" y="73125"/>
                </a:lnTo>
                <a:lnTo>
                  <a:pt x="46233" y="71379"/>
                </a:lnTo>
                <a:lnTo>
                  <a:pt x="48601" y="69369"/>
                </a:lnTo>
                <a:lnTo>
                  <a:pt x="50180" y="67182"/>
                </a:lnTo>
                <a:lnTo>
                  <a:pt x="51934" y="62494"/>
                </a:lnTo>
                <a:lnTo>
                  <a:pt x="52921" y="59140"/>
                </a:lnTo>
                <a:lnTo>
                  <a:pt x="53907" y="58670"/>
                </a:lnTo>
                <a:lnTo>
                  <a:pt x="55410" y="58356"/>
                </a:lnTo>
                <a:lnTo>
                  <a:pt x="57259" y="58147"/>
                </a:lnTo>
                <a:lnTo>
                  <a:pt x="59338" y="58007"/>
                </a:lnTo>
                <a:lnTo>
                  <a:pt x="61571" y="57914"/>
                </a:lnTo>
                <a:lnTo>
                  <a:pt x="68577" y="577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307"/>
          <p:cNvSpPr/>
          <p:nvPr/>
        </p:nvSpPr>
        <p:spPr>
          <a:xfrm>
            <a:off x="-739137" y="297181"/>
            <a:ext cx="83495" cy="99060"/>
          </a:xfrm>
          <a:custGeom>
            <a:avLst/>
            <a:gdLst/>
            <a:ahLst/>
            <a:cxnLst/>
            <a:rect l="0" t="0" r="0" b="0"/>
            <a:pathLst>
              <a:path w="83495" h="99060">
                <a:moveTo>
                  <a:pt x="7617" y="38099"/>
                </a:moveTo>
                <a:lnTo>
                  <a:pt x="90" y="45626"/>
                </a:lnTo>
                <a:lnTo>
                  <a:pt x="39" y="47936"/>
                </a:lnTo>
                <a:lnTo>
                  <a:pt x="0" y="57068"/>
                </a:lnTo>
                <a:lnTo>
                  <a:pt x="846" y="58365"/>
                </a:lnTo>
                <a:lnTo>
                  <a:pt x="2256" y="59230"/>
                </a:lnTo>
                <a:lnTo>
                  <a:pt x="4043" y="59806"/>
                </a:lnTo>
                <a:lnTo>
                  <a:pt x="6081" y="60190"/>
                </a:lnTo>
                <a:lnTo>
                  <a:pt x="8287" y="60447"/>
                </a:lnTo>
                <a:lnTo>
                  <a:pt x="10603" y="60618"/>
                </a:lnTo>
                <a:lnTo>
                  <a:pt x="12995" y="59885"/>
                </a:lnTo>
                <a:lnTo>
                  <a:pt x="15435" y="58550"/>
                </a:lnTo>
                <a:lnTo>
                  <a:pt x="17909" y="56813"/>
                </a:lnTo>
                <a:lnTo>
                  <a:pt x="20405" y="55655"/>
                </a:lnTo>
                <a:lnTo>
                  <a:pt x="22916" y="54883"/>
                </a:lnTo>
                <a:lnTo>
                  <a:pt x="25436" y="54368"/>
                </a:lnTo>
                <a:lnTo>
                  <a:pt x="27963" y="53179"/>
                </a:lnTo>
                <a:lnTo>
                  <a:pt x="30495" y="51539"/>
                </a:lnTo>
                <a:lnTo>
                  <a:pt x="36595" y="46869"/>
                </a:lnTo>
                <a:lnTo>
                  <a:pt x="38789" y="45639"/>
                </a:lnTo>
                <a:lnTo>
                  <a:pt x="45743" y="42015"/>
                </a:lnTo>
                <a:lnTo>
                  <a:pt x="49121" y="39016"/>
                </a:lnTo>
                <a:lnTo>
                  <a:pt x="52219" y="35324"/>
                </a:lnTo>
                <a:lnTo>
                  <a:pt x="55132" y="31169"/>
                </a:lnTo>
                <a:lnTo>
                  <a:pt x="57920" y="28399"/>
                </a:lnTo>
                <a:lnTo>
                  <a:pt x="60626" y="26552"/>
                </a:lnTo>
                <a:lnTo>
                  <a:pt x="63276" y="25321"/>
                </a:lnTo>
                <a:lnTo>
                  <a:pt x="65043" y="23654"/>
                </a:lnTo>
                <a:lnTo>
                  <a:pt x="66221" y="21696"/>
                </a:lnTo>
                <a:lnTo>
                  <a:pt x="67006" y="19544"/>
                </a:lnTo>
                <a:lnTo>
                  <a:pt x="68377" y="17262"/>
                </a:lnTo>
                <a:lnTo>
                  <a:pt x="70137" y="14895"/>
                </a:lnTo>
                <a:lnTo>
                  <a:pt x="75000" y="9056"/>
                </a:lnTo>
                <a:lnTo>
                  <a:pt x="75665" y="6000"/>
                </a:lnTo>
                <a:lnTo>
                  <a:pt x="75842" y="4000"/>
                </a:lnTo>
                <a:lnTo>
                  <a:pt x="76807" y="2666"/>
                </a:lnTo>
                <a:lnTo>
                  <a:pt x="78297" y="1777"/>
                </a:lnTo>
                <a:lnTo>
                  <a:pt x="83494" y="103"/>
                </a:lnTo>
                <a:lnTo>
                  <a:pt x="81416" y="46"/>
                </a:lnTo>
                <a:lnTo>
                  <a:pt x="65681" y="0"/>
                </a:lnTo>
                <a:lnTo>
                  <a:pt x="63260" y="847"/>
                </a:lnTo>
                <a:lnTo>
                  <a:pt x="60799" y="2257"/>
                </a:lnTo>
                <a:lnTo>
                  <a:pt x="58312" y="4045"/>
                </a:lnTo>
                <a:lnTo>
                  <a:pt x="55807" y="6083"/>
                </a:lnTo>
                <a:lnTo>
                  <a:pt x="53290" y="8288"/>
                </a:lnTo>
                <a:lnTo>
                  <a:pt x="50766" y="10605"/>
                </a:lnTo>
                <a:lnTo>
                  <a:pt x="45703" y="15437"/>
                </a:lnTo>
                <a:lnTo>
                  <a:pt x="43168" y="17911"/>
                </a:lnTo>
                <a:lnTo>
                  <a:pt x="41478" y="21254"/>
                </a:lnTo>
                <a:lnTo>
                  <a:pt x="40351" y="25176"/>
                </a:lnTo>
                <a:lnTo>
                  <a:pt x="39599" y="29484"/>
                </a:lnTo>
                <a:lnTo>
                  <a:pt x="39099" y="33202"/>
                </a:lnTo>
                <a:lnTo>
                  <a:pt x="38765" y="36528"/>
                </a:lnTo>
                <a:lnTo>
                  <a:pt x="38542" y="39592"/>
                </a:lnTo>
                <a:lnTo>
                  <a:pt x="38394" y="44174"/>
                </a:lnTo>
                <a:lnTo>
                  <a:pt x="38109" y="80600"/>
                </a:lnTo>
                <a:lnTo>
                  <a:pt x="38951" y="82519"/>
                </a:lnTo>
                <a:lnTo>
                  <a:pt x="40360" y="84646"/>
                </a:lnTo>
                <a:lnTo>
                  <a:pt x="42146" y="86910"/>
                </a:lnTo>
                <a:lnTo>
                  <a:pt x="43336" y="89267"/>
                </a:lnTo>
                <a:lnTo>
                  <a:pt x="44130" y="91684"/>
                </a:lnTo>
                <a:lnTo>
                  <a:pt x="44659" y="94142"/>
                </a:lnTo>
                <a:lnTo>
                  <a:pt x="45858" y="95781"/>
                </a:lnTo>
                <a:lnTo>
                  <a:pt x="47505" y="96874"/>
                </a:lnTo>
                <a:lnTo>
                  <a:pt x="49449" y="97602"/>
                </a:lnTo>
                <a:lnTo>
                  <a:pt x="51591" y="98088"/>
                </a:lnTo>
                <a:lnTo>
                  <a:pt x="53867" y="98411"/>
                </a:lnTo>
                <a:lnTo>
                  <a:pt x="60957" y="990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308"/>
          <p:cNvSpPr/>
          <p:nvPr/>
        </p:nvSpPr>
        <p:spPr>
          <a:xfrm>
            <a:off x="-617220" y="297181"/>
            <a:ext cx="150784" cy="243379"/>
          </a:xfrm>
          <a:custGeom>
            <a:avLst/>
            <a:gdLst/>
            <a:ahLst/>
            <a:cxnLst/>
            <a:rect l="0" t="0" r="0" b="0"/>
            <a:pathLst>
              <a:path w="150784" h="243379">
                <a:moveTo>
                  <a:pt x="22860" y="68579"/>
                </a:moveTo>
                <a:lnTo>
                  <a:pt x="56113" y="35327"/>
                </a:lnTo>
                <a:lnTo>
                  <a:pt x="58575" y="32018"/>
                </a:lnTo>
                <a:lnTo>
                  <a:pt x="61063" y="28118"/>
                </a:lnTo>
                <a:lnTo>
                  <a:pt x="63569" y="23825"/>
                </a:lnTo>
                <a:lnTo>
                  <a:pt x="66086" y="20117"/>
                </a:lnTo>
                <a:lnTo>
                  <a:pt x="68611" y="16798"/>
                </a:lnTo>
                <a:lnTo>
                  <a:pt x="71141" y="13738"/>
                </a:lnTo>
                <a:lnTo>
                  <a:pt x="73674" y="10852"/>
                </a:lnTo>
                <a:lnTo>
                  <a:pt x="76209" y="8081"/>
                </a:lnTo>
                <a:lnTo>
                  <a:pt x="83815" y="5"/>
                </a:lnTo>
                <a:lnTo>
                  <a:pt x="83819" y="0"/>
                </a:lnTo>
                <a:lnTo>
                  <a:pt x="79775" y="8090"/>
                </a:lnTo>
                <a:lnTo>
                  <a:pt x="75531" y="14320"/>
                </a:lnTo>
                <a:lnTo>
                  <a:pt x="73214" y="17166"/>
                </a:lnTo>
                <a:lnTo>
                  <a:pt x="70640" y="22587"/>
                </a:lnTo>
                <a:lnTo>
                  <a:pt x="69495" y="27818"/>
                </a:lnTo>
                <a:lnTo>
                  <a:pt x="68987" y="32965"/>
                </a:lnTo>
                <a:lnTo>
                  <a:pt x="68005" y="34677"/>
                </a:lnTo>
                <a:lnTo>
                  <a:pt x="66503" y="35818"/>
                </a:lnTo>
                <a:lnTo>
                  <a:pt x="64656" y="36578"/>
                </a:lnTo>
                <a:lnTo>
                  <a:pt x="63424" y="37932"/>
                </a:lnTo>
                <a:lnTo>
                  <a:pt x="62602" y="39681"/>
                </a:lnTo>
                <a:lnTo>
                  <a:pt x="61285" y="44527"/>
                </a:lnTo>
                <a:lnTo>
                  <a:pt x="61024" y="51567"/>
                </a:lnTo>
                <a:lnTo>
                  <a:pt x="60969" y="59555"/>
                </a:lnTo>
                <a:lnTo>
                  <a:pt x="61812" y="60023"/>
                </a:lnTo>
                <a:lnTo>
                  <a:pt x="65008" y="60543"/>
                </a:lnTo>
                <a:lnTo>
                  <a:pt x="69250" y="60774"/>
                </a:lnTo>
                <a:lnTo>
                  <a:pt x="71567" y="60836"/>
                </a:lnTo>
                <a:lnTo>
                  <a:pt x="73958" y="60030"/>
                </a:lnTo>
                <a:lnTo>
                  <a:pt x="76399" y="58647"/>
                </a:lnTo>
                <a:lnTo>
                  <a:pt x="78873" y="56878"/>
                </a:lnTo>
                <a:lnTo>
                  <a:pt x="81369" y="55698"/>
                </a:lnTo>
                <a:lnTo>
                  <a:pt x="83879" y="54912"/>
                </a:lnTo>
                <a:lnTo>
                  <a:pt x="86399" y="54388"/>
                </a:lnTo>
                <a:lnTo>
                  <a:pt x="88926" y="54038"/>
                </a:lnTo>
                <a:lnTo>
                  <a:pt x="91458" y="53805"/>
                </a:lnTo>
                <a:lnTo>
                  <a:pt x="93992" y="53650"/>
                </a:lnTo>
                <a:lnTo>
                  <a:pt x="96528" y="52700"/>
                </a:lnTo>
                <a:lnTo>
                  <a:pt x="99065" y="51220"/>
                </a:lnTo>
                <a:lnTo>
                  <a:pt x="105176" y="46806"/>
                </a:lnTo>
                <a:lnTo>
                  <a:pt x="107371" y="46444"/>
                </a:lnTo>
                <a:lnTo>
                  <a:pt x="110527" y="46202"/>
                </a:lnTo>
                <a:lnTo>
                  <a:pt x="114325" y="46041"/>
                </a:lnTo>
                <a:lnTo>
                  <a:pt x="118550" y="46781"/>
                </a:lnTo>
                <a:lnTo>
                  <a:pt x="123060" y="48120"/>
                </a:lnTo>
                <a:lnTo>
                  <a:pt x="127760" y="49860"/>
                </a:lnTo>
                <a:lnTo>
                  <a:pt x="131740" y="52713"/>
                </a:lnTo>
                <a:lnTo>
                  <a:pt x="135240" y="56308"/>
                </a:lnTo>
                <a:lnTo>
                  <a:pt x="138420" y="60399"/>
                </a:lnTo>
                <a:lnTo>
                  <a:pt x="141387" y="64819"/>
                </a:lnTo>
                <a:lnTo>
                  <a:pt x="144211" y="69459"/>
                </a:lnTo>
                <a:lnTo>
                  <a:pt x="146941" y="74246"/>
                </a:lnTo>
                <a:lnTo>
                  <a:pt x="148761" y="79977"/>
                </a:lnTo>
                <a:lnTo>
                  <a:pt x="149974" y="86338"/>
                </a:lnTo>
                <a:lnTo>
                  <a:pt x="150783" y="93118"/>
                </a:lnTo>
                <a:lnTo>
                  <a:pt x="150475" y="101025"/>
                </a:lnTo>
                <a:lnTo>
                  <a:pt x="149424" y="109683"/>
                </a:lnTo>
                <a:lnTo>
                  <a:pt x="147876" y="118842"/>
                </a:lnTo>
                <a:lnTo>
                  <a:pt x="145997" y="127488"/>
                </a:lnTo>
                <a:lnTo>
                  <a:pt x="143898" y="135791"/>
                </a:lnTo>
                <a:lnTo>
                  <a:pt x="141652" y="143867"/>
                </a:lnTo>
                <a:lnTo>
                  <a:pt x="136899" y="159614"/>
                </a:lnTo>
                <a:lnTo>
                  <a:pt x="134446" y="167369"/>
                </a:lnTo>
                <a:lnTo>
                  <a:pt x="131117" y="175079"/>
                </a:lnTo>
                <a:lnTo>
                  <a:pt x="127205" y="182759"/>
                </a:lnTo>
                <a:lnTo>
                  <a:pt x="119189" y="197219"/>
                </a:lnTo>
                <a:lnTo>
                  <a:pt x="112804" y="209290"/>
                </a:lnTo>
                <a:lnTo>
                  <a:pt x="109916" y="214033"/>
                </a:lnTo>
                <a:lnTo>
                  <a:pt x="107144" y="218042"/>
                </a:lnTo>
                <a:lnTo>
                  <a:pt x="104450" y="221561"/>
                </a:lnTo>
                <a:lnTo>
                  <a:pt x="101806" y="224754"/>
                </a:lnTo>
                <a:lnTo>
                  <a:pt x="99198" y="227729"/>
                </a:lnTo>
                <a:lnTo>
                  <a:pt x="96612" y="230559"/>
                </a:lnTo>
                <a:lnTo>
                  <a:pt x="91481" y="235961"/>
                </a:lnTo>
                <a:lnTo>
                  <a:pt x="88927" y="238587"/>
                </a:lnTo>
                <a:lnTo>
                  <a:pt x="85532" y="240338"/>
                </a:lnTo>
                <a:lnTo>
                  <a:pt x="81574" y="241505"/>
                </a:lnTo>
                <a:lnTo>
                  <a:pt x="77243" y="242283"/>
                </a:lnTo>
                <a:lnTo>
                  <a:pt x="73509" y="242802"/>
                </a:lnTo>
                <a:lnTo>
                  <a:pt x="70172" y="243147"/>
                </a:lnTo>
                <a:lnTo>
                  <a:pt x="67102" y="243378"/>
                </a:lnTo>
                <a:lnTo>
                  <a:pt x="64208" y="242685"/>
                </a:lnTo>
                <a:lnTo>
                  <a:pt x="61432" y="241376"/>
                </a:lnTo>
                <a:lnTo>
                  <a:pt x="58735" y="239657"/>
                </a:lnTo>
                <a:lnTo>
                  <a:pt x="55243" y="238511"/>
                </a:lnTo>
                <a:lnTo>
                  <a:pt x="51222" y="237747"/>
                </a:lnTo>
                <a:lnTo>
                  <a:pt x="46848" y="237238"/>
                </a:lnTo>
                <a:lnTo>
                  <a:pt x="43086" y="236051"/>
                </a:lnTo>
                <a:lnTo>
                  <a:pt x="39730" y="234414"/>
                </a:lnTo>
                <a:lnTo>
                  <a:pt x="36647" y="232476"/>
                </a:lnTo>
                <a:lnTo>
                  <a:pt x="33745" y="230337"/>
                </a:lnTo>
                <a:lnTo>
                  <a:pt x="30963" y="228064"/>
                </a:lnTo>
                <a:lnTo>
                  <a:pt x="28262" y="225702"/>
                </a:lnTo>
                <a:lnTo>
                  <a:pt x="25615" y="224128"/>
                </a:lnTo>
                <a:lnTo>
                  <a:pt x="23003" y="223078"/>
                </a:lnTo>
                <a:lnTo>
                  <a:pt x="20416" y="222379"/>
                </a:lnTo>
                <a:lnTo>
                  <a:pt x="17844" y="221065"/>
                </a:lnTo>
                <a:lnTo>
                  <a:pt x="15282" y="219343"/>
                </a:lnTo>
                <a:lnTo>
                  <a:pt x="12728" y="217348"/>
                </a:lnTo>
                <a:lnTo>
                  <a:pt x="10179" y="214325"/>
                </a:lnTo>
                <a:lnTo>
                  <a:pt x="7633" y="210617"/>
                </a:lnTo>
                <a:lnTo>
                  <a:pt x="5088" y="206451"/>
                </a:lnTo>
                <a:lnTo>
                  <a:pt x="2262" y="199564"/>
                </a:lnTo>
                <a:lnTo>
                  <a:pt x="447" y="192290"/>
                </a:lnTo>
                <a:lnTo>
                  <a:pt x="88" y="184769"/>
                </a:lnTo>
                <a:lnTo>
                  <a:pt x="0" y="1752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309"/>
          <p:cNvSpPr/>
          <p:nvPr/>
        </p:nvSpPr>
        <p:spPr>
          <a:xfrm>
            <a:off x="-1196340" y="1051589"/>
            <a:ext cx="853269" cy="53282"/>
          </a:xfrm>
          <a:custGeom>
            <a:avLst/>
            <a:gdLst/>
            <a:ahLst/>
            <a:cxnLst/>
            <a:rect l="0" t="0" r="0" b="0"/>
            <a:pathLst>
              <a:path w="853269" h="53282">
                <a:moveTo>
                  <a:pt x="0" y="38071"/>
                </a:moveTo>
                <a:lnTo>
                  <a:pt x="0" y="53281"/>
                </a:lnTo>
                <a:lnTo>
                  <a:pt x="6561" y="46748"/>
                </a:lnTo>
                <a:lnTo>
                  <a:pt x="9407" y="46161"/>
                </a:lnTo>
                <a:lnTo>
                  <a:pt x="11351" y="46004"/>
                </a:lnTo>
                <a:lnTo>
                  <a:pt x="14341" y="45053"/>
                </a:lnTo>
                <a:lnTo>
                  <a:pt x="18027" y="43572"/>
                </a:lnTo>
                <a:lnTo>
                  <a:pt x="22178" y="41739"/>
                </a:lnTo>
                <a:lnTo>
                  <a:pt x="26639" y="40516"/>
                </a:lnTo>
                <a:lnTo>
                  <a:pt x="36111" y="39158"/>
                </a:lnTo>
                <a:lnTo>
                  <a:pt x="41007" y="37949"/>
                </a:lnTo>
                <a:lnTo>
                  <a:pt x="45965" y="36296"/>
                </a:lnTo>
                <a:lnTo>
                  <a:pt x="50963" y="34348"/>
                </a:lnTo>
                <a:lnTo>
                  <a:pt x="56835" y="33049"/>
                </a:lnTo>
                <a:lnTo>
                  <a:pt x="70134" y="31606"/>
                </a:lnTo>
                <a:lnTo>
                  <a:pt x="76389" y="30374"/>
                </a:lnTo>
                <a:lnTo>
                  <a:pt x="82253" y="28706"/>
                </a:lnTo>
                <a:lnTo>
                  <a:pt x="87855" y="26748"/>
                </a:lnTo>
                <a:lnTo>
                  <a:pt x="94130" y="25442"/>
                </a:lnTo>
                <a:lnTo>
                  <a:pt x="107876" y="23992"/>
                </a:lnTo>
                <a:lnTo>
                  <a:pt x="115097" y="22758"/>
                </a:lnTo>
                <a:lnTo>
                  <a:pt x="122451" y="21089"/>
                </a:lnTo>
                <a:lnTo>
                  <a:pt x="156550" y="12327"/>
                </a:lnTo>
                <a:lnTo>
                  <a:pt x="165327" y="10748"/>
                </a:lnTo>
                <a:lnTo>
                  <a:pt x="173718" y="9696"/>
                </a:lnTo>
                <a:lnTo>
                  <a:pt x="199921" y="8215"/>
                </a:lnTo>
                <a:lnTo>
                  <a:pt x="219240" y="7021"/>
                </a:lnTo>
                <a:lnTo>
                  <a:pt x="229134" y="5518"/>
                </a:lnTo>
                <a:lnTo>
                  <a:pt x="239116" y="3669"/>
                </a:lnTo>
                <a:lnTo>
                  <a:pt x="249157" y="2436"/>
                </a:lnTo>
                <a:lnTo>
                  <a:pt x="269345" y="1067"/>
                </a:lnTo>
                <a:lnTo>
                  <a:pt x="291865" y="458"/>
                </a:lnTo>
                <a:lnTo>
                  <a:pt x="378595" y="0"/>
                </a:lnTo>
                <a:lnTo>
                  <a:pt x="391250" y="837"/>
                </a:lnTo>
                <a:lnTo>
                  <a:pt x="403920" y="2242"/>
                </a:lnTo>
                <a:lnTo>
                  <a:pt x="416600" y="4025"/>
                </a:lnTo>
                <a:lnTo>
                  <a:pt x="430133" y="5213"/>
                </a:lnTo>
                <a:lnTo>
                  <a:pt x="444236" y="6006"/>
                </a:lnTo>
                <a:lnTo>
                  <a:pt x="472605" y="6887"/>
                </a:lnTo>
                <a:lnTo>
                  <a:pt x="534122" y="7498"/>
                </a:lnTo>
                <a:lnTo>
                  <a:pt x="569927" y="7564"/>
                </a:lnTo>
                <a:lnTo>
                  <a:pt x="581458" y="8419"/>
                </a:lnTo>
                <a:lnTo>
                  <a:pt x="592532" y="9837"/>
                </a:lnTo>
                <a:lnTo>
                  <a:pt x="603301" y="11628"/>
                </a:lnTo>
                <a:lnTo>
                  <a:pt x="614714" y="12822"/>
                </a:lnTo>
                <a:lnTo>
                  <a:pt x="638684" y="14149"/>
                </a:lnTo>
                <a:lnTo>
                  <a:pt x="661191" y="14739"/>
                </a:lnTo>
                <a:lnTo>
                  <a:pt x="682483" y="15848"/>
                </a:lnTo>
                <a:lnTo>
                  <a:pt x="692902" y="17329"/>
                </a:lnTo>
                <a:lnTo>
                  <a:pt x="703234" y="19163"/>
                </a:lnTo>
                <a:lnTo>
                  <a:pt x="713510" y="20386"/>
                </a:lnTo>
                <a:lnTo>
                  <a:pt x="733958" y="21744"/>
                </a:lnTo>
                <a:lnTo>
                  <a:pt x="760464" y="22509"/>
                </a:lnTo>
                <a:lnTo>
                  <a:pt x="835516" y="22829"/>
                </a:lnTo>
                <a:lnTo>
                  <a:pt x="839798" y="23676"/>
                </a:lnTo>
                <a:lnTo>
                  <a:pt x="843498" y="25088"/>
                </a:lnTo>
                <a:lnTo>
                  <a:pt x="853268" y="30358"/>
                </a:lnTo>
                <a:lnTo>
                  <a:pt x="838774" y="30443"/>
                </a:lnTo>
                <a:lnTo>
                  <a:pt x="835196" y="29599"/>
                </a:lnTo>
                <a:lnTo>
                  <a:pt x="831964" y="28189"/>
                </a:lnTo>
                <a:lnTo>
                  <a:pt x="822960" y="228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310"/>
          <p:cNvSpPr/>
          <p:nvPr/>
        </p:nvSpPr>
        <p:spPr>
          <a:xfrm>
            <a:off x="-998220" y="838200"/>
            <a:ext cx="144781" cy="121920"/>
          </a:xfrm>
          <a:custGeom>
            <a:avLst/>
            <a:gdLst/>
            <a:ahLst/>
            <a:cxnLst/>
            <a:rect l="0" t="0" r="0" b="0"/>
            <a:pathLst>
              <a:path w="144781" h="121920">
                <a:moveTo>
                  <a:pt x="45720" y="0"/>
                </a:moveTo>
                <a:lnTo>
                  <a:pt x="41675" y="8090"/>
                </a:lnTo>
                <a:lnTo>
                  <a:pt x="40484" y="11320"/>
                </a:lnTo>
                <a:lnTo>
                  <a:pt x="39689" y="14320"/>
                </a:lnTo>
                <a:lnTo>
                  <a:pt x="39160" y="17167"/>
                </a:lnTo>
                <a:lnTo>
                  <a:pt x="37960" y="19911"/>
                </a:lnTo>
                <a:lnTo>
                  <a:pt x="36313" y="22588"/>
                </a:lnTo>
                <a:lnTo>
                  <a:pt x="34369" y="25218"/>
                </a:lnTo>
                <a:lnTo>
                  <a:pt x="32226" y="27819"/>
                </a:lnTo>
                <a:lnTo>
                  <a:pt x="29951" y="30399"/>
                </a:lnTo>
                <a:lnTo>
                  <a:pt x="25165" y="35524"/>
                </a:lnTo>
                <a:lnTo>
                  <a:pt x="20216" y="40624"/>
                </a:lnTo>
                <a:lnTo>
                  <a:pt x="18557" y="43169"/>
                </a:lnTo>
                <a:lnTo>
                  <a:pt x="17452" y="45713"/>
                </a:lnTo>
                <a:lnTo>
                  <a:pt x="16715" y="48255"/>
                </a:lnTo>
                <a:lnTo>
                  <a:pt x="16223" y="51644"/>
                </a:lnTo>
                <a:lnTo>
                  <a:pt x="15895" y="55596"/>
                </a:lnTo>
                <a:lnTo>
                  <a:pt x="15677" y="59924"/>
                </a:lnTo>
                <a:lnTo>
                  <a:pt x="14685" y="63656"/>
                </a:lnTo>
                <a:lnTo>
                  <a:pt x="13177" y="66991"/>
                </a:lnTo>
                <a:lnTo>
                  <a:pt x="11325" y="70060"/>
                </a:lnTo>
                <a:lnTo>
                  <a:pt x="10090" y="73800"/>
                </a:lnTo>
                <a:lnTo>
                  <a:pt x="9267" y="77987"/>
                </a:lnTo>
                <a:lnTo>
                  <a:pt x="8718" y="82471"/>
                </a:lnTo>
                <a:lnTo>
                  <a:pt x="8352" y="86308"/>
                </a:lnTo>
                <a:lnTo>
                  <a:pt x="8108" y="89712"/>
                </a:lnTo>
                <a:lnTo>
                  <a:pt x="7946" y="92828"/>
                </a:lnTo>
                <a:lnTo>
                  <a:pt x="6990" y="95752"/>
                </a:lnTo>
                <a:lnTo>
                  <a:pt x="5507" y="98548"/>
                </a:lnTo>
                <a:lnTo>
                  <a:pt x="3672" y="101259"/>
                </a:lnTo>
                <a:lnTo>
                  <a:pt x="2448" y="103912"/>
                </a:lnTo>
                <a:lnTo>
                  <a:pt x="1632" y="106528"/>
                </a:lnTo>
                <a:lnTo>
                  <a:pt x="323" y="112765"/>
                </a:lnTo>
                <a:lnTo>
                  <a:pt x="144" y="115876"/>
                </a:lnTo>
                <a:lnTo>
                  <a:pt x="1" y="121914"/>
                </a:lnTo>
                <a:lnTo>
                  <a:pt x="0" y="121919"/>
                </a:lnTo>
                <a:lnTo>
                  <a:pt x="0" y="103787"/>
                </a:lnTo>
                <a:lnTo>
                  <a:pt x="847" y="102211"/>
                </a:lnTo>
                <a:lnTo>
                  <a:pt x="2258" y="101161"/>
                </a:lnTo>
                <a:lnTo>
                  <a:pt x="4046" y="100461"/>
                </a:lnTo>
                <a:lnTo>
                  <a:pt x="5237" y="99147"/>
                </a:lnTo>
                <a:lnTo>
                  <a:pt x="6032" y="97425"/>
                </a:lnTo>
                <a:lnTo>
                  <a:pt x="6561" y="95430"/>
                </a:lnTo>
                <a:lnTo>
                  <a:pt x="7761" y="93253"/>
                </a:lnTo>
                <a:lnTo>
                  <a:pt x="9407" y="90956"/>
                </a:lnTo>
                <a:lnTo>
                  <a:pt x="11352" y="88577"/>
                </a:lnTo>
                <a:lnTo>
                  <a:pt x="12648" y="86145"/>
                </a:lnTo>
                <a:lnTo>
                  <a:pt x="13512" y="83676"/>
                </a:lnTo>
                <a:lnTo>
                  <a:pt x="14088" y="81184"/>
                </a:lnTo>
                <a:lnTo>
                  <a:pt x="16166" y="78676"/>
                </a:lnTo>
                <a:lnTo>
                  <a:pt x="19244" y="76158"/>
                </a:lnTo>
                <a:lnTo>
                  <a:pt x="22989" y="73632"/>
                </a:lnTo>
                <a:lnTo>
                  <a:pt x="25486" y="71101"/>
                </a:lnTo>
                <a:lnTo>
                  <a:pt x="27151" y="68567"/>
                </a:lnTo>
                <a:lnTo>
                  <a:pt x="28261" y="66032"/>
                </a:lnTo>
                <a:lnTo>
                  <a:pt x="30694" y="63494"/>
                </a:lnTo>
                <a:lnTo>
                  <a:pt x="34009" y="60956"/>
                </a:lnTo>
                <a:lnTo>
                  <a:pt x="37913" y="58418"/>
                </a:lnTo>
                <a:lnTo>
                  <a:pt x="41362" y="56725"/>
                </a:lnTo>
                <a:lnTo>
                  <a:pt x="44508" y="55597"/>
                </a:lnTo>
                <a:lnTo>
                  <a:pt x="47452" y="54845"/>
                </a:lnTo>
                <a:lnTo>
                  <a:pt x="50262" y="53496"/>
                </a:lnTo>
                <a:lnTo>
                  <a:pt x="52981" y="51751"/>
                </a:lnTo>
                <a:lnTo>
                  <a:pt x="55641" y="49741"/>
                </a:lnTo>
                <a:lnTo>
                  <a:pt x="58261" y="47554"/>
                </a:lnTo>
                <a:lnTo>
                  <a:pt x="60854" y="45249"/>
                </a:lnTo>
                <a:lnTo>
                  <a:pt x="65993" y="40431"/>
                </a:lnTo>
                <a:lnTo>
                  <a:pt x="71099" y="35467"/>
                </a:lnTo>
                <a:lnTo>
                  <a:pt x="73646" y="33805"/>
                </a:lnTo>
                <a:lnTo>
                  <a:pt x="76191" y="32697"/>
                </a:lnTo>
                <a:lnTo>
                  <a:pt x="78734" y="31958"/>
                </a:lnTo>
                <a:lnTo>
                  <a:pt x="81276" y="30619"/>
                </a:lnTo>
                <a:lnTo>
                  <a:pt x="83818" y="28879"/>
                </a:lnTo>
                <a:lnTo>
                  <a:pt x="86359" y="26873"/>
                </a:lnTo>
                <a:lnTo>
                  <a:pt x="88899" y="25535"/>
                </a:lnTo>
                <a:lnTo>
                  <a:pt x="91440" y="24643"/>
                </a:lnTo>
                <a:lnTo>
                  <a:pt x="93980" y="24049"/>
                </a:lnTo>
                <a:lnTo>
                  <a:pt x="96520" y="22806"/>
                </a:lnTo>
                <a:lnTo>
                  <a:pt x="99060" y="21131"/>
                </a:lnTo>
                <a:lnTo>
                  <a:pt x="105175" y="16404"/>
                </a:lnTo>
                <a:lnTo>
                  <a:pt x="108269" y="15757"/>
                </a:lnTo>
                <a:lnTo>
                  <a:pt x="110280" y="15585"/>
                </a:lnTo>
                <a:lnTo>
                  <a:pt x="112467" y="16317"/>
                </a:lnTo>
                <a:lnTo>
                  <a:pt x="114771" y="17651"/>
                </a:lnTo>
                <a:lnTo>
                  <a:pt x="121502" y="22555"/>
                </a:lnTo>
                <a:lnTo>
                  <a:pt x="123992" y="24982"/>
                </a:lnTo>
                <a:lnTo>
                  <a:pt x="125842" y="26815"/>
                </a:lnTo>
                <a:lnTo>
                  <a:pt x="127921" y="28037"/>
                </a:lnTo>
                <a:lnTo>
                  <a:pt x="130154" y="28851"/>
                </a:lnTo>
                <a:lnTo>
                  <a:pt x="132490" y="29394"/>
                </a:lnTo>
                <a:lnTo>
                  <a:pt x="134047" y="30603"/>
                </a:lnTo>
                <a:lnTo>
                  <a:pt x="135084" y="32255"/>
                </a:lnTo>
                <a:lnTo>
                  <a:pt x="135776" y="34203"/>
                </a:lnTo>
                <a:lnTo>
                  <a:pt x="137084" y="35502"/>
                </a:lnTo>
                <a:lnTo>
                  <a:pt x="138803" y="36368"/>
                </a:lnTo>
                <a:lnTo>
                  <a:pt x="14478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311"/>
          <p:cNvSpPr/>
          <p:nvPr/>
        </p:nvSpPr>
        <p:spPr>
          <a:xfrm>
            <a:off x="-875136" y="845820"/>
            <a:ext cx="120717" cy="114188"/>
          </a:xfrm>
          <a:custGeom>
            <a:avLst/>
            <a:gdLst/>
            <a:ahLst/>
            <a:cxnLst/>
            <a:rect l="0" t="0" r="0" b="0"/>
            <a:pathLst>
              <a:path w="120717" h="114188">
                <a:moveTo>
                  <a:pt x="59796" y="22860"/>
                </a:moveTo>
                <a:lnTo>
                  <a:pt x="59796" y="26905"/>
                </a:lnTo>
                <a:lnTo>
                  <a:pt x="58950" y="28097"/>
                </a:lnTo>
                <a:lnTo>
                  <a:pt x="57539" y="28891"/>
                </a:lnTo>
                <a:lnTo>
                  <a:pt x="52269" y="30452"/>
                </a:lnTo>
                <a:lnTo>
                  <a:pt x="44873" y="30479"/>
                </a:lnTo>
                <a:lnTo>
                  <a:pt x="44697" y="32738"/>
                </a:lnTo>
                <a:lnTo>
                  <a:pt x="44650" y="34525"/>
                </a:lnTo>
                <a:lnTo>
                  <a:pt x="43772" y="35717"/>
                </a:lnTo>
                <a:lnTo>
                  <a:pt x="42340" y="36511"/>
                </a:lnTo>
                <a:lnTo>
                  <a:pt x="40539" y="37041"/>
                </a:lnTo>
                <a:lnTo>
                  <a:pt x="38491" y="38240"/>
                </a:lnTo>
                <a:lnTo>
                  <a:pt x="36280" y="39887"/>
                </a:lnTo>
                <a:lnTo>
                  <a:pt x="33959" y="41831"/>
                </a:lnTo>
                <a:lnTo>
                  <a:pt x="31564" y="43974"/>
                </a:lnTo>
                <a:lnTo>
                  <a:pt x="26647" y="48613"/>
                </a:lnTo>
                <a:lnTo>
                  <a:pt x="19118" y="55985"/>
                </a:lnTo>
                <a:lnTo>
                  <a:pt x="17437" y="59336"/>
                </a:lnTo>
                <a:lnTo>
                  <a:pt x="16317" y="63264"/>
                </a:lnTo>
                <a:lnTo>
                  <a:pt x="15570" y="67576"/>
                </a:lnTo>
                <a:lnTo>
                  <a:pt x="14226" y="71298"/>
                </a:lnTo>
                <a:lnTo>
                  <a:pt x="12482" y="74625"/>
                </a:lnTo>
                <a:lnTo>
                  <a:pt x="10474" y="77690"/>
                </a:lnTo>
                <a:lnTo>
                  <a:pt x="9135" y="80580"/>
                </a:lnTo>
                <a:lnTo>
                  <a:pt x="8242" y="83353"/>
                </a:lnTo>
                <a:lnTo>
                  <a:pt x="7647" y="86049"/>
                </a:lnTo>
                <a:lnTo>
                  <a:pt x="6403" y="89539"/>
                </a:lnTo>
                <a:lnTo>
                  <a:pt x="4728" y="93560"/>
                </a:lnTo>
                <a:lnTo>
                  <a:pt x="0" y="104088"/>
                </a:lnTo>
                <a:lnTo>
                  <a:pt x="459" y="105799"/>
                </a:lnTo>
                <a:lnTo>
                  <a:pt x="1611" y="107786"/>
                </a:lnTo>
                <a:lnTo>
                  <a:pt x="3226" y="109957"/>
                </a:lnTo>
                <a:lnTo>
                  <a:pt x="5150" y="111405"/>
                </a:lnTo>
                <a:lnTo>
                  <a:pt x="7279" y="112370"/>
                </a:lnTo>
                <a:lnTo>
                  <a:pt x="12734" y="113919"/>
                </a:lnTo>
                <a:lnTo>
                  <a:pt x="14874" y="114046"/>
                </a:lnTo>
                <a:lnTo>
                  <a:pt x="21769" y="114187"/>
                </a:lnTo>
                <a:lnTo>
                  <a:pt x="25978" y="113378"/>
                </a:lnTo>
                <a:lnTo>
                  <a:pt x="30477" y="111992"/>
                </a:lnTo>
                <a:lnTo>
                  <a:pt x="35170" y="110221"/>
                </a:lnTo>
                <a:lnTo>
                  <a:pt x="39146" y="108194"/>
                </a:lnTo>
                <a:lnTo>
                  <a:pt x="42643" y="105996"/>
                </a:lnTo>
                <a:lnTo>
                  <a:pt x="45820" y="103684"/>
                </a:lnTo>
                <a:lnTo>
                  <a:pt x="49632" y="101296"/>
                </a:lnTo>
                <a:lnTo>
                  <a:pt x="53867" y="98857"/>
                </a:lnTo>
                <a:lnTo>
                  <a:pt x="63088" y="93890"/>
                </a:lnTo>
                <a:lnTo>
                  <a:pt x="87835" y="81268"/>
                </a:lnTo>
                <a:lnTo>
                  <a:pt x="92036" y="77886"/>
                </a:lnTo>
                <a:lnTo>
                  <a:pt x="95683" y="73937"/>
                </a:lnTo>
                <a:lnTo>
                  <a:pt x="98961" y="69611"/>
                </a:lnTo>
                <a:lnTo>
                  <a:pt x="101992" y="65881"/>
                </a:lnTo>
                <a:lnTo>
                  <a:pt x="104861" y="62547"/>
                </a:lnTo>
                <a:lnTo>
                  <a:pt x="107619" y="59478"/>
                </a:lnTo>
                <a:lnTo>
                  <a:pt x="112942" y="53810"/>
                </a:lnTo>
                <a:lnTo>
                  <a:pt x="115547" y="51114"/>
                </a:lnTo>
                <a:lnTo>
                  <a:pt x="117283" y="48469"/>
                </a:lnTo>
                <a:lnTo>
                  <a:pt x="118441" y="45859"/>
                </a:lnTo>
                <a:lnTo>
                  <a:pt x="119213" y="43273"/>
                </a:lnTo>
                <a:lnTo>
                  <a:pt x="119727" y="40702"/>
                </a:lnTo>
                <a:lnTo>
                  <a:pt x="120070" y="38141"/>
                </a:lnTo>
                <a:lnTo>
                  <a:pt x="120299" y="35588"/>
                </a:lnTo>
                <a:lnTo>
                  <a:pt x="120451" y="33038"/>
                </a:lnTo>
                <a:lnTo>
                  <a:pt x="120716" y="24368"/>
                </a:lnTo>
                <a:lnTo>
                  <a:pt x="118481" y="21272"/>
                </a:lnTo>
                <a:lnTo>
                  <a:pt x="114192" y="16432"/>
                </a:lnTo>
                <a:lnTo>
                  <a:pt x="109404" y="11548"/>
                </a:lnTo>
                <a:lnTo>
                  <a:pt x="107262" y="10239"/>
                </a:lnTo>
                <a:lnTo>
                  <a:pt x="104986" y="9366"/>
                </a:lnTo>
                <a:lnTo>
                  <a:pt x="98311" y="7722"/>
                </a:lnTo>
                <a:lnTo>
                  <a:pt x="95823" y="7666"/>
                </a:lnTo>
                <a:lnTo>
                  <a:pt x="93974" y="7650"/>
                </a:lnTo>
                <a:lnTo>
                  <a:pt x="93588" y="6794"/>
                </a:lnTo>
                <a:lnTo>
                  <a:pt x="94178" y="5376"/>
                </a:lnTo>
                <a:lnTo>
                  <a:pt x="978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312"/>
          <p:cNvSpPr/>
          <p:nvPr/>
        </p:nvSpPr>
        <p:spPr>
          <a:xfrm>
            <a:off x="-613754" y="831640"/>
            <a:ext cx="156555" cy="158930"/>
          </a:xfrm>
          <a:custGeom>
            <a:avLst/>
            <a:gdLst/>
            <a:ahLst/>
            <a:cxnLst/>
            <a:rect l="0" t="0" r="0" b="0"/>
            <a:pathLst>
              <a:path w="156555" h="158930">
                <a:moveTo>
                  <a:pt x="126074" y="37040"/>
                </a:moveTo>
                <a:lnTo>
                  <a:pt x="133380" y="37040"/>
                </a:lnTo>
                <a:lnTo>
                  <a:pt x="133601" y="32995"/>
                </a:lnTo>
                <a:lnTo>
                  <a:pt x="134479" y="31803"/>
                </a:lnTo>
                <a:lnTo>
                  <a:pt x="135911" y="31009"/>
                </a:lnTo>
                <a:lnTo>
                  <a:pt x="140247" y="29734"/>
                </a:lnTo>
                <a:lnTo>
                  <a:pt x="139756" y="28783"/>
                </a:lnTo>
                <a:lnTo>
                  <a:pt x="135867" y="24245"/>
                </a:lnTo>
                <a:lnTo>
                  <a:pt x="133779" y="21895"/>
                </a:lnTo>
                <a:lnTo>
                  <a:pt x="129674" y="21828"/>
                </a:lnTo>
                <a:lnTo>
                  <a:pt x="114816" y="21801"/>
                </a:lnTo>
                <a:lnTo>
                  <a:pt x="112642" y="22647"/>
                </a:lnTo>
                <a:lnTo>
                  <a:pt x="107969" y="25846"/>
                </a:lnTo>
                <a:lnTo>
                  <a:pt x="105537" y="27884"/>
                </a:lnTo>
                <a:lnTo>
                  <a:pt x="103070" y="30089"/>
                </a:lnTo>
                <a:lnTo>
                  <a:pt x="100578" y="32406"/>
                </a:lnTo>
                <a:lnTo>
                  <a:pt x="97223" y="34798"/>
                </a:lnTo>
                <a:lnTo>
                  <a:pt x="93294" y="37238"/>
                </a:lnTo>
                <a:lnTo>
                  <a:pt x="88980" y="39712"/>
                </a:lnTo>
                <a:lnTo>
                  <a:pt x="85258" y="42208"/>
                </a:lnTo>
                <a:lnTo>
                  <a:pt x="81930" y="44719"/>
                </a:lnTo>
                <a:lnTo>
                  <a:pt x="78865" y="47239"/>
                </a:lnTo>
                <a:lnTo>
                  <a:pt x="75128" y="49766"/>
                </a:lnTo>
                <a:lnTo>
                  <a:pt x="70943" y="52298"/>
                </a:lnTo>
                <a:lnTo>
                  <a:pt x="66460" y="54832"/>
                </a:lnTo>
                <a:lnTo>
                  <a:pt x="62625" y="57368"/>
                </a:lnTo>
                <a:lnTo>
                  <a:pt x="59221" y="59905"/>
                </a:lnTo>
                <a:lnTo>
                  <a:pt x="56106" y="62444"/>
                </a:lnTo>
                <a:lnTo>
                  <a:pt x="52335" y="64982"/>
                </a:lnTo>
                <a:lnTo>
                  <a:pt x="48128" y="67522"/>
                </a:lnTo>
                <a:lnTo>
                  <a:pt x="43630" y="70061"/>
                </a:lnTo>
                <a:lnTo>
                  <a:pt x="39785" y="72601"/>
                </a:lnTo>
                <a:lnTo>
                  <a:pt x="36375" y="75141"/>
                </a:lnTo>
                <a:lnTo>
                  <a:pt x="33255" y="77680"/>
                </a:lnTo>
                <a:lnTo>
                  <a:pt x="30328" y="80220"/>
                </a:lnTo>
                <a:lnTo>
                  <a:pt x="27530" y="82760"/>
                </a:lnTo>
                <a:lnTo>
                  <a:pt x="24818" y="85300"/>
                </a:lnTo>
                <a:lnTo>
                  <a:pt x="22163" y="88687"/>
                </a:lnTo>
                <a:lnTo>
                  <a:pt x="19547" y="92638"/>
                </a:lnTo>
                <a:lnTo>
                  <a:pt x="16956" y="96965"/>
                </a:lnTo>
                <a:lnTo>
                  <a:pt x="15229" y="100697"/>
                </a:lnTo>
                <a:lnTo>
                  <a:pt x="14077" y="104031"/>
                </a:lnTo>
                <a:lnTo>
                  <a:pt x="13310" y="107101"/>
                </a:lnTo>
                <a:lnTo>
                  <a:pt x="11951" y="109994"/>
                </a:lnTo>
                <a:lnTo>
                  <a:pt x="10199" y="112769"/>
                </a:lnTo>
                <a:lnTo>
                  <a:pt x="8184" y="115466"/>
                </a:lnTo>
                <a:lnTo>
                  <a:pt x="6841" y="118111"/>
                </a:lnTo>
                <a:lnTo>
                  <a:pt x="5945" y="120720"/>
                </a:lnTo>
                <a:lnTo>
                  <a:pt x="5348" y="123307"/>
                </a:lnTo>
                <a:lnTo>
                  <a:pt x="4103" y="125878"/>
                </a:lnTo>
                <a:lnTo>
                  <a:pt x="2427" y="128439"/>
                </a:lnTo>
                <a:lnTo>
                  <a:pt x="463" y="130993"/>
                </a:lnTo>
                <a:lnTo>
                  <a:pt x="0" y="133542"/>
                </a:lnTo>
                <a:lnTo>
                  <a:pt x="538" y="136088"/>
                </a:lnTo>
                <a:lnTo>
                  <a:pt x="1743" y="138632"/>
                </a:lnTo>
                <a:lnTo>
                  <a:pt x="2547" y="141175"/>
                </a:lnTo>
                <a:lnTo>
                  <a:pt x="3083" y="143716"/>
                </a:lnTo>
                <a:lnTo>
                  <a:pt x="3440" y="146258"/>
                </a:lnTo>
                <a:lnTo>
                  <a:pt x="4525" y="147952"/>
                </a:lnTo>
                <a:lnTo>
                  <a:pt x="6095" y="149081"/>
                </a:lnTo>
                <a:lnTo>
                  <a:pt x="7988" y="149834"/>
                </a:lnTo>
                <a:lnTo>
                  <a:pt x="9250" y="151183"/>
                </a:lnTo>
                <a:lnTo>
                  <a:pt x="10091" y="152928"/>
                </a:lnTo>
                <a:lnTo>
                  <a:pt x="10652" y="154939"/>
                </a:lnTo>
                <a:lnTo>
                  <a:pt x="11873" y="156279"/>
                </a:lnTo>
                <a:lnTo>
                  <a:pt x="13533" y="157173"/>
                </a:lnTo>
                <a:lnTo>
                  <a:pt x="17636" y="158166"/>
                </a:lnTo>
                <a:lnTo>
                  <a:pt x="22282" y="158607"/>
                </a:lnTo>
                <a:lnTo>
                  <a:pt x="27169" y="158803"/>
                </a:lnTo>
                <a:lnTo>
                  <a:pt x="34680" y="158913"/>
                </a:lnTo>
                <a:lnTo>
                  <a:pt x="37205" y="158929"/>
                </a:lnTo>
                <a:lnTo>
                  <a:pt x="40581" y="158093"/>
                </a:lnTo>
                <a:lnTo>
                  <a:pt x="44526" y="156688"/>
                </a:lnTo>
                <a:lnTo>
                  <a:pt x="48848" y="154905"/>
                </a:lnTo>
                <a:lnTo>
                  <a:pt x="52577" y="152870"/>
                </a:lnTo>
                <a:lnTo>
                  <a:pt x="55909" y="150667"/>
                </a:lnTo>
                <a:lnTo>
                  <a:pt x="58978" y="148351"/>
                </a:lnTo>
                <a:lnTo>
                  <a:pt x="62717" y="146807"/>
                </a:lnTo>
                <a:lnTo>
                  <a:pt x="66902" y="145778"/>
                </a:lnTo>
                <a:lnTo>
                  <a:pt x="71386" y="145092"/>
                </a:lnTo>
                <a:lnTo>
                  <a:pt x="76069" y="143788"/>
                </a:lnTo>
                <a:lnTo>
                  <a:pt x="80884" y="142072"/>
                </a:lnTo>
                <a:lnTo>
                  <a:pt x="85788" y="140081"/>
                </a:lnTo>
                <a:lnTo>
                  <a:pt x="89903" y="137061"/>
                </a:lnTo>
                <a:lnTo>
                  <a:pt x="93493" y="133354"/>
                </a:lnTo>
                <a:lnTo>
                  <a:pt x="96734" y="129189"/>
                </a:lnTo>
                <a:lnTo>
                  <a:pt x="100587" y="125566"/>
                </a:lnTo>
                <a:lnTo>
                  <a:pt x="104850" y="122304"/>
                </a:lnTo>
                <a:lnTo>
                  <a:pt x="109384" y="119283"/>
                </a:lnTo>
                <a:lnTo>
                  <a:pt x="113254" y="116422"/>
                </a:lnTo>
                <a:lnTo>
                  <a:pt x="116681" y="113668"/>
                </a:lnTo>
                <a:lnTo>
                  <a:pt x="119812" y="110985"/>
                </a:lnTo>
                <a:lnTo>
                  <a:pt x="122746" y="107504"/>
                </a:lnTo>
                <a:lnTo>
                  <a:pt x="125549" y="103489"/>
                </a:lnTo>
                <a:lnTo>
                  <a:pt x="128264" y="99119"/>
                </a:lnTo>
                <a:lnTo>
                  <a:pt x="130921" y="95360"/>
                </a:lnTo>
                <a:lnTo>
                  <a:pt x="133539" y="92006"/>
                </a:lnTo>
                <a:lnTo>
                  <a:pt x="136131" y="88924"/>
                </a:lnTo>
                <a:lnTo>
                  <a:pt x="138705" y="86023"/>
                </a:lnTo>
                <a:lnTo>
                  <a:pt x="143824" y="80541"/>
                </a:lnTo>
                <a:lnTo>
                  <a:pt x="145527" y="77894"/>
                </a:lnTo>
                <a:lnTo>
                  <a:pt x="146663" y="75283"/>
                </a:lnTo>
                <a:lnTo>
                  <a:pt x="147420" y="72695"/>
                </a:lnTo>
                <a:lnTo>
                  <a:pt x="147925" y="69277"/>
                </a:lnTo>
                <a:lnTo>
                  <a:pt x="148261" y="65305"/>
                </a:lnTo>
                <a:lnTo>
                  <a:pt x="148635" y="57222"/>
                </a:lnTo>
                <a:lnTo>
                  <a:pt x="148801" y="50808"/>
                </a:lnTo>
                <a:lnTo>
                  <a:pt x="149692" y="47912"/>
                </a:lnTo>
                <a:lnTo>
                  <a:pt x="151133" y="45135"/>
                </a:lnTo>
                <a:lnTo>
                  <a:pt x="155484" y="38639"/>
                </a:lnTo>
                <a:lnTo>
                  <a:pt x="156078" y="35493"/>
                </a:lnTo>
                <a:lnTo>
                  <a:pt x="156343" y="31273"/>
                </a:lnTo>
                <a:lnTo>
                  <a:pt x="156552" y="21924"/>
                </a:lnTo>
                <a:lnTo>
                  <a:pt x="156554" y="6876"/>
                </a:lnTo>
                <a:lnTo>
                  <a:pt x="152509" y="6654"/>
                </a:lnTo>
                <a:lnTo>
                  <a:pt x="149248" y="6568"/>
                </a:lnTo>
                <a:lnTo>
                  <a:pt x="149027" y="2517"/>
                </a:lnTo>
                <a:lnTo>
                  <a:pt x="148962" y="0"/>
                </a:lnTo>
                <a:lnTo>
                  <a:pt x="148106" y="494"/>
                </a:lnTo>
                <a:lnTo>
                  <a:pt x="144897" y="3299"/>
                </a:lnTo>
                <a:lnTo>
                  <a:pt x="142856" y="4386"/>
                </a:lnTo>
                <a:lnTo>
                  <a:pt x="138331" y="5594"/>
                </a:lnTo>
                <a:lnTo>
                  <a:pt x="136785" y="6763"/>
                </a:lnTo>
                <a:lnTo>
                  <a:pt x="135755" y="8389"/>
                </a:lnTo>
                <a:lnTo>
                  <a:pt x="134101" y="13036"/>
                </a:lnTo>
                <a:lnTo>
                  <a:pt x="131617" y="15930"/>
                </a:lnTo>
                <a:lnTo>
                  <a:pt x="126074" y="21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313"/>
          <p:cNvSpPr/>
          <p:nvPr/>
        </p:nvSpPr>
        <p:spPr>
          <a:xfrm>
            <a:off x="-684732" y="830610"/>
            <a:ext cx="67513" cy="60931"/>
          </a:xfrm>
          <a:custGeom>
            <a:avLst/>
            <a:gdLst/>
            <a:ahLst/>
            <a:cxnLst/>
            <a:rect l="0" t="0" r="0" b="0"/>
            <a:pathLst>
              <a:path w="67513" h="60931">
                <a:moveTo>
                  <a:pt x="44652" y="60930"/>
                </a:moveTo>
                <a:lnTo>
                  <a:pt x="44652" y="56885"/>
                </a:lnTo>
                <a:lnTo>
                  <a:pt x="43805" y="55693"/>
                </a:lnTo>
                <a:lnTo>
                  <a:pt x="42394" y="54899"/>
                </a:lnTo>
                <a:lnTo>
                  <a:pt x="40607" y="54369"/>
                </a:lnTo>
                <a:lnTo>
                  <a:pt x="39415" y="53170"/>
                </a:lnTo>
                <a:lnTo>
                  <a:pt x="38621" y="51523"/>
                </a:lnTo>
                <a:lnTo>
                  <a:pt x="38091" y="49579"/>
                </a:lnTo>
                <a:lnTo>
                  <a:pt x="37738" y="47436"/>
                </a:lnTo>
                <a:lnTo>
                  <a:pt x="37503" y="45161"/>
                </a:lnTo>
                <a:lnTo>
                  <a:pt x="37346" y="42797"/>
                </a:lnTo>
                <a:lnTo>
                  <a:pt x="36395" y="41221"/>
                </a:lnTo>
                <a:lnTo>
                  <a:pt x="34914" y="40171"/>
                </a:lnTo>
                <a:lnTo>
                  <a:pt x="29734" y="38193"/>
                </a:lnTo>
                <a:lnTo>
                  <a:pt x="28780" y="37306"/>
                </a:lnTo>
                <a:lnTo>
                  <a:pt x="25462" y="34061"/>
                </a:lnTo>
                <a:lnTo>
                  <a:pt x="23392" y="32858"/>
                </a:lnTo>
                <a:lnTo>
                  <a:pt x="21166" y="32055"/>
                </a:lnTo>
                <a:lnTo>
                  <a:pt x="15554" y="30767"/>
                </a:lnTo>
                <a:lnTo>
                  <a:pt x="14246" y="30662"/>
                </a:lnTo>
                <a:lnTo>
                  <a:pt x="12528" y="30591"/>
                </a:lnTo>
                <a:lnTo>
                  <a:pt x="6656" y="30453"/>
                </a:lnTo>
                <a:lnTo>
                  <a:pt x="4340" y="28193"/>
                </a:lnTo>
                <a:lnTo>
                  <a:pt x="0" y="23890"/>
                </a:lnTo>
                <a:lnTo>
                  <a:pt x="491" y="22690"/>
                </a:lnTo>
                <a:lnTo>
                  <a:pt x="1665" y="21043"/>
                </a:lnTo>
                <a:lnTo>
                  <a:pt x="5587" y="16362"/>
                </a:lnTo>
                <a:lnTo>
                  <a:pt x="8381" y="13464"/>
                </a:lnTo>
                <a:lnTo>
                  <a:pt x="17878" y="3889"/>
                </a:lnTo>
                <a:lnTo>
                  <a:pt x="20030" y="2583"/>
                </a:lnTo>
                <a:lnTo>
                  <a:pt x="22310" y="1712"/>
                </a:lnTo>
                <a:lnTo>
                  <a:pt x="24678" y="1131"/>
                </a:lnTo>
                <a:lnTo>
                  <a:pt x="27103" y="744"/>
                </a:lnTo>
                <a:lnTo>
                  <a:pt x="29566" y="486"/>
                </a:lnTo>
                <a:lnTo>
                  <a:pt x="32055" y="314"/>
                </a:lnTo>
                <a:lnTo>
                  <a:pt x="34560" y="200"/>
                </a:lnTo>
                <a:lnTo>
                  <a:pt x="39602" y="72"/>
                </a:lnTo>
                <a:lnTo>
                  <a:pt x="47201" y="0"/>
                </a:lnTo>
                <a:lnTo>
                  <a:pt x="49738" y="837"/>
                </a:lnTo>
                <a:lnTo>
                  <a:pt x="52276" y="2241"/>
                </a:lnTo>
                <a:lnTo>
                  <a:pt x="58388" y="6534"/>
                </a:lnTo>
                <a:lnTo>
                  <a:pt x="59736" y="7733"/>
                </a:lnTo>
                <a:lnTo>
                  <a:pt x="67512" y="15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314"/>
          <p:cNvSpPr/>
          <p:nvPr/>
        </p:nvSpPr>
        <p:spPr>
          <a:xfrm>
            <a:off x="-723586" y="952500"/>
            <a:ext cx="98747" cy="14927"/>
          </a:xfrm>
          <a:custGeom>
            <a:avLst/>
            <a:gdLst/>
            <a:ahLst/>
            <a:cxnLst/>
            <a:rect l="0" t="0" r="0" b="0"/>
            <a:pathLst>
              <a:path w="98747" h="14927">
                <a:moveTo>
                  <a:pt x="7306" y="7620"/>
                </a:moveTo>
                <a:lnTo>
                  <a:pt x="0" y="14926"/>
                </a:lnTo>
                <a:lnTo>
                  <a:pt x="3824" y="11102"/>
                </a:lnTo>
                <a:lnTo>
                  <a:pt x="5832" y="9941"/>
                </a:lnTo>
                <a:lnTo>
                  <a:pt x="8016" y="9168"/>
                </a:lnTo>
                <a:lnTo>
                  <a:pt x="13561" y="7926"/>
                </a:lnTo>
                <a:lnTo>
                  <a:pt x="16577" y="7756"/>
                </a:lnTo>
                <a:lnTo>
                  <a:pt x="18567" y="7711"/>
                </a:lnTo>
                <a:lnTo>
                  <a:pt x="20740" y="6834"/>
                </a:lnTo>
                <a:lnTo>
                  <a:pt x="23035" y="5403"/>
                </a:lnTo>
                <a:lnTo>
                  <a:pt x="25412" y="3602"/>
                </a:lnTo>
                <a:lnTo>
                  <a:pt x="27843" y="3248"/>
                </a:lnTo>
                <a:lnTo>
                  <a:pt x="30311" y="3859"/>
                </a:lnTo>
                <a:lnTo>
                  <a:pt x="32803" y="5112"/>
                </a:lnTo>
                <a:lnTo>
                  <a:pt x="36157" y="5948"/>
                </a:lnTo>
                <a:lnTo>
                  <a:pt x="40087" y="6506"/>
                </a:lnTo>
                <a:lnTo>
                  <a:pt x="44400" y="6877"/>
                </a:lnTo>
                <a:lnTo>
                  <a:pt x="48122" y="7125"/>
                </a:lnTo>
                <a:lnTo>
                  <a:pt x="54515" y="7400"/>
                </a:lnTo>
                <a:lnTo>
                  <a:pt x="66920" y="7555"/>
                </a:lnTo>
                <a:lnTo>
                  <a:pt x="71602" y="6730"/>
                </a:lnTo>
                <a:lnTo>
                  <a:pt x="76417" y="5333"/>
                </a:lnTo>
                <a:lnTo>
                  <a:pt x="81320" y="3556"/>
                </a:lnTo>
                <a:lnTo>
                  <a:pt x="85435" y="2370"/>
                </a:lnTo>
                <a:lnTo>
                  <a:pt x="89025" y="1580"/>
                </a:lnTo>
                <a:lnTo>
                  <a:pt x="987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315"/>
          <p:cNvSpPr/>
          <p:nvPr/>
        </p:nvSpPr>
        <p:spPr>
          <a:xfrm>
            <a:off x="-1188720" y="1272540"/>
            <a:ext cx="975361" cy="30481"/>
          </a:xfrm>
          <a:custGeom>
            <a:avLst/>
            <a:gdLst/>
            <a:ahLst/>
            <a:cxnLst/>
            <a:rect l="0" t="0" r="0" b="0"/>
            <a:pathLst>
              <a:path w="975361" h="30481">
                <a:moveTo>
                  <a:pt x="0" y="30480"/>
                </a:moveTo>
                <a:lnTo>
                  <a:pt x="0" y="22868"/>
                </a:lnTo>
                <a:lnTo>
                  <a:pt x="18133" y="22860"/>
                </a:lnTo>
                <a:lnTo>
                  <a:pt x="20555" y="22014"/>
                </a:lnTo>
                <a:lnTo>
                  <a:pt x="23017" y="20602"/>
                </a:lnTo>
                <a:lnTo>
                  <a:pt x="25505" y="18815"/>
                </a:lnTo>
                <a:lnTo>
                  <a:pt x="28856" y="17623"/>
                </a:lnTo>
                <a:lnTo>
                  <a:pt x="32784" y="16829"/>
                </a:lnTo>
                <a:lnTo>
                  <a:pt x="40818" y="15946"/>
                </a:lnTo>
                <a:lnTo>
                  <a:pt x="69111" y="15281"/>
                </a:lnTo>
                <a:lnTo>
                  <a:pt x="74014" y="15268"/>
                </a:lnTo>
                <a:lnTo>
                  <a:pt x="78976" y="14412"/>
                </a:lnTo>
                <a:lnTo>
                  <a:pt x="83977" y="12995"/>
                </a:lnTo>
                <a:lnTo>
                  <a:pt x="89005" y="11203"/>
                </a:lnTo>
                <a:lnTo>
                  <a:pt x="94897" y="10009"/>
                </a:lnTo>
                <a:lnTo>
                  <a:pt x="101365" y="9212"/>
                </a:lnTo>
                <a:lnTo>
                  <a:pt x="114478" y="8328"/>
                </a:lnTo>
                <a:lnTo>
                  <a:pt x="138951" y="7760"/>
                </a:lnTo>
                <a:lnTo>
                  <a:pt x="599534" y="7620"/>
                </a:lnTo>
                <a:lnTo>
                  <a:pt x="611356" y="6773"/>
                </a:lnTo>
                <a:lnTo>
                  <a:pt x="622624" y="5362"/>
                </a:lnTo>
                <a:lnTo>
                  <a:pt x="633523" y="3575"/>
                </a:lnTo>
                <a:lnTo>
                  <a:pt x="644175" y="2383"/>
                </a:lnTo>
                <a:lnTo>
                  <a:pt x="654663" y="1589"/>
                </a:lnTo>
                <a:lnTo>
                  <a:pt x="675348" y="1553"/>
                </a:lnTo>
                <a:lnTo>
                  <a:pt x="685606" y="2729"/>
                </a:lnTo>
                <a:lnTo>
                  <a:pt x="695830" y="4359"/>
                </a:lnTo>
                <a:lnTo>
                  <a:pt x="706034" y="5446"/>
                </a:lnTo>
                <a:lnTo>
                  <a:pt x="716222" y="6171"/>
                </a:lnTo>
                <a:lnTo>
                  <a:pt x="736574" y="6976"/>
                </a:lnTo>
                <a:lnTo>
                  <a:pt x="774977" y="7493"/>
                </a:lnTo>
                <a:lnTo>
                  <a:pt x="958732" y="7620"/>
                </a:lnTo>
                <a:lnTo>
                  <a:pt x="962582" y="6773"/>
                </a:lnTo>
                <a:lnTo>
                  <a:pt x="965994" y="5362"/>
                </a:lnTo>
                <a:lnTo>
                  <a:pt x="9753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316"/>
          <p:cNvSpPr/>
          <p:nvPr/>
        </p:nvSpPr>
        <p:spPr>
          <a:xfrm>
            <a:off x="-1020021" y="1143001"/>
            <a:ext cx="158901" cy="152361"/>
          </a:xfrm>
          <a:custGeom>
            <a:avLst/>
            <a:gdLst/>
            <a:ahLst/>
            <a:cxnLst/>
            <a:rect l="0" t="0" r="0" b="0"/>
            <a:pathLst>
              <a:path w="158901" h="152361">
                <a:moveTo>
                  <a:pt x="6561" y="7619"/>
                </a:moveTo>
                <a:lnTo>
                  <a:pt x="0" y="14180"/>
                </a:lnTo>
                <a:lnTo>
                  <a:pt x="3300" y="10880"/>
                </a:lnTo>
                <a:lnTo>
                  <a:pt x="4387" y="8946"/>
                </a:lnTo>
                <a:lnTo>
                  <a:pt x="5595" y="4540"/>
                </a:lnTo>
                <a:lnTo>
                  <a:pt x="6763" y="3026"/>
                </a:lnTo>
                <a:lnTo>
                  <a:pt x="8389" y="2017"/>
                </a:lnTo>
                <a:lnTo>
                  <a:pt x="12454" y="896"/>
                </a:lnTo>
                <a:lnTo>
                  <a:pt x="17082" y="398"/>
                </a:lnTo>
                <a:lnTo>
                  <a:pt x="20348" y="265"/>
                </a:lnTo>
                <a:lnTo>
                  <a:pt x="28493" y="117"/>
                </a:lnTo>
                <a:lnTo>
                  <a:pt x="76502" y="0"/>
                </a:lnTo>
                <a:lnTo>
                  <a:pt x="79435" y="846"/>
                </a:lnTo>
                <a:lnTo>
                  <a:pt x="82237" y="2257"/>
                </a:lnTo>
                <a:lnTo>
                  <a:pt x="84952" y="4045"/>
                </a:lnTo>
                <a:lnTo>
                  <a:pt x="88455" y="5236"/>
                </a:lnTo>
                <a:lnTo>
                  <a:pt x="92484" y="6030"/>
                </a:lnTo>
                <a:lnTo>
                  <a:pt x="96863" y="6560"/>
                </a:lnTo>
                <a:lnTo>
                  <a:pt x="99782" y="7760"/>
                </a:lnTo>
                <a:lnTo>
                  <a:pt x="101729" y="9406"/>
                </a:lnTo>
                <a:lnTo>
                  <a:pt x="103026" y="11350"/>
                </a:lnTo>
                <a:lnTo>
                  <a:pt x="104738" y="12647"/>
                </a:lnTo>
                <a:lnTo>
                  <a:pt x="106725" y="13511"/>
                </a:lnTo>
                <a:lnTo>
                  <a:pt x="108897" y="14087"/>
                </a:lnTo>
                <a:lnTo>
                  <a:pt x="113568" y="16985"/>
                </a:lnTo>
                <a:lnTo>
                  <a:pt x="115999" y="18943"/>
                </a:lnTo>
                <a:lnTo>
                  <a:pt x="117620" y="21095"/>
                </a:lnTo>
                <a:lnTo>
                  <a:pt x="119421" y="25744"/>
                </a:lnTo>
                <a:lnTo>
                  <a:pt x="119901" y="28169"/>
                </a:lnTo>
                <a:lnTo>
                  <a:pt x="120221" y="30632"/>
                </a:lnTo>
                <a:lnTo>
                  <a:pt x="120735" y="36624"/>
                </a:lnTo>
                <a:lnTo>
                  <a:pt x="118547" y="39701"/>
                </a:lnTo>
                <a:lnTo>
                  <a:pt x="114289" y="44530"/>
                </a:lnTo>
                <a:lnTo>
                  <a:pt x="109507" y="49412"/>
                </a:lnTo>
                <a:lnTo>
                  <a:pt x="107365" y="50721"/>
                </a:lnTo>
                <a:lnTo>
                  <a:pt x="102727" y="52176"/>
                </a:lnTo>
                <a:lnTo>
                  <a:pt x="101152" y="53410"/>
                </a:lnTo>
                <a:lnTo>
                  <a:pt x="100102" y="55080"/>
                </a:lnTo>
                <a:lnTo>
                  <a:pt x="99402" y="57040"/>
                </a:lnTo>
                <a:lnTo>
                  <a:pt x="98088" y="58346"/>
                </a:lnTo>
                <a:lnTo>
                  <a:pt x="96366" y="59217"/>
                </a:lnTo>
                <a:lnTo>
                  <a:pt x="92194" y="60185"/>
                </a:lnTo>
                <a:lnTo>
                  <a:pt x="87518" y="60615"/>
                </a:lnTo>
                <a:lnTo>
                  <a:pt x="85086" y="61576"/>
                </a:lnTo>
                <a:lnTo>
                  <a:pt x="80125" y="64902"/>
                </a:lnTo>
                <a:lnTo>
                  <a:pt x="75271" y="68483"/>
                </a:lnTo>
                <a:lnTo>
                  <a:pt x="71134" y="68551"/>
                </a:lnTo>
                <a:lnTo>
                  <a:pt x="68592" y="68571"/>
                </a:lnTo>
                <a:lnTo>
                  <a:pt x="69081" y="69420"/>
                </a:lnTo>
                <a:lnTo>
                  <a:pt x="71884" y="72622"/>
                </a:lnTo>
                <a:lnTo>
                  <a:pt x="73816" y="73814"/>
                </a:lnTo>
                <a:lnTo>
                  <a:pt x="78221" y="75139"/>
                </a:lnTo>
                <a:lnTo>
                  <a:pt x="83001" y="75728"/>
                </a:lnTo>
                <a:lnTo>
                  <a:pt x="87948" y="75990"/>
                </a:lnTo>
                <a:lnTo>
                  <a:pt x="92969" y="76106"/>
                </a:lnTo>
                <a:lnTo>
                  <a:pt x="114726" y="76191"/>
                </a:lnTo>
                <a:lnTo>
                  <a:pt x="117618" y="77040"/>
                </a:lnTo>
                <a:lnTo>
                  <a:pt x="120392" y="78453"/>
                </a:lnTo>
                <a:lnTo>
                  <a:pt x="123089" y="80242"/>
                </a:lnTo>
                <a:lnTo>
                  <a:pt x="126580" y="81434"/>
                </a:lnTo>
                <a:lnTo>
                  <a:pt x="130600" y="82229"/>
                </a:lnTo>
                <a:lnTo>
                  <a:pt x="141129" y="83505"/>
                </a:lnTo>
                <a:lnTo>
                  <a:pt x="143687" y="84456"/>
                </a:lnTo>
                <a:lnTo>
                  <a:pt x="147085" y="85937"/>
                </a:lnTo>
                <a:lnTo>
                  <a:pt x="156615" y="90352"/>
                </a:lnTo>
                <a:lnTo>
                  <a:pt x="157397" y="91561"/>
                </a:lnTo>
                <a:lnTo>
                  <a:pt x="158266" y="95162"/>
                </a:lnTo>
                <a:lnTo>
                  <a:pt x="158652" y="99585"/>
                </a:lnTo>
                <a:lnTo>
                  <a:pt x="158755" y="101950"/>
                </a:lnTo>
                <a:lnTo>
                  <a:pt x="158870" y="106835"/>
                </a:lnTo>
                <a:lnTo>
                  <a:pt x="158900" y="109323"/>
                </a:lnTo>
                <a:lnTo>
                  <a:pt x="157227" y="110982"/>
                </a:lnTo>
                <a:lnTo>
                  <a:pt x="154419" y="112088"/>
                </a:lnTo>
                <a:lnTo>
                  <a:pt x="150853" y="112825"/>
                </a:lnTo>
                <a:lnTo>
                  <a:pt x="147629" y="114163"/>
                </a:lnTo>
                <a:lnTo>
                  <a:pt x="144633" y="115902"/>
                </a:lnTo>
                <a:lnTo>
                  <a:pt x="141789" y="117907"/>
                </a:lnTo>
                <a:lnTo>
                  <a:pt x="139046" y="120091"/>
                </a:lnTo>
                <a:lnTo>
                  <a:pt x="136371" y="122394"/>
                </a:lnTo>
                <a:lnTo>
                  <a:pt x="133741" y="124776"/>
                </a:lnTo>
                <a:lnTo>
                  <a:pt x="130295" y="127210"/>
                </a:lnTo>
                <a:lnTo>
                  <a:pt x="126303" y="129680"/>
                </a:lnTo>
                <a:lnTo>
                  <a:pt x="121949" y="132173"/>
                </a:lnTo>
                <a:lnTo>
                  <a:pt x="118200" y="134682"/>
                </a:lnTo>
                <a:lnTo>
                  <a:pt x="114854" y="137201"/>
                </a:lnTo>
                <a:lnTo>
                  <a:pt x="111776" y="139727"/>
                </a:lnTo>
                <a:lnTo>
                  <a:pt x="108031" y="142258"/>
                </a:lnTo>
                <a:lnTo>
                  <a:pt x="103841" y="144791"/>
                </a:lnTo>
                <a:lnTo>
                  <a:pt x="99354" y="147327"/>
                </a:lnTo>
                <a:lnTo>
                  <a:pt x="95517" y="149018"/>
                </a:lnTo>
                <a:lnTo>
                  <a:pt x="92111" y="150145"/>
                </a:lnTo>
                <a:lnTo>
                  <a:pt x="88995" y="150896"/>
                </a:lnTo>
                <a:lnTo>
                  <a:pt x="86070" y="151397"/>
                </a:lnTo>
                <a:lnTo>
                  <a:pt x="83274" y="151731"/>
                </a:lnTo>
                <a:lnTo>
                  <a:pt x="75617" y="152360"/>
                </a:lnTo>
                <a:lnTo>
                  <a:pt x="79327" y="148342"/>
                </a:lnTo>
                <a:lnTo>
                  <a:pt x="90381" y="1371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317"/>
          <p:cNvSpPr/>
          <p:nvPr/>
        </p:nvSpPr>
        <p:spPr>
          <a:xfrm>
            <a:off x="-838200" y="1143028"/>
            <a:ext cx="129378" cy="144268"/>
          </a:xfrm>
          <a:custGeom>
            <a:avLst/>
            <a:gdLst/>
            <a:ahLst/>
            <a:cxnLst/>
            <a:rect l="0" t="0" r="0" b="0"/>
            <a:pathLst>
              <a:path w="129378" h="144268">
                <a:moveTo>
                  <a:pt x="114300" y="7592"/>
                </a:moveTo>
                <a:lnTo>
                  <a:pt x="120861" y="1031"/>
                </a:lnTo>
                <a:lnTo>
                  <a:pt x="120367" y="678"/>
                </a:lnTo>
                <a:lnTo>
                  <a:pt x="116474" y="181"/>
                </a:lnTo>
                <a:lnTo>
                  <a:pt x="112472" y="13"/>
                </a:lnTo>
                <a:lnTo>
                  <a:pt x="110541" y="0"/>
                </a:lnTo>
                <a:lnTo>
                  <a:pt x="108407" y="837"/>
                </a:lnTo>
                <a:lnTo>
                  <a:pt x="106138" y="2242"/>
                </a:lnTo>
                <a:lnTo>
                  <a:pt x="103779" y="4025"/>
                </a:lnTo>
                <a:lnTo>
                  <a:pt x="101359" y="6061"/>
                </a:lnTo>
                <a:lnTo>
                  <a:pt x="98899" y="8265"/>
                </a:lnTo>
                <a:lnTo>
                  <a:pt x="96413" y="10580"/>
                </a:lnTo>
                <a:lnTo>
                  <a:pt x="93909" y="13818"/>
                </a:lnTo>
                <a:lnTo>
                  <a:pt x="91392" y="17669"/>
                </a:lnTo>
                <a:lnTo>
                  <a:pt x="88868" y="21930"/>
                </a:lnTo>
                <a:lnTo>
                  <a:pt x="86339" y="25617"/>
                </a:lnTo>
                <a:lnTo>
                  <a:pt x="83806" y="28922"/>
                </a:lnTo>
                <a:lnTo>
                  <a:pt x="81271" y="31972"/>
                </a:lnTo>
                <a:lnTo>
                  <a:pt x="77887" y="35699"/>
                </a:lnTo>
                <a:lnTo>
                  <a:pt x="69612" y="44355"/>
                </a:lnTo>
                <a:lnTo>
                  <a:pt x="65881" y="49034"/>
                </a:lnTo>
                <a:lnTo>
                  <a:pt x="62548" y="53847"/>
                </a:lnTo>
                <a:lnTo>
                  <a:pt x="59478" y="58748"/>
                </a:lnTo>
                <a:lnTo>
                  <a:pt x="56586" y="63710"/>
                </a:lnTo>
                <a:lnTo>
                  <a:pt x="53810" y="68711"/>
                </a:lnTo>
                <a:lnTo>
                  <a:pt x="48469" y="78782"/>
                </a:lnTo>
                <a:lnTo>
                  <a:pt x="35588" y="104121"/>
                </a:lnTo>
                <a:lnTo>
                  <a:pt x="33885" y="109198"/>
                </a:lnTo>
                <a:lnTo>
                  <a:pt x="32750" y="114276"/>
                </a:lnTo>
                <a:lnTo>
                  <a:pt x="31993" y="119355"/>
                </a:lnTo>
                <a:lnTo>
                  <a:pt x="31489" y="123587"/>
                </a:lnTo>
                <a:lnTo>
                  <a:pt x="31153" y="127256"/>
                </a:lnTo>
                <a:lnTo>
                  <a:pt x="30928" y="130548"/>
                </a:lnTo>
                <a:lnTo>
                  <a:pt x="30779" y="133589"/>
                </a:lnTo>
                <a:lnTo>
                  <a:pt x="30520" y="143115"/>
                </a:lnTo>
                <a:lnTo>
                  <a:pt x="32200" y="143661"/>
                </a:lnTo>
                <a:lnTo>
                  <a:pt x="35013" y="144024"/>
                </a:lnTo>
                <a:lnTo>
                  <a:pt x="38582" y="144267"/>
                </a:lnTo>
                <a:lnTo>
                  <a:pt x="41808" y="143582"/>
                </a:lnTo>
                <a:lnTo>
                  <a:pt x="44805" y="142279"/>
                </a:lnTo>
                <a:lnTo>
                  <a:pt x="47650" y="140563"/>
                </a:lnTo>
                <a:lnTo>
                  <a:pt x="51240" y="138573"/>
                </a:lnTo>
                <a:lnTo>
                  <a:pt x="59745" y="134103"/>
                </a:lnTo>
                <a:lnTo>
                  <a:pt x="89016" y="119309"/>
                </a:lnTo>
                <a:lnTo>
                  <a:pt x="93211" y="115937"/>
                </a:lnTo>
                <a:lnTo>
                  <a:pt x="96854" y="111995"/>
                </a:lnTo>
                <a:lnTo>
                  <a:pt x="100129" y="107674"/>
                </a:lnTo>
                <a:lnTo>
                  <a:pt x="104006" y="103947"/>
                </a:lnTo>
                <a:lnTo>
                  <a:pt x="108284" y="100615"/>
                </a:lnTo>
                <a:lnTo>
                  <a:pt x="112829" y="97548"/>
                </a:lnTo>
                <a:lnTo>
                  <a:pt x="116706" y="93809"/>
                </a:lnTo>
                <a:lnTo>
                  <a:pt x="120137" y="89623"/>
                </a:lnTo>
                <a:lnTo>
                  <a:pt x="123272" y="85139"/>
                </a:lnTo>
                <a:lnTo>
                  <a:pt x="125361" y="81304"/>
                </a:lnTo>
                <a:lnTo>
                  <a:pt x="126754" y="77900"/>
                </a:lnTo>
                <a:lnTo>
                  <a:pt x="127683" y="74784"/>
                </a:lnTo>
                <a:lnTo>
                  <a:pt x="128302" y="71860"/>
                </a:lnTo>
                <a:lnTo>
                  <a:pt x="128714" y="69064"/>
                </a:lnTo>
                <a:lnTo>
                  <a:pt x="129377" y="62538"/>
                </a:lnTo>
                <a:lnTo>
                  <a:pt x="128585" y="62003"/>
                </a:lnTo>
                <a:lnTo>
                  <a:pt x="125446" y="61408"/>
                </a:lnTo>
                <a:lnTo>
                  <a:pt x="122578" y="61249"/>
                </a:lnTo>
                <a:lnTo>
                  <a:pt x="114874" y="61073"/>
                </a:lnTo>
                <a:lnTo>
                  <a:pt x="110450" y="61873"/>
                </a:lnTo>
                <a:lnTo>
                  <a:pt x="105806" y="63253"/>
                </a:lnTo>
                <a:lnTo>
                  <a:pt x="101018" y="65019"/>
                </a:lnTo>
                <a:lnTo>
                  <a:pt x="96132" y="66197"/>
                </a:lnTo>
                <a:lnTo>
                  <a:pt x="91181" y="66982"/>
                </a:lnTo>
                <a:lnTo>
                  <a:pt x="86187" y="67505"/>
                </a:lnTo>
                <a:lnTo>
                  <a:pt x="80318" y="68701"/>
                </a:lnTo>
                <a:lnTo>
                  <a:pt x="73865" y="70345"/>
                </a:lnTo>
                <a:lnTo>
                  <a:pt x="67024" y="72287"/>
                </a:lnTo>
                <a:lnTo>
                  <a:pt x="52648" y="76703"/>
                </a:lnTo>
                <a:lnTo>
                  <a:pt x="45259" y="79066"/>
                </a:lnTo>
                <a:lnTo>
                  <a:pt x="38639" y="82335"/>
                </a:lnTo>
                <a:lnTo>
                  <a:pt x="32533" y="86207"/>
                </a:lnTo>
                <a:lnTo>
                  <a:pt x="26769" y="90482"/>
                </a:lnTo>
                <a:lnTo>
                  <a:pt x="21233" y="94179"/>
                </a:lnTo>
                <a:lnTo>
                  <a:pt x="15848" y="97490"/>
                </a:lnTo>
                <a:lnTo>
                  <a:pt x="0" y="1066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318"/>
          <p:cNvSpPr/>
          <p:nvPr/>
        </p:nvSpPr>
        <p:spPr>
          <a:xfrm>
            <a:off x="-1188405" y="1615440"/>
            <a:ext cx="924761" cy="15241"/>
          </a:xfrm>
          <a:custGeom>
            <a:avLst/>
            <a:gdLst/>
            <a:ahLst/>
            <a:cxnLst/>
            <a:rect l="0" t="0" r="0" b="0"/>
            <a:pathLst>
              <a:path w="924761" h="15241">
                <a:moveTo>
                  <a:pt x="30165" y="15240"/>
                </a:moveTo>
                <a:lnTo>
                  <a:pt x="30165" y="11195"/>
                </a:lnTo>
                <a:lnTo>
                  <a:pt x="29319" y="10003"/>
                </a:lnTo>
                <a:lnTo>
                  <a:pt x="27908" y="9209"/>
                </a:lnTo>
                <a:lnTo>
                  <a:pt x="23604" y="7934"/>
                </a:lnTo>
                <a:lnTo>
                  <a:pt x="22405" y="6983"/>
                </a:lnTo>
                <a:lnTo>
                  <a:pt x="20758" y="5502"/>
                </a:lnTo>
                <a:lnTo>
                  <a:pt x="16077" y="1087"/>
                </a:lnTo>
                <a:lnTo>
                  <a:pt x="14847" y="725"/>
                </a:lnTo>
                <a:lnTo>
                  <a:pt x="11221" y="322"/>
                </a:lnTo>
                <a:lnTo>
                  <a:pt x="0" y="0"/>
                </a:lnTo>
                <a:lnTo>
                  <a:pt x="10319" y="0"/>
                </a:lnTo>
                <a:lnTo>
                  <a:pt x="12701" y="847"/>
                </a:lnTo>
                <a:lnTo>
                  <a:pt x="15136" y="2258"/>
                </a:lnTo>
                <a:lnTo>
                  <a:pt x="17606" y="4045"/>
                </a:lnTo>
                <a:lnTo>
                  <a:pt x="20945" y="5237"/>
                </a:lnTo>
                <a:lnTo>
                  <a:pt x="24865" y="6031"/>
                </a:lnTo>
                <a:lnTo>
                  <a:pt x="29172" y="6561"/>
                </a:lnTo>
                <a:lnTo>
                  <a:pt x="33736" y="6914"/>
                </a:lnTo>
                <a:lnTo>
                  <a:pt x="43324" y="7306"/>
                </a:lnTo>
                <a:lnTo>
                  <a:pt x="70583" y="7579"/>
                </a:lnTo>
                <a:lnTo>
                  <a:pt x="155857" y="7619"/>
                </a:lnTo>
                <a:lnTo>
                  <a:pt x="166453" y="8466"/>
                </a:lnTo>
                <a:lnTo>
                  <a:pt x="177750" y="9878"/>
                </a:lnTo>
                <a:lnTo>
                  <a:pt x="189515" y="11665"/>
                </a:lnTo>
                <a:lnTo>
                  <a:pt x="202439" y="12857"/>
                </a:lnTo>
                <a:lnTo>
                  <a:pt x="216134" y="13651"/>
                </a:lnTo>
                <a:lnTo>
                  <a:pt x="244051" y="14534"/>
                </a:lnTo>
                <a:lnTo>
                  <a:pt x="298725" y="15101"/>
                </a:lnTo>
                <a:lnTo>
                  <a:pt x="551314" y="15240"/>
                </a:lnTo>
                <a:lnTo>
                  <a:pt x="568098" y="14393"/>
                </a:lnTo>
                <a:lnTo>
                  <a:pt x="584367" y="12982"/>
                </a:lnTo>
                <a:lnTo>
                  <a:pt x="600293" y="11195"/>
                </a:lnTo>
                <a:lnTo>
                  <a:pt x="615990" y="10003"/>
                </a:lnTo>
                <a:lnTo>
                  <a:pt x="631535" y="9209"/>
                </a:lnTo>
                <a:lnTo>
                  <a:pt x="662354" y="8326"/>
                </a:lnTo>
                <a:lnTo>
                  <a:pt x="761000" y="7662"/>
                </a:lnTo>
                <a:lnTo>
                  <a:pt x="839939" y="7623"/>
                </a:lnTo>
                <a:lnTo>
                  <a:pt x="849414" y="8468"/>
                </a:lnTo>
                <a:lnTo>
                  <a:pt x="858271" y="9879"/>
                </a:lnTo>
                <a:lnTo>
                  <a:pt x="866716" y="11666"/>
                </a:lnTo>
                <a:lnTo>
                  <a:pt x="874039" y="12857"/>
                </a:lnTo>
                <a:lnTo>
                  <a:pt x="880614" y="13652"/>
                </a:lnTo>
                <a:lnTo>
                  <a:pt x="886691" y="14181"/>
                </a:lnTo>
                <a:lnTo>
                  <a:pt x="892436" y="14534"/>
                </a:lnTo>
                <a:lnTo>
                  <a:pt x="903334" y="14926"/>
                </a:lnTo>
                <a:lnTo>
                  <a:pt x="924760" y="15222"/>
                </a:lnTo>
                <a:lnTo>
                  <a:pt x="921705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319"/>
          <p:cNvSpPr/>
          <p:nvPr/>
        </p:nvSpPr>
        <p:spPr>
          <a:xfrm>
            <a:off x="-883558" y="1432597"/>
            <a:ext cx="171366" cy="220944"/>
          </a:xfrm>
          <a:custGeom>
            <a:avLst/>
            <a:gdLst/>
            <a:ahLst/>
            <a:cxnLst/>
            <a:rect l="0" t="0" r="0" b="0"/>
            <a:pathLst>
              <a:path w="171366" h="220944">
                <a:moveTo>
                  <a:pt x="98698" y="53303"/>
                </a:moveTo>
                <a:lnTo>
                  <a:pt x="94653" y="57348"/>
                </a:lnTo>
                <a:lnTo>
                  <a:pt x="93461" y="59387"/>
                </a:lnTo>
                <a:lnTo>
                  <a:pt x="92137" y="63909"/>
                </a:lnTo>
                <a:lnTo>
                  <a:pt x="91549" y="68741"/>
                </a:lnTo>
                <a:lnTo>
                  <a:pt x="91392" y="71215"/>
                </a:lnTo>
                <a:lnTo>
                  <a:pt x="90441" y="72865"/>
                </a:lnTo>
                <a:lnTo>
                  <a:pt x="88960" y="73964"/>
                </a:lnTo>
                <a:lnTo>
                  <a:pt x="83780" y="76034"/>
                </a:lnTo>
                <a:lnTo>
                  <a:pt x="88758" y="76138"/>
                </a:lnTo>
                <a:lnTo>
                  <a:pt x="94818" y="76160"/>
                </a:lnTo>
                <a:lnTo>
                  <a:pt x="96958" y="75314"/>
                </a:lnTo>
                <a:lnTo>
                  <a:pt x="104862" y="70079"/>
                </a:lnTo>
                <a:lnTo>
                  <a:pt x="108734" y="67874"/>
                </a:lnTo>
                <a:lnTo>
                  <a:pt x="113009" y="65557"/>
                </a:lnTo>
                <a:lnTo>
                  <a:pt x="116705" y="64012"/>
                </a:lnTo>
                <a:lnTo>
                  <a:pt x="120016" y="62983"/>
                </a:lnTo>
                <a:lnTo>
                  <a:pt x="123070" y="62296"/>
                </a:lnTo>
                <a:lnTo>
                  <a:pt x="126799" y="60992"/>
                </a:lnTo>
                <a:lnTo>
                  <a:pt x="130979" y="59276"/>
                </a:lnTo>
                <a:lnTo>
                  <a:pt x="135459" y="57285"/>
                </a:lnTo>
                <a:lnTo>
                  <a:pt x="139292" y="55111"/>
                </a:lnTo>
                <a:lnTo>
                  <a:pt x="142694" y="52815"/>
                </a:lnTo>
                <a:lnTo>
                  <a:pt x="145808" y="50438"/>
                </a:lnTo>
                <a:lnTo>
                  <a:pt x="148732" y="47160"/>
                </a:lnTo>
                <a:lnTo>
                  <a:pt x="151527" y="43281"/>
                </a:lnTo>
                <a:lnTo>
                  <a:pt x="154237" y="39002"/>
                </a:lnTo>
                <a:lnTo>
                  <a:pt x="156891" y="35302"/>
                </a:lnTo>
                <a:lnTo>
                  <a:pt x="162097" y="28934"/>
                </a:lnTo>
                <a:lnTo>
                  <a:pt x="164975" y="23281"/>
                </a:lnTo>
                <a:lnTo>
                  <a:pt x="165743" y="20589"/>
                </a:lnTo>
                <a:lnTo>
                  <a:pt x="167101" y="18793"/>
                </a:lnTo>
                <a:lnTo>
                  <a:pt x="168853" y="17597"/>
                </a:lnTo>
                <a:lnTo>
                  <a:pt x="170868" y="16799"/>
                </a:lnTo>
                <a:lnTo>
                  <a:pt x="171365" y="15420"/>
                </a:lnTo>
                <a:lnTo>
                  <a:pt x="170849" y="13655"/>
                </a:lnTo>
                <a:lnTo>
                  <a:pt x="169659" y="11631"/>
                </a:lnTo>
                <a:lnTo>
                  <a:pt x="168336" y="7124"/>
                </a:lnTo>
                <a:lnTo>
                  <a:pt x="167983" y="4737"/>
                </a:lnTo>
                <a:lnTo>
                  <a:pt x="166902" y="3146"/>
                </a:lnTo>
                <a:lnTo>
                  <a:pt x="165334" y="2085"/>
                </a:lnTo>
                <a:lnTo>
                  <a:pt x="163442" y="1378"/>
                </a:lnTo>
                <a:lnTo>
                  <a:pt x="160487" y="906"/>
                </a:lnTo>
                <a:lnTo>
                  <a:pt x="156824" y="592"/>
                </a:lnTo>
                <a:lnTo>
                  <a:pt x="149085" y="243"/>
                </a:lnTo>
                <a:lnTo>
                  <a:pt x="142823" y="87"/>
                </a:lnTo>
                <a:lnTo>
                  <a:pt x="130493" y="0"/>
                </a:lnTo>
                <a:lnTo>
                  <a:pt x="125821" y="834"/>
                </a:lnTo>
                <a:lnTo>
                  <a:pt x="121014" y="2237"/>
                </a:lnTo>
                <a:lnTo>
                  <a:pt x="116115" y="4019"/>
                </a:lnTo>
                <a:lnTo>
                  <a:pt x="111156" y="6054"/>
                </a:lnTo>
                <a:lnTo>
                  <a:pt x="106157" y="8257"/>
                </a:lnTo>
                <a:lnTo>
                  <a:pt x="101130" y="10572"/>
                </a:lnTo>
                <a:lnTo>
                  <a:pt x="95240" y="13809"/>
                </a:lnTo>
                <a:lnTo>
                  <a:pt x="88772" y="17661"/>
                </a:lnTo>
                <a:lnTo>
                  <a:pt x="81921" y="21921"/>
                </a:lnTo>
                <a:lnTo>
                  <a:pt x="75660" y="25609"/>
                </a:lnTo>
                <a:lnTo>
                  <a:pt x="69793" y="28914"/>
                </a:lnTo>
                <a:lnTo>
                  <a:pt x="58758" y="34843"/>
                </a:lnTo>
                <a:lnTo>
                  <a:pt x="48209" y="40301"/>
                </a:lnTo>
                <a:lnTo>
                  <a:pt x="43872" y="42942"/>
                </a:lnTo>
                <a:lnTo>
                  <a:pt x="40134" y="45549"/>
                </a:lnTo>
                <a:lnTo>
                  <a:pt x="36796" y="48134"/>
                </a:lnTo>
                <a:lnTo>
                  <a:pt x="32876" y="51550"/>
                </a:lnTo>
                <a:lnTo>
                  <a:pt x="28570" y="55521"/>
                </a:lnTo>
                <a:lnTo>
                  <a:pt x="16677" y="66943"/>
                </a:lnTo>
                <a:lnTo>
                  <a:pt x="13538" y="70016"/>
                </a:lnTo>
                <a:lnTo>
                  <a:pt x="11445" y="72912"/>
                </a:lnTo>
                <a:lnTo>
                  <a:pt x="9119" y="78387"/>
                </a:lnTo>
                <a:lnTo>
                  <a:pt x="7652" y="80186"/>
                </a:lnTo>
                <a:lnTo>
                  <a:pt x="5827" y="81385"/>
                </a:lnTo>
                <a:lnTo>
                  <a:pt x="3764" y="82184"/>
                </a:lnTo>
                <a:lnTo>
                  <a:pt x="2389" y="83564"/>
                </a:lnTo>
                <a:lnTo>
                  <a:pt x="1472" y="85330"/>
                </a:lnTo>
                <a:lnTo>
                  <a:pt x="453" y="89551"/>
                </a:lnTo>
                <a:lnTo>
                  <a:pt x="0" y="94249"/>
                </a:lnTo>
                <a:lnTo>
                  <a:pt x="726" y="95840"/>
                </a:lnTo>
                <a:lnTo>
                  <a:pt x="2057" y="96901"/>
                </a:lnTo>
                <a:lnTo>
                  <a:pt x="3791" y="97609"/>
                </a:lnTo>
                <a:lnTo>
                  <a:pt x="7975" y="98395"/>
                </a:lnTo>
                <a:lnTo>
                  <a:pt x="12657" y="98744"/>
                </a:lnTo>
                <a:lnTo>
                  <a:pt x="17560" y="98899"/>
                </a:lnTo>
                <a:lnTo>
                  <a:pt x="43277" y="99012"/>
                </a:lnTo>
                <a:lnTo>
                  <a:pt x="48204" y="98169"/>
                </a:lnTo>
                <a:lnTo>
                  <a:pt x="53182" y="96760"/>
                </a:lnTo>
                <a:lnTo>
                  <a:pt x="58194" y="94975"/>
                </a:lnTo>
                <a:lnTo>
                  <a:pt x="63229" y="92938"/>
                </a:lnTo>
                <a:lnTo>
                  <a:pt x="68279" y="90733"/>
                </a:lnTo>
                <a:lnTo>
                  <a:pt x="78405" y="86025"/>
                </a:lnTo>
                <a:lnTo>
                  <a:pt x="103781" y="73584"/>
                </a:lnTo>
                <a:lnTo>
                  <a:pt x="108014" y="71057"/>
                </a:lnTo>
                <a:lnTo>
                  <a:pt x="111682" y="68526"/>
                </a:lnTo>
                <a:lnTo>
                  <a:pt x="114974" y="65991"/>
                </a:lnTo>
                <a:lnTo>
                  <a:pt x="118015" y="63455"/>
                </a:lnTo>
                <a:lnTo>
                  <a:pt x="120889" y="60918"/>
                </a:lnTo>
                <a:lnTo>
                  <a:pt x="123652" y="58380"/>
                </a:lnTo>
                <a:lnTo>
                  <a:pt x="127188" y="56687"/>
                </a:lnTo>
                <a:lnTo>
                  <a:pt x="131238" y="55559"/>
                </a:lnTo>
                <a:lnTo>
                  <a:pt x="141814" y="53749"/>
                </a:lnTo>
                <a:lnTo>
                  <a:pt x="145519" y="51243"/>
                </a:lnTo>
                <a:lnTo>
                  <a:pt x="150750" y="46781"/>
                </a:lnTo>
                <a:lnTo>
                  <a:pt x="151179" y="47262"/>
                </a:lnTo>
                <a:lnTo>
                  <a:pt x="151925" y="52340"/>
                </a:lnTo>
                <a:lnTo>
                  <a:pt x="149730" y="57391"/>
                </a:lnTo>
                <a:lnTo>
                  <a:pt x="147959" y="61108"/>
                </a:lnTo>
                <a:lnTo>
                  <a:pt x="143734" y="67496"/>
                </a:lnTo>
                <a:lnTo>
                  <a:pt x="139034" y="74005"/>
                </a:lnTo>
                <a:lnTo>
                  <a:pt x="136595" y="78111"/>
                </a:lnTo>
                <a:lnTo>
                  <a:pt x="134123" y="82542"/>
                </a:lnTo>
                <a:lnTo>
                  <a:pt x="129118" y="91980"/>
                </a:lnTo>
                <a:lnTo>
                  <a:pt x="126598" y="96868"/>
                </a:lnTo>
                <a:lnTo>
                  <a:pt x="124071" y="102666"/>
                </a:lnTo>
                <a:lnTo>
                  <a:pt x="121540" y="109072"/>
                </a:lnTo>
                <a:lnTo>
                  <a:pt x="119006" y="115882"/>
                </a:lnTo>
                <a:lnTo>
                  <a:pt x="116470" y="122116"/>
                </a:lnTo>
                <a:lnTo>
                  <a:pt x="113933" y="127965"/>
                </a:lnTo>
                <a:lnTo>
                  <a:pt x="108856" y="138980"/>
                </a:lnTo>
                <a:lnTo>
                  <a:pt x="96158" y="164973"/>
                </a:lnTo>
                <a:lnTo>
                  <a:pt x="88538" y="180276"/>
                </a:lnTo>
                <a:lnTo>
                  <a:pt x="86845" y="185365"/>
                </a:lnTo>
                <a:lnTo>
                  <a:pt x="85716" y="190451"/>
                </a:lnTo>
                <a:lnTo>
                  <a:pt x="84963" y="195535"/>
                </a:lnTo>
                <a:lnTo>
                  <a:pt x="83615" y="199771"/>
                </a:lnTo>
                <a:lnTo>
                  <a:pt x="81869" y="203442"/>
                </a:lnTo>
                <a:lnTo>
                  <a:pt x="78519" y="209778"/>
                </a:lnTo>
                <a:lnTo>
                  <a:pt x="77625" y="212653"/>
                </a:lnTo>
                <a:lnTo>
                  <a:pt x="75838" y="2209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320"/>
          <p:cNvSpPr/>
          <p:nvPr/>
        </p:nvSpPr>
        <p:spPr>
          <a:xfrm>
            <a:off x="-1249680" y="1966053"/>
            <a:ext cx="875832" cy="33039"/>
          </a:xfrm>
          <a:custGeom>
            <a:avLst/>
            <a:gdLst/>
            <a:ahLst/>
            <a:cxnLst/>
            <a:rect l="0" t="0" r="0" b="0"/>
            <a:pathLst>
              <a:path w="875832" h="33039">
                <a:moveTo>
                  <a:pt x="0" y="22767"/>
                </a:moveTo>
                <a:lnTo>
                  <a:pt x="0" y="29328"/>
                </a:lnTo>
                <a:lnTo>
                  <a:pt x="847" y="28835"/>
                </a:lnTo>
                <a:lnTo>
                  <a:pt x="2258" y="27659"/>
                </a:lnTo>
                <a:lnTo>
                  <a:pt x="4045" y="26028"/>
                </a:lnTo>
                <a:lnTo>
                  <a:pt x="6084" y="26634"/>
                </a:lnTo>
                <a:lnTo>
                  <a:pt x="8289" y="28732"/>
                </a:lnTo>
                <a:lnTo>
                  <a:pt x="10606" y="31824"/>
                </a:lnTo>
                <a:lnTo>
                  <a:pt x="12997" y="33038"/>
                </a:lnTo>
                <a:lnTo>
                  <a:pt x="15438" y="33001"/>
                </a:lnTo>
                <a:lnTo>
                  <a:pt x="17912" y="32130"/>
                </a:lnTo>
                <a:lnTo>
                  <a:pt x="25177" y="31162"/>
                </a:lnTo>
                <a:lnTo>
                  <a:pt x="43638" y="30540"/>
                </a:lnTo>
                <a:lnTo>
                  <a:pt x="48565" y="29642"/>
                </a:lnTo>
                <a:lnTo>
                  <a:pt x="53543" y="28197"/>
                </a:lnTo>
                <a:lnTo>
                  <a:pt x="58556" y="26387"/>
                </a:lnTo>
                <a:lnTo>
                  <a:pt x="64437" y="25180"/>
                </a:lnTo>
                <a:lnTo>
                  <a:pt x="70898" y="24376"/>
                </a:lnTo>
                <a:lnTo>
                  <a:pt x="84850" y="23482"/>
                </a:lnTo>
                <a:lnTo>
                  <a:pt x="107832" y="22979"/>
                </a:lnTo>
                <a:lnTo>
                  <a:pt x="185564" y="22776"/>
                </a:lnTo>
                <a:lnTo>
                  <a:pt x="196523" y="21926"/>
                </a:lnTo>
                <a:lnTo>
                  <a:pt x="208062" y="20513"/>
                </a:lnTo>
                <a:lnTo>
                  <a:pt x="219988" y="18724"/>
                </a:lnTo>
                <a:lnTo>
                  <a:pt x="232172" y="17532"/>
                </a:lnTo>
                <a:lnTo>
                  <a:pt x="244528" y="16737"/>
                </a:lnTo>
                <a:lnTo>
                  <a:pt x="269546" y="15854"/>
                </a:lnTo>
                <a:lnTo>
                  <a:pt x="294776" y="15461"/>
                </a:lnTo>
                <a:lnTo>
                  <a:pt x="308277" y="14510"/>
                </a:lnTo>
                <a:lnTo>
                  <a:pt x="322358" y="13029"/>
                </a:lnTo>
                <a:lnTo>
                  <a:pt x="336825" y="11195"/>
                </a:lnTo>
                <a:lnTo>
                  <a:pt x="351550" y="9972"/>
                </a:lnTo>
                <a:lnTo>
                  <a:pt x="366447" y="9158"/>
                </a:lnTo>
                <a:lnTo>
                  <a:pt x="395699" y="8252"/>
                </a:lnTo>
                <a:lnTo>
                  <a:pt x="451229" y="7670"/>
                </a:lnTo>
                <a:lnTo>
                  <a:pt x="510866" y="7555"/>
                </a:lnTo>
                <a:lnTo>
                  <a:pt x="525151" y="6699"/>
                </a:lnTo>
                <a:lnTo>
                  <a:pt x="538907" y="5282"/>
                </a:lnTo>
                <a:lnTo>
                  <a:pt x="552311" y="3490"/>
                </a:lnTo>
                <a:lnTo>
                  <a:pt x="565481" y="2296"/>
                </a:lnTo>
                <a:lnTo>
                  <a:pt x="578494" y="1500"/>
                </a:lnTo>
                <a:lnTo>
                  <a:pt x="605088" y="615"/>
                </a:lnTo>
                <a:lnTo>
                  <a:pt x="670499" y="0"/>
                </a:lnTo>
                <a:lnTo>
                  <a:pt x="682373" y="816"/>
                </a:lnTo>
                <a:lnTo>
                  <a:pt x="694522" y="2206"/>
                </a:lnTo>
                <a:lnTo>
                  <a:pt x="706855" y="3980"/>
                </a:lnTo>
                <a:lnTo>
                  <a:pt x="718463" y="5162"/>
                </a:lnTo>
                <a:lnTo>
                  <a:pt x="729589" y="5951"/>
                </a:lnTo>
                <a:lnTo>
                  <a:pt x="750135" y="6827"/>
                </a:lnTo>
                <a:lnTo>
                  <a:pt x="775982" y="7320"/>
                </a:lnTo>
                <a:lnTo>
                  <a:pt x="838151" y="7519"/>
                </a:lnTo>
                <a:lnTo>
                  <a:pt x="844094" y="8369"/>
                </a:lnTo>
                <a:lnTo>
                  <a:pt x="848903" y="9781"/>
                </a:lnTo>
                <a:lnTo>
                  <a:pt x="852955" y="11570"/>
                </a:lnTo>
                <a:lnTo>
                  <a:pt x="856503" y="12762"/>
                </a:lnTo>
                <a:lnTo>
                  <a:pt x="859715" y="13557"/>
                </a:lnTo>
                <a:lnTo>
                  <a:pt x="865542" y="14440"/>
                </a:lnTo>
                <a:lnTo>
                  <a:pt x="875831" y="15119"/>
                </a:lnTo>
                <a:lnTo>
                  <a:pt x="868680" y="151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321"/>
          <p:cNvSpPr/>
          <p:nvPr/>
        </p:nvSpPr>
        <p:spPr>
          <a:xfrm>
            <a:off x="-861060" y="1775460"/>
            <a:ext cx="30481" cy="158504"/>
          </a:xfrm>
          <a:custGeom>
            <a:avLst/>
            <a:gdLst/>
            <a:ahLst/>
            <a:cxnLst/>
            <a:rect l="0" t="0" r="0" b="0"/>
            <a:pathLst>
              <a:path w="30481" h="158504">
                <a:moveTo>
                  <a:pt x="0" y="0"/>
                </a:moveTo>
                <a:lnTo>
                  <a:pt x="0" y="119078"/>
                </a:lnTo>
                <a:lnTo>
                  <a:pt x="847" y="123412"/>
                </a:lnTo>
                <a:lnTo>
                  <a:pt x="2258" y="127148"/>
                </a:lnTo>
                <a:lnTo>
                  <a:pt x="4046" y="130485"/>
                </a:lnTo>
                <a:lnTo>
                  <a:pt x="5237" y="133557"/>
                </a:lnTo>
                <a:lnTo>
                  <a:pt x="6032" y="136451"/>
                </a:lnTo>
                <a:lnTo>
                  <a:pt x="6561" y="139228"/>
                </a:lnTo>
                <a:lnTo>
                  <a:pt x="7761" y="141925"/>
                </a:lnTo>
                <a:lnTo>
                  <a:pt x="9407" y="144570"/>
                </a:lnTo>
                <a:lnTo>
                  <a:pt x="11351" y="147180"/>
                </a:lnTo>
                <a:lnTo>
                  <a:pt x="12648" y="149767"/>
                </a:lnTo>
                <a:lnTo>
                  <a:pt x="13512" y="152338"/>
                </a:lnTo>
                <a:lnTo>
                  <a:pt x="14088" y="154899"/>
                </a:lnTo>
                <a:lnTo>
                  <a:pt x="15319" y="156606"/>
                </a:lnTo>
                <a:lnTo>
                  <a:pt x="16986" y="157744"/>
                </a:lnTo>
                <a:lnTo>
                  <a:pt x="18944" y="158503"/>
                </a:lnTo>
                <a:lnTo>
                  <a:pt x="21096" y="158162"/>
                </a:lnTo>
                <a:lnTo>
                  <a:pt x="23378" y="157088"/>
                </a:lnTo>
                <a:lnTo>
                  <a:pt x="3048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322"/>
          <p:cNvSpPr/>
          <p:nvPr/>
        </p:nvSpPr>
        <p:spPr>
          <a:xfrm>
            <a:off x="-746760" y="1790700"/>
            <a:ext cx="137161" cy="113987"/>
          </a:xfrm>
          <a:custGeom>
            <a:avLst/>
            <a:gdLst/>
            <a:ahLst/>
            <a:cxnLst/>
            <a:rect l="0" t="0" r="0" b="0"/>
            <a:pathLst>
              <a:path w="137161" h="113987">
                <a:moveTo>
                  <a:pt x="0" y="0"/>
                </a:moveTo>
                <a:lnTo>
                  <a:pt x="17167" y="0"/>
                </a:lnTo>
                <a:lnTo>
                  <a:pt x="19065" y="847"/>
                </a:lnTo>
                <a:lnTo>
                  <a:pt x="20330" y="2258"/>
                </a:lnTo>
                <a:lnTo>
                  <a:pt x="21173" y="4045"/>
                </a:lnTo>
                <a:lnTo>
                  <a:pt x="22582" y="5237"/>
                </a:lnTo>
                <a:lnTo>
                  <a:pt x="24368" y="6031"/>
                </a:lnTo>
                <a:lnTo>
                  <a:pt x="28610" y="6914"/>
                </a:lnTo>
                <a:lnTo>
                  <a:pt x="30927" y="7149"/>
                </a:lnTo>
                <a:lnTo>
                  <a:pt x="36683" y="7527"/>
                </a:lnTo>
                <a:lnTo>
                  <a:pt x="39728" y="7579"/>
                </a:lnTo>
                <a:lnTo>
                  <a:pt x="41726" y="7593"/>
                </a:lnTo>
                <a:lnTo>
                  <a:pt x="43904" y="8448"/>
                </a:lnTo>
                <a:lnTo>
                  <a:pt x="46203" y="9866"/>
                </a:lnTo>
                <a:lnTo>
                  <a:pt x="48582" y="11657"/>
                </a:lnTo>
                <a:lnTo>
                  <a:pt x="51015" y="12852"/>
                </a:lnTo>
                <a:lnTo>
                  <a:pt x="53483" y="13648"/>
                </a:lnTo>
                <a:lnTo>
                  <a:pt x="55975" y="14178"/>
                </a:lnTo>
                <a:lnTo>
                  <a:pt x="58484" y="15379"/>
                </a:lnTo>
                <a:lnTo>
                  <a:pt x="61003" y="17026"/>
                </a:lnTo>
                <a:lnTo>
                  <a:pt x="63529" y="18971"/>
                </a:lnTo>
                <a:lnTo>
                  <a:pt x="66059" y="21114"/>
                </a:lnTo>
                <a:lnTo>
                  <a:pt x="68593" y="23389"/>
                </a:lnTo>
                <a:lnTo>
                  <a:pt x="73666" y="28175"/>
                </a:lnTo>
                <a:lnTo>
                  <a:pt x="78743" y="33125"/>
                </a:lnTo>
                <a:lnTo>
                  <a:pt x="80435" y="35630"/>
                </a:lnTo>
                <a:lnTo>
                  <a:pt x="81563" y="38147"/>
                </a:lnTo>
                <a:lnTo>
                  <a:pt x="82316" y="40671"/>
                </a:lnTo>
                <a:lnTo>
                  <a:pt x="82817" y="43201"/>
                </a:lnTo>
                <a:lnTo>
                  <a:pt x="83152" y="45734"/>
                </a:lnTo>
                <a:lnTo>
                  <a:pt x="83374" y="48269"/>
                </a:lnTo>
                <a:lnTo>
                  <a:pt x="83523" y="50806"/>
                </a:lnTo>
                <a:lnTo>
                  <a:pt x="83688" y="55883"/>
                </a:lnTo>
                <a:lnTo>
                  <a:pt x="83781" y="63501"/>
                </a:lnTo>
                <a:lnTo>
                  <a:pt x="82948" y="66041"/>
                </a:lnTo>
                <a:lnTo>
                  <a:pt x="81545" y="68581"/>
                </a:lnTo>
                <a:lnTo>
                  <a:pt x="79763" y="71120"/>
                </a:lnTo>
                <a:lnTo>
                  <a:pt x="77729" y="73660"/>
                </a:lnTo>
                <a:lnTo>
                  <a:pt x="75526" y="76200"/>
                </a:lnTo>
                <a:lnTo>
                  <a:pt x="73211" y="78740"/>
                </a:lnTo>
                <a:lnTo>
                  <a:pt x="68381" y="83820"/>
                </a:lnTo>
                <a:lnTo>
                  <a:pt x="65907" y="86360"/>
                </a:lnTo>
                <a:lnTo>
                  <a:pt x="62565" y="88900"/>
                </a:lnTo>
                <a:lnTo>
                  <a:pt x="58643" y="91440"/>
                </a:lnTo>
                <a:lnTo>
                  <a:pt x="54336" y="93980"/>
                </a:lnTo>
                <a:lnTo>
                  <a:pt x="50617" y="95673"/>
                </a:lnTo>
                <a:lnTo>
                  <a:pt x="47292" y="96802"/>
                </a:lnTo>
                <a:lnTo>
                  <a:pt x="44228" y="97555"/>
                </a:lnTo>
                <a:lnTo>
                  <a:pt x="41339" y="98903"/>
                </a:lnTo>
                <a:lnTo>
                  <a:pt x="38566" y="100649"/>
                </a:lnTo>
                <a:lnTo>
                  <a:pt x="35871" y="102659"/>
                </a:lnTo>
                <a:lnTo>
                  <a:pt x="33227" y="103999"/>
                </a:lnTo>
                <a:lnTo>
                  <a:pt x="30618" y="104893"/>
                </a:lnTo>
                <a:lnTo>
                  <a:pt x="24393" y="106327"/>
                </a:lnTo>
                <a:lnTo>
                  <a:pt x="21284" y="106523"/>
                </a:lnTo>
                <a:lnTo>
                  <a:pt x="15594" y="106671"/>
                </a:lnTo>
                <a:lnTo>
                  <a:pt x="17655" y="108934"/>
                </a:lnTo>
                <a:lnTo>
                  <a:pt x="21832" y="113240"/>
                </a:lnTo>
                <a:lnTo>
                  <a:pt x="23868" y="113593"/>
                </a:lnTo>
                <a:lnTo>
                  <a:pt x="26919" y="113829"/>
                </a:lnTo>
                <a:lnTo>
                  <a:pt x="30646" y="113986"/>
                </a:lnTo>
                <a:lnTo>
                  <a:pt x="33977" y="113244"/>
                </a:lnTo>
                <a:lnTo>
                  <a:pt x="37045" y="111903"/>
                </a:lnTo>
                <a:lnTo>
                  <a:pt x="39937" y="110162"/>
                </a:lnTo>
                <a:lnTo>
                  <a:pt x="43558" y="109001"/>
                </a:lnTo>
                <a:lnTo>
                  <a:pt x="47665" y="108228"/>
                </a:lnTo>
                <a:lnTo>
                  <a:pt x="52097" y="107712"/>
                </a:lnTo>
                <a:lnTo>
                  <a:pt x="56745" y="107368"/>
                </a:lnTo>
                <a:lnTo>
                  <a:pt x="61537" y="107138"/>
                </a:lnTo>
                <a:lnTo>
                  <a:pt x="66425" y="106986"/>
                </a:lnTo>
                <a:lnTo>
                  <a:pt x="72223" y="106037"/>
                </a:lnTo>
                <a:lnTo>
                  <a:pt x="78629" y="104558"/>
                </a:lnTo>
                <a:lnTo>
                  <a:pt x="85439" y="102726"/>
                </a:lnTo>
                <a:lnTo>
                  <a:pt x="91673" y="101503"/>
                </a:lnTo>
                <a:lnTo>
                  <a:pt x="97522" y="100689"/>
                </a:lnTo>
                <a:lnTo>
                  <a:pt x="103115" y="100146"/>
                </a:lnTo>
                <a:lnTo>
                  <a:pt x="109383" y="98937"/>
                </a:lnTo>
                <a:lnTo>
                  <a:pt x="116102" y="97285"/>
                </a:lnTo>
                <a:lnTo>
                  <a:pt x="137160" y="9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323"/>
          <p:cNvSpPr/>
          <p:nvPr/>
        </p:nvSpPr>
        <p:spPr>
          <a:xfrm>
            <a:off x="-1234400" y="2385088"/>
            <a:ext cx="906472" cy="30453"/>
          </a:xfrm>
          <a:custGeom>
            <a:avLst/>
            <a:gdLst/>
            <a:ahLst/>
            <a:cxnLst/>
            <a:rect l="0" t="0" r="0" b="0"/>
            <a:pathLst>
              <a:path w="906472" h="30453">
                <a:moveTo>
                  <a:pt x="30440" y="30452"/>
                </a:moveTo>
                <a:lnTo>
                  <a:pt x="0" y="30452"/>
                </a:lnTo>
                <a:lnTo>
                  <a:pt x="4017" y="30452"/>
                </a:lnTo>
                <a:lnTo>
                  <a:pt x="6898" y="29605"/>
                </a:lnTo>
                <a:lnTo>
                  <a:pt x="10512" y="28194"/>
                </a:lnTo>
                <a:lnTo>
                  <a:pt x="14615" y="26407"/>
                </a:lnTo>
                <a:lnTo>
                  <a:pt x="18196" y="25215"/>
                </a:lnTo>
                <a:lnTo>
                  <a:pt x="21431" y="24421"/>
                </a:lnTo>
                <a:lnTo>
                  <a:pt x="24434" y="23891"/>
                </a:lnTo>
                <a:lnTo>
                  <a:pt x="28129" y="22691"/>
                </a:lnTo>
                <a:lnTo>
                  <a:pt x="32286" y="21045"/>
                </a:lnTo>
                <a:lnTo>
                  <a:pt x="36751" y="19101"/>
                </a:lnTo>
                <a:lnTo>
                  <a:pt x="41420" y="17804"/>
                </a:lnTo>
                <a:lnTo>
                  <a:pt x="46227" y="16940"/>
                </a:lnTo>
                <a:lnTo>
                  <a:pt x="51125" y="16364"/>
                </a:lnTo>
                <a:lnTo>
                  <a:pt x="70153" y="15553"/>
                </a:lnTo>
                <a:lnTo>
                  <a:pt x="78082" y="14593"/>
                </a:lnTo>
                <a:lnTo>
                  <a:pt x="86755" y="13106"/>
                </a:lnTo>
                <a:lnTo>
                  <a:pt x="95923" y="11268"/>
                </a:lnTo>
                <a:lnTo>
                  <a:pt x="105422" y="10043"/>
                </a:lnTo>
                <a:lnTo>
                  <a:pt x="115141" y="9226"/>
                </a:lnTo>
                <a:lnTo>
                  <a:pt x="134972" y="8318"/>
                </a:lnTo>
                <a:lnTo>
                  <a:pt x="155074" y="7915"/>
                </a:lnTo>
                <a:lnTo>
                  <a:pt x="165176" y="6960"/>
                </a:lnTo>
                <a:lnTo>
                  <a:pt x="175297" y="5478"/>
                </a:lnTo>
                <a:lnTo>
                  <a:pt x="185432" y="3642"/>
                </a:lnTo>
                <a:lnTo>
                  <a:pt x="196421" y="2419"/>
                </a:lnTo>
                <a:lnTo>
                  <a:pt x="207981" y="1603"/>
                </a:lnTo>
                <a:lnTo>
                  <a:pt x="232960" y="697"/>
                </a:lnTo>
                <a:lnTo>
                  <a:pt x="301294" y="68"/>
                </a:lnTo>
                <a:lnTo>
                  <a:pt x="344091" y="0"/>
                </a:lnTo>
                <a:lnTo>
                  <a:pt x="358074" y="837"/>
                </a:lnTo>
                <a:lnTo>
                  <a:pt x="371629" y="2242"/>
                </a:lnTo>
                <a:lnTo>
                  <a:pt x="384900" y="4025"/>
                </a:lnTo>
                <a:lnTo>
                  <a:pt x="398827" y="5214"/>
                </a:lnTo>
                <a:lnTo>
                  <a:pt x="413191" y="6007"/>
                </a:lnTo>
                <a:lnTo>
                  <a:pt x="442698" y="6888"/>
                </a:lnTo>
                <a:lnTo>
                  <a:pt x="533429" y="7530"/>
                </a:lnTo>
                <a:lnTo>
                  <a:pt x="563870" y="7565"/>
                </a:lnTo>
                <a:lnTo>
                  <a:pt x="578254" y="8420"/>
                </a:lnTo>
                <a:lnTo>
                  <a:pt x="592076" y="9838"/>
                </a:lnTo>
                <a:lnTo>
                  <a:pt x="605524" y="11629"/>
                </a:lnTo>
                <a:lnTo>
                  <a:pt x="618723" y="12823"/>
                </a:lnTo>
                <a:lnTo>
                  <a:pt x="631755" y="13619"/>
                </a:lnTo>
                <a:lnTo>
                  <a:pt x="657525" y="14504"/>
                </a:lnTo>
                <a:lnTo>
                  <a:pt x="706304" y="15072"/>
                </a:lnTo>
                <a:lnTo>
                  <a:pt x="752848" y="15184"/>
                </a:lnTo>
                <a:lnTo>
                  <a:pt x="764352" y="16040"/>
                </a:lnTo>
                <a:lnTo>
                  <a:pt x="775408" y="17457"/>
                </a:lnTo>
                <a:lnTo>
                  <a:pt x="786166" y="19249"/>
                </a:lnTo>
                <a:lnTo>
                  <a:pt x="796724" y="20443"/>
                </a:lnTo>
                <a:lnTo>
                  <a:pt x="807149" y="21240"/>
                </a:lnTo>
                <a:lnTo>
                  <a:pt x="826918" y="22124"/>
                </a:lnTo>
                <a:lnTo>
                  <a:pt x="851480" y="22622"/>
                </a:lnTo>
                <a:lnTo>
                  <a:pt x="906471" y="22832"/>
                </a:lnTo>
                <a:lnTo>
                  <a:pt x="891500" y="228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324"/>
          <p:cNvSpPr/>
          <p:nvPr/>
        </p:nvSpPr>
        <p:spPr>
          <a:xfrm>
            <a:off x="-982979" y="2103120"/>
            <a:ext cx="22860" cy="198121"/>
          </a:xfrm>
          <a:custGeom>
            <a:avLst/>
            <a:gdLst/>
            <a:ahLst/>
            <a:cxnLst/>
            <a:rect l="0" t="0" r="0" b="0"/>
            <a:pathLst>
              <a:path w="22860" h="198121">
                <a:moveTo>
                  <a:pt x="22859" y="0"/>
                </a:moveTo>
                <a:lnTo>
                  <a:pt x="18814" y="12136"/>
                </a:lnTo>
                <a:lnTo>
                  <a:pt x="16776" y="16557"/>
                </a:lnTo>
                <a:lnTo>
                  <a:pt x="14570" y="20352"/>
                </a:lnTo>
                <a:lnTo>
                  <a:pt x="12253" y="23728"/>
                </a:lnTo>
                <a:lnTo>
                  <a:pt x="10709" y="26825"/>
                </a:lnTo>
                <a:lnTo>
                  <a:pt x="9679" y="29737"/>
                </a:lnTo>
                <a:lnTo>
                  <a:pt x="8992" y="32525"/>
                </a:lnTo>
                <a:lnTo>
                  <a:pt x="8535" y="36076"/>
                </a:lnTo>
                <a:lnTo>
                  <a:pt x="8230" y="40138"/>
                </a:lnTo>
                <a:lnTo>
                  <a:pt x="8026" y="44538"/>
                </a:lnTo>
                <a:lnTo>
                  <a:pt x="7800" y="53944"/>
                </a:lnTo>
                <a:lnTo>
                  <a:pt x="7740" y="58823"/>
                </a:lnTo>
                <a:lnTo>
                  <a:pt x="6853" y="63768"/>
                </a:lnTo>
                <a:lnTo>
                  <a:pt x="5415" y="68759"/>
                </a:lnTo>
                <a:lnTo>
                  <a:pt x="3610" y="73779"/>
                </a:lnTo>
                <a:lnTo>
                  <a:pt x="2406" y="79666"/>
                </a:lnTo>
                <a:lnTo>
                  <a:pt x="1604" y="86131"/>
                </a:lnTo>
                <a:lnTo>
                  <a:pt x="1069" y="92981"/>
                </a:lnTo>
                <a:lnTo>
                  <a:pt x="713" y="99241"/>
                </a:lnTo>
                <a:lnTo>
                  <a:pt x="316" y="110712"/>
                </a:lnTo>
                <a:lnTo>
                  <a:pt x="41" y="145311"/>
                </a:lnTo>
                <a:lnTo>
                  <a:pt x="0" y="192471"/>
                </a:lnTo>
                <a:lnTo>
                  <a:pt x="847" y="194354"/>
                </a:lnTo>
                <a:lnTo>
                  <a:pt x="2258" y="195610"/>
                </a:lnTo>
                <a:lnTo>
                  <a:pt x="7619" y="198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325"/>
          <p:cNvSpPr/>
          <p:nvPr/>
        </p:nvSpPr>
        <p:spPr>
          <a:xfrm>
            <a:off x="-944880" y="2073841"/>
            <a:ext cx="220532" cy="250155"/>
          </a:xfrm>
          <a:custGeom>
            <a:avLst/>
            <a:gdLst/>
            <a:ahLst/>
            <a:cxnLst/>
            <a:rect l="0" t="0" r="0" b="0"/>
            <a:pathLst>
              <a:path w="220532" h="250155">
                <a:moveTo>
                  <a:pt x="99060" y="90239"/>
                </a:moveTo>
                <a:lnTo>
                  <a:pt x="116972" y="90239"/>
                </a:lnTo>
                <a:lnTo>
                  <a:pt x="118622" y="91086"/>
                </a:lnTo>
                <a:lnTo>
                  <a:pt x="119721" y="92497"/>
                </a:lnTo>
                <a:lnTo>
                  <a:pt x="120454" y="94284"/>
                </a:lnTo>
                <a:lnTo>
                  <a:pt x="121790" y="95476"/>
                </a:lnTo>
                <a:lnTo>
                  <a:pt x="123526" y="96270"/>
                </a:lnTo>
                <a:lnTo>
                  <a:pt x="125531" y="96800"/>
                </a:lnTo>
                <a:lnTo>
                  <a:pt x="130016" y="99646"/>
                </a:lnTo>
                <a:lnTo>
                  <a:pt x="132398" y="101591"/>
                </a:lnTo>
                <a:lnTo>
                  <a:pt x="133985" y="103733"/>
                </a:lnTo>
                <a:lnTo>
                  <a:pt x="135749" y="108372"/>
                </a:lnTo>
                <a:lnTo>
                  <a:pt x="137913" y="110794"/>
                </a:lnTo>
                <a:lnTo>
                  <a:pt x="141049" y="113256"/>
                </a:lnTo>
                <a:lnTo>
                  <a:pt x="144832" y="115744"/>
                </a:lnTo>
                <a:lnTo>
                  <a:pt x="151295" y="123023"/>
                </a:lnTo>
                <a:lnTo>
                  <a:pt x="154203" y="127335"/>
                </a:lnTo>
                <a:lnTo>
                  <a:pt x="159693" y="134384"/>
                </a:lnTo>
                <a:lnTo>
                  <a:pt x="165801" y="141186"/>
                </a:lnTo>
                <a:lnTo>
                  <a:pt x="177914" y="153688"/>
                </a:lnTo>
                <a:lnTo>
                  <a:pt x="184342" y="160208"/>
                </a:lnTo>
                <a:lnTo>
                  <a:pt x="187241" y="163978"/>
                </a:lnTo>
                <a:lnTo>
                  <a:pt x="190021" y="168185"/>
                </a:lnTo>
                <a:lnTo>
                  <a:pt x="192721" y="172683"/>
                </a:lnTo>
                <a:lnTo>
                  <a:pt x="197978" y="179939"/>
                </a:lnTo>
                <a:lnTo>
                  <a:pt x="200566" y="183059"/>
                </a:lnTo>
                <a:lnTo>
                  <a:pt x="202290" y="186832"/>
                </a:lnTo>
                <a:lnTo>
                  <a:pt x="203440" y="191041"/>
                </a:lnTo>
                <a:lnTo>
                  <a:pt x="204207" y="195540"/>
                </a:lnTo>
                <a:lnTo>
                  <a:pt x="205059" y="202798"/>
                </a:lnTo>
                <a:lnTo>
                  <a:pt x="205437" y="208845"/>
                </a:lnTo>
                <a:lnTo>
                  <a:pt x="205606" y="214355"/>
                </a:lnTo>
                <a:lnTo>
                  <a:pt x="204804" y="217010"/>
                </a:lnTo>
                <a:lnTo>
                  <a:pt x="201655" y="222217"/>
                </a:lnTo>
                <a:lnTo>
                  <a:pt x="195122" y="229909"/>
                </a:lnTo>
                <a:lnTo>
                  <a:pt x="190297" y="235005"/>
                </a:lnTo>
                <a:lnTo>
                  <a:pt x="187825" y="237550"/>
                </a:lnTo>
                <a:lnTo>
                  <a:pt x="184483" y="239246"/>
                </a:lnTo>
                <a:lnTo>
                  <a:pt x="180562" y="240377"/>
                </a:lnTo>
                <a:lnTo>
                  <a:pt x="176255" y="241131"/>
                </a:lnTo>
                <a:lnTo>
                  <a:pt x="171690" y="242480"/>
                </a:lnTo>
                <a:lnTo>
                  <a:pt x="166953" y="244227"/>
                </a:lnTo>
                <a:lnTo>
                  <a:pt x="162102" y="246237"/>
                </a:lnTo>
                <a:lnTo>
                  <a:pt x="157175" y="247578"/>
                </a:lnTo>
                <a:lnTo>
                  <a:pt x="152197" y="248472"/>
                </a:lnTo>
                <a:lnTo>
                  <a:pt x="147185" y="249068"/>
                </a:lnTo>
                <a:lnTo>
                  <a:pt x="142150" y="249465"/>
                </a:lnTo>
                <a:lnTo>
                  <a:pt x="137100" y="249729"/>
                </a:lnTo>
                <a:lnTo>
                  <a:pt x="124160" y="250102"/>
                </a:lnTo>
                <a:lnTo>
                  <a:pt x="120873" y="250154"/>
                </a:lnTo>
                <a:lnTo>
                  <a:pt x="117836" y="249343"/>
                </a:lnTo>
                <a:lnTo>
                  <a:pt x="112203" y="246183"/>
                </a:lnTo>
                <a:lnTo>
                  <a:pt x="106877" y="241956"/>
                </a:lnTo>
                <a:lnTo>
                  <a:pt x="101688" y="237256"/>
                </a:lnTo>
                <a:lnTo>
                  <a:pt x="96559" y="232344"/>
                </a:lnTo>
                <a:lnTo>
                  <a:pt x="88912" y="224819"/>
                </a:lnTo>
                <a:lnTo>
                  <a:pt x="87215" y="222292"/>
                </a:lnTo>
                <a:lnTo>
                  <a:pt x="85329" y="217227"/>
                </a:lnTo>
                <a:lnTo>
                  <a:pt x="84267" y="209616"/>
                </a:lnTo>
                <a:lnTo>
                  <a:pt x="86277" y="202280"/>
                </a:lnTo>
                <a:lnTo>
                  <a:pt x="87998" y="197953"/>
                </a:lnTo>
                <a:lnTo>
                  <a:pt x="89992" y="193375"/>
                </a:lnTo>
                <a:lnTo>
                  <a:pt x="94465" y="183773"/>
                </a:lnTo>
                <a:lnTo>
                  <a:pt x="99276" y="176118"/>
                </a:lnTo>
                <a:lnTo>
                  <a:pt x="104236" y="169048"/>
                </a:lnTo>
                <a:lnTo>
                  <a:pt x="106744" y="164792"/>
                </a:lnTo>
                <a:lnTo>
                  <a:pt x="109263" y="160261"/>
                </a:lnTo>
                <a:lnTo>
                  <a:pt x="112635" y="155547"/>
                </a:lnTo>
                <a:lnTo>
                  <a:pt x="116577" y="150711"/>
                </a:lnTo>
                <a:lnTo>
                  <a:pt x="120898" y="145794"/>
                </a:lnTo>
                <a:lnTo>
                  <a:pt x="125472" y="140822"/>
                </a:lnTo>
                <a:lnTo>
                  <a:pt x="135070" y="130783"/>
                </a:lnTo>
                <a:lnTo>
                  <a:pt x="180352" y="85157"/>
                </a:lnTo>
                <a:lnTo>
                  <a:pt x="184581" y="80077"/>
                </a:lnTo>
                <a:lnTo>
                  <a:pt x="188248" y="74998"/>
                </a:lnTo>
                <a:lnTo>
                  <a:pt x="191539" y="69919"/>
                </a:lnTo>
                <a:lnTo>
                  <a:pt x="194579" y="64839"/>
                </a:lnTo>
                <a:lnTo>
                  <a:pt x="197453" y="59759"/>
                </a:lnTo>
                <a:lnTo>
                  <a:pt x="200215" y="54679"/>
                </a:lnTo>
                <a:lnTo>
                  <a:pt x="202904" y="50446"/>
                </a:lnTo>
                <a:lnTo>
                  <a:pt x="208148" y="43484"/>
                </a:lnTo>
                <a:lnTo>
                  <a:pt x="210732" y="39596"/>
                </a:lnTo>
                <a:lnTo>
                  <a:pt x="213302" y="35310"/>
                </a:lnTo>
                <a:lnTo>
                  <a:pt x="215861" y="30760"/>
                </a:lnTo>
                <a:lnTo>
                  <a:pt x="218705" y="23446"/>
                </a:lnTo>
                <a:lnTo>
                  <a:pt x="219969" y="17373"/>
                </a:lnTo>
                <a:lnTo>
                  <a:pt x="220531" y="11852"/>
                </a:lnTo>
                <a:lnTo>
                  <a:pt x="218987" y="10041"/>
                </a:lnTo>
                <a:lnTo>
                  <a:pt x="216265" y="8834"/>
                </a:lnTo>
                <a:lnTo>
                  <a:pt x="212757" y="8029"/>
                </a:lnTo>
                <a:lnTo>
                  <a:pt x="206601" y="4877"/>
                </a:lnTo>
                <a:lnTo>
                  <a:pt x="203774" y="2851"/>
                </a:lnTo>
                <a:lnTo>
                  <a:pt x="200196" y="1500"/>
                </a:lnTo>
                <a:lnTo>
                  <a:pt x="196117" y="600"/>
                </a:lnTo>
                <a:lnTo>
                  <a:pt x="191705" y="0"/>
                </a:lnTo>
                <a:lnTo>
                  <a:pt x="187070" y="446"/>
                </a:lnTo>
                <a:lnTo>
                  <a:pt x="182287" y="1591"/>
                </a:lnTo>
                <a:lnTo>
                  <a:pt x="177405" y="3200"/>
                </a:lnTo>
                <a:lnTo>
                  <a:pt x="171610" y="4273"/>
                </a:lnTo>
                <a:lnTo>
                  <a:pt x="165207" y="4989"/>
                </a:lnTo>
                <a:lnTo>
                  <a:pt x="158398" y="5465"/>
                </a:lnTo>
                <a:lnTo>
                  <a:pt x="151319" y="6630"/>
                </a:lnTo>
                <a:lnTo>
                  <a:pt x="144059" y="8253"/>
                </a:lnTo>
                <a:lnTo>
                  <a:pt x="136680" y="10182"/>
                </a:lnTo>
                <a:lnTo>
                  <a:pt x="129220" y="12314"/>
                </a:lnTo>
                <a:lnTo>
                  <a:pt x="114158" y="16941"/>
                </a:lnTo>
                <a:lnTo>
                  <a:pt x="105739" y="20207"/>
                </a:lnTo>
                <a:lnTo>
                  <a:pt x="96739" y="24078"/>
                </a:lnTo>
                <a:lnTo>
                  <a:pt x="87353" y="28352"/>
                </a:lnTo>
                <a:lnTo>
                  <a:pt x="78555" y="32894"/>
                </a:lnTo>
                <a:lnTo>
                  <a:pt x="70150" y="37616"/>
                </a:lnTo>
                <a:lnTo>
                  <a:pt x="62007" y="42457"/>
                </a:lnTo>
                <a:lnTo>
                  <a:pt x="46185" y="52351"/>
                </a:lnTo>
                <a:lnTo>
                  <a:pt x="0" y="826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326"/>
          <p:cNvSpPr/>
          <p:nvPr/>
        </p:nvSpPr>
        <p:spPr>
          <a:xfrm>
            <a:off x="-1188715" y="2651760"/>
            <a:ext cx="876296" cy="91441"/>
          </a:xfrm>
          <a:custGeom>
            <a:avLst/>
            <a:gdLst/>
            <a:ahLst/>
            <a:cxnLst/>
            <a:rect l="0" t="0" r="0" b="0"/>
            <a:pathLst>
              <a:path w="876296" h="91441">
                <a:moveTo>
                  <a:pt x="45716" y="91440"/>
                </a:moveTo>
                <a:lnTo>
                  <a:pt x="1741" y="91440"/>
                </a:lnTo>
                <a:lnTo>
                  <a:pt x="1159" y="90594"/>
                </a:lnTo>
                <a:lnTo>
                  <a:pt x="771" y="89182"/>
                </a:lnTo>
                <a:lnTo>
                  <a:pt x="0" y="83848"/>
                </a:lnTo>
                <a:lnTo>
                  <a:pt x="10602" y="83823"/>
                </a:lnTo>
                <a:lnTo>
                  <a:pt x="17692" y="81563"/>
                </a:lnTo>
                <a:lnTo>
                  <a:pt x="21953" y="79775"/>
                </a:lnTo>
                <a:lnTo>
                  <a:pt x="31203" y="77789"/>
                </a:lnTo>
                <a:lnTo>
                  <a:pt x="54985" y="76514"/>
                </a:lnTo>
                <a:lnTo>
                  <a:pt x="69309" y="74082"/>
                </a:lnTo>
                <a:lnTo>
                  <a:pt x="76684" y="72248"/>
                </a:lnTo>
                <a:lnTo>
                  <a:pt x="103246" y="69667"/>
                </a:lnTo>
                <a:lnTo>
                  <a:pt x="112856" y="68458"/>
                </a:lnTo>
                <a:lnTo>
                  <a:pt x="122649" y="66805"/>
                </a:lnTo>
                <a:lnTo>
                  <a:pt x="132564" y="64857"/>
                </a:lnTo>
                <a:lnTo>
                  <a:pt x="152613" y="60434"/>
                </a:lnTo>
                <a:lnTo>
                  <a:pt x="162700" y="58070"/>
                </a:lnTo>
                <a:lnTo>
                  <a:pt x="185198" y="55442"/>
                </a:lnTo>
                <a:lnTo>
                  <a:pt x="208461" y="54274"/>
                </a:lnTo>
                <a:lnTo>
                  <a:pt x="230089" y="53755"/>
                </a:lnTo>
                <a:lnTo>
                  <a:pt x="253248" y="51267"/>
                </a:lnTo>
                <a:lnTo>
                  <a:pt x="265351" y="49418"/>
                </a:lnTo>
                <a:lnTo>
                  <a:pt x="290087" y="47364"/>
                </a:lnTo>
                <a:lnTo>
                  <a:pt x="315192" y="46450"/>
                </a:lnTo>
                <a:lnTo>
                  <a:pt x="365802" y="45864"/>
                </a:lnTo>
                <a:lnTo>
                  <a:pt x="392023" y="44938"/>
                </a:lnTo>
                <a:lnTo>
                  <a:pt x="406127" y="43505"/>
                </a:lnTo>
                <a:lnTo>
                  <a:pt x="420610" y="41704"/>
                </a:lnTo>
                <a:lnTo>
                  <a:pt x="447991" y="39702"/>
                </a:lnTo>
                <a:lnTo>
                  <a:pt x="474271" y="38812"/>
                </a:lnTo>
                <a:lnTo>
                  <a:pt x="527894" y="38241"/>
                </a:lnTo>
                <a:lnTo>
                  <a:pt x="583109" y="38128"/>
                </a:lnTo>
                <a:lnTo>
                  <a:pt x="606855" y="35855"/>
                </a:lnTo>
                <a:lnTo>
                  <a:pt x="617928" y="34063"/>
                </a:lnTo>
                <a:lnTo>
                  <a:pt x="641521" y="32072"/>
                </a:lnTo>
                <a:lnTo>
                  <a:pt x="666118" y="30341"/>
                </a:lnTo>
                <a:lnTo>
                  <a:pt x="678604" y="28694"/>
                </a:lnTo>
                <a:lnTo>
                  <a:pt x="691161" y="26749"/>
                </a:lnTo>
                <a:lnTo>
                  <a:pt x="714145" y="24589"/>
                </a:lnTo>
                <a:lnTo>
                  <a:pt x="735648" y="23628"/>
                </a:lnTo>
                <a:lnTo>
                  <a:pt x="756494" y="23201"/>
                </a:lnTo>
                <a:lnTo>
                  <a:pt x="777048" y="20754"/>
                </a:lnTo>
                <a:lnTo>
                  <a:pt x="787271" y="18916"/>
                </a:lnTo>
                <a:lnTo>
                  <a:pt x="813793" y="16329"/>
                </a:lnTo>
                <a:lnTo>
                  <a:pt x="839427" y="15455"/>
                </a:lnTo>
                <a:lnTo>
                  <a:pt x="850314" y="15336"/>
                </a:lnTo>
                <a:lnTo>
                  <a:pt x="854741" y="14457"/>
                </a:lnTo>
                <a:lnTo>
                  <a:pt x="858539" y="13025"/>
                </a:lnTo>
                <a:lnTo>
                  <a:pt x="866673" y="8688"/>
                </a:lnTo>
                <a:lnTo>
                  <a:pt x="870043" y="5837"/>
                </a:lnTo>
                <a:lnTo>
                  <a:pt x="8762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327"/>
          <p:cNvSpPr/>
          <p:nvPr/>
        </p:nvSpPr>
        <p:spPr>
          <a:xfrm>
            <a:off x="-899054" y="2499360"/>
            <a:ext cx="197880" cy="167641"/>
          </a:xfrm>
          <a:custGeom>
            <a:avLst/>
            <a:gdLst/>
            <a:ahLst/>
            <a:cxnLst/>
            <a:rect l="0" t="0" r="0" b="0"/>
            <a:pathLst>
              <a:path w="197880" h="167641">
                <a:moveTo>
                  <a:pt x="30374" y="0"/>
                </a:moveTo>
                <a:lnTo>
                  <a:pt x="9201" y="0"/>
                </a:lnTo>
                <a:lnTo>
                  <a:pt x="6006" y="2258"/>
                </a:lnTo>
                <a:lnTo>
                  <a:pt x="252" y="7307"/>
                </a:lnTo>
                <a:lnTo>
                  <a:pt x="0" y="3482"/>
                </a:lnTo>
                <a:lnTo>
                  <a:pt x="811" y="2322"/>
                </a:lnTo>
                <a:lnTo>
                  <a:pt x="2199" y="1548"/>
                </a:lnTo>
                <a:lnTo>
                  <a:pt x="3970" y="1032"/>
                </a:lnTo>
                <a:lnTo>
                  <a:pt x="6845" y="688"/>
                </a:lnTo>
                <a:lnTo>
                  <a:pt x="10455" y="459"/>
                </a:lnTo>
                <a:lnTo>
                  <a:pt x="18134" y="204"/>
                </a:lnTo>
                <a:lnTo>
                  <a:pt x="28064" y="61"/>
                </a:lnTo>
                <a:lnTo>
                  <a:pt x="150693" y="0"/>
                </a:lnTo>
                <a:lnTo>
                  <a:pt x="155460" y="847"/>
                </a:lnTo>
                <a:lnTo>
                  <a:pt x="160331" y="2258"/>
                </a:lnTo>
                <a:lnTo>
                  <a:pt x="165272" y="4046"/>
                </a:lnTo>
                <a:lnTo>
                  <a:pt x="169413" y="6084"/>
                </a:lnTo>
                <a:lnTo>
                  <a:pt x="173020" y="8289"/>
                </a:lnTo>
                <a:lnTo>
                  <a:pt x="176271" y="10606"/>
                </a:lnTo>
                <a:lnTo>
                  <a:pt x="182142" y="13181"/>
                </a:lnTo>
                <a:lnTo>
                  <a:pt x="184893" y="13867"/>
                </a:lnTo>
                <a:lnTo>
                  <a:pt x="190207" y="16888"/>
                </a:lnTo>
                <a:lnTo>
                  <a:pt x="192809" y="18879"/>
                </a:lnTo>
                <a:lnTo>
                  <a:pt x="194544" y="21052"/>
                </a:lnTo>
                <a:lnTo>
                  <a:pt x="195701" y="23348"/>
                </a:lnTo>
                <a:lnTo>
                  <a:pt x="196472" y="25726"/>
                </a:lnTo>
                <a:lnTo>
                  <a:pt x="196986" y="29004"/>
                </a:lnTo>
                <a:lnTo>
                  <a:pt x="197329" y="32883"/>
                </a:lnTo>
                <a:lnTo>
                  <a:pt x="197557" y="37162"/>
                </a:lnTo>
                <a:lnTo>
                  <a:pt x="197811" y="46432"/>
                </a:lnTo>
                <a:lnTo>
                  <a:pt x="197879" y="51275"/>
                </a:lnTo>
                <a:lnTo>
                  <a:pt x="197077" y="55350"/>
                </a:lnTo>
                <a:lnTo>
                  <a:pt x="195696" y="58913"/>
                </a:lnTo>
                <a:lnTo>
                  <a:pt x="193929" y="62136"/>
                </a:lnTo>
                <a:lnTo>
                  <a:pt x="192751" y="66824"/>
                </a:lnTo>
                <a:lnTo>
                  <a:pt x="191965" y="72489"/>
                </a:lnTo>
                <a:lnTo>
                  <a:pt x="191441" y="78806"/>
                </a:lnTo>
                <a:lnTo>
                  <a:pt x="190246" y="84711"/>
                </a:lnTo>
                <a:lnTo>
                  <a:pt x="188602" y="90341"/>
                </a:lnTo>
                <a:lnTo>
                  <a:pt x="186659" y="95787"/>
                </a:lnTo>
                <a:lnTo>
                  <a:pt x="183671" y="101958"/>
                </a:lnTo>
                <a:lnTo>
                  <a:pt x="179985" y="108612"/>
                </a:lnTo>
                <a:lnTo>
                  <a:pt x="175835" y="115588"/>
                </a:lnTo>
                <a:lnTo>
                  <a:pt x="172221" y="121932"/>
                </a:lnTo>
                <a:lnTo>
                  <a:pt x="165948" y="133497"/>
                </a:lnTo>
                <a:lnTo>
                  <a:pt x="163937" y="138951"/>
                </a:lnTo>
                <a:lnTo>
                  <a:pt x="162596" y="144281"/>
                </a:lnTo>
                <a:lnTo>
                  <a:pt x="161702" y="149527"/>
                </a:lnTo>
                <a:lnTo>
                  <a:pt x="160259" y="153871"/>
                </a:lnTo>
                <a:lnTo>
                  <a:pt x="158451" y="157614"/>
                </a:lnTo>
                <a:lnTo>
                  <a:pt x="152294" y="167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0" name="SMARTInkAnnotation328"/>
          <p:cNvSpPr/>
          <p:nvPr/>
        </p:nvSpPr>
        <p:spPr>
          <a:xfrm>
            <a:off x="-1142972" y="3032760"/>
            <a:ext cx="881184" cy="76201"/>
          </a:xfrm>
          <a:custGeom>
            <a:avLst/>
            <a:gdLst/>
            <a:ahLst/>
            <a:cxnLst/>
            <a:rect l="0" t="0" r="0" b="0"/>
            <a:pathLst>
              <a:path w="881184" h="76201">
                <a:moveTo>
                  <a:pt x="7592" y="60960"/>
                </a:moveTo>
                <a:lnTo>
                  <a:pt x="3547" y="65005"/>
                </a:lnTo>
                <a:lnTo>
                  <a:pt x="2355" y="67043"/>
                </a:lnTo>
                <a:lnTo>
                  <a:pt x="1561" y="69249"/>
                </a:lnTo>
                <a:lnTo>
                  <a:pt x="0" y="76079"/>
                </a:lnTo>
                <a:lnTo>
                  <a:pt x="26464" y="76198"/>
                </a:lnTo>
                <a:lnTo>
                  <a:pt x="147779" y="76200"/>
                </a:lnTo>
                <a:lnTo>
                  <a:pt x="170086" y="73942"/>
                </a:lnTo>
                <a:lnTo>
                  <a:pt x="181962" y="72155"/>
                </a:lnTo>
                <a:lnTo>
                  <a:pt x="206445" y="67911"/>
                </a:lnTo>
                <a:lnTo>
                  <a:pt x="218901" y="65594"/>
                </a:lnTo>
                <a:lnTo>
                  <a:pt x="231438" y="64049"/>
                </a:lnTo>
                <a:lnTo>
                  <a:pt x="256657" y="62333"/>
                </a:lnTo>
                <a:lnTo>
                  <a:pt x="281976" y="61570"/>
                </a:lnTo>
                <a:lnTo>
                  <a:pt x="308187" y="60385"/>
                </a:lnTo>
                <a:lnTo>
                  <a:pt x="322289" y="58883"/>
                </a:lnTo>
                <a:lnTo>
                  <a:pt x="351504" y="54957"/>
                </a:lnTo>
                <a:lnTo>
                  <a:pt x="381422" y="50390"/>
                </a:lnTo>
                <a:lnTo>
                  <a:pt x="395665" y="48833"/>
                </a:lnTo>
                <a:lnTo>
                  <a:pt x="422780" y="47104"/>
                </a:lnTo>
                <a:lnTo>
                  <a:pt x="451200" y="46335"/>
                </a:lnTo>
                <a:lnTo>
                  <a:pt x="465891" y="46130"/>
                </a:lnTo>
                <a:lnTo>
                  <a:pt x="479918" y="45147"/>
                </a:lnTo>
                <a:lnTo>
                  <a:pt x="493503" y="43645"/>
                </a:lnTo>
                <a:lnTo>
                  <a:pt x="506792" y="41796"/>
                </a:lnTo>
                <a:lnTo>
                  <a:pt x="532848" y="39743"/>
                </a:lnTo>
                <a:lnTo>
                  <a:pt x="559386" y="38830"/>
                </a:lnTo>
                <a:lnTo>
                  <a:pt x="588114" y="38425"/>
                </a:lnTo>
                <a:lnTo>
                  <a:pt x="602040" y="37470"/>
                </a:lnTo>
                <a:lnTo>
                  <a:pt x="615557" y="35987"/>
                </a:lnTo>
                <a:lnTo>
                  <a:pt x="628802" y="34151"/>
                </a:lnTo>
                <a:lnTo>
                  <a:pt x="654808" y="32112"/>
                </a:lnTo>
                <a:lnTo>
                  <a:pt x="679630" y="31205"/>
                </a:lnTo>
                <a:lnTo>
                  <a:pt x="712645" y="30695"/>
                </a:lnTo>
                <a:lnTo>
                  <a:pt x="764371" y="30508"/>
                </a:lnTo>
                <a:lnTo>
                  <a:pt x="782512" y="28235"/>
                </a:lnTo>
                <a:lnTo>
                  <a:pt x="790905" y="26443"/>
                </a:lnTo>
                <a:lnTo>
                  <a:pt x="807004" y="24453"/>
                </a:lnTo>
                <a:lnTo>
                  <a:pt x="833991" y="23175"/>
                </a:lnTo>
                <a:lnTo>
                  <a:pt x="850386" y="22953"/>
                </a:lnTo>
                <a:lnTo>
                  <a:pt x="854781" y="22075"/>
                </a:lnTo>
                <a:lnTo>
                  <a:pt x="858558" y="20644"/>
                </a:lnTo>
                <a:lnTo>
                  <a:pt x="861923" y="18843"/>
                </a:lnTo>
                <a:lnTo>
                  <a:pt x="870177" y="16841"/>
                </a:lnTo>
                <a:lnTo>
                  <a:pt x="881183" y="15556"/>
                </a:lnTo>
                <a:lnTo>
                  <a:pt x="880393" y="14604"/>
                </a:lnTo>
                <a:lnTo>
                  <a:pt x="878172" y="13123"/>
                </a:lnTo>
                <a:lnTo>
                  <a:pt x="874999" y="11288"/>
                </a:lnTo>
                <a:lnTo>
                  <a:pt x="869215" y="9251"/>
                </a:lnTo>
                <a:lnTo>
                  <a:pt x="862976" y="7498"/>
                </a:lnTo>
                <a:lnTo>
                  <a:pt x="858941" y="5846"/>
                </a:lnTo>
                <a:lnTo>
                  <a:pt x="8457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1" name="SMARTInkAnnotation329"/>
          <p:cNvSpPr/>
          <p:nvPr/>
        </p:nvSpPr>
        <p:spPr>
          <a:xfrm>
            <a:off x="-914276" y="2781300"/>
            <a:ext cx="220857" cy="182842"/>
          </a:xfrm>
          <a:custGeom>
            <a:avLst/>
            <a:gdLst/>
            <a:ahLst/>
            <a:cxnLst/>
            <a:rect l="0" t="0" r="0" b="0"/>
            <a:pathLst>
              <a:path w="220857" h="182842">
                <a:moveTo>
                  <a:pt x="53216" y="0"/>
                </a:moveTo>
                <a:lnTo>
                  <a:pt x="49171" y="4045"/>
                </a:lnTo>
                <a:lnTo>
                  <a:pt x="47979" y="6084"/>
                </a:lnTo>
                <a:lnTo>
                  <a:pt x="46655" y="10606"/>
                </a:lnTo>
                <a:lnTo>
                  <a:pt x="43809" y="15438"/>
                </a:lnTo>
                <a:lnTo>
                  <a:pt x="41865" y="17912"/>
                </a:lnTo>
                <a:lnTo>
                  <a:pt x="40568" y="20408"/>
                </a:lnTo>
                <a:lnTo>
                  <a:pt x="39128" y="25439"/>
                </a:lnTo>
                <a:lnTo>
                  <a:pt x="36230" y="30498"/>
                </a:lnTo>
                <a:lnTo>
                  <a:pt x="34272" y="33032"/>
                </a:lnTo>
                <a:lnTo>
                  <a:pt x="32120" y="36414"/>
                </a:lnTo>
                <a:lnTo>
                  <a:pt x="29839" y="40363"/>
                </a:lnTo>
                <a:lnTo>
                  <a:pt x="25046" y="49266"/>
                </a:lnTo>
                <a:lnTo>
                  <a:pt x="20094" y="58867"/>
                </a:lnTo>
                <a:lnTo>
                  <a:pt x="18434" y="63798"/>
                </a:lnTo>
                <a:lnTo>
                  <a:pt x="17328" y="68779"/>
                </a:lnTo>
                <a:lnTo>
                  <a:pt x="16591" y="73792"/>
                </a:lnTo>
                <a:lnTo>
                  <a:pt x="15253" y="78828"/>
                </a:lnTo>
                <a:lnTo>
                  <a:pt x="13514" y="83879"/>
                </a:lnTo>
                <a:lnTo>
                  <a:pt x="11508" y="88940"/>
                </a:lnTo>
                <a:lnTo>
                  <a:pt x="9324" y="94006"/>
                </a:lnTo>
                <a:lnTo>
                  <a:pt x="4639" y="104152"/>
                </a:lnTo>
                <a:lnTo>
                  <a:pt x="3052" y="109228"/>
                </a:lnTo>
                <a:lnTo>
                  <a:pt x="1993" y="114305"/>
                </a:lnTo>
                <a:lnTo>
                  <a:pt x="1287" y="119383"/>
                </a:lnTo>
                <a:lnTo>
                  <a:pt x="817" y="124463"/>
                </a:lnTo>
                <a:lnTo>
                  <a:pt x="503" y="129541"/>
                </a:lnTo>
                <a:lnTo>
                  <a:pt x="155" y="138854"/>
                </a:lnTo>
                <a:lnTo>
                  <a:pt x="0" y="145815"/>
                </a:lnTo>
                <a:lnTo>
                  <a:pt x="805" y="148857"/>
                </a:lnTo>
                <a:lnTo>
                  <a:pt x="3958" y="154494"/>
                </a:lnTo>
                <a:lnTo>
                  <a:pt x="8181" y="159822"/>
                </a:lnTo>
                <a:lnTo>
                  <a:pt x="12880" y="165012"/>
                </a:lnTo>
                <a:lnTo>
                  <a:pt x="17791" y="170141"/>
                </a:lnTo>
                <a:lnTo>
                  <a:pt x="21133" y="172694"/>
                </a:lnTo>
                <a:lnTo>
                  <a:pt x="25054" y="175243"/>
                </a:lnTo>
                <a:lnTo>
                  <a:pt x="29361" y="177789"/>
                </a:lnTo>
                <a:lnTo>
                  <a:pt x="33926" y="179486"/>
                </a:lnTo>
                <a:lnTo>
                  <a:pt x="38663" y="180617"/>
                </a:lnTo>
                <a:lnTo>
                  <a:pt x="43514" y="181371"/>
                </a:lnTo>
                <a:lnTo>
                  <a:pt x="49288" y="181874"/>
                </a:lnTo>
                <a:lnTo>
                  <a:pt x="55677" y="182209"/>
                </a:lnTo>
                <a:lnTo>
                  <a:pt x="69550" y="182582"/>
                </a:lnTo>
                <a:lnTo>
                  <a:pt x="106700" y="182841"/>
                </a:lnTo>
                <a:lnTo>
                  <a:pt x="113425" y="182007"/>
                </a:lnTo>
                <a:lnTo>
                  <a:pt x="119602" y="180605"/>
                </a:lnTo>
                <a:lnTo>
                  <a:pt x="125414" y="178823"/>
                </a:lnTo>
                <a:lnTo>
                  <a:pt x="131828" y="177635"/>
                </a:lnTo>
                <a:lnTo>
                  <a:pt x="138644" y="176844"/>
                </a:lnTo>
                <a:lnTo>
                  <a:pt x="145728" y="176316"/>
                </a:lnTo>
                <a:lnTo>
                  <a:pt x="152144" y="175117"/>
                </a:lnTo>
                <a:lnTo>
                  <a:pt x="158115" y="173471"/>
                </a:lnTo>
                <a:lnTo>
                  <a:pt x="163788" y="171528"/>
                </a:lnTo>
                <a:lnTo>
                  <a:pt x="170111" y="170232"/>
                </a:lnTo>
                <a:lnTo>
                  <a:pt x="176866" y="169368"/>
                </a:lnTo>
                <a:lnTo>
                  <a:pt x="189452" y="168408"/>
                </a:lnTo>
                <a:lnTo>
                  <a:pt x="197867" y="167981"/>
                </a:lnTo>
                <a:lnTo>
                  <a:pt x="201297" y="167021"/>
                </a:lnTo>
                <a:lnTo>
                  <a:pt x="207365" y="163696"/>
                </a:lnTo>
                <a:lnTo>
                  <a:pt x="212885" y="159396"/>
                </a:lnTo>
                <a:lnTo>
                  <a:pt x="215542" y="157064"/>
                </a:lnTo>
                <a:lnTo>
                  <a:pt x="217313" y="154662"/>
                </a:lnTo>
                <a:lnTo>
                  <a:pt x="218494" y="152215"/>
                </a:lnTo>
                <a:lnTo>
                  <a:pt x="220856" y="144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4" name="SMARTInkAnnotation330"/>
          <p:cNvSpPr/>
          <p:nvPr/>
        </p:nvSpPr>
        <p:spPr>
          <a:xfrm>
            <a:off x="-815340" y="2886914"/>
            <a:ext cx="91441" cy="115367"/>
          </a:xfrm>
          <a:custGeom>
            <a:avLst/>
            <a:gdLst/>
            <a:ahLst/>
            <a:cxnLst/>
            <a:rect l="0" t="0" r="0" b="0"/>
            <a:pathLst>
              <a:path w="91441" h="115367">
                <a:moveTo>
                  <a:pt x="91440" y="8686"/>
                </a:moveTo>
                <a:lnTo>
                  <a:pt x="78319" y="8686"/>
                </a:lnTo>
                <a:lnTo>
                  <a:pt x="77613" y="9533"/>
                </a:lnTo>
                <a:lnTo>
                  <a:pt x="77142" y="10944"/>
                </a:lnTo>
                <a:lnTo>
                  <a:pt x="76828" y="12731"/>
                </a:lnTo>
                <a:lnTo>
                  <a:pt x="76619" y="11383"/>
                </a:lnTo>
                <a:lnTo>
                  <a:pt x="76479" y="7944"/>
                </a:lnTo>
                <a:lnTo>
                  <a:pt x="76386" y="3111"/>
                </a:lnTo>
                <a:lnTo>
                  <a:pt x="75478" y="736"/>
                </a:lnTo>
                <a:lnTo>
                  <a:pt x="74025" y="0"/>
                </a:lnTo>
                <a:lnTo>
                  <a:pt x="72210" y="355"/>
                </a:lnTo>
                <a:lnTo>
                  <a:pt x="71000" y="2285"/>
                </a:lnTo>
                <a:lnTo>
                  <a:pt x="70194" y="5266"/>
                </a:lnTo>
                <a:lnTo>
                  <a:pt x="69656" y="8946"/>
                </a:lnTo>
                <a:lnTo>
                  <a:pt x="68451" y="12246"/>
                </a:lnTo>
                <a:lnTo>
                  <a:pt x="66801" y="15293"/>
                </a:lnTo>
                <a:lnTo>
                  <a:pt x="64854" y="18170"/>
                </a:lnTo>
                <a:lnTo>
                  <a:pt x="62709" y="22629"/>
                </a:lnTo>
                <a:lnTo>
                  <a:pt x="60433" y="28141"/>
                </a:lnTo>
                <a:lnTo>
                  <a:pt x="58069" y="34356"/>
                </a:lnTo>
                <a:lnTo>
                  <a:pt x="55646" y="40193"/>
                </a:lnTo>
                <a:lnTo>
                  <a:pt x="53184" y="45778"/>
                </a:lnTo>
                <a:lnTo>
                  <a:pt x="48191" y="56498"/>
                </a:lnTo>
                <a:lnTo>
                  <a:pt x="43149" y="66907"/>
                </a:lnTo>
                <a:lnTo>
                  <a:pt x="39773" y="72053"/>
                </a:lnTo>
                <a:lnTo>
                  <a:pt x="35829" y="77178"/>
                </a:lnTo>
                <a:lnTo>
                  <a:pt x="31506" y="82287"/>
                </a:lnTo>
                <a:lnTo>
                  <a:pt x="27777" y="87387"/>
                </a:lnTo>
                <a:lnTo>
                  <a:pt x="24445" y="92480"/>
                </a:lnTo>
                <a:lnTo>
                  <a:pt x="21377" y="97569"/>
                </a:lnTo>
                <a:lnTo>
                  <a:pt x="18484" y="101808"/>
                </a:lnTo>
                <a:lnTo>
                  <a:pt x="15710" y="105481"/>
                </a:lnTo>
                <a:lnTo>
                  <a:pt x="13013" y="108776"/>
                </a:lnTo>
                <a:lnTo>
                  <a:pt x="10369" y="110973"/>
                </a:lnTo>
                <a:lnTo>
                  <a:pt x="7759" y="112437"/>
                </a:lnTo>
                <a:lnTo>
                  <a:pt x="0" y="1153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5" name="SMARTInkAnnotation331"/>
          <p:cNvSpPr/>
          <p:nvPr/>
        </p:nvSpPr>
        <p:spPr>
          <a:xfrm>
            <a:off x="-624840" y="2790293"/>
            <a:ext cx="60946" cy="234848"/>
          </a:xfrm>
          <a:custGeom>
            <a:avLst/>
            <a:gdLst/>
            <a:ahLst/>
            <a:cxnLst/>
            <a:rect l="0" t="0" r="0" b="0"/>
            <a:pathLst>
              <a:path w="60946" h="234848">
                <a:moveTo>
                  <a:pt x="7620" y="13867"/>
                </a:moveTo>
                <a:lnTo>
                  <a:pt x="28832" y="3261"/>
                </a:lnTo>
                <a:lnTo>
                  <a:pt x="33615" y="1716"/>
                </a:lnTo>
                <a:lnTo>
                  <a:pt x="38496" y="687"/>
                </a:lnTo>
                <a:lnTo>
                  <a:pt x="43444" y="0"/>
                </a:lnTo>
                <a:lnTo>
                  <a:pt x="47590" y="389"/>
                </a:lnTo>
                <a:lnTo>
                  <a:pt x="51200" y="1495"/>
                </a:lnTo>
                <a:lnTo>
                  <a:pt x="59032" y="5308"/>
                </a:lnTo>
                <a:lnTo>
                  <a:pt x="60103" y="12603"/>
                </a:lnTo>
                <a:lnTo>
                  <a:pt x="60579" y="22619"/>
                </a:lnTo>
                <a:lnTo>
                  <a:pt x="60791" y="29892"/>
                </a:lnTo>
                <a:lnTo>
                  <a:pt x="60945" y="57339"/>
                </a:lnTo>
                <a:lnTo>
                  <a:pt x="60103" y="63168"/>
                </a:lnTo>
                <a:lnTo>
                  <a:pt x="58696" y="69595"/>
                </a:lnTo>
                <a:lnTo>
                  <a:pt x="56910" y="76419"/>
                </a:lnTo>
                <a:lnTo>
                  <a:pt x="55720" y="83508"/>
                </a:lnTo>
                <a:lnTo>
                  <a:pt x="54927" y="90775"/>
                </a:lnTo>
                <a:lnTo>
                  <a:pt x="54398" y="98159"/>
                </a:lnTo>
                <a:lnTo>
                  <a:pt x="52352" y="106468"/>
                </a:lnTo>
                <a:lnTo>
                  <a:pt x="49295" y="115395"/>
                </a:lnTo>
                <a:lnTo>
                  <a:pt x="45563" y="124732"/>
                </a:lnTo>
                <a:lnTo>
                  <a:pt x="41382" y="133497"/>
                </a:lnTo>
                <a:lnTo>
                  <a:pt x="36902" y="141880"/>
                </a:lnTo>
                <a:lnTo>
                  <a:pt x="32221" y="150009"/>
                </a:lnTo>
                <a:lnTo>
                  <a:pt x="28254" y="157968"/>
                </a:lnTo>
                <a:lnTo>
                  <a:pt x="24763" y="165815"/>
                </a:lnTo>
                <a:lnTo>
                  <a:pt x="21588" y="173586"/>
                </a:lnTo>
                <a:lnTo>
                  <a:pt x="18626" y="180459"/>
                </a:lnTo>
                <a:lnTo>
                  <a:pt x="13076" y="192612"/>
                </a:lnTo>
                <a:lnTo>
                  <a:pt x="10411" y="199070"/>
                </a:lnTo>
                <a:lnTo>
                  <a:pt x="7787" y="205916"/>
                </a:lnTo>
                <a:lnTo>
                  <a:pt x="5191" y="213020"/>
                </a:lnTo>
                <a:lnTo>
                  <a:pt x="3461" y="218602"/>
                </a:lnTo>
                <a:lnTo>
                  <a:pt x="2307" y="223171"/>
                </a:lnTo>
                <a:lnTo>
                  <a:pt x="0" y="2348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6" name="SMARTInkAnnotation332"/>
          <p:cNvSpPr/>
          <p:nvPr/>
        </p:nvSpPr>
        <p:spPr>
          <a:xfrm>
            <a:off x="-990600" y="3223577"/>
            <a:ext cx="219789" cy="388304"/>
          </a:xfrm>
          <a:custGeom>
            <a:avLst/>
            <a:gdLst/>
            <a:ahLst/>
            <a:cxnLst/>
            <a:rect l="0" t="0" r="0" b="0"/>
            <a:pathLst>
              <a:path w="219789" h="388304">
                <a:moveTo>
                  <a:pt x="0" y="53023"/>
                </a:moveTo>
                <a:lnTo>
                  <a:pt x="16181" y="48978"/>
                </a:lnTo>
                <a:lnTo>
                  <a:pt x="22641" y="46940"/>
                </a:lnTo>
                <a:lnTo>
                  <a:pt x="28641" y="44734"/>
                </a:lnTo>
                <a:lnTo>
                  <a:pt x="34334" y="42417"/>
                </a:lnTo>
                <a:lnTo>
                  <a:pt x="39823" y="40026"/>
                </a:lnTo>
                <a:lnTo>
                  <a:pt x="50437" y="35111"/>
                </a:lnTo>
                <a:lnTo>
                  <a:pt x="65933" y="27584"/>
                </a:lnTo>
                <a:lnTo>
                  <a:pt x="71895" y="25904"/>
                </a:lnTo>
                <a:lnTo>
                  <a:pt x="78410" y="24784"/>
                </a:lnTo>
                <a:lnTo>
                  <a:pt x="85294" y="24037"/>
                </a:lnTo>
                <a:lnTo>
                  <a:pt x="92423" y="22692"/>
                </a:lnTo>
                <a:lnTo>
                  <a:pt x="99715" y="20949"/>
                </a:lnTo>
                <a:lnTo>
                  <a:pt x="107117" y="18941"/>
                </a:lnTo>
                <a:lnTo>
                  <a:pt x="113745" y="16754"/>
                </a:lnTo>
                <a:lnTo>
                  <a:pt x="119857" y="14451"/>
                </a:lnTo>
                <a:lnTo>
                  <a:pt x="125625" y="12068"/>
                </a:lnTo>
                <a:lnTo>
                  <a:pt x="132010" y="10480"/>
                </a:lnTo>
                <a:lnTo>
                  <a:pt x="138807" y="9421"/>
                </a:lnTo>
                <a:lnTo>
                  <a:pt x="145878" y="8715"/>
                </a:lnTo>
                <a:lnTo>
                  <a:pt x="151439" y="8244"/>
                </a:lnTo>
                <a:lnTo>
                  <a:pt x="155993" y="7931"/>
                </a:lnTo>
                <a:lnTo>
                  <a:pt x="159875" y="7721"/>
                </a:lnTo>
                <a:lnTo>
                  <a:pt x="168705" y="7489"/>
                </a:lnTo>
                <a:lnTo>
                  <a:pt x="173430" y="7427"/>
                </a:lnTo>
                <a:lnTo>
                  <a:pt x="177427" y="6539"/>
                </a:lnTo>
                <a:lnTo>
                  <a:pt x="187097" y="2091"/>
                </a:lnTo>
                <a:lnTo>
                  <a:pt x="192657" y="753"/>
                </a:lnTo>
                <a:lnTo>
                  <a:pt x="197950" y="159"/>
                </a:lnTo>
                <a:lnTo>
                  <a:pt x="200547" y="0"/>
                </a:lnTo>
                <a:lnTo>
                  <a:pt x="203125" y="741"/>
                </a:lnTo>
                <a:lnTo>
                  <a:pt x="209951" y="4983"/>
                </a:lnTo>
                <a:lnTo>
                  <a:pt x="213197" y="7462"/>
                </a:lnTo>
                <a:lnTo>
                  <a:pt x="216957" y="11043"/>
                </a:lnTo>
                <a:lnTo>
                  <a:pt x="218298" y="13183"/>
                </a:lnTo>
                <a:lnTo>
                  <a:pt x="219788" y="17819"/>
                </a:lnTo>
                <a:lnTo>
                  <a:pt x="219339" y="21087"/>
                </a:lnTo>
                <a:lnTo>
                  <a:pt x="216582" y="29234"/>
                </a:lnTo>
                <a:lnTo>
                  <a:pt x="214792" y="38499"/>
                </a:lnTo>
                <a:lnTo>
                  <a:pt x="213997" y="49108"/>
                </a:lnTo>
                <a:lnTo>
                  <a:pt x="213643" y="62290"/>
                </a:lnTo>
                <a:lnTo>
                  <a:pt x="212702" y="69361"/>
                </a:lnTo>
                <a:lnTo>
                  <a:pt x="211228" y="76615"/>
                </a:lnTo>
                <a:lnTo>
                  <a:pt x="202779" y="110553"/>
                </a:lnTo>
                <a:lnTo>
                  <a:pt x="201226" y="120163"/>
                </a:lnTo>
                <a:lnTo>
                  <a:pt x="200191" y="129957"/>
                </a:lnTo>
                <a:lnTo>
                  <a:pt x="199501" y="139872"/>
                </a:lnTo>
                <a:lnTo>
                  <a:pt x="196501" y="153256"/>
                </a:lnTo>
                <a:lnTo>
                  <a:pt x="191960" y="168952"/>
                </a:lnTo>
                <a:lnTo>
                  <a:pt x="186394" y="186189"/>
                </a:lnTo>
                <a:lnTo>
                  <a:pt x="182683" y="201914"/>
                </a:lnTo>
                <a:lnTo>
                  <a:pt x="180209" y="216630"/>
                </a:lnTo>
                <a:lnTo>
                  <a:pt x="178559" y="230675"/>
                </a:lnTo>
                <a:lnTo>
                  <a:pt x="176613" y="242577"/>
                </a:lnTo>
                <a:lnTo>
                  <a:pt x="174469" y="253053"/>
                </a:lnTo>
                <a:lnTo>
                  <a:pt x="172193" y="262576"/>
                </a:lnTo>
                <a:lnTo>
                  <a:pt x="170675" y="272312"/>
                </a:lnTo>
                <a:lnTo>
                  <a:pt x="169664" y="282189"/>
                </a:lnTo>
                <a:lnTo>
                  <a:pt x="168989" y="292160"/>
                </a:lnTo>
                <a:lnTo>
                  <a:pt x="168540" y="301348"/>
                </a:lnTo>
                <a:lnTo>
                  <a:pt x="168040" y="318330"/>
                </a:lnTo>
                <a:lnTo>
                  <a:pt x="167693" y="349351"/>
                </a:lnTo>
                <a:lnTo>
                  <a:pt x="167641" y="386337"/>
                </a:lnTo>
                <a:lnTo>
                  <a:pt x="168488" y="386993"/>
                </a:lnTo>
                <a:lnTo>
                  <a:pt x="175260" y="3883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7" name="SMARTInkAnnotation333"/>
          <p:cNvSpPr/>
          <p:nvPr/>
        </p:nvSpPr>
        <p:spPr>
          <a:xfrm>
            <a:off x="-933894" y="3459480"/>
            <a:ext cx="103315" cy="45721"/>
          </a:xfrm>
          <a:custGeom>
            <a:avLst/>
            <a:gdLst/>
            <a:ahLst/>
            <a:cxnLst/>
            <a:rect l="0" t="0" r="0" b="0"/>
            <a:pathLst>
              <a:path w="103315" h="45721">
                <a:moveTo>
                  <a:pt x="42354" y="45720"/>
                </a:moveTo>
                <a:lnTo>
                  <a:pt x="412" y="45720"/>
                </a:lnTo>
                <a:lnTo>
                  <a:pt x="0" y="44874"/>
                </a:lnTo>
                <a:lnTo>
                  <a:pt x="571" y="43462"/>
                </a:lnTo>
                <a:lnTo>
                  <a:pt x="1799" y="41675"/>
                </a:lnTo>
                <a:lnTo>
                  <a:pt x="3464" y="40483"/>
                </a:lnTo>
                <a:lnTo>
                  <a:pt x="5421" y="39689"/>
                </a:lnTo>
                <a:lnTo>
                  <a:pt x="7572" y="39159"/>
                </a:lnTo>
                <a:lnTo>
                  <a:pt x="9853" y="38806"/>
                </a:lnTo>
                <a:lnTo>
                  <a:pt x="12220" y="38571"/>
                </a:lnTo>
                <a:lnTo>
                  <a:pt x="14645" y="38414"/>
                </a:lnTo>
                <a:lnTo>
                  <a:pt x="17955" y="37463"/>
                </a:lnTo>
                <a:lnTo>
                  <a:pt x="21855" y="35982"/>
                </a:lnTo>
                <a:lnTo>
                  <a:pt x="26148" y="34148"/>
                </a:lnTo>
                <a:lnTo>
                  <a:pt x="29857" y="32079"/>
                </a:lnTo>
                <a:lnTo>
                  <a:pt x="33176" y="29853"/>
                </a:lnTo>
                <a:lnTo>
                  <a:pt x="36236" y="27521"/>
                </a:lnTo>
                <a:lnTo>
                  <a:pt x="40815" y="25968"/>
                </a:lnTo>
                <a:lnTo>
                  <a:pt x="46408" y="24932"/>
                </a:lnTo>
                <a:lnTo>
                  <a:pt x="52677" y="24241"/>
                </a:lnTo>
                <a:lnTo>
                  <a:pt x="58549" y="22087"/>
                </a:lnTo>
                <a:lnTo>
                  <a:pt x="64158" y="18958"/>
                </a:lnTo>
                <a:lnTo>
                  <a:pt x="69590" y="15179"/>
                </a:lnTo>
                <a:lnTo>
                  <a:pt x="75751" y="11812"/>
                </a:lnTo>
                <a:lnTo>
                  <a:pt x="82399" y="8722"/>
                </a:lnTo>
                <a:lnTo>
                  <a:pt x="1033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8" name="SMARTInkAnnotation334"/>
          <p:cNvSpPr/>
          <p:nvPr/>
        </p:nvSpPr>
        <p:spPr>
          <a:xfrm>
            <a:off x="-692331" y="3322320"/>
            <a:ext cx="96871" cy="311971"/>
          </a:xfrm>
          <a:custGeom>
            <a:avLst/>
            <a:gdLst/>
            <a:ahLst/>
            <a:cxnLst/>
            <a:rect l="0" t="0" r="0" b="0"/>
            <a:pathLst>
              <a:path w="96871" h="311971">
                <a:moveTo>
                  <a:pt x="21771" y="0"/>
                </a:moveTo>
                <a:lnTo>
                  <a:pt x="6873" y="14899"/>
                </a:lnTo>
                <a:lnTo>
                  <a:pt x="4425" y="15088"/>
                </a:lnTo>
                <a:lnTo>
                  <a:pt x="0" y="15210"/>
                </a:lnTo>
                <a:lnTo>
                  <a:pt x="484" y="16067"/>
                </a:lnTo>
                <a:lnTo>
                  <a:pt x="3279" y="19276"/>
                </a:lnTo>
                <a:lnTo>
                  <a:pt x="5568" y="21798"/>
                </a:lnTo>
                <a:lnTo>
                  <a:pt x="6736" y="22152"/>
                </a:lnTo>
                <a:lnTo>
                  <a:pt x="8361" y="22388"/>
                </a:lnTo>
                <a:lnTo>
                  <a:pt x="10291" y="22546"/>
                </a:lnTo>
                <a:lnTo>
                  <a:pt x="12425" y="23497"/>
                </a:lnTo>
                <a:lnTo>
                  <a:pt x="14693" y="24978"/>
                </a:lnTo>
                <a:lnTo>
                  <a:pt x="17053" y="26812"/>
                </a:lnTo>
                <a:lnTo>
                  <a:pt x="19472" y="28034"/>
                </a:lnTo>
                <a:lnTo>
                  <a:pt x="21932" y="28849"/>
                </a:lnTo>
                <a:lnTo>
                  <a:pt x="24418" y="29393"/>
                </a:lnTo>
                <a:lnTo>
                  <a:pt x="27769" y="29756"/>
                </a:lnTo>
                <a:lnTo>
                  <a:pt x="31697" y="29997"/>
                </a:lnTo>
                <a:lnTo>
                  <a:pt x="36008" y="30158"/>
                </a:lnTo>
                <a:lnTo>
                  <a:pt x="39729" y="31112"/>
                </a:lnTo>
                <a:lnTo>
                  <a:pt x="43057" y="32595"/>
                </a:lnTo>
                <a:lnTo>
                  <a:pt x="46121" y="34430"/>
                </a:lnTo>
                <a:lnTo>
                  <a:pt x="49011" y="35653"/>
                </a:lnTo>
                <a:lnTo>
                  <a:pt x="51785" y="36469"/>
                </a:lnTo>
                <a:lnTo>
                  <a:pt x="54480" y="37013"/>
                </a:lnTo>
                <a:lnTo>
                  <a:pt x="57971" y="38222"/>
                </a:lnTo>
                <a:lnTo>
                  <a:pt x="61991" y="39874"/>
                </a:lnTo>
                <a:lnTo>
                  <a:pt x="66364" y="41823"/>
                </a:lnTo>
                <a:lnTo>
                  <a:pt x="70127" y="43122"/>
                </a:lnTo>
                <a:lnTo>
                  <a:pt x="73482" y="43988"/>
                </a:lnTo>
                <a:lnTo>
                  <a:pt x="76565" y="44566"/>
                </a:lnTo>
                <a:lnTo>
                  <a:pt x="79467" y="45797"/>
                </a:lnTo>
                <a:lnTo>
                  <a:pt x="82248" y="47465"/>
                </a:lnTo>
                <a:lnTo>
                  <a:pt x="84949" y="49423"/>
                </a:lnTo>
                <a:lnTo>
                  <a:pt x="86750" y="51576"/>
                </a:lnTo>
                <a:lnTo>
                  <a:pt x="87950" y="53857"/>
                </a:lnTo>
                <a:lnTo>
                  <a:pt x="89284" y="58650"/>
                </a:lnTo>
                <a:lnTo>
                  <a:pt x="89877" y="63602"/>
                </a:lnTo>
                <a:lnTo>
                  <a:pt x="90882" y="66108"/>
                </a:lnTo>
                <a:lnTo>
                  <a:pt x="92398" y="68626"/>
                </a:lnTo>
                <a:lnTo>
                  <a:pt x="94256" y="71150"/>
                </a:lnTo>
                <a:lnTo>
                  <a:pt x="96320" y="78471"/>
                </a:lnTo>
                <a:lnTo>
                  <a:pt x="96870" y="82795"/>
                </a:lnTo>
                <a:lnTo>
                  <a:pt x="96391" y="90756"/>
                </a:lnTo>
                <a:lnTo>
                  <a:pt x="95224" y="101144"/>
                </a:lnTo>
                <a:lnTo>
                  <a:pt x="93600" y="113149"/>
                </a:lnTo>
                <a:lnTo>
                  <a:pt x="92517" y="123693"/>
                </a:lnTo>
                <a:lnTo>
                  <a:pt x="91795" y="133262"/>
                </a:lnTo>
                <a:lnTo>
                  <a:pt x="91314" y="142181"/>
                </a:lnTo>
                <a:lnTo>
                  <a:pt x="90146" y="150668"/>
                </a:lnTo>
                <a:lnTo>
                  <a:pt x="88521" y="158865"/>
                </a:lnTo>
                <a:lnTo>
                  <a:pt x="86591" y="166870"/>
                </a:lnTo>
                <a:lnTo>
                  <a:pt x="85305" y="174746"/>
                </a:lnTo>
                <a:lnTo>
                  <a:pt x="84447" y="182538"/>
                </a:lnTo>
                <a:lnTo>
                  <a:pt x="83875" y="190272"/>
                </a:lnTo>
                <a:lnTo>
                  <a:pt x="82647" y="197968"/>
                </a:lnTo>
                <a:lnTo>
                  <a:pt x="80982" y="205639"/>
                </a:lnTo>
                <a:lnTo>
                  <a:pt x="79025" y="213292"/>
                </a:lnTo>
                <a:lnTo>
                  <a:pt x="77720" y="220089"/>
                </a:lnTo>
                <a:lnTo>
                  <a:pt x="76851" y="226312"/>
                </a:lnTo>
                <a:lnTo>
                  <a:pt x="76271" y="232155"/>
                </a:lnTo>
                <a:lnTo>
                  <a:pt x="75038" y="238590"/>
                </a:lnTo>
                <a:lnTo>
                  <a:pt x="73369" y="245420"/>
                </a:lnTo>
                <a:lnTo>
                  <a:pt x="71410" y="252513"/>
                </a:lnTo>
                <a:lnTo>
                  <a:pt x="69257" y="258936"/>
                </a:lnTo>
                <a:lnTo>
                  <a:pt x="66975" y="264910"/>
                </a:lnTo>
                <a:lnTo>
                  <a:pt x="64607" y="270587"/>
                </a:lnTo>
                <a:lnTo>
                  <a:pt x="61976" y="279152"/>
                </a:lnTo>
                <a:lnTo>
                  <a:pt x="60495" y="288734"/>
                </a:lnTo>
                <a:lnTo>
                  <a:pt x="60056" y="296935"/>
                </a:lnTo>
                <a:lnTo>
                  <a:pt x="59926" y="304728"/>
                </a:lnTo>
                <a:lnTo>
                  <a:pt x="59874" y="311970"/>
                </a:lnTo>
                <a:lnTo>
                  <a:pt x="59872" y="308241"/>
                </a:lnTo>
                <a:lnTo>
                  <a:pt x="57614" y="301814"/>
                </a:lnTo>
                <a:lnTo>
                  <a:pt x="52251" y="2895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09" name="SMARTInkAnnotation335"/>
          <p:cNvSpPr/>
          <p:nvPr/>
        </p:nvSpPr>
        <p:spPr>
          <a:xfrm>
            <a:off x="-723888" y="3520440"/>
            <a:ext cx="121909" cy="7621"/>
          </a:xfrm>
          <a:custGeom>
            <a:avLst/>
            <a:gdLst/>
            <a:ahLst/>
            <a:cxnLst/>
            <a:rect l="0" t="0" r="0" b="0"/>
            <a:pathLst>
              <a:path w="121909" h="7621">
                <a:moveTo>
                  <a:pt x="30468" y="7620"/>
                </a:moveTo>
                <a:lnTo>
                  <a:pt x="26423" y="3575"/>
                </a:lnTo>
                <a:lnTo>
                  <a:pt x="24385" y="2383"/>
                </a:lnTo>
                <a:lnTo>
                  <a:pt x="22179" y="1589"/>
                </a:lnTo>
                <a:lnTo>
                  <a:pt x="19862" y="1059"/>
                </a:lnTo>
                <a:lnTo>
                  <a:pt x="17471" y="706"/>
                </a:lnTo>
                <a:lnTo>
                  <a:pt x="15030" y="471"/>
                </a:lnTo>
                <a:lnTo>
                  <a:pt x="12556" y="314"/>
                </a:lnTo>
                <a:lnTo>
                  <a:pt x="7550" y="139"/>
                </a:lnTo>
                <a:lnTo>
                  <a:pt x="27" y="1"/>
                </a:lnTo>
                <a:lnTo>
                  <a:pt x="0" y="1"/>
                </a:lnTo>
                <a:lnTo>
                  <a:pt x="4037" y="4045"/>
                </a:lnTo>
                <a:lnTo>
                  <a:pt x="6074" y="5237"/>
                </a:lnTo>
                <a:lnTo>
                  <a:pt x="8279" y="6031"/>
                </a:lnTo>
                <a:lnTo>
                  <a:pt x="10595" y="6561"/>
                </a:lnTo>
                <a:lnTo>
                  <a:pt x="12986" y="6914"/>
                </a:lnTo>
                <a:lnTo>
                  <a:pt x="15427" y="7149"/>
                </a:lnTo>
                <a:lnTo>
                  <a:pt x="17901" y="7306"/>
                </a:lnTo>
                <a:lnTo>
                  <a:pt x="25165" y="7481"/>
                </a:lnTo>
                <a:lnTo>
                  <a:pt x="77734" y="7618"/>
                </a:lnTo>
                <a:lnTo>
                  <a:pt x="83992" y="6772"/>
                </a:lnTo>
                <a:lnTo>
                  <a:pt x="89857" y="5361"/>
                </a:lnTo>
                <a:lnTo>
                  <a:pt x="95461" y="3574"/>
                </a:lnTo>
                <a:lnTo>
                  <a:pt x="100890" y="2383"/>
                </a:lnTo>
                <a:lnTo>
                  <a:pt x="106203" y="1588"/>
                </a:lnTo>
                <a:lnTo>
                  <a:pt x="1219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0" name="SMARTInkAnnotation336"/>
          <p:cNvSpPr/>
          <p:nvPr/>
        </p:nvSpPr>
        <p:spPr>
          <a:xfrm>
            <a:off x="-525780" y="3550920"/>
            <a:ext cx="38101" cy="22854"/>
          </a:xfrm>
          <a:custGeom>
            <a:avLst/>
            <a:gdLst/>
            <a:ahLst/>
            <a:cxnLst/>
            <a:rect l="0" t="0" r="0" b="0"/>
            <a:pathLst>
              <a:path w="38101" h="22854">
                <a:moveTo>
                  <a:pt x="0" y="0"/>
                </a:moveTo>
                <a:lnTo>
                  <a:pt x="0" y="12136"/>
                </a:lnTo>
                <a:lnTo>
                  <a:pt x="847" y="15710"/>
                </a:lnTo>
                <a:lnTo>
                  <a:pt x="2258" y="18094"/>
                </a:lnTo>
                <a:lnTo>
                  <a:pt x="7593" y="22836"/>
                </a:lnTo>
                <a:lnTo>
                  <a:pt x="11657" y="22853"/>
                </a:lnTo>
                <a:lnTo>
                  <a:pt x="13698" y="22009"/>
                </a:lnTo>
                <a:lnTo>
                  <a:pt x="15906" y="20599"/>
                </a:lnTo>
                <a:lnTo>
                  <a:pt x="18224" y="18813"/>
                </a:lnTo>
                <a:lnTo>
                  <a:pt x="20616" y="17622"/>
                </a:lnTo>
                <a:lnTo>
                  <a:pt x="23057" y="16828"/>
                </a:lnTo>
                <a:lnTo>
                  <a:pt x="25532" y="16299"/>
                </a:lnTo>
                <a:lnTo>
                  <a:pt x="28028" y="14253"/>
                </a:lnTo>
                <a:lnTo>
                  <a:pt x="30539" y="11195"/>
                </a:ln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1" name="SMARTInkAnnotation337"/>
          <p:cNvSpPr/>
          <p:nvPr/>
        </p:nvSpPr>
        <p:spPr>
          <a:xfrm>
            <a:off x="-684580" y="2760089"/>
            <a:ext cx="143561" cy="280117"/>
          </a:xfrm>
          <a:custGeom>
            <a:avLst/>
            <a:gdLst/>
            <a:ahLst/>
            <a:cxnLst/>
            <a:rect l="0" t="0" r="0" b="0"/>
            <a:pathLst>
              <a:path w="143561" h="280117">
                <a:moveTo>
                  <a:pt x="135940" y="36451"/>
                </a:moveTo>
                <a:lnTo>
                  <a:pt x="142501" y="36451"/>
                </a:lnTo>
                <a:lnTo>
                  <a:pt x="142854" y="37298"/>
                </a:lnTo>
                <a:lnTo>
                  <a:pt x="143560" y="44071"/>
                </a:lnTo>
                <a:lnTo>
                  <a:pt x="143560" y="69510"/>
                </a:lnTo>
                <a:lnTo>
                  <a:pt x="141303" y="76826"/>
                </a:lnTo>
                <a:lnTo>
                  <a:pt x="139515" y="81148"/>
                </a:lnTo>
                <a:lnTo>
                  <a:pt x="138324" y="86569"/>
                </a:lnTo>
                <a:lnTo>
                  <a:pt x="137529" y="92723"/>
                </a:lnTo>
                <a:lnTo>
                  <a:pt x="137000" y="99365"/>
                </a:lnTo>
                <a:lnTo>
                  <a:pt x="135800" y="106334"/>
                </a:lnTo>
                <a:lnTo>
                  <a:pt x="134153" y="113520"/>
                </a:lnTo>
                <a:lnTo>
                  <a:pt x="132209" y="120850"/>
                </a:lnTo>
                <a:lnTo>
                  <a:pt x="130066" y="127431"/>
                </a:lnTo>
                <a:lnTo>
                  <a:pt x="127791" y="133511"/>
                </a:lnTo>
                <a:lnTo>
                  <a:pt x="125427" y="139258"/>
                </a:lnTo>
                <a:lnTo>
                  <a:pt x="123005" y="146475"/>
                </a:lnTo>
                <a:lnTo>
                  <a:pt x="120543" y="154674"/>
                </a:lnTo>
                <a:lnTo>
                  <a:pt x="118056" y="163526"/>
                </a:lnTo>
                <a:lnTo>
                  <a:pt x="114704" y="171121"/>
                </a:lnTo>
                <a:lnTo>
                  <a:pt x="110776" y="177878"/>
                </a:lnTo>
                <a:lnTo>
                  <a:pt x="97157" y="197735"/>
                </a:lnTo>
                <a:lnTo>
                  <a:pt x="92305" y="204934"/>
                </a:lnTo>
                <a:lnTo>
                  <a:pt x="89070" y="211426"/>
                </a:lnTo>
                <a:lnTo>
                  <a:pt x="86913" y="217447"/>
                </a:lnTo>
                <a:lnTo>
                  <a:pt x="85476" y="223155"/>
                </a:lnTo>
                <a:lnTo>
                  <a:pt x="82824" y="228654"/>
                </a:lnTo>
                <a:lnTo>
                  <a:pt x="79363" y="234013"/>
                </a:lnTo>
                <a:lnTo>
                  <a:pt x="75362" y="239279"/>
                </a:lnTo>
                <a:lnTo>
                  <a:pt x="70916" y="247388"/>
                </a:lnTo>
                <a:lnTo>
                  <a:pt x="69731" y="250736"/>
                </a:lnTo>
                <a:lnTo>
                  <a:pt x="66156" y="256713"/>
                </a:lnTo>
                <a:lnTo>
                  <a:pt x="59851" y="264906"/>
                </a:lnTo>
                <a:lnTo>
                  <a:pt x="59755" y="256743"/>
                </a:lnTo>
                <a:lnTo>
                  <a:pt x="59743" y="247135"/>
                </a:lnTo>
                <a:lnTo>
                  <a:pt x="61999" y="239873"/>
                </a:lnTo>
                <a:lnTo>
                  <a:pt x="63786" y="235566"/>
                </a:lnTo>
                <a:lnTo>
                  <a:pt x="64977" y="231001"/>
                </a:lnTo>
                <a:lnTo>
                  <a:pt x="65772" y="226264"/>
                </a:lnTo>
                <a:lnTo>
                  <a:pt x="66301" y="221413"/>
                </a:lnTo>
                <a:lnTo>
                  <a:pt x="66654" y="215639"/>
                </a:lnTo>
                <a:lnTo>
                  <a:pt x="67046" y="202450"/>
                </a:lnTo>
                <a:lnTo>
                  <a:pt x="67998" y="196224"/>
                </a:lnTo>
                <a:lnTo>
                  <a:pt x="69478" y="190379"/>
                </a:lnTo>
                <a:lnTo>
                  <a:pt x="77939" y="164787"/>
                </a:lnTo>
                <a:lnTo>
                  <a:pt x="80339" y="158415"/>
                </a:lnTo>
                <a:lnTo>
                  <a:pt x="82786" y="152474"/>
                </a:lnTo>
                <a:lnTo>
                  <a:pt x="85264" y="146820"/>
                </a:lnTo>
                <a:lnTo>
                  <a:pt x="86916" y="140510"/>
                </a:lnTo>
                <a:lnTo>
                  <a:pt x="88017" y="133763"/>
                </a:lnTo>
                <a:lnTo>
                  <a:pt x="88752" y="126726"/>
                </a:lnTo>
                <a:lnTo>
                  <a:pt x="90088" y="120341"/>
                </a:lnTo>
                <a:lnTo>
                  <a:pt x="91825" y="114391"/>
                </a:lnTo>
                <a:lnTo>
                  <a:pt x="93830" y="108731"/>
                </a:lnTo>
                <a:lnTo>
                  <a:pt x="98316" y="100184"/>
                </a:lnTo>
                <a:lnTo>
                  <a:pt x="100697" y="96720"/>
                </a:lnTo>
                <a:lnTo>
                  <a:pt x="103343" y="88355"/>
                </a:lnTo>
                <a:lnTo>
                  <a:pt x="104049" y="83754"/>
                </a:lnTo>
                <a:lnTo>
                  <a:pt x="107091" y="76383"/>
                </a:lnTo>
                <a:lnTo>
                  <a:pt x="111897" y="68798"/>
                </a:lnTo>
                <a:lnTo>
                  <a:pt x="112554" y="65503"/>
                </a:lnTo>
                <a:lnTo>
                  <a:pt x="113049" y="59673"/>
                </a:lnTo>
                <a:lnTo>
                  <a:pt x="113071" y="63463"/>
                </a:lnTo>
                <a:lnTo>
                  <a:pt x="110819" y="69906"/>
                </a:lnTo>
                <a:lnTo>
                  <a:pt x="106995" y="77566"/>
                </a:lnTo>
                <a:lnTo>
                  <a:pt x="104790" y="80794"/>
                </a:lnTo>
                <a:lnTo>
                  <a:pt x="102474" y="83793"/>
                </a:lnTo>
                <a:lnTo>
                  <a:pt x="100929" y="87486"/>
                </a:lnTo>
                <a:lnTo>
                  <a:pt x="97909" y="101620"/>
                </a:lnTo>
                <a:lnTo>
                  <a:pt x="96193" y="107837"/>
                </a:lnTo>
                <a:lnTo>
                  <a:pt x="94202" y="114522"/>
                </a:lnTo>
                <a:lnTo>
                  <a:pt x="91181" y="121518"/>
                </a:lnTo>
                <a:lnTo>
                  <a:pt x="87474" y="128722"/>
                </a:lnTo>
                <a:lnTo>
                  <a:pt x="83309" y="136065"/>
                </a:lnTo>
                <a:lnTo>
                  <a:pt x="79686" y="143500"/>
                </a:lnTo>
                <a:lnTo>
                  <a:pt x="76424" y="150997"/>
                </a:lnTo>
                <a:lnTo>
                  <a:pt x="73403" y="158535"/>
                </a:lnTo>
                <a:lnTo>
                  <a:pt x="69695" y="166101"/>
                </a:lnTo>
                <a:lnTo>
                  <a:pt x="65530" y="173684"/>
                </a:lnTo>
                <a:lnTo>
                  <a:pt x="61060" y="181279"/>
                </a:lnTo>
                <a:lnTo>
                  <a:pt x="57234" y="188883"/>
                </a:lnTo>
                <a:lnTo>
                  <a:pt x="53836" y="196493"/>
                </a:lnTo>
                <a:lnTo>
                  <a:pt x="50724" y="204105"/>
                </a:lnTo>
                <a:lnTo>
                  <a:pt x="47803" y="211720"/>
                </a:lnTo>
                <a:lnTo>
                  <a:pt x="42299" y="226955"/>
                </a:lnTo>
                <a:lnTo>
                  <a:pt x="39646" y="233727"/>
                </a:lnTo>
                <a:lnTo>
                  <a:pt x="37031" y="239935"/>
                </a:lnTo>
                <a:lnTo>
                  <a:pt x="34440" y="245767"/>
                </a:lnTo>
                <a:lnTo>
                  <a:pt x="32714" y="251348"/>
                </a:lnTo>
                <a:lnTo>
                  <a:pt x="31562" y="256763"/>
                </a:lnTo>
                <a:lnTo>
                  <a:pt x="30795" y="262065"/>
                </a:lnTo>
                <a:lnTo>
                  <a:pt x="27684" y="270215"/>
                </a:lnTo>
                <a:lnTo>
                  <a:pt x="21994" y="279701"/>
                </a:lnTo>
                <a:lnTo>
                  <a:pt x="22723" y="279898"/>
                </a:lnTo>
                <a:lnTo>
                  <a:pt x="25790" y="280116"/>
                </a:lnTo>
                <a:lnTo>
                  <a:pt x="26947" y="279328"/>
                </a:lnTo>
                <a:lnTo>
                  <a:pt x="27718" y="277956"/>
                </a:lnTo>
                <a:lnTo>
                  <a:pt x="31061" y="269721"/>
                </a:lnTo>
                <a:lnTo>
                  <a:pt x="37414" y="256557"/>
                </a:lnTo>
                <a:lnTo>
                  <a:pt x="47146" y="236938"/>
                </a:lnTo>
                <a:lnTo>
                  <a:pt x="49650" y="231069"/>
                </a:lnTo>
                <a:lnTo>
                  <a:pt x="52167" y="224616"/>
                </a:lnTo>
                <a:lnTo>
                  <a:pt x="57221" y="210673"/>
                </a:lnTo>
                <a:lnTo>
                  <a:pt x="62289" y="196010"/>
                </a:lnTo>
                <a:lnTo>
                  <a:pt x="65673" y="188544"/>
                </a:lnTo>
                <a:lnTo>
                  <a:pt x="69622" y="181026"/>
                </a:lnTo>
                <a:lnTo>
                  <a:pt x="73948" y="173474"/>
                </a:lnTo>
                <a:lnTo>
                  <a:pt x="77679" y="165900"/>
                </a:lnTo>
                <a:lnTo>
                  <a:pt x="81013" y="158310"/>
                </a:lnTo>
                <a:lnTo>
                  <a:pt x="84082" y="150710"/>
                </a:lnTo>
                <a:lnTo>
                  <a:pt x="89750" y="135493"/>
                </a:lnTo>
                <a:lnTo>
                  <a:pt x="92447" y="127879"/>
                </a:lnTo>
                <a:lnTo>
                  <a:pt x="95938" y="120263"/>
                </a:lnTo>
                <a:lnTo>
                  <a:pt x="99959" y="112646"/>
                </a:lnTo>
                <a:lnTo>
                  <a:pt x="104332" y="105028"/>
                </a:lnTo>
                <a:lnTo>
                  <a:pt x="107248" y="98255"/>
                </a:lnTo>
                <a:lnTo>
                  <a:pt x="109192" y="92047"/>
                </a:lnTo>
                <a:lnTo>
                  <a:pt x="110488" y="86215"/>
                </a:lnTo>
                <a:lnTo>
                  <a:pt x="112199" y="80634"/>
                </a:lnTo>
                <a:lnTo>
                  <a:pt x="114186" y="75220"/>
                </a:lnTo>
                <a:lnTo>
                  <a:pt x="116358" y="69917"/>
                </a:lnTo>
                <a:lnTo>
                  <a:pt x="118652" y="65535"/>
                </a:lnTo>
                <a:lnTo>
                  <a:pt x="121028" y="61767"/>
                </a:lnTo>
                <a:lnTo>
                  <a:pt x="123459" y="58408"/>
                </a:lnTo>
                <a:lnTo>
                  <a:pt x="126160" y="50161"/>
                </a:lnTo>
                <a:lnTo>
                  <a:pt x="126880" y="45591"/>
                </a:lnTo>
                <a:lnTo>
                  <a:pt x="128207" y="42544"/>
                </a:lnTo>
                <a:lnTo>
                  <a:pt x="129938" y="40513"/>
                </a:lnTo>
                <a:lnTo>
                  <a:pt x="135589" y="36689"/>
                </a:lnTo>
                <a:lnTo>
                  <a:pt x="135836" y="40566"/>
                </a:lnTo>
                <a:lnTo>
                  <a:pt x="135024" y="42581"/>
                </a:lnTo>
                <a:lnTo>
                  <a:pt x="129836" y="50309"/>
                </a:lnTo>
                <a:lnTo>
                  <a:pt x="127638" y="54156"/>
                </a:lnTo>
                <a:lnTo>
                  <a:pt x="125325" y="58414"/>
                </a:lnTo>
                <a:lnTo>
                  <a:pt x="123784" y="62947"/>
                </a:lnTo>
                <a:lnTo>
                  <a:pt x="122756" y="67661"/>
                </a:lnTo>
                <a:lnTo>
                  <a:pt x="122071" y="72498"/>
                </a:lnTo>
                <a:lnTo>
                  <a:pt x="120767" y="78262"/>
                </a:lnTo>
                <a:lnTo>
                  <a:pt x="119052" y="84645"/>
                </a:lnTo>
                <a:lnTo>
                  <a:pt x="114887" y="98511"/>
                </a:lnTo>
                <a:lnTo>
                  <a:pt x="110215" y="113140"/>
                </a:lnTo>
                <a:lnTo>
                  <a:pt x="106936" y="120597"/>
                </a:lnTo>
                <a:lnTo>
                  <a:pt x="103058" y="128108"/>
                </a:lnTo>
                <a:lnTo>
                  <a:pt x="98779" y="135656"/>
                </a:lnTo>
                <a:lnTo>
                  <a:pt x="95079" y="143227"/>
                </a:lnTo>
                <a:lnTo>
                  <a:pt x="91766" y="150815"/>
                </a:lnTo>
                <a:lnTo>
                  <a:pt x="88711" y="158414"/>
                </a:lnTo>
                <a:lnTo>
                  <a:pt x="83058" y="173630"/>
                </a:lnTo>
                <a:lnTo>
                  <a:pt x="80366" y="181244"/>
                </a:lnTo>
                <a:lnTo>
                  <a:pt x="77724" y="188013"/>
                </a:lnTo>
                <a:lnTo>
                  <a:pt x="75116" y="194219"/>
                </a:lnTo>
                <a:lnTo>
                  <a:pt x="72531" y="200050"/>
                </a:lnTo>
                <a:lnTo>
                  <a:pt x="69960" y="204784"/>
                </a:lnTo>
                <a:lnTo>
                  <a:pt x="67400" y="208786"/>
                </a:lnTo>
                <a:lnTo>
                  <a:pt x="63145" y="215491"/>
                </a:lnTo>
                <a:lnTo>
                  <a:pt x="60749" y="223179"/>
                </a:lnTo>
                <a:lnTo>
                  <a:pt x="60188" y="225275"/>
                </a:lnTo>
                <a:lnTo>
                  <a:pt x="60039" y="224987"/>
                </a:lnTo>
                <a:lnTo>
                  <a:pt x="59873" y="222409"/>
                </a:lnTo>
                <a:lnTo>
                  <a:pt x="60675" y="220537"/>
                </a:lnTo>
                <a:lnTo>
                  <a:pt x="63825" y="216198"/>
                </a:lnTo>
                <a:lnTo>
                  <a:pt x="65003" y="213009"/>
                </a:lnTo>
                <a:lnTo>
                  <a:pt x="66313" y="204950"/>
                </a:lnTo>
                <a:lnTo>
                  <a:pt x="68355" y="200430"/>
                </a:lnTo>
                <a:lnTo>
                  <a:pt x="71410" y="195724"/>
                </a:lnTo>
                <a:lnTo>
                  <a:pt x="75140" y="190893"/>
                </a:lnTo>
                <a:lnTo>
                  <a:pt x="78474" y="185132"/>
                </a:lnTo>
                <a:lnTo>
                  <a:pt x="81542" y="178752"/>
                </a:lnTo>
                <a:lnTo>
                  <a:pt x="84435" y="171958"/>
                </a:lnTo>
                <a:lnTo>
                  <a:pt x="87210" y="164889"/>
                </a:lnTo>
                <a:lnTo>
                  <a:pt x="92551" y="150261"/>
                </a:lnTo>
                <a:lnTo>
                  <a:pt x="113072" y="89772"/>
                </a:lnTo>
                <a:lnTo>
                  <a:pt x="115615" y="82158"/>
                </a:lnTo>
                <a:lnTo>
                  <a:pt x="117310" y="74543"/>
                </a:lnTo>
                <a:lnTo>
                  <a:pt x="118440" y="66925"/>
                </a:lnTo>
                <a:lnTo>
                  <a:pt x="119194" y="59307"/>
                </a:lnTo>
                <a:lnTo>
                  <a:pt x="120542" y="52535"/>
                </a:lnTo>
                <a:lnTo>
                  <a:pt x="122288" y="46327"/>
                </a:lnTo>
                <a:lnTo>
                  <a:pt x="124299" y="40495"/>
                </a:lnTo>
                <a:lnTo>
                  <a:pt x="125639" y="34914"/>
                </a:lnTo>
                <a:lnTo>
                  <a:pt x="126533" y="29499"/>
                </a:lnTo>
                <a:lnTo>
                  <a:pt x="127129" y="24197"/>
                </a:lnTo>
                <a:lnTo>
                  <a:pt x="127791" y="16047"/>
                </a:lnTo>
                <a:lnTo>
                  <a:pt x="128085" y="9602"/>
                </a:lnTo>
                <a:lnTo>
                  <a:pt x="128289" y="0"/>
                </a:lnTo>
                <a:lnTo>
                  <a:pt x="128311" y="2885"/>
                </a:lnTo>
                <a:lnTo>
                  <a:pt x="126058" y="9115"/>
                </a:lnTo>
                <a:lnTo>
                  <a:pt x="124272" y="13147"/>
                </a:lnTo>
                <a:lnTo>
                  <a:pt x="123082" y="17528"/>
                </a:lnTo>
                <a:lnTo>
                  <a:pt x="122288" y="22142"/>
                </a:lnTo>
                <a:lnTo>
                  <a:pt x="121759" y="26912"/>
                </a:lnTo>
                <a:lnTo>
                  <a:pt x="120559" y="32632"/>
                </a:lnTo>
                <a:lnTo>
                  <a:pt x="118913" y="38985"/>
                </a:lnTo>
                <a:lnTo>
                  <a:pt x="116969" y="45760"/>
                </a:lnTo>
                <a:lnTo>
                  <a:pt x="112551" y="60062"/>
                </a:lnTo>
                <a:lnTo>
                  <a:pt x="110187" y="67431"/>
                </a:lnTo>
                <a:lnTo>
                  <a:pt x="107765" y="75731"/>
                </a:lnTo>
                <a:lnTo>
                  <a:pt x="102816" y="93984"/>
                </a:lnTo>
                <a:lnTo>
                  <a:pt x="99464" y="104440"/>
                </a:lnTo>
                <a:lnTo>
                  <a:pt x="95536" y="115644"/>
                </a:lnTo>
                <a:lnTo>
                  <a:pt x="91224" y="127346"/>
                </a:lnTo>
                <a:lnTo>
                  <a:pt x="86656" y="137688"/>
                </a:lnTo>
                <a:lnTo>
                  <a:pt x="81917" y="147122"/>
                </a:lnTo>
                <a:lnTo>
                  <a:pt x="72137" y="165225"/>
                </a:lnTo>
                <a:lnTo>
                  <a:pt x="45151" y="218097"/>
                </a:lnTo>
                <a:lnTo>
                  <a:pt x="34469" y="239407"/>
                </a:lnTo>
                <a:lnTo>
                  <a:pt x="31886" y="242875"/>
                </a:lnTo>
                <a:lnTo>
                  <a:pt x="29317" y="245187"/>
                </a:lnTo>
                <a:lnTo>
                  <a:pt x="26758" y="246728"/>
                </a:lnTo>
                <a:lnTo>
                  <a:pt x="24205" y="247756"/>
                </a:lnTo>
                <a:lnTo>
                  <a:pt x="21657" y="248441"/>
                </a:lnTo>
                <a:lnTo>
                  <a:pt x="19111" y="248897"/>
                </a:lnTo>
                <a:lnTo>
                  <a:pt x="17414" y="247509"/>
                </a:lnTo>
                <a:lnTo>
                  <a:pt x="16283" y="244889"/>
                </a:lnTo>
                <a:lnTo>
                  <a:pt x="15528" y="241450"/>
                </a:lnTo>
                <a:lnTo>
                  <a:pt x="15872" y="238310"/>
                </a:lnTo>
                <a:lnTo>
                  <a:pt x="16948" y="235371"/>
                </a:lnTo>
                <a:lnTo>
                  <a:pt x="18512" y="232564"/>
                </a:lnTo>
                <a:lnTo>
                  <a:pt x="20250" y="224930"/>
                </a:lnTo>
                <a:lnTo>
                  <a:pt x="20713" y="220524"/>
                </a:lnTo>
                <a:lnTo>
                  <a:pt x="21869" y="215893"/>
                </a:lnTo>
                <a:lnTo>
                  <a:pt x="23486" y="211112"/>
                </a:lnTo>
                <a:lnTo>
                  <a:pt x="25411" y="206232"/>
                </a:lnTo>
                <a:lnTo>
                  <a:pt x="29807" y="194036"/>
                </a:lnTo>
                <a:lnTo>
                  <a:pt x="47072" y="142988"/>
                </a:lnTo>
                <a:lnTo>
                  <a:pt x="50448" y="135416"/>
                </a:lnTo>
                <a:lnTo>
                  <a:pt x="54392" y="127828"/>
                </a:lnTo>
                <a:lnTo>
                  <a:pt x="58715" y="120229"/>
                </a:lnTo>
                <a:lnTo>
                  <a:pt x="62443" y="112623"/>
                </a:lnTo>
                <a:lnTo>
                  <a:pt x="65776" y="105012"/>
                </a:lnTo>
                <a:lnTo>
                  <a:pt x="68844" y="97398"/>
                </a:lnTo>
                <a:lnTo>
                  <a:pt x="71736" y="90629"/>
                </a:lnTo>
                <a:lnTo>
                  <a:pt x="77207" y="78593"/>
                </a:lnTo>
                <a:lnTo>
                  <a:pt x="79851" y="73859"/>
                </a:lnTo>
                <a:lnTo>
                  <a:pt x="82461" y="69856"/>
                </a:lnTo>
                <a:lnTo>
                  <a:pt x="86772" y="63151"/>
                </a:lnTo>
                <a:lnTo>
                  <a:pt x="88688" y="57349"/>
                </a:lnTo>
                <a:lnTo>
                  <a:pt x="90045" y="55463"/>
                </a:lnTo>
                <a:lnTo>
                  <a:pt x="91797" y="54205"/>
                </a:lnTo>
                <a:lnTo>
                  <a:pt x="96647" y="52188"/>
                </a:lnTo>
                <a:lnTo>
                  <a:pt x="97044" y="52869"/>
                </a:lnTo>
                <a:lnTo>
                  <a:pt x="97486" y="55883"/>
                </a:lnTo>
                <a:lnTo>
                  <a:pt x="96758" y="57873"/>
                </a:lnTo>
                <a:lnTo>
                  <a:pt x="91687" y="65564"/>
                </a:lnTo>
                <a:lnTo>
                  <a:pt x="87203" y="73661"/>
                </a:lnTo>
                <a:lnTo>
                  <a:pt x="85669" y="78191"/>
                </a:lnTo>
                <a:lnTo>
                  <a:pt x="84646" y="82905"/>
                </a:lnTo>
                <a:lnTo>
                  <a:pt x="83964" y="87740"/>
                </a:lnTo>
                <a:lnTo>
                  <a:pt x="81816" y="92657"/>
                </a:lnTo>
                <a:lnTo>
                  <a:pt x="78691" y="97628"/>
                </a:lnTo>
                <a:lnTo>
                  <a:pt x="74914" y="102636"/>
                </a:lnTo>
                <a:lnTo>
                  <a:pt x="71549" y="107668"/>
                </a:lnTo>
                <a:lnTo>
                  <a:pt x="68460" y="112715"/>
                </a:lnTo>
                <a:lnTo>
                  <a:pt x="65553" y="117774"/>
                </a:lnTo>
                <a:lnTo>
                  <a:pt x="61922" y="123686"/>
                </a:lnTo>
                <a:lnTo>
                  <a:pt x="53372" y="137029"/>
                </a:lnTo>
                <a:lnTo>
                  <a:pt x="49568" y="143296"/>
                </a:lnTo>
                <a:lnTo>
                  <a:pt x="46186" y="149168"/>
                </a:lnTo>
                <a:lnTo>
                  <a:pt x="43084" y="154776"/>
                </a:lnTo>
                <a:lnTo>
                  <a:pt x="40169" y="159361"/>
                </a:lnTo>
                <a:lnTo>
                  <a:pt x="37379" y="163264"/>
                </a:lnTo>
                <a:lnTo>
                  <a:pt x="34673" y="166713"/>
                </a:lnTo>
                <a:lnTo>
                  <a:pt x="31175" y="169859"/>
                </a:lnTo>
                <a:lnTo>
                  <a:pt x="27150" y="172803"/>
                </a:lnTo>
                <a:lnTo>
                  <a:pt x="22773" y="175612"/>
                </a:lnTo>
                <a:lnTo>
                  <a:pt x="19009" y="178332"/>
                </a:lnTo>
                <a:lnTo>
                  <a:pt x="15653" y="180992"/>
                </a:lnTo>
                <a:lnTo>
                  <a:pt x="8228" y="187299"/>
                </a:lnTo>
                <a:lnTo>
                  <a:pt x="6772" y="187816"/>
                </a:lnTo>
                <a:lnTo>
                  <a:pt x="2896" y="188391"/>
                </a:lnTo>
                <a:lnTo>
                  <a:pt x="1524" y="187698"/>
                </a:lnTo>
                <a:lnTo>
                  <a:pt x="610" y="186389"/>
                </a:lnTo>
                <a:lnTo>
                  <a:pt x="0" y="184669"/>
                </a:lnTo>
                <a:lnTo>
                  <a:pt x="440" y="181830"/>
                </a:lnTo>
                <a:lnTo>
                  <a:pt x="3187" y="174160"/>
                </a:lnTo>
                <a:lnTo>
                  <a:pt x="4258" y="169743"/>
                </a:lnTo>
                <a:lnTo>
                  <a:pt x="4972" y="165106"/>
                </a:lnTo>
                <a:lnTo>
                  <a:pt x="5448" y="160321"/>
                </a:lnTo>
                <a:lnTo>
                  <a:pt x="6612" y="155437"/>
                </a:lnTo>
                <a:lnTo>
                  <a:pt x="8235" y="150489"/>
                </a:lnTo>
                <a:lnTo>
                  <a:pt x="10163" y="145496"/>
                </a:lnTo>
                <a:lnTo>
                  <a:pt x="12295" y="140474"/>
                </a:lnTo>
                <a:lnTo>
                  <a:pt x="16922" y="130379"/>
                </a:lnTo>
                <a:lnTo>
                  <a:pt x="19342" y="124470"/>
                </a:lnTo>
                <a:lnTo>
                  <a:pt x="21801" y="117990"/>
                </a:lnTo>
                <a:lnTo>
                  <a:pt x="24288" y="111130"/>
                </a:lnTo>
                <a:lnTo>
                  <a:pt x="26792" y="104864"/>
                </a:lnTo>
                <a:lnTo>
                  <a:pt x="29308" y="98993"/>
                </a:lnTo>
                <a:lnTo>
                  <a:pt x="31832" y="93385"/>
                </a:lnTo>
                <a:lnTo>
                  <a:pt x="35208" y="87954"/>
                </a:lnTo>
                <a:lnTo>
                  <a:pt x="39152" y="82640"/>
                </a:lnTo>
                <a:lnTo>
                  <a:pt x="43475" y="77404"/>
                </a:lnTo>
                <a:lnTo>
                  <a:pt x="47203" y="73066"/>
                </a:lnTo>
                <a:lnTo>
                  <a:pt x="50536" y="69328"/>
                </a:lnTo>
                <a:lnTo>
                  <a:pt x="56496" y="62916"/>
                </a:lnTo>
                <a:lnTo>
                  <a:pt x="65762" y="53336"/>
                </a:lnTo>
                <a:lnTo>
                  <a:pt x="67142" y="52788"/>
                </a:lnTo>
                <a:lnTo>
                  <a:pt x="70932" y="52178"/>
                </a:lnTo>
                <a:lnTo>
                  <a:pt x="73781" y="51835"/>
                </a:lnTo>
                <a:lnTo>
                  <a:pt x="74181" y="52634"/>
                </a:lnTo>
                <a:lnTo>
                  <a:pt x="74743" y="57803"/>
                </a:lnTo>
                <a:lnTo>
                  <a:pt x="74910" y="65543"/>
                </a:lnTo>
                <a:lnTo>
                  <a:pt x="74977" y="96074"/>
                </a:lnTo>
                <a:lnTo>
                  <a:pt x="74132" y="99906"/>
                </a:lnTo>
                <a:lnTo>
                  <a:pt x="70934" y="106422"/>
                </a:lnTo>
                <a:lnTo>
                  <a:pt x="66691" y="114398"/>
                </a:lnTo>
                <a:lnTo>
                  <a:pt x="53586" y="140223"/>
                </a:lnTo>
                <a:lnTo>
                  <a:pt x="50514" y="144096"/>
                </a:lnTo>
                <a:lnTo>
                  <a:pt x="44500" y="150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2" name="SMARTInkAnnotation338"/>
          <p:cNvSpPr/>
          <p:nvPr/>
        </p:nvSpPr>
        <p:spPr>
          <a:xfrm>
            <a:off x="4198620" y="228600"/>
            <a:ext cx="220981" cy="2842222"/>
          </a:xfrm>
          <a:custGeom>
            <a:avLst/>
            <a:gdLst/>
            <a:ahLst/>
            <a:cxnLst/>
            <a:rect l="0" t="0" r="0" b="0"/>
            <a:pathLst>
              <a:path w="220981" h="2842222">
                <a:moveTo>
                  <a:pt x="99060" y="312420"/>
                </a:moveTo>
                <a:lnTo>
                  <a:pt x="99060" y="316465"/>
                </a:lnTo>
                <a:lnTo>
                  <a:pt x="98213" y="318504"/>
                </a:lnTo>
                <a:lnTo>
                  <a:pt x="95014" y="323026"/>
                </a:lnTo>
                <a:lnTo>
                  <a:pt x="93028" y="332374"/>
                </a:lnTo>
                <a:lnTo>
                  <a:pt x="91467" y="411287"/>
                </a:lnTo>
                <a:lnTo>
                  <a:pt x="87051" y="499671"/>
                </a:lnTo>
                <a:lnTo>
                  <a:pt x="90695" y="574480"/>
                </a:lnTo>
                <a:lnTo>
                  <a:pt x="91375" y="663202"/>
                </a:lnTo>
                <a:lnTo>
                  <a:pt x="85400" y="739174"/>
                </a:lnTo>
                <a:lnTo>
                  <a:pt x="84028" y="815345"/>
                </a:lnTo>
                <a:lnTo>
                  <a:pt x="83821" y="1028700"/>
                </a:lnTo>
                <a:lnTo>
                  <a:pt x="89851" y="1104900"/>
                </a:lnTo>
                <a:lnTo>
                  <a:pt x="96467" y="1181100"/>
                </a:lnTo>
                <a:lnTo>
                  <a:pt x="102764" y="1257300"/>
                </a:lnTo>
                <a:lnTo>
                  <a:pt x="116942" y="1352785"/>
                </a:lnTo>
                <a:lnTo>
                  <a:pt x="122630" y="1416614"/>
                </a:lnTo>
                <a:lnTo>
                  <a:pt x="125780" y="1432089"/>
                </a:lnTo>
                <a:lnTo>
                  <a:pt x="132102" y="1462831"/>
                </a:lnTo>
                <a:lnTo>
                  <a:pt x="137355" y="1508698"/>
                </a:lnTo>
                <a:lnTo>
                  <a:pt x="140676" y="1523959"/>
                </a:lnTo>
                <a:lnTo>
                  <a:pt x="144584" y="1539213"/>
                </a:lnTo>
                <a:lnTo>
                  <a:pt x="151184" y="1571966"/>
                </a:lnTo>
                <a:lnTo>
                  <a:pt x="159659" y="1619210"/>
                </a:lnTo>
                <a:lnTo>
                  <a:pt x="166063" y="1681190"/>
                </a:lnTo>
                <a:lnTo>
                  <a:pt x="171218" y="1728902"/>
                </a:lnTo>
                <a:lnTo>
                  <a:pt x="178107" y="1775212"/>
                </a:lnTo>
                <a:lnTo>
                  <a:pt x="185511" y="1821107"/>
                </a:lnTo>
                <a:lnTo>
                  <a:pt x="189843" y="1899628"/>
                </a:lnTo>
                <a:lnTo>
                  <a:pt x="195650" y="1980493"/>
                </a:lnTo>
                <a:lnTo>
                  <a:pt x="201839" y="2057307"/>
                </a:lnTo>
                <a:lnTo>
                  <a:pt x="205226" y="2139619"/>
                </a:lnTo>
                <a:lnTo>
                  <a:pt x="210909" y="2217209"/>
                </a:lnTo>
                <a:lnTo>
                  <a:pt x="213037" y="2293592"/>
                </a:lnTo>
                <a:lnTo>
                  <a:pt x="215575" y="2369816"/>
                </a:lnTo>
                <a:lnTo>
                  <a:pt x="220268" y="2445173"/>
                </a:lnTo>
                <a:lnTo>
                  <a:pt x="220917" y="2524463"/>
                </a:lnTo>
                <a:lnTo>
                  <a:pt x="220980" y="2842221"/>
                </a:lnTo>
                <a:lnTo>
                  <a:pt x="220980" y="2601634"/>
                </a:lnTo>
                <a:lnTo>
                  <a:pt x="214419" y="2520774"/>
                </a:lnTo>
                <a:lnTo>
                  <a:pt x="208332" y="2466211"/>
                </a:lnTo>
                <a:lnTo>
                  <a:pt x="202036" y="2392329"/>
                </a:lnTo>
                <a:lnTo>
                  <a:pt x="192810" y="2326414"/>
                </a:lnTo>
                <a:lnTo>
                  <a:pt x="186198" y="2279066"/>
                </a:lnTo>
                <a:lnTo>
                  <a:pt x="181278" y="2215298"/>
                </a:lnTo>
                <a:lnTo>
                  <a:pt x="174786" y="2163451"/>
                </a:lnTo>
                <a:lnTo>
                  <a:pt x="157452" y="2035538"/>
                </a:lnTo>
                <a:lnTo>
                  <a:pt x="153398" y="1960732"/>
                </a:lnTo>
                <a:lnTo>
                  <a:pt x="150339" y="1881609"/>
                </a:lnTo>
                <a:lnTo>
                  <a:pt x="145878" y="1800755"/>
                </a:lnTo>
                <a:lnTo>
                  <a:pt x="141060" y="1739869"/>
                </a:lnTo>
                <a:lnTo>
                  <a:pt x="134270" y="1674886"/>
                </a:lnTo>
                <a:lnTo>
                  <a:pt x="127905" y="1570190"/>
                </a:lnTo>
                <a:lnTo>
                  <a:pt x="123102" y="1488533"/>
                </a:lnTo>
                <a:lnTo>
                  <a:pt x="116916" y="1401942"/>
                </a:lnTo>
                <a:lnTo>
                  <a:pt x="110301" y="1316477"/>
                </a:lnTo>
                <a:lnTo>
                  <a:pt x="104056" y="1272594"/>
                </a:lnTo>
                <a:lnTo>
                  <a:pt x="98847" y="1209809"/>
                </a:lnTo>
                <a:lnTo>
                  <a:pt x="95531" y="1189233"/>
                </a:lnTo>
                <a:lnTo>
                  <a:pt x="89025" y="1147461"/>
                </a:lnTo>
                <a:lnTo>
                  <a:pt x="82590" y="1060814"/>
                </a:lnTo>
                <a:lnTo>
                  <a:pt x="75835" y="998704"/>
                </a:lnTo>
                <a:lnTo>
                  <a:pt x="58398" y="856008"/>
                </a:lnTo>
                <a:lnTo>
                  <a:pt x="51748" y="756642"/>
                </a:lnTo>
                <a:lnTo>
                  <a:pt x="46911" y="679662"/>
                </a:lnTo>
                <a:lnTo>
                  <a:pt x="45108" y="604468"/>
                </a:lnTo>
                <a:lnTo>
                  <a:pt x="39735" y="527526"/>
                </a:lnTo>
                <a:lnTo>
                  <a:pt x="38315" y="439650"/>
                </a:lnTo>
                <a:lnTo>
                  <a:pt x="38102" y="324926"/>
                </a:lnTo>
                <a:lnTo>
                  <a:pt x="31539" y="268188"/>
                </a:lnTo>
                <a:lnTo>
                  <a:pt x="26462" y="186807"/>
                </a:lnTo>
                <a:lnTo>
                  <a:pt x="20743" y="125847"/>
                </a:lnTo>
                <a:lnTo>
                  <a:pt x="15118" y="85184"/>
                </a:lnTo>
                <a:lnTo>
                  <a:pt x="9352" y="59473"/>
                </a:lnTo>
                <a:lnTo>
                  <a:pt x="7543" y="45906"/>
                </a:lnTo>
                <a:lnTo>
                  <a:pt x="1740" y="23398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3" name="SMARTInkAnnotation339"/>
          <p:cNvSpPr/>
          <p:nvPr/>
        </p:nvSpPr>
        <p:spPr>
          <a:xfrm>
            <a:off x="5364480" y="465331"/>
            <a:ext cx="198121" cy="241680"/>
          </a:xfrm>
          <a:custGeom>
            <a:avLst/>
            <a:gdLst/>
            <a:ahLst/>
            <a:cxnLst/>
            <a:rect l="0" t="0" r="0" b="0"/>
            <a:pathLst>
              <a:path w="198121" h="241680">
                <a:moveTo>
                  <a:pt x="15240" y="37589"/>
                </a:moveTo>
                <a:lnTo>
                  <a:pt x="15240" y="33544"/>
                </a:lnTo>
                <a:lnTo>
                  <a:pt x="14393" y="31506"/>
                </a:lnTo>
                <a:lnTo>
                  <a:pt x="9209" y="24409"/>
                </a:lnTo>
                <a:lnTo>
                  <a:pt x="8679" y="23722"/>
                </a:lnTo>
                <a:lnTo>
                  <a:pt x="8091" y="18444"/>
                </a:lnTo>
                <a:lnTo>
                  <a:pt x="7829" y="11300"/>
                </a:lnTo>
                <a:lnTo>
                  <a:pt x="7629" y="0"/>
                </a:lnTo>
                <a:lnTo>
                  <a:pt x="7620" y="201084"/>
                </a:lnTo>
                <a:lnTo>
                  <a:pt x="6774" y="206699"/>
                </a:lnTo>
                <a:lnTo>
                  <a:pt x="5362" y="212136"/>
                </a:lnTo>
                <a:lnTo>
                  <a:pt x="3575" y="217453"/>
                </a:lnTo>
                <a:lnTo>
                  <a:pt x="2383" y="221845"/>
                </a:lnTo>
                <a:lnTo>
                  <a:pt x="1059" y="228983"/>
                </a:lnTo>
                <a:lnTo>
                  <a:pt x="470" y="234977"/>
                </a:lnTo>
                <a:lnTo>
                  <a:pt x="93" y="241679"/>
                </a:lnTo>
                <a:lnTo>
                  <a:pt x="12" y="234823"/>
                </a:lnTo>
                <a:lnTo>
                  <a:pt x="0" y="165583"/>
                </a:lnTo>
                <a:lnTo>
                  <a:pt x="846" y="159325"/>
                </a:lnTo>
                <a:lnTo>
                  <a:pt x="2258" y="153460"/>
                </a:lnTo>
                <a:lnTo>
                  <a:pt x="4045" y="147856"/>
                </a:lnTo>
                <a:lnTo>
                  <a:pt x="5237" y="141581"/>
                </a:lnTo>
                <a:lnTo>
                  <a:pt x="6031" y="134857"/>
                </a:lnTo>
                <a:lnTo>
                  <a:pt x="6561" y="127834"/>
                </a:lnTo>
                <a:lnTo>
                  <a:pt x="7760" y="121459"/>
                </a:lnTo>
                <a:lnTo>
                  <a:pt x="9407" y="115516"/>
                </a:lnTo>
                <a:lnTo>
                  <a:pt x="11352" y="109860"/>
                </a:lnTo>
                <a:lnTo>
                  <a:pt x="13494" y="105243"/>
                </a:lnTo>
                <a:lnTo>
                  <a:pt x="18133" y="97855"/>
                </a:lnTo>
                <a:lnTo>
                  <a:pt x="20556" y="93853"/>
                </a:lnTo>
                <a:lnTo>
                  <a:pt x="23018" y="89492"/>
                </a:lnTo>
                <a:lnTo>
                  <a:pt x="25505" y="84891"/>
                </a:lnTo>
                <a:lnTo>
                  <a:pt x="28857" y="80977"/>
                </a:lnTo>
                <a:lnTo>
                  <a:pt x="32785" y="77521"/>
                </a:lnTo>
                <a:lnTo>
                  <a:pt x="37096" y="74370"/>
                </a:lnTo>
                <a:lnTo>
                  <a:pt x="41664" y="72270"/>
                </a:lnTo>
                <a:lnTo>
                  <a:pt x="46403" y="70870"/>
                </a:lnTo>
                <a:lnTo>
                  <a:pt x="51256" y="69936"/>
                </a:lnTo>
                <a:lnTo>
                  <a:pt x="55338" y="68467"/>
                </a:lnTo>
                <a:lnTo>
                  <a:pt x="58904" y="66641"/>
                </a:lnTo>
                <a:lnTo>
                  <a:pt x="62130" y="64577"/>
                </a:lnTo>
                <a:lnTo>
                  <a:pt x="65973" y="63201"/>
                </a:lnTo>
                <a:lnTo>
                  <a:pt x="70229" y="62284"/>
                </a:lnTo>
                <a:lnTo>
                  <a:pt x="74760" y="61672"/>
                </a:lnTo>
                <a:lnTo>
                  <a:pt x="79473" y="61264"/>
                </a:lnTo>
                <a:lnTo>
                  <a:pt x="84309" y="60993"/>
                </a:lnTo>
                <a:lnTo>
                  <a:pt x="94197" y="60691"/>
                </a:lnTo>
                <a:lnTo>
                  <a:pt x="119409" y="60481"/>
                </a:lnTo>
                <a:lnTo>
                  <a:pt x="124479" y="59624"/>
                </a:lnTo>
                <a:lnTo>
                  <a:pt x="129552" y="58205"/>
                </a:lnTo>
                <a:lnTo>
                  <a:pt x="134628" y="56413"/>
                </a:lnTo>
                <a:lnTo>
                  <a:pt x="140553" y="55219"/>
                </a:lnTo>
                <a:lnTo>
                  <a:pt x="147041" y="54422"/>
                </a:lnTo>
                <a:lnTo>
                  <a:pt x="159332" y="53537"/>
                </a:lnTo>
                <a:lnTo>
                  <a:pt x="167617" y="53144"/>
                </a:lnTo>
                <a:lnTo>
                  <a:pt x="171858" y="52192"/>
                </a:lnTo>
                <a:lnTo>
                  <a:pt x="176379" y="50711"/>
                </a:lnTo>
                <a:lnTo>
                  <a:pt x="181086" y="48877"/>
                </a:lnTo>
                <a:lnTo>
                  <a:pt x="185071" y="47654"/>
                </a:lnTo>
                <a:lnTo>
                  <a:pt x="188574" y="46839"/>
                </a:lnTo>
                <a:lnTo>
                  <a:pt x="198120" y="452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4" name="SMARTInkAnnotation340"/>
          <p:cNvSpPr/>
          <p:nvPr/>
        </p:nvSpPr>
        <p:spPr>
          <a:xfrm>
            <a:off x="5616293" y="343214"/>
            <a:ext cx="127997" cy="304448"/>
          </a:xfrm>
          <a:custGeom>
            <a:avLst/>
            <a:gdLst/>
            <a:ahLst/>
            <a:cxnLst/>
            <a:rect l="0" t="0" r="0" b="0"/>
            <a:pathLst>
              <a:path w="127997" h="304448">
                <a:moveTo>
                  <a:pt x="14887" y="7306"/>
                </a:moveTo>
                <a:lnTo>
                  <a:pt x="14887" y="3261"/>
                </a:lnTo>
                <a:lnTo>
                  <a:pt x="16580" y="2069"/>
                </a:lnTo>
                <a:lnTo>
                  <a:pt x="19402" y="1275"/>
                </a:lnTo>
                <a:lnTo>
                  <a:pt x="22978" y="745"/>
                </a:lnTo>
                <a:lnTo>
                  <a:pt x="26207" y="392"/>
                </a:lnTo>
                <a:lnTo>
                  <a:pt x="29207" y="157"/>
                </a:lnTo>
                <a:lnTo>
                  <a:pt x="32053" y="0"/>
                </a:lnTo>
                <a:lnTo>
                  <a:pt x="33951" y="742"/>
                </a:lnTo>
                <a:lnTo>
                  <a:pt x="35217" y="2084"/>
                </a:lnTo>
                <a:lnTo>
                  <a:pt x="36060" y="3824"/>
                </a:lnTo>
                <a:lnTo>
                  <a:pt x="38316" y="6678"/>
                </a:lnTo>
                <a:lnTo>
                  <a:pt x="41513" y="10274"/>
                </a:lnTo>
                <a:lnTo>
                  <a:pt x="45337" y="14365"/>
                </a:lnTo>
                <a:lnTo>
                  <a:pt x="50428" y="17939"/>
                </a:lnTo>
                <a:lnTo>
                  <a:pt x="56360" y="21168"/>
                </a:lnTo>
                <a:lnTo>
                  <a:pt x="62856" y="24167"/>
                </a:lnTo>
                <a:lnTo>
                  <a:pt x="68880" y="27860"/>
                </a:lnTo>
                <a:lnTo>
                  <a:pt x="74589" y="32016"/>
                </a:lnTo>
                <a:lnTo>
                  <a:pt x="80088" y="36479"/>
                </a:lnTo>
                <a:lnTo>
                  <a:pt x="84600" y="41148"/>
                </a:lnTo>
                <a:lnTo>
                  <a:pt x="88456" y="45954"/>
                </a:lnTo>
                <a:lnTo>
                  <a:pt x="91873" y="50852"/>
                </a:lnTo>
                <a:lnTo>
                  <a:pt x="95844" y="55810"/>
                </a:lnTo>
                <a:lnTo>
                  <a:pt x="100186" y="60809"/>
                </a:lnTo>
                <a:lnTo>
                  <a:pt x="104773" y="65835"/>
                </a:lnTo>
                <a:lnTo>
                  <a:pt x="108678" y="70878"/>
                </a:lnTo>
                <a:lnTo>
                  <a:pt x="112127" y="75934"/>
                </a:lnTo>
                <a:lnTo>
                  <a:pt x="115274" y="80998"/>
                </a:lnTo>
                <a:lnTo>
                  <a:pt x="117371" y="86068"/>
                </a:lnTo>
                <a:lnTo>
                  <a:pt x="118770" y="91141"/>
                </a:lnTo>
                <a:lnTo>
                  <a:pt x="119702" y="96216"/>
                </a:lnTo>
                <a:lnTo>
                  <a:pt x="119478" y="100446"/>
                </a:lnTo>
                <a:lnTo>
                  <a:pt x="118481" y="104113"/>
                </a:lnTo>
                <a:lnTo>
                  <a:pt x="115115" y="110445"/>
                </a:lnTo>
                <a:lnTo>
                  <a:pt x="113033" y="113319"/>
                </a:lnTo>
                <a:lnTo>
                  <a:pt x="110797" y="116081"/>
                </a:lnTo>
                <a:lnTo>
                  <a:pt x="108460" y="117923"/>
                </a:lnTo>
                <a:lnTo>
                  <a:pt x="106056" y="119151"/>
                </a:lnTo>
                <a:lnTo>
                  <a:pt x="103606" y="119969"/>
                </a:lnTo>
                <a:lnTo>
                  <a:pt x="101127" y="120515"/>
                </a:lnTo>
                <a:lnTo>
                  <a:pt x="98627" y="120879"/>
                </a:lnTo>
                <a:lnTo>
                  <a:pt x="96114" y="121121"/>
                </a:lnTo>
                <a:lnTo>
                  <a:pt x="93591" y="121283"/>
                </a:lnTo>
                <a:lnTo>
                  <a:pt x="91063" y="121391"/>
                </a:lnTo>
                <a:lnTo>
                  <a:pt x="85996" y="121510"/>
                </a:lnTo>
                <a:lnTo>
                  <a:pt x="68266" y="121606"/>
                </a:lnTo>
                <a:lnTo>
                  <a:pt x="72284" y="125651"/>
                </a:lnTo>
                <a:lnTo>
                  <a:pt x="73472" y="127690"/>
                </a:lnTo>
                <a:lnTo>
                  <a:pt x="75990" y="135450"/>
                </a:lnTo>
                <a:lnTo>
                  <a:pt x="79579" y="143564"/>
                </a:lnTo>
                <a:lnTo>
                  <a:pt x="86360" y="157651"/>
                </a:lnTo>
                <a:lnTo>
                  <a:pt x="88782" y="161723"/>
                </a:lnTo>
                <a:lnTo>
                  <a:pt x="91244" y="165284"/>
                </a:lnTo>
                <a:lnTo>
                  <a:pt x="93732" y="168505"/>
                </a:lnTo>
                <a:lnTo>
                  <a:pt x="96237" y="172345"/>
                </a:lnTo>
                <a:lnTo>
                  <a:pt x="98754" y="176599"/>
                </a:lnTo>
                <a:lnTo>
                  <a:pt x="101278" y="181128"/>
                </a:lnTo>
                <a:lnTo>
                  <a:pt x="106341" y="190676"/>
                </a:lnTo>
                <a:lnTo>
                  <a:pt x="116490" y="210603"/>
                </a:lnTo>
                <a:lnTo>
                  <a:pt x="118183" y="215651"/>
                </a:lnTo>
                <a:lnTo>
                  <a:pt x="119310" y="220709"/>
                </a:lnTo>
                <a:lnTo>
                  <a:pt x="120063" y="225775"/>
                </a:lnTo>
                <a:lnTo>
                  <a:pt x="121411" y="230845"/>
                </a:lnTo>
                <a:lnTo>
                  <a:pt x="123156" y="235919"/>
                </a:lnTo>
                <a:lnTo>
                  <a:pt x="126506" y="245225"/>
                </a:lnTo>
                <a:lnTo>
                  <a:pt x="127996" y="252184"/>
                </a:lnTo>
                <a:lnTo>
                  <a:pt x="126399" y="260356"/>
                </a:lnTo>
                <a:lnTo>
                  <a:pt x="122869" y="268786"/>
                </a:lnTo>
                <a:lnTo>
                  <a:pt x="120741" y="272220"/>
                </a:lnTo>
                <a:lnTo>
                  <a:pt x="118476" y="275355"/>
                </a:lnTo>
                <a:lnTo>
                  <a:pt x="116120" y="278292"/>
                </a:lnTo>
                <a:lnTo>
                  <a:pt x="113703" y="281097"/>
                </a:lnTo>
                <a:lnTo>
                  <a:pt x="111244" y="283813"/>
                </a:lnTo>
                <a:lnTo>
                  <a:pt x="106255" y="289090"/>
                </a:lnTo>
                <a:lnTo>
                  <a:pt x="103738" y="291682"/>
                </a:lnTo>
                <a:lnTo>
                  <a:pt x="100368" y="294257"/>
                </a:lnTo>
                <a:lnTo>
                  <a:pt x="96427" y="296820"/>
                </a:lnTo>
                <a:lnTo>
                  <a:pt x="92107" y="299375"/>
                </a:lnTo>
                <a:lnTo>
                  <a:pt x="87534" y="301079"/>
                </a:lnTo>
                <a:lnTo>
                  <a:pt x="82791" y="302215"/>
                </a:lnTo>
                <a:lnTo>
                  <a:pt x="77937" y="302972"/>
                </a:lnTo>
                <a:lnTo>
                  <a:pt x="73007" y="303477"/>
                </a:lnTo>
                <a:lnTo>
                  <a:pt x="68027" y="303813"/>
                </a:lnTo>
                <a:lnTo>
                  <a:pt x="63014" y="304038"/>
                </a:lnTo>
                <a:lnTo>
                  <a:pt x="52928" y="304287"/>
                </a:lnTo>
                <a:lnTo>
                  <a:pt x="36700" y="304447"/>
                </a:lnTo>
                <a:lnTo>
                  <a:pt x="33663" y="303613"/>
                </a:lnTo>
                <a:lnTo>
                  <a:pt x="30791" y="302211"/>
                </a:lnTo>
                <a:lnTo>
                  <a:pt x="28030" y="300430"/>
                </a:lnTo>
                <a:lnTo>
                  <a:pt x="25342" y="299242"/>
                </a:lnTo>
                <a:lnTo>
                  <a:pt x="22703" y="298450"/>
                </a:lnTo>
                <a:lnTo>
                  <a:pt x="20098" y="297922"/>
                </a:lnTo>
                <a:lnTo>
                  <a:pt x="17514" y="296724"/>
                </a:lnTo>
                <a:lnTo>
                  <a:pt x="14945" y="295078"/>
                </a:lnTo>
                <a:lnTo>
                  <a:pt x="8784" y="290398"/>
                </a:lnTo>
                <a:lnTo>
                  <a:pt x="5684" y="287501"/>
                </a:lnTo>
                <a:lnTo>
                  <a:pt x="839" y="282787"/>
                </a:lnTo>
                <a:lnTo>
                  <a:pt x="442" y="281553"/>
                </a:lnTo>
                <a:lnTo>
                  <a:pt x="0" y="277925"/>
                </a:lnTo>
                <a:lnTo>
                  <a:pt x="729" y="276619"/>
                </a:lnTo>
                <a:lnTo>
                  <a:pt x="2062" y="275748"/>
                </a:lnTo>
                <a:lnTo>
                  <a:pt x="3797" y="275167"/>
                </a:lnTo>
                <a:lnTo>
                  <a:pt x="5801" y="273934"/>
                </a:lnTo>
                <a:lnTo>
                  <a:pt x="7982" y="272265"/>
                </a:lnTo>
                <a:lnTo>
                  <a:pt x="10284" y="270305"/>
                </a:lnTo>
                <a:lnTo>
                  <a:pt x="12665" y="268152"/>
                </a:lnTo>
                <a:lnTo>
                  <a:pt x="22507" y="258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5" name="SMARTInkAnnotation341"/>
          <p:cNvSpPr/>
          <p:nvPr/>
        </p:nvSpPr>
        <p:spPr>
          <a:xfrm>
            <a:off x="5897880" y="460448"/>
            <a:ext cx="159214" cy="27233"/>
          </a:xfrm>
          <a:custGeom>
            <a:avLst/>
            <a:gdLst/>
            <a:ahLst/>
            <a:cxnLst/>
            <a:rect l="0" t="0" r="0" b="0"/>
            <a:pathLst>
              <a:path w="159214" h="27233">
                <a:moveTo>
                  <a:pt x="0" y="11992"/>
                </a:moveTo>
                <a:lnTo>
                  <a:pt x="4046" y="7947"/>
                </a:lnTo>
                <a:lnTo>
                  <a:pt x="6084" y="6755"/>
                </a:lnTo>
                <a:lnTo>
                  <a:pt x="8289" y="5961"/>
                </a:lnTo>
                <a:lnTo>
                  <a:pt x="10606" y="5431"/>
                </a:lnTo>
                <a:lnTo>
                  <a:pt x="13844" y="5078"/>
                </a:lnTo>
                <a:lnTo>
                  <a:pt x="17696" y="4843"/>
                </a:lnTo>
                <a:lnTo>
                  <a:pt x="26491" y="4581"/>
                </a:lnTo>
                <a:lnTo>
                  <a:pt x="36045" y="4465"/>
                </a:lnTo>
                <a:lnTo>
                  <a:pt x="40964" y="3587"/>
                </a:lnTo>
                <a:lnTo>
                  <a:pt x="45936" y="2156"/>
                </a:lnTo>
                <a:lnTo>
                  <a:pt x="50944" y="354"/>
                </a:lnTo>
                <a:lnTo>
                  <a:pt x="56822" y="0"/>
                </a:lnTo>
                <a:lnTo>
                  <a:pt x="63282" y="611"/>
                </a:lnTo>
                <a:lnTo>
                  <a:pt x="70128" y="1865"/>
                </a:lnTo>
                <a:lnTo>
                  <a:pt x="76386" y="2700"/>
                </a:lnTo>
                <a:lnTo>
                  <a:pt x="82250" y="3258"/>
                </a:lnTo>
                <a:lnTo>
                  <a:pt x="87853" y="3629"/>
                </a:lnTo>
                <a:lnTo>
                  <a:pt x="94129" y="3877"/>
                </a:lnTo>
                <a:lnTo>
                  <a:pt x="114250" y="4225"/>
                </a:lnTo>
                <a:lnTo>
                  <a:pt x="125849" y="4307"/>
                </a:lnTo>
                <a:lnTo>
                  <a:pt x="130466" y="5175"/>
                </a:lnTo>
                <a:lnTo>
                  <a:pt x="134391" y="6601"/>
                </a:lnTo>
                <a:lnTo>
                  <a:pt x="137854" y="8398"/>
                </a:lnTo>
                <a:lnTo>
                  <a:pt x="141856" y="9596"/>
                </a:lnTo>
                <a:lnTo>
                  <a:pt x="146217" y="10395"/>
                </a:lnTo>
                <a:lnTo>
                  <a:pt x="150819" y="10927"/>
                </a:lnTo>
                <a:lnTo>
                  <a:pt x="153885" y="12129"/>
                </a:lnTo>
                <a:lnTo>
                  <a:pt x="155930" y="13777"/>
                </a:lnTo>
                <a:lnTo>
                  <a:pt x="157294" y="15722"/>
                </a:lnTo>
                <a:lnTo>
                  <a:pt x="158202" y="17865"/>
                </a:lnTo>
                <a:lnTo>
                  <a:pt x="158809" y="20141"/>
                </a:lnTo>
                <a:lnTo>
                  <a:pt x="159213" y="22505"/>
                </a:lnTo>
                <a:lnTo>
                  <a:pt x="158635" y="24080"/>
                </a:lnTo>
                <a:lnTo>
                  <a:pt x="157403" y="25131"/>
                </a:lnTo>
                <a:lnTo>
                  <a:pt x="152400" y="272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6" name="SMARTInkAnnotation342"/>
          <p:cNvSpPr/>
          <p:nvPr/>
        </p:nvSpPr>
        <p:spPr>
          <a:xfrm>
            <a:off x="5876079" y="571500"/>
            <a:ext cx="212302" cy="22825"/>
          </a:xfrm>
          <a:custGeom>
            <a:avLst/>
            <a:gdLst/>
            <a:ahLst/>
            <a:cxnLst/>
            <a:rect l="0" t="0" r="0" b="0"/>
            <a:pathLst>
              <a:path w="212302" h="22825">
                <a:moveTo>
                  <a:pt x="6561" y="0"/>
                </a:moveTo>
                <a:lnTo>
                  <a:pt x="2515" y="8090"/>
                </a:lnTo>
                <a:lnTo>
                  <a:pt x="1324" y="11320"/>
                </a:lnTo>
                <a:lnTo>
                  <a:pt x="530" y="14320"/>
                </a:lnTo>
                <a:lnTo>
                  <a:pt x="0" y="17167"/>
                </a:lnTo>
                <a:lnTo>
                  <a:pt x="493" y="16525"/>
                </a:lnTo>
                <a:lnTo>
                  <a:pt x="1670" y="13556"/>
                </a:lnTo>
                <a:lnTo>
                  <a:pt x="3300" y="9038"/>
                </a:lnTo>
                <a:lnTo>
                  <a:pt x="5234" y="6872"/>
                </a:lnTo>
                <a:lnTo>
                  <a:pt x="7370" y="6274"/>
                </a:lnTo>
                <a:lnTo>
                  <a:pt x="9640" y="6723"/>
                </a:lnTo>
                <a:lnTo>
                  <a:pt x="12848" y="7022"/>
                </a:lnTo>
                <a:lnTo>
                  <a:pt x="16678" y="7221"/>
                </a:lnTo>
                <a:lnTo>
                  <a:pt x="25451" y="7443"/>
                </a:lnTo>
                <a:lnTo>
                  <a:pt x="34995" y="7541"/>
                </a:lnTo>
                <a:lnTo>
                  <a:pt x="40757" y="8414"/>
                </a:lnTo>
                <a:lnTo>
                  <a:pt x="47138" y="9843"/>
                </a:lnTo>
                <a:lnTo>
                  <a:pt x="53933" y="11642"/>
                </a:lnTo>
                <a:lnTo>
                  <a:pt x="60156" y="13688"/>
                </a:lnTo>
                <a:lnTo>
                  <a:pt x="65997" y="15899"/>
                </a:lnTo>
                <a:lnTo>
                  <a:pt x="71585" y="18219"/>
                </a:lnTo>
                <a:lnTo>
                  <a:pt x="78697" y="19766"/>
                </a:lnTo>
                <a:lnTo>
                  <a:pt x="86825" y="20797"/>
                </a:lnTo>
                <a:lnTo>
                  <a:pt x="95631" y="21485"/>
                </a:lnTo>
                <a:lnTo>
                  <a:pt x="104041" y="21943"/>
                </a:lnTo>
                <a:lnTo>
                  <a:pt x="120159" y="22453"/>
                </a:lnTo>
                <a:lnTo>
                  <a:pt x="152050" y="22780"/>
                </a:lnTo>
                <a:lnTo>
                  <a:pt x="170565" y="22824"/>
                </a:lnTo>
                <a:lnTo>
                  <a:pt x="179397" y="21989"/>
                </a:lnTo>
                <a:lnTo>
                  <a:pt x="187825" y="20586"/>
                </a:lnTo>
                <a:lnTo>
                  <a:pt x="212301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7" name="SMARTInkAnnotation343"/>
          <p:cNvSpPr/>
          <p:nvPr/>
        </p:nvSpPr>
        <p:spPr>
          <a:xfrm>
            <a:off x="6377940" y="419950"/>
            <a:ext cx="220981" cy="181441"/>
          </a:xfrm>
          <a:custGeom>
            <a:avLst/>
            <a:gdLst/>
            <a:ahLst/>
            <a:cxnLst/>
            <a:rect l="0" t="0" r="0" b="0"/>
            <a:pathLst>
              <a:path w="220981" h="181441">
                <a:moveTo>
                  <a:pt x="0" y="6770"/>
                </a:moveTo>
                <a:lnTo>
                  <a:pt x="10606" y="6770"/>
                </a:lnTo>
                <a:lnTo>
                  <a:pt x="12151" y="7617"/>
                </a:lnTo>
                <a:lnTo>
                  <a:pt x="13180" y="9028"/>
                </a:lnTo>
                <a:lnTo>
                  <a:pt x="14324" y="12854"/>
                </a:lnTo>
                <a:lnTo>
                  <a:pt x="14833" y="17376"/>
                </a:lnTo>
                <a:lnTo>
                  <a:pt x="15119" y="20637"/>
                </a:lnTo>
                <a:lnTo>
                  <a:pt x="19250" y="25649"/>
                </a:lnTo>
                <a:lnTo>
                  <a:pt x="20452" y="29516"/>
                </a:lnTo>
                <a:lnTo>
                  <a:pt x="21255" y="34634"/>
                </a:lnTo>
                <a:lnTo>
                  <a:pt x="21790" y="40586"/>
                </a:lnTo>
                <a:lnTo>
                  <a:pt x="22993" y="47094"/>
                </a:lnTo>
                <a:lnTo>
                  <a:pt x="24642" y="53973"/>
                </a:lnTo>
                <a:lnTo>
                  <a:pt x="26588" y="61099"/>
                </a:lnTo>
                <a:lnTo>
                  <a:pt x="27886" y="68389"/>
                </a:lnTo>
                <a:lnTo>
                  <a:pt x="28750" y="75789"/>
                </a:lnTo>
                <a:lnTo>
                  <a:pt x="29326" y="83263"/>
                </a:lnTo>
                <a:lnTo>
                  <a:pt x="29712" y="90785"/>
                </a:lnTo>
                <a:lnTo>
                  <a:pt x="30138" y="105917"/>
                </a:lnTo>
                <a:lnTo>
                  <a:pt x="31099" y="113508"/>
                </a:lnTo>
                <a:lnTo>
                  <a:pt x="32586" y="121109"/>
                </a:lnTo>
                <a:lnTo>
                  <a:pt x="34424" y="128716"/>
                </a:lnTo>
                <a:lnTo>
                  <a:pt x="35648" y="135481"/>
                </a:lnTo>
                <a:lnTo>
                  <a:pt x="36466" y="141684"/>
                </a:lnTo>
                <a:lnTo>
                  <a:pt x="37011" y="147513"/>
                </a:lnTo>
                <a:lnTo>
                  <a:pt x="37373" y="153092"/>
                </a:lnTo>
                <a:lnTo>
                  <a:pt x="37616" y="158505"/>
                </a:lnTo>
                <a:lnTo>
                  <a:pt x="37957" y="171955"/>
                </a:lnTo>
                <a:lnTo>
                  <a:pt x="38091" y="181440"/>
                </a:lnTo>
                <a:lnTo>
                  <a:pt x="38098" y="177810"/>
                </a:lnTo>
                <a:lnTo>
                  <a:pt x="37251" y="176677"/>
                </a:lnTo>
                <a:lnTo>
                  <a:pt x="35841" y="175921"/>
                </a:lnTo>
                <a:lnTo>
                  <a:pt x="34054" y="175418"/>
                </a:lnTo>
                <a:lnTo>
                  <a:pt x="32863" y="173388"/>
                </a:lnTo>
                <a:lnTo>
                  <a:pt x="32069" y="170342"/>
                </a:lnTo>
                <a:lnTo>
                  <a:pt x="31539" y="166618"/>
                </a:lnTo>
                <a:lnTo>
                  <a:pt x="31185" y="162442"/>
                </a:lnTo>
                <a:lnTo>
                  <a:pt x="30951" y="157965"/>
                </a:lnTo>
                <a:lnTo>
                  <a:pt x="30793" y="153287"/>
                </a:lnTo>
                <a:lnTo>
                  <a:pt x="29843" y="148474"/>
                </a:lnTo>
                <a:lnTo>
                  <a:pt x="28362" y="143573"/>
                </a:lnTo>
                <a:lnTo>
                  <a:pt x="26528" y="138612"/>
                </a:lnTo>
                <a:lnTo>
                  <a:pt x="25306" y="132765"/>
                </a:lnTo>
                <a:lnTo>
                  <a:pt x="24491" y="126327"/>
                </a:lnTo>
                <a:lnTo>
                  <a:pt x="23947" y="119494"/>
                </a:lnTo>
                <a:lnTo>
                  <a:pt x="23584" y="113246"/>
                </a:lnTo>
                <a:lnTo>
                  <a:pt x="23182" y="101789"/>
                </a:lnTo>
                <a:lnTo>
                  <a:pt x="23921" y="95516"/>
                </a:lnTo>
                <a:lnTo>
                  <a:pt x="25261" y="88794"/>
                </a:lnTo>
                <a:lnTo>
                  <a:pt x="27001" y="81773"/>
                </a:lnTo>
                <a:lnTo>
                  <a:pt x="28160" y="76245"/>
                </a:lnTo>
                <a:lnTo>
                  <a:pt x="28934" y="71713"/>
                </a:lnTo>
                <a:lnTo>
                  <a:pt x="29449" y="67846"/>
                </a:lnTo>
                <a:lnTo>
                  <a:pt x="30639" y="63574"/>
                </a:lnTo>
                <a:lnTo>
                  <a:pt x="32280" y="59033"/>
                </a:lnTo>
                <a:lnTo>
                  <a:pt x="36950" y="47668"/>
                </a:lnTo>
                <a:lnTo>
                  <a:pt x="39026" y="45042"/>
                </a:lnTo>
                <a:lnTo>
                  <a:pt x="42105" y="41598"/>
                </a:lnTo>
                <a:lnTo>
                  <a:pt x="45849" y="37609"/>
                </a:lnTo>
                <a:lnTo>
                  <a:pt x="50040" y="34103"/>
                </a:lnTo>
                <a:lnTo>
                  <a:pt x="54527" y="30918"/>
                </a:lnTo>
                <a:lnTo>
                  <a:pt x="59211" y="27949"/>
                </a:lnTo>
                <a:lnTo>
                  <a:pt x="64028" y="25123"/>
                </a:lnTo>
                <a:lnTo>
                  <a:pt x="68932" y="22392"/>
                </a:lnTo>
                <a:lnTo>
                  <a:pt x="78897" y="17100"/>
                </a:lnTo>
                <a:lnTo>
                  <a:pt x="88969" y="11926"/>
                </a:lnTo>
                <a:lnTo>
                  <a:pt x="94873" y="10207"/>
                </a:lnTo>
                <a:lnTo>
                  <a:pt x="101348" y="9062"/>
                </a:lnTo>
                <a:lnTo>
                  <a:pt x="108206" y="8298"/>
                </a:lnTo>
                <a:lnTo>
                  <a:pt x="115318" y="6942"/>
                </a:lnTo>
                <a:lnTo>
                  <a:pt x="122598" y="5191"/>
                </a:lnTo>
                <a:lnTo>
                  <a:pt x="129991" y="3178"/>
                </a:lnTo>
                <a:lnTo>
                  <a:pt x="137462" y="2682"/>
                </a:lnTo>
                <a:lnTo>
                  <a:pt x="144980" y="3198"/>
                </a:lnTo>
                <a:lnTo>
                  <a:pt x="152534" y="4389"/>
                </a:lnTo>
                <a:lnTo>
                  <a:pt x="160109" y="4336"/>
                </a:lnTo>
                <a:lnTo>
                  <a:pt x="167699" y="3454"/>
                </a:lnTo>
                <a:lnTo>
                  <a:pt x="175300" y="2019"/>
                </a:lnTo>
                <a:lnTo>
                  <a:pt x="182059" y="1063"/>
                </a:lnTo>
                <a:lnTo>
                  <a:pt x="188260" y="425"/>
                </a:lnTo>
                <a:lnTo>
                  <a:pt x="194086" y="0"/>
                </a:lnTo>
                <a:lnTo>
                  <a:pt x="199664" y="564"/>
                </a:lnTo>
                <a:lnTo>
                  <a:pt x="205076" y="1786"/>
                </a:lnTo>
                <a:lnTo>
                  <a:pt x="220980" y="67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8" name="SMARTInkAnnotation344"/>
          <p:cNvSpPr/>
          <p:nvPr/>
        </p:nvSpPr>
        <p:spPr>
          <a:xfrm>
            <a:off x="6621780" y="502920"/>
            <a:ext cx="236221" cy="30481"/>
          </a:xfrm>
          <a:custGeom>
            <a:avLst/>
            <a:gdLst/>
            <a:ahLst/>
            <a:cxnLst/>
            <a:rect l="0" t="0" r="0" b="0"/>
            <a:pathLst>
              <a:path w="236221" h="30481">
                <a:moveTo>
                  <a:pt x="0" y="0"/>
                </a:moveTo>
                <a:lnTo>
                  <a:pt x="8090" y="12136"/>
                </a:lnTo>
                <a:lnTo>
                  <a:pt x="11321" y="16557"/>
                </a:lnTo>
                <a:lnTo>
                  <a:pt x="14320" y="20352"/>
                </a:lnTo>
                <a:lnTo>
                  <a:pt x="17167" y="23728"/>
                </a:lnTo>
                <a:lnTo>
                  <a:pt x="19911" y="25979"/>
                </a:lnTo>
                <a:lnTo>
                  <a:pt x="22588" y="27479"/>
                </a:lnTo>
                <a:lnTo>
                  <a:pt x="25218" y="28480"/>
                </a:lnTo>
                <a:lnTo>
                  <a:pt x="27819" y="29146"/>
                </a:lnTo>
                <a:lnTo>
                  <a:pt x="32967" y="29887"/>
                </a:lnTo>
                <a:lnTo>
                  <a:pt x="40334" y="30217"/>
                </a:lnTo>
                <a:lnTo>
                  <a:pt x="54002" y="30402"/>
                </a:lnTo>
                <a:lnTo>
                  <a:pt x="210689" y="30480"/>
                </a:lnTo>
                <a:lnTo>
                  <a:pt x="214965" y="29634"/>
                </a:lnTo>
                <a:lnTo>
                  <a:pt x="218664" y="28222"/>
                </a:lnTo>
                <a:lnTo>
                  <a:pt x="221976" y="26435"/>
                </a:lnTo>
                <a:lnTo>
                  <a:pt x="225031" y="25243"/>
                </a:lnTo>
                <a:lnTo>
                  <a:pt x="227914" y="24449"/>
                </a:lnTo>
                <a:lnTo>
                  <a:pt x="236220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19" name="SMARTInkAnnotation345"/>
          <p:cNvSpPr/>
          <p:nvPr/>
        </p:nvSpPr>
        <p:spPr>
          <a:xfrm>
            <a:off x="6737261" y="428214"/>
            <a:ext cx="59780" cy="257587"/>
          </a:xfrm>
          <a:custGeom>
            <a:avLst/>
            <a:gdLst/>
            <a:ahLst/>
            <a:cxnLst/>
            <a:rect l="0" t="0" r="0" b="0"/>
            <a:pathLst>
              <a:path w="59780" h="257587">
                <a:moveTo>
                  <a:pt x="59779" y="28986"/>
                </a:moveTo>
                <a:lnTo>
                  <a:pt x="41866" y="11074"/>
                </a:lnTo>
                <a:lnTo>
                  <a:pt x="40218" y="8578"/>
                </a:lnTo>
                <a:lnTo>
                  <a:pt x="38385" y="3547"/>
                </a:lnTo>
                <a:lnTo>
                  <a:pt x="37050" y="1867"/>
                </a:lnTo>
                <a:lnTo>
                  <a:pt x="35312" y="747"/>
                </a:lnTo>
                <a:lnTo>
                  <a:pt x="33308" y="0"/>
                </a:lnTo>
                <a:lnTo>
                  <a:pt x="31972" y="1195"/>
                </a:lnTo>
                <a:lnTo>
                  <a:pt x="31082" y="3686"/>
                </a:lnTo>
                <a:lnTo>
                  <a:pt x="30487" y="7039"/>
                </a:lnTo>
                <a:lnTo>
                  <a:pt x="29245" y="10122"/>
                </a:lnTo>
                <a:lnTo>
                  <a:pt x="27569" y="13023"/>
                </a:lnTo>
                <a:lnTo>
                  <a:pt x="25606" y="15804"/>
                </a:lnTo>
                <a:lnTo>
                  <a:pt x="24297" y="20198"/>
                </a:lnTo>
                <a:lnTo>
                  <a:pt x="23424" y="25668"/>
                </a:lnTo>
                <a:lnTo>
                  <a:pt x="22843" y="31854"/>
                </a:lnTo>
                <a:lnTo>
                  <a:pt x="22455" y="39365"/>
                </a:lnTo>
                <a:lnTo>
                  <a:pt x="22023" y="56741"/>
                </a:lnTo>
                <a:lnTo>
                  <a:pt x="21781" y="85564"/>
                </a:lnTo>
                <a:lnTo>
                  <a:pt x="20901" y="96338"/>
                </a:lnTo>
                <a:lnTo>
                  <a:pt x="19466" y="107754"/>
                </a:lnTo>
                <a:lnTo>
                  <a:pt x="17664" y="119598"/>
                </a:lnTo>
                <a:lnTo>
                  <a:pt x="15615" y="130881"/>
                </a:lnTo>
                <a:lnTo>
                  <a:pt x="13403" y="141789"/>
                </a:lnTo>
                <a:lnTo>
                  <a:pt x="11082" y="152448"/>
                </a:lnTo>
                <a:lnTo>
                  <a:pt x="9535" y="162941"/>
                </a:lnTo>
                <a:lnTo>
                  <a:pt x="8503" y="173323"/>
                </a:lnTo>
                <a:lnTo>
                  <a:pt x="7815" y="183630"/>
                </a:lnTo>
                <a:lnTo>
                  <a:pt x="6510" y="193042"/>
                </a:lnTo>
                <a:lnTo>
                  <a:pt x="4793" y="201857"/>
                </a:lnTo>
                <a:lnTo>
                  <a:pt x="2801" y="210273"/>
                </a:lnTo>
                <a:lnTo>
                  <a:pt x="1474" y="218424"/>
                </a:lnTo>
                <a:lnTo>
                  <a:pt x="590" y="226398"/>
                </a:lnTo>
                <a:lnTo>
                  <a:pt x="0" y="234254"/>
                </a:lnTo>
                <a:lnTo>
                  <a:pt x="453" y="240338"/>
                </a:lnTo>
                <a:lnTo>
                  <a:pt x="1601" y="245241"/>
                </a:lnTo>
                <a:lnTo>
                  <a:pt x="6439" y="257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0" name="SMARTInkAnnotation346"/>
          <p:cNvSpPr/>
          <p:nvPr/>
        </p:nvSpPr>
        <p:spPr>
          <a:xfrm>
            <a:off x="6979920" y="449580"/>
            <a:ext cx="68581" cy="129215"/>
          </a:xfrm>
          <a:custGeom>
            <a:avLst/>
            <a:gdLst/>
            <a:ahLst/>
            <a:cxnLst/>
            <a:rect l="0" t="0" r="0" b="0"/>
            <a:pathLst>
              <a:path w="68581" h="129215">
                <a:moveTo>
                  <a:pt x="0" y="0"/>
                </a:moveTo>
                <a:lnTo>
                  <a:pt x="6562" y="0"/>
                </a:lnTo>
                <a:lnTo>
                  <a:pt x="6914" y="847"/>
                </a:lnTo>
                <a:lnTo>
                  <a:pt x="7307" y="4045"/>
                </a:lnTo>
                <a:lnTo>
                  <a:pt x="7558" y="7761"/>
                </a:lnTo>
                <a:lnTo>
                  <a:pt x="7592" y="11352"/>
                </a:lnTo>
                <a:lnTo>
                  <a:pt x="8448" y="12648"/>
                </a:lnTo>
                <a:lnTo>
                  <a:pt x="9866" y="13512"/>
                </a:lnTo>
                <a:lnTo>
                  <a:pt x="11657" y="14088"/>
                </a:lnTo>
                <a:lnTo>
                  <a:pt x="12852" y="16165"/>
                </a:lnTo>
                <a:lnTo>
                  <a:pt x="13648" y="19244"/>
                </a:lnTo>
                <a:lnTo>
                  <a:pt x="14179" y="22989"/>
                </a:lnTo>
                <a:lnTo>
                  <a:pt x="15379" y="26333"/>
                </a:lnTo>
                <a:lnTo>
                  <a:pt x="17027" y="29409"/>
                </a:lnTo>
                <a:lnTo>
                  <a:pt x="18971" y="32306"/>
                </a:lnTo>
                <a:lnTo>
                  <a:pt x="20267" y="35084"/>
                </a:lnTo>
                <a:lnTo>
                  <a:pt x="21131" y="37783"/>
                </a:lnTo>
                <a:lnTo>
                  <a:pt x="21708" y="40429"/>
                </a:lnTo>
                <a:lnTo>
                  <a:pt x="22939" y="43886"/>
                </a:lnTo>
                <a:lnTo>
                  <a:pt x="24605" y="47884"/>
                </a:lnTo>
                <a:lnTo>
                  <a:pt x="26564" y="52243"/>
                </a:lnTo>
                <a:lnTo>
                  <a:pt x="28716" y="55995"/>
                </a:lnTo>
                <a:lnTo>
                  <a:pt x="30997" y="59343"/>
                </a:lnTo>
                <a:lnTo>
                  <a:pt x="33364" y="62422"/>
                </a:lnTo>
                <a:lnTo>
                  <a:pt x="34943" y="66168"/>
                </a:lnTo>
                <a:lnTo>
                  <a:pt x="35996" y="70359"/>
                </a:lnTo>
                <a:lnTo>
                  <a:pt x="36697" y="74846"/>
                </a:lnTo>
                <a:lnTo>
                  <a:pt x="38012" y="79531"/>
                </a:lnTo>
                <a:lnTo>
                  <a:pt x="39734" y="84347"/>
                </a:lnTo>
                <a:lnTo>
                  <a:pt x="41730" y="89251"/>
                </a:lnTo>
                <a:lnTo>
                  <a:pt x="43906" y="93368"/>
                </a:lnTo>
                <a:lnTo>
                  <a:pt x="46205" y="96958"/>
                </a:lnTo>
                <a:lnTo>
                  <a:pt x="48583" y="100199"/>
                </a:lnTo>
                <a:lnTo>
                  <a:pt x="50169" y="103206"/>
                </a:lnTo>
                <a:lnTo>
                  <a:pt x="51225" y="106057"/>
                </a:lnTo>
                <a:lnTo>
                  <a:pt x="51931" y="108805"/>
                </a:lnTo>
                <a:lnTo>
                  <a:pt x="52400" y="111483"/>
                </a:lnTo>
                <a:lnTo>
                  <a:pt x="52713" y="114116"/>
                </a:lnTo>
                <a:lnTo>
                  <a:pt x="53303" y="121463"/>
                </a:lnTo>
                <a:lnTo>
                  <a:pt x="54162" y="122462"/>
                </a:lnTo>
                <a:lnTo>
                  <a:pt x="55582" y="123975"/>
                </a:lnTo>
                <a:lnTo>
                  <a:pt x="60646" y="129214"/>
                </a:lnTo>
                <a:lnTo>
                  <a:pt x="60867" y="125398"/>
                </a:lnTo>
                <a:lnTo>
                  <a:pt x="60951" y="115665"/>
                </a:lnTo>
                <a:lnTo>
                  <a:pt x="61801" y="115210"/>
                </a:lnTo>
                <a:lnTo>
                  <a:pt x="63214" y="114907"/>
                </a:lnTo>
                <a:lnTo>
                  <a:pt x="65002" y="114704"/>
                </a:lnTo>
                <a:lnTo>
                  <a:pt x="66195" y="113723"/>
                </a:lnTo>
                <a:lnTo>
                  <a:pt x="66989" y="112222"/>
                </a:lnTo>
                <a:lnTo>
                  <a:pt x="68539" y="106824"/>
                </a:lnTo>
                <a:lnTo>
                  <a:pt x="68552" y="106776"/>
                </a:lnTo>
                <a:lnTo>
                  <a:pt x="68580" y="9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1" name="SMARTInkAnnotation347"/>
          <p:cNvSpPr/>
          <p:nvPr/>
        </p:nvSpPr>
        <p:spPr>
          <a:xfrm>
            <a:off x="6545616" y="335687"/>
            <a:ext cx="38065" cy="418694"/>
          </a:xfrm>
          <a:custGeom>
            <a:avLst/>
            <a:gdLst/>
            <a:ahLst/>
            <a:cxnLst/>
            <a:rect l="0" t="0" r="0" b="0"/>
            <a:pathLst>
              <a:path w="38065" h="418694">
                <a:moveTo>
                  <a:pt x="15204" y="14833"/>
                </a:moveTo>
                <a:lnTo>
                  <a:pt x="370" y="0"/>
                </a:lnTo>
                <a:lnTo>
                  <a:pt x="146" y="2032"/>
                </a:lnTo>
                <a:lnTo>
                  <a:pt x="0" y="14280"/>
                </a:lnTo>
                <a:lnTo>
                  <a:pt x="835" y="20391"/>
                </a:lnTo>
                <a:lnTo>
                  <a:pt x="2237" y="27852"/>
                </a:lnTo>
                <a:lnTo>
                  <a:pt x="4019" y="36212"/>
                </a:lnTo>
                <a:lnTo>
                  <a:pt x="5208" y="44326"/>
                </a:lnTo>
                <a:lnTo>
                  <a:pt x="6000" y="52275"/>
                </a:lnTo>
                <a:lnTo>
                  <a:pt x="6528" y="60115"/>
                </a:lnTo>
                <a:lnTo>
                  <a:pt x="7726" y="69574"/>
                </a:lnTo>
                <a:lnTo>
                  <a:pt x="9372" y="80114"/>
                </a:lnTo>
                <a:lnTo>
                  <a:pt x="13459" y="103114"/>
                </a:lnTo>
                <a:lnTo>
                  <a:pt x="18098" y="127447"/>
                </a:lnTo>
                <a:lnTo>
                  <a:pt x="19672" y="140709"/>
                </a:lnTo>
                <a:lnTo>
                  <a:pt x="20723" y="154630"/>
                </a:lnTo>
                <a:lnTo>
                  <a:pt x="21423" y="168991"/>
                </a:lnTo>
                <a:lnTo>
                  <a:pt x="22737" y="182799"/>
                </a:lnTo>
                <a:lnTo>
                  <a:pt x="24460" y="196237"/>
                </a:lnTo>
                <a:lnTo>
                  <a:pt x="26454" y="209429"/>
                </a:lnTo>
                <a:lnTo>
                  <a:pt x="30929" y="235376"/>
                </a:lnTo>
                <a:lnTo>
                  <a:pt x="33307" y="248222"/>
                </a:lnTo>
                <a:lnTo>
                  <a:pt x="34893" y="260172"/>
                </a:lnTo>
                <a:lnTo>
                  <a:pt x="35950" y="271526"/>
                </a:lnTo>
                <a:lnTo>
                  <a:pt x="36655" y="282482"/>
                </a:lnTo>
                <a:lnTo>
                  <a:pt x="37125" y="293172"/>
                </a:lnTo>
                <a:lnTo>
                  <a:pt x="37647" y="314082"/>
                </a:lnTo>
                <a:lnTo>
                  <a:pt x="38064" y="4186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2" name="SMARTInkAnnotation348"/>
          <p:cNvSpPr/>
          <p:nvPr/>
        </p:nvSpPr>
        <p:spPr>
          <a:xfrm>
            <a:off x="6987567" y="411602"/>
            <a:ext cx="251434" cy="251099"/>
          </a:xfrm>
          <a:custGeom>
            <a:avLst/>
            <a:gdLst/>
            <a:ahLst/>
            <a:cxnLst/>
            <a:rect l="0" t="0" r="0" b="0"/>
            <a:pathLst>
              <a:path w="251434" h="251099">
                <a:moveTo>
                  <a:pt x="15213" y="37978"/>
                </a:moveTo>
                <a:lnTo>
                  <a:pt x="15213" y="33933"/>
                </a:lnTo>
                <a:lnTo>
                  <a:pt x="12955" y="27431"/>
                </a:lnTo>
                <a:lnTo>
                  <a:pt x="7906" y="15839"/>
                </a:lnTo>
                <a:lnTo>
                  <a:pt x="3640" y="11286"/>
                </a:lnTo>
                <a:lnTo>
                  <a:pt x="2418" y="9177"/>
                </a:lnTo>
                <a:lnTo>
                  <a:pt x="455" y="1966"/>
                </a:lnTo>
                <a:lnTo>
                  <a:pt x="0" y="0"/>
                </a:lnTo>
                <a:lnTo>
                  <a:pt x="4026" y="8005"/>
                </a:lnTo>
                <a:lnTo>
                  <a:pt x="5215" y="12069"/>
                </a:lnTo>
                <a:lnTo>
                  <a:pt x="6008" y="16472"/>
                </a:lnTo>
                <a:lnTo>
                  <a:pt x="6536" y="21101"/>
                </a:lnTo>
                <a:lnTo>
                  <a:pt x="7735" y="26726"/>
                </a:lnTo>
                <a:lnTo>
                  <a:pt x="9381" y="33017"/>
                </a:lnTo>
                <a:lnTo>
                  <a:pt x="11324" y="39751"/>
                </a:lnTo>
                <a:lnTo>
                  <a:pt x="20528" y="74045"/>
                </a:lnTo>
                <a:lnTo>
                  <a:pt x="25478" y="90414"/>
                </a:lnTo>
                <a:lnTo>
                  <a:pt x="27136" y="99182"/>
                </a:lnTo>
                <a:lnTo>
                  <a:pt x="28241" y="108414"/>
                </a:lnTo>
                <a:lnTo>
                  <a:pt x="28978" y="117956"/>
                </a:lnTo>
                <a:lnTo>
                  <a:pt x="30317" y="127703"/>
                </a:lnTo>
                <a:lnTo>
                  <a:pt x="32056" y="137588"/>
                </a:lnTo>
                <a:lnTo>
                  <a:pt x="34060" y="147565"/>
                </a:lnTo>
                <a:lnTo>
                  <a:pt x="35399" y="156756"/>
                </a:lnTo>
                <a:lnTo>
                  <a:pt x="36290" y="165423"/>
                </a:lnTo>
                <a:lnTo>
                  <a:pt x="36884" y="173741"/>
                </a:lnTo>
                <a:lnTo>
                  <a:pt x="38127" y="181827"/>
                </a:lnTo>
                <a:lnTo>
                  <a:pt x="39803" y="189757"/>
                </a:lnTo>
                <a:lnTo>
                  <a:pt x="41766" y="197584"/>
                </a:lnTo>
                <a:lnTo>
                  <a:pt x="43075" y="204496"/>
                </a:lnTo>
                <a:lnTo>
                  <a:pt x="43947" y="210796"/>
                </a:lnTo>
                <a:lnTo>
                  <a:pt x="44529" y="216690"/>
                </a:lnTo>
                <a:lnTo>
                  <a:pt x="44917" y="221466"/>
                </a:lnTo>
                <a:lnTo>
                  <a:pt x="45349" y="229031"/>
                </a:lnTo>
                <a:lnTo>
                  <a:pt x="45540" y="237473"/>
                </a:lnTo>
                <a:lnTo>
                  <a:pt x="45684" y="250527"/>
                </a:lnTo>
                <a:lnTo>
                  <a:pt x="44840" y="250797"/>
                </a:lnTo>
                <a:lnTo>
                  <a:pt x="41646" y="251098"/>
                </a:lnTo>
                <a:lnTo>
                  <a:pt x="41302" y="250331"/>
                </a:lnTo>
                <a:lnTo>
                  <a:pt x="41918" y="248973"/>
                </a:lnTo>
                <a:lnTo>
                  <a:pt x="43177" y="247222"/>
                </a:lnTo>
                <a:lnTo>
                  <a:pt x="44574" y="240760"/>
                </a:lnTo>
                <a:lnTo>
                  <a:pt x="45194" y="233090"/>
                </a:lnTo>
                <a:lnTo>
                  <a:pt x="45471" y="226859"/>
                </a:lnTo>
                <a:lnTo>
                  <a:pt x="45627" y="214546"/>
                </a:lnTo>
                <a:lnTo>
                  <a:pt x="45673" y="196128"/>
                </a:lnTo>
                <a:lnTo>
                  <a:pt x="46526" y="189131"/>
                </a:lnTo>
                <a:lnTo>
                  <a:pt x="47942" y="181927"/>
                </a:lnTo>
                <a:lnTo>
                  <a:pt x="49732" y="174584"/>
                </a:lnTo>
                <a:lnTo>
                  <a:pt x="51772" y="167149"/>
                </a:lnTo>
                <a:lnTo>
                  <a:pt x="56297" y="152114"/>
                </a:lnTo>
                <a:lnTo>
                  <a:pt x="63604" y="129369"/>
                </a:lnTo>
                <a:lnTo>
                  <a:pt x="66947" y="122612"/>
                </a:lnTo>
                <a:lnTo>
                  <a:pt x="70869" y="116414"/>
                </a:lnTo>
                <a:lnTo>
                  <a:pt x="75177" y="110589"/>
                </a:lnTo>
                <a:lnTo>
                  <a:pt x="84479" y="97343"/>
                </a:lnTo>
                <a:lnTo>
                  <a:pt x="104248" y="68143"/>
                </a:lnTo>
                <a:lnTo>
                  <a:pt x="110130" y="61475"/>
                </a:lnTo>
                <a:lnTo>
                  <a:pt x="116591" y="55336"/>
                </a:lnTo>
                <a:lnTo>
                  <a:pt x="123438" y="49550"/>
                </a:lnTo>
                <a:lnTo>
                  <a:pt x="129697" y="44846"/>
                </a:lnTo>
                <a:lnTo>
                  <a:pt x="135562" y="40863"/>
                </a:lnTo>
                <a:lnTo>
                  <a:pt x="141165" y="37361"/>
                </a:lnTo>
                <a:lnTo>
                  <a:pt x="146594" y="34180"/>
                </a:lnTo>
                <a:lnTo>
                  <a:pt x="151908" y="31213"/>
                </a:lnTo>
                <a:lnTo>
                  <a:pt x="157143" y="28388"/>
                </a:lnTo>
                <a:lnTo>
                  <a:pt x="163172" y="25658"/>
                </a:lnTo>
                <a:lnTo>
                  <a:pt x="169733" y="22991"/>
                </a:lnTo>
                <a:lnTo>
                  <a:pt x="176645" y="20367"/>
                </a:lnTo>
                <a:lnTo>
                  <a:pt x="182949" y="18617"/>
                </a:lnTo>
                <a:lnTo>
                  <a:pt x="188843" y="17451"/>
                </a:lnTo>
                <a:lnTo>
                  <a:pt x="194466" y="16673"/>
                </a:lnTo>
                <a:lnTo>
                  <a:pt x="199909" y="17001"/>
                </a:lnTo>
                <a:lnTo>
                  <a:pt x="205230" y="18067"/>
                </a:lnTo>
                <a:lnTo>
                  <a:pt x="210470" y="19624"/>
                </a:lnTo>
                <a:lnTo>
                  <a:pt x="214812" y="21509"/>
                </a:lnTo>
                <a:lnTo>
                  <a:pt x="221892" y="25861"/>
                </a:lnTo>
                <a:lnTo>
                  <a:pt x="227862" y="30617"/>
                </a:lnTo>
                <a:lnTo>
                  <a:pt x="233337" y="35553"/>
                </a:lnTo>
                <a:lnTo>
                  <a:pt x="241179" y="43092"/>
                </a:lnTo>
                <a:lnTo>
                  <a:pt x="246312" y="48153"/>
                </a:lnTo>
                <a:lnTo>
                  <a:pt x="248018" y="50688"/>
                </a:lnTo>
                <a:lnTo>
                  <a:pt x="249916" y="55762"/>
                </a:lnTo>
                <a:lnTo>
                  <a:pt x="250759" y="60840"/>
                </a:lnTo>
                <a:lnTo>
                  <a:pt x="251433" y="684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3" name="SMARTInkAnnotation349"/>
          <p:cNvSpPr/>
          <p:nvPr/>
        </p:nvSpPr>
        <p:spPr>
          <a:xfrm>
            <a:off x="7330440" y="472865"/>
            <a:ext cx="167641" cy="182010"/>
          </a:xfrm>
          <a:custGeom>
            <a:avLst/>
            <a:gdLst/>
            <a:ahLst/>
            <a:cxnLst/>
            <a:rect l="0" t="0" r="0" b="0"/>
            <a:pathLst>
              <a:path w="167641" h="182010">
                <a:moveTo>
                  <a:pt x="0" y="37675"/>
                </a:moveTo>
                <a:lnTo>
                  <a:pt x="0" y="15067"/>
                </a:lnTo>
                <a:lnTo>
                  <a:pt x="0" y="18032"/>
                </a:lnTo>
                <a:lnTo>
                  <a:pt x="847" y="18653"/>
                </a:lnTo>
                <a:lnTo>
                  <a:pt x="2259" y="18220"/>
                </a:lnTo>
                <a:lnTo>
                  <a:pt x="6084" y="15482"/>
                </a:lnTo>
                <a:lnTo>
                  <a:pt x="10606" y="11443"/>
                </a:lnTo>
                <a:lnTo>
                  <a:pt x="15439" y="6825"/>
                </a:lnTo>
                <a:lnTo>
                  <a:pt x="17913" y="4409"/>
                </a:lnTo>
                <a:lnTo>
                  <a:pt x="20408" y="2797"/>
                </a:lnTo>
                <a:lnTo>
                  <a:pt x="25440" y="1007"/>
                </a:lnTo>
                <a:lnTo>
                  <a:pt x="28813" y="530"/>
                </a:lnTo>
                <a:lnTo>
                  <a:pt x="32756" y="212"/>
                </a:lnTo>
                <a:lnTo>
                  <a:pt x="37077" y="0"/>
                </a:lnTo>
                <a:lnTo>
                  <a:pt x="40805" y="705"/>
                </a:lnTo>
                <a:lnTo>
                  <a:pt x="44137" y="2022"/>
                </a:lnTo>
                <a:lnTo>
                  <a:pt x="47204" y="3746"/>
                </a:lnTo>
                <a:lnTo>
                  <a:pt x="51789" y="5743"/>
                </a:lnTo>
                <a:lnTo>
                  <a:pt x="57387" y="7920"/>
                </a:lnTo>
                <a:lnTo>
                  <a:pt x="63658" y="10218"/>
                </a:lnTo>
                <a:lnTo>
                  <a:pt x="69532" y="12597"/>
                </a:lnTo>
                <a:lnTo>
                  <a:pt x="75141" y="15030"/>
                </a:lnTo>
                <a:lnTo>
                  <a:pt x="80574" y="17498"/>
                </a:lnTo>
                <a:lnTo>
                  <a:pt x="85889" y="20837"/>
                </a:lnTo>
                <a:lnTo>
                  <a:pt x="91126" y="24757"/>
                </a:lnTo>
                <a:lnTo>
                  <a:pt x="96311" y="29063"/>
                </a:lnTo>
                <a:lnTo>
                  <a:pt x="100613" y="33627"/>
                </a:lnTo>
                <a:lnTo>
                  <a:pt x="104329" y="38363"/>
                </a:lnTo>
                <a:lnTo>
                  <a:pt x="107653" y="43214"/>
                </a:lnTo>
                <a:lnTo>
                  <a:pt x="111562" y="47294"/>
                </a:lnTo>
                <a:lnTo>
                  <a:pt x="115861" y="50861"/>
                </a:lnTo>
                <a:lnTo>
                  <a:pt x="120421" y="54086"/>
                </a:lnTo>
                <a:lnTo>
                  <a:pt x="124307" y="57929"/>
                </a:lnTo>
                <a:lnTo>
                  <a:pt x="127745" y="62184"/>
                </a:lnTo>
                <a:lnTo>
                  <a:pt x="130883" y="66715"/>
                </a:lnTo>
                <a:lnTo>
                  <a:pt x="132975" y="71428"/>
                </a:lnTo>
                <a:lnTo>
                  <a:pt x="134370" y="76264"/>
                </a:lnTo>
                <a:lnTo>
                  <a:pt x="135300" y="81181"/>
                </a:lnTo>
                <a:lnTo>
                  <a:pt x="135073" y="86152"/>
                </a:lnTo>
                <a:lnTo>
                  <a:pt x="134076" y="91160"/>
                </a:lnTo>
                <a:lnTo>
                  <a:pt x="132564" y="96192"/>
                </a:lnTo>
                <a:lnTo>
                  <a:pt x="130709" y="100393"/>
                </a:lnTo>
                <a:lnTo>
                  <a:pt x="128626" y="104040"/>
                </a:lnTo>
                <a:lnTo>
                  <a:pt x="126391" y="107319"/>
                </a:lnTo>
                <a:lnTo>
                  <a:pt x="123207" y="110351"/>
                </a:lnTo>
                <a:lnTo>
                  <a:pt x="119391" y="113219"/>
                </a:lnTo>
                <a:lnTo>
                  <a:pt x="115154" y="115978"/>
                </a:lnTo>
                <a:lnTo>
                  <a:pt x="110636" y="118663"/>
                </a:lnTo>
                <a:lnTo>
                  <a:pt x="105932" y="121301"/>
                </a:lnTo>
                <a:lnTo>
                  <a:pt x="101100" y="123906"/>
                </a:lnTo>
                <a:lnTo>
                  <a:pt x="95340" y="125642"/>
                </a:lnTo>
                <a:lnTo>
                  <a:pt x="88961" y="126800"/>
                </a:lnTo>
                <a:lnTo>
                  <a:pt x="82167" y="127571"/>
                </a:lnTo>
                <a:lnTo>
                  <a:pt x="75944" y="128086"/>
                </a:lnTo>
                <a:lnTo>
                  <a:pt x="70103" y="128429"/>
                </a:lnTo>
                <a:lnTo>
                  <a:pt x="64516" y="128658"/>
                </a:lnTo>
                <a:lnTo>
                  <a:pt x="59097" y="129657"/>
                </a:lnTo>
                <a:lnTo>
                  <a:pt x="53791" y="131170"/>
                </a:lnTo>
                <a:lnTo>
                  <a:pt x="48561" y="133025"/>
                </a:lnTo>
                <a:lnTo>
                  <a:pt x="43380" y="134262"/>
                </a:lnTo>
                <a:lnTo>
                  <a:pt x="38233" y="135086"/>
                </a:lnTo>
                <a:lnTo>
                  <a:pt x="33110" y="135636"/>
                </a:lnTo>
                <a:lnTo>
                  <a:pt x="28846" y="136002"/>
                </a:lnTo>
                <a:lnTo>
                  <a:pt x="25158" y="136247"/>
                </a:lnTo>
                <a:lnTo>
                  <a:pt x="21852" y="136409"/>
                </a:lnTo>
                <a:lnTo>
                  <a:pt x="18802" y="135671"/>
                </a:lnTo>
                <a:lnTo>
                  <a:pt x="15921" y="134333"/>
                </a:lnTo>
                <a:lnTo>
                  <a:pt x="13154" y="132593"/>
                </a:lnTo>
                <a:lnTo>
                  <a:pt x="10463" y="131434"/>
                </a:lnTo>
                <a:lnTo>
                  <a:pt x="7822" y="130661"/>
                </a:lnTo>
                <a:lnTo>
                  <a:pt x="1546" y="129421"/>
                </a:lnTo>
                <a:lnTo>
                  <a:pt x="1877" y="130165"/>
                </a:lnTo>
                <a:lnTo>
                  <a:pt x="6389" y="135259"/>
                </a:lnTo>
                <a:lnTo>
                  <a:pt x="15498" y="144565"/>
                </a:lnTo>
                <a:lnTo>
                  <a:pt x="17953" y="147035"/>
                </a:lnTo>
                <a:lnTo>
                  <a:pt x="21282" y="149528"/>
                </a:lnTo>
                <a:lnTo>
                  <a:pt x="25194" y="152037"/>
                </a:lnTo>
                <a:lnTo>
                  <a:pt x="29496" y="154557"/>
                </a:lnTo>
                <a:lnTo>
                  <a:pt x="34058" y="157083"/>
                </a:lnTo>
                <a:lnTo>
                  <a:pt x="43641" y="162147"/>
                </a:lnTo>
                <a:lnTo>
                  <a:pt x="58556" y="169759"/>
                </a:lnTo>
                <a:lnTo>
                  <a:pt x="65285" y="172297"/>
                </a:lnTo>
                <a:lnTo>
                  <a:pt x="73156" y="174837"/>
                </a:lnTo>
                <a:lnTo>
                  <a:pt x="81791" y="177376"/>
                </a:lnTo>
                <a:lnTo>
                  <a:pt x="90088" y="179069"/>
                </a:lnTo>
                <a:lnTo>
                  <a:pt x="98158" y="180198"/>
                </a:lnTo>
                <a:lnTo>
                  <a:pt x="106078" y="180950"/>
                </a:lnTo>
                <a:lnTo>
                  <a:pt x="113899" y="181452"/>
                </a:lnTo>
                <a:lnTo>
                  <a:pt x="121653" y="181786"/>
                </a:lnTo>
                <a:lnTo>
                  <a:pt x="129362" y="182009"/>
                </a:lnTo>
                <a:lnTo>
                  <a:pt x="137041" y="181311"/>
                </a:lnTo>
                <a:lnTo>
                  <a:pt x="144701" y="179999"/>
                </a:lnTo>
                <a:lnTo>
                  <a:pt x="167640" y="1748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4" name="SMARTInkAnnotation350"/>
          <p:cNvSpPr/>
          <p:nvPr/>
        </p:nvSpPr>
        <p:spPr>
          <a:xfrm>
            <a:off x="7757281" y="495300"/>
            <a:ext cx="144660" cy="22861"/>
          </a:xfrm>
          <a:custGeom>
            <a:avLst/>
            <a:gdLst/>
            <a:ahLst/>
            <a:cxnLst/>
            <a:rect l="0" t="0" r="0" b="0"/>
            <a:pathLst>
              <a:path w="144660" h="22861">
                <a:moveTo>
                  <a:pt x="15118" y="0"/>
                </a:moveTo>
                <a:lnTo>
                  <a:pt x="11074" y="0"/>
                </a:lnTo>
                <a:lnTo>
                  <a:pt x="9035" y="847"/>
                </a:lnTo>
                <a:lnTo>
                  <a:pt x="6830" y="2258"/>
                </a:lnTo>
                <a:lnTo>
                  <a:pt x="285" y="7306"/>
                </a:lnTo>
                <a:lnTo>
                  <a:pt x="150" y="8258"/>
                </a:lnTo>
                <a:lnTo>
                  <a:pt x="60" y="9738"/>
                </a:lnTo>
                <a:lnTo>
                  <a:pt x="0" y="11572"/>
                </a:lnTo>
                <a:lnTo>
                  <a:pt x="807" y="12795"/>
                </a:lnTo>
                <a:lnTo>
                  <a:pt x="2190" y="13610"/>
                </a:lnTo>
                <a:lnTo>
                  <a:pt x="3960" y="14153"/>
                </a:lnTo>
                <a:lnTo>
                  <a:pt x="5986" y="13669"/>
                </a:lnTo>
                <a:lnTo>
                  <a:pt x="8184" y="12499"/>
                </a:lnTo>
                <a:lnTo>
                  <a:pt x="10494" y="10873"/>
                </a:lnTo>
                <a:lnTo>
                  <a:pt x="13731" y="9789"/>
                </a:lnTo>
                <a:lnTo>
                  <a:pt x="17579" y="9066"/>
                </a:lnTo>
                <a:lnTo>
                  <a:pt x="21840" y="8584"/>
                </a:lnTo>
                <a:lnTo>
                  <a:pt x="26372" y="8263"/>
                </a:lnTo>
                <a:lnTo>
                  <a:pt x="31088" y="8048"/>
                </a:lnTo>
                <a:lnTo>
                  <a:pt x="40843" y="7810"/>
                </a:lnTo>
                <a:lnTo>
                  <a:pt x="50823" y="7705"/>
                </a:lnTo>
                <a:lnTo>
                  <a:pt x="56701" y="8523"/>
                </a:lnTo>
                <a:lnTo>
                  <a:pt x="63161" y="9915"/>
                </a:lnTo>
                <a:lnTo>
                  <a:pt x="70007" y="11690"/>
                </a:lnTo>
                <a:lnTo>
                  <a:pt x="77111" y="12874"/>
                </a:lnTo>
                <a:lnTo>
                  <a:pt x="84387" y="13662"/>
                </a:lnTo>
                <a:lnTo>
                  <a:pt x="91778" y="14188"/>
                </a:lnTo>
                <a:lnTo>
                  <a:pt x="98398" y="14539"/>
                </a:lnTo>
                <a:lnTo>
                  <a:pt x="110270" y="14928"/>
                </a:lnTo>
                <a:lnTo>
                  <a:pt x="114959" y="15879"/>
                </a:lnTo>
                <a:lnTo>
                  <a:pt x="118933" y="17359"/>
                </a:lnTo>
                <a:lnTo>
                  <a:pt x="122428" y="19193"/>
                </a:lnTo>
                <a:lnTo>
                  <a:pt x="126453" y="20415"/>
                </a:lnTo>
                <a:lnTo>
                  <a:pt x="130827" y="21230"/>
                </a:lnTo>
                <a:lnTo>
                  <a:pt x="144659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5" name="SMARTInkAnnotation351"/>
          <p:cNvSpPr/>
          <p:nvPr/>
        </p:nvSpPr>
        <p:spPr>
          <a:xfrm>
            <a:off x="7749975" y="556260"/>
            <a:ext cx="167206" cy="38065"/>
          </a:xfrm>
          <a:custGeom>
            <a:avLst/>
            <a:gdLst/>
            <a:ahLst/>
            <a:cxnLst/>
            <a:rect l="0" t="0" r="0" b="0"/>
            <a:pathLst>
              <a:path w="167206" h="38065">
                <a:moveTo>
                  <a:pt x="22425" y="0"/>
                </a:moveTo>
                <a:lnTo>
                  <a:pt x="18380" y="4045"/>
                </a:lnTo>
                <a:lnTo>
                  <a:pt x="16342" y="5237"/>
                </a:lnTo>
                <a:lnTo>
                  <a:pt x="14136" y="6031"/>
                </a:lnTo>
                <a:lnTo>
                  <a:pt x="11819" y="6561"/>
                </a:lnTo>
                <a:lnTo>
                  <a:pt x="9428" y="7761"/>
                </a:lnTo>
                <a:lnTo>
                  <a:pt x="6987" y="9407"/>
                </a:lnTo>
                <a:lnTo>
                  <a:pt x="0" y="14899"/>
                </a:lnTo>
                <a:lnTo>
                  <a:pt x="702" y="15859"/>
                </a:lnTo>
                <a:lnTo>
                  <a:pt x="2016" y="17346"/>
                </a:lnTo>
                <a:lnTo>
                  <a:pt x="3739" y="19184"/>
                </a:lnTo>
                <a:lnTo>
                  <a:pt x="5735" y="20410"/>
                </a:lnTo>
                <a:lnTo>
                  <a:pt x="7911" y="21226"/>
                </a:lnTo>
                <a:lnTo>
                  <a:pt x="12588" y="22134"/>
                </a:lnTo>
                <a:lnTo>
                  <a:pt x="17489" y="22537"/>
                </a:lnTo>
                <a:lnTo>
                  <a:pt x="20827" y="23492"/>
                </a:lnTo>
                <a:lnTo>
                  <a:pt x="24747" y="24974"/>
                </a:lnTo>
                <a:lnTo>
                  <a:pt x="29053" y="26810"/>
                </a:lnTo>
                <a:lnTo>
                  <a:pt x="38354" y="31107"/>
                </a:lnTo>
                <a:lnTo>
                  <a:pt x="43204" y="33438"/>
                </a:lnTo>
                <a:lnTo>
                  <a:pt x="48130" y="34992"/>
                </a:lnTo>
                <a:lnTo>
                  <a:pt x="53110" y="36028"/>
                </a:lnTo>
                <a:lnTo>
                  <a:pt x="58122" y="36719"/>
                </a:lnTo>
                <a:lnTo>
                  <a:pt x="64850" y="37179"/>
                </a:lnTo>
                <a:lnTo>
                  <a:pt x="72722" y="37486"/>
                </a:lnTo>
                <a:lnTo>
                  <a:pt x="97724" y="37918"/>
                </a:lnTo>
                <a:lnTo>
                  <a:pt x="128928" y="38064"/>
                </a:lnTo>
                <a:lnTo>
                  <a:pt x="136606" y="37230"/>
                </a:lnTo>
                <a:lnTo>
                  <a:pt x="144266" y="35826"/>
                </a:lnTo>
                <a:lnTo>
                  <a:pt x="167205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6" name="SMARTInkAnnotation352"/>
          <p:cNvSpPr/>
          <p:nvPr/>
        </p:nvSpPr>
        <p:spPr>
          <a:xfrm>
            <a:off x="-99060" y="1021080"/>
            <a:ext cx="190501" cy="251320"/>
          </a:xfrm>
          <a:custGeom>
            <a:avLst/>
            <a:gdLst/>
            <a:ahLst/>
            <a:cxnLst/>
            <a:rect l="0" t="0" r="0" b="0"/>
            <a:pathLst>
              <a:path w="190501" h="251320">
                <a:moveTo>
                  <a:pt x="7620" y="0"/>
                </a:moveTo>
                <a:lnTo>
                  <a:pt x="314" y="0"/>
                </a:lnTo>
                <a:lnTo>
                  <a:pt x="18" y="7760"/>
                </a:lnTo>
                <a:lnTo>
                  <a:pt x="0" y="55008"/>
                </a:lnTo>
                <a:lnTo>
                  <a:pt x="847" y="61226"/>
                </a:lnTo>
                <a:lnTo>
                  <a:pt x="2258" y="67064"/>
                </a:lnTo>
                <a:lnTo>
                  <a:pt x="4045" y="72649"/>
                </a:lnTo>
                <a:lnTo>
                  <a:pt x="5237" y="78913"/>
                </a:lnTo>
                <a:lnTo>
                  <a:pt x="6031" y="85629"/>
                </a:lnTo>
                <a:lnTo>
                  <a:pt x="6561" y="92646"/>
                </a:lnTo>
                <a:lnTo>
                  <a:pt x="6914" y="99864"/>
                </a:lnTo>
                <a:lnTo>
                  <a:pt x="7306" y="114657"/>
                </a:lnTo>
                <a:lnTo>
                  <a:pt x="8257" y="122158"/>
                </a:lnTo>
                <a:lnTo>
                  <a:pt x="9738" y="129699"/>
                </a:lnTo>
                <a:lnTo>
                  <a:pt x="11572" y="137266"/>
                </a:lnTo>
                <a:lnTo>
                  <a:pt x="12795" y="144851"/>
                </a:lnTo>
                <a:lnTo>
                  <a:pt x="13610" y="152447"/>
                </a:lnTo>
                <a:lnTo>
                  <a:pt x="14153" y="160051"/>
                </a:lnTo>
                <a:lnTo>
                  <a:pt x="14515" y="167661"/>
                </a:lnTo>
                <a:lnTo>
                  <a:pt x="14918" y="182889"/>
                </a:lnTo>
                <a:lnTo>
                  <a:pt x="15221" y="217987"/>
                </a:lnTo>
                <a:lnTo>
                  <a:pt x="15238" y="237530"/>
                </a:lnTo>
                <a:lnTo>
                  <a:pt x="14392" y="240480"/>
                </a:lnTo>
                <a:lnTo>
                  <a:pt x="10003" y="247831"/>
                </a:lnTo>
                <a:lnTo>
                  <a:pt x="7713" y="251319"/>
                </a:lnTo>
                <a:lnTo>
                  <a:pt x="7638" y="245349"/>
                </a:lnTo>
                <a:lnTo>
                  <a:pt x="7621" y="221975"/>
                </a:lnTo>
                <a:lnTo>
                  <a:pt x="8467" y="217410"/>
                </a:lnTo>
                <a:lnTo>
                  <a:pt x="9878" y="212673"/>
                </a:lnTo>
                <a:lnTo>
                  <a:pt x="11665" y="207822"/>
                </a:lnTo>
                <a:lnTo>
                  <a:pt x="13704" y="202895"/>
                </a:lnTo>
                <a:lnTo>
                  <a:pt x="15909" y="197917"/>
                </a:lnTo>
                <a:lnTo>
                  <a:pt x="18226" y="192905"/>
                </a:lnTo>
                <a:lnTo>
                  <a:pt x="20617" y="187023"/>
                </a:lnTo>
                <a:lnTo>
                  <a:pt x="23058" y="180562"/>
                </a:lnTo>
                <a:lnTo>
                  <a:pt x="25532" y="173715"/>
                </a:lnTo>
                <a:lnTo>
                  <a:pt x="28028" y="167457"/>
                </a:lnTo>
                <a:lnTo>
                  <a:pt x="30539" y="161591"/>
                </a:lnTo>
                <a:lnTo>
                  <a:pt x="33059" y="155987"/>
                </a:lnTo>
                <a:lnTo>
                  <a:pt x="36433" y="150558"/>
                </a:lnTo>
                <a:lnTo>
                  <a:pt x="40375" y="145246"/>
                </a:lnTo>
                <a:lnTo>
                  <a:pt x="44697" y="140010"/>
                </a:lnTo>
                <a:lnTo>
                  <a:pt x="49271" y="134827"/>
                </a:lnTo>
                <a:lnTo>
                  <a:pt x="58869" y="124552"/>
                </a:lnTo>
                <a:lnTo>
                  <a:pt x="62953" y="119441"/>
                </a:lnTo>
                <a:lnTo>
                  <a:pt x="66522" y="114341"/>
                </a:lnTo>
                <a:lnTo>
                  <a:pt x="69748" y="109247"/>
                </a:lnTo>
                <a:lnTo>
                  <a:pt x="73592" y="105005"/>
                </a:lnTo>
                <a:lnTo>
                  <a:pt x="77848" y="101330"/>
                </a:lnTo>
                <a:lnTo>
                  <a:pt x="82379" y="98033"/>
                </a:lnTo>
                <a:lnTo>
                  <a:pt x="86246" y="94989"/>
                </a:lnTo>
                <a:lnTo>
                  <a:pt x="89671" y="92113"/>
                </a:lnTo>
                <a:lnTo>
                  <a:pt x="92800" y="89348"/>
                </a:lnTo>
                <a:lnTo>
                  <a:pt x="96580" y="87506"/>
                </a:lnTo>
                <a:lnTo>
                  <a:pt x="100793" y="86277"/>
                </a:lnTo>
                <a:lnTo>
                  <a:pt x="105296" y="85458"/>
                </a:lnTo>
                <a:lnTo>
                  <a:pt x="109144" y="84065"/>
                </a:lnTo>
                <a:lnTo>
                  <a:pt x="112556" y="82290"/>
                </a:lnTo>
                <a:lnTo>
                  <a:pt x="115677" y="80260"/>
                </a:lnTo>
                <a:lnTo>
                  <a:pt x="119451" y="79754"/>
                </a:lnTo>
                <a:lnTo>
                  <a:pt x="123661" y="80262"/>
                </a:lnTo>
                <a:lnTo>
                  <a:pt x="128161" y="81448"/>
                </a:lnTo>
                <a:lnTo>
                  <a:pt x="132007" y="82239"/>
                </a:lnTo>
                <a:lnTo>
                  <a:pt x="135418" y="82766"/>
                </a:lnTo>
                <a:lnTo>
                  <a:pt x="138539" y="83117"/>
                </a:lnTo>
                <a:lnTo>
                  <a:pt x="144264" y="83508"/>
                </a:lnTo>
                <a:lnTo>
                  <a:pt x="146976" y="83612"/>
                </a:lnTo>
                <a:lnTo>
                  <a:pt x="149631" y="84528"/>
                </a:lnTo>
                <a:lnTo>
                  <a:pt x="154838" y="87804"/>
                </a:lnTo>
                <a:lnTo>
                  <a:pt x="159975" y="89824"/>
                </a:lnTo>
                <a:lnTo>
                  <a:pt x="162530" y="90363"/>
                </a:lnTo>
                <a:lnTo>
                  <a:pt x="167627" y="93219"/>
                </a:lnTo>
                <a:lnTo>
                  <a:pt x="173752" y="97906"/>
                </a:lnTo>
                <a:lnTo>
                  <a:pt x="176848" y="98547"/>
                </a:lnTo>
                <a:lnTo>
                  <a:pt x="181046" y="98832"/>
                </a:lnTo>
                <a:lnTo>
                  <a:pt x="190500" y="9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7" name="SMARTInkAnnotation353"/>
          <p:cNvSpPr/>
          <p:nvPr/>
        </p:nvSpPr>
        <p:spPr>
          <a:xfrm>
            <a:off x="160020" y="1021080"/>
            <a:ext cx="38006" cy="205741"/>
          </a:xfrm>
          <a:custGeom>
            <a:avLst/>
            <a:gdLst/>
            <a:ahLst/>
            <a:cxnLst/>
            <a:rect l="0" t="0" r="0" b="0"/>
            <a:pathLst>
              <a:path w="38006" h="205741">
                <a:moveTo>
                  <a:pt x="0" y="0"/>
                </a:moveTo>
                <a:lnTo>
                  <a:pt x="8091" y="0"/>
                </a:lnTo>
                <a:lnTo>
                  <a:pt x="10474" y="847"/>
                </a:lnTo>
                <a:lnTo>
                  <a:pt x="12063" y="2258"/>
                </a:lnTo>
                <a:lnTo>
                  <a:pt x="13122" y="4045"/>
                </a:lnTo>
                <a:lnTo>
                  <a:pt x="14299" y="8289"/>
                </a:lnTo>
                <a:lnTo>
                  <a:pt x="14612" y="10606"/>
                </a:lnTo>
                <a:lnTo>
                  <a:pt x="15669" y="12997"/>
                </a:lnTo>
                <a:lnTo>
                  <a:pt x="17219" y="15438"/>
                </a:lnTo>
                <a:lnTo>
                  <a:pt x="19099" y="17912"/>
                </a:lnTo>
                <a:lnTo>
                  <a:pt x="20353" y="20408"/>
                </a:lnTo>
                <a:lnTo>
                  <a:pt x="21189" y="22919"/>
                </a:lnTo>
                <a:lnTo>
                  <a:pt x="22117" y="28813"/>
                </a:lnTo>
                <a:lnTo>
                  <a:pt x="22365" y="32755"/>
                </a:lnTo>
                <a:lnTo>
                  <a:pt x="22530" y="37077"/>
                </a:lnTo>
                <a:lnTo>
                  <a:pt x="23487" y="41651"/>
                </a:lnTo>
                <a:lnTo>
                  <a:pt x="24971" y="46394"/>
                </a:lnTo>
                <a:lnTo>
                  <a:pt x="26808" y="51250"/>
                </a:lnTo>
                <a:lnTo>
                  <a:pt x="28032" y="57026"/>
                </a:lnTo>
                <a:lnTo>
                  <a:pt x="28848" y="63418"/>
                </a:lnTo>
                <a:lnTo>
                  <a:pt x="29392" y="70219"/>
                </a:lnTo>
                <a:lnTo>
                  <a:pt x="29755" y="76446"/>
                </a:lnTo>
                <a:lnTo>
                  <a:pt x="30158" y="87880"/>
                </a:lnTo>
                <a:lnTo>
                  <a:pt x="31112" y="94147"/>
                </a:lnTo>
                <a:lnTo>
                  <a:pt x="32595" y="100865"/>
                </a:lnTo>
                <a:lnTo>
                  <a:pt x="34430" y="107883"/>
                </a:lnTo>
                <a:lnTo>
                  <a:pt x="35653" y="115102"/>
                </a:lnTo>
                <a:lnTo>
                  <a:pt x="36469" y="122455"/>
                </a:lnTo>
                <a:lnTo>
                  <a:pt x="37013" y="129897"/>
                </a:lnTo>
                <a:lnTo>
                  <a:pt x="37375" y="137398"/>
                </a:lnTo>
                <a:lnTo>
                  <a:pt x="37778" y="152506"/>
                </a:lnTo>
                <a:lnTo>
                  <a:pt x="38005" y="171246"/>
                </a:lnTo>
                <a:lnTo>
                  <a:pt x="37190" y="177664"/>
                </a:lnTo>
                <a:lnTo>
                  <a:pt x="35800" y="184483"/>
                </a:lnTo>
                <a:lnTo>
                  <a:pt x="3048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8" name="SMARTInkAnnotation354"/>
          <p:cNvSpPr/>
          <p:nvPr/>
        </p:nvSpPr>
        <p:spPr>
          <a:xfrm>
            <a:off x="-105585" y="1410158"/>
            <a:ext cx="113206" cy="159078"/>
          </a:xfrm>
          <a:custGeom>
            <a:avLst/>
            <a:gdLst/>
            <a:ahLst/>
            <a:cxnLst/>
            <a:rect l="0" t="0" r="0" b="0"/>
            <a:pathLst>
              <a:path w="113206" h="159078">
                <a:moveTo>
                  <a:pt x="21765" y="22402"/>
                </a:moveTo>
                <a:lnTo>
                  <a:pt x="7898" y="22402"/>
                </a:lnTo>
                <a:lnTo>
                  <a:pt x="7440" y="23249"/>
                </a:lnTo>
                <a:lnTo>
                  <a:pt x="6932" y="26447"/>
                </a:lnTo>
                <a:lnTo>
                  <a:pt x="5950" y="27639"/>
                </a:lnTo>
                <a:lnTo>
                  <a:pt x="4448" y="28433"/>
                </a:lnTo>
                <a:lnTo>
                  <a:pt x="2600" y="28963"/>
                </a:lnTo>
                <a:lnTo>
                  <a:pt x="1369" y="30163"/>
                </a:lnTo>
                <a:lnTo>
                  <a:pt x="547" y="31809"/>
                </a:lnTo>
                <a:lnTo>
                  <a:pt x="0" y="33753"/>
                </a:lnTo>
                <a:lnTo>
                  <a:pt x="482" y="35896"/>
                </a:lnTo>
                <a:lnTo>
                  <a:pt x="3275" y="40535"/>
                </a:lnTo>
                <a:lnTo>
                  <a:pt x="5080" y="45419"/>
                </a:lnTo>
                <a:lnTo>
                  <a:pt x="5562" y="47907"/>
                </a:lnTo>
                <a:lnTo>
                  <a:pt x="5883" y="51258"/>
                </a:lnTo>
                <a:lnTo>
                  <a:pt x="6097" y="55186"/>
                </a:lnTo>
                <a:lnTo>
                  <a:pt x="6240" y="59498"/>
                </a:lnTo>
                <a:lnTo>
                  <a:pt x="7181" y="64066"/>
                </a:lnTo>
                <a:lnTo>
                  <a:pt x="8656" y="68805"/>
                </a:lnTo>
                <a:lnTo>
                  <a:pt x="10486" y="73657"/>
                </a:lnTo>
                <a:lnTo>
                  <a:pt x="11705" y="78586"/>
                </a:lnTo>
                <a:lnTo>
                  <a:pt x="12518" y="83564"/>
                </a:lnTo>
                <a:lnTo>
                  <a:pt x="13061" y="88577"/>
                </a:lnTo>
                <a:lnTo>
                  <a:pt x="14269" y="93612"/>
                </a:lnTo>
                <a:lnTo>
                  <a:pt x="15921" y="98662"/>
                </a:lnTo>
                <a:lnTo>
                  <a:pt x="17869" y="103722"/>
                </a:lnTo>
                <a:lnTo>
                  <a:pt x="19168" y="108789"/>
                </a:lnTo>
                <a:lnTo>
                  <a:pt x="20033" y="113860"/>
                </a:lnTo>
                <a:lnTo>
                  <a:pt x="20611" y="118934"/>
                </a:lnTo>
                <a:lnTo>
                  <a:pt x="20995" y="124010"/>
                </a:lnTo>
                <a:lnTo>
                  <a:pt x="21252" y="129087"/>
                </a:lnTo>
                <a:lnTo>
                  <a:pt x="21613" y="142066"/>
                </a:lnTo>
                <a:lnTo>
                  <a:pt x="21762" y="159077"/>
                </a:lnTo>
                <a:lnTo>
                  <a:pt x="21765" y="115923"/>
                </a:lnTo>
                <a:lnTo>
                  <a:pt x="22612" y="110996"/>
                </a:lnTo>
                <a:lnTo>
                  <a:pt x="24023" y="106018"/>
                </a:lnTo>
                <a:lnTo>
                  <a:pt x="25810" y="101006"/>
                </a:lnTo>
                <a:lnTo>
                  <a:pt x="27002" y="95125"/>
                </a:lnTo>
                <a:lnTo>
                  <a:pt x="27796" y="88664"/>
                </a:lnTo>
                <a:lnTo>
                  <a:pt x="28326" y="81817"/>
                </a:lnTo>
                <a:lnTo>
                  <a:pt x="29525" y="75559"/>
                </a:lnTo>
                <a:lnTo>
                  <a:pt x="31172" y="69693"/>
                </a:lnTo>
                <a:lnTo>
                  <a:pt x="33116" y="64089"/>
                </a:lnTo>
                <a:lnTo>
                  <a:pt x="35259" y="58660"/>
                </a:lnTo>
                <a:lnTo>
                  <a:pt x="37534" y="53348"/>
                </a:lnTo>
                <a:lnTo>
                  <a:pt x="42320" y="42929"/>
                </a:lnTo>
                <a:lnTo>
                  <a:pt x="47270" y="32654"/>
                </a:lnTo>
                <a:lnTo>
                  <a:pt x="49775" y="28390"/>
                </a:lnTo>
                <a:lnTo>
                  <a:pt x="52291" y="24701"/>
                </a:lnTo>
                <a:lnTo>
                  <a:pt x="54816" y="21395"/>
                </a:lnTo>
                <a:lnTo>
                  <a:pt x="56499" y="18344"/>
                </a:lnTo>
                <a:lnTo>
                  <a:pt x="57621" y="15463"/>
                </a:lnTo>
                <a:lnTo>
                  <a:pt x="58369" y="12696"/>
                </a:lnTo>
                <a:lnTo>
                  <a:pt x="60561" y="10005"/>
                </a:lnTo>
                <a:lnTo>
                  <a:pt x="63716" y="7364"/>
                </a:lnTo>
                <a:lnTo>
                  <a:pt x="72855" y="1087"/>
                </a:lnTo>
                <a:lnTo>
                  <a:pt x="76363" y="229"/>
                </a:lnTo>
                <a:lnTo>
                  <a:pt x="78484" y="0"/>
                </a:lnTo>
                <a:lnTo>
                  <a:pt x="81591" y="694"/>
                </a:lnTo>
                <a:lnTo>
                  <a:pt x="85356" y="2003"/>
                </a:lnTo>
                <a:lnTo>
                  <a:pt x="89559" y="3723"/>
                </a:lnTo>
                <a:lnTo>
                  <a:pt x="93208" y="4869"/>
                </a:lnTo>
                <a:lnTo>
                  <a:pt x="96487" y="5634"/>
                </a:lnTo>
                <a:lnTo>
                  <a:pt x="103788" y="6860"/>
                </a:lnTo>
                <a:lnTo>
                  <a:pt x="107044" y="7028"/>
                </a:lnTo>
                <a:lnTo>
                  <a:pt x="113205" y="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29" name="SMARTInkAnnotation355"/>
          <p:cNvSpPr/>
          <p:nvPr/>
        </p:nvSpPr>
        <p:spPr>
          <a:xfrm>
            <a:off x="76200" y="1356415"/>
            <a:ext cx="152401" cy="152252"/>
          </a:xfrm>
          <a:custGeom>
            <a:avLst/>
            <a:gdLst/>
            <a:ahLst/>
            <a:cxnLst/>
            <a:rect l="0" t="0" r="0" b="0"/>
            <a:pathLst>
              <a:path w="152401" h="152252">
                <a:moveTo>
                  <a:pt x="0" y="15185"/>
                </a:moveTo>
                <a:lnTo>
                  <a:pt x="16181" y="7095"/>
                </a:lnTo>
                <a:lnTo>
                  <a:pt x="21794" y="4712"/>
                </a:lnTo>
                <a:lnTo>
                  <a:pt x="26383" y="3123"/>
                </a:lnTo>
                <a:lnTo>
                  <a:pt x="30289" y="2063"/>
                </a:lnTo>
                <a:lnTo>
                  <a:pt x="33739" y="1357"/>
                </a:lnTo>
                <a:lnTo>
                  <a:pt x="36886" y="887"/>
                </a:lnTo>
                <a:lnTo>
                  <a:pt x="39831" y="573"/>
                </a:lnTo>
                <a:lnTo>
                  <a:pt x="40101" y="364"/>
                </a:lnTo>
                <a:lnTo>
                  <a:pt x="35885" y="131"/>
                </a:lnTo>
                <a:lnTo>
                  <a:pt x="34930" y="69"/>
                </a:lnTo>
                <a:lnTo>
                  <a:pt x="35140" y="28"/>
                </a:lnTo>
                <a:lnTo>
                  <a:pt x="36127" y="0"/>
                </a:lnTo>
                <a:lnTo>
                  <a:pt x="39481" y="2227"/>
                </a:lnTo>
                <a:lnTo>
                  <a:pt x="43794" y="6039"/>
                </a:lnTo>
                <a:lnTo>
                  <a:pt x="48533" y="10556"/>
                </a:lnTo>
                <a:lnTo>
                  <a:pt x="63524" y="25385"/>
                </a:lnTo>
                <a:lnTo>
                  <a:pt x="65209" y="27911"/>
                </a:lnTo>
                <a:lnTo>
                  <a:pt x="66333" y="30443"/>
                </a:lnTo>
                <a:lnTo>
                  <a:pt x="67082" y="32977"/>
                </a:lnTo>
                <a:lnTo>
                  <a:pt x="68428" y="36360"/>
                </a:lnTo>
                <a:lnTo>
                  <a:pt x="70172" y="40308"/>
                </a:lnTo>
                <a:lnTo>
                  <a:pt x="72182" y="44634"/>
                </a:lnTo>
                <a:lnTo>
                  <a:pt x="73521" y="48364"/>
                </a:lnTo>
                <a:lnTo>
                  <a:pt x="74414" y="51698"/>
                </a:lnTo>
                <a:lnTo>
                  <a:pt x="75010" y="54767"/>
                </a:lnTo>
                <a:lnTo>
                  <a:pt x="74560" y="58506"/>
                </a:lnTo>
                <a:lnTo>
                  <a:pt x="73413" y="62692"/>
                </a:lnTo>
                <a:lnTo>
                  <a:pt x="71802" y="67177"/>
                </a:lnTo>
                <a:lnTo>
                  <a:pt x="70728" y="71860"/>
                </a:lnTo>
                <a:lnTo>
                  <a:pt x="70012" y="76675"/>
                </a:lnTo>
                <a:lnTo>
                  <a:pt x="69535" y="81578"/>
                </a:lnTo>
                <a:lnTo>
                  <a:pt x="67523" y="85694"/>
                </a:lnTo>
                <a:lnTo>
                  <a:pt x="64489" y="89284"/>
                </a:lnTo>
                <a:lnTo>
                  <a:pt x="60773" y="92524"/>
                </a:lnTo>
                <a:lnTo>
                  <a:pt x="57449" y="95531"/>
                </a:lnTo>
                <a:lnTo>
                  <a:pt x="51497" y="101130"/>
                </a:lnTo>
                <a:lnTo>
                  <a:pt x="48725" y="104655"/>
                </a:lnTo>
                <a:lnTo>
                  <a:pt x="46030" y="108698"/>
                </a:lnTo>
                <a:lnTo>
                  <a:pt x="43387" y="113087"/>
                </a:lnTo>
                <a:lnTo>
                  <a:pt x="40778" y="116013"/>
                </a:lnTo>
                <a:lnTo>
                  <a:pt x="38192" y="117964"/>
                </a:lnTo>
                <a:lnTo>
                  <a:pt x="23913" y="125140"/>
                </a:lnTo>
                <a:lnTo>
                  <a:pt x="20176" y="126588"/>
                </a:lnTo>
                <a:lnTo>
                  <a:pt x="16837" y="127554"/>
                </a:lnTo>
                <a:lnTo>
                  <a:pt x="13765" y="128197"/>
                </a:lnTo>
                <a:lnTo>
                  <a:pt x="11717" y="129473"/>
                </a:lnTo>
                <a:lnTo>
                  <a:pt x="10351" y="131171"/>
                </a:lnTo>
                <a:lnTo>
                  <a:pt x="9441" y="133149"/>
                </a:lnTo>
                <a:lnTo>
                  <a:pt x="7987" y="134468"/>
                </a:lnTo>
                <a:lnTo>
                  <a:pt x="6172" y="135347"/>
                </a:lnTo>
                <a:lnTo>
                  <a:pt x="107" y="137074"/>
                </a:lnTo>
                <a:lnTo>
                  <a:pt x="32" y="141141"/>
                </a:lnTo>
                <a:lnTo>
                  <a:pt x="10" y="143663"/>
                </a:lnTo>
                <a:lnTo>
                  <a:pt x="853" y="144017"/>
                </a:lnTo>
                <a:lnTo>
                  <a:pt x="4048" y="144410"/>
                </a:lnTo>
                <a:lnTo>
                  <a:pt x="8290" y="144585"/>
                </a:lnTo>
                <a:lnTo>
                  <a:pt x="10607" y="144632"/>
                </a:lnTo>
                <a:lnTo>
                  <a:pt x="13845" y="145510"/>
                </a:lnTo>
                <a:lnTo>
                  <a:pt x="17697" y="146941"/>
                </a:lnTo>
                <a:lnTo>
                  <a:pt x="21958" y="148743"/>
                </a:lnTo>
                <a:lnTo>
                  <a:pt x="26492" y="149944"/>
                </a:lnTo>
                <a:lnTo>
                  <a:pt x="31208" y="150744"/>
                </a:lnTo>
                <a:lnTo>
                  <a:pt x="36046" y="151278"/>
                </a:lnTo>
                <a:lnTo>
                  <a:pt x="40117" y="151634"/>
                </a:lnTo>
                <a:lnTo>
                  <a:pt x="43678" y="151871"/>
                </a:lnTo>
                <a:lnTo>
                  <a:pt x="46899" y="152029"/>
                </a:lnTo>
                <a:lnTo>
                  <a:pt x="57251" y="152204"/>
                </a:lnTo>
                <a:lnTo>
                  <a:pt x="63567" y="152251"/>
                </a:lnTo>
                <a:lnTo>
                  <a:pt x="69472" y="151436"/>
                </a:lnTo>
                <a:lnTo>
                  <a:pt x="75101" y="150046"/>
                </a:lnTo>
                <a:lnTo>
                  <a:pt x="100348" y="141731"/>
                </a:lnTo>
                <a:lnTo>
                  <a:pt x="106692" y="139342"/>
                </a:lnTo>
                <a:lnTo>
                  <a:pt x="112615" y="136903"/>
                </a:lnTo>
                <a:lnTo>
                  <a:pt x="118257" y="134430"/>
                </a:lnTo>
                <a:lnTo>
                  <a:pt x="124558" y="131935"/>
                </a:lnTo>
                <a:lnTo>
                  <a:pt x="152400" y="1218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0" name="SMARTInkAnnotation356"/>
          <p:cNvSpPr/>
          <p:nvPr/>
        </p:nvSpPr>
        <p:spPr>
          <a:xfrm>
            <a:off x="8165106" y="392059"/>
            <a:ext cx="270235" cy="225122"/>
          </a:xfrm>
          <a:custGeom>
            <a:avLst/>
            <a:gdLst/>
            <a:ahLst/>
            <a:cxnLst/>
            <a:rect l="0" t="0" r="0" b="0"/>
            <a:pathLst>
              <a:path w="270235" h="225122">
                <a:moveTo>
                  <a:pt x="79734" y="11801"/>
                </a:moveTo>
                <a:lnTo>
                  <a:pt x="79734" y="5240"/>
                </a:lnTo>
                <a:lnTo>
                  <a:pt x="84125" y="0"/>
                </a:lnTo>
                <a:lnTo>
                  <a:pt x="78595" y="5362"/>
                </a:lnTo>
                <a:lnTo>
                  <a:pt x="69350" y="14575"/>
                </a:lnTo>
                <a:lnTo>
                  <a:pt x="66884" y="17883"/>
                </a:lnTo>
                <a:lnTo>
                  <a:pt x="64393" y="21783"/>
                </a:lnTo>
                <a:lnTo>
                  <a:pt x="61888" y="26076"/>
                </a:lnTo>
                <a:lnTo>
                  <a:pt x="59370" y="30631"/>
                </a:lnTo>
                <a:lnTo>
                  <a:pt x="54315" y="40208"/>
                </a:lnTo>
                <a:lnTo>
                  <a:pt x="51780" y="45979"/>
                </a:lnTo>
                <a:lnTo>
                  <a:pt x="49245" y="52366"/>
                </a:lnTo>
                <a:lnTo>
                  <a:pt x="46708" y="59165"/>
                </a:lnTo>
                <a:lnTo>
                  <a:pt x="44170" y="65390"/>
                </a:lnTo>
                <a:lnTo>
                  <a:pt x="41631" y="71234"/>
                </a:lnTo>
                <a:lnTo>
                  <a:pt x="39093" y="76823"/>
                </a:lnTo>
                <a:lnTo>
                  <a:pt x="36552" y="83936"/>
                </a:lnTo>
                <a:lnTo>
                  <a:pt x="34013" y="92064"/>
                </a:lnTo>
                <a:lnTo>
                  <a:pt x="31474" y="100870"/>
                </a:lnTo>
                <a:lnTo>
                  <a:pt x="28087" y="108434"/>
                </a:lnTo>
                <a:lnTo>
                  <a:pt x="24136" y="115170"/>
                </a:lnTo>
                <a:lnTo>
                  <a:pt x="19809" y="121353"/>
                </a:lnTo>
                <a:lnTo>
                  <a:pt x="16924" y="128016"/>
                </a:lnTo>
                <a:lnTo>
                  <a:pt x="15001" y="134998"/>
                </a:lnTo>
                <a:lnTo>
                  <a:pt x="13719" y="142192"/>
                </a:lnTo>
                <a:lnTo>
                  <a:pt x="12017" y="148682"/>
                </a:lnTo>
                <a:lnTo>
                  <a:pt x="10036" y="154702"/>
                </a:lnTo>
                <a:lnTo>
                  <a:pt x="7870" y="160408"/>
                </a:lnTo>
                <a:lnTo>
                  <a:pt x="5577" y="165906"/>
                </a:lnTo>
                <a:lnTo>
                  <a:pt x="3203" y="171264"/>
                </a:lnTo>
                <a:lnTo>
                  <a:pt x="773" y="176530"/>
                </a:lnTo>
                <a:lnTo>
                  <a:pt x="0" y="181734"/>
                </a:lnTo>
                <a:lnTo>
                  <a:pt x="331" y="186896"/>
                </a:lnTo>
                <a:lnTo>
                  <a:pt x="1399" y="192031"/>
                </a:lnTo>
                <a:lnTo>
                  <a:pt x="2111" y="196301"/>
                </a:lnTo>
                <a:lnTo>
                  <a:pt x="2902" y="203303"/>
                </a:lnTo>
                <a:lnTo>
                  <a:pt x="4806" y="206356"/>
                </a:lnTo>
                <a:lnTo>
                  <a:pt x="11438" y="212006"/>
                </a:lnTo>
                <a:lnTo>
                  <a:pt x="15576" y="214697"/>
                </a:lnTo>
                <a:lnTo>
                  <a:pt x="20028" y="217339"/>
                </a:lnTo>
                <a:lnTo>
                  <a:pt x="24690" y="219946"/>
                </a:lnTo>
                <a:lnTo>
                  <a:pt x="30338" y="221685"/>
                </a:lnTo>
                <a:lnTo>
                  <a:pt x="36644" y="222843"/>
                </a:lnTo>
                <a:lnTo>
                  <a:pt x="43387" y="223616"/>
                </a:lnTo>
                <a:lnTo>
                  <a:pt x="50423" y="224131"/>
                </a:lnTo>
                <a:lnTo>
                  <a:pt x="57653" y="224475"/>
                </a:lnTo>
                <a:lnTo>
                  <a:pt x="73307" y="224856"/>
                </a:lnTo>
                <a:lnTo>
                  <a:pt x="120866" y="225121"/>
                </a:lnTo>
                <a:lnTo>
                  <a:pt x="130862" y="224288"/>
                </a:lnTo>
                <a:lnTo>
                  <a:pt x="140913" y="222886"/>
                </a:lnTo>
                <a:lnTo>
                  <a:pt x="151000" y="221104"/>
                </a:lnTo>
                <a:lnTo>
                  <a:pt x="161111" y="219916"/>
                </a:lnTo>
                <a:lnTo>
                  <a:pt x="171239" y="219125"/>
                </a:lnTo>
                <a:lnTo>
                  <a:pt x="181377" y="218597"/>
                </a:lnTo>
                <a:lnTo>
                  <a:pt x="199415" y="218010"/>
                </a:lnTo>
                <a:lnTo>
                  <a:pt x="231692" y="217634"/>
                </a:lnTo>
                <a:lnTo>
                  <a:pt x="238613" y="216756"/>
                </a:lnTo>
                <a:lnTo>
                  <a:pt x="244921" y="215325"/>
                </a:lnTo>
                <a:lnTo>
                  <a:pt x="250818" y="213524"/>
                </a:lnTo>
                <a:lnTo>
                  <a:pt x="255597" y="212323"/>
                </a:lnTo>
                <a:lnTo>
                  <a:pt x="263164" y="210989"/>
                </a:lnTo>
                <a:lnTo>
                  <a:pt x="265521" y="209786"/>
                </a:lnTo>
                <a:lnTo>
                  <a:pt x="267092" y="208138"/>
                </a:lnTo>
                <a:lnTo>
                  <a:pt x="270234" y="202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1" name="SMARTInkAnnotation357"/>
          <p:cNvSpPr/>
          <p:nvPr/>
        </p:nvSpPr>
        <p:spPr>
          <a:xfrm>
            <a:off x="8252461" y="457200"/>
            <a:ext cx="60960" cy="259081"/>
          </a:xfrm>
          <a:custGeom>
            <a:avLst/>
            <a:gdLst/>
            <a:ahLst/>
            <a:cxnLst/>
            <a:rect l="0" t="0" r="0" b="0"/>
            <a:pathLst>
              <a:path w="60960" h="259081">
                <a:moveTo>
                  <a:pt x="60959" y="0"/>
                </a:moveTo>
                <a:lnTo>
                  <a:pt x="50353" y="10606"/>
                </a:lnTo>
                <a:lnTo>
                  <a:pt x="48808" y="13844"/>
                </a:lnTo>
                <a:lnTo>
                  <a:pt x="47778" y="17696"/>
                </a:lnTo>
                <a:lnTo>
                  <a:pt x="47092" y="21957"/>
                </a:lnTo>
                <a:lnTo>
                  <a:pt x="45788" y="26492"/>
                </a:lnTo>
                <a:lnTo>
                  <a:pt x="44071" y="31208"/>
                </a:lnTo>
                <a:lnTo>
                  <a:pt x="42081" y="36045"/>
                </a:lnTo>
                <a:lnTo>
                  <a:pt x="39906" y="40963"/>
                </a:lnTo>
                <a:lnTo>
                  <a:pt x="35233" y="50944"/>
                </a:lnTo>
                <a:lnTo>
                  <a:pt x="31956" y="55976"/>
                </a:lnTo>
                <a:lnTo>
                  <a:pt x="28077" y="61024"/>
                </a:lnTo>
                <a:lnTo>
                  <a:pt x="23798" y="66083"/>
                </a:lnTo>
                <a:lnTo>
                  <a:pt x="20946" y="72842"/>
                </a:lnTo>
                <a:lnTo>
                  <a:pt x="19043" y="80735"/>
                </a:lnTo>
                <a:lnTo>
                  <a:pt x="17775" y="89383"/>
                </a:lnTo>
                <a:lnTo>
                  <a:pt x="16930" y="97689"/>
                </a:lnTo>
                <a:lnTo>
                  <a:pt x="16367" y="105766"/>
                </a:lnTo>
                <a:lnTo>
                  <a:pt x="15991" y="113691"/>
                </a:lnTo>
                <a:lnTo>
                  <a:pt x="14893" y="121514"/>
                </a:lnTo>
                <a:lnTo>
                  <a:pt x="13315" y="129269"/>
                </a:lnTo>
                <a:lnTo>
                  <a:pt x="11417" y="136980"/>
                </a:lnTo>
                <a:lnTo>
                  <a:pt x="10151" y="144660"/>
                </a:lnTo>
                <a:lnTo>
                  <a:pt x="9307" y="152320"/>
                </a:lnTo>
                <a:lnTo>
                  <a:pt x="8744" y="159967"/>
                </a:lnTo>
                <a:lnTo>
                  <a:pt x="7523" y="168451"/>
                </a:lnTo>
                <a:lnTo>
                  <a:pt x="5861" y="177494"/>
                </a:lnTo>
                <a:lnTo>
                  <a:pt x="3907" y="186910"/>
                </a:lnTo>
                <a:lnTo>
                  <a:pt x="2605" y="194880"/>
                </a:lnTo>
                <a:lnTo>
                  <a:pt x="1737" y="201887"/>
                </a:lnTo>
                <a:lnTo>
                  <a:pt x="1157" y="208251"/>
                </a:lnTo>
                <a:lnTo>
                  <a:pt x="772" y="214187"/>
                </a:lnTo>
                <a:lnTo>
                  <a:pt x="343" y="225299"/>
                </a:lnTo>
                <a:lnTo>
                  <a:pt x="68" y="245383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2" name="SMARTInkAnnotation358"/>
          <p:cNvSpPr/>
          <p:nvPr/>
        </p:nvSpPr>
        <p:spPr>
          <a:xfrm>
            <a:off x="8389620" y="464820"/>
            <a:ext cx="242173" cy="274186"/>
          </a:xfrm>
          <a:custGeom>
            <a:avLst/>
            <a:gdLst/>
            <a:ahLst/>
            <a:cxnLst/>
            <a:rect l="0" t="0" r="0" b="0"/>
            <a:pathLst>
              <a:path w="242173" h="274186">
                <a:moveTo>
                  <a:pt x="30480" y="0"/>
                </a:moveTo>
                <a:lnTo>
                  <a:pt x="34525" y="0"/>
                </a:lnTo>
                <a:lnTo>
                  <a:pt x="35717" y="847"/>
                </a:lnTo>
                <a:lnTo>
                  <a:pt x="36511" y="2258"/>
                </a:lnTo>
                <a:lnTo>
                  <a:pt x="37042" y="4045"/>
                </a:lnTo>
                <a:lnTo>
                  <a:pt x="39887" y="8289"/>
                </a:lnTo>
                <a:lnTo>
                  <a:pt x="41831" y="10606"/>
                </a:lnTo>
                <a:lnTo>
                  <a:pt x="43128" y="12997"/>
                </a:lnTo>
                <a:lnTo>
                  <a:pt x="44568" y="17912"/>
                </a:lnTo>
                <a:lnTo>
                  <a:pt x="45378" y="25439"/>
                </a:lnTo>
                <a:lnTo>
                  <a:pt x="45620" y="33032"/>
                </a:lnTo>
                <a:lnTo>
                  <a:pt x="44806" y="35568"/>
                </a:lnTo>
                <a:lnTo>
                  <a:pt x="41644" y="40644"/>
                </a:lnTo>
                <a:lnTo>
                  <a:pt x="35105" y="48261"/>
                </a:lnTo>
                <a:lnTo>
                  <a:pt x="33564" y="50801"/>
                </a:lnTo>
                <a:lnTo>
                  <a:pt x="30547" y="58420"/>
                </a:lnTo>
                <a:lnTo>
                  <a:pt x="24668" y="66040"/>
                </a:lnTo>
                <a:lnTo>
                  <a:pt x="19994" y="71120"/>
                </a:lnTo>
                <a:lnTo>
                  <a:pt x="18409" y="73660"/>
                </a:lnTo>
                <a:lnTo>
                  <a:pt x="16649" y="78740"/>
                </a:lnTo>
                <a:lnTo>
                  <a:pt x="15658" y="86360"/>
                </a:lnTo>
                <a:lnTo>
                  <a:pt x="16365" y="88900"/>
                </a:lnTo>
                <a:lnTo>
                  <a:pt x="19409" y="93980"/>
                </a:lnTo>
                <a:lnTo>
                  <a:pt x="21406" y="95673"/>
                </a:lnTo>
                <a:lnTo>
                  <a:pt x="23585" y="96802"/>
                </a:lnTo>
                <a:lnTo>
                  <a:pt x="29109" y="98903"/>
                </a:lnTo>
                <a:lnTo>
                  <a:pt x="32952" y="100649"/>
                </a:lnTo>
                <a:lnTo>
                  <a:pt x="37208" y="102659"/>
                </a:lnTo>
                <a:lnTo>
                  <a:pt x="44195" y="104893"/>
                </a:lnTo>
                <a:lnTo>
                  <a:pt x="47243" y="105489"/>
                </a:lnTo>
                <a:lnTo>
                  <a:pt x="67714" y="110372"/>
                </a:lnTo>
                <a:lnTo>
                  <a:pt x="75623" y="111682"/>
                </a:lnTo>
                <a:lnTo>
                  <a:pt x="83436" y="112554"/>
                </a:lnTo>
                <a:lnTo>
                  <a:pt x="91183" y="113136"/>
                </a:lnTo>
                <a:lnTo>
                  <a:pt x="98889" y="114371"/>
                </a:lnTo>
                <a:lnTo>
                  <a:pt x="106566" y="116041"/>
                </a:lnTo>
                <a:lnTo>
                  <a:pt x="114225" y="118000"/>
                </a:lnTo>
                <a:lnTo>
                  <a:pt x="121869" y="120154"/>
                </a:lnTo>
                <a:lnTo>
                  <a:pt x="137138" y="124804"/>
                </a:lnTo>
                <a:lnTo>
                  <a:pt x="160013" y="132182"/>
                </a:lnTo>
                <a:lnTo>
                  <a:pt x="166790" y="135535"/>
                </a:lnTo>
                <a:lnTo>
                  <a:pt x="173001" y="139463"/>
                </a:lnTo>
                <a:lnTo>
                  <a:pt x="178833" y="143775"/>
                </a:lnTo>
                <a:lnTo>
                  <a:pt x="192089" y="153082"/>
                </a:lnTo>
                <a:lnTo>
                  <a:pt x="199180" y="157935"/>
                </a:lnTo>
                <a:lnTo>
                  <a:pt x="205600" y="162863"/>
                </a:lnTo>
                <a:lnTo>
                  <a:pt x="211574" y="167842"/>
                </a:lnTo>
                <a:lnTo>
                  <a:pt x="221880" y="177043"/>
                </a:lnTo>
                <a:lnTo>
                  <a:pt x="229282" y="183955"/>
                </a:lnTo>
                <a:lnTo>
                  <a:pt x="235394" y="192107"/>
                </a:lnTo>
                <a:lnTo>
                  <a:pt x="238211" y="196651"/>
                </a:lnTo>
                <a:lnTo>
                  <a:pt x="240086" y="201374"/>
                </a:lnTo>
                <a:lnTo>
                  <a:pt x="241337" y="206216"/>
                </a:lnTo>
                <a:lnTo>
                  <a:pt x="242172" y="211137"/>
                </a:lnTo>
                <a:lnTo>
                  <a:pt x="241881" y="216112"/>
                </a:lnTo>
                <a:lnTo>
                  <a:pt x="240840" y="221121"/>
                </a:lnTo>
                <a:lnTo>
                  <a:pt x="239301" y="226154"/>
                </a:lnTo>
                <a:lnTo>
                  <a:pt x="237426" y="231203"/>
                </a:lnTo>
                <a:lnTo>
                  <a:pt x="235332" y="236262"/>
                </a:lnTo>
                <a:lnTo>
                  <a:pt x="233088" y="241328"/>
                </a:lnTo>
                <a:lnTo>
                  <a:pt x="228336" y="249215"/>
                </a:lnTo>
                <a:lnTo>
                  <a:pt x="225884" y="252503"/>
                </a:lnTo>
                <a:lnTo>
                  <a:pt x="218644" y="258415"/>
                </a:lnTo>
                <a:lnTo>
                  <a:pt x="214343" y="261177"/>
                </a:lnTo>
                <a:lnTo>
                  <a:pt x="208936" y="263864"/>
                </a:lnTo>
                <a:lnTo>
                  <a:pt x="202790" y="266503"/>
                </a:lnTo>
                <a:lnTo>
                  <a:pt x="196154" y="269109"/>
                </a:lnTo>
                <a:lnTo>
                  <a:pt x="190035" y="270846"/>
                </a:lnTo>
                <a:lnTo>
                  <a:pt x="184264" y="272004"/>
                </a:lnTo>
                <a:lnTo>
                  <a:pt x="178723" y="272776"/>
                </a:lnTo>
                <a:lnTo>
                  <a:pt x="171641" y="273291"/>
                </a:lnTo>
                <a:lnTo>
                  <a:pt x="163535" y="273634"/>
                </a:lnTo>
                <a:lnTo>
                  <a:pt x="138201" y="274117"/>
                </a:lnTo>
                <a:lnTo>
                  <a:pt x="130234" y="274185"/>
                </a:lnTo>
                <a:lnTo>
                  <a:pt x="122383" y="273383"/>
                </a:lnTo>
                <a:lnTo>
                  <a:pt x="114610" y="272002"/>
                </a:lnTo>
                <a:lnTo>
                  <a:pt x="89274" y="266013"/>
                </a:lnTo>
                <a:lnTo>
                  <a:pt x="79836" y="263702"/>
                </a:lnTo>
                <a:lnTo>
                  <a:pt x="71005" y="260468"/>
                </a:lnTo>
                <a:lnTo>
                  <a:pt x="62576" y="256619"/>
                </a:lnTo>
                <a:lnTo>
                  <a:pt x="54417" y="252359"/>
                </a:lnTo>
                <a:lnTo>
                  <a:pt x="46438" y="247826"/>
                </a:lnTo>
                <a:lnTo>
                  <a:pt x="38579" y="243111"/>
                </a:lnTo>
                <a:lnTo>
                  <a:pt x="30799" y="238274"/>
                </a:lnTo>
                <a:lnTo>
                  <a:pt x="23920" y="233356"/>
                </a:lnTo>
                <a:lnTo>
                  <a:pt x="17640" y="228384"/>
                </a:lnTo>
                <a:lnTo>
                  <a:pt x="0" y="2133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3" name="SMARTInkAnnotation359"/>
          <p:cNvSpPr/>
          <p:nvPr/>
        </p:nvSpPr>
        <p:spPr>
          <a:xfrm>
            <a:off x="8366761" y="464820"/>
            <a:ext cx="335280" cy="30481"/>
          </a:xfrm>
          <a:custGeom>
            <a:avLst/>
            <a:gdLst/>
            <a:ahLst/>
            <a:cxnLst/>
            <a:rect l="0" t="0" r="0" b="0"/>
            <a:pathLst>
              <a:path w="335280" h="30481">
                <a:moveTo>
                  <a:pt x="0" y="7620"/>
                </a:moveTo>
                <a:lnTo>
                  <a:pt x="4045" y="3575"/>
                </a:lnTo>
                <a:lnTo>
                  <a:pt x="6083" y="2383"/>
                </a:lnTo>
                <a:lnTo>
                  <a:pt x="8288" y="1589"/>
                </a:lnTo>
                <a:lnTo>
                  <a:pt x="14833" y="93"/>
                </a:lnTo>
                <a:lnTo>
                  <a:pt x="23782" y="19"/>
                </a:lnTo>
                <a:lnTo>
                  <a:pt x="103415" y="0"/>
                </a:lnTo>
                <a:lnTo>
                  <a:pt x="112969" y="847"/>
                </a:lnTo>
                <a:lnTo>
                  <a:pt x="122727" y="2258"/>
                </a:lnTo>
                <a:lnTo>
                  <a:pt x="166764" y="10606"/>
                </a:lnTo>
                <a:lnTo>
                  <a:pt x="241445" y="25439"/>
                </a:lnTo>
                <a:lnTo>
                  <a:pt x="254097" y="27120"/>
                </a:lnTo>
                <a:lnTo>
                  <a:pt x="266765" y="28240"/>
                </a:lnTo>
                <a:lnTo>
                  <a:pt x="279443" y="28987"/>
                </a:lnTo>
                <a:lnTo>
                  <a:pt x="302562" y="29816"/>
                </a:lnTo>
                <a:lnTo>
                  <a:pt x="335279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4" name="SMARTInkAnnotation360"/>
          <p:cNvSpPr/>
          <p:nvPr/>
        </p:nvSpPr>
        <p:spPr>
          <a:xfrm>
            <a:off x="8953499" y="693420"/>
            <a:ext cx="22862" cy="60707"/>
          </a:xfrm>
          <a:custGeom>
            <a:avLst/>
            <a:gdLst/>
            <a:ahLst/>
            <a:cxnLst/>
            <a:rect l="0" t="0" r="0" b="0"/>
            <a:pathLst>
              <a:path w="22862" h="60707">
                <a:moveTo>
                  <a:pt x="0" y="0"/>
                </a:moveTo>
                <a:lnTo>
                  <a:pt x="0" y="58063"/>
                </a:lnTo>
                <a:lnTo>
                  <a:pt x="847" y="59029"/>
                </a:lnTo>
                <a:lnTo>
                  <a:pt x="2259" y="59673"/>
                </a:lnTo>
                <a:lnTo>
                  <a:pt x="4046" y="60102"/>
                </a:lnTo>
                <a:lnTo>
                  <a:pt x="6084" y="60388"/>
                </a:lnTo>
                <a:lnTo>
                  <a:pt x="8289" y="60579"/>
                </a:lnTo>
                <a:lnTo>
                  <a:pt x="10607" y="60706"/>
                </a:lnTo>
                <a:lnTo>
                  <a:pt x="12998" y="59944"/>
                </a:lnTo>
                <a:lnTo>
                  <a:pt x="15439" y="58589"/>
                </a:lnTo>
                <a:lnTo>
                  <a:pt x="22861" y="53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5" name="SMARTInkAnnotation361"/>
          <p:cNvSpPr/>
          <p:nvPr/>
        </p:nvSpPr>
        <p:spPr>
          <a:xfrm>
            <a:off x="-929601" y="1771392"/>
            <a:ext cx="251319" cy="152923"/>
          </a:xfrm>
          <a:custGeom>
            <a:avLst/>
            <a:gdLst/>
            <a:ahLst/>
            <a:cxnLst/>
            <a:rect l="0" t="0" r="0" b="0"/>
            <a:pathLst>
              <a:path w="251319" h="152923">
                <a:moveTo>
                  <a:pt x="106641" y="95508"/>
                </a:moveTo>
                <a:lnTo>
                  <a:pt x="102596" y="91463"/>
                </a:lnTo>
                <a:lnTo>
                  <a:pt x="101405" y="89425"/>
                </a:lnTo>
                <a:lnTo>
                  <a:pt x="100081" y="84902"/>
                </a:lnTo>
                <a:lnTo>
                  <a:pt x="98881" y="83358"/>
                </a:lnTo>
                <a:lnTo>
                  <a:pt x="97234" y="82328"/>
                </a:lnTo>
                <a:lnTo>
                  <a:pt x="92553" y="80675"/>
                </a:lnTo>
                <a:lnTo>
                  <a:pt x="87698" y="76343"/>
                </a:lnTo>
                <a:lnTo>
                  <a:pt x="84125" y="72973"/>
                </a:lnTo>
                <a:lnTo>
                  <a:pt x="83883" y="68699"/>
                </a:lnTo>
                <a:lnTo>
                  <a:pt x="83002" y="67475"/>
                </a:lnTo>
                <a:lnTo>
                  <a:pt x="81569" y="66660"/>
                </a:lnTo>
                <a:lnTo>
                  <a:pt x="77229" y="65351"/>
                </a:lnTo>
                <a:lnTo>
                  <a:pt x="69694" y="65056"/>
                </a:lnTo>
                <a:lnTo>
                  <a:pt x="62525" y="65030"/>
                </a:lnTo>
                <a:lnTo>
                  <a:pt x="57965" y="65029"/>
                </a:lnTo>
                <a:lnTo>
                  <a:pt x="55564" y="65875"/>
                </a:lnTo>
                <a:lnTo>
                  <a:pt x="48139" y="70265"/>
                </a:lnTo>
                <a:lnTo>
                  <a:pt x="40577" y="72789"/>
                </a:lnTo>
                <a:lnTo>
                  <a:pt x="35510" y="76379"/>
                </a:lnTo>
                <a:lnTo>
                  <a:pt x="30436" y="78540"/>
                </a:lnTo>
                <a:lnTo>
                  <a:pt x="27898" y="79116"/>
                </a:lnTo>
                <a:lnTo>
                  <a:pt x="22820" y="82014"/>
                </a:lnTo>
                <a:lnTo>
                  <a:pt x="20280" y="83972"/>
                </a:lnTo>
                <a:lnTo>
                  <a:pt x="15201" y="86148"/>
                </a:lnTo>
                <a:lnTo>
                  <a:pt x="7581" y="87372"/>
                </a:lnTo>
                <a:lnTo>
                  <a:pt x="5041" y="87544"/>
                </a:lnTo>
                <a:lnTo>
                  <a:pt x="3348" y="88506"/>
                </a:lnTo>
                <a:lnTo>
                  <a:pt x="2219" y="89993"/>
                </a:lnTo>
                <a:lnTo>
                  <a:pt x="0" y="95412"/>
                </a:lnTo>
                <a:lnTo>
                  <a:pt x="6052" y="95489"/>
                </a:lnTo>
                <a:lnTo>
                  <a:pt x="10571" y="95500"/>
                </a:lnTo>
                <a:lnTo>
                  <a:pt x="12961" y="94656"/>
                </a:lnTo>
                <a:lnTo>
                  <a:pt x="20370" y="90270"/>
                </a:lnTo>
                <a:lnTo>
                  <a:pt x="25401" y="88947"/>
                </a:lnTo>
                <a:lnTo>
                  <a:pt x="32717" y="86101"/>
                </a:lnTo>
                <a:lnTo>
                  <a:pt x="37038" y="84157"/>
                </a:lnTo>
                <a:lnTo>
                  <a:pt x="41612" y="82860"/>
                </a:lnTo>
                <a:lnTo>
                  <a:pt x="46355" y="81996"/>
                </a:lnTo>
                <a:lnTo>
                  <a:pt x="51211" y="81420"/>
                </a:lnTo>
                <a:lnTo>
                  <a:pt x="56987" y="80190"/>
                </a:lnTo>
                <a:lnTo>
                  <a:pt x="63379" y="78523"/>
                </a:lnTo>
                <a:lnTo>
                  <a:pt x="70180" y="76564"/>
                </a:lnTo>
                <a:lnTo>
                  <a:pt x="76407" y="74412"/>
                </a:lnTo>
                <a:lnTo>
                  <a:pt x="82252" y="72131"/>
                </a:lnTo>
                <a:lnTo>
                  <a:pt x="87842" y="69763"/>
                </a:lnTo>
                <a:lnTo>
                  <a:pt x="98568" y="64875"/>
                </a:lnTo>
                <a:lnTo>
                  <a:pt x="119252" y="54838"/>
                </a:lnTo>
                <a:lnTo>
                  <a:pt x="125208" y="53155"/>
                </a:lnTo>
                <a:lnTo>
                  <a:pt x="131719" y="52032"/>
                </a:lnTo>
                <a:lnTo>
                  <a:pt x="138600" y="51284"/>
                </a:lnTo>
                <a:lnTo>
                  <a:pt x="144881" y="49939"/>
                </a:lnTo>
                <a:lnTo>
                  <a:pt x="150761" y="48195"/>
                </a:lnTo>
                <a:lnTo>
                  <a:pt x="156374" y="46186"/>
                </a:lnTo>
                <a:lnTo>
                  <a:pt x="160963" y="44847"/>
                </a:lnTo>
                <a:lnTo>
                  <a:pt x="168320" y="43359"/>
                </a:lnTo>
                <a:lnTo>
                  <a:pt x="174412" y="40439"/>
                </a:lnTo>
                <a:lnTo>
                  <a:pt x="177222" y="38476"/>
                </a:lnTo>
                <a:lnTo>
                  <a:pt x="182602" y="36294"/>
                </a:lnTo>
                <a:lnTo>
                  <a:pt x="190001" y="34650"/>
                </a:lnTo>
                <a:lnTo>
                  <a:pt x="194370" y="38623"/>
                </a:lnTo>
                <a:lnTo>
                  <a:pt x="194761" y="40652"/>
                </a:lnTo>
                <a:lnTo>
                  <a:pt x="194174" y="42850"/>
                </a:lnTo>
                <a:lnTo>
                  <a:pt x="192937" y="45163"/>
                </a:lnTo>
                <a:lnTo>
                  <a:pt x="191265" y="46705"/>
                </a:lnTo>
                <a:lnTo>
                  <a:pt x="189304" y="47732"/>
                </a:lnTo>
                <a:lnTo>
                  <a:pt x="187150" y="48418"/>
                </a:lnTo>
                <a:lnTo>
                  <a:pt x="182498" y="51437"/>
                </a:lnTo>
                <a:lnTo>
                  <a:pt x="177609" y="55601"/>
                </a:lnTo>
                <a:lnTo>
                  <a:pt x="172614" y="60274"/>
                </a:lnTo>
                <a:lnTo>
                  <a:pt x="170096" y="63552"/>
                </a:lnTo>
                <a:lnTo>
                  <a:pt x="167571" y="67431"/>
                </a:lnTo>
                <a:lnTo>
                  <a:pt x="165041" y="71710"/>
                </a:lnTo>
                <a:lnTo>
                  <a:pt x="161661" y="74563"/>
                </a:lnTo>
                <a:lnTo>
                  <a:pt x="157715" y="76465"/>
                </a:lnTo>
                <a:lnTo>
                  <a:pt x="153390" y="77732"/>
                </a:lnTo>
                <a:lnTo>
                  <a:pt x="146328" y="81399"/>
                </a:lnTo>
                <a:lnTo>
                  <a:pt x="139520" y="85851"/>
                </a:lnTo>
                <a:lnTo>
                  <a:pt x="135333" y="88223"/>
                </a:lnTo>
                <a:lnTo>
                  <a:pt x="130850" y="90652"/>
                </a:lnTo>
                <a:lnTo>
                  <a:pt x="127860" y="93117"/>
                </a:lnTo>
                <a:lnTo>
                  <a:pt x="125867" y="95607"/>
                </a:lnTo>
                <a:lnTo>
                  <a:pt x="124539" y="98114"/>
                </a:lnTo>
                <a:lnTo>
                  <a:pt x="122806" y="99786"/>
                </a:lnTo>
                <a:lnTo>
                  <a:pt x="120805" y="100900"/>
                </a:lnTo>
                <a:lnTo>
                  <a:pt x="114644" y="102998"/>
                </a:lnTo>
                <a:lnTo>
                  <a:pt x="114375" y="99044"/>
                </a:lnTo>
                <a:lnTo>
                  <a:pt x="115184" y="97019"/>
                </a:lnTo>
                <a:lnTo>
                  <a:pt x="118340" y="92511"/>
                </a:lnTo>
                <a:lnTo>
                  <a:pt x="120367" y="90970"/>
                </a:lnTo>
                <a:lnTo>
                  <a:pt x="122565" y="89942"/>
                </a:lnTo>
                <a:lnTo>
                  <a:pt x="128112" y="87955"/>
                </a:lnTo>
                <a:lnTo>
                  <a:pt x="131962" y="86239"/>
                </a:lnTo>
                <a:lnTo>
                  <a:pt x="136222" y="84249"/>
                </a:lnTo>
                <a:lnTo>
                  <a:pt x="143213" y="79780"/>
                </a:lnTo>
                <a:lnTo>
                  <a:pt x="146262" y="77402"/>
                </a:lnTo>
                <a:lnTo>
                  <a:pt x="149989" y="74971"/>
                </a:lnTo>
                <a:lnTo>
                  <a:pt x="154166" y="72504"/>
                </a:lnTo>
                <a:lnTo>
                  <a:pt x="158645" y="70012"/>
                </a:lnTo>
                <a:lnTo>
                  <a:pt x="163323" y="66657"/>
                </a:lnTo>
                <a:lnTo>
                  <a:pt x="168136" y="62727"/>
                </a:lnTo>
                <a:lnTo>
                  <a:pt x="173038" y="58414"/>
                </a:lnTo>
                <a:lnTo>
                  <a:pt x="177152" y="55539"/>
                </a:lnTo>
                <a:lnTo>
                  <a:pt x="183982" y="52344"/>
                </a:lnTo>
                <a:lnTo>
                  <a:pt x="187835" y="50645"/>
                </a:lnTo>
                <a:lnTo>
                  <a:pt x="196632" y="46500"/>
                </a:lnTo>
                <a:lnTo>
                  <a:pt x="203928" y="41836"/>
                </a:lnTo>
                <a:lnTo>
                  <a:pt x="207059" y="39407"/>
                </a:lnTo>
                <a:lnTo>
                  <a:pt x="212796" y="36707"/>
                </a:lnTo>
                <a:lnTo>
                  <a:pt x="220800" y="34586"/>
                </a:lnTo>
                <a:lnTo>
                  <a:pt x="220900" y="38604"/>
                </a:lnTo>
                <a:lnTo>
                  <a:pt x="219220" y="40639"/>
                </a:lnTo>
                <a:lnTo>
                  <a:pt x="212839" y="45157"/>
                </a:lnTo>
                <a:lnTo>
                  <a:pt x="209613" y="47548"/>
                </a:lnTo>
                <a:lnTo>
                  <a:pt x="206616" y="49988"/>
                </a:lnTo>
                <a:lnTo>
                  <a:pt x="203771" y="52461"/>
                </a:lnTo>
                <a:lnTo>
                  <a:pt x="200181" y="54957"/>
                </a:lnTo>
                <a:lnTo>
                  <a:pt x="196094" y="57467"/>
                </a:lnTo>
                <a:lnTo>
                  <a:pt x="191677" y="59987"/>
                </a:lnTo>
                <a:lnTo>
                  <a:pt x="187038" y="63361"/>
                </a:lnTo>
                <a:lnTo>
                  <a:pt x="182253" y="67303"/>
                </a:lnTo>
                <a:lnTo>
                  <a:pt x="177369" y="71625"/>
                </a:lnTo>
                <a:lnTo>
                  <a:pt x="172420" y="75353"/>
                </a:lnTo>
                <a:lnTo>
                  <a:pt x="167427" y="78685"/>
                </a:lnTo>
                <a:lnTo>
                  <a:pt x="162405" y="81752"/>
                </a:lnTo>
                <a:lnTo>
                  <a:pt x="143202" y="94161"/>
                </a:lnTo>
                <a:lnTo>
                  <a:pt x="136942" y="97996"/>
                </a:lnTo>
                <a:lnTo>
                  <a:pt x="131075" y="101400"/>
                </a:lnTo>
                <a:lnTo>
                  <a:pt x="125470" y="104516"/>
                </a:lnTo>
                <a:lnTo>
                  <a:pt x="120887" y="107440"/>
                </a:lnTo>
                <a:lnTo>
                  <a:pt x="116985" y="110236"/>
                </a:lnTo>
                <a:lnTo>
                  <a:pt x="110392" y="114754"/>
                </a:lnTo>
                <a:lnTo>
                  <a:pt x="104639" y="116762"/>
                </a:lnTo>
                <a:lnTo>
                  <a:pt x="99260" y="117654"/>
                </a:lnTo>
                <a:lnTo>
                  <a:pt x="91472" y="118157"/>
                </a:lnTo>
                <a:lnTo>
                  <a:pt x="88046" y="118274"/>
                </a:lnTo>
                <a:lnTo>
                  <a:pt x="89346" y="118326"/>
                </a:lnTo>
                <a:lnTo>
                  <a:pt x="92745" y="116092"/>
                </a:lnTo>
                <a:lnTo>
                  <a:pt x="94837" y="114311"/>
                </a:lnTo>
                <a:lnTo>
                  <a:pt x="97079" y="113123"/>
                </a:lnTo>
                <a:lnTo>
                  <a:pt x="104278" y="110605"/>
                </a:lnTo>
                <a:lnTo>
                  <a:pt x="109260" y="107016"/>
                </a:lnTo>
                <a:lnTo>
                  <a:pt x="116554" y="102598"/>
                </a:lnTo>
                <a:lnTo>
                  <a:pt x="125440" y="97813"/>
                </a:lnTo>
                <a:lnTo>
                  <a:pt x="135034" y="92863"/>
                </a:lnTo>
                <a:lnTo>
                  <a:pt x="140810" y="90358"/>
                </a:lnTo>
                <a:lnTo>
                  <a:pt x="147200" y="87842"/>
                </a:lnTo>
                <a:lnTo>
                  <a:pt x="154001" y="85317"/>
                </a:lnTo>
                <a:lnTo>
                  <a:pt x="160228" y="81941"/>
                </a:lnTo>
                <a:lnTo>
                  <a:pt x="166072" y="77997"/>
                </a:lnTo>
                <a:lnTo>
                  <a:pt x="171662" y="73674"/>
                </a:lnTo>
                <a:lnTo>
                  <a:pt x="177082" y="70792"/>
                </a:lnTo>
                <a:lnTo>
                  <a:pt x="182388" y="68871"/>
                </a:lnTo>
                <a:lnTo>
                  <a:pt x="187619" y="67590"/>
                </a:lnTo>
                <a:lnTo>
                  <a:pt x="192800" y="65889"/>
                </a:lnTo>
                <a:lnTo>
                  <a:pt x="197947" y="63909"/>
                </a:lnTo>
                <a:lnTo>
                  <a:pt x="203072" y="61742"/>
                </a:lnTo>
                <a:lnTo>
                  <a:pt x="207335" y="59451"/>
                </a:lnTo>
                <a:lnTo>
                  <a:pt x="211024" y="57077"/>
                </a:lnTo>
                <a:lnTo>
                  <a:pt x="217380" y="53027"/>
                </a:lnTo>
                <a:lnTo>
                  <a:pt x="223028" y="51228"/>
                </a:lnTo>
                <a:lnTo>
                  <a:pt x="228360" y="50428"/>
                </a:lnTo>
                <a:lnTo>
                  <a:pt x="235724" y="49826"/>
                </a:lnTo>
                <a:lnTo>
                  <a:pt x="236046" y="53844"/>
                </a:lnTo>
                <a:lnTo>
                  <a:pt x="235244" y="55879"/>
                </a:lnTo>
                <a:lnTo>
                  <a:pt x="232096" y="60397"/>
                </a:lnTo>
                <a:lnTo>
                  <a:pt x="230071" y="61941"/>
                </a:lnTo>
                <a:lnTo>
                  <a:pt x="227875" y="62970"/>
                </a:lnTo>
                <a:lnTo>
                  <a:pt x="225564" y="63656"/>
                </a:lnTo>
                <a:lnTo>
                  <a:pt x="223176" y="65807"/>
                </a:lnTo>
                <a:lnTo>
                  <a:pt x="220738" y="68934"/>
                </a:lnTo>
                <a:lnTo>
                  <a:pt x="218266" y="72712"/>
                </a:lnTo>
                <a:lnTo>
                  <a:pt x="214924" y="76077"/>
                </a:lnTo>
                <a:lnTo>
                  <a:pt x="211003" y="79168"/>
                </a:lnTo>
                <a:lnTo>
                  <a:pt x="206696" y="82074"/>
                </a:lnTo>
                <a:lnTo>
                  <a:pt x="202978" y="84859"/>
                </a:lnTo>
                <a:lnTo>
                  <a:pt x="199652" y="87562"/>
                </a:lnTo>
                <a:lnTo>
                  <a:pt x="196589" y="90211"/>
                </a:lnTo>
                <a:lnTo>
                  <a:pt x="192853" y="92823"/>
                </a:lnTo>
                <a:lnTo>
                  <a:pt x="188669" y="95412"/>
                </a:lnTo>
                <a:lnTo>
                  <a:pt x="184187" y="97984"/>
                </a:lnTo>
                <a:lnTo>
                  <a:pt x="180352" y="100545"/>
                </a:lnTo>
                <a:lnTo>
                  <a:pt x="176948" y="103100"/>
                </a:lnTo>
                <a:lnTo>
                  <a:pt x="173833" y="105649"/>
                </a:lnTo>
                <a:lnTo>
                  <a:pt x="170062" y="107349"/>
                </a:lnTo>
                <a:lnTo>
                  <a:pt x="165855" y="108482"/>
                </a:lnTo>
                <a:lnTo>
                  <a:pt x="161357" y="109237"/>
                </a:lnTo>
                <a:lnTo>
                  <a:pt x="158359" y="110588"/>
                </a:lnTo>
                <a:lnTo>
                  <a:pt x="156359" y="112334"/>
                </a:lnTo>
                <a:lnTo>
                  <a:pt x="155027" y="114346"/>
                </a:lnTo>
                <a:lnTo>
                  <a:pt x="153292" y="115686"/>
                </a:lnTo>
                <a:lnTo>
                  <a:pt x="151288" y="116580"/>
                </a:lnTo>
                <a:lnTo>
                  <a:pt x="144855" y="118337"/>
                </a:lnTo>
                <a:lnTo>
                  <a:pt x="148820" y="118359"/>
                </a:lnTo>
                <a:lnTo>
                  <a:pt x="150847" y="117515"/>
                </a:lnTo>
                <a:lnTo>
                  <a:pt x="157745" y="113130"/>
                </a:lnTo>
                <a:lnTo>
                  <a:pt x="165151" y="110607"/>
                </a:lnTo>
                <a:lnTo>
                  <a:pt x="170181" y="107016"/>
                </a:lnTo>
                <a:lnTo>
                  <a:pt x="173555" y="105721"/>
                </a:lnTo>
                <a:lnTo>
                  <a:pt x="177497" y="104856"/>
                </a:lnTo>
                <a:lnTo>
                  <a:pt x="181818" y="104280"/>
                </a:lnTo>
                <a:lnTo>
                  <a:pt x="188878" y="101382"/>
                </a:lnTo>
                <a:lnTo>
                  <a:pt x="194838" y="98119"/>
                </a:lnTo>
                <a:lnTo>
                  <a:pt x="200309" y="96668"/>
                </a:lnTo>
                <a:lnTo>
                  <a:pt x="207820" y="93766"/>
                </a:lnTo>
                <a:lnTo>
                  <a:pt x="212194" y="91807"/>
                </a:lnTo>
                <a:lnTo>
                  <a:pt x="219312" y="89630"/>
                </a:lnTo>
                <a:lnTo>
                  <a:pt x="225297" y="88662"/>
                </a:lnTo>
                <a:lnTo>
                  <a:pt x="232580" y="88118"/>
                </a:lnTo>
                <a:lnTo>
                  <a:pt x="239752" y="87918"/>
                </a:lnTo>
                <a:lnTo>
                  <a:pt x="243770" y="87888"/>
                </a:lnTo>
                <a:lnTo>
                  <a:pt x="218076" y="113613"/>
                </a:lnTo>
                <a:lnTo>
                  <a:pt x="215644" y="115198"/>
                </a:lnTo>
                <a:lnTo>
                  <a:pt x="210685" y="116959"/>
                </a:lnTo>
                <a:lnTo>
                  <a:pt x="203133" y="117951"/>
                </a:lnTo>
                <a:lnTo>
                  <a:pt x="201449" y="118937"/>
                </a:lnTo>
                <a:lnTo>
                  <a:pt x="200327" y="120440"/>
                </a:lnTo>
                <a:lnTo>
                  <a:pt x="199578" y="122290"/>
                </a:lnTo>
                <a:lnTo>
                  <a:pt x="198232" y="123522"/>
                </a:lnTo>
                <a:lnTo>
                  <a:pt x="196489" y="124344"/>
                </a:lnTo>
                <a:lnTo>
                  <a:pt x="192294" y="125258"/>
                </a:lnTo>
                <a:lnTo>
                  <a:pt x="184959" y="125844"/>
                </a:lnTo>
                <a:lnTo>
                  <a:pt x="184253" y="125892"/>
                </a:lnTo>
                <a:lnTo>
                  <a:pt x="183783" y="125077"/>
                </a:lnTo>
                <a:lnTo>
                  <a:pt x="183260" y="121915"/>
                </a:lnTo>
                <a:lnTo>
                  <a:pt x="183967" y="120732"/>
                </a:lnTo>
                <a:lnTo>
                  <a:pt x="185285" y="119944"/>
                </a:lnTo>
                <a:lnTo>
                  <a:pt x="187011" y="119419"/>
                </a:lnTo>
                <a:lnTo>
                  <a:pt x="188161" y="118222"/>
                </a:lnTo>
                <a:lnTo>
                  <a:pt x="188928" y="116577"/>
                </a:lnTo>
                <a:lnTo>
                  <a:pt x="189439" y="114634"/>
                </a:lnTo>
                <a:lnTo>
                  <a:pt x="192265" y="110218"/>
                </a:lnTo>
                <a:lnTo>
                  <a:pt x="194204" y="107855"/>
                </a:lnTo>
                <a:lnTo>
                  <a:pt x="196343" y="105432"/>
                </a:lnTo>
                <a:lnTo>
                  <a:pt x="200978" y="100483"/>
                </a:lnTo>
                <a:lnTo>
                  <a:pt x="213368" y="87874"/>
                </a:lnTo>
                <a:lnTo>
                  <a:pt x="223491" y="77725"/>
                </a:lnTo>
                <a:lnTo>
                  <a:pt x="225181" y="75186"/>
                </a:lnTo>
                <a:lnTo>
                  <a:pt x="226308" y="72647"/>
                </a:lnTo>
                <a:lnTo>
                  <a:pt x="227059" y="70107"/>
                </a:lnTo>
                <a:lnTo>
                  <a:pt x="228407" y="68414"/>
                </a:lnTo>
                <a:lnTo>
                  <a:pt x="230151" y="67285"/>
                </a:lnTo>
                <a:lnTo>
                  <a:pt x="232161" y="66533"/>
                </a:lnTo>
                <a:lnTo>
                  <a:pt x="236653" y="63439"/>
                </a:lnTo>
                <a:lnTo>
                  <a:pt x="242389" y="58600"/>
                </a:lnTo>
                <a:lnTo>
                  <a:pt x="243707" y="59049"/>
                </a:lnTo>
                <a:lnTo>
                  <a:pt x="249647" y="63596"/>
                </a:lnTo>
                <a:lnTo>
                  <a:pt x="250238" y="64073"/>
                </a:lnTo>
                <a:lnTo>
                  <a:pt x="250633" y="65239"/>
                </a:lnTo>
                <a:lnTo>
                  <a:pt x="251071" y="68790"/>
                </a:lnTo>
                <a:lnTo>
                  <a:pt x="251266" y="73191"/>
                </a:lnTo>
                <a:lnTo>
                  <a:pt x="251318" y="75550"/>
                </a:lnTo>
                <a:lnTo>
                  <a:pt x="250506" y="77970"/>
                </a:lnTo>
                <a:lnTo>
                  <a:pt x="249118" y="80429"/>
                </a:lnTo>
                <a:lnTo>
                  <a:pt x="247345" y="82916"/>
                </a:lnTo>
                <a:lnTo>
                  <a:pt x="245317" y="85420"/>
                </a:lnTo>
                <a:lnTo>
                  <a:pt x="243119" y="87936"/>
                </a:lnTo>
                <a:lnTo>
                  <a:pt x="240806" y="90460"/>
                </a:lnTo>
                <a:lnTo>
                  <a:pt x="235979" y="95522"/>
                </a:lnTo>
                <a:lnTo>
                  <a:pt x="221936" y="109716"/>
                </a:lnTo>
                <a:lnTo>
                  <a:pt x="217371" y="113447"/>
                </a:lnTo>
                <a:lnTo>
                  <a:pt x="212635" y="116781"/>
                </a:lnTo>
                <a:lnTo>
                  <a:pt x="207784" y="119850"/>
                </a:lnTo>
                <a:lnTo>
                  <a:pt x="202010" y="121896"/>
                </a:lnTo>
                <a:lnTo>
                  <a:pt x="195620" y="123260"/>
                </a:lnTo>
                <a:lnTo>
                  <a:pt x="188821" y="124169"/>
                </a:lnTo>
                <a:lnTo>
                  <a:pt x="182594" y="125622"/>
                </a:lnTo>
                <a:lnTo>
                  <a:pt x="176750" y="127438"/>
                </a:lnTo>
                <a:lnTo>
                  <a:pt x="171160" y="129494"/>
                </a:lnTo>
                <a:lnTo>
                  <a:pt x="164894" y="130866"/>
                </a:lnTo>
                <a:lnTo>
                  <a:pt x="158176" y="131780"/>
                </a:lnTo>
                <a:lnTo>
                  <a:pt x="151158" y="132389"/>
                </a:lnTo>
                <a:lnTo>
                  <a:pt x="144786" y="132796"/>
                </a:lnTo>
                <a:lnTo>
                  <a:pt x="133190" y="133247"/>
                </a:lnTo>
                <a:lnTo>
                  <a:pt x="127727" y="132521"/>
                </a:lnTo>
                <a:lnTo>
                  <a:pt x="122392" y="131190"/>
                </a:lnTo>
                <a:lnTo>
                  <a:pt x="117142" y="129456"/>
                </a:lnTo>
                <a:lnTo>
                  <a:pt x="112795" y="127453"/>
                </a:lnTo>
                <a:lnTo>
                  <a:pt x="105707" y="122970"/>
                </a:lnTo>
                <a:lnTo>
                  <a:pt x="102632" y="120590"/>
                </a:lnTo>
                <a:lnTo>
                  <a:pt x="99735" y="118156"/>
                </a:lnTo>
                <a:lnTo>
                  <a:pt x="96957" y="115687"/>
                </a:lnTo>
                <a:lnTo>
                  <a:pt x="95105" y="113194"/>
                </a:lnTo>
                <a:lnTo>
                  <a:pt x="93871" y="110685"/>
                </a:lnTo>
                <a:lnTo>
                  <a:pt x="93047" y="108166"/>
                </a:lnTo>
                <a:lnTo>
                  <a:pt x="92499" y="104793"/>
                </a:lnTo>
                <a:lnTo>
                  <a:pt x="92133" y="100852"/>
                </a:lnTo>
                <a:lnTo>
                  <a:pt x="91889" y="96531"/>
                </a:lnTo>
                <a:lnTo>
                  <a:pt x="91618" y="87214"/>
                </a:lnTo>
                <a:lnTo>
                  <a:pt x="91546" y="82358"/>
                </a:lnTo>
                <a:lnTo>
                  <a:pt x="92344" y="77428"/>
                </a:lnTo>
                <a:lnTo>
                  <a:pt x="93723" y="72448"/>
                </a:lnTo>
                <a:lnTo>
                  <a:pt x="95489" y="67435"/>
                </a:lnTo>
                <a:lnTo>
                  <a:pt x="97513" y="63246"/>
                </a:lnTo>
                <a:lnTo>
                  <a:pt x="99709" y="59607"/>
                </a:lnTo>
                <a:lnTo>
                  <a:pt x="102020" y="56334"/>
                </a:lnTo>
                <a:lnTo>
                  <a:pt x="104407" y="52458"/>
                </a:lnTo>
                <a:lnTo>
                  <a:pt x="106845" y="48182"/>
                </a:lnTo>
                <a:lnTo>
                  <a:pt x="109317" y="43637"/>
                </a:lnTo>
                <a:lnTo>
                  <a:pt x="113505" y="38914"/>
                </a:lnTo>
                <a:lnTo>
                  <a:pt x="118837" y="34072"/>
                </a:lnTo>
                <a:lnTo>
                  <a:pt x="124932" y="29151"/>
                </a:lnTo>
                <a:lnTo>
                  <a:pt x="130688" y="25023"/>
                </a:lnTo>
                <a:lnTo>
                  <a:pt x="136219" y="21425"/>
                </a:lnTo>
                <a:lnTo>
                  <a:pt x="141600" y="18179"/>
                </a:lnTo>
                <a:lnTo>
                  <a:pt x="146880" y="15169"/>
                </a:lnTo>
                <a:lnTo>
                  <a:pt x="157263" y="9566"/>
                </a:lnTo>
                <a:lnTo>
                  <a:pt x="162403" y="7733"/>
                </a:lnTo>
                <a:lnTo>
                  <a:pt x="167522" y="6512"/>
                </a:lnTo>
                <a:lnTo>
                  <a:pt x="172629" y="5697"/>
                </a:lnTo>
                <a:lnTo>
                  <a:pt x="178573" y="4308"/>
                </a:lnTo>
                <a:lnTo>
                  <a:pt x="185076" y="2534"/>
                </a:lnTo>
                <a:lnTo>
                  <a:pt x="191951" y="506"/>
                </a:lnTo>
                <a:lnTo>
                  <a:pt x="198228" y="0"/>
                </a:lnTo>
                <a:lnTo>
                  <a:pt x="204106" y="509"/>
                </a:lnTo>
                <a:lnTo>
                  <a:pt x="209718" y="1696"/>
                </a:lnTo>
                <a:lnTo>
                  <a:pt x="214306" y="2486"/>
                </a:lnTo>
                <a:lnTo>
                  <a:pt x="221661" y="3365"/>
                </a:lnTo>
                <a:lnTo>
                  <a:pt x="224808" y="4446"/>
                </a:lnTo>
                <a:lnTo>
                  <a:pt x="230562" y="7905"/>
                </a:lnTo>
                <a:lnTo>
                  <a:pt x="235942" y="12264"/>
                </a:lnTo>
                <a:lnTo>
                  <a:pt x="238562" y="14612"/>
                </a:lnTo>
                <a:lnTo>
                  <a:pt x="240308" y="17024"/>
                </a:lnTo>
                <a:lnTo>
                  <a:pt x="241473" y="19479"/>
                </a:lnTo>
                <a:lnTo>
                  <a:pt x="242249" y="21962"/>
                </a:lnTo>
                <a:lnTo>
                  <a:pt x="241920" y="25311"/>
                </a:lnTo>
                <a:lnTo>
                  <a:pt x="240854" y="29236"/>
                </a:lnTo>
                <a:lnTo>
                  <a:pt x="239296" y="33547"/>
                </a:lnTo>
                <a:lnTo>
                  <a:pt x="237411" y="37267"/>
                </a:lnTo>
                <a:lnTo>
                  <a:pt x="235308" y="40594"/>
                </a:lnTo>
                <a:lnTo>
                  <a:pt x="233059" y="43659"/>
                </a:lnTo>
                <a:lnTo>
                  <a:pt x="229867" y="47395"/>
                </a:lnTo>
                <a:lnTo>
                  <a:pt x="226045" y="51580"/>
                </a:lnTo>
                <a:lnTo>
                  <a:pt x="221804" y="56063"/>
                </a:lnTo>
                <a:lnTo>
                  <a:pt x="216436" y="59898"/>
                </a:lnTo>
                <a:lnTo>
                  <a:pt x="210318" y="63301"/>
                </a:lnTo>
                <a:lnTo>
                  <a:pt x="203699" y="66417"/>
                </a:lnTo>
                <a:lnTo>
                  <a:pt x="196747" y="70187"/>
                </a:lnTo>
                <a:lnTo>
                  <a:pt x="189571" y="74394"/>
                </a:lnTo>
                <a:lnTo>
                  <a:pt x="182248" y="78892"/>
                </a:lnTo>
                <a:lnTo>
                  <a:pt x="174826" y="82738"/>
                </a:lnTo>
                <a:lnTo>
                  <a:pt x="167338" y="86148"/>
                </a:lnTo>
                <a:lnTo>
                  <a:pt x="159806" y="89268"/>
                </a:lnTo>
                <a:lnTo>
                  <a:pt x="152244" y="91348"/>
                </a:lnTo>
                <a:lnTo>
                  <a:pt x="144663" y="92735"/>
                </a:lnTo>
                <a:lnTo>
                  <a:pt x="137069" y="93659"/>
                </a:lnTo>
                <a:lnTo>
                  <a:pt x="129467" y="95122"/>
                </a:lnTo>
                <a:lnTo>
                  <a:pt x="121858" y="96944"/>
                </a:lnTo>
                <a:lnTo>
                  <a:pt x="114246" y="99005"/>
                </a:lnTo>
                <a:lnTo>
                  <a:pt x="107478" y="100380"/>
                </a:lnTo>
                <a:lnTo>
                  <a:pt x="101272" y="101296"/>
                </a:lnTo>
                <a:lnTo>
                  <a:pt x="95442" y="101907"/>
                </a:lnTo>
                <a:lnTo>
                  <a:pt x="89862" y="101467"/>
                </a:lnTo>
                <a:lnTo>
                  <a:pt x="84448" y="100327"/>
                </a:lnTo>
                <a:lnTo>
                  <a:pt x="79146" y="98721"/>
                </a:lnTo>
                <a:lnTo>
                  <a:pt x="74764" y="97650"/>
                </a:lnTo>
                <a:lnTo>
                  <a:pt x="67638" y="96460"/>
                </a:lnTo>
                <a:lnTo>
                  <a:pt x="64553" y="95296"/>
                </a:lnTo>
                <a:lnTo>
                  <a:pt x="58866" y="91745"/>
                </a:lnTo>
                <a:lnTo>
                  <a:pt x="57011" y="89613"/>
                </a:lnTo>
                <a:lnTo>
                  <a:pt x="55775" y="87344"/>
                </a:lnTo>
                <a:lnTo>
                  <a:pt x="54400" y="82566"/>
                </a:lnTo>
                <a:lnTo>
                  <a:pt x="54034" y="80107"/>
                </a:lnTo>
                <a:lnTo>
                  <a:pt x="53790" y="77621"/>
                </a:lnTo>
                <a:lnTo>
                  <a:pt x="53627" y="75117"/>
                </a:lnTo>
                <a:lnTo>
                  <a:pt x="53518" y="72600"/>
                </a:lnTo>
                <a:lnTo>
                  <a:pt x="53446" y="70076"/>
                </a:lnTo>
                <a:lnTo>
                  <a:pt x="54245" y="68394"/>
                </a:lnTo>
                <a:lnTo>
                  <a:pt x="55623" y="67272"/>
                </a:lnTo>
                <a:lnTo>
                  <a:pt x="60260" y="65178"/>
                </a:lnTo>
                <a:lnTo>
                  <a:pt x="67965" y="61426"/>
                </a:lnTo>
                <a:lnTo>
                  <a:pt x="74776" y="59194"/>
                </a:lnTo>
                <a:lnTo>
                  <a:pt x="81472" y="58202"/>
                </a:lnTo>
                <a:lnTo>
                  <a:pt x="85629" y="57937"/>
                </a:lnTo>
                <a:lnTo>
                  <a:pt x="90093" y="57761"/>
                </a:lnTo>
                <a:lnTo>
                  <a:pt x="99569" y="57565"/>
                </a:lnTo>
                <a:lnTo>
                  <a:pt x="104466" y="57513"/>
                </a:lnTo>
                <a:lnTo>
                  <a:pt x="109425" y="58325"/>
                </a:lnTo>
                <a:lnTo>
                  <a:pt x="114424" y="59713"/>
                </a:lnTo>
                <a:lnTo>
                  <a:pt x="119449" y="61484"/>
                </a:lnTo>
                <a:lnTo>
                  <a:pt x="124493" y="62666"/>
                </a:lnTo>
                <a:lnTo>
                  <a:pt x="129549" y="63453"/>
                </a:lnTo>
                <a:lnTo>
                  <a:pt x="134613" y="63978"/>
                </a:lnTo>
                <a:lnTo>
                  <a:pt x="139683" y="65175"/>
                </a:lnTo>
                <a:lnTo>
                  <a:pt x="144756" y="66819"/>
                </a:lnTo>
                <a:lnTo>
                  <a:pt x="149831" y="68762"/>
                </a:lnTo>
                <a:lnTo>
                  <a:pt x="154908" y="70904"/>
                </a:lnTo>
                <a:lnTo>
                  <a:pt x="159986" y="73179"/>
                </a:lnTo>
                <a:lnTo>
                  <a:pt x="165064" y="75542"/>
                </a:lnTo>
                <a:lnTo>
                  <a:pt x="168450" y="77964"/>
                </a:lnTo>
                <a:lnTo>
                  <a:pt x="170707" y="80426"/>
                </a:lnTo>
                <a:lnTo>
                  <a:pt x="172212" y="82913"/>
                </a:lnTo>
                <a:lnTo>
                  <a:pt x="173215" y="86265"/>
                </a:lnTo>
                <a:lnTo>
                  <a:pt x="173884" y="90192"/>
                </a:lnTo>
                <a:lnTo>
                  <a:pt x="174330" y="94504"/>
                </a:lnTo>
                <a:lnTo>
                  <a:pt x="174627" y="98226"/>
                </a:lnTo>
                <a:lnTo>
                  <a:pt x="174825" y="101553"/>
                </a:lnTo>
                <a:lnTo>
                  <a:pt x="174957" y="104618"/>
                </a:lnTo>
                <a:lnTo>
                  <a:pt x="174199" y="107508"/>
                </a:lnTo>
                <a:lnTo>
                  <a:pt x="172846" y="110281"/>
                </a:lnTo>
                <a:lnTo>
                  <a:pt x="171098" y="112977"/>
                </a:lnTo>
                <a:lnTo>
                  <a:pt x="169086" y="116467"/>
                </a:lnTo>
                <a:lnTo>
                  <a:pt x="164592" y="124861"/>
                </a:lnTo>
                <a:lnTo>
                  <a:pt x="161362" y="128623"/>
                </a:lnTo>
                <a:lnTo>
                  <a:pt x="157515" y="131979"/>
                </a:lnTo>
                <a:lnTo>
                  <a:pt x="153257" y="135062"/>
                </a:lnTo>
                <a:lnTo>
                  <a:pt x="148725" y="137964"/>
                </a:lnTo>
                <a:lnTo>
                  <a:pt x="144011" y="140745"/>
                </a:lnTo>
                <a:lnTo>
                  <a:pt x="139174" y="143446"/>
                </a:lnTo>
                <a:lnTo>
                  <a:pt x="133410" y="145247"/>
                </a:lnTo>
                <a:lnTo>
                  <a:pt x="127027" y="146447"/>
                </a:lnTo>
                <a:lnTo>
                  <a:pt x="120232" y="147248"/>
                </a:lnTo>
                <a:lnTo>
                  <a:pt x="114855" y="148628"/>
                </a:lnTo>
                <a:lnTo>
                  <a:pt x="110424" y="150395"/>
                </a:lnTo>
                <a:lnTo>
                  <a:pt x="106623" y="152419"/>
                </a:lnTo>
                <a:lnTo>
                  <a:pt x="101549" y="152922"/>
                </a:lnTo>
                <a:lnTo>
                  <a:pt x="95626" y="152411"/>
                </a:lnTo>
                <a:lnTo>
                  <a:pt x="89138" y="151223"/>
                </a:lnTo>
                <a:lnTo>
                  <a:pt x="83966" y="150432"/>
                </a:lnTo>
                <a:lnTo>
                  <a:pt x="79671" y="149904"/>
                </a:lnTo>
                <a:lnTo>
                  <a:pt x="75961" y="149552"/>
                </a:lnTo>
                <a:lnTo>
                  <a:pt x="71795" y="148471"/>
                </a:lnTo>
                <a:lnTo>
                  <a:pt x="67323" y="146903"/>
                </a:lnTo>
                <a:lnTo>
                  <a:pt x="62649" y="145012"/>
                </a:lnTo>
                <a:lnTo>
                  <a:pt x="55198" y="140652"/>
                </a:lnTo>
                <a:lnTo>
                  <a:pt x="52026" y="138304"/>
                </a:lnTo>
                <a:lnTo>
                  <a:pt x="49911" y="135892"/>
                </a:lnTo>
                <a:lnTo>
                  <a:pt x="48501" y="133437"/>
                </a:lnTo>
                <a:lnTo>
                  <a:pt x="47561" y="130954"/>
                </a:lnTo>
                <a:lnTo>
                  <a:pt x="46934" y="128452"/>
                </a:lnTo>
                <a:lnTo>
                  <a:pt x="46517" y="125938"/>
                </a:lnTo>
                <a:lnTo>
                  <a:pt x="46238" y="123414"/>
                </a:lnTo>
                <a:lnTo>
                  <a:pt x="46899" y="120886"/>
                </a:lnTo>
                <a:lnTo>
                  <a:pt x="48187" y="118353"/>
                </a:lnTo>
                <a:lnTo>
                  <a:pt x="49891" y="115818"/>
                </a:lnTo>
                <a:lnTo>
                  <a:pt x="51028" y="113282"/>
                </a:lnTo>
                <a:lnTo>
                  <a:pt x="51786" y="110744"/>
                </a:lnTo>
                <a:lnTo>
                  <a:pt x="52291" y="108205"/>
                </a:lnTo>
                <a:lnTo>
                  <a:pt x="54321" y="105666"/>
                </a:lnTo>
                <a:lnTo>
                  <a:pt x="57368" y="103127"/>
                </a:lnTo>
                <a:lnTo>
                  <a:pt x="61092" y="100587"/>
                </a:lnTo>
                <a:lnTo>
                  <a:pt x="65269" y="98048"/>
                </a:lnTo>
                <a:lnTo>
                  <a:pt x="69746" y="95508"/>
                </a:lnTo>
                <a:lnTo>
                  <a:pt x="74425" y="92968"/>
                </a:lnTo>
                <a:lnTo>
                  <a:pt x="79237" y="91275"/>
                </a:lnTo>
                <a:lnTo>
                  <a:pt x="84138" y="90146"/>
                </a:lnTo>
                <a:lnTo>
                  <a:pt x="89099" y="89393"/>
                </a:lnTo>
                <a:lnTo>
                  <a:pt x="94100" y="88892"/>
                </a:lnTo>
                <a:lnTo>
                  <a:pt x="99127" y="88557"/>
                </a:lnTo>
                <a:lnTo>
                  <a:pt x="104172" y="88334"/>
                </a:lnTo>
                <a:lnTo>
                  <a:pt x="114293" y="88086"/>
                </a:lnTo>
                <a:lnTo>
                  <a:pt x="167578" y="87892"/>
                </a:lnTo>
                <a:lnTo>
                  <a:pt x="171819" y="88737"/>
                </a:lnTo>
                <a:lnTo>
                  <a:pt x="176340" y="90147"/>
                </a:lnTo>
                <a:lnTo>
                  <a:pt x="181047" y="91934"/>
                </a:lnTo>
                <a:lnTo>
                  <a:pt x="188535" y="93920"/>
                </a:lnTo>
                <a:lnTo>
                  <a:pt x="191717" y="94449"/>
                </a:lnTo>
                <a:lnTo>
                  <a:pt x="197511" y="97295"/>
                </a:lnTo>
                <a:lnTo>
                  <a:pt x="200241" y="99240"/>
                </a:lnTo>
                <a:lnTo>
                  <a:pt x="202061" y="101382"/>
                </a:lnTo>
                <a:lnTo>
                  <a:pt x="203274" y="103658"/>
                </a:lnTo>
                <a:lnTo>
                  <a:pt x="204083" y="106021"/>
                </a:lnTo>
                <a:lnTo>
                  <a:pt x="203776" y="107597"/>
                </a:lnTo>
                <a:lnTo>
                  <a:pt x="202725" y="108647"/>
                </a:lnTo>
                <a:lnTo>
                  <a:pt x="201177" y="109347"/>
                </a:lnTo>
                <a:lnTo>
                  <a:pt x="197199" y="112383"/>
                </a:lnTo>
                <a:lnTo>
                  <a:pt x="191763" y="116555"/>
                </a:lnTo>
                <a:lnTo>
                  <a:pt x="187942" y="118853"/>
                </a:lnTo>
                <a:lnTo>
                  <a:pt x="183702" y="121231"/>
                </a:lnTo>
                <a:lnTo>
                  <a:pt x="179182" y="122817"/>
                </a:lnTo>
                <a:lnTo>
                  <a:pt x="174475" y="123874"/>
                </a:lnTo>
                <a:lnTo>
                  <a:pt x="169644" y="124579"/>
                </a:lnTo>
                <a:lnTo>
                  <a:pt x="164730" y="125895"/>
                </a:lnTo>
                <a:lnTo>
                  <a:pt x="159760" y="127619"/>
                </a:lnTo>
                <a:lnTo>
                  <a:pt x="154754" y="129616"/>
                </a:lnTo>
                <a:lnTo>
                  <a:pt x="149723" y="130947"/>
                </a:lnTo>
                <a:lnTo>
                  <a:pt x="144676" y="131834"/>
                </a:lnTo>
                <a:lnTo>
                  <a:pt x="139618" y="132425"/>
                </a:lnTo>
                <a:lnTo>
                  <a:pt x="133706" y="132820"/>
                </a:lnTo>
                <a:lnTo>
                  <a:pt x="127224" y="133082"/>
                </a:lnTo>
                <a:lnTo>
                  <a:pt x="108224" y="133453"/>
                </a:lnTo>
                <a:lnTo>
                  <a:pt x="90679" y="133577"/>
                </a:lnTo>
                <a:lnTo>
                  <a:pt x="86686" y="132741"/>
                </a:lnTo>
                <a:lnTo>
                  <a:pt x="82331" y="131337"/>
                </a:lnTo>
                <a:lnTo>
                  <a:pt x="77735" y="129554"/>
                </a:lnTo>
                <a:lnTo>
                  <a:pt x="74670" y="127519"/>
                </a:lnTo>
                <a:lnTo>
                  <a:pt x="72627" y="125315"/>
                </a:lnTo>
                <a:lnTo>
                  <a:pt x="69511" y="120609"/>
                </a:lnTo>
                <a:lnTo>
                  <a:pt x="67494" y="118169"/>
                </a:lnTo>
                <a:lnTo>
                  <a:pt x="65303" y="115695"/>
                </a:lnTo>
                <a:lnTo>
                  <a:pt x="64689" y="113199"/>
                </a:lnTo>
                <a:lnTo>
                  <a:pt x="65127" y="110689"/>
                </a:lnTo>
                <a:lnTo>
                  <a:pt x="66265" y="108169"/>
                </a:lnTo>
                <a:lnTo>
                  <a:pt x="67024" y="104795"/>
                </a:lnTo>
                <a:lnTo>
                  <a:pt x="67529" y="100853"/>
                </a:lnTo>
                <a:lnTo>
                  <a:pt x="67867" y="96531"/>
                </a:lnTo>
                <a:lnTo>
                  <a:pt x="68938" y="93650"/>
                </a:lnTo>
                <a:lnTo>
                  <a:pt x="70499" y="91730"/>
                </a:lnTo>
                <a:lnTo>
                  <a:pt x="75338" y="88749"/>
                </a:lnTo>
                <a:lnTo>
                  <a:pt x="83133" y="84602"/>
                </a:lnTo>
                <a:lnTo>
                  <a:pt x="97042" y="77507"/>
                </a:lnTo>
                <a:lnTo>
                  <a:pt x="101935" y="75887"/>
                </a:lnTo>
                <a:lnTo>
                  <a:pt x="106890" y="74808"/>
                </a:lnTo>
                <a:lnTo>
                  <a:pt x="111887" y="74088"/>
                </a:lnTo>
                <a:lnTo>
                  <a:pt x="116912" y="73608"/>
                </a:lnTo>
                <a:lnTo>
                  <a:pt x="121955" y="73288"/>
                </a:lnTo>
                <a:lnTo>
                  <a:pt x="127011" y="73074"/>
                </a:lnTo>
                <a:lnTo>
                  <a:pt x="132921" y="73779"/>
                </a:lnTo>
                <a:lnTo>
                  <a:pt x="139401" y="75096"/>
                </a:lnTo>
                <a:lnTo>
                  <a:pt x="146261" y="76820"/>
                </a:lnTo>
                <a:lnTo>
                  <a:pt x="152528" y="77969"/>
                </a:lnTo>
                <a:lnTo>
                  <a:pt x="158399" y="78735"/>
                </a:lnTo>
                <a:lnTo>
                  <a:pt x="164007" y="79246"/>
                </a:lnTo>
                <a:lnTo>
                  <a:pt x="169438" y="80434"/>
                </a:lnTo>
                <a:lnTo>
                  <a:pt x="174752" y="82072"/>
                </a:lnTo>
                <a:lnTo>
                  <a:pt x="179989" y="84010"/>
                </a:lnTo>
                <a:lnTo>
                  <a:pt x="183480" y="86150"/>
                </a:lnTo>
                <a:lnTo>
                  <a:pt x="185807" y="88422"/>
                </a:lnTo>
                <a:lnTo>
                  <a:pt x="187358" y="90784"/>
                </a:lnTo>
                <a:lnTo>
                  <a:pt x="189239" y="93206"/>
                </a:lnTo>
                <a:lnTo>
                  <a:pt x="191340" y="95667"/>
                </a:lnTo>
                <a:lnTo>
                  <a:pt x="193587" y="98154"/>
                </a:lnTo>
                <a:lnTo>
                  <a:pt x="195085" y="100659"/>
                </a:lnTo>
                <a:lnTo>
                  <a:pt x="196084" y="103175"/>
                </a:lnTo>
                <a:lnTo>
                  <a:pt x="196750" y="105699"/>
                </a:lnTo>
                <a:lnTo>
                  <a:pt x="197194" y="108229"/>
                </a:lnTo>
                <a:lnTo>
                  <a:pt x="197490" y="110762"/>
                </a:lnTo>
                <a:lnTo>
                  <a:pt x="197687" y="113297"/>
                </a:lnTo>
                <a:lnTo>
                  <a:pt x="196972" y="115834"/>
                </a:lnTo>
                <a:lnTo>
                  <a:pt x="195648" y="118372"/>
                </a:lnTo>
                <a:lnTo>
                  <a:pt x="193919" y="120911"/>
                </a:lnTo>
                <a:lnTo>
                  <a:pt x="191073" y="123450"/>
                </a:lnTo>
                <a:lnTo>
                  <a:pt x="187483" y="125989"/>
                </a:lnTo>
                <a:lnTo>
                  <a:pt x="179824" y="130222"/>
                </a:lnTo>
                <a:lnTo>
                  <a:pt x="173598" y="132103"/>
                </a:lnTo>
                <a:lnTo>
                  <a:pt x="168009" y="132939"/>
                </a:lnTo>
                <a:lnTo>
                  <a:pt x="165333" y="133162"/>
                </a:lnTo>
                <a:lnTo>
                  <a:pt x="162702" y="134158"/>
                </a:lnTo>
                <a:lnTo>
                  <a:pt x="157522" y="137521"/>
                </a:lnTo>
                <a:lnTo>
                  <a:pt x="154108" y="137910"/>
                </a:lnTo>
                <a:lnTo>
                  <a:pt x="150139" y="137323"/>
                </a:lnTo>
                <a:lnTo>
                  <a:pt x="145800" y="136085"/>
                </a:lnTo>
                <a:lnTo>
                  <a:pt x="138721" y="134709"/>
                </a:lnTo>
                <a:lnTo>
                  <a:pt x="135648" y="134342"/>
                </a:lnTo>
                <a:lnTo>
                  <a:pt x="132752" y="133251"/>
                </a:lnTo>
                <a:lnTo>
                  <a:pt x="127277" y="129780"/>
                </a:lnTo>
                <a:lnTo>
                  <a:pt x="122022" y="127674"/>
                </a:lnTo>
                <a:lnTo>
                  <a:pt x="119435" y="127112"/>
                </a:lnTo>
                <a:lnTo>
                  <a:pt x="114303" y="124230"/>
                </a:lnTo>
                <a:lnTo>
                  <a:pt x="111749" y="122276"/>
                </a:lnTo>
                <a:lnTo>
                  <a:pt x="110046" y="120127"/>
                </a:lnTo>
                <a:lnTo>
                  <a:pt x="108911" y="117847"/>
                </a:lnTo>
                <a:lnTo>
                  <a:pt x="108155" y="115481"/>
                </a:lnTo>
                <a:lnTo>
                  <a:pt x="107650" y="113057"/>
                </a:lnTo>
                <a:lnTo>
                  <a:pt x="107314" y="110594"/>
                </a:lnTo>
                <a:lnTo>
                  <a:pt x="107090" y="108105"/>
                </a:lnTo>
                <a:lnTo>
                  <a:pt x="106940" y="105599"/>
                </a:lnTo>
                <a:lnTo>
                  <a:pt x="106681" y="97004"/>
                </a:lnTo>
                <a:lnTo>
                  <a:pt x="106653" y="91906"/>
                </a:lnTo>
                <a:lnTo>
                  <a:pt x="107496" y="90567"/>
                </a:lnTo>
                <a:lnTo>
                  <a:pt x="108904" y="89674"/>
                </a:lnTo>
                <a:lnTo>
                  <a:pt x="112727" y="88682"/>
                </a:lnTo>
                <a:lnTo>
                  <a:pt x="120509" y="87993"/>
                </a:lnTo>
                <a:lnTo>
                  <a:pt x="123529" y="90192"/>
                </a:lnTo>
                <a:lnTo>
                  <a:pt x="125520" y="91964"/>
                </a:lnTo>
                <a:lnTo>
                  <a:pt x="127694" y="93146"/>
                </a:lnTo>
                <a:lnTo>
                  <a:pt x="135008" y="95041"/>
                </a:lnTo>
                <a:lnTo>
                  <a:pt x="135713" y="95197"/>
                </a:lnTo>
                <a:lnTo>
                  <a:pt x="140749" y="99461"/>
                </a:lnTo>
                <a:lnTo>
                  <a:pt x="143558" y="102042"/>
                </a:lnTo>
                <a:lnTo>
                  <a:pt x="146473" y="102645"/>
                </a:lnTo>
                <a:lnTo>
                  <a:pt x="148436" y="102806"/>
                </a:lnTo>
                <a:lnTo>
                  <a:pt x="149744" y="102067"/>
                </a:lnTo>
                <a:lnTo>
                  <a:pt x="150617" y="100727"/>
                </a:lnTo>
                <a:lnTo>
                  <a:pt x="152361" y="95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6" name="SMARTInkAnnotation362"/>
          <p:cNvSpPr/>
          <p:nvPr/>
        </p:nvSpPr>
        <p:spPr>
          <a:xfrm>
            <a:off x="-578022" y="1691741"/>
            <a:ext cx="120693" cy="190400"/>
          </a:xfrm>
          <a:custGeom>
            <a:avLst/>
            <a:gdLst/>
            <a:ahLst/>
            <a:cxnLst/>
            <a:rect l="0" t="0" r="0" b="0"/>
            <a:pathLst>
              <a:path w="120693" h="190400">
                <a:moveTo>
                  <a:pt x="44622" y="15139"/>
                </a:moveTo>
                <a:lnTo>
                  <a:pt x="51183" y="8578"/>
                </a:lnTo>
                <a:lnTo>
                  <a:pt x="51772" y="5732"/>
                </a:lnTo>
                <a:lnTo>
                  <a:pt x="52234" y="0"/>
                </a:lnTo>
                <a:lnTo>
                  <a:pt x="52242" y="10514"/>
                </a:lnTo>
                <a:lnTo>
                  <a:pt x="51395" y="12902"/>
                </a:lnTo>
                <a:lnTo>
                  <a:pt x="48197" y="17814"/>
                </a:lnTo>
                <a:lnTo>
                  <a:pt x="46211" y="22819"/>
                </a:lnTo>
                <a:lnTo>
                  <a:pt x="45328" y="28713"/>
                </a:lnTo>
                <a:lnTo>
                  <a:pt x="45093" y="32655"/>
                </a:lnTo>
                <a:lnTo>
                  <a:pt x="44936" y="36976"/>
                </a:lnTo>
                <a:lnTo>
                  <a:pt x="43138" y="40704"/>
                </a:lnTo>
                <a:lnTo>
                  <a:pt x="40246" y="44036"/>
                </a:lnTo>
                <a:lnTo>
                  <a:pt x="36625" y="47103"/>
                </a:lnTo>
                <a:lnTo>
                  <a:pt x="34211" y="50842"/>
                </a:lnTo>
                <a:lnTo>
                  <a:pt x="32601" y="55028"/>
                </a:lnTo>
                <a:lnTo>
                  <a:pt x="31528" y="59512"/>
                </a:lnTo>
                <a:lnTo>
                  <a:pt x="29966" y="64194"/>
                </a:lnTo>
                <a:lnTo>
                  <a:pt x="28078" y="69009"/>
                </a:lnTo>
                <a:lnTo>
                  <a:pt x="25973" y="73912"/>
                </a:lnTo>
                <a:lnTo>
                  <a:pt x="21376" y="83876"/>
                </a:lnTo>
                <a:lnTo>
                  <a:pt x="18965" y="88904"/>
                </a:lnTo>
                <a:lnTo>
                  <a:pt x="16510" y="93102"/>
                </a:lnTo>
                <a:lnTo>
                  <a:pt x="14028" y="96748"/>
                </a:lnTo>
                <a:lnTo>
                  <a:pt x="11526" y="100025"/>
                </a:lnTo>
                <a:lnTo>
                  <a:pt x="9858" y="103903"/>
                </a:lnTo>
                <a:lnTo>
                  <a:pt x="8746" y="108182"/>
                </a:lnTo>
                <a:lnTo>
                  <a:pt x="8005" y="112728"/>
                </a:lnTo>
                <a:lnTo>
                  <a:pt x="7511" y="116605"/>
                </a:lnTo>
                <a:lnTo>
                  <a:pt x="7181" y="120036"/>
                </a:lnTo>
                <a:lnTo>
                  <a:pt x="6962" y="123171"/>
                </a:lnTo>
                <a:lnTo>
                  <a:pt x="5968" y="126107"/>
                </a:lnTo>
                <a:lnTo>
                  <a:pt x="2607" y="131627"/>
                </a:lnTo>
                <a:lnTo>
                  <a:pt x="549" y="136903"/>
                </a:lnTo>
                <a:lnTo>
                  <a:pt x="0" y="139495"/>
                </a:lnTo>
                <a:lnTo>
                  <a:pt x="481" y="142070"/>
                </a:lnTo>
                <a:lnTo>
                  <a:pt x="3273" y="147188"/>
                </a:lnTo>
                <a:lnTo>
                  <a:pt x="5559" y="150785"/>
                </a:lnTo>
                <a:lnTo>
                  <a:pt x="6094" y="153884"/>
                </a:lnTo>
                <a:lnTo>
                  <a:pt x="6237" y="155896"/>
                </a:lnTo>
                <a:lnTo>
                  <a:pt x="7179" y="157237"/>
                </a:lnTo>
                <a:lnTo>
                  <a:pt x="8653" y="158131"/>
                </a:lnTo>
                <a:lnTo>
                  <a:pt x="13058" y="159566"/>
                </a:lnTo>
                <a:lnTo>
                  <a:pt x="15918" y="159762"/>
                </a:lnTo>
                <a:lnTo>
                  <a:pt x="20012" y="159849"/>
                </a:lnTo>
                <a:lnTo>
                  <a:pt x="62312" y="159919"/>
                </a:lnTo>
                <a:lnTo>
                  <a:pt x="64882" y="159072"/>
                </a:lnTo>
                <a:lnTo>
                  <a:pt x="67442" y="157661"/>
                </a:lnTo>
                <a:lnTo>
                  <a:pt x="69995" y="155874"/>
                </a:lnTo>
                <a:lnTo>
                  <a:pt x="72544" y="154682"/>
                </a:lnTo>
                <a:lnTo>
                  <a:pt x="75090" y="153888"/>
                </a:lnTo>
                <a:lnTo>
                  <a:pt x="77634" y="153358"/>
                </a:lnTo>
                <a:lnTo>
                  <a:pt x="81024" y="153005"/>
                </a:lnTo>
                <a:lnTo>
                  <a:pt x="84977" y="152770"/>
                </a:lnTo>
                <a:lnTo>
                  <a:pt x="89305" y="152613"/>
                </a:lnTo>
                <a:lnTo>
                  <a:pt x="92191" y="151662"/>
                </a:lnTo>
                <a:lnTo>
                  <a:pt x="94115" y="150181"/>
                </a:lnTo>
                <a:lnTo>
                  <a:pt x="95397" y="148347"/>
                </a:lnTo>
                <a:lnTo>
                  <a:pt x="97099" y="147124"/>
                </a:lnTo>
                <a:lnTo>
                  <a:pt x="99080" y="146309"/>
                </a:lnTo>
                <a:lnTo>
                  <a:pt x="101247" y="145766"/>
                </a:lnTo>
                <a:lnTo>
                  <a:pt x="103539" y="145404"/>
                </a:lnTo>
                <a:lnTo>
                  <a:pt x="105913" y="145162"/>
                </a:lnTo>
                <a:lnTo>
                  <a:pt x="108343" y="145001"/>
                </a:lnTo>
                <a:lnTo>
                  <a:pt x="110810" y="144047"/>
                </a:lnTo>
                <a:lnTo>
                  <a:pt x="113300" y="142564"/>
                </a:lnTo>
                <a:lnTo>
                  <a:pt x="119337" y="138147"/>
                </a:lnTo>
                <a:lnTo>
                  <a:pt x="119832" y="136937"/>
                </a:lnTo>
                <a:lnTo>
                  <a:pt x="120627" y="131171"/>
                </a:lnTo>
                <a:lnTo>
                  <a:pt x="120692" y="130594"/>
                </a:lnTo>
                <a:lnTo>
                  <a:pt x="118507" y="127694"/>
                </a:lnTo>
                <a:lnTo>
                  <a:pt x="116739" y="125736"/>
                </a:lnTo>
                <a:lnTo>
                  <a:pt x="115560" y="123584"/>
                </a:lnTo>
                <a:lnTo>
                  <a:pt x="114250" y="118935"/>
                </a:lnTo>
                <a:lnTo>
                  <a:pt x="113513" y="115602"/>
                </a:lnTo>
                <a:lnTo>
                  <a:pt x="112563" y="115135"/>
                </a:lnTo>
                <a:lnTo>
                  <a:pt x="109249" y="114615"/>
                </a:lnTo>
                <a:lnTo>
                  <a:pt x="107180" y="113630"/>
                </a:lnTo>
                <a:lnTo>
                  <a:pt x="104954" y="112126"/>
                </a:lnTo>
                <a:lnTo>
                  <a:pt x="102624" y="110277"/>
                </a:lnTo>
                <a:lnTo>
                  <a:pt x="101070" y="108198"/>
                </a:lnTo>
                <a:lnTo>
                  <a:pt x="99344" y="103630"/>
                </a:lnTo>
                <a:lnTo>
                  <a:pt x="98372" y="100343"/>
                </a:lnTo>
                <a:lnTo>
                  <a:pt x="97388" y="99882"/>
                </a:lnTo>
                <a:lnTo>
                  <a:pt x="94038" y="99369"/>
                </a:lnTo>
                <a:lnTo>
                  <a:pt x="91437" y="99081"/>
                </a:lnTo>
                <a:lnTo>
                  <a:pt x="88571" y="96755"/>
                </a:lnTo>
                <a:lnTo>
                  <a:pt x="82824" y="91433"/>
                </a:lnTo>
                <a:lnTo>
                  <a:pt x="82752" y="95412"/>
                </a:lnTo>
                <a:lnTo>
                  <a:pt x="83589" y="97441"/>
                </a:lnTo>
                <a:lnTo>
                  <a:pt x="86776" y="101953"/>
                </a:lnTo>
                <a:lnTo>
                  <a:pt x="87118" y="104342"/>
                </a:lnTo>
                <a:lnTo>
                  <a:pt x="86500" y="106781"/>
                </a:lnTo>
                <a:lnTo>
                  <a:pt x="85240" y="109254"/>
                </a:lnTo>
                <a:lnTo>
                  <a:pt x="85248" y="111749"/>
                </a:lnTo>
                <a:lnTo>
                  <a:pt x="86099" y="114259"/>
                </a:lnTo>
                <a:lnTo>
                  <a:pt x="87514" y="116779"/>
                </a:lnTo>
                <a:lnTo>
                  <a:pt x="89085" y="121837"/>
                </a:lnTo>
                <a:lnTo>
                  <a:pt x="89784" y="127754"/>
                </a:lnTo>
                <a:lnTo>
                  <a:pt x="89970" y="131702"/>
                </a:lnTo>
                <a:lnTo>
                  <a:pt x="90232" y="143092"/>
                </a:lnTo>
                <a:lnTo>
                  <a:pt x="90342" y="19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7" name="SMARTInkAnnotation363"/>
          <p:cNvSpPr/>
          <p:nvPr/>
        </p:nvSpPr>
        <p:spPr>
          <a:xfrm>
            <a:off x="-411480" y="1722213"/>
            <a:ext cx="83375" cy="148845"/>
          </a:xfrm>
          <a:custGeom>
            <a:avLst/>
            <a:gdLst/>
            <a:ahLst/>
            <a:cxnLst/>
            <a:rect l="0" t="0" r="0" b="0"/>
            <a:pathLst>
              <a:path w="83375" h="148845">
                <a:moveTo>
                  <a:pt x="0" y="7527"/>
                </a:moveTo>
                <a:lnTo>
                  <a:pt x="0" y="966"/>
                </a:lnTo>
                <a:lnTo>
                  <a:pt x="847" y="613"/>
                </a:lnTo>
                <a:lnTo>
                  <a:pt x="2258" y="378"/>
                </a:lnTo>
                <a:lnTo>
                  <a:pt x="6561" y="0"/>
                </a:lnTo>
                <a:lnTo>
                  <a:pt x="6914" y="816"/>
                </a:lnTo>
                <a:lnTo>
                  <a:pt x="7306" y="3980"/>
                </a:lnTo>
                <a:lnTo>
                  <a:pt x="7481" y="8208"/>
                </a:lnTo>
                <a:lnTo>
                  <a:pt x="7602" y="15080"/>
                </a:lnTo>
                <a:lnTo>
                  <a:pt x="7619" y="33023"/>
                </a:lnTo>
                <a:lnTo>
                  <a:pt x="8466" y="36378"/>
                </a:lnTo>
                <a:lnTo>
                  <a:pt x="9878" y="40308"/>
                </a:lnTo>
                <a:lnTo>
                  <a:pt x="11665" y="44621"/>
                </a:lnTo>
                <a:lnTo>
                  <a:pt x="12857" y="48343"/>
                </a:lnTo>
                <a:lnTo>
                  <a:pt x="13651" y="51671"/>
                </a:lnTo>
                <a:lnTo>
                  <a:pt x="14181" y="54736"/>
                </a:lnTo>
                <a:lnTo>
                  <a:pt x="14534" y="57627"/>
                </a:lnTo>
                <a:lnTo>
                  <a:pt x="14769" y="60400"/>
                </a:lnTo>
                <a:lnTo>
                  <a:pt x="14926" y="63096"/>
                </a:lnTo>
                <a:lnTo>
                  <a:pt x="15878" y="65739"/>
                </a:lnTo>
                <a:lnTo>
                  <a:pt x="17359" y="68349"/>
                </a:lnTo>
                <a:lnTo>
                  <a:pt x="19192" y="70935"/>
                </a:lnTo>
                <a:lnTo>
                  <a:pt x="21262" y="73506"/>
                </a:lnTo>
                <a:lnTo>
                  <a:pt x="23488" y="76066"/>
                </a:lnTo>
                <a:lnTo>
                  <a:pt x="25819" y="78620"/>
                </a:lnTo>
                <a:lnTo>
                  <a:pt x="30666" y="83715"/>
                </a:lnTo>
                <a:lnTo>
                  <a:pt x="40677" y="93885"/>
                </a:lnTo>
                <a:lnTo>
                  <a:pt x="43205" y="95579"/>
                </a:lnTo>
                <a:lnTo>
                  <a:pt x="45736" y="96708"/>
                </a:lnTo>
                <a:lnTo>
                  <a:pt x="48271" y="97461"/>
                </a:lnTo>
                <a:lnTo>
                  <a:pt x="50807" y="98810"/>
                </a:lnTo>
                <a:lnTo>
                  <a:pt x="53345" y="100556"/>
                </a:lnTo>
                <a:lnTo>
                  <a:pt x="55883" y="102566"/>
                </a:lnTo>
                <a:lnTo>
                  <a:pt x="58422" y="103907"/>
                </a:lnTo>
                <a:lnTo>
                  <a:pt x="60962" y="104800"/>
                </a:lnTo>
                <a:lnTo>
                  <a:pt x="63501" y="105396"/>
                </a:lnTo>
                <a:lnTo>
                  <a:pt x="66041" y="106640"/>
                </a:lnTo>
                <a:lnTo>
                  <a:pt x="68580" y="108315"/>
                </a:lnTo>
                <a:lnTo>
                  <a:pt x="71120" y="110279"/>
                </a:lnTo>
                <a:lnTo>
                  <a:pt x="73660" y="111589"/>
                </a:lnTo>
                <a:lnTo>
                  <a:pt x="76200" y="112461"/>
                </a:lnTo>
                <a:lnTo>
                  <a:pt x="78740" y="113043"/>
                </a:lnTo>
                <a:lnTo>
                  <a:pt x="80433" y="114278"/>
                </a:lnTo>
                <a:lnTo>
                  <a:pt x="81562" y="115948"/>
                </a:lnTo>
                <a:lnTo>
                  <a:pt x="83374" y="120666"/>
                </a:lnTo>
                <a:lnTo>
                  <a:pt x="82676" y="121900"/>
                </a:lnTo>
                <a:lnTo>
                  <a:pt x="81364" y="123569"/>
                </a:lnTo>
                <a:lnTo>
                  <a:pt x="79643" y="125528"/>
                </a:lnTo>
                <a:lnTo>
                  <a:pt x="78495" y="127681"/>
                </a:lnTo>
                <a:lnTo>
                  <a:pt x="77220" y="132331"/>
                </a:lnTo>
                <a:lnTo>
                  <a:pt x="76033" y="133910"/>
                </a:lnTo>
                <a:lnTo>
                  <a:pt x="74396" y="134962"/>
                </a:lnTo>
                <a:lnTo>
                  <a:pt x="72457" y="135664"/>
                </a:lnTo>
                <a:lnTo>
                  <a:pt x="70318" y="136978"/>
                </a:lnTo>
                <a:lnTo>
                  <a:pt x="68045" y="138701"/>
                </a:lnTo>
                <a:lnTo>
                  <a:pt x="65684" y="140696"/>
                </a:lnTo>
                <a:lnTo>
                  <a:pt x="63262" y="142027"/>
                </a:lnTo>
                <a:lnTo>
                  <a:pt x="60802" y="142913"/>
                </a:lnTo>
                <a:lnTo>
                  <a:pt x="58314" y="143505"/>
                </a:lnTo>
                <a:lnTo>
                  <a:pt x="54963" y="144746"/>
                </a:lnTo>
                <a:lnTo>
                  <a:pt x="51035" y="146419"/>
                </a:lnTo>
                <a:lnTo>
                  <a:pt x="46724" y="148382"/>
                </a:lnTo>
                <a:lnTo>
                  <a:pt x="43003" y="148844"/>
                </a:lnTo>
                <a:lnTo>
                  <a:pt x="39675" y="148305"/>
                </a:lnTo>
                <a:lnTo>
                  <a:pt x="32296" y="145402"/>
                </a:lnTo>
                <a:lnTo>
                  <a:pt x="29998" y="145164"/>
                </a:lnTo>
                <a:lnTo>
                  <a:pt x="26772" y="145005"/>
                </a:lnTo>
                <a:lnTo>
                  <a:pt x="22928" y="144899"/>
                </a:lnTo>
                <a:lnTo>
                  <a:pt x="19519" y="143982"/>
                </a:lnTo>
                <a:lnTo>
                  <a:pt x="16399" y="142524"/>
                </a:lnTo>
                <a:lnTo>
                  <a:pt x="13473" y="140705"/>
                </a:lnTo>
                <a:lnTo>
                  <a:pt x="10675" y="138646"/>
                </a:lnTo>
                <a:lnTo>
                  <a:pt x="7964" y="136426"/>
                </a:lnTo>
                <a:lnTo>
                  <a:pt x="0" y="1294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8" name="SMARTInkAnnotation364"/>
          <p:cNvSpPr/>
          <p:nvPr/>
        </p:nvSpPr>
        <p:spPr>
          <a:xfrm>
            <a:off x="-396240" y="1699260"/>
            <a:ext cx="114301" cy="15213"/>
          </a:xfrm>
          <a:custGeom>
            <a:avLst/>
            <a:gdLst/>
            <a:ahLst/>
            <a:cxnLst/>
            <a:rect l="0" t="0" r="0" b="0"/>
            <a:pathLst>
              <a:path w="114301" h="15213">
                <a:moveTo>
                  <a:pt x="0" y="7620"/>
                </a:moveTo>
                <a:lnTo>
                  <a:pt x="8090" y="11665"/>
                </a:lnTo>
                <a:lnTo>
                  <a:pt x="11320" y="12857"/>
                </a:lnTo>
                <a:lnTo>
                  <a:pt x="14320" y="13651"/>
                </a:lnTo>
                <a:lnTo>
                  <a:pt x="17167" y="14181"/>
                </a:lnTo>
                <a:lnTo>
                  <a:pt x="19911" y="14534"/>
                </a:lnTo>
                <a:lnTo>
                  <a:pt x="22588" y="14769"/>
                </a:lnTo>
                <a:lnTo>
                  <a:pt x="25218" y="14926"/>
                </a:lnTo>
                <a:lnTo>
                  <a:pt x="30399" y="15100"/>
                </a:lnTo>
                <a:lnTo>
                  <a:pt x="40624" y="15212"/>
                </a:lnTo>
                <a:lnTo>
                  <a:pt x="43169" y="14375"/>
                </a:lnTo>
                <a:lnTo>
                  <a:pt x="45713" y="12970"/>
                </a:lnTo>
                <a:lnTo>
                  <a:pt x="48255" y="11187"/>
                </a:lnTo>
                <a:lnTo>
                  <a:pt x="51644" y="9998"/>
                </a:lnTo>
                <a:lnTo>
                  <a:pt x="55596" y="9205"/>
                </a:lnTo>
                <a:lnTo>
                  <a:pt x="59924" y="8677"/>
                </a:lnTo>
                <a:lnTo>
                  <a:pt x="64503" y="8325"/>
                </a:lnTo>
                <a:lnTo>
                  <a:pt x="69248" y="8090"/>
                </a:lnTo>
                <a:lnTo>
                  <a:pt x="79037" y="7829"/>
                </a:lnTo>
                <a:lnTo>
                  <a:pt x="89032" y="7713"/>
                </a:lnTo>
                <a:lnTo>
                  <a:pt x="94068" y="6835"/>
                </a:lnTo>
                <a:lnTo>
                  <a:pt x="99119" y="5403"/>
                </a:lnTo>
                <a:lnTo>
                  <a:pt x="1143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39" name="SMARTInkAnnotation365"/>
          <p:cNvSpPr/>
          <p:nvPr/>
        </p:nvSpPr>
        <p:spPr>
          <a:xfrm>
            <a:off x="5319076" y="975704"/>
            <a:ext cx="228285" cy="340561"/>
          </a:xfrm>
          <a:custGeom>
            <a:avLst/>
            <a:gdLst/>
            <a:ahLst/>
            <a:cxnLst/>
            <a:rect l="0" t="0" r="0" b="0"/>
            <a:pathLst>
              <a:path w="228285" h="340561">
                <a:moveTo>
                  <a:pt x="30164" y="22516"/>
                </a:moveTo>
                <a:lnTo>
                  <a:pt x="30164" y="15955"/>
                </a:lnTo>
                <a:lnTo>
                  <a:pt x="23603" y="8428"/>
                </a:lnTo>
                <a:lnTo>
                  <a:pt x="23015" y="5530"/>
                </a:lnTo>
                <a:lnTo>
                  <a:pt x="22572" y="0"/>
                </a:lnTo>
                <a:lnTo>
                  <a:pt x="22544" y="95223"/>
                </a:lnTo>
                <a:lnTo>
                  <a:pt x="21698" y="105701"/>
                </a:lnTo>
                <a:lnTo>
                  <a:pt x="20287" y="116919"/>
                </a:lnTo>
                <a:lnTo>
                  <a:pt x="18499" y="128632"/>
                </a:lnTo>
                <a:lnTo>
                  <a:pt x="17307" y="140673"/>
                </a:lnTo>
                <a:lnTo>
                  <a:pt x="16513" y="152934"/>
                </a:lnTo>
                <a:lnTo>
                  <a:pt x="15630" y="177000"/>
                </a:lnTo>
                <a:lnTo>
                  <a:pt x="15238" y="198984"/>
                </a:lnTo>
                <a:lnTo>
                  <a:pt x="14287" y="210435"/>
                </a:lnTo>
                <a:lnTo>
                  <a:pt x="12806" y="222302"/>
                </a:lnTo>
                <a:lnTo>
                  <a:pt x="10972" y="234447"/>
                </a:lnTo>
                <a:lnTo>
                  <a:pt x="9749" y="245083"/>
                </a:lnTo>
                <a:lnTo>
                  <a:pt x="8934" y="254714"/>
                </a:lnTo>
                <a:lnTo>
                  <a:pt x="8391" y="263675"/>
                </a:lnTo>
                <a:lnTo>
                  <a:pt x="7786" y="280404"/>
                </a:lnTo>
                <a:lnTo>
                  <a:pt x="7399" y="307795"/>
                </a:lnTo>
                <a:lnTo>
                  <a:pt x="6521" y="313456"/>
                </a:lnTo>
                <a:lnTo>
                  <a:pt x="5088" y="318923"/>
                </a:lnTo>
                <a:lnTo>
                  <a:pt x="2086" y="328666"/>
                </a:lnTo>
                <a:lnTo>
                  <a:pt x="395" y="338064"/>
                </a:lnTo>
                <a:lnTo>
                  <a:pt x="0" y="340560"/>
                </a:lnTo>
                <a:lnTo>
                  <a:pt x="741" y="340378"/>
                </a:lnTo>
                <a:lnTo>
                  <a:pt x="3823" y="337919"/>
                </a:lnTo>
                <a:lnTo>
                  <a:pt x="4983" y="336078"/>
                </a:lnTo>
                <a:lnTo>
                  <a:pt x="6273" y="331775"/>
                </a:lnTo>
                <a:lnTo>
                  <a:pt x="6845" y="324782"/>
                </a:lnTo>
                <a:lnTo>
                  <a:pt x="7100" y="315183"/>
                </a:lnTo>
                <a:lnTo>
                  <a:pt x="7213" y="302450"/>
                </a:lnTo>
                <a:lnTo>
                  <a:pt x="8090" y="295499"/>
                </a:lnTo>
                <a:lnTo>
                  <a:pt x="9522" y="288325"/>
                </a:lnTo>
                <a:lnTo>
                  <a:pt x="11323" y="281002"/>
                </a:lnTo>
                <a:lnTo>
                  <a:pt x="12523" y="272733"/>
                </a:lnTo>
                <a:lnTo>
                  <a:pt x="13323" y="263834"/>
                </a:lnTo>
                <a:lnTo>
                  <a:pt x="13857" y="254515"/>
                </a:lnTo>
                <a:lnTo>
                  <a:pt x="15059" y="244915"/>
                </a:lnTo>
                <a:lnTo>
                  <a:pt x="16708" y="235129"/>
                </a:lnTo>
                <a:lnTo>
                  <a:pt x="25436" y="191043"/>
                </a:lnTo>
                <a:lnTo>
                  <a:pt x="27859" y="180587"/>
                </a:lnTo>
                <a:lnTo>
                  <a:pt x="30321" y="171077"/>
                </a:lnTo>
                <a:lnTo>
                  <a:pt x="35313" y="152890"/>
                </a:lnTo>
                <a:lnTo>
                  <a:pt x="40355" y="133518"/>
                </a:lnTo>
                <a:lnTo>
                  <a:pt x="42885" y="124457"/>
                </a:lnTo>
                <a:lnTo>
                  <a:pt x="47953" y="107617"/>
                </a:lnTo>
                <a:lnTo>
                  <a:pt x="49643" y="99570"/>
                </a:lnTo>
                <a:lnTo>
                  <a:pt x="50770" y="91665"/>
                </a:lnTo>
                <a:lnTo>
                  <a:pt x="51521" y="83855"/>
                </a:lnTo>
                <a:lnTo>
                  <a:pt x="52869" y="76956"/>
                </a:lnTo>
                <a:lnTo>
                  <a:pt x="54614" y="70662"/>
                </a:lnTo>
                <a:lnTo>
                  <a:pt x="56624" y="64774"/>
                </a:lnTo>
                <a:lnTo>
                  <a:pt x="61115" y="55973"/>
                </a:lnTo>
                <a:lnTo>
                  <a:pt x="65933" y="49239"/>
                </a:lnTo>
                <a:lnTo>
                  <a:pt x="72560" y="40688"/>
                </a:lnTo>
                <a:lnTo>
                  <a:pt x="74407" y="35390"/>
                </a:lnTo>
                <a:lnTo>
                  <a:pt x="76592" y="33639"/>
                </a:lnTo>
                <a:lnTo>
                  <a:pt x="79743" y="32471"/>
                </a:lnTo>
                <a:lnTo>
                  <a:pt x="83536" y="31693"/>
                </a:lnTo>
                <a:lnTo>
                  <a:pt x="90010" y="30828"/>
                </a:lnTo>
                <a:lnTo>
                  <a:pt x="92921" y="30597"/>
                </a:lnTo>
                <a:lnTo>
                  <a:pt x="95709" y="31290"/>
                </a:lnTo>
                <a:lnTo>
                  <a:pt x="101064" y="34318"/>
                </a:lnTo>
                <a:lnTo>
                  <a:pt x="104524" y="36311"/>
                </a:lnTo>
                <a:lnTo>
                  <a:pt x="112884" y="40783"/>
                </a:lnTo>
                <a:lnTo>
                  <a:pt x="119986" y="45592"/>
                </a:lnTo>
                <a:lnTo>
                  <a:pt x="126811" y="50552"/>
                </a:lnTo>
                <a:lnTo>
                  <a:pt x="131003" y="53060"/>
                </a:lnTo>
                <a:lnTo>
                  <a:pt x="135490" y="55579"/>
                </a:lnTo>
                <a:lnTo>
                  <a:pt x="140175" y="58951"/>
                </a:lnTo>
                <a:lnTo>
                  <a:pt x="144991" y="62893"/>
                </a:lnTo>
                <a:lnTo>
                  <a:pt x="149896" y="67214"/>
                </a:lnTo>
                <a:lnTo>
                  <a:pt x="154011" y="71788"/>
                </a:lnTo>
                <a:lnTo>
                  <a:pt x="160843" y="81386"/>
                </a:lnTo>
                <a:lnTo>
                  <a:pt x="164697" y="85469"/>
                </a:lnTo>
                <a:lnTo>
                  <a:pt x="168959" y="89038"/>
                </a:lnTo>
                <a:lnTo>
                  <a:pt x="173494" y="92264"/>
                </a:lnTo>
                <a:lnTo>
                  <a:pt x="177364" y="96108"/>
                </a:lnTo>
                <a:lnTo>
                  <a:pt x="183922" y="104895"/>
                </a:lnTo>
                <a:lnTo>
                  <a:pt x="189658" y="114444"/>
                </a:lnTo>
                <a:lnTo>
                  <a:pt x="195030" y="123486"/>
                </a:lnTo>
                <a:lnTo>
                  <a:pt x="200241" y="130327"/>
                </a:lnTo>
                <a:lnTo>
                  <a:pt x="205378" y="136190"/>
                </a:lnTo>
                <a:lnTo>
                  <a:pt x="210483" y="141618"/>
                </a:lnTo>
                <a:lnTo>
                  <a:pt x="215575" y="146852"/>
                </a:lnTo>
                <a:lnTo>
                  <a:pt x="218117" y="148587"/>
                </a:lnTo>
                <a:lnTo>
                  <a:pt x="220660" y="149743"/>
                </a:lnTo>
                <a:lnTo>
                  <a:pt x="228284" y="1520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0" name="SMARTInkAnnotation366"/>
          <p:cNvSpPr/>
          <p:nvPr/>
        </p:nvSpPr>
        <p:spPr>
          <a:xfrm>
            <a:off x="5532386" y="906828"/>
            <a:ext cx="190125" cy="362082"/>
          </a:xfrm>
          <a:custGeom>
            <a:avLst/>
            <a:gdLst/>
            <a:ahLst/>
            <a:cxnLst/>
            <a:rect l="0" t="0" r="0" b="0"/>
            <a:pathLst>
              <a:path w="190125" h="362082">
                <a:moveTo>
                  <a:pt x="159754" y="53292"/>
                </a:moveTo>
                <a:lnTo>
                  <a:pt x="175935" y="33066"/>
                </a:lnTo>
                <a:lnTo>
                  <a:pt x="180701" y="26261"/>
                </a:lnTo>
                <a:lnTo>
                  <a:pt x="185998" y="16443"/>
                </a:lnTo>
                <a:lnTo>
                  <a:pt x="188352" y="9257"/>
                </a:lnTo>
                <a:lnTo>
                  <a:pt x="190124" y="497"/>
                </a:lnTo>
                <a:lnTo>
                  <a:pt x="187927" y="194"/>
                </a:lnTo>
                <a:lnTo>
                  <a:pt x="183664" y="0"/>
                </a:lnTo>
                <a:lnTo>
                  <a:pt x="175892" y="12128"/>
                </a:lnTo>
                <a:lnTo>
                  <a:pt x="172205" y="16536"/>
                </a:lnTo>
                <a:lnTo>
                  <a:pt x="168055" y="21168"/>
                </a:lnTo>
                <a:lnTo>
                  <a:pt x="163595" y="26796"/>
                </a:lnTo>
                <a:lnTo>
                  <a:pt x="158928" y="33088"/>
                </a:lnTo>
                <a:lnTo>
                  <a:pt x="154123" y="39823"/>
                </a:lnTo>
                <a:lnTo>
                  <a:pt x="149227" y="47699"/>
                </a:lnTo>
                <a:lnTo>
                  <a:pt x="144270" y="56337"/>
                </a:lnTo>
                <a:lnTo>
                  <a:pt x="139271" y="65482"/>
                </a:lnTo>
                <a:lnTo>
                  <a:pt x="133398" y="74965"/>
                </a:lnTo>
                <a:lnTo>
                  <a:pt x="126945" y="84674"/>
                </a:lnTo>
                <a:lnTo>
                  <a:pt x="120101" y="94534"/>
                </a:lnTo>
                <a:lnTo>
                  <a:pt x="112998" y="105340"/>
                </a:lnTo>
                <a:lnTo>
                  <a:pt x="98334" y="128635"/>
                </a:lnTo>
                <a:lnTo>
                  <a:pt x="75798" y="165551"/>
                </a:lnTo>
                <a:lnTo>
                  <a:pt x="69070" y="178085"/>
                </a:lnTo>
                <a:lnTo>
                  <a:pt x="62891" y="190674"/>
                </a:lnTo>
                <a:lnTo>
                  <a:pt x="51511" y="215104"/>
                </a:lnTo>
                <a:lnTo>
                  <a:pt x="20140" y="279063"/>
                </a:lnTo>
                <a:lnTo>
                  <a:pt x="9932" y="299544"/>
                </a:lnTo>
                <a:lnTo>
                  <a:pt x="6533" y="308053"/>
                </a:lnTo>
                <a:lnTo>
                  <a:pt x="4267" y="315420"/>
                </a:lnTo>
                <a:lnTo>
                  <a:pt x="2756" y="322024"/>
                </a:lnTo>
                <a:lnTo>
                  <a:pt x="1748" y="328120"/>
                </a:lnTo>
                <a:lnTo>
                  <a:pt x="629" y="339409"/>
                </a:lnTo>
                <a:lnTo>
                  <a:pt x="132" y="347813"/>
                </a:lnTo>
                <a:lnTo>
                  <a:pt x="0" y="351239"/>
                </a:lnTo>
                <a:lnTo>
                  <a:pt x="757" y="353523"/>
                </a:lnTo>
                <a:lnTo>
                  <a:pt x="2110" y="355046"/>
                </a:lnTo>
                <a:lnTo>
                  <a:pt x="5870" y="357585"/>
                </a:lnTo>
                <a:lnTo>
                  <a:pt x="10363" y="361536"/>
                </a:lnTo>
                <a:lnTo>
                  <a:pt x="13594" y="362081"/>
                </a:lnTo>
                <a:lnTo>
                  <a:pt x="17441" y="361598"/>
                </a:lnTo>
                <a:lnTo>
                  <a:pt x="21699" y="360430"/>
                </a:lnTo>
                <a:lnTo>
                  <a:pt x="26231" y="359650"/>
                </a:lnTo>
                <a:lnTo>
                  <a:pt x="30946" y="359131"/>
                </a:lnTo>
                <a:lnTo>
                  <a:pt x="35781" y="358785"/>
                </a:lnTo>
                <a:lnTo>
                  <a:pt x="39852" y="357707"/>
                </a:lnTo>
                <a:lnTo>
                  <a:pt x="43413" y="356142"/>
                </a:lnTo>
                <a:lnTo>
                  <a:pt x="46633" y="354252"/>
                </a:lnTo>
                <a:lnTo>
                  <a:pt x="50474" y="351299"/>
                </a:lnTo>
                <a:lnTo>
                  <a:pt x="54728" y="347636"/>
                </a:lnTo>
                <a:lnTo>
                  <a:pt x="63122" y="339899"/>
                </a:lnTo>
                <a:lnTo>
                  <a:pt x="72608" y="330782"/>
                </a:lnTo>
                <a:lnTo>
                  <a:pt x="78125" y="325352"/>
                </a:lnTo>
                <a:lnTo>
                  <a:pt x="83399" y="317859"/>
                </a:lnTo>
                <a:lnTo>
                  <a:pt x="88565" y="309731"/>
                </a:lnTo>
                <a:lnTo>
                  <a:pt x="93683" y="303296"/>
                </a:lnTo>
                <a:lnTo>
                  <a:pt x="96522" y="297614"/>
                </a:lnTo>
                <a:lnTo>
                  <a:pt x="98121" y="289655"/>
                </a:lnTo>
                <a:lnTo>
                  <a:pt x="98346" y="287067"/>
                </a:lnTo>
                <a:lnTo>
                  <a:pt x="97648" y="284496"/>
                </a:lnTo>
                <a:lnTo>
                  <a:pt x="94616" y="279380"/>
                </a:lnTo>
                <a:lnTo>
                  <a:pt x="90446" y="274285"/>
                </a:lnTo>
                <a:lnTo>
                  <a:pt x="88149" y="271740"/>
                </a:lnTo>
                <a:lnTo>
                  <a:pt x="85771" y="270044"/>
                </a:lnTo>
                <a:lnTo>
                  <a:pt x="80870" y="268160"/>
                </a:lnTo>
                <a:lnTo>
                  <a:pt x="75871" y="267322"/>
                </a:lnTo>
                <a:lnTo>
                  <a:pt x="73351" y="267099"/>
                </a:lnTo>
                <a:lnTo>
                  <a:pt x="70825" y="266103"/>
                </a:lnTo>
                <a:lnTo>
                  <a:pt x="65761" y="262739"/>
                </a:lnTo>
                <a:lnTo>
                  <a:pt x="60689" y="260680"/>
                </a:lnTo>
                <a:lnTo>
                  <a:pt x="55612" y="259764"/>
                </a:lnTo>
                <a:lnTo>
                  <a:pt x="50533" y="259358"/>
                </a:lnTo>
                <a:lnTo>
                  <a:pt x="45453" y="259177"/>
                </a:lnTo>
                <a:lnTo>
                  <a:pt x="39339" y="259061"/>
                </a:lnTo>
                <a:lnTo>
                  <a:pt x="38838" y="258204"/>
                </a:lnTo>
                <a:lnTo>
                  <a:pt x="37834" y="2514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1" name="SMARTInkAnnotation367"/>
          <p:cNvSpPr/>
          <p:nvPr/>
        </p:nvSpPr>
        <p:spPr>
          <a:xfrm>
            <a:off x="5768340" y="1104928"/>
            <a:ext cx="167641" cy="15213"/>
          </a:xfrm>
          <a:custGeom>
            <a:avLst/>
            <a:gdLst/>
            <a:ahLst/>
            <a:cxnLst/>
            <a:rect l="0" t="0" r="0" b="0"/>
            <a:pathLst>
              <a:path w="167641" h="15213">
                <a:moveTo>
                  <a:pt x="0" y="15212"/>
                </a:moveTo>
                <a:lnTo>
                  <a:pt x="10606" y="15212"/>
                </a:lnTo>
                <a:lnTo>
                  <a:pt x="12151" y="14366"/>
                </a:lnTo>
                <a:lnTo>
                  <a:pt x="13180" y="12954"/>
                </a:lnTo>
                <a:lnTo>
                  <a:pt x="13867" y="11167"/>
                </a:lnTo>
                <a:lnTo>
                  <a:pt x="15171" y="9975"/>
                </a:lnTo>
                <a:lnTo>
                  <a:pt x="16888" y="9181"/>
                </a:lnTo>
                <a:lnTo>
                  <a:pt x="18878" y="8651"/>
                </a:lnTo>
                <a:lnTo>
                  <a:pt x="21052" y="8298"/>
                </a:lnTo>
                <a:lnTo>
                  <a:pt x="25726" y="7906"/>
                </a:lnTo>
                <a:lnTo>
                  <a:pt x="32883" y="7732"/>
                </a:lnTo>
                <a:lnTo>
                  <a:pt x="37162" y="7685"/>
                </a:lnTo>
                <a:lnTo>
                  <a:pt x="41708" y="6808"/>
                </a:lnTo>
                <a:lnTo>
                  <a:pt x="46432" y="5376"/>
                </a:lnTo>
                <a:lnTo>
                  <a:pt x="51275" y="3575"/>
                </a:lnTo>
                <a:lnTo>
                  <a:pt x="55350" y="2374"/>
                </a:lnTo>
                <a:lnTo>
                  <a:pt x="58913" y="1573"/>
                </a:lnTo>
                <a:lnTo>
                  <a:pt x="62136" y="1040"/>
                </a:lnTo>
                <a:lnTo>
                  <a:pt x="65977" y="684"/>
                </a:lnTo>
                <a:lnTo>
                  <a:pt x="70231" y="447"/>
                </a:lnTo>
                <a:lnTo>
                  <a:pt x="79474" y="183"/>
                </a:lnTo>
                <a:lnTo>
                  <a:pt x="104237" y="0"/>
                </a:lnTo>
                <a:lnTo>
                  <a:pt x="109284" y="837"/>
                </a:lnTo>
                <a:lnTo>
                  <a:pt x="114343" y="2242"/>
                </a:lnTo>
                <a:lnTo>
                  <a:pt x="119409" y="4026"/>
                </a:lnTo>
                <a:lnTo>
                  <a:pt x="124479" y="5214"/>
                </a:lnTo>
                <a:lnTo>
                  <a:pt x="129553" y="6007"/>
                </a:lnTo>
                <a:lnTo>
                  <a:pt x="134628" y="6535"/>
                </a:lnTo>
                <a:lnTo>
                  <a:pt x="138860" y="6888"/>
                </a:lnTo>
                <a:lnTo>
                  <a:pt x="142526" y="7123"/>
                </a:lnTo>
                <a:lnTo>
                  <a:pt x="148859" y="7383"/>
                </a:lnTo>
                <a:lnTo>
                  <a:pt x="157183" y="7530"/>
                </a:lnTo>
                <a:lnTo>
                  <a:pt x="162428" y="7565"/>
                </a:lnTo>
                <a:lnTo>
                  <a:pt x="164165" y="8421"/>
                </a:lnTo>
                <a:lnTo>
                  <a:pt x="165324" y="9838"/>
                </a:lnTo>
                <a:lnTo>
                  <a:pt x="167640" y="152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2" name="SMARTInkAnnotation368"/>
          <p:cNvSpPr/>
          <p:nvPr/>
        </p:nvSpPr>
        <p:spPr>
          <a:xfrm>
            <a:off x="5760720" y="1173480"/>
            <a:ext cx="220981" cy="15241"/>
          </a:xfrm>
          <a:custGeom>
            <a:avLst/>
            <a:gdLst/>
            <a:ahLst/>
            <a:cxnLst/>
            <a:rect l="0" t="0" r="0" b="0"/>
            <a:pathLst>
              <a:path w="220981" h="15241">
                <a:moveTo>
                  <a:pt x="0" y="0"/>
                </a:moveTo>
                <a:lnTo>
                  <a:pt x="6561" y="6561"/>
                </a:lnTo>
                <a:lnTo>
                  <a:pt x="7761" y="6914"/>
                </a:lnTo>
                <a:lnTo>
                  <a:pt x="11352" y="7306"/>
                </a:lnTo>
                <a:lnTo>
                  <a:pt x="18027" y="7481"/>
                </a:lnTo>
                <a:lnTo>
                  <a:pt x="44402" y="7612"/>
                </a:lnTo>
                <a:lnTo>
                  <a:pt x="49921" y="8461"/>
                </a:lnTo>
                <a:lnTo>
                  <a:pt x="56142" y="9874"/>
                </a:lnTo>
                <a:lnTo>
                  <a:pt x="62827" y="11663"/>
                </a:lnTo>
                <a:lnTo>
                  <a:pt x="68978" y="12855"/>
                </a:lnTo>
                <a:lnTo>
                  <a:pt x="74772" y="13650"/>
                </a:lnTo>
                <a:lnTo>
                  <a:pt x="80328" y="14180"/>
                </a:lnTo>
                <a:lnTo>
                  <a:pt x="86572" y="14534"/>
                </a:lnTo>
                <a:lnTo>
                  <a:pt x="100283" y="14926"/>
                </a:lnTo>
                <a:lnTo>
                  <a:pt x="174233" y="15232"/>
                </a:lnTo>
                <a:lnTo>
                  <a:pt x="22098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3" name="SMARTInkAnnotation369"/>
          <p:cNvSpPr/>
          <p:nvPr/>
        </p:nvSpPr>
        <p:spPr>
          <a:xfrm>
            <a:off x="6355080" y="1059587"/>
            <a:ext cx="190501" cy="234258"/>
          </a:xfrm>
          <a:custGeom>
            <a:avLst/>
            <a:gdLst/>
            <a:ahLst/>
            <a:cxnLst/>
            <a:rect l="0" t="0" r="0" b="0"/>
            <a:pathLst>
              <a:path w="190501" h="234258">
                <a:moveTo>
                  <a:pt x="0" y="14833"/>
                </a:moveTo>
                <a:lnTo>
                  <a:pt x="0" y="10788"/>
                </a:lnTo>
                <a:lnTo>
                  <a:pt x="846" y="8750"/>
                </a:lnTo>
                <a:lnTo>
                  <a:pt x="6032" y="1653"/>
                </a:lnTo>
                <a:lnTo>
                  <a:pt x="7307" y="0"/>
                </a:lnTo>
                <a:lnTo>
                  <a:pt x="1548" y="5678"/>
                </a:lnTo>
                <a:lnTo>
                  <a:pt x="1032" y="6190"/>
                </a:lnTo>
                <a:lnTo>
                  <a:pt x="1535" y="7378"/>
                </a:lnTo>
                <a:lnTo>
                  <a:pt x="6652" y="13684"/>
                </a:lnTo>
                <a:lnTo>
                  <a:pt x="7189" y="16580"/>
                </a:lnTo>
                <a:lnTo>
                  <a:pt x="7429" y="21536"/>
                </a:lnTo>
                <a:lnTo>
                  <a:pt x="7582" y="38516"/>
                </a:lnTo>
                <a:lnTo>
                  <a:pt x="7620" y="234257"/>
                </a:lnTo>
                <a:lnTo>
                  <a:pt x="7620" y="177036"/>
                </a:lnTo>
                <a:lnTo>
                  <a:pt x="8466" y="171228"/>
                </a:lnTo>
                <a:lnTo>
                  <a:pt x="9879" y="164816"/>
                </a:lnTo>
                <a:lnTo>
                  <a:pt x="11665" y="158002"/>
                </a:lnTo>
                <a:lnTo>
                  <a:pt x="12857" y="150919"/>
                </a:lnTo>
                <a:lnTo>
                  <a:pt x="13652" y="143657"/>
                </a:lnTo>
                <a:lnTo>
                  <a:pt x="14182" y="136276"/>
                </a:lnTo>
                <a:lnTo>
                  <a:pt x="15381" y="129662"/>
                </a:lnTo>
                <a:lnTo>
                  <a:pt x="17027" y="123559"/>
                </a:lnTo>
                <a:lnTo>
                  <a:pt x="25753" y="97552"/>
                </a:lnTo>
                <a:lnTo>
                  <a:pt x="28175" y="91146"/>
                </a:lnTo>
                <a:lnTo>
                  <a:pt x="30638" y="85182"/>
                </a:lnTo>
                <a:lnTo>
                  <a:pt x="33125" y="79512"/>
                </a:lnTo>
                <a:lnTo>
                  <a:pt x="38147" y="68697"/>
                </a:lnTo>
                <a:lnTo>
                  <a:pt x="40671" y="63443"/>
                </a:lnTo>
                <a:lnTo>
                  <a:pt x="43200" y="59093"/>
                </a:lnTo>
                <a:lnTo>
                  <a:pt x="48270" y="52002"/>
                </a:lnTo>
                <a:lnTo>
                  <a:pt x="51653" y="48079"/>
                </a:lnTo>
                <a:lnTo>
                  <a:pt x="55602" y="43771"/>
                </a:lnTo>
                <a:lnTo>
                  <a:pt x="66992" y="31874"/>
                </a:lnTo>
                <a:lnTo>
                  <a:pt x="70062" y="28734"/>
                </a:lnTo>
                <a:lnTo>
                  <a:pt x="73801" y="25793"/>
                </a:lnTo>
                <a:lnTo>
                  <a:pt x="77988" y="22987"/>
                </a:lnTo>
                <a:lnTo>
                  <a:pt x="82472" y="20269"/>
                </a:lnTo>
                <a:lnTo>
                  <a:pt x="87155" y="18457"/>
                </a:lnTo>
                <a:lnTo>
                  <a:pt x="91970" y="17249"/>
                </a:lnTo>
                <a:lnTo>
                  <a:pt x="96873" y="16444"/>
                </a:lnTo>
                <a:lnTo>
                  <a:pt x="100989" y="15060"/>
                </a:lnTo>
                <a:lnTo>
                  <a:pt x="104579" y="13291"/>
                </a:lnTo>
                <a:lnTo>
                  <a:pt x="107820" y="11265"/>
                </a:lnTo>
                <a:lnTo>
                  <a:pt x="111673" y="9915"/>
                </a:lnTo>
                <a:lnTo>
                  <a:pt x="115935" y="9014"/>
                </a:lnTo>
                <a:lnTo>
                  <a:pt x="120470" y="8414"/>
                </a:lnTo>
                <a:lnTo>
                  <a:pt x="124340" y="8860"/>
                </a:lnTo>
                <a:lnTo>
                  <a:pt x="127766" y="10005"/>
                </a:lnTo>
                <a:lnTo>
                  <a:pt x="130898" y="11614"/>
                </a:lnTo>
                <a:lnTo>
                  <a:pt x="134678" y="12687"/>
                </a:lnTo>
                <a:lnTo>
                  <a:pt x="138892" y="13403"/>
                </a:lnTo>
                <a:lnTo>
                  <a:pt x="143395" y="13879"/>
                </a:lnTo>
                <a:lnTo>
                  <a:pt x="147243" y="15044"/>
                </a:lnTo>
                <a:lnTo>
                  <a:pt x="150655" y="16667"/>
                </a:lnTo>
                <a:lnTo>
                  <a:pt x="153776" y="18596"/>
                </a:lnTo>
                <a:lnTo>
                  <a:pt x="159503" y="20739"/>
                </a:lnTo>
                <a:lnTo>
                  <a:pt x="162215" y="21310"/>
                </a:lnTo>
                <a:lnTo>
                  <a:pt x="167487" y="24203"/>
                </a:lnTo>
                <a:lnTo>
                  <a:pt x="170078" y="26160"/>
                </a:lnTo>
                <a:lnTo>
                  <a:pt x="171805" y="28311"/>
                </a:lnTo>
                <a:lnTo>
                  <a:pt x="172956" y="30592"/>
                </a:lnTo>
                <a:lnTo>
                  <a:pt x="173725" y="32959"/>
                </a:lnTo>
                <a:lnTo>
                  <a:pt x="176834" y="37847"/>
                </a:lnTo>
                <a:lnTo>
                  <a:pt x="181685" y="43838"/>
                </a:lnTo>
                <a:lnTo>
                  <a:pt x="182349" y="46915"/>
                </a:lnTo>
                <a:lnTo>
                  <a:pt x="182526" y="48921"/>
                </a:lnTo>
                <a:lnTo>
                  <a:pt x="183491" y="51105"/>
                </a:lnTo>
                <a:lnTo>
                  <a:pt x="188047" y="58224"/>
                </a:lnTo>
                <a:lnTo>
                  <a:pt x="189774" y="64849"/>
                </a:lnTo>
                <a:lnTo>
                  <a:pt x="190500" y="681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4" name="SMARTInkAnnotation370"/>
          <p:cNvSpPr/>
          <p:nvPr/>
        </p:nvSpPr>
        <p:spPr>
          <a:xfrm>
            <a:off x="6576444" y="1006181"/>
            <a:ext cx="167257" cy="205400"/>
          </a:xfrm>
          <a:custGeom>
            <a:avLst/>
            <a:gdLst/>
            <a:ahLst/>
            <a:cxnLst/>
            <a:rect l="0" t="0" r="0" b="0"/>
            <a:pathLst>
              <a:path w="167257" h="205400">
                <a:moveTo>
                  <a:pt x="121536" y="14899"/>
                </a:moveTo>
                <a:lnTo>
                  <a:pt x="125581" y="14899"/>
                </a:lnTo>
                <a:lnTo>
                  <a:pt x="126772" y="14052"/>
                </a:lnTo>
                <a:lnTo>
                  <a:pt x="127568" y="12641"/>
                </a:lnTo>
                <a:lnTo>
                  <a:pt x="128843" y="8338"/>
                </a:lnTo>
                <a:lnTo>
                  <a:pt x="133108" y="3548"/>
                </a:lnTo>
                <a:lnTo>
                  <a:pt x="136455" y="0"/>
                </a:lnTo>
                <a:lnTo>
                  <a:pt x="132635" y="3805"/>
                </a:lnTo>
                <a:lnTo>
                  <a:pt x="131476" y="5810"/>
                </a:lnTo>
                <a:lnTo>
                  <a:pt x="130187" y="10295"/>
                </a:lnTo>
                <a:lnTo>
                  <a:pt x="128997" y="11830"/>
                </a:lnTo>
                <a:lnTo>
                  <a:pt x="127356" y="12853"/>
                </a:lnTo>
                <a:lnTo>
                  <a:pt x="125416" y="13535"/>
                </a:lnTo>
                <a:lnTo>
                  <a:pt x="123277" y="15683"/>
                </a:lnTo>
                <a:lnTo>
                  <a:pt x="121004" y="18808"/>
                </a:lnTo>
                <a:lnTo>
                  <a:pt x="118640" y="22585"/>
                </a:lnTo>
                <a:lnTo>
                  <a:pt x="116220" y="26796"/>
                </a:lnTo>
                <a:lnTo>
                  <a:pt x="111271" y="35991"/>
                </a:lnTo>
                <a:lnTo>
                  <a:pt x="107919" y="41661"/>
                </a:lnTo>
                <a:lnTo>
                  <a:pt x="99680" y="54733"/>
                </a:lnTo>
                <a:lnTo>
                  <a:pt x="95112" y="60928"/>
                </a:lnTo>
                <a:lnTo>
                  <a:pt x="90373" y="66752"/>
                </a:lnTo>
                <a:lnTo>
                  <a:pt x="85521" y="72328"/>
                </a:lnTo>
                <a:lnTo>
                  <a:pt x="80593" y="77738"/>
                </a:lnTo>
                <a:lnTo>
                  <a:pt x="70601" y="88265"/>
                </a:lnTo>
                <a:lnTo>
                  <a:pt x="65567" y="94290"/>
                </a:lnTo>
                <a:lnTo>
                  <a:pt x="60516" y="100846"/>
                </a:lnTo>
                <a:lnTo>
                  <a:pt x="55455" y="107757"/>
                </a:lnTo>
                <a:lnTo>
                  <a:pt x="50389" y="114058"/>
                </a:lnTo>
                <a:lnTo>
                  <a:pt x="45318" y="119952"/>
                </a:lnTo>
                <a:lnTo>
                  <a:pt x="40244" y="125574"/>
                </a:lnTo>
                <a:lnTo>
                  <a:pt x="36015" y="131016"/>
                </a:lnTo>
                <a:lnTo>
                  <a:pt x="32349" y="136337"/>
                </a:lnTo>
                <a:lnTo>
                  <a:pt x="29058" y="141578"/>
                </a:lnTo>
                <a:lnTo>
                  <a:pt x="25171" y="145918"/>
                </a:lnTo>
                <a:lnTo>
                  <a:pt x="20886" y="149658"/>
                </a:lnTo>
                <a:lnTo>
                  <a:pt x="16336" y="152999"/>
                </a:lnTo>
                <a:lnTo>
                  <a:pt x="13303" y="156072"/>
                </a:lnTo>
                <a:lnTo>
                  <a:pt x="11280" y="158968"/>
                </a:lnTo>
                <a:lnTo>
                  <a:pt x="8187" y="164443"/>
                </a:lnTo>
                <a:lnTo>
                  <a:pt x="3990" y="169699"/>
                </a:lnTo>
                <a:lnTo>
                  <a:pt x="2533" y="172286"/>
                </a:lnTo>
                <a:lnTo>
                  <a:pt x="912" y="177417"/>
                </a:lnTo>
                <a:lnTo>
                  <a:pt x="0" y="181022"/>
                </a:lnTo>
                <a:lnTo>
                  <a:pt x="720" y="181528"/>
                </a:lnTo>
                <a:lnTo>
                  <a:pt x="5699" y="182339"/>
                </a:lnTo>
                <a:lnTo>
                  <a:pt x="6211" y="182406"/>
                </a:lnTo>
                <a:lnTo>
                  <a:pt x="10978" y="186545"/>
                </a:lnTo>
                <a:lnTo>
                  <a:pt x="13118" y="187750"/>
                </a:lnTo>
                <a:lnTo>
                  <a:pt x="17752" y="189088"/>
                </a:lnTo>
                <a:lnTo>
                  <a:pt x="22634" y="189683"/>
                </a:lnTo>
                <a:lnTo>
                  <a:pt x="25121" y="189842"/>
                </a:lnTo>
                <a:lnTo>
                  <a:pt x="32401" y="190018"/>
                </a:lnTo>
                <a:lnTo>
                  <a:pt x="36713" y="190065"/>
                </a:lnTo>
                <a:lnTo>
                  <a:pt x="40434" y="190943"/>
                </a:lnTo>
                <a:lnTo>
                  <a:pt x="43762" y="192375"/>
                </a:lnTo>
                <a:lnTo>
                  <a:pt x="46826" y="194176"/>
                </a:lnTo>
                <a:lnTo>
                  <a:pt x="50563" y="195377"/>
                </a:lnTo>
                <a:lnTo>
                  <a:pt x="54747" y="196178"/>
                </a:lnTo>
                <a:lnTo>
                  <a:pt x="59230" y="196712"/>
                </a:lnTo>
                <a:lnTo>
                  <a:pt x="63912" y="197068"/>
                </a:lnTo>
                <a:lnTo>
                  <a:pt x="68727" y="197305"/>
                </a:lnTo>
                <a:lnTo>
                  <a:pt x="81336" y="197639"/>
                </a:lnTo>
                <a:lnTo>
                  <a:pt x="97226" y="197751"/>
                </a:lnTo>
                <a:lnTo>
                  <a:pt x="101943" y="198607"/>
                </a:lnTo>
                <a:lnTo>
                  <a:pt x="106781" y="200025"/>
                </a:lnTo>
                <a:lnTo>
                  <a:pt x="111700" y="201816"/>
                </a:lnTo>
                <a:lnTo>
                  <a:pt x="116671" y="203011"/>
                </a:lnTo>
                <a:lnTo>
                  <a:pt x="121680" y="203807"/>
                </a:lnTo>
                <a:lnTo>
                  <a:pt x="126712" y="204337"/>
                </a:lnTo>
                <a:lnTo>
                  <a:pt x="130913" y="204691"/>
                </a:lnTo>
                <a:lnTo>
                  <a:pt x="134562" y="204927"/>
                </a:lnTo>
                <a:lnTo>
                  <a:pt x="137839" y="205085"/>
                </a:lnTo>
                <a:lnTo>
                  <a:pt x="145998" y="205259"/>
                </a:lnTo>
                <a:lnTo>
                  <a:pt x="167256" y="205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5" name="SMARTInkAnnotation371"/>
          <p:cNvSpPr/>
          <p:nvPr/>
        </p:nvSpPr>
        <p:spPr>
          <a:xfrm>
            <a:off x="6644640" y="1089792"/>
            <a:ext cx="76201" cy="205609"/>
          </a:xfrm>
          <a:custGeom>
            <a:avLst/>
            <a:gdLst/>
            <a:ahLst/>
            <a:cxnLst/>
            <a:rect l="0" t="0" r="0" b="0"/>
            <a:pathLst>
              <a:path w="76201" h="205609">
                <a:moveTo>
                  <a:pt x="0" y="53208"/>
                </a:moveTo>
                <a:lnTo>
                  <a:pt x="0" y="45118"/>
                </a:lnTo>
                <a:lnTo>
                  <a:pt x="847" y="41888"/>
                </a:lnTo>
                <a:lnTo>
                  <a:pt x="2259" y="38888"/>
                </a:lnTo>
                <a:lnTo>
                  <a:pt x="4046" y="36041"/>
                </a:lnTo>
                <a:lnTo>
                  <a:pt x="6032" y="30621"/>
                </a:lnTo>
                <a:lnTo>
                  <a:pt x="6914" y="25389"/>
                </a:lnTo>
                <a:lnTo>
                  <a:pt x="7307" y="20242"/>
                </a:lnTo>
                <a:lnTo>
                  <a:pt x="7481" y="15132"/>
                </a:lnTo>
                <a:lnTo>
                  <a:pt x="7527" y="12584"/>
                </a:lnTo>
                <a:lnTo>
                  <a:pt x="9252" y="10039"/>
                </a:lnTo>
                <a:lnTo>
                  <a:pt x="12094" y="7495"/>
                </a:lnTo>
                <a:lnTo>
                  <a:pt x="22673" y="0"/>
                </a:lnTo>
                <a:lnTo>
                  <a:pt x="22806" y="3953"/>
                </a:lnTo>
                <a:lnTo>
                  <a:pt x="22860" y="72577"/>
                </a:lnTo>
                <a:lnTo>
                  <a:pt x="23706" y="78821"/>
                </a:lnTo>
                <a:lnTo>
                  <a:pt x="25119" y="85523"/>
                </a:lnTo>
                <a:lnTo>
                  <a:pt x="26905" y="92531"/>
                </a:lnTo>
                <a:lnTo>
                  <a:pt x="28097" y="98897"/>
                </a:lnTo>
                <a:lnTo>
                  <a:pt x="28891" y="104834"/>
                </a:lnTo>
                <a:lnTo>
                  <a:pt x="29422" y="110486"/>
                </a:lnTo>
                <a:lnTo>
                  <a:pt x="29774" y="116793"/>
                </a:lnTo>
                <a:lnTo>
                  <a:pt x="30167" y="130575"/>
                </a:lnTo>
                <a:lnTo>
                  <a:pt x="31118" y="136959"/>
                </a:lnTo>
                <a:lnTo>
                  <a:pt x="32598" y="142909"/>
                </a:lnTo>
                <a:lnTo>
                  <a:pt x="34432" y="148569"/>
                </a:lnTo>
                <a:lnTo>
                  <a:pt x="36501" y="154035"/>
                </a:lnTo>
                <a:lnTo>
                  <a:pt x="38728" y="159373"/>
                </a:lnTo>
                <a:lnTo>
                  <a:pt x="41058" y="164625"/>
                </a:lnTo>
                <a:lnTo>
                  <a:pt x="42612" y="169819"/>
                </a:lnTo>
                <a:lnTo>
                  <a:pt x="43647" y="174975"/>
                </a:lnTo>
                <a:lnTo>
                  <a:pt x="44339" y="180106"/>
                </a:lnTo>
                <a:lnTo>
                  <a:pt x="46492" y="184374"/>
                </a:lnTo>
                <a:lnTo>
                  <a:pt x="49623" y="188065"/>
                </a:lnTo>
                <a:lnTo>
                  <a:pt x="53402" y="191373"/>
                </a:lnTo>
                <a:lnTo>
                  <a:pt x="55922" y="194425"/>
                </a:lnTo>
                <a:lnTo>
                  <a:pt x="57600" y="197306"/>
                </a:lnTo>
                <a:lnTo>
                  <a:pt x="58720" y="200073"/>
                </a:lnTo>
                <a:lnTo>
                  <a:pt x="61160" y="201918"/>
                </a:lnTo>
                <a:lnTo>
                  <a:pt x="64480" y="203148"/>
                </a:lnTo>
                <a:lnTo>
                  <a:pt x="76200" y="2056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6" name="SMARTInkAnnotation372"/>
          <p:cNvSpPr/>
          <p:nvPr/>
        </p:nvSpPr>
        <p:spPr>
          <a:xfrm>
            <a:off x="7002818" y="998229"/>
            <a:ext cx="259043" cy="259033"/>
          </a:xfrm>
          <a:custGeom>
            <a:avLst/>
            <a:gdLst/>
            <a:ahLst/>
            <a:cxnLst/>
            <a:rect l="0" t="0" r="0" b="0"/>
            <a:pathLst>
              <a:path w="259043" h="259033">
                <a:moveTo>
                  <a:pt x="259042" y="99051"/>
                </a:moveTo>
                <a:lnTo>
                  <a:pt x="259042" y="95006"/>
                </a:lnTo>
                <a:lnTo>
                  <a:pt x="257349" y="93814"/>
                </a:lnTo>
                <a:lnTo>
                  <a:pt x="250952" y="92490"/>
                </a:lnTo>
                <a:lnTo>
                  <a:pt x="245920" y="91745"/>
                </a:lnTo>
                <a:lnTo>
                  <a:pt x="245214" y="92487"/>
                </a:lnTo>
                <a:lnTo>
                  <a:pt x="244743" y="93829"/>
                </a:lnTo>
                <a:lnTo>
                  <a:pt x="243926" y="99210"/>
                </a:lnTo>
                <a:lnTo>
                  <a:pt x="243858" y="102791"/>
                </a:lnTo>
                <a:lnTo>
                  <a:pt x="242992" y="104084"/>
                </a:lnTo>
                <a:lnTo>
                  <a:pt x="241569" y="104947"/>
                </a:lnTo>
                <a:lnTo>
                  <a:pt x="239774" y="105521"/>
                </a:lnTo>
                <a:lnTo>
                  <a:pt x="238576" y="106751"/>
                </a:lnTo>
                <a:lnTo>
                  <a:pt x="237778" y="108418"/>
                </a:lnTo>
                <a:lnTo>
                  <a:pt x="237246" y="110376"/>
                </a:lnTo>
                <a:lnTo>
                  <a:pt x="236655" y="117066"/>
                </a:lnTo>
                <a:lnTo>
                  <a:pt x="236392" y="124838"/>
                </a:lnTo>
                <a:lnTo>
                  <a:pt x="236275" y="131114"/>
                </a:lnTo>
                <a:lnTo>
                  <a:pt x="235398" y="133973"/>
                </a:lnTo>
                <a:lnTo>
                  <a:pt x="232165" y="139408"/>
                </a:lnTo>
                <a:lnTo>
                  <a:pt x="227906" y="146903"/>
                </a:lnTo>
                <a:lnTo>
                  <a:pt x="225585" y="151272"/>
                </a:lnTo>
                <a:lnTo>
                  <a:pt x="220748" y="158385"/>
                </a:lnTo>
                <a:lnTo>
                  <a:pt x="214930" y="165215"/>
                </a:lnTo>
                <a:lnTo>
                  <a:pt x="206699" y="173895"/>
                </a:lnTo>
                <a:lnTo>
                  <a:pt x="192545" y="188302"/>
                </a:lnTo>
                <a:lnTo>
                  <a:pt x="187617" y="192418"/>
                </a:lnTo>
                <a:lnTo>
                  <a:pt x="182639" y="196009"/>
                </a:lnTo>
                <a:lnTo>
                  <a:pt x="177627" y="199250"/>
                </a:lnTo>
                <a:lnTo>
                  <a:pt x="172591" y="203104"/>
                </a:lnTo>
                <a:lnTo>
                  <a:pt x="167542" y="207366"/>
                </a:lnTo>
                <a:lnTo>
                  <a:pt x="162482" y="211901"/>
                </a:lnTo>
                <a:lnTo>
                  <a:pt x="156569" y="215771"/>
                </a:lnTo>
                <a:lnTo>
                  <a:pt x="150087" y="219198"/>
                </a:lnTo>
                <a:lnTo>
                  <a:pt x="143225" y="222329"/>
                </a:lnTo>
                <a:lnTo>
                  <a:pt x="136111" y="225263"/>
                </a:lnTo>
                <a:lnTo>
                  <a:pt x="128829" y="228066"/>
                </a:lnTo>
                <a:lnTo>
                  <a:pt x="121433" y="230781"/>
                </a:lnTo>
                <a:lnTo>
                  <a:pt x="114809" y="233438"/>
                </a:lnTo>
                <a:lnTo>
                  <a:pt x="108700" y="236056"/>
                </a:lnTo>
                <a:lnTo>
                  <a:pt x="102935" y="238647"/>
                </a:lnTo>
                <a:lnTo>
                  <a:pt x="96549" y="241222"/>
                </a:lnTo>
                <a:lnTo>
                  <a:pt x="82684" y="246341"/>
                </a:lnTo>
                <a:lnTo>
                  <a:pt x="76277" y="248044"/>
                </a:lnTo>
                <a:lnTo>
                  <a:pt x="70312" y="249180"/>
                </a:lnTo>
                <a:lnTo>
                  <a:pt x="64642" y="249937"/>
                </a:lnTo>
                <a:lnTo>
                  <a:pt x="59169" y="250442"/>
                </a:lnTo>
                <a:lnTo>
                  <a:pt x="53826" y="250778"/>
                </a:lnTo>
                <a:lnTo>
                  <a:pt x="44222" y="251152"/>
                </a:lnTo>
                <a:lnTo>
                  <a:pt x="37131" y="251318"/>
                </a:lnTo>
                <a:lnTo>
                  <a:pt x="33208" y="250516"/>
                </a:lnTo>
                <a:lnTo>
                  <a:pt x="28899" y="249134"/>
                </a:lnTo>
                <a:lnTo>
                  <a:pt x="17908" y="244879"/>
                </a:lnTo>
                <a:lnTo>
                  <a:pt x="11958" y="244142"/>
                </a:lnTo>
                <a:lnTo>
                  <a:pt x="9654" y="243192"/>
                </a:lnTo>
                <a:lnTo>
                  <a:pt x="2127" y="237841"/>
                </a:lnTo>
                <a:lnTo>
                  <a:pt x="1406" y="237298"/>
                </a:lnTo>
                <a:lnTo>
                  <a:pt x="925" y="236089"/>
                </a:lnTo>
                <a:lnTo>
                  <a:pt x="89" y="229746"/>
                </a:lnTo>
                <a:lnTo>
                  <a:pt x="0" y="224888"/>
                </a:lnTo>
                <a:lnTo>
                  <a:pt x="834" y="222736"/>
                </a:lnTo>
                <a:lnTo>
                  <a:pt x="4019" y="218087"/>
                </a:lnTo>
                <a:lnTo>
                  <a:pt x="6053" y="216508"/>
                </a:lnTo>
                <a:lnTo>
                  <a:pt x="8256" y="215456"/>
                </a:lnTo>
                <a:lnTo>
                  <a:pt x="13809" y="213440"/>
                </a:lnTo>
                <a:lnTo>
                  <a:pt x="17660" y="211717"/>
                </a:lnTo>
                <a:lnTo>
                  <a:pt x="26454" y="207545"/>
                </a:lnTo>
                <a:lnTo>
                  <a:pt x="36007" y="202868"/>
                </a:lnTo>
                <a:lnTo>
                  <a:pt x="40078" y="199589"/>
                </a:lnTo>
                <a:lnTo>
                  <a:pt x="43639" y="195710"/>
                </a:lnTo>
                <a:lnTo>
                  <a:pt x="46861" y="191431"/>
                </a:lnTo>
                <a:lnTo>
                  <a:pt x="54955" y="184418"/>
                </a:lnTo>
                <a:lnTo>
                  <a:pt x="59484" y="181362"/>
                </a:lnTo>
                <a:lnTo>
                  <a:pt x="64196" y="177632"/>
                </a:lnTo>
                <a:lnTo>
                  <a:pt x="69031" y="173452"/>
                </a:lnTo>
                <a:lnTo>
                  <a:pt x="73948" y="168972"/>
                </a:lnTo>
                <a:lnTo>
                  <a:pt x="79767" y="165138"/>
                </a:lnTo>
                <a:lnTo>
                  <a:pt x="86185" y="161736"/>
                </a:lnTo>
                <a:lnTo>
                  <a:pt x="93004" y="158621"/>
                </a:lnTo>
                <a:lnTo>
                  <a:pt x="99244" y="154851"/>
                </a:lnTo>
                <a:lnTo>
                  <a:pt x="105097" y="150644"/>
                </a:lnTo>
                <a:lnTo>
                  <a:pt x="110691" y="146147"/>
                </a:lnTo>
                <a:lnTo>
                  <a:pt x="116115" y="142302"/>
                </a:lnTo>
                <a:lnTo>
                  <a:pt x="121425" y="138891"/>
                </a:lnTo>
                <a:lnTo>
                  <a:pt x="126657" y="135771"/>
                </a:lnTo>
                <a:lnTo>
                  <a:pt x="131839" y="131998"/>
                </a:lnTo>
                <a:lnTo>
                  <a:pt x="136987" y="127789"/>
                </a:lnTo>
                <a:lnTo>
                  <a:pt x="146376" y="119444"/>
                </a:lnTo>
                <a:lnTo>
                  <a:pt x="153371" y="112912"/>
                </a:lnTo>
                <a:lnTo>
                  <a:pt x="164759" y="101821"/>
                </a:lnTo>
                <a:lnTo>
                  <a:pt x="170008" y="96613"/>
                </a:lnTo>
                <a:lnTo>
                  <a:pt x="175162" y="89219"/>
                </a:lnTo>
                <a:lnTo>
                  <a:pt x="179430" y="81134"/>
                </a:lnTo>
                <a:lnTo>
                  <a:pt x="181326" y="74719"/>
                </a:lnTo>
                <a:lnTo>
                  <a:pt x="182169" y="69046"/>
                </a:lnTo>
                <a:lnTo>
                  <a:pt x="182393" y="66348"/>
                </a:lnTo>
                <a:lnTo>
                  <a:pt x="181697" y="63702"/>
                </a:lnTo>
                <a:lnTo>
                  <a:pt x="177517" y="55934"/>
                </a:lnTo>
                <a:lnTo>
                  <a:pt x="175055" y="48270"/>
                </a:lnTo>
                <a:lnTo>
                  <a:pt x="170187" y="40637"/>
                </a:lnTo>
                <a:lnTo>
                  <a:pt x="168751" y="35554"/>
                </a:lnTo>
                <a:lnTo>
                  <a:pt x="166675" y="33013"/>
                </a:lnTo>
                <a:lnTo>
                  <a:pt x="159852" y="27932"/>
                </a:lnTo>
                <a:lnTo>
                  <a:pt x="153433" y="22852"/>
                </a:lnTo>
                <a:lnTo>
                  <a:pt x="146911" y="17771"/>
                </a:lnTo>
                <a:lnTo>
                  <a:pt x="142802" y="15231"/>
                </a:lnTo>
                <a:lnTo>
                  <a:pt x="138369" y="12691"/>
                </a:lnTo>
                <a:lnTo>
                  <a:pt x="131185" y="9869"/>
                </a:lnTo>
                <a:lnTo>
                  <a:pt x="124324" y="7768"/>
                </a:lnTo>
                <a:lnTo>
                  <a:pt x="120122" y="6022"/>
                </a:lnTo>
                <a:lnTo>
                  <a:pt x="115630" y="4012"/>
                </a:lnTo>
                <a:lnTo>
                  <a:pt x="108379" y="1778"/>
                </a:lnTo>
                <a:lnTo>
                  <a:pt x="101487" y="786"/>
                </a:lnTo>
                <a:lnTo>
                  <a:pt x="97279" y="521"/>
                </a:lnTo>
                <a:lnTo>
                  <a:pt x="88088" y="227"/>
                </a:lnTo>
                <a:lnTo>
                  <a:pt x="61545" y="5"/>
                </a:lnTo>
                <a:lnTo>
                  <a:pt x="58797" y="0"/>
                </a:lnTo>
                <a:lnTo>
                  <a:pt x="56119" y="844"/>
                </a:lnTo>
                <a:lnTo>
                  <a:pt x="50885" y="4039"/>
                </a:lnTo>
                <a:lnTo>
                  <a:pt x="43178" y="10598"/>
                </a:lnTo>
                <a:lnTo>
                  <a:pt x="35533" y="17904"/>
                </a:lnTo>
                <a:lnTo>
                  <a:pt x="33836" y="20400"/>
                </a:lnTo>
                <a:lnTo>
                  <a:pt x="30602" y="27957"/>
                </a:lnTo>
                <a:lnTo>
                  <a:pt x="26844" y="33023"/>
                </a:lnTo>
                <a:lnTo>
                  <a:pt x="25503" y="36406"/>
                </a:lnTo>
                <a:lnTo>
                  <a:pt x="24610" y="40354"/>
                </a:lnTo>
                <a:lnTo>
                  <a:pt x="24014" y="44680"/>
                </a:lnTo>
                <a:lnTo>
                  <a:pt x="24463" y="49257"/>
                </a:lnTo>
                <a:lnTo>
                  <a:pt x="25610" y="54002"/>
                </a:lnTo>
                <a:lnTo>
                  <a:pt x="27220" y="58858"/>
                </a:lnTo>
                <a:lnTo>
                  <a:pt x="28295" y="63789"/>
                </a:lnTo>
                <a:lnTo>
                  <a:pt x="29010" y="68770"/>
                </a:lnTo>
                <a:lnTo>
                  <a:pt x="29488" y="73784"/>
                </a:lnTo>
                <a:lnTo>
                  <a:pt x="30653" y="78820"/>
                </a:lnTo>
                <a:lnTo>
                  <a:pt x="32276" y="83870"/>
                </a:lnTo>
                <a:lnTo>
                  <a:pt x="34204" y="88930"/>
                </a:lnTo>
                <a:lnTo>
                  <a:pt x="37183" y="93997"/>
                </a:lnTo>
                <a:lnTo>
                  <a:pt x="40864" y="99069"/>
                </a:lnTo>
                <a:lnTo>
                  <a:pt x="45010" y="104143"/>
                </a:lnTo>
                <a:lnTo>
                  <a:pt x="48621" y="109219"/>
                </a:lnTo>
                <a:lnTo>
                  <a:pt x="51875" y="114296"/>
                </a:lnTo>
                <a:lnTo>
                  <a:pt x="54890" y="119375"/>
                </a:lnTo>
                <a:lnTo>
                  <a:pt x="62756" y="127275"/>
                </a:lnTo>
                <a:lnTo>
                  <a:pt x="67225" y="130567"/>
                </a:lnTo>
                <a:lnTo>
                  <a:pt x="71897" y="134455"/>
                </a:lnTo>
                <a:lnTo>
                  <a:pt x="76705" y="138740"/>
                </a:lnTo>
                <a:lnTo>
                  <a:pt x="86563" y="148018"/>
                </a:lnTo>
                <a:lnTo>
                  <a:pt x="96590" y="157785"/>
                </a:lnTo>
                <a:lnTo>
                  <a:pt x="102481" y="162761"/>
                </a:lnTo>
                <a:lnTo>
                  <a:pt x="108948" y="167771"/>
                </a:lnTo>
                <a:lnTo>
                  <a:pt x="115799" y="172804"/>
                </a:lnTo>
                <a:lnTo>
                  <a:pt x="122060" y="177853"/>
                </a:lnTo>
                <a:lnTo>
                  <a:pt x="127927" y="182913"/>
                </a:lnTo>
                <a:lnTo>
                  <a:pt x="133532" y="187979"/>
                </a:lnTo>
                <a:lnTo>
                  <a:pt x="138962" y="192203"/>
                </a:lnTo>
                <a:lnTo>
                  <a:pt x="144276" y="195866"/>
                </a:lnTo>
                <a:lnTo>
                  <a:pt x="149511" y="199154"/>
                </a:lnTo>
                <a:lnTo>
                  <a:pt x="154696" y="203040"/>
                </a:lnTo>
                <a:lnTo>
                  <a:pt x="159845" y="207324"/>
                </a:lnTo>
                <a:lnTo>
                  <a:pt x="164969" y="211873"/>
                </a:lnTo>
                <a:lnTo>
                  <a:pt x="170081" y="215752"/>
                </a:lnTo>
                <a:lnTo>
                  <a:pt x="175182" y="219185"/>
                </a:lnTo>
                <a:lnTo>
                  <a:pt x="180275" y="222321"/>
                </a:lnTo>
                <a:lnTo>
                  <a:pt x="185364" y="225258"/>
                </a:lnTo>
                <a:lnTo>
                  <a:pt x="195533" y="230778"/>
                </a:lnTo>
                <a:lnTo>
                  <a:pt x="210780" y="238647"/>
                </a:lnTo>
                <a:lnTo>
                  <a:pt x="218684" y="243785"/>
                </a:lnTo>
                <a:lnTo>
                  <a:pt x="225018" y="248891"/>
                </a:lnTo>
                <a:lnTo>
                  <a:pt x="230656" y="253982"/>
                </a:lnTo>
                <a:lnTo>
                  <a:pt x="233345" y="255678"/>
                </a:lnTo>
                <a:lnTo>
                  <a:pt x="238590" y="257563"/>
                </a:lnTo>
                <a:lnTo>
                  <a:pt x="246304" y="258625"/>
                </a:lnTo>
                <a:lnTo>
                  <a:pt x="253951" y="258939"/>
                </a:lnTo>
                <a:lnTo>
                  <a:pt x="257533" y="259032"/>
                </a:lnTo>
                <a:lnTo>
                  <a:pt x="258037" y="258198"/>
                </a:lnTo>
                <a:lnTo>
                  <a:pt x="258595" y="255014"/>
                </a:lnTo>
                <a:lnTo>
                  <a:pt x="258844" y="250777"/>
                </a:lnTo>
                <a:lnTo>
                  <a:pt x="259042" y="2438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7" name="SMARTInkAnnotation373"/>
          <p:cNvSpPr/>
          <p:nvPr/>
        </p:nvSpPr>
        <p:spPr>
          <a:xfrm>
            <a:off x="7551420" y="1021487"/>
            <a:ext cx="167641" cy="219054"/>
          </a:xfrm>
          <a:custGeom>
            <a:avLst/>
            <a:gdLst/>
            <a:ahLst/>
            <a:cxnLst/>
            <a:rect l="0" t="0" r="0" b="0"/>
            <a:pathLst>
              <a:path w="167641" h="219054">
                <a:moveTo>
                  <a:pt x="0" y="14833"/>
                </a:moveTo>
                <a:lnTo>
                  <a:pt x="4046" y="10788"/>
                </a:lnTo>
                <a:lnTo>
                  <a:pt x="5237" y="8750"/>
                </a:lnTo>
                <a:lnTo>
                  <a:pt x="6914" y="2682"/>
                </a:lnTo>
                <a:lnTo>
                  <a:pt x="7527" y="0"/>
                </a:lnTo>
                <a:lnTo>
                  <a:pt x="7602" y="6604"/>
                </a:lnTo>
                <a:lnTo>
                  <a:pt x="7620" y="137827"/>
                </a:lnTo>
                <a:lnTo>
                  <a:pt x="6774" y="145089"/>
                </a:lnTo>
                <a:lnTo>
                  <a:pt x="5362" y="152470"/>
                </a:lnTo>
                <a:lnTo>
                  <a:pt x="3575" y="159931"/>
                </a:lnTo>
                <a:lnTo>
                  <a:pt x="2383" y="166599"/>
                </a:lnTo>
                <a:lnTo>
                  <a:pt x="1589" y="172737"/>
                </a:lnTo>
                <a:lnTo>
                  <a:pt x="1059" y="178522"/>
                </a:lnTo>
                <a:lnTo>
                  <a:pt x="707" y="183226"/>
                </a:lnTo>
                <a:lnTo>
                  <a:pt x="471" y="187208"/>
                </a:lnTo>
                <a:lnTo>
                  <a:pt x="209" y="193891"/>
                </a:lnTo>
                <a:lnTo>
                  <a:pt x="62" y="202413"/>
                </a:lnTo>
                <a:lnTo>
                  <a:pt x="2" y="219053"/>
                </a:lnTo>
                <a:lnTo>
                  <a:pt x="0" y="195122"/>
                </a:lnTo>
                <a:lnTo>
                  <a:pt x="846" y="191753"/>
                </a:lnTo>
                <a:lnTo>
                  <a:pt x="2258" y="187813"/>
                </a:lnTo>
                <a:lnTo>
                  <a:pt x="4046" y="183493"/>
                </a:lnTo>
                <a:lnTo>
                  <a:pt x="6084" y="178920"/>
                </a:lnTo>
                <a:lnTo>
                  <a:pt x="10606" y="169323"/>
                </a:lnTo>
                <a:lnTo>
                  <a:pt x="12997" y="163546"/>
                </a:lnTo>
                <a:lnTo>
                  <a:pt x="15438" y="157155"/>
                </a:lnTo>
                <a:lnTo>
                  <a:pt x="17913" y="150355"/>
                </a:lnTo>
                <a:lnTo>
                  <a:pt x="20408" y="144127"/>
                </a:lnTo>
                <a:lnTo>
                  <a:pt x="22919" y="138283"/>
                </a:lnTo>
                <a:lnTo>
                  <a:pt x="27966" y="127273"/>
                </a:lnTo>
                <a:lnTo>
                  <a:pt x="33032" y="116735"/>
                </a:lnTo>
                <a:lnTo>
                  <a:pt x="36415" y="110708"/>
                </a:lnTo>
                <a:lnTo>
                  <a:pt x="40363" y="104150"/>
                </a:lnTo>
                <a:lnTo>
                  <a:pt x="44688" y="97238"/>
                </a:lnTo>
                <a:lnTo>
                  <a:pt x="48419" y="91783"/>
                </a:lnTo>
                <a:lnTo>
                  <a:pt x="51752" y="87300"/>
                </a:lnTo>
                <a:lnTo>
                  <a:pt x="54822" y="83464"/>
                </a:lnTo>
                <a:lnTo>
                  <a:pt x="58561" y="79214"/>
                </a:lnTo>
                <a:lnTo>
                  <a:pt x="62748" y="74687"/>
                </a:lnTo>
                <a:lnTo>
                  <a:pt x="67232" y="69976"/>
                </a:lnTo>
                <a:lnTo>
                  <a:pt x="71915" y="65988"/>
                </a:lnTo>
                <a:lnTo>
                  <a:pt x="76730" y="62483"/>
                </a:lnTo>
                <a:lnTo>
                  <a:pt x="81633" y="59300"/>
                </a:lnTo>
                <a:lnTo>
                  <a:pt x="85749" y="55484"/>
                </a:lnTo>
                <a:lnTo>
                  <a:pt x="89338" y="51247"/>
                </a:lnTo>
                <a:lnTo>
                  <a:pt x="92579" y="46729"/>
                </a:lnTo>
                <a:lnTo>
                  <a:pt x="95585" y="43717"/>
                </a:lnTo>
                <a:lnTo>
                  <a:pt x="98438" y="41709"/>
                </a:lnTo>
                <a:lnTo>
                  <a:pt x="101184" y="40370"/>
                </a:lnTo>
                <a:lnTo>
                  <a:pt x="104710" y="39478"/>
                </a:lnTo>
                <a:lnTo>
                  <a:pt x="108753" y="38883"/>
                </a:lnTo>
                <a:lnTo>
                  <a:pt x="113142" y="38486"/>
                </a:lnTo>
                <a:lnTo>
                  <a:pt x="116914" y="37375"/>
                </a:lnTo>
                <a:lnTo>
                  <a:pt x="120276" y="35788"/>
                </a:lnTo>
                <a:lnTo>
                  <a:pt x="123364" y="33883"/>
                </a:lnTo>
                <a:lnTo>
                  <a:pt x="126269" y="32613"/>
                </a:lnTo>
                <a:lnTo>
                  <a:pt x="129052" y="31766"/>
                </a:lnTo>
                <a:lnTo>
                  <a:pt x="131755" y="31202"/>
                </a:lnTo>
                <a:lnTo>
                  <a:pt x="134404" y="30826"/>
                </a:lnTo>
                <a:lnTo>
                  <a:pt x="139604" y="30408"/>
                </a:lnTo>
                <a:lnTo>
                  <a:pt x="141329" y="31143"/>
                </a:lnTo>
                <a:lnTo>
                  <a:pt x="142478" y="32480"/>
                </a:lnTo>
                <a:lnTo>
                  <a:pt x="143246" y="34217"/>
                </a:lnTo>
                <a:lnTo>
                  <a:pt x="144604" y="35376"/>
                </a:lnTo>
                <a:lnTo>
                  <a:pt x="146356" y="36149"/>
                </a:lnTo>
                <a:lnTo>
                  <a:pt x="150559" y="37007"/>
                </a:lnTo>
                <a:lnTo>
                  <a:pt x="155251" y="37388"/>
                </a:lnTo>
                <a:lnTo>
                  <a:pt x="156841" y="38336"/>
                </a:lnTo>
                <a:lnTo>
                  <a:pt x="157901" y="39815"/>
                </a:lnTo>
                <a:lnTo>
                  <a:pt x="158607" y="41648"/>
                </a:lnTo>
                <a:lnTo>
                  <a:pt x="159925" y="42870"/>
                </a:lnTo>
                <a:lnTo>
                  <a:pt x="161649" y="43684"/>
                </a:lnTo>
                <a:lnTo>
                  <a:pt x="163646" y="44227"/>
                </a:lnTo>
                <a:lnTo>
                  <a:pt x="164977" y="45436"/>
                </a:lnTo>
                <a:lnTo>
                  <a:pt x="165865" y="47088"/>
                </a:lnTo>
                <a:lnTo>
                  <a:pt x="167640" y="52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8" name="SMARTInkAnnotation374"/>
          <p:cNvSpPr/>
          <p:nvPr/>
        </p:nvSpPr>
        <p:spPr>
          <a:xfrm>
            <a:off x="7772400" y="1021080"/>
            <a:ext cx="182746" cy="190464"/>
          </a:xfrm>
          <a:custGeom>
            <a:avLst/>
            <a:gdLst/>
            <a:ahLst/>
            <a:cxnLst/>
            <a:rect l="0" t="0" r="0" b="0"/>
            <a:pathLst>
              <a:path w="182746" h="190464">
                <a:moveTo>
                  <a:pt x="0" y="0"/>
                </a:moveTo>
                <a:lnTo>
                  <a:pt x="32480" y="0"/>
                </a:lnTo>
                <a:lnTo>
                  <a:pt x="31814" y="0"/>
                </a:lnTo>
                <a:lnTo>
                  <a:pt x="31369" y="847"/>
                </a:lnTo>
                <a:lnTo>
                  <a:pt x="30743" y="6084"/>
                </a:lnTo>
                <a:lnTo>
                  <a:pt x="30597" y="10606"/>
                </a:lnTo>
                <a:lnTo>
                  <a:pt x="29712" y="12151"/>
                </a:lnTo>
                <a:lnTo>
                  <a:pt x="28274" y="13181"/>
                </a:lnTo>
                <a:lnTo>
                  <a:pt x="26469" y="13867"/>
                </a:lnTo>
                <a:lnTo>
                  <a:pt x="25267" y="16018"/>
                </a:lnTo>
                <a:lnTo>
                  <a:pt x="24464" y="19145"/>
                </a:lnTo>
                <a:lnTo>
                  <a:pt x="23930" y="22924"/>
                </a:lnTo>
                <a:lnTo>
                  <a:pt x="23573" y="26289"/>
                </a:lnTo>
                <a:lnTo>
                  <a:pt x="23336" y="29380"/>
                </a:lnTo>
                <a:lnTo>
                  <a:pt x="23177" y="32286"/>
                </a:lnTo>
                <a:lnTo>
                  <a:pt x="22225" y="35071"/>
                </a:lnTo>
                <a:lnTo>
                  <a:pt x="18909" y="40423"/>
                </a:lnTo>
                <a:lnTo>
                  <a:pt x="16870" y="45623"/>
                </a:lnTo>
                <a:lnTo>
                  <a:pt x="16328" y="48196"/>
                </a:lnTo>
                <a:lnTo>
                  <a:pt x="13465" y="53311"/>
                </a:lnTo>
                <a:lnTo>
                  <a:pt x="11518" y="55861"/>
                </a:lnTo>
                <a:lnTo>
                  <a:pt x="9352" y="60952"/>
                </a:lnTo>
                <a:lnTo>
                  <a:pt x="8391" y="66036"/>
                </a:lnTo>
                <a:lnTo>
                  <a:pt x="7962" y="71118"/>
                </a:lnTo>
                <a:lnTo>
                  <a:pt x="7651" y="75754"/>
                </a:lnTo>
                <a:lnTo>
                  <a:pt x="11675" y="76068"/>
                </a:lnTo>
                <a:lnTo>
                  <a:pt x="18229" y="76161"/>
                </a:lnTo>
                <a:lnTo>
                  <a:pt x="25533" y="76188"/>
                </a:lnTo>
                <a:lnTo>
                  <a:pt x="28029" y="75346"/>
                </a:lnTo>
                <a:lnTo>
                  <a:pt x="33059" y="72151"/>
                </a:lnTo>
                <a:lnTo>
                  <a:pt x="38118" y="70167"/>
                </a:lnTo>
                <a:lnTo>
                  <a:pt x="43189" y="69286"/>
                </a:lnTo>
                <a:lnTo>
                  <a:pt x="48263" y="68894"/>
                </a:lnTo>
                <a:lnTo>
                  <a:pt x="55598" y="68719"/>
                </a:lnTo>
                <a:lnTo>
                  <a:pt x="70062" y="68607"/>
                </a:lnTo>
                <a:lnTo>
                  <a:pt x="73801" y="69445"/>
                </a:lnTo>
                <a:lnTo>
                  <a:pt x="77987" y="70850"/>
                </a:lnTo>
                <a:lnTo>
                  <a:pt x="82471" y="72633"/>
                </a:lnTo>
                <a:lnTo>
                  <a:pt x="87154" y="73822"/>
                </a:lnTo>
                <a:lnTo>
                  <a:pt x="91970" y="74615"/>
                </a:lnTo>
                <a:lnTo>
                  <a:pt x="96874" y="75143"/>
                </a:lnTo>
                <a:lnTo>
                  <a:pt x="101836" y="76342"/>
                </a:lnTo>
                <a:lnTo>
                  <a:pt x="106838" y="77988"/>
                </a:lnTo>
                <a:lnTo>
                  <a:pt x="111865" y="79932"/>
                </a:lnTo>
                <a:lnTo>
                  <a:pt x="116064" y="82075"/>
                </a:lnTo>
                <a:lnTo>
                  <a:pt x="119709" y="84350"/>
                </a:lnTo>
                <a:lnTo>
                  <a:pt x="122986" y="86713"/>
                </a:lnTo>
                <a:lnTo>
                  <a:pt x="126864" y="89136"/>
                </a:lnTo>
                <a:lnTo>
                  <a:pt x="131143" y="91597"/>
                </a:lnTo>
                <a:lnTo>
                  <a:pt x="135689" y="94085"/>
                </a:lnTo>
                <a:lnTo>
                  <a:pt x="140412" y="97437"/>
                </a:lnTo>
                <a:lnTo>
                  <a:pt x="145255" y="101364"/>
                </a:lnTo>
                <a:lnTo>
                  <a:pt x="154305" y="109397"/>
                </a:lnTo>
                <a:lnTo>
                  <a:pt x="161148" y="115790"/>
                </a:lnTo>
                <a:lnTo>
                  <a:pt x="172441" y="126793"/>
                </a:lnTo>
                <a:lnTo>
                  <a:pt x="177676" y="131988"/>
                </a:lnTo>
                <a:lnTo>
                  <a:pt x="179411" y="134559"/>
                </a:lnTo>
                <a:lnTo>
                  <a:pt x="181339" y="139673"/>
                </a:lnTo>
                <a:lnTo>
                  <a:pt x="181852" y="143069"/>
                </a:lnTo>
                <a:lnTo>
                  <a:pt x="182195" y="147026"/>
                </a:lnTo>
                <a:lnTo>
                  <a:pt x="182576" y="155091"/>
                </a:lnTo>
                <a:lnTo>
                  <a:pt x="182745" y="161498"/>
                </a:lnTo>
                <a:lnTo>
                  <a:pt x="181944" y="164392"/>
                </a:lnTo>
                <a:lnTo>
                  <a:pt x="178795" y="169866"/>
                </a:lnTo>
                <a:lnTo>
                  <a:pt x="176771" y="171664"/>
                </a:lnTo>
                <a:lnTo>
                  <a:pt x="174573" y="172863"/>
                </a:lnTo>
                <a:lnTo>
                  <a:pt x="172262" y="173662"/>
                </a:lnTo>
                <a:lnTo>
                  <a:pt x="167437" y="176807"/>
                </a:lnTo>
                <a:lnTo>
                  <a:pt x="164965" y="178832"/>
                </a:lnTo>
                <a:lnTo>
                  <a:pt x="161623" y="181028"/>
                </a:lnTo>
                <a:lnTo>
                  <a:pt x="157703" y="183339"/>
                </a:lnTo>
                <a:lnTo>
                  <a:pt x="153395" y="185726"/>
                </a:lnTo>
                <a:lnTo>
                  <a:pt x="149677" y="187317"/>
                </a:lnTo>
                <a:lnTo>
                  <a:pt x="146352" y="188378"/>
                </a:lnTo>
                <a:lnTo>
                  <a:pt x="143287" y="189085"/>
                </a:lnTo>
                <a:lnTo>
                  <a:pt x="139552" y="189557"/>
                </a:lnTo>
                <a:lnTo>
                  <a:pt x="135368" y="189871"/>
                </a:lnTo>
                <a:lnTo>
                  <a:pt x="130886" y="190081"/>
                </a:lnTo>
                <a:lnTo>
                  <a:pt x="121389" y="190314"/>
                </a:lnTo>
                <a:lnTo>
                  <a:pt x="105541" y="190463"/>
                </a:lnTo>
                <a:lnTo>
                  <a:pt x="102534" y="189629"/>
                </a:lnTo>
                <a:lnTo>
                  <a:pt x="96936" y="186444"/>
                </a:lnTo>
                <a:lnTo>
                  <a:pt x="93410" y="185256"/>
                </a:lnTo>
                <a:lnTo>
                  <a:pt x="89367" y="184464"/>
                </a:lnTo>
                <a:lnTo>
                  <a:pt x="84978" y="183936"/>
                </a:lnTo>
                <a:lnTo>
                  <a:pt x="81206" y="182737"/>
                </a:lnTo>
                <a:lnTo>
                  <a:pt x="77844" y="181092"/>
                </a:lnTo>
                <a:lnTo>
                  <a:pt x="74756" y="179148"/>
                </a:lnTo>
                <a:lnTo>
                  <a:pt x="69068" y="174730"/>
                </a:lnTo>
                <a:lnTo>
                  <a:pt x="62561" y="169041"/>
                </a:lnTo>
                <a:lnTo>
                  <a:pt x="59414" y="163747"/>
                </a:lnTo>
                <a:lnTo>
                  <a:pt x="57390" y="159965"/>
                </a:lnTo>
                <a:lnTo>
                  <a:pt x="55193" y="156596"/>
                </a:lnTo>
                <a:lnTo>
                  <a:pt x="52883" y="153504"/>
                </a:lnTo>
                <a:lnTo>
                  <a:pt x="50495" y="150596"/>
                </a:lnTo>
                <a:lnTo>
                  <a:pt x="48057" y="146964"/>
                </a:lnTo>
                <a:lnTo>
                  <a:pt x="45584" y="142849"/>
                </a:lnTo>
                <a:lnTo>
                  <a:pt x="43090" y="138413"/>
                </a:lnTo>
                <a:lnTo>
                  <a:pt x="41426" y="134609"/>
                </a:lnTo>
                <a:lnTo>
                  <a:pt x="40318" y="131226"/>
                </a:lnTo>
                <a:lnTo>
                  <a:pt x="38100" y="121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49" name="SMARTInkAnnotation375"/>
          <p:cNvSpPr/>
          <p:nvPr/>
        </p:nvSpPr>
        <p:spPr>
          <a:xfrm>
            <a:off x="7901940" y="1013460"/>
            <a:ext cx="121922" cy="7307"/>
          </a:xfrm>
          <a:custGeom>
            <a:avLst/>
            <a:gdLst/>
            <a:ahLst/>
            <a:cxnLst/>
            <a:rect l="0" t="0" r="0" b="0"/>
            <a:pathLst>
              <a:path w="121922" h="7307">
                <a:moveTo>
                  <a:pt x="0" y="0"/>
                </a:moveTo>
                <a:lnTo>
                  <a:pt x="40629" y="0"/>
                </a:lnTo>
                <a:lnTo>
                  <a:pt x="17577" y="0"/>
                </a:lnTo>
                <a:lnTo>
                  <a:pt x="53804" y="0"/>
                </a:lnTo>
                <a:lnTo>
                  <a:pt x="57883" y="847"/>
                </a:lnTo>
                <a:lnTo>
                  <a:pt x="62296" y="2258"/>
                </a:lnTo>
                <a:lnTo>
                  <a:pt x="66930" y="4045"/>
                </a:lnTo>
                <a:lnTo>
                  <a:pt x="71714" y="5237"/>
                </a:lnTo>
                <a:lnTo>
                  <a:pt x="76596" y="6031"/>
                </a:lnTo>
                <a:lnTo>
                  <a:pt x="81544" y="6561"/>
                </a:lnTo>
                <a:lnTo>
                  <a:pt x="86537" y="6914"/>
                </a:lnTo>
                <a:lnTo>
                  <a:pt x="91557" y="7149"/>
                </a:lnTo>
                <a:lnTo>
                  <a:pt x="96598" y="7306"/>
                </a:lnTo>
                <a:lnTo>
                  <a:pt x="100806" y="6564"/>
                </a:lnTo>
                <a:lnTo>
                  <a:pt x="104457" y="5223"/>
                </a:lnTo>
                <a:lnTo>
                  <a:pt x="107738" y="3482"/>
                </a:lnTo>
                <a:lnTo>
                  <a:pt x="110772" y="2321"/>
                </a:lnTo>
                <a:lnTo>
                  <a:pt x="113641" y="1548"/>
                </a:lnTo>
                <a:lnTo>
                  <a:pt x="1219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0" name="SMARTInkAnnotation376"/>
          <p:cNvSpPr/>
          <p:nvPr/>
        </p:nvSpPr>
        <p:spPr>
          <a:xfrm>
            <a:off x="6103620" y="1143009"/>
            <a:ext cx="160021" cy="90373"/>
          </a:xfrm>
          <a:custGeom>
            <a:avLst/>
            <a:gdLst/>
            <a:ahLst/>
            <a:cxnLst/>
            <a:rect l="0" t="0" r="0" b="0"/>
            <a:pathLst>
              <a:path w="160021" h="90373">
                <a:moveTo>
                  <a:pt x="22860" y="83811"/>
                </a:moveTo>
                <a:lnTo>
                  <a:pt x="16299" y="90372"/>
                </a:lnTo>
                <a:lnTo>
                  <a:pt x="14252" y="89878"/>
                </a:lnTo>
                <a:lnTo>
                  <a:pt x="11195" y="88703"/>
                </a:lnTo>
                <a:lnTo>
                  <a:pt x="18" y="83819"/>
                </a:lnTo>
                <a:lnTo>
                  <a:pt x="0" y="65899"/>
                </a:lnTo>
                <a:lnTo>
                  <a:pt x="847" y="63403"/>
                </a:lnTo>
                <a:lnTo>
                  <a:pt x="2258" y="60893"/>
                </a:lnTo>
                <a:lnTo>
                  <a:pt x="4046" y="58372"/>
                </a:lnTo>
                <a:lnTo>
                  <a:pt x="6083" y="55845"/>
                </a:lnTo>
                <a:lnTo>
                  <a:pt x="8289" y="53314"/>
                </a:lnTo>
                <a:lnTo>
                  <a:pt x="10606" y="50780"/>
                </a:lnTo>
                <a:lnTo>
                  <a:pt x="12150" y="48243"/>
                </a:lnTo>
                <a:lnTo>
                  <a:pt x="13181" y="45706"/>
                </a:lnTo>
                <a:lnTo>
                  <a:pt x="13867" y="43168"/>
                </a:lnTo>
                <a:lnTo>
                  <a:pt x="15171" y="40629"/>
                </a:lnTo>
                <a:lnTo>
                  <a:pt x="16888" y="38090"/>
                </a:lnTo>
                <a:lnTo>
                  <a:pt x="18878" y="35550"/>
                </a:lnTo>
                <a:lnTo>
                  <a:pt x="21052" y="33010"/>
                </a:lnTo>
                <a:lnTo>
                  <a:pt x="23349" y="30471"/>
                </a:lnTo>
                <a:lnTo>
                  <a:pt x="28158" y="25391"/>
                </a:lnTo>
                <a:lnTo>
                  <a:pt x="47312" y="6022"/>
                </a:lnTo>
                <a:lnTo>
                  <a:pt x="52987" y="344"/>
                </a:lnTo>
                <a:lnTo>
                  <a:pt x="57699" y="148"/>
                </a:lnTo>
                <a:lnTo>
                  <a:pt x="71988" y="0"/>
                </a:lnTo>
                <a:lnTo>
                  <a:pt x="73392" y="844"/>
                </a:lnTo>
                <a:lnTo>
                  <a:pt x="74328" y="2253"/>
                </a:lnTo>
                <a:lnTo>
                  <a:pt x="74952" y="4039"/>
                </a:lnTo>
                <a:lnTo>
                  <a:pt x="76215" y="5230"/>
                </a:lnTo>
                <a:lnTo>
                  <a:pt x="77903" y="6024"/>
                </a:lnTo>
                <a:lnTo>
                  <a:pt x="82037" y="6906"/>
                </a:lnTo>
                <a:lnTo>
                  <a:pt x="86696" y="7298"/>
                </a:lnTo>
                <a:lnTo>
                  <a:pt x="89124" y="8249"/>
                </a:lnTo>
                <a:lnTo>
                  <a:pt x="91590" y="9730"/>
                </a:lnTo>
                <a:lnTo>
                  <a:pt x="94080" y="11564"/>
                </a:lnTo>
                <a:lnTo>
                  <a:pt x="96587" y="12786"/>
                </a:lnTo>
                <a:lnTo>
                  <a:pt x="99104" y="13601"/>
                </a:lnTo>
                <a:lnTo>
                  <a:pt x="105184" y="14909"/>
                </a:lnTo>
                <a:lnTo>
                  <a:pt x="108273" y="17346"/>
                </a:lnTo>
                <a:lnTo>
                  <a:pt x="110282" y="19181"/>
                </a:lnTo>
                <a:lnTo>
                  <a:pt x="112467" y="20404"/>
                </a:lnTo>
                <a:lnTo>
                  <a:pt x="117155" y="21764"/>
                </a:lnTo>
                <a:lnTo>
                  <a:pt x="118743" y="22973"/>
                </a:lnTo>
                <a:lnTo>
                  <a:pt x="119802" y="24626"/>
                </a:lnTo>
                <a:lnTo>
                  <a:pt x="120509" y="26574"/>
                </a:lnTo>
                <a:lnTo>
                  <a:pt x="121825" y="27873"/>
                </a:lnTo>
                <a:lnTo>
                  <a:pt x="123550" y="28739"/>
                </a:lnTo>
                <a:lnTo>
                  <a:pt x="128357" y="30129"/>
                </a:lnTo>
                <a:lnTo>
                  <a:pt x="133235" y="30370"/>
                </a:lnTo>
                <a:lnTo>
                  <a:pt x="135390" y="31250"/>
                </a:lnTo>
                <a:lnTo>
                  <a:pt x="137673" y="32684"/>
                </a:lnTo>
                <a:lnTo>
                  <a:pt x="143376" y="37023"/>
                </a:lnTo>
                <a:lnTo>
                  <a:pt x="146414" y="37616"/>
                </a:lnTo>
                <a:lnTo>
                  <a:pt x="148409" y="37775"/>
                </a:lnTo>
                <a:lnTo>
                  <a:pt x="149740" y="37034"/>
                </a:lnTo>
                <a:lnTo>
                  <a:pt x="150627" y="35693"/>
                </a:lnTo>
                <a:lnTo>
                  <a:pt x="151217" y="33952"/>
                </a:lnTo>
                <a:lnTo>
                  <a:pt x="152458" y="32792"/>
                </a:lnTo>
                <a:lnTo>
                  <a:pt x="154132" y="32018"/>
                </a:lnTo>
                <a:lnTo>
                  <a:pt x="160020" y="304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1" name="SMARTInkAnnotation377"/>
          <p:cNvSpPr/>
          <p:nvPr/>
        </p:nvSpPr>
        <p:spPr>
          <a:xfrm>
            <a:off x="6272673" y="937260"/>
            <a:ext cx="135748" cy="456420"/>
          </a:xfrm>
          <a:custGeom>
            <a:avLst/>
            <a:gdLst/>
            <a:ahLst/>
            <a:cxnLst/>
            <a:rect l="0" t="0" r="0" b="0"/>
            <a:pathLst>
              <a:path w="135748" h="456420">
                <a:moveTo>
                  <a:pt x="105268" y="0"/>
                </a:moveTo>
                <a:lnTo>
                  <a:pt x="105268" y="4045"/>
                </a:lnTo>
                <a:lnTo>
                  <a:pt x="104421" y="5237"/>
                </a:lnTo>
                <a:lnTo>
                  <a:pt x="103008" y="6031"/>
                </a:lnTo>
                <a:lnTo>
                  <a:pt x="101222" y="6561"/>
                </a:lnTo>
                <a:lnTo>
                  <a:pt x="99184" y="7761"/>
                </a:lnTo>
                <a:lnTo>
                  <a:pt x="96979" y="9407"/>
                </a:lnTo>
                <a:lnTo>
                  <a:pt x="94662" y="11351"/>
                </a:lnTo>
                <a:lnTo>
                  <a:pt x="92270" y="13494"/>
                </a:lnTo>
                <a:lnTo>
                  <a:pt x="87355" y="18133"/>
                </a:lnTo>
                <a:lnTo>
                  <a:pt x="79828" y="25505"/>
                </a:lnTo>
                <a:lnTo>
                  <a:pt x="77302" y="28857"/>
                </a:lnTo>
                <a:lnTo>
                  <a:pt x="74770" y="32784"/>
                </a:lnTo>
                <a:lnTo>
                  <a:pt x="72236" y="37096"/>
                </a:lnTo>
                <a:lnTo>
                  <a:pt x="69699" y="42511"/>
                </a:lnTo>
                <a:lnTo>
                  <a:pt x="67163" y="48661"/>
                </a:lnTo>
                <a:lnTo>
                  <a:pt x="64624" y="55301"/>
                </a:lnTo>
                <a:lnTo>
                  <a:pt x="59546" y="69451"/>
                </a:lnTo>
                <a:lnTo>
                  <a:pt x="57006" y="76781"/>
                </a:lnTo>
                <a:lnTo>
                  <a:pt x="53620" y="84207"/>
                </a:lnTo>
                <a:lnTo>
                  <a:pt x="49669" y="91698"/>
                </a:lnTo>
                <a:lnTo>
                  <a:pt x="45342" y="99232"/>
                </a:lnTo>
                <a:lnTo>
                  <a:pt x="41611" y="107642"/>
                </a:lnTo>
                <a:lnTo>
                  <a:pt x="38276" y="116634"/>
                </a:lnTo>
                <a:lnTo>
                  <a:pt x="35206" y="126016"/>
                </a:lnTo>
                <a:lnTo>
                  <a:pt x="32313" y="135658"/>
                </a:lnTo>
                <a:lnTo>
                  <a:pt x="26841" y="155401"/>
                </a:lnTo>
                <a:lnTo>
                  <a:pt x="19000" y="185557"/>
                </a:lnTo>
                <a:lnTo>
                  <a:pt x="17276" y="196518"/>
                </a:lnTo>
                <a:lnTo>
                  <a:pt x="16127" y="208059"/>
                </a:lnTo>
                <a:lnTo>
                  <a:pt x="15361" y="219986"/>
                </a:lnTo>
                <a:lnTo>
                  <a:pt x="14002" y="231324"/>
                </a:lnTo>
                <a:lnTo>
                  <a:pt x="12251" y="242269"/>
                </a:lnTo>
                <a:lnTo>
                  <a:pt x="3356" y="288215"/>
                </a:lnTo>
                <a:lnTo>
                  <a:pt x="1766" y="298823"/>
                </a:lnTo>
                <a:lnTo>
                  <a:pt x="706" y="308436"/>
                </a:lnTo>
                <a:lnTo>
                  <a:pt x="0" y="317384"/>
                </a:lnTo>
                <a:lnTo>
                  <a:pt x="376" y="326736"/>
                </a:lnTo>
                <a:lnTo>
                  <a:pt x="1473" y="336358"/>
                </a:lnTo>
                <a:lnTo>
                  <a:pt x="3051" y="346158"/>
                </a:lnTo>
                <a:lnTo>
                  <a:pt x="4950" y="355232"/>
                </a:lnTo>
                <a:lnTo>
                  <a:pt x="7062" y="363821"/>
                </a:lnTo>
                <a:lnTo>
                  <a:pt x="9317" y="372088"/>
                </a:lnTo>
                <a:lnTo>
                  <a:pt x="11823" y="385788"/>
                </a:lnTo>
                <a:lnTo>
                  <a:pt x="12491" y="391812"/>
                </a:lnTo>
                <a:lnTo>
                  <a:pt x="14630" y="398368"/>
                </a:lnTo>
                <a:lnTo>
                  <a:pt x="17749" y="405279"/>
                </a:lnTo>
                <a:lnTo>
                  <a:pt x="21522" y="412426"/>
                </a:lnTo>
                <a:lnTo>
                  <a:pt x="24883" y="418037"/>
                </a:lnTo>
                <a:lnTo>
                  <a:pt x="27972" y="422625"/>
                </a:lnTo>
                <a:lnTo>
                  <a:pt x="30877" y="426530"/>
                </a:lnTo>
                <a:lnTo>
                  <a:pt x="34507" y="429980"/>
                </a:lnTo>
                <a:lnTo>
                  <a:pt x="38620" y="433127"/>
                </a:lnTo>
                <a:lnTo>
                  <a:pt x="61433" y="448306"/>
                </a:lnTo>
                <a:lnTo>
                  <a:pt x="68425" y="451270"/>
                </a:lnTo>
                <a:lnTo>
                  <a:pt x="75626" y="453247"/>
                </a:lnTo>
                <a:lnTo>
                  <a:pt x="82967" y="454565"/>
                </a:lnTo>
                <a:lnTo>
                  <a:pt x="90401" y="455443"/>
                </a:lnTo>
                <a:lnTo>
                  <a:pt x="97896" y="456029"/>
                </a:lnTo>
                <a:lnTo>
                  <a:pt x="105433" y="456419"/>
                </a:lnTo>
                <a:lnTo>
                  <a:pt x="112150" y="455833"/>
                </a:lnTo>
                <a:lnTo>
                  <a:pt x="118323" y="454595"/>
                </a:lnTo>
                <a:lnTo>
                  <a:pt x="135747" y="449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2" name="SMARTInkAnnotation378"/>
          <p:cNvSpPr/>
          <p:nvPr/>
        </p:nvSpPr>
        <p:spPr>
          <a:xfrm>
            <a:off x="7818120" y="922168"/>
            <a:ext cx="289076" cy="464673"/>
          </a:xfrm>
          <a:custGeom>
            <a:avLst/>
            <a:gdLst/>
            <a:ahLst/>
            <a:cxnLst/>
            <a:rect l="0" t="0" r="0" b="0"/>
            <a:pathLst>
              <a:path w="289076" h="464673">
                <a:moveTo>
                  <a:pt x="144780" y="22712"/>
                </a:moveTo>
                <a:lnTo>
                  <a:pt x="150863" y="11392"/>
                </a:lnTo>
                <a:lnTo>
                  <a:pt x="155386" y="5545"/>
                </a:lnTo>
                <a:lnTo>
                  <a:pt x="157777" y="3648"/>
                </a:lnTo>
                <a:lnTo>
                  <a:pt x="160218" y="2382"/>
                </a:lnTo>
                <a:lnTo>
                  <a:pt x="166174" y="352"/>
                </a:lnTo>
                <a:lnTo>
                  <a:pt x="171250" y="0"/>
                </a:lnTo>
                <a:lnTo>
                  <a:pt x="177993" y="2176"/>
                </a:lnTo>
                <a:lnTo>
                  <a:pt x="185789" y="5965"/>
                </a:lnTo>
                <a:lnTo>
                  <a:pt x="192075" y="10471"/>
                </a:lnTo>
                <a:lnTo>
                  <a:pt x="199949" y="15296"/>
                </a:lnTo>
                <a:lnTo>
                  <a:pt x="204419" y="17768"/>
                </a:lnTo>
                <a:lnTo>
                  <a:pt x="209093" y="21110"/>
                </a:lnTo>
                <a:lnTo>
                  <a:pt x="213901" y="25030"/>
                </a:lnTo>
                <a:lnTo>
                  <a:pt x="218801" y="29338"/>
                </a:lnTo>
                <a:lnTo>
                  <a:pt x="223760" y="33902"/>
                </a:lnTo>
                <a:lnTo>
                  <a:pt x="233786" y="43490"/>
                </a:lnTo>
                <a:lnTo>
                  <a:pt x="238831" y="49264"/>
                </a:lnTo>
                <a:lnTo>
                  <a:pt x="243888" y="55654"/>
                </a:lnTo>
                <a:lnTo>
                  <a:pt x="248951" y="62453"/>
                </a:lnTo>
                <a:lnTo>
                  <a:pt x="259094" y="76781"/>
                </a:lnTo>
                <a:lnTo>
                  <a:pt x="264169" y="84158"/>
                </a:lnTo>
                <a:lnTo>
                  <a:pt x="268400" y="92463"/>
                </a:lnTo>
                <a:lnTo>
                  <a:pt x="272066" y="101386"/>
                </a:lnTo>
                <a:lnTo>
                  <a:pt x="275357" y="110721"/>
                </a:lnTo>
                <a:lnTo>
                  <a:pt x="278398" y="120332"/>
                </a:lnTo>
                <a:lnTo>
                  <a:pt x="284035" y="140041"/>
                </a:lnTo>
                <a:lnTo>
                  <a:pt x="285877" y="150038"/>
                </a:lnTo>
                <a:lnTo>
                  <a:pt x="287105" y="160089"/>
                </a:lnTo>
                <a:lnTo>
                  <a:pt x="287922" y="170177"/>
                </a:lnTo>
                <a:lnTo>
                  <a:pt x="288469" y="180289"/>
                </a:lnTo>
                <a:lnTo>
                  <a:pt x="289075" y="200555"/>
                </a:lnTo>
                <a:lnTo>
                  <a:pt x="288390" y="210701"/>
                </a:lnTo>
                <a:lnTo>
                  <a:pt x="287087" y="220851"/>
                </a:lnTo>
                <a:lnTo>
                  <a:pt x="285371" y="231005"/>
                </a:lnTo>
                <a:lnTo>
                  <a:pt x="283381" y="241161"/>
                </a:lnTo>
                <a:lnTo>
                  <a:pt x="278911" y="261476"/>
                </a:lnTo>
                <a:lnTo>
                  <a:pt x="275688" y="271635"/>
                </a:lnTo>
                <a:lnTo>
                  <a:pt x="271845" y="281794"/>
                </a:lnTo>
                <a:lnTo>
                  <a:pt x="267590" y="291953"/>
                </a:lnTo>
                <a:lnTo>
                  <a:pt x="262214" y="301266"/>
                </a:lnTo>
                <a:lnTo>
                  <a:pt x="256089" y="310015"/>
                </a:lnTo>
                <a:lnTo>
                  <a:pt x="249467" y="318387"/>
                </a:lnTo>
                <a:lnTo>
                  <a:pt x="242510" y="326509"/>
                </a:lnTo>
                <a:lnTo>
                  <a:pt x="235333" y="334463"/>
                </a:lnTo>
                <a:lnTo>
                  <a:pt x="220585" y="350075"/>
                </a:lnTo>
                <a:lnTo>
                  <a:pt x="205565" y="365480"/>
                </a:lnTo>
                <a:lnTo>
                  <a:pt x="197156" y="373144"/>
                </a:lnTo>
                <a:lnTo>
                  <a:pt x="188164" y="380793"/>
                </a:lnTo>
                <a:lnTo>
                  <a:pt x="178783" y="388433"/>
                </a:lnTo>
                <a:lnTo>
                  <a:pt x="168295" y="396066"/>
                </a:lnTo>
                <a:lnTo>
                  <a:pt x="157070" y="403695"/>
                </a:lnTo>
                <a:lnTo>
                  <a:pt x="116727" y="430143"/>
                </a:lnTo>
                <a:lnTo>
                  <a:pt x="107452" y="434880"/>
                </a:lnTo>
                <a:lnTo>
                  <a:pt x="97881" y="438884"/>
                </a:lnTo>
                <a:lnTo>
                  <a:pt x="88114" y="442400"/>
                </a:lnTo>
                <a:lnTo>
                  <a:pt x="78216" y="445590"/>
                </a:lnTo>
                <a:lnTo>
                  <a:pt x="68230" y="448564"/>
                </a:lnTo>
                <a:lnTo>
                  <a:pt x="48952" y="454126"/>
                </a:lnTo>
                <a:lnTo>
                  <a:pt x="31916" y="459421"/>
                </a:lnTo>
                <a:lnTo>
                  <a:pt x="24664" y="461171"/>
                </a:lnTo>
                <a:lnTo>
                  <a:pt x="18137" y="462338"/>
                </a:lnTo>
                <a:lnTo>
                  <a:pt x="0" y="4646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3" name="SMARTInkAnnotation379"/>
          <p:cNvSpPr/>
          <p:nvPr/>
        </p:nvSpPr>
        <p:spPr>
          <a:xfrm>
            <a:off x="8107680" y="1234440"/>
            <a:ext cx="38101" cy="22760"/>
          </a:xfrm>
          <a:custGeom>
            <a:avLst/>
            <a:gdLst/>
            <a:ahLst/>
            <a:cxnLst/>
            <a:rect l="0" t="0" r="0" b="0"/>
            <a:pathLst>
              <a:path w="38101" h="22760">
                <a:moveTo>
                  <a:pt x="0" y="7620"/>
                </a:moveTo>
                <a:lnTo>
                  <a:pt x="13122" y="14181"/>
                </a:lnTo>
                <a:lnTo>
                  <a:pt x="14675" y="15381"/>
                </a:lnTo>
                <a:lnTo>
                  <a:pt x="16557" y="17027"/>
                </a:lnTo>
                <a:lnTo>
                  <a:pt x="22492" y="22519"/>
                </a:lnTo>
                <a:lnTo>
                  <a:pt x="24307" y="22632"/>
                </a:lnTo>
                <a:lnTo>
                  <a:pt x="30841" y="22759"/>
                </a:lnTo>
                <a:lnTo>
                  <a:pt x="32415" y="21946"/>
                </a:lnTo>
                <a:lnTo>
                  <a:pt x="32616" y="20558"/>
                </a:lnTo>
                <a:lnTo>
                  <a:pt x="31905" y="18785"/>
                </a:lnTo>
                <a:lnTo>
                  <a:pt x="31429" y="18450"/>
                </a:lnTo>
                <a:lnTo>
                  <a:pt x="31113" y="19073"/>
                </a:lnTo>
                <a:lnTo>
                  <a:pt x="30606" y="22112"/>
                </a:lnTo>
                <a:lnTo>
                  <a:pt x="31410" y="21515"/>
                </a:lnTo>
                <a:lnTo>
                  <a:pt x="32794" y="20270"/>
                </a:lnTo>
                <a:lnTo>
                  <a:pt x="34563" y="18593"/>
                </a:lnTo>
                <a:lnTo>
                  <a:pt x="35742" y="16629"/>
                </a:lnTo>
                <a:lnTo>
                  <a:pt x="36528" y="14473"/>
                </a:lnTo>
                <a:lnTo>
                  <a:pt x="37052" y="12188"/>
                </a:lnTo>
                <a:lnTo>
                  <a:pt x="37402" y="9819"/>
                </a:lnTo>
                <a:lnTo>
                  <a:pt x="37634" y="7393"/>
                </a:ln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4" name="SMARTInkAnnotation380"/>
          <p:cNvSpPr/>
          <p:nvPr/>
        </p:nvSpPr>
        <p:spPr>
          <a:xfrm>
            <a:off x="6598920" y="1493520"/>
            <a:ext cx="22861" cy="213361"/>
          </a:xfrm>
          <a:custGeom>
            <a:avLst/>
            <a:gdLst/>
            <a:ahLst/>
            <a:cxnLst/>
            <a:rect l="0" t="0" r="0" b="0"/>
            <a:pathLst>
              <a:path w="22861" h="213361">
                <a:moveTo>
                  <a:pt x="0" y="0"/>
                </a:moveTo>
                <a:lnTo>
                  <a:pt x="0" y="115503"/>
                </a:lnTo>
                <a:lnTo>
                  <a:pt x="846" y="121875"/>
                </a:lnTo>
                <a:lnTo>
                  <a:pt x="2258" y="127817"/>
                </a:lnTo>
                <a:lnTo>
                  <a:pt x="4045" y="133471"/>
                </a:lnTo>
                <a:lnTo>
                  <a:pt x="5237" y="139781"/>
                </a:lnTo>
                <a:lnTo>
                  <a:pt x="6031" y="146527"/>
                </a:lnTo>
                <a:lnTo>
                  <a:pt x="6561" y="153565"/>
                </a:lnTo>
                <a:lnTo>
                  <a:pt x="6914" y="159950"/>
                </a:lnTo>
                <a:lnTo>
                  <a:pt x="7306" y="171560"/>
                </a:lnTo>
                <a:lnTo>
                  <a:pt x="8257" y="177027"/>
                </a:lnTo>
                <a:lnTo>
                  <a:pt x="9738" y="182365"/>
                </a:lnTo>
                <a:lnTo>
                  <a:pt x="11572" y="187616"/>
                </a:lnTo>
                <a:lnTo>
                  <a:pt x="12795" y="192811"/>
                </a:lnTo>
                <a:lnTo>
                  <a:pt x="13609" y="197967"/>
                </a:lnTo>
                <a:lnTo>
                  <a:pt x="14918" y="210320"/>
                </a:lnTo>
                <a:lnTo>
                  <a:pt x="15872" y="211333"/>
                </a:lnTo>
                <a:lnTo>
                  <a:pt x="17355" y="212009"/>
                </a:lnTo>
                <a:lnTo>
                  <a:pt x="22860" y="2133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5" name="SMARTInkAnnotation381"/>
          <p:cNvSpPr/>
          <p:nvPr/>
        </p:nvSpPr>
        <p:spPr>
          <a:xfrm>
            <a:off x="6705600" y="1455525"/>
            <a:ext cx="144426" cy="243699"/>
          </a:xfrm>
          <a:custGeom>
            <a:avLst/>
            <a:gdLst/>
            <a:ahLst/>
            <a:cxnLst/>
            <a:rect l="0" t="0" r="0" b="0"/>
            <a:pathLst>
              <a:path w="144426" h="243699">
                <a:moveTo>
                  <a:pt x="15240" y="76095"/>
                </a:moveTo>
                <a:lnTo>
                  <a:pt x="15240" y="68568"/>
                </a:lnTo>
                <a:lnTo>
                  <a:pt x="19285" y="68503"/>
                </a:lnTo>
                <a:lnTo>
                  <a:pt x="20476" y="69340"/>
                </a:lnTo>
                <a:lnTo>
                  <a:pt x="21271" y="70745"/>
                </a:lnTo>
                <a:lnTo>
                  <a:pt x="22547" y="75038"/>
                </a:lnTo>
                <a:lnTo>
                  <a:pt x="26812" y="79827"/>
                </a:lnTo>
                <a:lnTo>
                  <a:pt x="33437" y="86608"/>
                </a:lnTo>
                <a:lnTo>
                  <a:pt x="35839" y="89877"/>
                </a:lnTo>
                <a:lnTo>
                  <a:pt x="38286" y="93750"/>
                </a:lnTo>
                <a:lnTo>
                  <a:pt x="40763" y="98025"/>
                </a:lnTo>
                <a:lnTo>
                  <a:pt x="44109" y="102568"/>
                </a:lnTo>
                <a:lnTo>
                  <a:pt x="48032" y="107291"/>
                </a:lnTo>
                <a:lnTo>
                  <a:pt x="56061" y="116206"/>
                </a:lnTo>
                <a:lnTo>
                  <a:pt x="62452" y="122991"/>
                </a:lnTo>
                <a:lnTo>
                  <a:pt x="74854" y="135616"/>
                </a:lnTo>
                <a:lnTo>
                  <a:pt x="78690" y="140329"/>
                </a:lnTo>
                <a:lnTo>
                  <a:pt x="82093" y="145165"/>
                </a:lnTo>
                <a:lnTo>
                  <a:pt x="85209" y="150081"/>
                </a:lnTo>
                <a:lnTo>
                  <a:pt x="88133" y="155053"/>
                </a:lnTo>
                <a:lnTo>
                  <a:pt x="90928" y="160060"/>
                </a:lnTo>
                <a:lnTo>
                  <a:pt x="93638" y="165092"/>
                </a:lnTo>
                <a:lnTo>
                  <a:pt x="96293" y="169293"/>
                </a:lnTo>
                <a:lnTo>
                  <a:pt x="98909" y="172940"/>
                </a:lnTo>
                <a:lnTo>
                  <a:pt x="101499" y="176219"/>
                </a:lnTo>
                <a:lnTo>
                  <a:pt x="104073" y="179251"/>
                </a:lnTo>
                <a:lnTo>
                  <a:pt x="106635" y="182119"/>
                </a:lnTo>
                <a:lnTo>
                  <a:pt x="111740" y="187563"/>
                </a:lnTo>
                <a:lnTo>
                  <a:pt x="116831" y="192805"/>
                </a:lnTo>
                <a:lnTo>
                  <a:pt x="118528" y="196235"/>
                </a:lnTo>
                <a:lnTo>
                  <a:pt x="119658" y="200215"/>
                </a:lnTo>
                <a:lnTo>
                  <a:pt x="120411" y="204562"/>
                </a:lnTo>
                <a:lnTo>
                  <a:pt x="120068" y="207460"/>
                </a:lnTo>
                <a:lnTo>
                  <a:pt x="118992" y="209391"/>
                </a:lnTo>
                <a:lnTo>
                  <a:pt x="117428" y="210679"/>
                </a:lnTo>
                <a:lnTo>
                  <a:pt x="113433" y="216626"/>
                </a:lnTo>
                <a:lnTo>
                  <a:pt x="111182" y="220582"/>
                </a:lnTo>
                <a:lnTo>
                  <a:pt x="108834" y="223220"/>
                </a:lnTo>
                <a:lnTo>
                  <a:pt x="106423" y="224978"/>
                </a:lnTo>
                <a:lnTo>
                  <a:pt x="103968" y="226150"/>
                </a:lnTo>
                <a:lnTo>
                  <a:pt x="101485" y="227779"/>
                </a:lnTo>
                <a:lnTo>
                  <a:pt x="98984" y="229711"/>
                </a:lnTo>
                <a:lnTo>
                  <a:pt x="96469" y="231846"/>
                </a:lnTo>
                <a:lnTo>
                  <a:pt x="93100" y="234115"/>
                </a:lnTo>
                <a:lnTo>
                  <a:pt x="89159" y="236475"/>
                </a:lnTo>
                <a:lnTo>
                  <a:pt x="84840" y="238895"/>
                </a:lnTo>
                <a:lnTo>
                  <a:pt x="80266" y="240508"/>
                </a:lnTo>
                <a:lnTo>
                  <a:pt x="75524" y="241584"/>
                </a:lnTo>
                <a:lnTo>
                  <a:pt x="70670" y="242301"/>
                </a:lnTo>
                <a:lnTo>
                  <a:pt x="65740" y="242779"/>
                </a:lnTo>
                <a:lnTo>
                  <a:pt x="60760" y="243098"/>
                </a:lnTo>
                <a:lnTo>
                  <a:pt x="51557" y="243452"/>
                </a:lnTo>
                <a:lnTo>
                  <a:pt x="44645" y="243609"/>
                </a:lnTo>
                <a:lnTo>
                  <a:pt x="31948" y="243698"/>
                </a:lnTo>
                <a:lnTo>
                  <a:pt x="28918" y="242863"/>
                </a:lnTo>
                <a:lnTo>
                  <a:pt x="26900" y="241461"/>
                </a:lnTo>
                <a:lnTo>
                  <a:pt x="23809" y="237644"/>
                </a:lnTo>
                <a:lnTo>
                  <a:pt x="19613" y="233126"/>
                </a:lnTo>
                <a:lnTo>
                  <a:pt x="18155" y="230736"/>
                </a:lnTo>
                <a:lnTo>
                  <a:pt x="16535" y="225822"/>
                </a:lnTo>
                <a:lnTo>
                  <a:pt x="16951" y="223326"/>
                </a:lnTo>
                <a:lnTo>
                  <a:pt x="19669" y="218296"/>
                </a:lnTo>
                <a:lnTo>
                  <a:pt x="21442" y="210980"/>
                </a:lnTo>
                <a:lnTo>
                  <a:pt x="21914" y="206658"/>
                </a:lnTo>
                <a:lnTo>
                  <a:pt x="23923" y="202084"/>
                </a:lnTo>
                <a:lnTo>
                  <a:pt x="26956" y="197341"/>
                </a:lnTo>
                <a:lnTo>
                  <a:pt x="30669" y="192486"/>
                </a:lnTo>
                <a:lnTo>
                  <a:pt x="33992" y="188402"/>
                </a:lnTo>
                <a:lnTo>
                  <a:pt x="37055" y="184833"/>
                </a:lnTo>
                <a:lnTo>
                  <a:pt x="39943" y="181607"/>
                </a:lnTo>
                <a:lnTo>
                  <a:pt x="47668" y="173507"/>
                </a:lnTo>
                <a:lnTo>
                  <a:pt x="66425" y="154510"/>
                </a:lnTo>
                <a:lnTo>
                  <a:pt x="70529" y="149538"/>
                </a:lnTo>
                <a:lnTo>
                  <a:pt x="74113" y="144530"/>
                </a:lnTo>
                <a:lnTo>
                  <a:pt x="77349" y="139499"/>
                </a:lnTo>
                <a:lnTo>
                  <a:pt x="81198" y="134451"/>
                </a:lnTo>
                <a:lnTo>
                  <a:pt x="85460" y="129392"/>
                </a:lnTo>
                <a:lnTo>
                  <a:pt x="93862" y="120103"/>
                </a:lnTo>
                <a:lnTo>
                  <a:pt x="100419" y="113152"/>
                </a:lnTo>
                <a:lnTo>
                  <a:pt x="131735" y="81528"/>
                </a:lnTo>
                <a:lnTo>
                  <a:pt x="133543" y="78870"/>
                </a:lnTo>
                <a:lnTo>
                  <a:pt x="135552" y="73660"/>
                </a:lnTo>
                <a:lnTo>
                  <a:pt x="138704" y="68522"/>
                </a:lnTo>
                <a:lnTo>
                  <a:pt x="140729" y="65966"/>
                </a:lnTo>
                <a:lnTo>
                  <a:pt x="142080" y="62569"/>
                </a:lnTo>
                <a:lnTo>
                  <a:pt x="142980" y="58611"/>
                </a:lnTo>
                <a:lnTo>
                  <a:pt x="144425" y="48182"/>
                </a:lnTo>
                <a:lnTo>
                  <a:pt x="143697" y="46480"/>
                </a:lnTo>
                <a:lnTo>
                  <a:pt x="139473" y="40039"/>
                </a:lnTo>
                <a:lnTo>
                  <a:pt x="136999" y="32768"/>
                </a:lnTo>
                <a:lnTo>
                  <a:pt x="133419" y="27770"/>
                </a:lnTo>
                <a:lnTo>
                  <a:pt x="129006" y="22726"/>
                </a:lnTo>
                <a:lnTo>
                  <a:pt x="126644" y="20196"/>
                </a:lnTo>
                <a:lnTo>
                  <a:pt x="123377" y="17662"/>
                </a:lnTo>
                <a:lnTo>
                  <a:pt x="119504" y="15127"/>
                </a:lnTo>
                <a:lnTo>
                  <a:pt x="115229" y="12589"/>
                </a:lnTo>
                <a:lnTo>
                  <a:pt x="111533" y="10898"/>
                </a:lnTo>
                <a:lnTo>
                  <a:pt x="108222" y="9770"/>
                </a:lnTo>
                <a:lnTo>
                  <a:pt x="105168" y="9019"/>
                </a:lnTo>
                <a:lnTo>
                  <a:pt x="101438" y="7671"/>
                </a:lnTo>
                <a:lnTo>
                  <a:pt x="97258" y="5926"/>
                </a:lnTo>
                <a:lnTo>
                  <a:pt x="92779" y="3915"/>
                </a:lnTo>
                <a:lnTo>
                  <a:pt x="88099" y="2575"/>
                </a:lnTo>
                <a:lnTo>
                  <a:pt x="83286" y="1682"/>
                </a:lnTo>
                <a:lnTo>
                  <a:pt x="78384" y="1086"/>
                </a:lnTo>
                <a:lnTo>
                  <a:pt x="74270" y="689"/>
                </a:lnTo>
                <a:lnTo>
                  <a:pt x="70680" y="425"/>
                </a:lnTo>
                <a:lnTo>
                  <a:pt x="67440" y="248"/>
                </a:lnTo>
                <a:lnTo>
                  <a:pt x="59324" y="52"/>
                </a:lnTo>
                <a:lnTo>
                  <a:pt x="54790" y="0"/>
                </a:lnTo>
                <a:lnTo>
                  <a:pt x="50073" y="811"/>
                </a:lnTo>
                <a:lnTo>
                  <a:pt x="45234" y="2199"/>
                </a:lnTo>
                <a:lnTo>
                  <a:pt x="40316" y="3971"/>
                </a:lnTo>
                <a:lnTo>
                  <a:pt x="36191" y="5153"/>
                </a:lnTo>
                <a:lnTo>
                  <a:pt x="32593" y="5940"/>
                </a:lnTo>
                <a:lnTo>
                  <a:pt x="29349" y="6465"/>
                </a:lnTo>
                <a:lnTo>
                  <a:pt x="26339" y="7662"/>
                </a:lnTo>
                <a:lnTo>
                  <a:pt x="23487" y="9306"/>
                </a:lnTo>
                <a:lnTo>
                  <a:pt x="20737" y="11249"/>
                </a:lnTo>
                <a:lnTo>
                  <a:pt x="17211" y="13391"/>
                </a:lnTo>
                <a:lnTo>
                  <a:pt x="13167" y="15666"/>
                </a:lnTo>
                <a:lnTo>
                  <a:pt x="8779" y="18029"/>
                </a:lnTo>
                <a:lnTo>
                  <a:pt x="5852" y="21298"/>
                </a:lnTo>
                <a:lnTo>
                  <a:pt x="3902" y="25170"/>
                </a:lnTo>
                <a:lnTo>
                  <a:pt x="2601" y="29445"/>
                </a:lnTo>
                <a:lnTo>
                  <a:pt x="1157" y="36453"/>
                </a:lnTo>
                <a:lnTo>
                  <a:pt x="513" y="43236"/>
                </a:lnTo>
                <a:lnTo>
                  <a:pt x="342" y="47416"/>
                </a:lnTo>
                <a:lnTo>
                  <a:pt x="45" y="59932"/>
                </a:lnTo>
                <a:lnTo>
                  <a:pt x="0" y="684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6" name="SMARTInkAnnotation382"/>
          <p:cNvSpPr/>
          <p:nvPr/>
        </p:nvSpPr>
        <p:spPr>
          <a:xfrm>
            <a:off x="7658136" y="1463067"/>
            <a:ext cx="167497" cy="243814"/>
          </a:xfrm>
          <a:custGeom>
            <a:avLst/>
            <a:gdLst/>
            <a:ahLst/>
            <a:cxnLst/>
            <a:rect l="0" t="0" r="0" b="0"/>
            <a:pathLst>
              <a:path w="167497" h="243814">
                <a:moveTo>
                  <a:pt x="22825" y="22833"/>
                </a:moveTo>
                <a:lnTo>
                  <a:pt x="11473" y="22833"/>
                </a:lnTo>
                <a:lnTo>
                  <a:pt x="9330" y="21986"/>
                </a:lnTo>
                <a:lnTo>
                  <a:pt x="4691" y="18788"/>
                </a:lnTo>
                <a:lnTo>
                  <a:pt x="379" y="15527"/>
                </a:lnTo>
                <a:lnTo>
                  <a:pt x="0" y="8680"/>
                </a:lnTo>
                <a:lnTo>
                  <a:pt x="835" y="8317"/>
                </a:lnTo>
                <a:lnTo>
                  <a:pt x="6055" y="7808"/>
                </a:lnTo>
                <a:lnTo>
                  <a:pt x="10574" y="7688"/>
                </a:lnTo>
                <a:lnTo>
                  <a:pt x="51213" y="7594"/>
                </a:lnTo>
                <a:lnTo>
                  <a:pt x="56990" y="6747"/>
                </a:lnTo>
                <a:lnTo>
                  <a:pt x="63382" y="5336"/>
                </a:lnTo>
                <a:lnTo>
                  <a:pt x="70182" y="3548"/>
                </a:lnTo>
                <a:lnTo>
                  <a:pt x="75562" y="2356"/>
                </a:lnTo>
                <a:lnTo>
                  <a:pt x="79996" y="1562"/>
                </a:lnTo>
                <a:lnTo>
                  <a:pt x="83798" y="1032"/>
                </a:lnTo>
                <a:lnTo>
                  <a:pt x="88873" y="679"/>
                </a:lnTo>
                <a:lnTo>
                  <a:pt x="94797" y="444"/>
                </a:lnTo>
                <a:lnTo>
                  <a:pt x="113011" y="112"/>
                </a:lnTo>
                <a:lnTo>
                  <a:pt x="130291" y="0"/>
                </a:lnTo>
                <a:lnTo>
                  <a:pt x="134262" y="838"/>
                </a:lnTo>
                <a:lnTo>
                  <a:pt x="138602" y="2243"/>
                </a:lnTo>
                <a:lnTo>
                  <a:pt x="143189" y="4026"/>
                </a:lnTo>
                <a:lnTo>
                  <a:pt x="147095" y="5215"/>
                </a:lnTo>
                <a:lnTo>
                  <a:pt x="150544" y="6008"/>
                </a:lnTo>
                <a:lnTo>
                  <a:pt x="158119" y="7280"/>
                </a:lnTo>
                <a:lnTo>
                  <a:pt x="161412" y="9712"/>
                </a:lnTo>
                <a:lnTo>
                  <a:pt x="166380" y="14126"/>
                </a:lnTo>
                <a:lnTo>
                  <a:pt x="166788" y="15335"/>
                </a:lnTo>
                <a:lnTo>
                  <a:pt x="167362" y="21082"/>
                </a:lnTo>
                <a:lnTo>
                  <a:pt x="167496" y="25724"/>
                </a:lnTo>
                <a:lnTo>
                  <a:pt x="166686" y="28147"/>
                </a:lnTo>
                <a:lnTo>
                  <a:pt x="163527" y="33097"/>
                </a:lnTo>
                <a:lnTo>
                  <a:pt x="161559" y="40377"/>
                </a:lnTo>
                <a:lnTo>
                  <a:pt x="161034" y="44689"/>
                </a:lnTo>
                <a:lnTo>
                  <a:pt x="159836" y="49257"/>
                </a:lnTo>
                <a:lnTo>
                  <a:pt x="158193" y="53996"/>
                </a:lnTo>
                <a:lnTo>
                  <a:pt x="156250" y="58848"/>
                </a:lnTo>
                <a:lnTo>
                  <a:pt x="154108" y="63776"/>
                </a:lnTo>
                <a:lnTo>
                  <a:pt x="149470" y="73768"/>
                </a:lnTo>
                <a:lnTo>
                  <a:pt x="146202" y="78803"/>
                </a:lnTo>
                <a:lnTo>
                  <a:pt x="142329" y="83853"/>
                </a:lnTo>
                <a:lnTo>
                  <a:pt x="138054" y="88913"/>
                </a:lnTo>
                <a:lnTo>
                  <a:pt x="134357" y="94826"/>
                </a:lnTo>
                <a:lnTo>
                  <a:pt x="131046" y="101309"/>
                </a:lnTo>
                <a:lnTo>
                  <a:pt x="127993" y="108170"/>
                </a:lnTo>
                <a:lnTo>
                  <a:pt x="124262" y="115284"/>
                </a:lnTo>
                <a:lnTo>
                  <a:pt x="120083" y="122567"/>
                </a:lnTo>
                <a:lnTo>
                  <a:pt x="115603" y="129963"/>
                </a:lnTo>
                <a:lnTo>
                  <a:pt x="111770" y="136586"/>
                </a:lnTo>
                <a:lnTo>
                  <a:pt x="105254" y="148461"/>
                </a:lnTo>
                <a:lnTo>
                  <a:pt x="96825" y="164666"/>
                </a:lnTo>
                <a:lnTo>
                  <a:pt x="88965" y="180193"/>
                </a:lnTo>
                <a:lnTo>
                  <a:pt x="87238" y="185313"/>
                </a:lnTo>
                <a:lnTo>
                  <a:pt x="86087" y="190420"/>
                </a:lnTo>
                <a:lnTo>
                  <a:pt x="85318" y="195517"/>
                </a:lnTo>
                <a:lnTo>
                  <a:pt x="83961" y="199763"/>
                </a:lnTo>
                <a:lnTo>
                  <a:pt x="80194" y="206737"/>
                </a:lnTo>
                <a:lnTo>
                  <a:pt x="77955" y="212659"/>
                </a:lnTo>
                <a:lnTo>
                  <a:pt x="76960" y="218114"/>
                </a:lnTo>
                <a:lnTo>
                  <a:pt x="76517" y="223360"/>
                </a:lnTo>
                <a:lnTo>
                  <a:pt x="75553" y="225944"/>
                </a:lnTo>
                <a:lnTo>
                  <a:pt x="70997" y="232780"/>
                </a:lnTo>
                <a:lnTo>
                  <a:pt x="69634" y="234676"/>
                </a:lnTo>
                <a:lnTo>
                  <a:pt x="69029" y="237777"/>
                </a:lnTo>
                <a:lnTo>
                  <a:pt x="68867" y="239789"/>
                </a:lnTo>
                <a:lnTo>
                  <a:pt x="67913" y="241130"/>
                </a:lnTo>
                <a:lnTo>
                  <a:pt x="66430" y="242025"/>
                </a:lnTo>
                <a:lnTo>
                  <a:pt x="62011" y="243460"/>
                </a:lnTo>
                <a:lnTo>
                  <a:pt x="57202" y="243708"/>
                </a:lnTo>
                <a:lnTo>
                  <a:pt x="53304" y="2438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7" name="SMARTInkAnnotation383"/>
          <p:cNvSpPr/>
          <p:nvPr/>
        </p:nvSpPr>
        <p:spPr>
          <a:xfrm>
            <a:off x="7651538" y="1569841"/>
            <a:ext cx="166583" cy="22740"/>
          </a:xfrm>
          <a:custGeom>
            <a:avLst/>
            <a:gdLst/>
            <a:ahLst/>
            <a:cxnLst/>
            <a:rect l="0" t="0" r="0" b="0"/>
            <a:pathLst>
              <a:path w="166583" h="22740">
                <a:moveTo>
                  <a:pt x="6562" y="22739"/>
                </a:moveTo>
                <a:lnTo>
                  <a:pt x="6562" y="16178"/>
                </a:lnTo>
                <a:lnTo>
                  <a:pt x="5716" y="15825"/>
                </a:lnTo>
                <a:lnTo>
                  <a:pt x="531" y="15259"/>
                </a:lnTo>
                <a:lnTo>
                  <a:pt x="0" y="15212"/>
                </a:lnTo>
                <a:lnTo>
                  <a:pt x="494" y="14334"/>
                </a:lnTo>
                <a:lnTo>
                  <a:pt x="1670" y="12903"/>
                </a:lnTo>
                <a:lnTo>
                  <a:pt x="3300" y="11101"/>
                </a:lnTo>
                <a:lnTo>
                  <a:pt x="4388" y="9054"/>
                </a:lnTo>
                <a:lnTo>
                  <a:pt x="5113" y="6842"/>
                </a:lnTo>
                <a:lnTo>
                  <a:pt x="5596" y="4521"/>
                </a:lnTo>
                <a:lnTo>
                  <a:pt x="6764" y="2974"/>
                </a:lnTo>
                <a:lnTo>
                  <a:pt x="8390" y="1942"/>
                </a:lnTo>
                <a:lnTo>
                  <a:pt x="10321" y="1255"/>
                </a:lnTo>
                <a:lnTo>
                  <a:pt x="12455" y="796"/>
                </a:lnTo>
                <a:lnTo>
                  <a:pt x="17083" y="287"/>
                </a:lnTo>
                <a:lnTo>
                  <a:pt x="20350" y="151"/>
                </a:lnTo>
                <a:lnTo>
                  <a:pt x="28495" y="0"/>
                </a:lnTo>
                <a:lnTo>
                  <a:pt x="33036" y="806"/>
                </a:lnTo>
                <a:lnTo>
                  <a:pt x="37759" y="2191"/>
                </a:lnTo>
                <a:lnTo>
                  <a:pt x="42599" y="3960"/>
                </a:lnTo>
                <a:lnTo>
                  <a:pt x="48367" y="5140"/>
                </a:lnTo>
                <a:lnTo>
                  <a:pt x="54753" y="5926"/>
                </a:lnTo>
                <a:lnTo>
                  <a:pt x="61549" y="6450"/>
                </a:lnTo>
                <a:lnTo>
                  <a:pt x="67773" y="7647"/>
                </a:lnTo>
                <a:lnTo>
                  <a:pt x="73617" y="9291"/>
                </a:lnTo>
                <a:lnTo>
                  <a:pt x="79205" y="11234"/>
                </a:lnTo>
                <a:lnTo>
                  <a:pt x="85470" y="12529"/>
                </a:lnTo>
                <a:lnTo>
                  <a:pt x="92187" y="13392"/>
                </a:lnTo>
                <a:lnTo>
                  <a:pt x="99206" y="13968"/>
                </a:lnTo>
                <a:lnTo>
                  <a:pt x="105578" y="15198"/>
                </a:lnTo>
                <a:lnTo>
                  <a:pt x="111519" y="16865"/>
                </a:lnTo>
                <a:lnTo>
                  <a:pt x="117173" y="18823"/>
                </a:lnTo>
                <a:lnTo>
                  <a:pt x="123484" y="20128"/>
                </a:lnTo>
                <a:lnTo>
                  <a:pt x="130229" y="20999"/>
                </a:lnTo>
                <a:lnTo>
                  <a:pt x="137266" y="21579"/>
                </a:lnTo>
                <a:lnTo>
                  <a:pt x="143652" y="21966"/>
                </a:lnTo>
                <a:lnTo>
                  <a:pt x="166582" y="227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8" name="SMARTInkAnnotation384"/>
          <p:cNvSpPr/>
          <p:nvPr/>
        </p:nvSpPr>
        <p:spPr>
          <a:xfrm>
            <a:off x="6819900" y="2004060"/>
            <a:ext cx="45721" cy="137161"/>
          </a:xfrm>
          <a:custGeom>
            <a:avLst/>
            <a:gdLst/>
            <a:ahLst/>
            <a:cxnLst/>
            <a:rect l="0" t="0" r="0" b="0"/>
            <a:pathLst>
              <a:path w="45721" h="137161">
                <a:moveTo>
                  <a:pt x="0" y="0"/>
                </a:moveTo>
                <a:lnTo>
                  <a:pt x="0" y="7620"/>
                </a:lnTo>
                <a:lnTo>
                  <a:pt x="4045" y="11665"/>
                </a:lnTo>
                <a:lnTo>
                  <a:pt x="5237" y="13704"/>
                </a:lnTo>
                <a:lnTo>
                  <a:pt x="6031" y="15909"/>
                </a:lnTo>
                <a:lnTo>
                  <a:pt x="6562" y="18226"/>
                </a:lnTo>
                <a:lnTo>
                  <a:pt x="6914" y="20617"/>
                </a:lnTo>
                <a:lnTo>
                  <a:pt x="7149" y="23058"/>
                </a:lnTo>
                <a:lnTo>
                  <a:pt x="7307" y="25532"/>
                </a:lnTo>
                <a:lnTo>
                  <a:pt x="7480" y="30539"/>
                </a:lnTo>
                <a:lnTo>
                  <a:pt x="7579" y="40375"/>
                </a:lnTo>
                <a:lnTo>
                  <a:pt x="7592" y="44697"/>
                </a:lnTo>
                <a:lnTo>
                  <a:pt x="8448" y="49271"/>
                </a:lnTo>
                <a:lnTo>
                  <a:pt x="9865" y="54014"/>
                </a:lnTo>
                <a:lnTo>
                  <a:pt x="11657" y="58870"/>
                </a:lnTo>
                <a:lnTo>
                  <a:pt x="12851" y="62953"/>
                </a:lnTo>
                <a:lnTo>
                  <a:pt x="13647" y="66522"/>
                </a:lnTo>
                <a:lnTo>
                  <a:pt x="14179" y="69748"/>
                </a:lnTo>
                <a:lnTo>
                  <a:pt x="14532" y="73592"/>
                </a:lnTo>
                <a:lnTo>
                  <a:pt x="14767" y="77848"/>
                </a:lnTo>
                <a:lnTo>
                  <a:pt x="15029" y="86246"/>
                </a:lnTo>
                <a:lnTo>
                  <a:pt x="15199" y="98536"/>
                </a:lnTo>
                <a:lnTo>
                  <a:pt x="15232" y="109117"/>
                </a:lnTo>
                <a:lnTo>
                  <a:pt x="16081" y="111691"/>
                </a:lnTo>
                <a:lnTo>
                  <a:pt x="17494" y="114254"/>
                </a:lnTo>
                <a:lnTo>
                  <a:pt x="19283" y="116809"/>
                </a:lnTo>
                <a:lnTo>
                  <a:pt x="20475" y="119360"/>
                </a:lnTo>
                <a:lnTo>
                  <a:pt x="21270" y="121906"/>
                </a:lnTo>
                <a:lnTo>
                  <a:pt x="21799" y="124451"/>
                </a:lnTo>
                <a:lnTo>
                  <a:pt x="22153" y="126994"/>
                </a:lnTo>
                <a:lnTo>
                  <a:pt x="22389" y="129536"/>
                </a:lnTo>
                <a:lnTo>
                  <a:pt x="22856" y="137102"/>
                </a:lnTo>
                <a:lnTo>
                  <a:pt x="22859" y="137148"/>
                </a:lnTo>
                <a:lnTo>
                  <a:pt x="36727" y="137160"/>
                </a:lnTo>
                <a:lnTo>
                  <a:pt x="38031" y="136313"/>
                </a:lnTo>
                <a:lnTo>
                  <a:pt x="39749" y="134902"/>
                </a:lnTo>
                <a:lnTo>
                  <a:pt x="45720" y="129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59" name="SMARTInkAnnotation385"/>
          <p:cNvSpPr/>
          <p:nvPr/>
        </p:nvSpPr>
        <p:spPr>
          <a:xfrm>
            <a:off x="6964684" y="2004091"/>
            <a:ext cx="151204" cy="136675"/>
          </a:xfrm>
          <a:custGeom>
            <a:avLst/>
            <a:gdLst/>
            <a:ahLst/>
            <a:cxnLst/>
            <a:rect l="0" t="0" r="0" b="0"/>
            <a:pathLst>
              <a:path w="151204" h="136675">
                <a:moveTo>
                  <a:pt x="22856" y="91409"/>
                </a:moveTo>
                <a:lnTo>
                  <a:pt x="14767" y="87364"/>
                </a:lnTo>
                <a:lnTo>
                  <a:pt x="11536" y="86172"/>
                </a:lnTo>
                <a:lnTo>
                  <a:pt x="8536" y="85378"/>
                </a:lnTo>
                <a:lnTo>
                  <a:pt x="5690" y="84848"/>
                </a:lnTo>
                <a:lnTo>
                  <a:pt x="3792" y="83649"/>
                </a:lnTo>
                <a:lnTo>
                  <a:pt x="2526" y="82002"/>
                </a:lnTo>
                <a:lnTo>
                  <a:pt x="496" y="77321"/>
                </a:lnTo>
                <a:lnTo>
                  <a:pt x="219" y="74423"/>
                </a:lnTo>
                <a:lnTo>
                  <a:pt x="40" y="69710"/>
                </a:lnTo>
                <a:lnTo>
                  <a:pt x="0" y="58045"/>
                </a:lnTo>
                <a:lnTo>
                  <a:pt x="846" y="55620"/>
                </a:lnTo>
                <a:lnTo>
                  <a:pt x="2256" y="53156"/>
                </a:lnTo>
                <a:lnTo>
                  <a:pt x="4043" y="50667"/>
                </a:lnTo>
                <a:lnTo>
                  <a:pt x="6080" y="48161"/>
                </a:lnTo>
                <a:lnTo>
                  <a:pt x="8286" y="45644"/>
                </a:lnTo>
                <a:lnTo>
                  <a:pt x="10603" y="43119"/>
                </a:lnTo>
                <a:lnTo>
                  <a:pt x="12993" y="39742"/>
                </a:lnTo>
                <a:lnTo>
                  <a:pt x="15434" y="35798"/>
                </a:lnTo>
                <a:lnTo>
                  <a:pt x="17908" y="31475"/>
                </a:lnTo>
                <a:lnTo>
                  <a:pt x="21251" y="27746"/>
                </a:lnTo>
                <a:lnTo>
                  <a:pt x="25173" y="24414"/>
                </a:lnTo>
                <a:lnTo>
                  <a:pt x="29481" y="21346"/>
                </a:lnTo>
                <a:lnTo>
                  <a:pt x="33199" y="18454"/>
                </a:lnTo>
                <a:lnTo>
                  <a:pt x="36525" y="15679"/>
                </a:lnTo>
                <a:lnTo>
                  <a:pt x="39589" y="12982"/>
                </a:lnTo>
                <a:lnTo>
                  <a:pt x="43325" y="11184"/>
                </a:lnTo>
                <a:lnTo>
                  <a:pt x="47508" y="9986"/>
                </a:lnTo>
                <a:lnTo>
                  <a:pt x="51992" y="9187"/>
                </a:lnTo>
                <a:lnTo>
                  <a:pt x="56673" y="7808"/>
                </a:lnTo>
                <a:lnTo>
                  <a:pt x="61488" y="6042"/>
                </a:lnTo>
                <a:lnTo>
                  <a:pt x="66391" y="4017"/>
                </a:lnTo>
                <a:lnTo>
                  <a:pt x="71352" y="2668"/>
                </a:lnTo>
                <a:lnTo>
                  <a:pt x="76354" y="1768"/>
                </a:lnTo>
                <a:lnTo>
                  <a:pt x="81380" y="1169"/>
                </a:lnTo>
                <a:lnTo>
                  <a:pt x="85579" y="769"/>
                </a:lnTo>
                <a:lnTo>
                  <a:pt x="89226" y="502"/>
                </a:lnTo>
                <a:lnTo>
                  <a:pt x="92502" y="324"/>
                </a:lnTo>
                <a:lnTo>
                  <a:pt x="100659" y="127"/>
                </a:lnTo>
                <a:lnTo>
                  <a:pt x="115648" y="0"/>
                </a:lnTo>
                <a:lnTo>
                  <a:pt x="118584" y="836"/>
                </a:lnTo>
                <a:lnTo>
                  <a:pt x="121388" y="2241"/>
                </a:lnTo>
                <a:lnTo>
                  <a:pt x="124103" y="4023"/>
                </a:lnTo>
                <a:lnTo>
                  <a:pt x="126761" y="6059"/>
                </a:lnTo>
                <a:lnTo>
                  <a:pt x="129380" y="8262"/>
                </a:lnTo>
                <a:lnTo>
                  <a:pt x="131973" y="10578"/>
                </a:lnTo>
                <a:lnTo>
                  <a:pt x="134547" y="13815"/>
                </a:lnTo>
                <a:lnTo>
                  <a:pt x="137110" y="17666"/>
                </a:lnTo>
                <a:lnTo>
                  <a:pt x="139665" y="21927"/>
                </a:lnTo>
                <a:lnTo>
                  <a:pt x="141369" y="26461"/>
                </a:lnTo>
                <a:lnTo>
                  <a:pt x="142505" y="31177"/>
                </a:lnTo>
                <a:lnTo>
                  <a:pt x="143262" y="36015"/>
                </a:lnTo>
                <a:lnTo>
                  <a:pt x="144614" y="40933"/>
                </a:lnTo>
                <a:lnTo>
                  <a:pt x="146361" y="45905"/>
                </a:lnTo>
                <a:lnTo>
                  <a:pt x="148373" y="50913"/>
                </a:lnTo>
                <a:lnTo>
                  <a:pt x="149714" y="55945"/>
                </a:lnTo>
                <a:lnTo>
                  <a:pt x="150607" y="60993"/>
                </a:lnTo>
                <a:lnTo>
                  <a:pt x="151203" y="66051"/>
                </a:lnTo>
                <a:lnTo>
                  <a:pt x="150755" y="71118"/>
                </a:lnTo>
                <a:lnTo>
                  <a:pt x="149609" y="76188"/>
                </a:lnTo>
                <a:lnTo>
                  <a:pt x="147997" y="81262"/>
                </a:lnTo>
                <a:lnTo>
                  <a:pt x="146924" y="85491"/>
                </a:lnTo>
                <a:lnTo>
                  <a:pt x="146208" y="89157"/>
                </a:lnTo>
                <a:lnTo>
                  <a:pt x="145730" y="92448"/>
                </a:lnTo>
                <a:lnTo>
                  <a:pt x="144566" y="96335"/>
                </a:lnTo>
                <a:lnTo>
                  <a:pt x="142943" y="100620"/>
                </a:lnTo>
                <a:lnTo>
                  <a:pt x="141014" y="105170"/>
                </a:lnTo>
                <a:lnTo>
                  <a:pt x="138882" y="109050"/>
                </a:lnTo>
                <a:lnTo>
                  <a:pt x="136613" y="112483"/>
                </a:lnTo>
                <a:lnTo>
                  <a:pt x="134254" y="115618"/>
                </a:lnTo>
                <a:lnTo>
                  <a:pt x="131835" y="118555"/>
                </a:lnTo>
                <a:lnTo>
                  <a:pt x="129375" y="121360"/>
                </a:lnTo>
                <a:lnTo>
                  <a:pt x="126889" y="124076"/>
                </a:lnTo>
                <a:lnTo>
                  <a:pt x="123538" y="126734"/>
                </a:lnTo>
                <a:lnTo>
                  <a:pt x="119611" y="129352"/>
                </a:lnTo>
                <a:lnTo>
                  <a:pt x="115300" y="131945"/>
                </a:lnTo>
                <a:lnTo>
                  <a:pt x="110732" y="133673"/>
                </a:lnTo>
                <a:lnTo>
                  <a:pt x="105993" y="134825"/>
                </a:lnTo>
                <a:lnTo>
                  <a:pt x="101141" y="135593"/>
                </a:lnTo>
                <a:lnTo>
                  <a:pt x="97059" y="136105"/>
                </a:lnTo>
                <a:lnTo>
                  <a:pt x="93491" y="136447"/>
                </a:lnTo>
                <a:lnTo>
                  <a:pt x="90267" y="136674"/>
                </a:lnTo>
                <a:lnTo>
                  <a:pt x="86424" y="135979"/>
                </a:lnTo>
                <a:lnTo>
                  <a:pt x="82168" y="134669"/>
                </a:lnTo>
                <a:lnTo>
                  <a:pt x="77637" y="132949"/>
                </a:lnTo>
                <a:lnTo>
                  <a:pt x="73770" y="130956"/>
                </a:lnTo>
                <a:lnTo>
                  <a:pt x="70346" y="128780"/>
                </a:lnTo>
                <a:lnTo>
                  <a:pt x="67215" y="126483"/>
                </a:lnTo>
                <a:lnTo>
                  <a:pt x="63436" y="124952"/>
                </a:lnTo>
                <a:lnTo>
                  <a:pt x="59222" y="123931"/>
                </a:lnTo>
                <a:lnTo>
                  <a:pt x="54720" y="123250"/>
                </a:lnTo>
                <a:lnTo>
                  <a:pt x="50872" y="121950"/>
                </a:lnTo>
                <a:lnTo>
                  <a:pt x="47460" y="120236"/>
                </a:lnTo>
                <a:lnTo>
                  <a:pt x="44339" y="118247"/>
                </a:lnTo>
                <a:lnTo>
                  <a:pt x="41412" y="116075"/>
                </a:lnTo>
                <a:lnTo>
                  <a:pt x="38614" y="113780"/>
                </a:lnTo>
                <a:lnTo>
                  <a:pt x="35901" y="111403"/>
                </a:lnTo>
                <a:lnTo>
                  <a:pt x="33246" y="108972"/>
                </a:lnTo>
                <a:lnTo>
                  <a:pt x="28038" y="104012"/>
                </a:lnTo>
                <a:lnTo>
                  <a:pt x="16750" y="92906"/>
                </a:lnTo>
                <a:lnTo>
                  <a:pt x="16246" y="91560"/>
                </a:lnTo>
                <a:lnTo>
                  <a:pt x="15684" y="87807"/>
                </a:lnTo>
                <a:lnTo>
                  <a:pt x="15325" y="83736"/>
                </a:lnTo>
                <a:lnTo>
                  <a:pt x="15236" y="76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0" name="SMARTInkAnnotation386"/>
          <p:cNvSpPr/>
          <p:nvPr/>
        </p:nvSpPr>
        <p:spPr>
          <a:xfrm>
            <a:off x="7231420" y="1997538"/>
            <a:ext cx="133592" cy="111982"/>
          </a:xfrm>
          <a:custGeom>
            <a:avLst/>
            <a:gdLst/>
            <a:ahLst/>
            <a:cxnLst/>
            <a:rect l="0" t="0" r="0" b="0"/>
            <a:pathLst>
              <a:path w="133592" h="111982">
                <a:moveTo>
                  <a:pt x="22820" y="90342"/>
                </a:moveTo>
                <a:lnTo>
                  <a:pt x="18775" y="90342"/>
                </a:lnTo>
                <a:lnTo>
                  <a:pt x="17583" y="89495"/>
                </a:lnTo>
                <a:lnTo>
                  <a:pt x="16789" y="88084"/>
                </a:lnTo>
                <a:lnTo>
                  <a:pt x="16259" y="86297"/>
                </a:lnTo>
                <a:lnTo>
                  <a:pt x="15906" y="84258"/>
                </a:lnTo>
                <a:lnTo>
                  <a:pt x="15670" y="82053"/>
                </a:lnTo>
                <a:lnTo>
                  <a:pt x="15514" y="79736"/>
                </a:lnTo>
                <a:lnTo>
                  <a:pt x="14563" y="77345"/>
                </a:lnTo>
                <a:lnTo>
                  <a:pt x="13082" y="74904"/>
                </a:lnTo>
                <a:lnTo>
                  <a:pt x="8668" y="68948"/>
                </a:lnTo>
                <a:lnTo>
                  <a:pt x="8063" y="65876"/>
                </a:lnTo>
                <a:lnTo>
                  <a:pt x="7902" y="63871"/>
                </a:lnTo>
                <a:lnTo>
                  <a:pt x="7795" y="61688"/>
                </a:lnTo>
                <a:lnTo>
                  <a:pt x="7676" y="57005"/>
                </a:lnTo>
                <a:lnTo>
                  <a:pt x="7589" y="46099"/>
                </a:lnTo>
                <a:lnTo>
                  <a:pt x="9842" y="43021"/>
                </a:lnTo>
                <a:lnTo>
                  <a:pt x="11628" y="41015"/>
                </a:lnTo>
                <a:lnTo>
                  <a:pt x="12819" y="38831"/>
                </a:lnTo>
                <a:lnTo>
                  <a:pt x="13612" y="36528"/>
                </a:lnTo>
                <a:lnTo>
                  <a:pt x="14887" y="30794"/>
                </a:lnTo>
                <a:lnTo>
                  <a:pt x="16685" y="29476"/>
                </a:lnTo>
                <a:lnTo>
                  <a:pt x="19577" y="27752"/>
                </a:lnTo>
                <a:lnTo>
                  <a:pt x="23198" y="25755"/>
                </a:lnTo>
                <a:lnTo>
                  <a:pt x="26459" y="23577"/>
                </a:lnTo>
                <a:lnTo>
                  <a:pt x="29479" y="21279"/>
                </a:lnTo>
                <a:lnTo>
                  <a:pt x="32340" y="18900"/>
                </a:lnTo>
                <a:lnTo>
                  <a:pt x="35092" y="16467"/>
                </a:lnTo>
                <a:lnTo>
                  <a:pt x="40411" y="11507"/>
                </a:lnTo>
                <a:lnTo>
                  <a:pt x="43013" y="9845"/>
                </a:lnTo>
                <a:lnTo>
                  <a:pt x="45596" y="8737"/>
                </a:lnTo>
                <a:lnTo>
                  <a:pt x="48164" y="7999"/>
                </a:lnTo>
                <a:lnTo>
                  <a:pt x="50723" y="7507"/>
                </a:lnTo>
                <a:lnTo>
                  <a:pt x="53275" y="7179"/>
                </a:lnTo>
                <a:lnTo>
                  <a:pt x="55824" y="6960"/>
                </a:lnTo>
                <a:lnTo>
                  <a:pt x="59216" y="5967"/>
                </a:lnTo>
                <a:lnTo>
                  <a:pt x="63171" y="4459"/>
                </a:lnTo>
                <a:lnTo>
                  <a:pt x="67500" y="2607"/>
                </a:lnTo>
                <a:lnTo>
                  <a:pt x="71233" y="1372"/>
                </a:lnTo>
                <a:lnTo>
                  <a:pt x="74570" y="549"/>
                </a:lnTo>
                <a:lnTo>
                  <a:pt x="77640" y="0"/>
                </a:lnTo>
                <a:lnTo>
                  <a:pt x="81379" y="481"/>
                </a:lnTo>
                <a:lnTo>
                  <a:pt x="85567" y="1648"/>
                </a:lnTo>
                <a:lnTo>
                  <a:pt x="90052" y="3273"/>
                </a:lnTo>
                <a:lnTo>
                  <a:pt x="93888" y="4356"/>
                </a:lnTo>
                <a:lnTo>
                  <a:pt x="97292" y="5078"/>
                </a:lnTo>
                <a:lnTo>
                  <a:pt x="100408" y="5559"/>
                </a:lnTo>
                <a:lnTo>
                  <a:pt x="103332" y="6727"/>
                </a:lnTo>
                <a:lnTo>
                  <a:pt x="106128" y="8352"/>
                </a:lnTo>
                <a:lnTo>
                  <a:pt x="108839" y="10282"/>
                </a:lnTo>
                <a:lnTo>
                  <a:pt x="111493" y="12415"/>
                </a:lnTo>
                <a:lnTo>
                  <a:pt x="114108" y="14684"/>
                </a:lnTo>
                <a:lnTo>
                  <a:pt x="116699" y="17043"/>
                </a:lnTo>
                <a:lnTo>
                  <a:pt x="121836" y="21923"/>
                </a:lnTo>
                <a:lnTo>
                  <a:pt x="124391" y="24409"/>
                </a:lnTo>
                <a:lnTo>
                  <a:pt x="126094" y="27760"/>
                </a:lnTo>
                <a:lnTo>
                  <a:pt x="127229" y="31687"/>
                </a:lnTo>
                <a:lnTo>
                  <a:pt x="127986" y="35999"/>
                </a:lnTo>
                <a:lnTo>
                  <a:pt x="129337" y="39720"/>
                </a:lnTo>
                <a:lnTo>
                  <a:pt x="131086" y="43047"/>
                </a:lnTo>
                <a:lnTo>
                  <a:pt x="133097" y="46112"/>
                </a:lnTo>
                <a:lnTo>
                  <a:pt x="133591" y="49002"/>
                </a:lnTo>
                <a:lnTo>
                  <a:pt x="133075" y="51775"/>
                </a:lnTo>
                <a:lnTo>
                  <a:pt x="131883" y="54471"/>
                </a:lnTo>
                <a:lnTo>
                  <a:pt x="128301" y="61982"/>
                </a:lnTo>
                <a:lnTo>
                  <a:pt x="126161" y="66355"/>
                </a:lnTo>
                <a:lnTo>
                  <a:pt x="123887" y="70117"/>
                </a:lnTo>
                <a:lnTo>
                  <a:pt x="121525" y="73472"/>
                </a:lnTo>
                <a:lnTo>
                  <a:pt x="119103" y="76556"/>
                </a:lnTo>
                <a:lnTo>
                  <a:pt x="115796" y="80304"/>
                </a:lnTo>
                <a:lnTo>
                  <a:pt x="107605" y="88985"/>
                </a:lnTo>
                <a:lnTo>
                  <a:pt x="103049" y="92824"/>
                </a:lnTo>
                <a:lnTo>
                  <a:pt x="98319" y="96230"/>
                </a:lnTo>
                <a:lnTo>
                  <a:pt x="93474" y="99348"/>
                </a:lnTo>
                <a:lnTo>
                  <a:pt x="88549" y="101426"/>
                </a:lnTo>
                <a:lnTo>
                  <a:pt x="83572" y="102811"/>
                </a:lnTo>
                <a:lnTo>
                  <a:pt x="78562" y="103735"/>
                </a:lnTo>
                <a:lnTo>
                  <a:pt x="72681" y="105197"/>
                </a:lnTo>
                <a:lnTo>
                  <a:pt x="66221" y="107019"/>
                </a:lnTo>
                <a:lnTo>
                  <a:pt x="59374" y="109080"/>
                </a:lnTo>
                <a:lnTo>
                  <a:pt x="53962" y="110454"/>
                </a:lnTo>
                <a:lnTo>
                  <a:pt x="49508" y="111370"/>
                </a:lnTo>
                <a:lnTo>
                  <a:pt x="45692" y="111981"/>
                </a:lnTo>
                <a:lnTo>
                  <a:pt x="41455" y="111541"/>
                </a:lnTo>
                <a:lnTo>
                  <a:pt x="36936" y="110401"/>
                </a:lnTo>
                <a:lnTo>
                  <a:pt x="32230" y="108795"/>
                </a:lnTo>
                <a:lnTo>
                  <a:pt x="28248" y="107724"/>
                </a:lnTo>
                <a:lnTo>
                  <a:pt x="24745" y="107010"/>
                </a:lnTo>
                <a:lnTo>
                  <a:pt x="21564" y="106534"/>
                </a:lnTo>
                <a:lnTo>
                  <a:pt x="18596" y="105370"/>
                </a:lnTo>
                <a:lnTo>
                  <a:pt x="15770" y="103747"/>
                </a:lnTo>
                <a:lnTo>
                  <a:pt x="13040" y="101819"/>
                </a:lnTo>
                <a:lnTo>
                  <a:pt x="10374" y="100533"/>
                </a:lnTo>
                <a:lnTo>
                  <a:pt x="7749" y="99676"/>
                </a:lnTo>
                <a:lnTo>
                  <a:pt x="5152" y="99105"/>
                </a:lnTo>
                <a:lnTo>
                  <a:pt x="3421" y="97877"/>
                </a:lnTo>
                <a:lnTo>
                  <a:pt x="2268" y="96212"/>
                </a:lnTo>
                <a:lnTo>
                  <a:pt x="1498" y="94255"/>
                </a:lnTo>
                <a:lnTo>
                  <a:pt x="986" y="92104"/>
                </a:lnTo>
                <a:lnTo>
                  <a:pt x="644" y="89824"/>
                </a:lnTo>
                <a:lnTo>
                  <a:pt x="95" y="84125"/>
                </a:lnTo>
                <a:lnTo>
                  <a:pt x="21" y="81088"/>
                </a:lnTo>
                <a:lnTo>
                  <a:pt x="0" y="79092"/>
                </a:lnTo>
                <a:lnTo>
                  <a:pt x="833" y="77762"/>
                </a:lnTo>
                <a:lnTo>
                  <a:pt x="2235" y="76876"/>
                </a:lnTo>
                <a:lnTo>
                  <a:pt x="4017" y="76284"/>
                </a:lnTo>
                <a:lnTo>
                  <a:pt x="5205" y="75044"/>
                </a:lnTo>
                <a:lnTo>
                  <a:pt x="5997" y="73370"/>
                </a:lnTo>
                <a:lnTo>
                  <a:pt x="7580" y="674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1" name="SMARTInkAnnotation387"/>
          <p:cNvSpPr/>
          <p:nvPr/>
        </p:nvSpPr>
        <p:spPr>
          <a:xfrm>
            <a:off x="7444740" y="1935516"/>
            <a:ext cx="30481" cy="259045"/>
          </a:xfrm>
          <a:custGeom>
            <a:avLst/>
            <a:gdLst/>
            <a:ahLst/>
            <a:cxnLst/>
            <a:rect l="0" t="0" r="0" b="0"/>
            <a:pathLst>
              <a:path w="30481" h="259045">
                <a:moveTo>
                  <a:pt x="0" y="15204"/>
                </a:moveTo>
                <a:lnTo>
                  <a:pt x="4046" y="11159"/>
                </a:lnTo>
                <a:lnTo>
                  <a:pt x="5238" y="9121"/>
                </a:lnTo>
                <a:lnTo>
                  <a:pt x="6032" y="6915"/>
                </a:lnTo>
                <a:lnTo>
                  <a:pt x="7608" y="18"/>
                </a:lnTo>
                <a:lnTo>
                  <a:pt x="7612" y="0"/>
                </a:lnTo>
                <a:lnTo>
                  <a:pt x="7621" y="21922"/>
                </a:lnTo>
                <a:lnTo>
                  <a:pt x="8466" y="26456"/>
                </a:lnTo>
                <a:lnTo>
                  <a:pt x="9879" y="31172"/>
                </a:lnTo>
                <a:lnTo>
                  <a:pt x="11665" y="36009"/>
                </a:lnTo>
                <a:lnTo>
                  <a:pt x="12857" y="41774"/>
                </a:lnTo>
                <a:lnTo>
                  <a:pt x="13651" y="48157"/>
                </a:lnTo>
                <a:lnTo>
                  <a:pt x="14181" y="54953"/>
                </a:lnTo>
                <a:lnTo>
                  <a:pt x="15381" y="62023"/>
                </a:lnTo>
                <a:lnTo>
                  <a:pt x="17027" y="69277"/>
                </a:lnTo>
                <a:lnTo>
                  <a:pt x="18971" y="76653"/>
                </a:lnTo>
                <a:lnTo>
                  <a:pt x="20268" y="84110"/>
                </a:lnTo>
                <a:lnTo>
                  <a:pt x="21131" y="91621"/>
                </a:lnTo>
                <a:lnTo>
                  <a:pt x="21707" y="99169"/>
                </a:lnTo>
                <a:lnTo>
                  <a:pt x="22092" y="106741"/>
                </a:lnTo>
                <a:lnTo>
                  <a:pt x="22519" y="121927"/>
                </a:lnTo>
                <a:lnTo>
                  <a:pt x="22759" y="148802"/>
                </a:lnTo>
                <a:lnTo>
                  <a:pt x="23639" y="157609"/>
                </a:lnTo>
                <a:lnTo>
                  <a:pt x="25073" y="166021"/>
                </a:lnTo>
                <a:lnTo>
                  <a:pt x="26874" y="174168"/>
                </a:lnTo>
                <a:lnTo>
                  <a:pt x="28076" y="182140"/>
                </a:lnTo>
                <a:lnTo>
                  <a:pt x="28877" y="189995"/>
                </a:lnTo>
                <a:lnTo>
                  <a:pt x="29412" y="197771"/>
                </a:lnTo>
                <a:lnTo>
                  <a:pt x="30005" y="210927"/>
                </a:lnTo>
                <a:lnTo>
                  <a:pt x="30340" y="227854"/>
                </a:lnTo>
                <a:lnTo>
                  <a:pt x="30480" y="2590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2" name="SMARTInkAnnotation388"/>
          <p:cNvSpPr/>
          <p:nvPr/>
        </p:nvSpPr>
        <p:spPr>
          <a:xfrm>
            <a:off x="7620032" y="1981305"/>
            <a:ext cx="172583" cy="118219"/>
          </a:xfrm>
          <a:custGeom>
            <a:avLst/>
            <a:gdLst/>
            <a:ahLst/>
            <a:cxnLst/>
            <a:rect l="0" t="0" r="0" b="0"/>
            <a:pathLst>
              <a:path w="172583" h="118219">
                <a:moveTo>
                  <a:pt x="30448" y="98955"/>
                </a:moveTo>
                <a:lnTo>
                  <a:pt x="22358" y="98955"/>
                </a:lnTo>
                <a:lnTo>
                  <a:pt x="19127" y="98108"/>
                </a:lnTo>
                <a:lnTo>
                  <a:pt x="16128" y="96697"/>
                </a:lnTo>
                <a:lnTo>
                  <a:pt x="13282" y="94910"/>
                </a:lnTo>
                <a:lnTo>
                  <a:pt x="11384" y="92872"/>
                </a:lnTo>
                <a:lnTo>
                  <a:pt x="10118" y="90666"/>
                </a:lnTo>
                <a:lnTo>
                  <a:pt x="9274" y="88349"/>
                </a:lnTo>
                <a:lnTo>
                  <a:pt x="7866" y="83418"/>
                </a:lnTo>
                <a:lnTo>
                  <a:pt x="4042" y="68907"/>
                </a:lnTo>
                <a:lnTo>
                  <a:pt x="2684" y="62837"/>
                </a:lnTo>
                <a:lnTo>
                  <a:pt x="1779" y="57943"/>
                </a:lnTo>
                <a:lnTo>
                  <a:pt x="1176" y="53834"/>
                </a:lnTo>
                <a:lnTo>
                  <a:pt x="773" y="50248"/>
                </a:lnTo>
                <a:lnTo>
                  <a:pt x="504" y="47010"/>
                </a:lnTo>
                <a:lnTo>
                  <a:pt x="326" y="44005"/>
                </a:lnTo>
                <a:lnTo>
                  <a:pt x="127" y="38408"/>
                </a:lnTo>
                <a:lnTo>
                  <a:pt x="0" y="27917"/>
                </a:lnTo>
                <a:lnTo>
                  <a:pt x="836" y="25350"/>
                </a:lnTo>
                <a:lnTo>
                  <a:pt x="2241" y="22791"/>
                </a:lnTo>
                <a:lnTo>
                  <a:pt x="4023" y="20239"/>
                </a:lnTo>
                <a:lnTo>
                  <a:pt x="6058" y="17691"/>
                </a:lnTo>
                <a:lnTo>
                  <a:pt x="8261" y="15146"/>
                </a:lnTo>
                <a:lnTo>
                  <a:pt x="10577" y="12602"/>
                </a:lnTo>
                <a:lnTo>
                  <a:pt x="12967" y="10907"/>
                </a:lnTo>
                <a:lnTo>
                  <a:pt x="17880" y="9023"/>
                </a:lnTo>
                <a:lnTo>
                  <a:pt x="21223" y="7673"/>
                </a:lnTo>
                <a:lnTo>
                  <a:pt x="25145" y="5927"/>
                </a:lnTo>
                <a:lnTo>
                  <a:pt x="29452" y="3917"/>
                </a:lnTo>
                <a:lnTo>
                  <a:pt x="34018" y="2576"/>
                </a:lnTo>
                <a:lnTo>
                  <a:pt x="38754" y="1682"/>
                </a:lnTo>
                <a:lnTo>
                  <a:pt x="43605" y="1087"/>
                </a:lnTo>
                <a:lnTo>
                  <a:pt x="48533" y="690"/>
                </a:lnTo>
                <a:lnTo>
                  <a:pt x="53511" y="425"/>
                </a:lnTo>
                <a:lnTo>
                  <a:pt x="63559" y="131"/>
                </a:lnTo>
                <a:lnTo>
                  <a:pt x="73669" y="0"/>
                </a:lnTo>
                <a:lnTo>
                  <a:pt x="79582" y="812"/>
                </a:lnTo>
                <a:lnTo>
                  <a:pt x="86064" y="2200"/>
                </a:lnTo>
                <a:lnTo>
                  <a:pt x="92925" y="3971"/>
                </a:lnTo>
                <a:lnTo>
                  <a:pt x="99192" y="5153"/>
                </a:lnTo>
                <a:lnTo>
                  <a:pt x="105065" y="5940"/>
                </a:lnTo>
                <a:lnTo>
                  <a:pt x="110673" y="6465"/>
                </a:lnTo>
                <a:lnTo>
                  <a:pt x="116104" y="8508"/>
                </a:lnTo>
                <a:lnTo>
                  <a:pt x="121420" y="11564"/>
                </a:lnTo>
                <a:lnTo>
                  <a:pt x="126655" y="15294"/>
                </a:lnTo>
                <a:lnTo>
                  <a:pt x="131841" y="18628"/>
                </a:lnTo>
                <a:lnTo>
                  <a:pt x="136989" y="21697"/>
                </a:lnTo>
                <a:lnTo>
                  <a:pt x="142116" y="24590"/>
                </a:lnTo>
                <a:lnTo>
                  <a:pt x="146379" y="27365"/>
                </a:lnTo>
                <a:lnTo>
                  <a:pt x="150070" y="30062"/>
                </a:lnTo>
                <a:lnTo>
                  <a:pt x="153376" y="32706"/>
                </a:lnTo>
                <a:lnTo>
                  <a:pt x="157273" y="36162"/>
                </a:lnTo>
                <a:lnTo>
                  <a:pt x="166119" y="44518"/>
                </a:lnTo>
                <a:lnTo>
                  <a:pt x="169156" y="49117"/>
                </a:lnTo>
                <a:lnTo>
                  <a:pt x="171180" y="53876"/>
                </a:lnTo>
                <a:lnTo>
                  <a:pt x="172530" y="58743"/>
                </a:lnTo>
                <a:lnTo>
                  <a:pt x="172582" y="63680"/>
                </a:lnTo>
                <a:lnTo>
                  <a:pt x="171771" y="68665"/>
                </a:lnTo>
                <a:lnTo>
                  <a:pt x="170384" y="73682"/>
                </a:lnTo>
                <a:lnTo>
                  <a:pt x="168612" y="77873"/>
                </a:lnTo>
                <a:lnTo>
                  <a:pt x="166583" y="81514"/>
                </a:lnTo>
                <a:lnTo>
                  <a:pt x="164385" y="84788"/>
                </a:lnTo>
                <a:lnTo>
                  <a:pt x="161226" y="88663"/>
                </a:lnTo>
                <a:lnTo>
                  <a:pt x="157426" y="92941"/>
                </a:lnTo>
                <a:lnTo>
                  <a:pt x="153201" y="97485"/>
                </a:lnTo>
                <a:lnTo>
                  <a:pt x="148689" y="101362"/>
                </a:lnTo>
                <a:lnTo>
                  <a:pt x="143989" y="104793"/>
                </a:lnTo>
                <a:lnTo>
                  <a:pt x="139163" y="107927"/>
                </a:lnTo>
                <a:lnTo>
                  <a:pt x="134251" y="110017"/>
                </a:lnTo>
                <a:lnTo>
                  <a:pt x="129283" y="111409"/>
                </a:lnTo>
                <a:lnTo>
                  <a:pt x="124278" y="112338"/>
                </a:lnTo>
                <a:lnTo>
                  <a:pt x="118402" y="113804"/>
                </a:lnTo>
                <a:lnTo>
                  <a:pt x="111943" y="115627"/>
                </a:lnTo>
                <a:lnTo>
                  <a:pt x="105099" y="117690"/>
                </a:lnTo>
                <a:lnTo>
                  <a:pt x="97995" y="118218"/>
                </a:lnTo>
                <a:lnTo>
                  <a:pt x="90720" y="117724"/>
                </a:lnTo>
                <a:lnTo>
                  <a:pt x="83329" y="116548"/>
                </a:lnTo>
                <a:lnTo>
                  <a:pt x="76708" y="115763"/>
                </a:lnTo>
                <a:lnTo>
                  <a:pt x="70602" y="115241"/>
                </a:lnTo>
                <a:lnTo>
                  <a:pt x="64838" y="114892"/>
                </a:lnTo>
                <a:lnTo>
                  <a:pt x="59301" y="113813"/>
                </a:lnTo>
                <a:lnTo>
                  <a:pt x="53917" y="112247"/>
                </a:lnTo>
                <a:lnTo>
                  <a:pt x="48634" y="110356"/>
                </a:lnTo>
                <a:lnTo>
                  <a:pt x="43418" y="107403"/>
                </a:lnTo>
                <a:lnTo>
                  <a:pt x="38249" y="103740"/>
                </a:lnTo>
                <a:lnTo>
                  <a:pt x="33108" y="99605"/>
                </a:lnTo>
                <a:lnTo>
                  <a:pt x="29682" y="96002"/>
                </a:lnTo>
                <a:lnTo>
                  <a:pt x="27397" y="92753"/>
                </a:lnTo>
                <a:lnTo>
                  <a:pt x="25874" y="89740"/>
                </a:lnTo>
                <a:lnTo>
                  <a:pt x="24012" y="85192"/>
                </a:lnTo>
                <a:lnTo>
                  <a:pt x="21924" y="79620"/>
                </a:lnTo>
                <a:lnTo>
                  <a:pt x="15208" y="608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3" name="SMARTInkAnnotation389"/>
          <p:cNvSpPr/>
          <p:nvPr/>
        </p:nvSpPr>
        <p:spPr>
          <a:xfrm>
            <a:off x="7056213" y="2400300"/>
            <a:ext cx="38008" cy="167641"/>
          </a:xfrm>
          <a:custGeom>
            <a:avLst/>
            <a:gdLst/>
            <a:ahLst/>
            <a:cxnLst/>
            <a:rect l="0" t="0" r="0" b="0"/>
            <a:pathLst>
              <a:path w="38008" h="167641">
                <a:moveTo>
                  <a:pt x="15147" y="15240"/>
                </a:moveTo>
                <a:lnTo>
                  <a:pt x="8586" y="15240"/>
                </a:lnTo>
                <a:lnTo>
                  <a:pt x="8233" y="14394"/>
                </a:lnTo>
                <a:lnTo>
                  <a:pt x="7841" y="11195"/>
                </a:lnTo>
                <a:lnTo>
                  <a:pt x="8583" y="10003"/>
                </a:lnTo>
                <a:lnTo>
                  <a:pt x="9924" y="9209"/>
                </a:lnTo>
                <a:lnTo>
                  <a:pt x="11666" y="8679"/>
                </a:lnTo>
                <a:lnTo>
                  <a:pt x="11979" y="7480"/>
                </a:lnTo>
                <a:lnTo>
                  <a:pt x="11342" y="5833"/>
                </a:lnTo>
                <a:lnTo>
                  <a:pt x="7571" y="68"/>
                </a:lnTo>
                <a:lnTo>
                  <a:pt x="7547" y="30"/>
                </a:lnTo>
                <a:lnTo>
                  <a:pt x="0" y="0"/>
                </a:lnTo>
                <a:lnTo>
                  <a:pt x="3980" y="0"/>
                </a:lnTo>
                <a:lnTo>
                  <a:pt x="5163" y="847"/>
                </a:lnTo>
                <a:lnTo>
                  <a:pt x="5951" y="2258"/>
                </a:lnTo>
                <a:lnTo>
                  <a:pt x="6826" y="6084"/>
                </a:lnTo>
                <a:lnTo>
                  <a:pt x="7216" y="10606"/>
                </a:lnTo>
                <a:lnTo>
                  <a:pt x="8166" y="12997"/>
                </a:lnTo>
                <a:lnTo>
                  <a:pt x="9646" y="15438"/>
                </a:lnTo>
                <a:lnTo>
                  <a:pt x="11480" y="17912"/>
                </a:lnTo>
                <a:lnTo>
                  <a:pt x="12703" y="21255"/>
                </a:lnTo>
                <a:lnTo>
                  <a:pt x="13517" y="25177"/>
                </a:lnTo>
                <a:lnTo>
                  <a:pt x="14061" y="29485"/>
                </a:lnTo>
                <a:lnTo>
                  <a:pt x="14423" y="34050"/>
                </a:lnTo>
                <a:lnTo>
                  <a:pt x="14664" y="38787"/>
                </a:lnTo>
                <a:lnTo>
                  <a:pt x="14825" y="43638"/>
                </a:lnTo>
                <a:lnTo>
                  <a:pt x="15779" y="47719"/>
                </a:lnTo>
                <a:lnTo>
                  <a:pt x="17262" y="51286"/>
                </a:lnTo>
                <a:lnTo>
                  <a:pt x="19098" y="54511"/>
                </a:lnTo>
                <a:lnTo>
                  <a:pt x="20321" y="59200"/>
                </a:lnTo>
                <a:lnTo>
                  <a:pt x="21136" y="64867"/>
                </a:lnTo>
                <a:lnTo>
                  <a:pt x="21680" y="71185"/>
                </a:lnTo>
                <a:lnTo>
                  <a:pt x="22889" y="77090"/>
                </a:lnTo>
                <a:lnTo>
                  <a:pt x="24542" y="82720"/>
                </a:lnTo>
                <a:lnTo>
                  <a:pt x="26490" y="88167"/>
                </a:lnTo>
                <a:lnTo>
                  <a:pt x="27789" y="93491"/>
                </a:lnTo>
                <a:lnTo>
                  <a:pt x="28655" y="98734"/>
                </a:lnTo>
                <a:lnTo>
                  <a:pt x="29233" y="103923"/>
                </a:lnTo>
                <a:lnTo>
                  <a:pt x="29617" y="109922"/>
                </a:lnTo>
                <a:lnTo>
                  <a:pt x="29874" y="116461"/>
                </a:lnTo>
                <a:lnTo>
                  <a:pt x="30045" y="123361"/>
                </a:lnTo>
                <a:lnTo>
                  <a:pt x="31006" y="129654"/>
                </a:lnTo>
                <a:lnTo>
                  <a:pt x="32493" y="135543"/>
                </a:lnTo>
                <a:lnTo>
                  <a:pt x="34331" y="141162"/>
                </a:lnTo>
                <a:lnTo>
                  <a:pt x="35556" y="145754"/>
                </a:lnTo>
                <a:lnTo>
                  <a:pt x="36373" y="149663"/>
                </a:lnTo>
                <a:lnTo>
                  <a:pt x="36918" y="153115"/>
                </a:lnTo>
                <a:lnTo>
                  <a:pt x="37281" y="156263"/>
                </a:lnTo>
                <a:lnTo>
                  <a:pt x="37524" y="159209"/>
                </a:lnTo>
                <a:lnTo>
                  <a:pt x="38007" y="167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4" name="SMARTInkAnnotation390"/>
          <p:cNvSpPr/>
          <p:nvPr/>
        </p:nvSpPr>
        <p:spPr>
          <a:xfrm>
            <a:off x="7277100" y="2385060"/>
            <a:ext cx="53341" cy="137161"/>
          </a:xfrm>
          <a:custGeom>
            <a:avLst/>
            <a:gdLst/>
            <a:ahLst/>
            <a:cxnLst/>
            <a:rect l="0" t="0" r="0" b="0"/>
            <a:pathLst>
              <a:path w="53341" h="137161">
                <a:moveTo>
                  <a:pt x="0" y="0"/>
                </a:moveTo>
                <a:lnTo>
                  <a:pt x="17166" y="0"/>
                </a:lnTo>
                <a:lnTo>
                  <a:pt x="19064" y="847"/>
                </a:lnTo>
                <a:lnTo>
                  <a:pt x="20330" y="2258"/>
                </a:lnTo>
                <a:lnTo>
                  <a:pt x="21173" y="4046"/>
                </a:lnTo>
                <a:lnTo>
                  <a:pt x="22582" y="5237"/>
                </a:lnTo>
                <a:lnTo>
                  <a:pt x="24368" y="6031"/>
                </a:lnTo>
                <a:lnTo>
                  <a:pt x="29273" y="7307"/>
                </a:lnTo>
                <a:lnTo>
                  <a:pt x="29676" y="8257"/>
                </a:lnTo>
                <a:lnTo>
                  <a:pt x="30122" y="11572"/>
                </a:lnTo>
                <a:lnTo>
                  <a:pt x="30242" y="13642"/>
                </a:lnTo>
                <a:lnTo>
                  <a:pt x="30374" y="18199"/>
                </a:lnTo>
                <a:lnTo>
                  <a:pt x="29563" y="20599"/>
                </a:lnTo>
                <a:lnTo>
                  <a:pt x="28175" y="23046"/>
                </a:lnTo>
                <a:lnTo>
                  <a:pt x="26403" y="25524"/>
                </a:lnTo>
                <a:lnTo>
                  <a:pt x="26069" y="28023"/>
                </a:lnTo>
                <a:lnTo>
                  <a:pt x="26692" y="30535"/>
                </a:lnTo>
                <a:lnTo>
                  <a:pt x="27954" y="33057"/>
                </a:lnTo>
                <a:lnTo>
                  <a:pt x="28797" y="35585"/>
                </a:lnTo>
                <a:lnTo>
                  <a:pt x="29358" y="38117"/>
                </a:lnTo>
                <a:lnTo>
                  <a:pt x="29732" y="40651"/>
                </a:lnTo>
                <a:lnTo>
                  <a:pt x="29982" y="44034"/>
                </a:lnTo>
                <a:lnTo>
                  <a:pt x="30148" y="47983"/>
                </a:lnTo>
                <a:lnTo>
                  <a:pt x="30259" y="52309"/>
                </a:lnTo>
                <a:lnTo>
                  <a:pt x="31179" y="59426"/>
                </a:lnTo>
                <a:lnTo>
                  <a:pt x="32640" y="68404"/>
                </a:lnTo>
                <a:lnTo>
                  <a:pt x="34460" y="78623"/>
                </a:lnTo>
                <a:lnTo>
                  <a:pt x="35673" y="87129"/>
                </a:lnTo>
                <a:lnTo>
                  <a:pt x="36481" y="94492"/>
                </a:lnTo>
                <a:lnTo>
                  <a:pt x="37021" y="101095"/>
                </a:lnTo>
                <a:lnTo>
                  <a:pt x="38227" y="107190"/>
                </a:lnTo>
                <a:lnTo>
                  <a:pt x="39879" y="112947"/>
                </a:lnTo>
                <a:lnTo>
                  <a:pt x="41826" y="118478"/>
                </a:lnTo>
                <a:lnTo>
                  <a:pt x="43971" y="123012"/>
                </a:lnTo>
                <a:lnTo>
                  <a:pt x="46247" y="126881"/>
                </a:lnTo>
                <a:lnTo>
                  <a:pt x="5334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5" name="SMARTInkAnnotation391"/>
          <p:cNvSpPr/>
          <p:nvPr/>
        </p:nvSpPr>
        <p:spPr>
          <a:xfrm>
            <a:off x="7487490" y="2346960"/>
            <a:ext cx="60042" cy="152401"/>
          </a:xfrm>
          <a:custGeom>
            <a:avLst/>
            <a:gdLst/>
            <a:ahLst/>
            <a:cxnLst/>
            <a:rect l="0" t="0" r="0" b="0"/>
            <a:pathLst>
              <a:path w="60042" h="152401">
                <a:moveTo>
                  <a:pt x="48690" y="0"/>
                </a:moveTo>
                <a:lnTo>
                  <a:pt x="55252" y="6561"/>
                </a:lnTo>
                <a:lnTo>
                  <a:pt x="56450" y="6914"/>
                </a:lnTo>
                <a:lnTo>
                  <a:pt x="58097" y="7149"/>
                </a:lnTo>
                <a:lnTo>
                  <a:pt x="60041" y="7306"/>
                </a:lnTo>
                <a:lnTo>
                  <a:pt x="57105" y="8257"/>
                </a:lnTo>
                <a:lnTo>
                  <a:pt x="50912" y="9738"/>
                </a:lnTo>
                <a:lnTo>
                  <a:pt x="42552" y="11572"/>
                </a:lnTo>
                <a:lnTo>
                  <a:pt x="33591" y="12795"/>
                </a:lnTo>
                <a:lnTo>
                  <a:pt x="24231" y="13610"/>
                </a:lnTo>
                <a:lnTo>
                  <a:pt x="14603" y="14153"/>
                </a:lnTo>
                <a:lnTo>
                  <a:pt x="8187" y="15362"/>
                </a:lnTo>
                <a:lnTo>
                  <a:pt x="3907" y="17015"/>
                </a:lnTo>
                <a:lnTo>
                  <a:pt x="1054" y="18963"/>
                </a:lnTo>
                <a:lnTo>
                  <a:pt x="0" y="21955"/>
                </a:lnTo>
                <a:lnTo>
                  <a:pt x="144" y="25644"/>
                </a:lnTo>
                <a:lnTo>
                  <a:pt x="1085" y="29796"/>
                </a:lnTo>
                <a:lnTo>
                  <a:pt x="1713" y="33411"/>
                </a:lnTo>
                <a:lnTo>
                  <a:pt x="2133" y="36667"/>
                </a:lnTo>
                <a:lnTo>
                  <a:pt x="2412" y="39685"/>
                </a:lnTo>
                <a:lnTo>
                  <a:pt x="2598" y="43390"/>
                </a:lnTo>
                <a:lnTo>
                  <a:pt x="2805" y="52022"/>
                </a:lnTo>
                <a:lnTo>
                  <a:pt x="3707" y="57541"/>
                </a:lnTo>
                <a:lnTo>
                  <a:pt x="5154" y="63761"/>
                </a:lnTo>
                <a:lnTo>
                  <a:pt x="6966" y="70447"/>
                </a:lnTo>
                <a:lnTo>
                  <a:pt x="9021" y="76598"/>
                </a:lnTo>
                <a:lnTo>
                  <a:pt x="11238" y="82392"/>
                </a:lnTo>
                <a:lnTo>
                  <a:pt x="13562" y="87948"/>
                </a:lnTo>
                <a:lnTo>
                  <a:pt x="15958" y="93346"/>
                </a:lnTo>
                <a:lnTo>
                  <a:pt x="20877" y="103858"/>
                </a:lnTo>
                <a:lnTo>
                  <a:pt x="28409" y="119297"/>
                </a:lnTo>
                <a:lnTo>
                  <a:pt x="30936" y="123558"/>
                </a:lnTo>
                <a:lnTo>
                  <a:pt x="33466" y="127245"/>
                </a:lnTo>
                <a:lnTo>
                  <a:pt x="36002" y="130550"/>
                </a:lnTo>
                <a:lnTo>
                  <a:pt x="38537" y="134447"/>
                </a:lnTo>
                <a:lnTo>
                  <a:pt x="41074" y="138738"/>
                </a:lnTo>
                <a:lnTo>
                  <a:pt x="4869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6" name="SMARTInkAnnotation392"/>
          <p:cNvSpPr/>
          <p:nvPr/>
        </p:nvSpPr>
        <p:spPr>
          <a:xfrm>
            <a:off x="7749540" y="2377440"/>
            <a:ext cx="98615" cy="113853"/>
          </a:xfrm>
          <a:custGeom>
            <a:avLst/>
            <a:gdLst/>
            <a:ahLst/>
            <a:cxnLst/>
            <a:rect l="0" t="0" r="0" b="0"/>
            <a:pathLst>
              <a:path w="98615" h="113853">
                <a:moveTo>
                  <a:pt x="0" y="7620"/>
                </a:moveTo>
                <a:lnTo>
                  <a:pt x="0" y="62451"/>
                </a:lnTo>
                <a:lnTo>
                  <a:pt x="846" y="66188"/>
                </a:lnTo>
                <a:lnTo>
                  <a:pt x="2258" y="70372"/>
                </a:lnTo>
                <a:lnTo>
                  <a:pt x="4046" y="74854"/>
                </a:lnTo>
                <a:lnTo>
                  <a:pt x="5237" y="78690"/>
                </a:lnTo>
                <a:lnTo>
                  <a:pt x="6032" y="82093"/>
                </a:lnTo>
                <a:lnTo>
                  <a:pt x="6562" y="85209"/>
                </a:lnTo>
                <a:lnTo>
                  <a:pt x="7760" y="88133"/>
                </a:lnTo>
                <a:lnTo>
                  <a:pt x="9407" y="90928"/>
                </a:lnTo>
                <a:lnTo>
                  <a:pt x="11351" y="93639"/>
                </a:lnTo>
                <a:lnTo>
                  <a:pt x="12647" y="96293"/>
                </a:lnTo>
                <a:lnTo>
                  <a:pt x="13512" y="98908"/>
                </a:lnTo>
                <a:lnTo>
                  <a:pt x="14088" y="101499"/>
                </a:lnTo>
                <a:lnTo>
                  <a:pt x="14471" y="104072"/>
                </a:lnTo>
                <a:lnTo>
                  <a:pt x="14728" y="106635"/>
                </a:lnTo>
                <a:lnTo>
                  <a:pt x="14898" y="109190"/>
                </a:lnTo>
                <a:lnTo>
                  <a:pt x="16706" y="110894"/>
                </a:lnTo>
                <a:lnTo>
                  <a:pt x="19604" y="112029"/>
                </a:lnTo>
                <a:lnTo>
                  <a:pt x="28333" y="113852"/>
                </a:lnTo>
                <a:lnTo>
                  <a:pt x="29895" y="113154"/>
                </a:lnTo>
                <a:lnTo>
                  <a:pt x="31783" y="111843"/>
                </a:lnTo>
                <a:lnTo>
                  <a:pt x="33890" y="110122"/>
                </a:lnTo>
                <a:lnTo>
                  <a:pt x="36139" y="108975"/>
                </a:lnTo>
                <a:lnTo>
                  <a:pt x="38486" y="108210"/>
                </a:lnTo>
                <a:lnTo>
                  <a:pt x="40897" y="107700"/>
                </a:lnTo>
                <a:lnTo>
                  <a:pt x="43352" y="106513"/>
                </a:lnTo>
                <a:lnTo>
                  <a:pt x="45835" y="104876"/>
                </a:lnTo>
                <a:lnTo>
                  <a:pt x="48336" y="102937"/>
                </a:lnTo>
                <a:lnTo>
                  <a:pt x="50851" y="99951"/>
                </a:lnTo>
                <a:lnTo>
                  <a:pt x="53374" y="96268"/>
                </a:lnTo>
                <a:lnTo>
                  <a:pt x="55903" y="92119"/>
                </a:lnTo>
                <a:lnTo>
                  <a:pt x="58435" y="88506"/>
                </a:lnTo>
                <a:lnTo>
                  <a:pt x="60970" y="85250"/>
                </a:lnTo>
                <a:lnTo>
                  <a:pt x="63507" y="82234"/>
                </a:lnTo>
                <a:lnTo>
                  <a:pt x="66044" y="78529"/>
                </a:lnTo>
                <a:lnTo>
                  <a:pt x="68584" y="74366"/>
                </a:lnTo>
                <a:lnTo>
                  <a:pt x="71122" y="69897"/>
                </a:lnTo>
                <a:lnTo>
                  <a:pt x="73662" y="66072"/>
                </a:lnTo>
                <a:lnTo>
                  <a:pt x="76201" y="62674"/>
                </a:lnTo>
                <a:lnTo>
                  <a:pt x="78740" y="59563"/>
                </a:lnTo>
                <a:lnTo>
                  <a:pt x="81280" y="55795"/>
                </a:lnTo>
                <a:lnTo>
                  <a:pt x="83820" y="51590"/>
                </a:lnTo>
                <a:lnTo>
                  <a:pt x="86360" y="47094"/>
                </a:lnTo>
                <a:lnTo>
                  <a:pt x="88899" y="43249"/>
                </a:lnTo>
                <a:lnTo>
                  <a:pt x="91440" y="39840"/>
                </a:lnTo>
                <a:lnTo>
                  <a:pt x="93980" y="36720"/>
                </a:lnTo>
                <a:lnTo>
                  <a:pt x="95673" y="33793"/>
                </a:lnTo>
                <a:lnTo>
                  <a:pt x="96801" y="30995"/>
                </a:lnTo>
                <a:lnTo>
                  <a:pt x="97555" y="28284"/>
                </a:lnTo>
                <a:lnTo>
                  <a:pt x="98056" y="25629"/>
                </a:lnTo>
                <a:lnTo>
                  <a:pt x="98391" y="23013"/>
                </a:lnTo>
                <a:lnTo>
                  <a:pt x="98614" y="20422"/>
                </a:lnTo>
                <a:lnTo>
                  <a:pt x="97917" y="17848"/>
                </a:lnTo>
                <a:lnTo>
                  <a:pt x="96605" y="15285"/>
                </a:lnTo>
                <a:lnTo>
                  <a:pt x="92460" y="9134"/>
                </a:lnTo>
                <a:lnTo>
                  <a:pt x="90427" y="8630"/>
                </a:lnTo>
                <a:lnTo>
                  <a:pt x="87378" y="8293"/>
                </a:lnTo>
                <a:lnTo>
                  <a:pt x="83652" y="8069"/>
                </a:lnTo>
                <a:lnTo>
                  <a:pt x="80322" y="7072"/>
                </a:lnTo>
                <a:lnTo>
                  <a:pt x="77254" y="5562"/>
                </a:lnTo>
                <a:lnTo>
                  <a:pt x="74363" y="3708"/>
                </a:lnTo>
                <a:lnTo>
                  <a:pt x="70742" y="2472"/>
                </a:lnTo>
                <a:lnTo>
                  <a:pt x="66634" y="1648"/>
                </a:lnTo>
                <a:lnTo>
                  <a:pt x="62203" y="1099"/>
                </a:lnTo>
                <a:lnTo>
                  <a:pt x="57556" y="732"/>
                </a:lnTo>
                <a:lnTo>
                  <a:pt x="52764" y="488"/>
                </a:lnTo>
                <a:lnTo>
                  <a:pt x="42924" y="217"/>
                </a:lnTo>
                <a:lnTo>
                  <a:pt x="22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7" name="SMARTInkAnnotation393"/>
          <p:cNvSpPr/>
          <p:nvPr/>
        </p:nvSpPr>
        <p:spPr>
          <a:xfrm>
            <a:off x="6827520" y="2446029"/>
            <a:ext cx="121882" cy="114259"/>
          </a:xfrm>
          <a:custGeom>
            <a:avLst/>
            <a:gdLst/>
            <a:ahLst/>
            <a:cxnLst/>
            <a:rect l="0" t="0" r="0" b="0"/>
            <a:pathLst>
              <a:path w="121882" h="114259">
                <a:moveTo>
                  <a:pt x="0" y="38091"/>
                </a:moveTo>
                <a:lnTo>
                  <a:pt x="0" y="34046"/>
                </a:lnTo>
                <a:lnTo>
                  <a:pt x="846" y="32008"/>
                </a:lnTo>
                <a:lnTo>
                  <a:pt x="2258" y="29802"/>
                </a:lnTo>
                <a:lnTo>
                  <a:pt x="4045" y="27485"/>
                </a:lnTo>
                <a:lnTo>
                  <a:pt x="6083" y="25940"/>
                </a:lnTo>
                <a:lnTo>
                  <a:pt x="8288" y="24911"/>
                </a:lnTo>
                <a:lnTo>
                  <a:pt x="10606" y="24224"/>
                </a:lnTo>
                <a:lnTo>
                  <a:pt x="12151" y="22920"/>
                </a:lnTo>
                <a:lnTo>
                  <a:pt x="13180" y="21204"/>
                </a:lnTo>
                <a:lnTo>
                  <a:pt x="14833" y="16411"/>
                </a:lnTo>
                <a:lnTo>
                  <a:pt x="17316" y="13498"/>
                </a:lnTo>
                <a:lnTo>
                  <a:pt x="19164" y="11536"/>
                </a:lnTo>
                <a:lnTo>
                  <a:pt x="21243" y="10227"/>
                </a:lnTo>
                <a:lnTo>
                  <a:pt x="23475" y="9355"/>
                </a:lnTo>
                <a:lnTo>
                  <a:pt x="25811" y="8774"/>
                </a:lnTo>
                <a:lnTo>
                  <a:pt x="27366" y="7540"/>
                </a:lnTo>
                <a:lnTo>
                  <a:pt x="28405" y="5870"/>
                </a:lnTo>
                <a:lnTo>
                  <a:pt x="29096" y="3910"/>
                </a:lnTo>
                <a:lnTo>
                  <a:pt x="30404" y="2604"/>
                </a:lnTo>
                <a:lnTo>
                  <a:pt x="32123" y="1733"/>
                </a:lnTo>
                <a:lnTo>
                  <a:pt x="34115" y="1152"/>
                </a:lnTo>
                <a:lnTo>
                  <a:pt x="36290" y="765"/>
                </a:lnTo>
                <a:lnTo>
                  <a:pt x="38587" y="507"/>
                </a:lnTo>
                <a:lnTo>
                  <a:pt x="40965" y="335"/>
                </a:lnTo>
                <a:lnTo>
                  <a:pt x="43396" y="220"/>
                </a:lnTo>
                <a:lnTo>
                  <a:pt x="48356" y="93"/>
                </a:lnTo>
                <a:lnTo>
                  <a:pt x="67554" y="0"/>
                </a:lnTo>
                <a:lnTo>
                  <a:pt x="71282" y="844"/>
                </a:lnTo>
                <a:lnTo>
                  <a:pt x="74615" y="2253"/>
                </a:lnTo>
                <a:lnTo>
                  <a:pt x="77683" y="4039"/>
                </a:lnTo>
                <a:lnTo>
                  <a:pt x="80575" y="5230"/>
                </a:lnTo>
                <a:lnTo>
                  <a:pt x="83350" y="6023"/>
                </a:lnTo>
                <a:lnTo>
                  <a:pt x="86046" y="6552"/>
                </a:lnTo>
                <a:lnTo>
                  <a:pt x="88691" y="7752"/>
                </a:lnTo>
                <a:lnTo>
                  <a:pt x="91301" y="9398"/>
                </a:lnTo>
                <a:lnTo>
                  <a:pt x="93888" y="11343"/>
                </a:lnTo>
                <a:lnTo>
                  <a:pt x="96459" y="13485"/>
                </a:lnTo>
                <a:lnTo>
                  <a:pt x="99018" y="15761"/>
                </a:lnTo>
                <a:lnTo>
                  <a:pt x="101573" y="18124"/>
                </a:lnTo>
                <a:lnTo>
                  <a:pt x="104122" y="21393"/>
                </a:lnTo>
                <a:lnTo>
                  <a:pt x="106668" y="25266"/>
                </a:lnTo>
                <a:lnTo>
                  <a:pt x="109212" y="29541"/>
                </a:lnTo>
                <a:lnTo>
                  <a:pt x="111754" y="33238"/>
                </a:lnTo>
                <a:lnTo>
                  <a:pt x="114297" y="36549"/>
                </a:lnTo>
                <a:lnTo>
                  <a:pt x="116838" y="39603"/>
                </a:lnTo>
                <a:lnTo>
                  <a:pt x="118532" y="43332"/>
                </a:lnTo>
                <a:lnTo>
                  <a:pt x="119661" y="47512"/>
                </a:lnTo>
                <a:lnTo>
                  <a:pt x="120414" y="51992"/>
                </a:lnTo>
                <a:lnTo>
                  <a:pt x="120916" y="55825"/>
                </a:lnTo>
                <a:lnTo>
                  <a:pt x="121251" y="59227"/>
                </a:lnTo>
                <a:lnTo>
                  <a:pt x="121474" y="62342"/>
                </a:lnTo>
                <a:lnTo>
                  <a:pt x="121622" y="65265"/>
                </a:lnTo>
                <a:lnTo>
                  <a:pt x="121788" y="70770"/>
                </a:lnTo>
                <a:lnTo>
                  <a:pt x="121881" y="78630"/>
                </a:lnTo>
                <a:lnTo>
                  <a:pt x="121047" y="81204"/>
                </a:lnTo>
                <a:lnTo>
                  <a:pt x="119644" y="83766"/>
                </a:lnTo>
                <a:lnTo>
                  <a:pt x="117863" y="86321"/>
                </a:lnTo>
                <a:lnTo>
                  <a:pt x="115828" y="89718"/>
                </a:lnTo>
                <a:lnTo>
                  <a:pt x="113627" y="93676"/>
                </a:lnTo>
                <a:lnTo>
                  <a:pt x="108052" y="104104"/>
                </a:lnTo>
                <a:lnTo>
                  <a:pt x="105902" y="105807"/>
                </a:lnTo>
                <a:lnTo>
                  <a:pt x="102774" y="107788"/>
                </a:lnTo>
                <a:lnTo>
                  <a:pt x="98996" y="109955"/>
                </a:lnTo>
                <a:lnTo>
                  <a:pt x="95630" y="111401"/>
                </a:lnTo>
                <a:lnTo>
                  <a:pt x="92541" y="112364"/>
                </a:lnTo>
                <a:lnTo>
                  <a:pt x="89634" y="113006"/>
                </a:lnTo>
                <a:lnTo>
                  <a:pt x="86002" y="113435"/>
                </a:lnTo>
                <a:lnTo>
                  <a:pt x="81888" y="113720"/>
                </a:lnTo>
                <a:lnTo>
                  <a:pt x="73649" y="114037"/>
                </a:lnTo>
                <a:lnTo>
                  <a:pt x="64248" y="114216"/>
                </a:lnTo>
                <a:lnTo>
                  <a:pt x="58753" y="114258"/>
                </a:lnTo>
                <a:lnTo>
                  <a:pt x="56102" y="113422"/>
                </a:lnTo>
                <a:lnTo>
                  <a:pt x="53488" y="112019"/>
                </a:lnTo>
                <a:lnTo>
                  <a:pt x="50898" y="110236"/>
                </a:lnTo>
                <a:lnTo>
                  <a:pt x="48325" y="109048"/>
                </a:lnTo>
                <a:lnTo>
                  <a:pt x="45764" y="108255"/>
                </a:lnTo>
                <a:lnTo>
                  <a:pt x="43209" y="107727"/>
                </a:lnTo>
                <a:lnTo>
                  <a:pt x="40660" y="106529"/>
                </a:lnTo>
                <a:lnTo>
                  <a:pt x="38113" y="104883"/>
                </a:lnTo>
                <a:lnTo>
                  <a:pt x="35569" y="102939"/>
                </a:lnTo>
                <a:lnTo>
                  <a:pt x="33026" y="100796"/>
                </a:lnTo>
                <a:lnTo>
                  <a:pt x="30483" y="98521"/>
                </a:lnTo>
                <a:lnTo>
                  <a:pt x="27942" y="96158"/>
                </a:lnTo>
                <a:lnTo>
                  <a:pt x="26248" y="93736"/>
                </a:lnTo>
                <a:lnTo>
                  <a:pt x="25118" y="91274"/>
                </a:lnTo>
                <a:lnTo>
                  <a:pt x="24366" y="88786"/>
                </a:lnTo>
                <a:lnTo>
                  <a:pt x="23017" y="86281"/>
                </a:lnTo>
                <a:lnTo>
                  <a:pt x="21271" y="83764"/>
                </a:lnTo>
                <a:lnTo>
                  <a:pt x="19261" y="81240"/>
                </a:lnTo>
                <a:lnTo>
                  <a:pt x="17921" y="78710"/>
                </a:lnTo>
                <a:lnTo>
                  <a:pt x="17027" y="76177"/>
                </a:lnTo>
                <a:lnTo>
                  <a:pt x="16431" y="73642"/>
                </a:lnTo>
                <a:lnTo>
                  <a:pt x="16034" y="71105"/>
                </a:lnTo>
                <a:lnTo>
                  <a:pt x="15768" y="68567"/>
                </a:lnTo>
                <a:lnTo>
                  <a:pt x="15593" y="66028"/>
                </a:lnTo>
                <a:lnTo>
                  <a:pt x="15475" y="63489"/>
                </a:lnTo>
                <a:lnTo>
                  <a:pt x="15345" y="58410"/>
                </a:lnTo>
                <a:lnTo>
                  <a:pt x="16156" y="55024"/>
                </a:lnTo>
                <a:lnTo>
                  <a:pt x="17544" y="51073"/>
                </a:lnTo>
                <a:lnTo>
                  <a:pt x="19316" y="46746"/>
                </a:lnTo>
                <a:lnTo>
                  <a:pt x="21343" y="43014"/>
                </a:lnTo>
                <a:lnTo>
                  <a:pt x="23542" y="39680"/>
                </a:lnTo>
                <a:lnTo>
                  <a:pt x="30480" y="304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8" name="SMARTInkAnnotation394"/>
          <p:cNvSpPr/>
          <p:nvPr/>
        </p:nvSpPr>
        <p:spPr>
          <a:xfrm>
            <a:off x="6446865" y="2053098"/>
            <a:ext cx="189669" cy="95611"/>
          </a:xfrm>
          <a:custGeom>
            <a:avLst/>
            <a:gdLst/>
            <a:ahLst/>
            <a:cxnLst/>
            <a:rect l="0" t="0" r="0" b="0"/>
            <a:pathLst>
              <a:path w="189669" h="95611">
                <a:moveTo>
                  <a:pt x="22515" y="88122"/>
                </a:moveTo>
                <a:lnTo>
                  <a:pt x="11164" y="76771"/>
                </a:lnTo>
                <a:lnTo>
                  <a:pt x="9868" y="74628"/>
                </a:lnTo>
                <a:lnTo>
                  <a:pt x="9004" y="72353"/>
                </a:lnTo>
                <a:lnTo>
                  <a:pt x="8428" y="69989"/>
                </a:lnTo>
                <a:lnTo>
                  <a:pt x="7196" y="67567"/>
                </a:lnTo>
                <a:lnTo>
                  <a:pt x="5531" y="65105"/>
                </a:lnTo>
                <a:lnTo>
                  <a:pt x="815" y="59116"/>
                </a:lnTo>
                <a:lnTo>
                  <a:pt x="429" y="57778"/>
                </a:lnTo>
                <a:lnTo>
                  <a:pt x="172" y="56039"/>
                </a:lnTo>
                <a:lnTo>
                  <a:pt x="0" y="54034"/>
                </a:lnTo>
                <a:lnTo>
                  <a:pt x="732" y="51850"/>
                </a:lnTo>
                <a:lnTo>
                  <a:pt x="2067" y="49547"/>
                </a:lnTo>
                <a:lnTo>
                  <a:pt x="3803" y="47165"/>
                </a:lnTo>
                <a:lnTo>
                  <a:pt x="5807" y="45578"/>
                </a:lnTo>
                <a:lnTo>
                  <a:pt x="7989" y="44519"/>
                </a:lnTo>
                <a:lnTo>
                  <a:pt x="10292" y="43814"/>
                </a:lnTo>
                <a:lnTo>
                  <a:pt x="12673" y="42496"/>
                </a:lnTo>
                <a:lnTo>
                  <a:pt x="15107" y="40771"/>
                </a:lnTo>
                <a:lnTo>
                  <a:pt x="17576" y="38775"/>
                </a:lnTo>
                <a:lnTo>
                  <a:pt x="20916" y="36597"/>
                </a:lnTo>
                <a:lnTo>
                  <a:pt x="24836" y="34299"/>
                </a:lnTo>
                <a:lnTo>
                  <a:pt x="29143" y="31920"/>
                </a:lnTo>
                <a:lnTo>
                  <a:pt x="38444" y="27019"/>
                </a:lnTo>
                <a:lnTo>
                  <a:pt x="58212" y="16974"/>
                </a:lnTo>
                <a:lnTo>
                  <a:pt x="64092" y="14443"/>
                </a:lnTo>
                <a:lnTo>
                  <a:pt x="70553" y="11910"/>
                </a:lnTo>
                <a:lnTo>
                  <a:pt x="77401" y="9374"/>
                </a:lnTo>
                <a:lnTo>
                  <a:pt x="83660" y="7683"/>
                </a:lnTo>
                <a:lnTo>
                  <a:pt x="89524" y="6556"/>
                </a:lnTo>
                <a:lnTo>
                  <a:pt x="95127" y="5805"/>
                </a:lnTo>
                <a:lnTo>
                  <a:pt x="100557" y="5304"/>
                </a:lnTo>
                <a:lnTo>
                  <a:pt x="105870" y="4970"/>
                </a:lnTo>
                <a:lnTo>
                  <a:pt x="111105" y="4747"/>
                </a:lnTo>
                <a:lnTo>
                  <a:pt x="117135" y="3752"/>
                </a:lnTo>
                <a:lnTo>
                  <a:pt x="123695" y="2242"/>
                </a:lnTo>
                <a:lnTo>
                  <a:pt x="130608" y="389"/>
                </a:lnTo>
                <a:lnTo>
                  <a:pt x="136911" y="0"/>
                </a:lnTo>
                <a:lnTo>
                  <a:pt x="142806" y="587"/>
                </a:lnTo>
                <a:lnTo>
                  <a:pt x="148429" y="1826"/>
                </a:lnTo>
                <a:lnTo>
                  <a:pt x="153871" y="2651"/>
                </a:lnTo>
                <a:lnTo>
                  <a:pt x="159193" y="3201"/>
                </a:lnTo>
                <a:lnTo>
                  <a:pt x="164433" y="3568"/>
                </a:lnTo>
                <a:lnTo>
                  <a:pt x="168775" y="4660"/>
                </a:lnTo>
                <a:lnTo>
                  <a:pt x="172515" y="6234"/>
                </a:lnTo>
                <a:lnTo>
                  <a:pt x="175855" y="8130"/>
                </a:lnTo>
                <a:lnTo>
                  <a:pt x="178928" y="10241"/>
                </a:lnTo>
                <a:lnTo>
                  <a:pt x="181824" y="12495"/>
                </a:lnTo>
                <a:lnTo>
                  <a:pt x="184602" y="14844"/>
                </a:lnTo>
                <a:lnTo>
                  <a:pt x="186453" y="17256"/>
                </a:lnTo>
                <a:lnTo>
                  <a:pt x="187687" y="19712"/>
                </a:lnTo>
                <a:lnTo>
                  <a:pt x="188510" y="22195"/>
                </a:lnTo>
                <a:lnTo>
                  <a:pt x="189059" y="25544"/>
                </a:lnTo>
                <a:lnTo>
                  <a:pt x="189424" y="29470"/>
                </a:lnTo>
                <a:lnTo>
                  <a:pt x="189668" y="33781"/>
                </a:lnTo>
                <a:lnTo>
                  <a:pt x="188984" y="38348"/>
                </a:lnTo>
                <a:lnTo>
                  <a:pt x="187680" y="43086"/>
                </a:lnTo>
                <a:lnTo>
                  <a:pt x="185966" y="47938"/>
                </a:lnTo>
                <a:lnTo>
                  <a:pt x="183975" y="52019"/>
                </a:lnTo>
                <a:lnTo>
                  <a:pt x="181802" y="55587"/>
                </a:lnTo>
                <a:lnTo>
                  <a:pt x="179507" y="58812"/>
                </a:lnTo>
                <a:lnTo>
                  <a:pt x="176283" y="61809"/>
                </a:lnTo>
                <a:lnTo>
                  <a:pt x="172441" y="64653"/>
                </a:lnTo>
                <a:lnTo>
                  <a:pt x="168185" y="67396"/>
                </a:lnTo>
                <a:lnTo>
                  <a:pt x="164502" y="70071"/>
                </a:lnTo>
                <a:lnTo>
                  <a:pt x="161200" y="72702"/>
                </a:lnTo>
                <a:lnTo>
                  <a:pt x="158152" y="75302"/>
                </a:lnTo>
                <a:lnTo>
                  <a:pt x="153580" y="77882"/>
                </a:lnTo>
                <a:lnTo>
                  <a:pt x="147991" y="80449"/>
                </a:lnTo>
                <a:lnTo>
                  <a:pt x="141726" y="83006"/>
                </a:lnTo>
                <a:lnTo>
                  <a:pt x="135856" y="85558"/>
                </a:lnTo>
                <a:lnTo>
                  <a:pt x="124818" y="90652"/>
                </a:lnTo>
                <a:lnTo>
                  <a:pt x="119504" y="92348"/>
                </a:lnTo>
                <a:lnTo>
                  <a:pt x="114267" y="93480"/>
                </a:lnTo>
                <a:lnTo>
                  <a:pt x="109083" y="94234"/>
                </a:lnTo>
                <a:lnTo>
                  <a:pt x="104780" y="94737"/>
                </a:lnTo>
                <a:lnTo>
                  <a:pt x="101065" y="95072"/>
                </a:lnTo>
                <a:lnTo>
                  <a:pt x="97742" y="95295"/>
                </a:lnTo>
                <a:lnTo>
                  <a:pt x="93833" y="95444"/>
                </a:lnTo>
                <a:lnTo>
                  <a:pt x="84974" y="95610"/>
                </a:lnTo>
                <a:lnTo>
                  <a:pt x="81088" y="94807"/>
                </a:lnTo>
                <a:lnTo>
                  <a:pt x="77651" y="93425"/>
                </a:lnTo>
                <a:lnTo>
                  <a:pt x="74512" y="91658"/>
                </a:lnTo>
                <a:lnTo>
                  <a:pt x="71573" y="89632"/>
                </a:lnTo>
                <a:lnTo>
                  <a:pt x="68768" y="87436"/>
                </a:lnTo>
                <a:lnTo>
                  <a:pt x="66049" y="85124"/>
                </a:lnTo>
                <a:lnTo>
                  <a:pt x="63392" y="82737"/>
                </a:lnTo>
                <a:lnTo>
                  <a:pt x="58181" y="77826"/>
                </a:lnTo>
                <a:lnTo>
                  <a:pt x="56452" y="75332"/>
                </a:lnTo>
                <a:lnTo>
                  <a:pt x="55299" y="72822"/>
                </a:lnTo>
                <a:lnTo>
                  <a:pt x="53451" y="66755"/>
                </a:lnTo>
                <a:lnTo>
                  <a:pt x="53299" y="65411"/>
                </a:lnTo>
                <a:lnTo>
                  <a:pt x="53198" y="63668"/>
                </a:lnTo>
                <a:lnTo>
                  <a:pt x="53086" y="59474"/>
                </a:lnTo>
                <a:lnTo>
                  <a:pt x="52996" y="500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69" name="SMARTInkAnnotation395"/>
          <p:cNvSpPr/>
          <p:nvPr/>
        </p:nvSpPr>
        <p:spPr>
          <a:xfrm>
            <a:off x="6446520" y="2491772"/>
            <a:ext cx="129158" cy="74749"/>
          </a:xfrm>
          <a:custGeom>
            <a:avLst/>
            <a:gdLst/>
            <a:ahLst/>
            <a:cxnLst/>
            <a:rect l="0" t="0" r="0" b="0"/>
            <a:pathLst>
              <a:path w="129158" h="74749">
                <a:moveTo>
                  <a:pt x="0" y="30448"/>
                </a:moveTo>
                <a:lnTo>
                  <a:pt x="12136" y="22358"/>
                </a:lnTo>
                <a:lnTo>
                  <a:pt x="16557" y="19128"/>
                </a:lnTo>
                <a:lnTo>
                  <a:pt x="20352" y="16128"/>
                </a:lnTo>
                <a:lnTo>
                  <a:pt x="23728" y="13281"/>
                </a:lnTo>
                <a:lnTo>
                  <a:pt x="26826" y="11384"/>
                </a:lnTo>
                <a:lnTo>
                  <a:pt x="29737" y="10119"/>
                </a:lnTo>
                <a:lnTo>
                  <a:pt x="32524" y="9275"/>
                </a:lnTo>
                <a:lnTo>
                  <a:pt x="34383" y="7866"/>
                </a:lnTo>
                <a:lnTo>
                  <a:pt x="35622" y="6080"/>
                </a:lnTo>
                <a:lnTo>
                  <a:pt x="36448" y="4043"/>
                </a:lnTo>
                <a:lnTo>
                  <a:pt x="37845" y="2684"/>
                </a:lnTo>
                <a:lnTo>
                  <a:pt x="39624" y="1779"/>
                </a:lnTo>
                <a:lnTo>
                  <a:pt x="41656" y="1175"/>
                </a:lnTo>
                <a:lnTo>
                  <a:pt x="43857" y="773"/>
                </a:lnTo>
                <a:lnTo>
                  <a:pt x="46171" y="505"/>
                </a:lnTo>
                <a:lnTo>
                  <a:pt x="48561" y="326"/>
                </a:lnTo>
                <a:lnTo>
                  <a:pt x="51847" y="207"/>
                </a:lnTo>
                <a:lnTo>
                  <a:pt x="67030" y="15"/>
                </a:lnTo>
                <a:lnTo>
                  <a:pt x="70087" y="0"/>
                </a:lnTo>
                <a:lnTo>
                  <a:pt x="72971" y="836"/>
                </a:lnTo>
                <a:lnTo>
                  <a:pt x="75742" y="2240"/>
                </a:lnTo>
                <a:lnTo>
                  <a:pt x="78434" y="4023"/>
                </a:lnTo>
                <a:lnTo>
                  <a:pt x="81922" y="6058"/>
                </a:lnTo>
                <a:lnTo>
                  <a:pt x="85942" y="8261"/>
                </a:lnTo>
                <a:lnTo>
                  <a:pt x="90314" y="10577"/>
                </a:lnTo>
                <a:lnTo>
                  <a:pt x="94076" y="12967"/>
                </a:lnTo>
                <a:lnTo>
                  <a:pt x="97431" y="15408"/>
                </a:lnTo>
                <a:lnTo>
                  <a:pt x="100514" y="17881"/>
                </a:lnTo>
                <a:lnTo>
                  <a:pt x="104262" y="20377"/>
                </a:lnTo>
                <a:lnTo>
                  <a:pt x="108455" y="22887"/>
                </a:lnTo>
                <a:lnTo>
                  <a:pt x="112944" y="25407"/>
                </a:lnTo>
                <a:lnTo>
                  <a:pt x="115935" y="27934"/>
                </a:lnTo>
                <a:lnTo>
                  <a:pt x="117930" y="30466"/>
                </a:lnTo>
                <a:lnTo>
                  <a:pt x="120993" y="36383"/>
                </a:lnTo>
                <a:lnTo>
                  <a:pt x="125177" y="44657"/>
                </a:lnTo>
                <a:lnTo>
                  <a:pt x="126631" y="48387"/>
                </a:lnTo>
                <a:lnTo>
                  <a:pt x="127601" y="51721"/>
                </a:lnTo>
                <a:lnTo>
                  <a:pt x="129157" y="59110"/>
                </a:lnTo>
                <a:lnTo>
                  <a:pt x="128438" y="60562"/>
                </a:lnTo>
                <a:lnTo>
                  <a:pt x="127111" y="62378"/>
                </a:lnTo>
                <a:lnTo>
                  <a:pt x="125381" y="64435"/>
                </a:lnTo>
                <a:lnTo>
                  <a:pt x="123381" y="66652"/>
                </a:lnTo>
                <a:lnTo>
                  <a:pt x="118900" y="71374"/>
                </a:lnTo>
                <a:lnTo>
                  <a:pt x="116520" y="72972"/>
                </a:lnTo>
                <a:lnTo>
                  <a:pt x="114087" y="74038"/>
                </a:lnTo>
                <a:lnTo>
                  <a:pt x="111617" y="74748"/>
                </a:lnTo>
                <a:lnTo>
                  <a:pt x="108279" y="74375"/>
                </a:lnTo>
                <a:lnTo>
                  <a:pt x="104359" y="73279"/>
                </a:lnTo>
                <a:lnTo>
                  <a:pt x="100052" y="71702"/>
                </a:lnTo>
                <a:lnTo>
                  <a:pt x="95488" y="70651"/>
                </a:lnTo>
                <a:lnTo>
                  <a:pt x="90752" y="69950"/>
                </a:lnTo>
                <a:lnTo>
                  <a:pt x="85901" y="69483"/>
                </a:lnTo>
                <a:lnTo>
                  <a:pt x="81821" y="68324"/>
                </a:lnTo>
                <a:lnTo>
                  <a:pt x="78254" y="66706"/>
                </a:lnTo>
                <a:lnTo>
                  <a:pt x="75029" y="64780"/>
                </a:lnTo>
                <a:lnTo>
                  <a:pt x="70340" y="63496"/>
                </a:lnTo>
                <a:lnTo>
                  <a:pt x="64673" y="62640"/>
                </a:lnTo>
                <a:lnTo>
                  <a:pt x="58356" y="62070"/>
                </a:lnTo>
                <a:lnTo>
                  <a:pt x="53297" y="60842"/>
                </a:lnTo>
                <a:lnTo>
                  <a:pt x="49078" y="59178"/>
                </a:lnTo>
                <a:lnTo>
                  <a:pt x="45419" y="57221"/>
                </a:lnTo>
                <a:lnTo>
                  <a:pt x="41286" y="55917"/>
                </a:lnTo>
                <a:lnTo>
                  <a:pt x="36838" y="55047"/>
                </a:lnTo>
                <a:lnTo>
                  <a:pt x="32179" y="54468"/>
                </a:lnTo>
                <a:lnTo>
                  <a:pt x="28225" y="54081"/>
                </a:lnTo>
                <a:lnTo>
                  <a:pt x="24744" y="53824"/>
                </a:lnTo>
                <a:lnTo>
                  <a:pt x="21576" y="53652"/>
                </a:lnTo>
                <a:lnTo>
                  <a:pt x="15798" y="53461"/>
                </a:lnTo>
                <a:lnTo>
                  <a:pt x="13072" y="53410"/>
                </a:lnTo>
                <a:lnTo>
                  <a:pt x="10408" y="52529"/>
                </a:lnTo>
                <a:lnTo>
                  <a:pt x="7786" y="51095"/>
                </a:lnTo>
                <a:lnTo>
                  <a:pt x="1538" y="46756"/>
                </a:lnTo>
                <a:lnTo>
                  <a:pt x="1025" y="45554"/>
                </a:lnTo>
                <a:lnTo>
                  <a:pt x="683" y="43905"/>
                </a:lnTo>
                <a:lnTo>
                  <a:pt x="0" y="380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0" name="SMARTInkAnnotation396"/>
          <p:cNvSpPr/>
          <p:nvPr/>
        </p:nvSpPr>
        <p:spPr>
          <a:xfrm>
            <a:off x="6263640" y="2164080"/>
            <a:ext cx="15241" cy="7621"/>
          </a:xfrm>
          <a:custGeom>
            <a:avLst/>
            <a:gdLst/>
            <a:ahLst/>
            <a:cxnLst/>
            <a:rect l="0" t="0" r="0" b="0"/>
            <a:pathLst>
              <a:path w="15241" h="7621">
                <a:moveTo>
                  <a:pt x="0" y="7620"/>
                </a:moveTo>
                <a:lnTo>
                  <a:pt x="6561" y="7620"/>
                </a:lnTo>
                <a:lnTo>
                  <a:pt x="6068" y="6774"/>
                </a:lnTo>
                <a:lnTo>
                  <a:pt x="4891" y="5362"/>
                </a:lnTo>
                <a:lnTo>
                  <a:pt x="85" y="93"/>
                </a:lnTo>
                <a:lnTo>
                  <a:pt x="903" y="62"/>
                </a:lnTo>
                <a:lnTo>
                  <a:pt x="8259" y="2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1" name="SMARTInkAnnotation397"/>
          <p:cNvSpPr/>
          <p:nvPr/>
        </p:nvSpPr>
        <p:spPr>
          <a:xfrm>
            <a:off x="6122311" y="2164080"/>
            <a:ext cx="49890" cy="22861"/>
          </a:xfrm>
          <a:custGeom>
            <a:avLst/>
            <a:gdLst/>
            <a:ahLst/>
            <a:cxnLst/>
            <a:rect l="0" t="0" r="0" b="0"/>
            <a:pathLst>
              <a:path w="49890" h="22861">
                <a:moveTo>
                  <a:pt x="49889" y="22860"/>
                </a:moveTo>
                <a:lnTo>
                  <a:pt x="30207" y="16299"/>
                </a:lnTo>
                <a:lnTo>
                  <a:pt x="27454" y="15100"/>
                </a:lnTo>
                <a:lnTo>
                  <a:pt x="19880" y="11509"/>
                </a:lnTo>
                <a:lnTo>
                  <a:pt x="17183" y="9366"/>
                </a:lnTo>
                <a:lnTo>
                  <a:pt x="15385" y="7091"/>
                </a:lnTo>
                <a:lnTo>
                  <a:pt x="12500" y="1401"/>
                </a:lnTo>
                <a:lnTo>
                  <a:pt x="11416" y="934"/>
                </a:lnTo>
                <a:lnTo>
                  <a:pt x="9847" y="623"/>
                </a:lnTo>
                <a:lnTo>
                  <a:pt x="5291" y="123"/>
                </a:lnTo>
                <a:lnTo>
                  <a:pt x="4070" y="82"/>
                </a:lnTo>
                <a:lnTo>
                  <a:pt x="0" y="24"/>
                </a:lnTo>
                <a:lnTo>
                  <a:pt x="41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2" name="SMARTInkAnnotation398"/>
          <p:cNvSpPr/>
          <p:nvPr/>
        </p:nvSpPr>
        <p:spPr>
          <a:xfrm>
            <a:off x="5996940" y="2164430"/>
            <a:ext cx="45721" cy="22511"/>
          </a:xfrm>
          <a:custGeom>
            <a:avLst/>
            <a:gdLst/>
            <a:ahLst/>
            <a:cxnLst/>
            <a:rect l="0" t="0" r="0" b="0"/>
            <a:pathLst>
              <a:path w="45721" h="22511">
                <a:moveTo>
                  <a:pt x="45720" y="22510"/>
                </a:moveTo>
                <a:lnTo>
                  <a:pt x="34368" y="22510"/>
                </a:lnTo>
                <a:lnTo>
                  <a:pt x="33073" y="21663"/>
                </a:lnTo>
                <a:lnTo>
                  <a:pt x="32209" y="20252"/>
                </a:lnTo>
                <a:lnTo>
                  <a:pt x="31632" y="18465"/>
                </a:lnTo>
                <a:lnTo>
                  <a:pt x="30401" y="16426"/>
                </a:lnTo>
                <a:lnTo>
                  <a:pt x="28735" y="14221"/>
                </a:lnTo>
                <a:lnTo>
                  <a:pt x="26777" y="11904"/>
                </a:lnTo>
                <a:lnTo>
                  <a:pt x="24624" y="10359"/>
                </a:lnTo>
                <a:lnTo>
                  <a:pt x="22343" y="9330"/>
                </a:lnTo>
                <a:lnTo>
                  <a:pt x="19976" y="8643"/>
                </a:lnTo>
                <a:lnTo>
                  <a:pt x="18397" y="7339"/>
                </a:lnTo>
                <a:lnTo>
                  <a:pt x="17344" y="5623"/>
                </a:lnTo>
                <a:lnTo>
                  <a:pt x="15656" y="830"/>
                </a:lnTo>
                <a:lnTo>
                  <a:pt x="14671" y="437"/>
                </a:lnTo>
                <a:lnTo>
                  <a:pt x="13168" y="175"/>
                </a:lnTo>
                <a:lnTo>
                  <a:pt x="11318" y="0"/>
                </a:lnTo>
                <a:lnTo>
                  <a:pt x="10086" y="730"/>
                </a:lnTo>
                <a:lnTo>
                  <a:pt x="9264" y="2063"/>
                </a:lnTo>
                <a:lnTo>
                  <a:pt x="7945" y="6241"/>
                </a:lnTo>
                <a:lnTo>
                  <a:pt x="6990" y="7431"/>
                </a:lnTo>
                <a:lnTo>
                  <a:pt x="5506" y="9071"/>
                </a:lnTo>
                <a:lnTo>
                  <a:pt x="0" y="14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3" name="SMARTInkAnnotation399"/>
          <p:cNvSpPr/>
          <p:nvPr/>
        </p:nvSpPr>
        <p:spPr>
          <a:xfrm>
            <a:off x="5806440" y="2175207"/>
            <a:ext cx="53341" cy="34594"/>
          </a:xfrm>
          <a:custGeom>
            <a:avLst/>
            <a:gdLst/>
            <a:ahLst/>
            <a:cxnLst/>
            <a:rect l="0" t="0" r="0" b="0"/>
            <a:pathLst>
              <a:path w="53341" h="34594">
                <a:moveTo>
                  <a:pt x="53340" y="34593"/>
                </a:moveTo>
                <a:lnTo>
                  <a:pt x="53340" y="30548"/>
                </a:lnTo>
                <a:lnTo>
                  <a:pt x="52493" y="29356"/>
                </a:lnTo>
                <a:lnTo>
                  <a:pt x="51082" y="28562"/>
                </a:lnTo>
                <a:lnTo>
                  <a:pt x="49295" y="28032"/>
                </a:lnTo>
                <a:lnTo>
                  <a:pt x="47257" y="26833"/>
                </a:lnTo>
                <a:lnTo>
                  <a:pt x="45051" y="25186"/>
                </a:lnTo>
                <a:lnTo>
                  <a:pt x="39473" y="20505"/>
                </a:lnTo>
                <a:lnTo>
                  <a:pt x="38168" y="19275"/>
                </a:lnTo>
                <a:lnTo>
                  <a:pt x="34462" y="15649"/>
                </a:lnTo>
                <a:lnTo>
                  <a:pt x="33135" y="13497"/>
                </a:lnTo>
                <a:lnTo>
                  <a:pt x="32249" y="11216"/>
                </a:lnTo>
                <a:lnTo>
                  <a:pt x="31659" y="8848"/>
                </a:lnTo>
                <a:lnTo>
                  <a:pt x="30419" y="7270"/>
                </a:lnTo>
                <a:lnTo>
                  <a:pt x="28746" y="6218"/>
                </a:lnTo>
                <a:lnTo>
                  <a:pt x="26784" y="5516"/>
                </a:lnTo>
                <a:lnTo>
                  <a:pt x="24629" y="4202"/>
                </a:lnTo>
                <a:lnTo>
                  <a:pt x="22346" y="2479"/>
                </a:lnTo>
                <a:lnTo>
                  <a:pt x="19978" y="483"/>
                </a:lnTo>
                <a:lnTo>
                  <a:pt x="18399" y="0"/>
                </a:lnTo>
                <a:lnTo>
                  <a:pt x="17346" y="524"/>
                </a:lnTo>
                <a:lnTo>
                  <a:pt x="15656" y="3404"/>
                </a:lnTo>
                <a:lnTo>
                  <a:pt x="14671" y="3641"/>
                </a:lnTo>
                <a:lnTo>
                  <a:pt x="13167" y="3798"/>
                </a:lnTo>
                <a:lnTo>
                  <a:pt x="11318" y="3903"/>
                </a:lnTo>
                <a:lnTo>
                  <a:pt x="9238" y="4820"/>
                </a:lnTo>
                <a:lnTo>
                  <a:pt x="7006" y="6278"/>
                </a:lnTo>
                <a:lnTo>
                  <a:pt x="0" y="1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4" name="SMARTInkAnnotation400"/>
          <p:cNvSpPr/>
          <p:nvPr/>
        </p:nvSpPr>
        <p:spPr>
          <a:xfrm>
            <a:off x="5646420" y="2194653"/>
            <a:ext cx="60961" cy="15148"/>
          </a:xfrm>
          <a:custGeom>
            <a:avLst/>
            <a:gdLst/>
            <a:ahLst/>
            <a:cxnLst/>
            <a:rect l="0" t="0" r="0" b="0"/>
            <a:pathLst>
              <a:path w="60961" h="15148">
                <a:moveTo>
                  <a:pt x="60960" y="7527"/>
                </a:moveTo>
                <a:lnTo>
                  <a:pt x="37233" y="7527"/>
                </a:lnTo>
                <a:lnTo>
                  <a:pt x="34135" y="6680"/>
                </a:lnTo>
                <a:lnTo>
                  <a:pt x="31223" y="5269"/>
                </a:lnTo>
                <a:lnTo>
                  <a:pt x="28436" y="3482"/>
                </a:lnTo>
                <a:lnTo>
                  <a:pt x="25731" y="2290"/>
                </a:lnTo>
                <a:lnTo>
                  <a:pt x="23080" y="1496"/>
                </a:lnTo>
                <a:lnTo>
                  <a:pt x="20467" y="966"/>
                </a:lnTo>
                <a:lnTo>
                  <a:pt x="17878" y="613"/>
                </a:lnTo>
                <a:lnTo>
                  <a:pt x="15305" y="378"/>
                </a:lnTo>
                <a:lnTo>
                  <a:pt x="9138" y="0"/>
                </a:lnTo>
                <a:lnTo>
                  <a:pt x="7786" y="816"/>
                </a:lnTo>
                <a:lnTo>
                  <a:pt x="6037" y="2206"/>
                </a:lnTo>
                <a:lnTo>
                  <a:pt x="4024" y="3980"/>
                </a:lnTo>
                <a:lnTo>
                  <a:pt x="2683" y="6009"/>
                </a:lnTo>
                <a:lnTo>
                  <a:pt x="1788" y="8208"/>
                </a:lnTo>
                <a:lnTo>
                  <a:pt x="0" y="151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5" name="SMARTInkAnnotation401"/>
          <p:cNvSpPr/>
          <p:nvPr/>
        </p:nvSpPr>
        <p:spPr>
          <a:xfrm>
            <a:off x="6271260" y="2598420"/>
            <a:ext cx="22861" cy="22833"/>
          </a:xfrm>
          <a:custGeom>
            <a:avLst/>
            <a:gdLst/>
            <a:ahLst/>
            <a:cxnLst/>
            <a:rect l="0" t="0" r="0" b="0"/>
            <a:pathLst>
              <a:path w="22861" h="22833">
                <a:moveTo>
                  <a:pt x="22860" y="15240"/>
                </a:moveTo>
                <a:lnTo>
                  <a:pt x="22860" y="19285"/>
                </a:lnTo>
                <a:lnTo>
                  <a:pt x="22014" y="20477"/>
                </a:lnTo>
                <a:lnTo>
                  <a:pt x="20602" y="21271"/>
                </a:lnTo>
                <a:lnTo>
                  <a:pt x="16298" y="22546"/>
                </a:lnTo>
                <a:lnTo>
                  <a:pt x="15100" y="22651"/>
                </a:lnTo>
                <a:lnTo>
                  <a:pt x="13454" y="22720"/>
                </a:lnTo>
                <a:lnTo>
                  <a:pt x="8773" y="22832"/>
                </a:lnTo>
                <a:lnTo>
                  <a:pt x="7542" y="21995"/>
                </a:lnTo>
                <a:lnTo>
                  <a:pt x="5874" y="20590"/>
                </a:lnTo>
                <a:lnTo>
                  <a:pt x="3916" y="18806"/>
                </a:lnTo>
                <a:lnTo>
                  <a:pt x="2611" y="16771"/>
                </a:lnTo>
                <a:lnTo>
                  <a:pt x="1740" y="14568"/>
                </a:lnTo>
                <a:lnTo>
                  <a:pt x="102" y="8027"/>
                </a:lnTo>
                <a:lnTo>
                  <a:pt x="68" y="704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6" name="SMARTInkAnnotation402"/>
          <p:cNvSpPr/>
          <p:nvPr/>
        </p:nvSpPr>
        <p:spPr>
          <a:xfrm>
            <a:off x="6096000" y="2590800"/>
            <a:ext cx="38101" cy="13123"/>
          </a:xfrm>
          <a:custGeom>
            <a:avLst/>
            <a:gdLst/>
            <a:ahLst/>
            <a:cxnLst/>
            <a:rect l="0" t="0" r="0" b="0"/>
            <a:pathLst>
              <a:path w="38101" h="13123">
                <a:moveTo>
                  <a:pt x="38100" y="0"/>
                </a:moveTo>
                <a:lnTo>
                  <a:pt x="34055" y="8091"/>
                </a:lnTo>
                <a:lnTo>
                  <a:pt x="32016" y="10474"/>
                </a:lnTo>
                <a:lnTo>
                  <a:pt x="29811" y="12062"/>
                </a:lnTo>
                <a:lnTo>
                  <a:pt x="27494" y="13122"/>
                </a:lnTo>
                <a:lnTo>
                  <a:pt x="25949" y="12981"/>
                </a:lnTo>
                <a:lnTo>
                  <a:pt x="24919" y="12041"/>
                </a:lnTo>
                <a:lnTo>
                  <a:pt x="24233" y="10567"/>
                </a:lnTo>
                <a:lnTo>
                  <a:pt x="22929" y="9585"/>
                </a:lnTo>
                <a:lnTo>
                  <a:pt x="21212" y="8930"/>
                </a:lnTo>
                <a:lnTo>
                  <a:pt x="19221" y="8493"/>
                </a:lnTo>
                <a:lnTo>
                  <a:pt x="17047" y="8202"/>
                </a:lnTo>
                <a:lnTo>
                  <a:pt x="14751" y="8008"/>
                </a:lnTo>
                <a:lnTo>
                  <a:pt x="12374" y="7879"/>
                </a:lnTo>
                <a:lnTo>
                  <a:pt x="10790" y="6946"/>
                </a:lnTo>
                <a:lnTo>
                  <a:pt x="9733" y="5478"/>
                </a:lnTo>
                <a:lnTo>
                  <a:pt x="8037" y="1082"/>
                </a:lnTo>
                <a:lnTo>
                  <a:pt x="7052" y="721"/>
                </a:lnTo>
                <a:lnTo>
                  <a:pt x="5548" y="48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7" name="SMARTInkAnnotation403"/>
          <p:cNvSpPr/>
          <p:nvPr/>
        </p:nvSpPr>
        <p:spPr>
          <a:xfrm>
            <a:off x="5897880" y="2606040"/>
            <a:ext cx="60961" cy="15148"/>
          </a:xfrm>
          <a:custGeom>
            <a:avLst/>
            <a:gdLst/>
            <a:ahLst/>
            <a:cxnLst/>
            <a:rect l="0" t="0" r="0" b="0"/>
            <a:pathLst>
              <a:path w="60961" h="15148">
                <a:moveTo>
                  <a:pt x="60960" y="7620"/>
                </a:moveTo>
                <a:lnTo>
                  <a:pt x="54399" y="14181"/>
                </a:lnTo>
                <a:lnTo>
                  <a:pt x="53199" y="14534"/>
                </a:lnTo>
                <a:lnTo>
                  <a:pt x="51554" y="14769"/>
                </a:lnTo>
                <a:lnTo>
                  <a:pt x="46873" y="15147"/>
                </a:lnTo>
                <a:lnTo>
                  <a:pt x="45642" y="14331"/>
                </a:lnTo>
                <a:lnTo>
                  <a:pt x="43975" y="12941"/>
                </a:lnTo>
                <a:lnTo>
                  <a:pt x="42017" y="11167"/>
                </a:lnTo>
                <a:lnTo>
                  <a:pt x="37583" y="6939"/>
                </a:lnTo>
                <a:lnTo>
                  <a:pt x="35216" y="4626"/>
                </a:lnTo>
                <a:lnTo>
                  <a:pt x="31944" y="3084"/>
                </a:lnTo>
                <a:lnTo>
                  <a:pt x="28069" y="2056"/>
                </a:lnTo>
                <a:lnTo>
                  <a:pt x="17774" y="406"/>
                </a:lnTo>
                <a:lnTo>
                  <a:pt x="16083" y="271"/>
                </a:lnTo>
                <a:lnTo>
                  <a:pt x="14108" y="181"/>
                </a:lnTo>
                <a:lnTo>
                  <a:pt x="9657" y="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8" name="SMARTInkAnnotation404"/>
          <p:cNvSpPr/>
          <p:nvPr/>
        </p:nvSpPr>
        <p:spPr>
          <a:xfrm>
            <a:off x="5615940" y="2592299"/>
            <a:ext cx="91441" cy="33372"/>
          </a:xfrm>
          <a:custGeom>
            <a:avLst/>
            <a:gdLst/>
            <a:ahLst/>
            <a:cxnLst/>
            <a:rect l="0" t="0" r="0" b="0"/>
            <a:pathLst>
              <a:path w="91441" h="33372">
                <a:moveTo>
                  <a:pt x="91440" y="28981"/>
                </a:moveTo>
                <a:lnTo>
                  <a:pt x="83350" y="33026"/>
                </a:lnTo>
                <a:lnTo>
                  <a:pt x="80120" y="33371"/>
                </a:lnTo>
                <a:lnTo>
                  <a:pt x="77121" y="32755"/>
                </a:lnTo>
                <a:lnTo>
                  <a:pt x="74274" y="31497"/>
                </a:lnTo>
                <a:lnTo>
                  <a:pt x="71529" y="29812"/>
                </a:lnTo>
                <a:lnTo>
                  <a:pt x="68853" y="27841"/>
                </a:lnTo>
                <a:lnTo>
                  <a:pt x="66222" y="25681"/>
                </a:lnTo>
                <a:lnTo>
                  <a:pt x="63622" y="23394"/>
                </a:lnTo>
                <a:lnTo>
                  <a:pt x="61041" y="21023"/>
                </a:lnTo>
                <a:lnTo>
                  <a:pt x="58474" y="18596"/>
                </a:lnTo>
                <a:lnTo>
                  <a:pt x="55069" y="16131"/>
                </a:lnTo>
                <a:lnTo>
                  <a:pt x="51106" y="13641"/>
                </a:lnTo>
                <a:lnTo>
                  <a:pt x="46771" y="11135"/>
                </a:lnTo>
                <a:lnTo>
                  <a:pt x="43881" y="8617"/>
                </a:lnTo>
                <a:lnTo>
                  <a:pt x="41954" y="6091"/>
                </a:lnTo>
                <a:lnTo>
                  <a:pt x="40669" y="3562"/>
                </a:lnTo>
                <a:lnTo>
                  <a:pt x="38966" y="1875"/>
                </a:lnTo>
                <a:lnTo>
                  <a:pt x="36984" y="750"/>
                </a:lnTo>
                <a:lnTo>
                  <a:pt x="34816" y="0"/>
                </a:lnTo>
                <a:lnTo>
                  <a:pt x="32524" y="347"/>
                </a:lnTo>
                <a:lnTo>
                  <a:pt x="30150" y="1425"/>
                </a:lnTo>
                <a:lnTo>
                  <a:pt x="27720" y="2990"/>
                </a:lnTo>
                <a:lnTo>
                  <a:pt x="25253" y="4034"/>
                </a:lnTo>
                <a:lnTo>
                  <a:pt x="22762" y="4730"/>
                </a:lnTo>
                <a:lnTo>
                  <a:pt x="20255" y="5194"/>
                </a:lnTo>
                <a:lnTo>
                  <a:pt x="18583" y="6350"/>
                </a:lnTo>
                <a:lnTo>
                  <a:pt x="17468" y="7967"/>
                </a:lnTo>
                <a:lnTo>
                  <a:pt x="16726" y="9892"/>
                </a:lnTo>
                <a:lnTo>
                  <a:pt x="15384" y="12021"/>
                </a:lnTo>
                <a:lnTo>
                  <a:pt x="13643" y="14288"/>
                </a:lnTo>
                <a:lnTo>
                  <a:pt x="11635" y="16646"/>
                </a:lnTo>
                <a:lnTo>
                  <a:pt x="9450" y="19064"/>
                </a:lnTo>
                <a:lnTo>
                  <a:pt x="0" y="289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79" name="SMARTInkAnnotation405"/>
          <p:cNvSpPr/>
          <p:nvPr/>
        </p:nvSpPr>
        <p:spPr>
          <a:xfrm>
            <a:off x="5539740" y="2613660"/>
            <a:ext cx="22861" cy="22861"/>
          </a:xfrm>
          <a:custGeom>
            <a:avLst/>
            <a:gdLst/>
            <a:ahLst/>
            <a:cxnLst/>
            <a:rect l="0" t="0" r="0" b="0"/>
            <a:pathLst>
              <a:path w="22861" h="22861">
                <a:moveTo>
                  <a:pt x="0" y="22860"/>
                </a:moveTo>
                <a:lnTo>
                  <a:pt x="6561" y="22860"/>
                </a:lnTo>
                <a:lnTo>
                  <a:pt x="7761" y="22014"/>
                </a:lnTo>
                <a:lnTo>
                  <a:pt x="9407" y="20602"/>
                </a:lnTo>
                <a:lnTo>
                  <a:pt x="11352" y="18815"/>
                </a:lnTo>
                <a:lnTo>
                  <a:pt x="12648" y="16777"/>
                </a:lnTo>
                <a:lnTo>
                  <a:pt x="13512" y="14571"/>
                </a:lnTo>
                <a:lnTo>
                  <a:pt x="14088" y="12254"/>
                </a:lnTo>
                <a:lnTo>
                  <a:pt x="15319" y="9863"/>
                </a:lnTo>
                <a:lnTo>
                  <a:pt x="16986" y="7422"/>
                </a:lnTo>
                <a:lnTo>
                  <a:pt x="22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0" name="SMARTInkAnnotation406"/>
          <p:cNvSpPr/>
          <p:nvPr/>
        </p:nvSpPr>
        <p:spPr>
          <a:xfrm>
            <a:off x="6195096" y="2005159"/>
            <a:ext cx="114160" cy="90301"/>
          </a:xfrm>
          <a:custGeom>
            <a:avLst/>
            <a:gdLst/>
            <a:ahLst/>
            <a:cxnLst/>
            <a:rect l="0" t="0" r="0" b="0"/>
            <a:pathLst>
              <a:path w="114160" h="90301">
                <a:moveTo>
                  <a:pt x="38064" y="14141"/>
                </a:moveTo>
                <a:lnTo>
                  <a:pt x="11308" y="14141"/>
                </a:lnTo>
                <a:lnTo>
                  <a:pt x="9219" y="14988"/>
                </a:lnTo>
                <a:lnTo>
                  <a:pt x="6982" y="16399"/>
                </a:lnTo>
                <a:lnTo>
                  <a:pt x="4643" y="18186"/>
                </a:lnTo>
                <a:lnTo>
                  <a:pt x="3083" y="20225"/>
                </a:lnTo>
                <a:lnTo>
                  <a:pt x="2044" y="22430"/>
                </a:lnTo>
                <a:lnTo>
                  <a:pt x="1351" y="24747"/>
                </a:lnTo>
                <a:lnTo>
                  <a:pt x="889" y="27985"/>
                </a:lnTo>
                <a:lnTo>
                  <a:pt x="580" y="31837"/>
                </a:lnTo>
                <a:lnTo>
                  <a:pt x="238" y="39786"/>
                </a:lnTo>
                <a:lnTo>
                  <a:pt x="46" y="49021"/>
                </a:lnTo>
                <a:lnTo>
                  <a:pt x="0" y="54479"/>
                </a:lnTo>
                <a:lnTo>
                  <a:pt x="835" y="57966"/>
                </a:lnTo>
                <a:lnTo>
                  <a:pt x="2239" y="61985"/>
                </a:lnTo>
                <a:lnTo>
                  <a:pt x="4021" y="66357"/>
                </a:lnTo>
                <a:lnTo>
                  <a:pt x="5208" y="70118"/>
                </a:lnTo>
                <a:lnTo>
                  <a:pt x="6000" y="73472"/>
                </a:lnTo>
                <a:lnTo>
                  <a:pt x="6528" y="76555"/>
                </a:lnTo>
                <a:lnTo>
                  <a:pt x="7727" y="79457"/>
                </a:lnTo>
                <a:lnTo>
                  <a:pt x="9372" y="82238"/>
                </a:lnTo>
                <a:lnTo>
                  <a:pt x="11317" y="84939"/>
                </a:lnTo>
                <a:lnTo>
                  <a:pt x="14306" y="86740"/>
                </a:lnTo>
                <a:lnTo>
                  <a:pt x="17993" y="87940"/>
                </a:lnTo>
                <a:lnTo>
                  <a:pt x="22143" y="88741"/>
                </a:lnTo>
                <a:lnTo>
                  <a:pt x="25757" y="89274"/>
                </a:lnTo>
                <a:lnTo>
                  <a:pt x="29012" y="89630"/>
                </a:lnTo>
                <a:lnTo>
                  <a:pt x="32029" y="89867"/>
                </a:lnTo>
                <a:lnTo>
                  <a:pt x="34888" y="90025"/>
                </a:lnTo>
                <a:lnTo>
                  <a:pt x="40321" y="90201"/>
                </a:lnTo>
                <a:lnTo>
                  <a:pt x="52185" y="90300"/>
                </a:lnTo>
                <a:lnTo>
                  <a:pt x="56792" y="89467"/>
                </a:lnTo>
                <a:lnTo>
                  <a:pt x="61556" y="88065"/>
                </a:lnTo>
                <a:lnTo>
                  <a:pt x="66426" y="86284"/>
                </a:lnTo>
                <a:lnTo>
                  <a:pt x="70519" y="84249"/>
                </a:lnTo>
                <a:lnTo>
                  <a:pt x="74094" y="82047"/>
                </a:lnTo>
                <a:lnTo>
                  <a:pt x="77324" y="79731"/>
                </a:lnTo>
                <a:lnTo>
                  <a:pt x="80324" y="77341"/>
                </a:lnTo>
                <a:lnTo>
                  <a:pt x="83171" y="74901"/>
                </a:lnTo>
                <a:lnTo>
                  <a:pt x="85915" y="72428"/>
                </a:lnTo>
                <a:lnTo>
                  <a:pt x="91222" y="67422"/>
                </a:lnTo>
                <a:lnTo>
                  <a:pt x="93823" y="64901"/>
                </a:lnTo>
                <a:lnTo>
                  <a:pt x="96403" y="61528"/>
                </a:lnTo>
                <a:lnTo>
                  <a:pt x="98970" y="57586"/>
                </a:lnTo>
                <a:lnTo>
                  <a:pt x="101529" y="53264"/>
                </a:lnTo>
                <a:lnTo>
                  <a:pt x="103234" y="49536"/>
                </a:lnTo>
                <a:lnTo>
                  <a:pt x="104371" y="46205"/>
                </a:lnTo>
                <a:lnTo>
                  <a:pt x="105128" y="43137"/>
                </a:lnTo>
                <a:lnTo>
                  <a:pt x="106481" y="40245"/>
                </a:lnTo>
                <a:lnTo>
                  <a:pt x="108229" y="37470"/>
                </a:lnTo>
                <a:lnTo>
                  <a:pt x="110240" y="34774"/>
                </a:lnTo>
                <a:lnTo>
                  <a:pt x="111581" y="32129"/>
                </a:lnTo>
                <a:lnTo>
                  <a:pt x="112476" y="29520"/>
                </a:lnTo>
                <a:lnTo>
                  <a:pt x="113072" y="26934"/>
                </a:lnTo>
                <a:lnTo>
                  <a:pt x="113469" y="24363"/>
                </a:lnTo>
                <a:lnTo>
                  <a:pt x="113734" y="21802"/>
                </a:lnTo>
                <a:lnTo>
                  <a:pt x="113911" y="19248"/>
                </a:lnTo>
                <a:lnTo>
                  <a:pt x="114029" y="16699"/>
                </a:lnTo>
                <a:lnTo>
                  <a:pt x="114159" y="11609"/>
                </a:lnTo>
                <a:lnTo>
                  <a:pt x="113348" y="9913"/>
                </a:lnTo>
                <a:lnTo>
                  <a:pt x="111960" y="8782"/>
                </a:lnTo>
                <a:lnTo>
                  <a:pt x="107694" y="6968"/>
                </a:lnTo>
                <a:lnTo>
                  <a:pt x="104854" y="4462"/>
                </a:lnTo>
                <a:lnTo>
                  <a:pt x="100176" y="0"/>
                </a:lnTo>
                <a:lnTo>
                  <a:pt x="99792" y="480"/>
                </a:lnTo>
                <a:lnTo>
                  <a:pt x="99366" y="3272"/>
                </a:lnTo>
                <a:lnTo>
                  <a:pt x="98405" y="4355"/>
                </a:lnTo>
                <a:lnTo>
                  <a:pt x="96918" y="5077"/>
                </a:lnTo>
                <a:lnTo>
                  <a:pt x="92494" y="6236"/>
                </a:lnTo>
                <a:lnTo>
                  <a:pt x="92131" y="7178"/>
                </a:lnTo>
                <a:lnTo>
                  <a:pt x="91888" y="8652"/>
                </a:lnTo>
                <a:lnTo>
                  <a:pt x="91727" y="10482"/>
                </a:lnTo>
                <a:lnTo>
                  <a:pt x="91619" y="12548"/>
                </a:lnTo>
                <a:lnTo>
                  <a:pt x="91404" y="217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1" name="SMARTInkAnnotation407"/>
          <p:cNvSpPr/>
          <p:nvPr/>
        </p:nvSpPr>
        <p:spPr>
          <a:xfrm>
            <a:off x="6240789" y="2508175"/>
            <a:ext cx="98920" cy="119441"/>
          </a:xfrm>
          <a:custGeom>
            <a:avLst/>
            <a:gdLst/>
            <a:ahLst/>
            <a:cxnLst/>
            <a:rect l="0" t="0" r="0" b="0"/>
            <a:pathLst>
              <a:path w="98920" h="119441">
                <a:moveTo>
                  <a:pt x="22851" y="36905"/>
                </a:moveTo>
                <a:lnTo>
                  <a:pt x="18806" y="36905"/>
                </a:lnTo>
                <a:lnTo>
                  <a:pt x="16767" y="37752"/>
                </a:lnTo>
                <a:lnTo>
                  <a:pt x="14563" y="39163"/>
                </a:lnTo>
                <a:lnTo>
                  <a:pt x="8984" y="43466"/>
                </a:lnTo>
                <a:lnTo>
                  <a:pt x="5963" y="44054"/>
                </a:lnTo>
                <a:lnTo>
                  <a:pt x="1170" y="44432"/>
                </a:lnTo>
                <a:lnTo>
                  <a:pt x="778" y="45310"/>
                </a:lnTo>
                <a:lnTo>
                  <a:pt x="341" y="48543"/>
                </a:lnTo>
                <a:lnTo>
                  <a:pt x="224" y="50590"/>
                </a:lnTo>
                <a:lnTo>
                  <a:pt x="94" y="55123"/>
                </a:lnTo>
                <a:lnTo>
                  <a:pt x="0" y="76524"/>
                </a:lnTo>
                <a:lnTo>
                  <a:pt x="844" y="79405"/>
                </a:lnTo>
                <a:lnTo>
                  <a:pt x="2254" y="82172"/>
                </a:lnTo>
                <a:lnTo>
                  <a:pt x="4040" y="84863"/>
                </a:lnTo>
                <a:lnTo>
                  <a:pt x="6077" y="87504"/>
                </a:lnTo>
                <a:lnTo>
                  <a:pt x="8282" y="90111"/>
                </a:lnTo>
                <a:lnTo>
                  <a:pt x="10598" y="92696"/>
                </a:lnTo>
                <a:lnTo>
                  <a:pt x="12143" y="96112"/>
                </a:lnTo>
                <a:lnTo>
                  <a:pt x="13172" y="100083"/>
                </a:lnTo>
                <a:lnTo>
                  <a:pt x="13859" y="104424"/>
                </a:lnTo>
                <a:lnTo>
                  <a:pt x="16009" y="107317"/>
                </a:lnTo>
                <a:lnTo>
                  <a:pt x="19137" y="109247"/>
                </a:lnTo>
                <a:lnTo>
                  <a:pt x="22915" y="110533"/>
                </a:lnTo>
                <a:lnTo>
                  <a:pt x="26280" y="112237"/>
                </a:lnTo>
                <a:lnTo>
                  <a:pt x="29371" y="114220"/>
                </a:lnTo>
                <a:lnTo>
                  <a:pt x="32278" y="116388"/>
                </a:lnTo>
                <a:lnTo>
                  <a:pt x="35908" y="117834"/>
                </a:lnTo>
                <a:lnTo>
                  <a:pt x="40022" y="118798"/>
                </a:lnTo>
                <a:lnTo>
                  <a:pt x="44459" y="119440"/>
                </a:lnTo>
                <a:lnTo>
                  <a:pt x="48263" y="119022"/>
                </a:lnTo>
                <a:lnTo>
                  <a:pt x="51646" y="117896"/>
                </a:lnTo>
                <a:lnTo>
                  <a:pt x="54747" y="116299"/>
                </a:lnTo>
                <a:lnTo>
                  <a:pt x="57662" y="115234"/>
                </a:lnTo>
                <a:lnTo>
                  <a:pt x="60452" y="114525"/>
                </a:lnTo>
                <a:lnTo>
                  <a:pt x="63158" y="114052"/>
                </a:lnTo>
                <a:lnTo>
                  <a:pt x="65809" y="112889"/>
                </a:lnTo>
                <a:lnTo>
                  <a:pt x="68424" y="111268"/>
                </a:lnTo>
                <a:lnTo>
                  <a:pt x="71013" y="109340"/>
                </a:lnTo>
                <a:lnTo>
                  <a:pt x="73586" y="106362"/>
                </a:lnTo>
                <a:lnTo>
                  <a:pt x="76148" y="102683"/>
                </a:lnTo>
                <a:lnTo>
                  <a:pt x="78702" y="98537"/>
                </a:lnTo>
                <a:lnTo>
                  <a:pt x="81251" y="94927"/>
                </a:lnTo>
                <a:lnTo>
                  <a:pt x="83799" y="91673"/>
                </a:lnTo>
                <a:lnTo>
                  <a:pt x="86343" y="88657"/>
                </a:lnTo>
                <a:lnTo>
                  <a:pt x="88886" y="84953"/>
                </a:lnTo>
                <a:lnTo>
                  <a:pt x="91428" y="80790"/>
                </a:lnTo>
                <a:lnTo>
                  <a:pt x="93969" y="76322"/>
                </a:lnTo>
                <a:lnTo>
                  <a:pt x="95663" y="72497"/>
                </a:lnTo>
                <a:lnTo>
                  <a:pt x="96793" y="69099"/>
                </a:lnTo>
                <a:lnTo>
                  <a:pt x="97545" y="65988"/>
                </a:lnTo>
                <a:lnTo>
                  <a:pt x="98048" y="62220"/>
                </a:lnTo>
                <a:lnTo>
                  <a:pt x="98383" y="58015"/>
                </a:lnTo>
                <a:lnTo>
                  <a:pt x="98606" y="53519"/>
                </a:lnTo>
                <a:lnTo>
                  <a:pt x="98853" y="44007"/>
                </a:lnTo>
                <a:lnTo>
                  <a:pt x="98919" y="39099"/>
                </a:lnTo>
                <a:lnTo>
                  <a:pt x="98117" y="34981"/>
                </a:lnTo>
                <a:lnTo>
                  <a:pt x="96734" y="31389"/>
                </a:lnTo>
                <a:lnTo>
                  <a:pt x="94967" y="28148"/>
                </a:lnTo>
                <a:lnTo>
                  <a:pt x="92942" y="25140"/>
                </a:lnTo>
                <a:lnTo>
                  <a:pt x="90745" y="22289"/>
                </a:lnTo>
                <a:lnTo>
                  <a:pt x="88434" y="19541"/>
                </a:lnTo>
                <a:lnTo>
                  <a:pt x="86893" y="16862"/>
                </a:lnTo>
                <a:lnTo>
                  <a:pt x="85866" y="14230"/>
                </a:lnTo>
                <a:lnTo>
                  <a:pt x="85181" y="11628"/>
                </a:lnTo>
                <a:lnTo>
                  <a:pt x="83031" y="9894"/>
                </a:lnTo>
                <a:lnTo>
                  <a:pt x="79905" y="8738"/>
                </a:lnTo>
                <a:lnTo>
                  <a:pt x="76127" y="7967"/>
                </a:lnTo>
                <a:lnTo>
                  <a:pt x="73608" y="6606"/>
                </a:lnTo>
                <a:lnTo>
                  <a:pt x="71929" y="4852"/>
                </a:lnTo>
                <a:lnTo>
                  <a:pt x="70810" y="2837"/>
                </a:lnTo>
                <a:lnTo>
                  <a:pt x="68370" y="1493"/>
                </a:lnTo>
                <a:lnTo>
                  <a:pt x="65051" y="597"/>
                </a:lnTo>
                <a:lnTo>
                  <a:pt x="61144" y="0"/>
                </a:lnTo>
                <a:lnTo>
                  <a:pt x="57693" y="448"/>
                </a:lnTo>
                <a:lnTo>
                  <a:pt x="54546" y="1594"/>
                </a:lnTo>
                <a:lnTo>
                  <a:pt x="51601" y="3204"/>
                </a:lnTo>
                <a:lnTo>
                  <a:pt x="48791" y="4278"/>
                </a:lnTo>
                <a:lnTo>
                  <a:pt x="46071" y="4994"/>
                </a:lnTo>
                <a:lnTo>
                  <a:pt x="43411" y="5471"/>
                </a:lnTo>
                <a:lnTo>
                  <a:pt x="39944" y="5789"/>
                </a:lnTo>
                <a:lnTo>
                  <a:pt x="35940" y="6001"/>
                </a:lnTo>
                <a:lnTo>
                  <a:pt x="24471" y="6299"/>
                </a:lnTo>
                <a:lnTo>
                  <a:pt x="15231" y="64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2" name="SMARTInkAnnotation408"/>
          <p:cNvSpPr/>
          <p:nvPr/>
        </p:nvSpPr>
        <p:spPr>
          <a:xfrm>
            <a:off x="6271290" y="2887981"/>
            <a:ext cx="179303" cy="152256"/>
          </a:xfrm>
          <a:custGeom>
            <a:avLst/>
            <a:gdLst/>
            <a:ahLst/>
            <a:cxnLst/>
            <a:rect l="0" t="0" r="0" b="0"/>
            <a:pathLst>
              <a:path w="179303" h="152256">
                <a:moveTo>
                  <a:pt x="53310" y="30479"/>
                </a:moveTo>
                <a:lnTo>
                  <a:pt x="39443" y="16612"/>
                </a:lnTo>
                <a:lnTo>
                  <a:pt x="38985" y="15308"/>
                </a:lnTo>
                <a:lnTo>
                  <a:pt x="38477" y="11601"/>
                </a:lnTo>
                <a:lnTo>
                  <a:pt x="37494" y="10273"/>
                </a:lnTo>
                <a:lnTo>
                  <a:pt x="35993" y="9388"/>
                </a:lnTo>
                <a:lnTo>
                  <a:pt x="31545" y="7969"/>
                </a:lnTo>
                <a:lnTo>
                  <a:pt x="31180" y="7005"/>
                </a:lnTo>
                <a:lnTo>
                  <a:pt x="30666" y="2451"/>
                </a:lnTo>
                <a:lnTo>
                  <a:pt x="30546" y="1089"/>
                </a:lnTo>
                <a:lnTo>
                  <a:pt x="29668" y="726"/>
                </a:lnTo>
                <a:lnTo>
                  <a:pt x="24432" y="143"/>
                </a:lnTo>
                <a:lnTo>
                  <a:pt x="22839" y="0"/>
                </a:lnTo>
                <a:lnTo>
                  <a:pt x="18788" y="4044"/>
                </a:lnTo>
                <a:lnTo>
                  <a:pt x="17595" y="6083"/>
                </a:lnTo>
                <a:lnTo>
                  <a:pt x="16270" y="10605"/>
                </a:lnTo>
                <a:lnTo>
                  <a:pt x="15070" y="12996"/>
                </a:lnTo>
                <a:lnTo>
                  <a:pt x="13424" y="15437"/>
                </a:lnTo>
                <a:lnTo>
                  <a:pt x="11479" y="17911"/>
                </a:lnTo>
                <a:lnTo>
                  <a:pt x="10183" y="20407"/>
                </a:lnTo>
                <a:lnTo>
                  <a:pt x="9318" y="22918"/>
                </a:lnTo>
                <a:lnTo>
                  <a:pt x="8743" y="25438"/>
                </a:lnTo>
                <a:lnTo>
                  <a:pt x="7512" y="29659"/>
                </a:lnTo>
                <a:lnTo>
                  <a:pt x="3886" y="41121"/>
                </a:lnTo>
                <a:lnTo>
                  <a:pt x="2581" y="46887"/>
                </a:lnTo>
                <a:lnTo>
                  <a:pt x="1710" y="52425"/>
                </a:lnTo>
                <a:lnTo>
                  <a:pt x="1130" y="57809"/>
                </a:lnTo>
                <a:lnTo>
                  <a:pt x="743" y="63093"/>
                </a:lnTo>
                <a:lnTo>
                  <a:pt x="486" y="68308"/>
                </a:lnTo>
                <a:lnTo>
                  <a:pt x="200" y="79466"/>
                </a:lnTo>
                <a:lnTo>
                  <a:pt x="0" y="110684"/>
                </a:lnTo>
                <a:lnTo>
                  <a:pt x="837" y="116123"/>
                </a:lnTo>
                <a:lnTo>
                  <a:pt x="2242" y="121442"/>
                </a:lnTo>
                <a:lnTo>
                  <a:pt x="4025" y="126681"/>
                </a:lnTo>
                <a:lnTo>
                  <a:pt x="6060" y="131020"/>
                </a:lnTo>
                <a:lnTo>
                  <a:pt x="8264" y="134760"/>
                </a:lnTo>
                <a:lnTo>
                  <a:pt x="10579" y="138100"/>
                </a:lnTo>
                <a:lnTo>
                  <a:pt x="12969" y="141173"/>
                </a:lnTo>
                <a:lnTo>
                  <a:pt x="15409" y="144068"/>
                </a:lnTo>
                <a:lnTo>
                  <a:pt x="17883" y="146845"/>
                </a:lnTo>
                <a:lnTo>
                  <a:pt x="21226" y="148697"/>
                </a:lnTo>
                <a:lnTo>
                  <a:pt x="25147" y="149931"/>
                </a:lnTo>
                <a:lnTo>
                  <a:pt x="29455" y="150753"/>
                </a:lnTo>
                <a:lnTo>
                  <a:pt x="34020" y="151302"/>
                </a:lnTo>
                <a:lnTo>
                  <a:pt x="38756" y="151668"/>
                </a:lnTo>
                <a:lnTo>
                  <a:pt x="43607" y="151912"/>
                </a:lnTo>
                <a:lnTo>
                  <a:pt x="53514" y="152182"/>
                </a:lnTo>
                <a:lnTo>
                  <a:pt x="58526" y="152255"/>
                </a:lnTo>
                <a:lnTo>
                  <a:pt x="63561" y="151456"/>
                </a:lnTo>
                <a:lnTo>
                  <a:pt x="68611" y="150077"/>
                </a:lnTo>
                <a:lnTo>
                  <a:pt x="92927" y="141781"/>
                </a:lnTo>
                <a:lnTo>
                  <a:pt x="99195" y="138547"/>
                </a:lnTo>
                <a:lnTo>
                  <a:pt x="105067" y="134697"/>
                </a:lnTo>
                <a:lnTo>
                  <a:pt x="110675" y="130438"/>
                </a:lnTo>
                <a:lnTo>
                  <a:pt x="116107" y="125905"/>
                </a:lnTo>
                <a:lnTo>
                  <a:pt x="121421" y="121190"/>
                </a:lnTo>
                <a:lnTo>
                  <a:pt x="126657" y="116353"/>
                </a:lnTo>
                <a:lnTo>
                  <a:pt x="130994" y="111435"/>
                </a:lnTo>
                <a:lnTo>
                  <a:pt x="134733" y="106463"/>
                </a:lnTo>
                <a:lnTo>
                  <a:pt x="138073" y="101455"/>
                </a:lnTo>
                <a:lnTo>
                  <a:pt x="141991" y="96423"/>
                </a:lnTo>
                <a:lnTo>
                  <a:pt x="146298" y="91375"/>
                </a:lnTo>
                <a:lnTo>
                  <a:pt x="150862" y="86316"/>
                </a:lnTo>
                <a:lnTo>
                  <a:pt x="154751" y="81251"/>
                </a:lnTo>
                <a:lnTo>
                  <a:pt x="158191" y="76180"/>
                </a:lnTo>
                <a:lnTo>
                  <a:pt x="161331" y="71106"/>
                </a:lnTo>
                <a:lnTo>
                  <a:pt x="164270" y="66877"/>
                </a:lnTo>
                <a:lnTo>
                  <a:pt x="167077" y="63211"/>
                </a:lnTo>
                <a:lnTo>
                  <a:pt x="169794" y="59920"/>
                </a:lnTo>
                <a:lnTo>
                  <a:pt x="171606" y="56033"/>
                </a:lnTo>
                <a:lnTo>
                  <a:pt x="172815" y="51748"/>
                </a:lnTo>
                <a:lnTo>
                  <a:pt x="173619" y="47199"/>
                </a:lnTo>
                <a:lnTo>
                  <a:pt x="175003" y="43319"/>
                </a:lnTo>
                <a:lnTo>
                  <a:pt x="176772" y="39886"/>
                </a:lnTo>
                <a:lnTo>
                  <a:pt x="178798" y="36750"/>
                </a:lnTo>
                <a:lnTo>
                  <a:pt x="179302" y="33813"/>
                </a:lnTo>
                <a:lnTo>
                  <a:pt x="178791" y="31008"/>
                </a:lnTo>
                <a:lnTo>
                  <a:pt x="177604" y="28292"/>
                </a:lnTo>
                <a:lnTo>
                  <a:pt x="176813" y="25634"/>
                </a:lnTo>
                <a:lnTo>
                  <a:pt x="176285" y="23016"/>
                </a:lnTo>
                <a:lnTo>
                  <a:pt x="175438" y="16775"/>
                </a:lnTo>
                <a:lnTo>
                  <a:pt x="173064" y="13664"/>
                </a:lnTo>
                <a:lnTo>
                  <a:pt x="171246" y="11649"/>
                </a:lnTo>
                <a:lnTo>
                  <a:pt x="169187" y="10305"/>
                </a:lnTo>
                <a:lnTo>
                  <a:pt x="164642" y="8813"/>
                </a:lnTo>
                <a:lnTo>
                  <a:pt x="159800" y="5892"/>
                </a:lnTo>
                <a:lnTo>
                  <a:pt x="157323" y="3928"/>
                </a:lnTo>
                <a:lnTo>
                  <a:pt x="154826" y="2618"/>
                </a:lnTo>
                <a:lnTo>
                  <a:pt x="149793" y="1163"/>
                </a:lnTo>
                <a:lnTo>
                  <a:pt x="144733" y="516"/>
                </a:lnTo>
                <a:lnTo>
                  <a:pt x="137262" y="8"/>
                </a:lnTo>
                <a:lnTo>
                  <a:pt x="133124" y="4047"/>
                </a:lnTo>
                <a:lnTo>
                  <a:pt x="132765" y="5238"/>
                </a:lnTo>
                <a:lnTo>
                  <a:pt x="133374" y="6031"/>
                </a:lnTo>
                <a:lnTo>
                  <a:pt x="134626" y="6560"/>
                </a:lnTo>
                <a:lnTo>
                  <a:pt x="135460" y="7760"/>
                </a:lnTo>
                <a:lnTo>
                  <a:pt x="136017" y="9406"/>
                </a:lnTo>
                <a:lnTo>
                  <a:pt x="137130" y="152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3" name="SMARTInkAnnotation409"/>
          <p:cNvSpPr/>
          <p:nvPr/>
        </p:nvSpPr>
        <p:spPr>
          <a:xfrm>
            <a:off x="6530446" y="2888008"/>
            <a:ext cx="121816" cy="114159"/>
          </a:xfrm>
          <a:custGeom>
            <a:avLst/>
            <a:gdLst/>
            <a:ahLst/>
            <a:cxnLst/>
            <a:rect l="0" t="0" r="0" b="0"/>
            <a:pathLst>
              <a:path w="121816" h="114159">
                <a:moveTo>
                  <a:pt x="37994" y="7592"/>
                </a:moveTo>
                <a:lnTo>
                  <a:pt x="52606" y="7592"/>
                </a:lnTo>
                <a:lnTo>
                  <a:pt x="52955" y="5334"/>
                </a:lnTo>
                <a:lnTo>
                  <a:pt x="53048" y="3547"/>
                </a:lnTo>
                <a:lnTo>
                  <a:pt x="52264" y="2355"/>
                </a:lnTo>
                <a:lnTo>
                  <a:pt x="50894" y="1561"/>
                </a:lnTo>
                <a:lnTo>
                  <a:pt x="46657" y="285"/>
                </a:lnTo>
                <a:lnTo>
                  <a:pt x="43820" y="112"/>
                </a:lnTo>
                <a:lnTo>
                  <a:pt x="39737" y="34"/>
                </a:lnTo>
                <a:lnTo>
                  <a:pt x="35100" y="0"/>
                </a:lnTo>
                <a:lnTo>
                  <a:pt x="32678" y="837"/>
                </a:lnTo>
                <a:lnTo>
                  <a:pt x="30216" y="2242"/>
                </a:lnTo>
                <a:lnTo>
                  <a:pt x="27729" y="4026"/>
                </a:lnTo>
                <a:lnTo>
                  <a:pt x="25224" y="6061"/>
                </a:lnTo>
                <a:lnTo>
                  <a:pt x="22707" y="8264"/>
                </a:lnTo>
                <a:lnTo>
                  <a:pt x="20184" y="10580"/>
                </a:lnTo>
                <a:lnTo>
                  <a:pt x="17653" y="13818"/>
                </a:lnTo>
                <a:lnTo>
                  <a:pt x="15120" y="17669"/>
                </a:lnTo>
                <a:lnTo>
                  <a:pt x="12585" y="21930"/>
                </a:lnTo>
                <a:lnTo>
                  <a:pt x="10895" y="25617"/>
                </a:lnTo>
                <a:lnTo>
                  <a:pt x="9768" y="28922"/>
                </a:lnTo>
                <a:lnTo>
                  <a:pt x="9017" y="31972"/>
                </a:lnTo>
                <a:lnTo>
                  <a:pt x="7670" y="35699"/>
                </a:lnTo>
                <a:lnTo>
                  <a:pt x="5925" y="39877"/>
                </a:lnTo>
                <a:lnTo>
                  <a:pt x="3915" y="44355"/>
                </a:lnTo>
                <a:lnTo>
                  <a:pt x="2574" y="49034"/>
                </a:lnTo>
                <a:lnTo>
                  <a:pt x="1681" y="53847"/>
                </a:lnTo>
                <a:lnTo>
                  <a:pt x="1086" y="58748"/>
                </a:lnTo>
                <a:lnTo>
                  <a:pt x="689" y="63710"/>
                </a:lnTo>
                <a:lnTo>
                  <a:pt x="424" y="68711"/>
                </a:lnTo>
                <a:lnTo>
                  <a:pt x="52" y="81581"/>
                </a:lnTo>
                <a:lnTo>
                  <a:pt x="0" y="84858"/>
                </a:lnTo>
                <a:lnTo>
                  <a:pt x="810" y="88736"/>
                </a:lnTo>
                <a:lnTo>
                  <a:pt x="2198" y="93015"/>
                </a:lnTo>
                <a:lnTo>
                  <a:pt x="6464" y="103958"/>
                </a:lnTo>
                <a:lnTo>
                  <a:pt x="8508" y="105702"/>
                </a:lnTo>
                <a:lnTo>
                  <a:pt x="11563" y="107712"/>
                </a:lnTo>
                <a:lnTo>
                  <a:pt x="15293" y="109899"/>
                </a:lnTo>
                <a:lnTo>
                  <a:pt x="18627" y="111357"/>
                </a:lnTo>
                <a:lnTo>
                  <a:pt x="21696" y="112328"/>
                </a:lnTo>
                <a:lnTo>
                  <a:pt x="24589" y="112976"/>
                </a:lnTo>
                <a:lnTo>
                  <a:pt x="28211" y="113408"/>
                </a:lnTo>
                <a:lnTo>
                  <a:pt x="32319" y="113696"/>
                </a:lnTo>
                <a:lnTo>
                  <a:pt x="40551" y="114016"/>
                </a:lnTo>
                <a:lnTo>
                  <a:pt x="47033" y="114158"/>
                </a:lnTo>
                <a:lnTo>
                  <a:pt x="50793" y="113349"/>
                </a:lnTo>
                <a:lnTo>
                  <a:pt x="54994" y="111964"/>
                </a:lnTo>
                <a:lnTo>
                  <a:pt x="59487" y="110193"/>
                </a:lnTo>
                <a:lnTo>
                  <a:pt x="64176" y="108166"/>
                </a:lnTo>
                <a:lnTo>
                  <a:pt x="73902" y="103656"/>
                </a:lnTo>
                <a:lnTo>
                  <a:pt x="78020" y="101268"/>
                </a:lnTo>
                <a:lnTo>
                  <a:pt x="81612" y="98829"/>
                </a:lnTo>
                <a:lnTo>
                  <a:pt x="84853" y="96357"/>
                </a:lnTo>
                <a:lnTo>
                  <a:pt x="88707" y="94709"/>
                </a:lnTo>
                <a:lnTo>
                  <a:pt x="92969" y="93610"/>
                </a:lnTo>
                <a:lnTo>
                  <a:pt x="97504" y="92877"/>
                </a:lnTo>
                <a:lnTo>
                  <a:pt x="100528" y="91542"/>
                </a:lnTo>
                <a:lnTo>
                  <a:pt x="102543" y="89806"/>
                </a:lnTo>
                <a:lnTo>
                  <a:pt x="103887" y="87801"/>
                </a:lnTo>
                <a:lnTo>
                  <a:pt x="105630" y="84771"/>
                </a:lnTo>
                <a:lnTo>
                  <a:pt x="109824" y="76890"/>
                </a:lnTo>
                <a:lnTo>
                  <a:pt x="112127" y="73264"/>
                </a:lnTo>
                <a:lnTo>
                  <a:pt x="114510" y="70000"/>
                </a:lnTo>
                <a:lnTo>
                  <a:pt x="116944" y="66977"/>
                </a:lnTo>
                <a:lnTo>
                  <a:pt x="118568" y="64116"/>
                </a:lnTo>
                <a:lnTo>
                  <a:pt x="119650" y="61361"/>
                </a:lnTo>
                <a:lnTo>
                  <a:pt x="121387" y="54902"/>
                </a:lnTo>
                <a:lnTo>
                  <a:pt x="121625" y="51761"/>
                </a:lnTo>
                <a:lnTo>
                  <a:pt x="121730" y="47542"/>
                </a:lnTo>
                <a:lnTo>
                  <a:pt x="121803" y="35441"/>
                </a:lnTo>
                <a:lnTo>
                  <a:pt x="120960" y="32932"/>
                </a:lnTo>
                <a:lnTo>
                  <a:pt x="119551" y="30412"/>
                </a:lnTo>
                <a:lnTo>
                  <a:pt x="114287" y="22963"/>
                </a:lnTo>
                <a:lnTo>
                  <a:pt x="116493" y="20633"/>
                </a:lnTo>
                <a:lnTo>
                  <a:pt x="121815" y="152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4" name="SMARTInkAnnotation410"/>
          <p:cNvSpPr/>
          <p:nvPr/>
        </p:nvSpPr>
        <p:spPr>
          <a:xfrm>
            <a:off x="6858000" y="2849880"/>
            <a:ext cx="15241" cy="182881"/>
          </a:xfrm>
          <a:custGeom>
            <a:avLst/>
            <a:gdLst/>
            <a:ahLst/>
            <a:cxnLst/>
            <a:rect l="0" t="0" r="0" b="0"/>
            <a:pathLst>
              <a:path w="15241" h="182881">
                <a:moveTo>
                  <a:pt x="7620" y="0"/>
                </a:moveTo>
                <a:lnTo>
                  <a:pt x="7620" y="13867"/>
                </a:lnTo>
                <a:lnTo>
                  <a:pt x="6774" y="15171"/>
                </a:lnTo>
                <a:lnTo>
                  <a:pt x="5362" y="16887"/>
                </a:lnTo>
                <a:lnTo>
                  <a:pt x="3575" y="18878"/>
                </a:lnTo>
                <a:lnTo>
                  <a:pt x="2383" y="21899"/>
                </a:lnTo>
                <a:lnTo>
                  <a:pt x="1589" y="25606"/>
                </a:lnTo>
                <a:lnTo>
                  <a:pt x="1059" y="29770"/>
                </a:lnTo>
                <a:lnTo>
                  <a:pt x="706" y="34240"/>
                </a:lnTo>
                <a:lnTo>
                  <a:pt x="471" y="38914"/>
                </a:lnTo>
                <a:lnTo>
                  <a:pt x="210" y="48622"/>
                </a:lnTo>
                <a:lnTo>
                  <a:pt x="0" y="145972"/>
                </a:lnTo>
                <a:lnTo>
                  <a:pt x="846" y="151501"/>
                </a:lnTo>
                <a:lnTo>
                  <a:pt x="2259" y="156034"/>
                </a:lnTo>
                <a:lnTo>
                  <a:pt x="4045" y="159903"/>
                </a:lnTo>
                <a:lnTo>
                  <a:pt x="5237" y="163329"/>
                </a:lnTo>
                <a:lnTo>
                  <a:pt x="6031" y="166459"/>
                </a:lnTo>
                <a:lnTo>
                  <a:pt x="6562" y="169393"/>
                </a:lnTo>
                <a:lnTo>
                  <a:pt x="7761" y="172195"/>
                </a:lnTo>
                <a:lnTo>
                  <a:pt x="9407" y="174910"/>
                </a:lnTo>
                <a:lnTo>
                  <a:pt x="15240" y="182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5" name="SMARTInkAnnotation411"/>
          <p:cNvSpPr/>
          <p:nvPr/>
        </p:nvSpPr>
        <p:spPr>
          <a:xfrm>
            <a:off x="7086600" y="2819400"/>
            <a:ext cx="15120" cy="182881"/>
          </a:xfrm>
          <a:custGeom>
            <a:avLst/>
            <a:gdLst/>
            <a:ahLst/>
            <a:cxnLst/>
            <a:rect l="0" t="0" r="0" b="0"/>
            <a:pathLst>
              <a:path w="15120" h="182881">
                <a:moveTo>
                  <a:pt x="0" y="0"/>
                </a:moveTo>
                <a:lnTo>
                  <a:pt x="15119" y="0"/>
                </a:lnTo>
                <a:lnTo>
                  <a:pt x="14312" y="846"/>
                </a:lnTo>
                <a:lnTo>
                  <a:pt x="11158" y="4045"/>
                </a:lnTo>
                <a:lnTo>
                  <a:pt x="9979" y="6930"/>
                </a:lnTo>
                <a:lnTo>
                  <a:pt x="9192" y="10547"/>
                </a:lnTo>
                <a:lnTo>
                  <a:pt x="8668" y="14651"/>
                </a:lnTo>
                <a:lnTo>
                  <a:pt x="8319" y="18234"/>
                </a:lnTo>
                <a:lnTo>
                  <a:pt x="8086" y="21469"/>
                </a:lnTo>
                <a:lnTo>
                  <a:pt x="7931" y="24473"/>
                </a:lnTo>
                <a:lnTo>
                  <a:pt x="6981" y="29015"/>
                </a:lnTo>
                <a:lnTo>
                  <a:pt x="5500" y="34583"/>
                </a:lnTo>
                <a:lnTo>
                  <a:pt x="3666" y="40836"/>
                </a:lnTo>
                <a:lnTo>
                  <a:pt x="2445" y="46697"/>
                </a:lnTo>
                <a:lnTo>
                  <a:pt x="1629" y="52298"/>
                </a:lnTo>
                <a:lnTo>
                  <a:pt x="1087" y="57725"/>
                </a:lnTo>
                <a:lnTo>
                  <a:pt x="725" y="63884"/>
                </a:lnTo>
                <a:lnTo>
                  <a:pt x="322" y="77499"/>
                </a:lnTo>
                <a:lnTo>
                  <a:pt x="42" y="108440"/>
                </a:lnTo>
                <a:lnTo>
                  <a:pt x="1" y="164999"/>
                </a:lnTo>
                <a:lnTo>
                  <a:pt x="848" y="169266"/>
                </a:lnTo>
                <a:lnTo>
                  <a:pt x="2259" y="172957"/>
                </a:lnTo>
                <a:lnTo>
                  <a:pt x="7620" y="182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6" name="SMARTInkAnnotation412"/>
          <p:cNvSpPr/>
          <p:nvPr/>
        </p:nvSpPr>
        <p:spPr>
          <a:xfrm>
            <a:off x="7277100" y="2811796"/>
            <a:ext cx="45721" cy="152385"/>
          </a:xfrm>
          <a:custGeom>
            <a:avLst/>
            <a:gdLst/>
            <a:ahLst/>
            <a:cxnLst/>
            <a:rect l="0" t="0" r="0" b="0"/>
            <a:pathLst>
              <a:path w="45721" h="152385">
                <a:moveTo>
                  <a:pt x="0" y="15224"/>
                </a:moveTo>
                <a:lnTo>
                  <a:pt x="22836" y="0"/>
                </a:lnTo>
                <a:lnTo>
                  <a:pt x="22860" y="57709"/>
                </a:lnTo>
                <a:lnTo>
                  <a:pt x="23706" y="63021"/>
                </a:lnTo>
                <a:lnTo>
                  <a:pt x="25119" y="68255"/>
                </a:lnTo>
                <a:lnTo>
                  <a:pt x="26905" y="73438"/>
                </a:lnTo>
                <a:lnTo>
                  <a:pt x="28097" y="79433"/>
                </a:lnTo>
                <a:lnTo>
                  <a:pt x="28891" y="85970"/>
                </a:lnTo>
                <a:lnTo>
                  <a:pt x="29421" y="92868"/>
                </a:lnTo>
                <a:lnTo>
                  <a:pt x="30621" y="99160"/>
                </a:lnTo>
                <a:lnTo>
                  <a:pt x="32267" y="105048"/>
                </a:lnTo>
                <a:lnTo>
                  <a:pt x="34211" y="110667"/>
                </a:lnTo>
                <a:lnTo>
                  <a:pt x="35508" y="116106"/>
                </a:lnTo>
                <a:lnTo>
                  <a:pt x="36372" y="121425"/>
                </a:lnTo>
                <a:lnTo>
                  <a:pt x="36947" y="126665"/>
                </a:lnTo>
                <a:lnTo>
                  <a:pt x="38179" y="131005"/>
                </a:lnTo>
                <a:lnTo>
                  <a:pt x="39845" y="134744"/>
                </a:lnTo>
                <a:lnTo>
                  <a:pt x="41804" y="138084"/>
                </a:lnTo>
                <a:lnTo>
                  <a:pt x="43110" y="141157"/>
                </a:lnTo>
                <a:lnTo>
                  <a:pt x="43979" y="144053"/>
                </a:lnTo>
                <a:lnTo>
                  <a:pt x="45720" y="1523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7" name="SMARTInkAnnotation413"/>
          <p:cNvSpPr/>
          <p:nvPr/>
        </p:nvSpPr>
        <p:spPr>
          <a:xfrm>
            <a:off x="7490468" y="2811811"/>
            <a:ext cx="141238" cy="98991"/>
          </a:xfrm>
          <a:custGeom>
            <a:avLst/>
            <a:gdLst/>
            <a:ahLst/>
            <a:cxnLst/>
            <a:rect l="0" t="0" r="0" b="0"/>
            <a:pathLst>
              <a:path w="141238" h="98991">
                <a:moveTo>
                  <a:pt x="15232" y="60929"/>
                </a:moveTo>
                <a:lnTo>
                  <a:pt x="1144" y="46841"/>
                </a:lnTo>
                <a:lnTo>
                  <a:pt x="761" y="45611"/>
                </a:lnTo>
                <a:lnTo>
                  <a:pt x="503" y="43943"/>
                </a:lnTo>
                <a:lnTo>
                  <a:pt x="334" y="41986"/>
                </a:lnTo>
                <a:lnTo>
                  <a:pt x="220" y="39833"/>
                </a:lnTo>
                <a:lnTo>
                  <a:pt x="22" y="31852"/>
                </a:lnTo>
                <a:lnTo>
                  <a:pt x="0" y="26820"/>
                </a:lnTo>
                <a:lnTo>
                  <a:pt x="845" y="24643"/>
                </a:lnTo>
                <a:lnTo>
                  <a:pt x="2254" y="22345"/>
                </a:lnTo>
                <a:lnTo>
                  <a:pt x="4040" y="19966"/>
                </a:lnTo>
                <a:lnTo>
                  <a:pt x="6078" y="17534"/>
                </a:lnTo>
                <a:lnTo>
                  <a:pt x="8282" y="15066"/>
                </a:lnTo>
                <a:lnTo>
                  <a:pt x="10599" y="12573"/>
                </a:lnTo>
                <a:lnTo>
                  <a:pt x="12990" y="10912"/>
                </a:lnTo>
                <a:lnTo>
                  <a:pt x="15430" y="9804"/>
                </a:lnTo>
                <a:lnTo>
                  <a:pt x="17905" y="9066"/>
                </a:lnTo>
                <a:lnTo>
                  <a:pt x="20400" y="7727"/>
                </a:lnTo>
                <a:lnTo>
                  <a:pt x="22911" y="5988"/>
                </a:lnTo>
                <a:lnTo>
                  <a:pt x="25431" y="3982"/>
                </a:lnTo>
                <a:lnTo>
                  <a:pt x="28806" y="2644"/>
                </a:lnTo>
                <a:lnTo>
                  <a:pt x="32748" y="1752"/>
                </a:lnTo>
                <a:lnTo>
                  <a:pt x="37069" y="1158"/>
                </a:lnTo>
                <a:lnTo>
                  <a:pt x="41644" y="762"/>
                </a:lnTo>
                <a:lnTo>
                  <a:pt x="46386" y="497"/>
                </a:lnTo>
                <a:lnTo>
                  <a:pt x="55324" y="204"/>
                </a:lnTo>
                <a:lnTo>
                  <a:pt x="65964" y="39"/>
                </a:lnTo>
                <a:lnTo>
                  <a:pt x="74750" y="0"/>
                </a:lnTo>
                <a:lnTo>
                  <a:pt x="79465" y="836"/>
                </a:lnTo>
                <a:lnTo>
                  <a:pt x="84301" y="2240"/>
                </a:lnTo>
                <a:lnTo>
                  <a:pt x="89218" y="4024"/>
                </a:lnTo>
                <a:lnTo>
                  <a:pt x="94189" y="6059"/>
                </a:lnTo>
                <a:lnTo>
                  <a:pt x="99197" y="8262"/>
                </a:lnTo>
                <a:lnTo>
                  <a:pt x="104229" y="10578"/>
                </a:lnTo>
                <a:lnTo>
                  <a:pt x="108430" y="12968"/>
                </a:lnTo>
                <a:lnTo>
                  <a:pt x="112077" y="15409"/>
                </a:lnTo>
                <a:lnTo>
                  <a:pt x="115355" y="17882"/>
                </a:lnTo>
                <a:lnTo>
                  <a:pt x="118388" y="20378"/>
                </a:lnTo>
                <a:lnTo>
                  <a:pt x="121256" y="22888"/>
                </a:lnTo>
                <a:lnTo>
                  <a:pt x="124015" y="25408"/>
                </a:lnTo>
                <a:lnTo>
                  <a:pt x="129337" y="30467"/>
                </a:lnTo>
                <a:lnTo>
                  <a:pt x="131943" y="33001"/>
                </a:lnTo>
                <a:lnTo>
                  <a:pt x="133679" y="35537"/>
                </a:lnTo>
                <a:lnTo>
                  <a:pt x="134837" y="38074"/>
                </a:lnTo>
                <a:lnTo>
                  <a:pt x="135609" y="40613"/>
                </a:lnTo>
                <a:lnTo>
                  <a:pt x="136970" y="43998"/>
                </a:lnTo>
                <a:lnTo>
                  <a:pt x="138724" y="47948"/>
                </a:lnTo>
                <a:lnTo>
                  <a:pt x="140740" y="52275"/>
                </a:lnTo>
                <a:lnTo>
                  <a:pt x="141237" y="56007"/>
                </a:lnTo>
                <a:lnTo>
                  <a:pt x="140722" y="59341"/>
                </a:lnTo>
                <a:lnTo>
                  <a:pt x="139533" y="62410"/>
                </a:lnTo>
                <a:lnTo>
                  <a:pt x="137893" y="65303"/>
                </a:lnTo>
                <a:lnTo>
                  <a:pt x="135953" y="68079"/>
                </a:lnTo>
                <a:lnTo>
                  <a:pt x="133812" y="70775"/>
                </a:lnTo>
                <a:lnTo>
                  <a:pt x="131539" y="73420"/>
                </a:lnTo>
                <a:lnTo>
                  <a:pt x="129177" y="76030"/>
                </a:lnTo>
                <a:lnTo>
                  <a:pt x="126755" y="78616"/>
                </a:lnTo>
                <a:lnTo>
                  <a:pt x="123448" y="81187"/>
                </a:lnTo>
                <a:lnTo>
                  <a:pt x="119550" y="83748"/>
                </a:lnTo>
                <a:lnTo>
                  <a:pt x="115257" y="86302"/>
                </a:lnTo>
                <a:lnTo>
                  <a:pt x="111549" y="88851"/>
                </a:lnTo>
                <a:lnTo>
                  <a:pt x="108230" y="91397"/>
                </a:lnTo>
                <a:lnTo>
                  <a:pt x="105171" y="93941"/>
                </a:lnTo>
                <a:lnTo>
                  <a:pt x="101438" y="95637"/>
                </a:lnTo>
                <a:lnTo>
                  <a:pt x="97256" y="96768"/>
                </a:lnTo>
                <a:lnTo>
                  <a:pt x="92775" y="97521"/>
                </a:lnTo>
                <a:lnTo>
                  <a:pt x="88093" y="98024"/>
                </a:lnTo>
                <a:lnTo>
                  <a:pt x="83281" y="98359"/>
                </a:lnTo>
                <a:lnTo>
                  <a:pt x="78378" y="98582"/>
                </a:lnTo>
                <a:lnTo>
                  <a:pt x="68414" y="98831"/>
                </a:lnTo>
                <a:lnTo>
                  <a:pt x="48221" y="98990"/>
                </a:lnTo>
                <a:lnTo>
                  <a:pt x="43998" y="98157"/>
                </a:lnTo>
                <a:lnTo>
                  <a:pt x="40336" y="96754"/>
                </a:lnTo>
                <a:lnTo>
                  <a:pt x="37048" y="94972"/>
                </a:lnTo>
                <a:lnTo>
                  <a:pt x="34010" y="93785"/>
                </a:lnTo>
                <a:lnTo>
                  <a:pt x="31137" y="92993"/>
                </a:lnTo>
                <a:lnTo>
                  <a:pt x="28375" y="92465"/>
                </a:lnTo>
                <a:lnTo>
                  <a:pt x="25688" y="91266"/>
                </a:lnTo>
                <a:lnTo>
                  <a:pt x="23050" y="89620"/>
                </a:lnTo>
                <a:lnTo>
                  <a:pt x="20443" y="87677"/>
                </a:lnTo>
                <a:lnTo>
                  <a:pt x="18706" y="85534"/>
                </a:lnTo>
                <a:lnTo>
                  <a:pt x="17548" y="83259"/>
                </a:lnTo>
                <a:lnTo>
                  <a:pt x="16776" y="80896"/>
                </a:lnTo>
                <a:lnTo>
                  <a:pt x="15415" y="79320"/>
                </a:lnTo>
                <a:lnTo>
                  <a:pt x="13661" y="78270"/>
                </a:lnTo>
                <a:lnTo>
                  <a:pt x="11645" y="77570"/>
                </a:lnTo>
                <a:lnTo>
                  <a:pt x="10301" y="76256"/>
                </a:lnTo>
                <a:lnTo>
                  <a:pt x="9404" y="74534"/>
                </a:lnTo>
                <a:lnTo>
                  <a:pt x="8806" y="72539"/>
                </a:lnTo>
                <a:lnTo>
                  <a:pt x="9255" y="70362"/>
                </a:lnTo>
                <a:lnTo>
                  <a:pt x="10401" y="68065"/>
                </a:lnTo>
                <a:lnTo>
                  <a:pt x="14278" y="62338"/>
                </a:lnTo>
                <a:lnTo>
                  <a:pt x="17066" y="59298"/>
                </a:lnTo>
                <a:lnTo>
                  <a:pt x="22852" y="533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8" name="SMARTInkAnnotation414"/>
          <p:cNvSpPr/>
          <p:nvPr/>
        </p:nvSpPr>
        <p:spPr>
          <a:xfrm>
            <a:off x="7741920" y="2773692"/>
            <a:ext cx="174833" cy="106534"/>
          </a:xfrm>
          <a:custGeom>
            <a:avLst/>
            <a:gdLst/>
            <a:ahLst/>
            <a:cxnLst/>
            <a:rect l="0" t="0" r="0" b="0"/>
            <a:pathLst>
              <a:path w="174833" h="106534">
                <a:moveTo>
                  <a:pt x="38100" y="53328"/>
                </a:moveTo>
                <a:lnTo>
                  <a:pt x="53154" y="53328"/>
                </a:lnTo>
                <a:lnTo>
                  <a:pt x="49239" y="53328"/>
                </a:lnTo>
                <a:lnTo>
                  <a:pt x="48066" y="52481"/>
                </a:lnTo>
                <a:lnTo>
                  <a:pt x="47284" y="51070"/>
                </a:lnTo>
                <a:lnTo>
                  <a:pt x="46029" y="46767"/>
                </a:lnTo>
                <a:lnTo>
                  <a:pt x="48115" y="43921"/>
                </a:lnTo>
                <a:lnTo>
                  <a:pt x="49856" y="41977"/>
                </a:lnTo>
                <a:lnTo>
                  <a:pt x="51018" y="39834"/>
                </a:lnTo>
                <a:lnTo>
                  <a:pt x="51792" y="37559"/>
                </a:lnTo>
                <a:lnTo>
                  <a:pt x="52309" y="35195"/>
                </a:lnTo>
                <a:lnTo>
                  <a:pt x="53499" y="32773"/>
                </a:lnTo>
                <a:lnTo>
                  <a:pt x="55139" y="30311"/>
                </a:lnTo>
                <a:lnTo>
                  <a:pt x="57079" y="27824"/>
                </a:lnTo>
                <a:lnTo>
                  <a:pt x="60067" y="25319"/>
                </a:lnTo>
                <a:lnTo>
                  <a:pt x="63750" y="22802"/>
                </a:lnTo>
                <a:lnTo>
                  <a:pt x="67900" y="20277"/>
                </a:lnTo>
                <a:lnTo>
                  <a:pt x="71514" y="17747"/>
                </a:lnTo>
                <a:lnTo>
                  <a:pt x="74769" y="15214"/>
                </a:lnTo>
                <a:lnTo>
                  <a:pt x="77786" y="12679"/>
                </a:lnTo>
                <a:lnTo>
                  <a:pt x="81491" y="10142"/>
                </a:lnTo>
                <a:lnTo>
                  <a:pt x="85654" y="7604"/>
                </a:lnTo>
                <a:lnTo>
                  <a:pt x="90123" y="5065"/>
                </a:lnTo>
                <a:lnTo>
                  <a:pt x="93948" y="3373"/>
                </a:lnTo>
                <a:lnTo>
                  <a:pt x="97346" y="2245"/>
                </a:lnTo>
                <a:lnTo>
                  <a:pt x="100457" y="1492"/>
                </a:lnTo>
                <a:lnTo>
                  <a:pt x="104225" y="991"/>
                </a:lnTo>
                <a:lnTo>
                  <a:pt x="108430" y="657"/>
                </a:lnTo>
                <a:lnTo>
                  <a:pt x="112926" y="434"/>
                </a:lnTo>
                <a:lnTo>
                  <a:pt x="122439" y="186"/>
                </a:lnTo>
                <a:lnTo>
                  <a:pt x="150950" y="0"/>
                </a:lnTo>
                <a:lnTo>
                  <a:pt x="153972" y="843"/>
                </a:lnTo>
                <a:lnTo>
                  <a:pt x="155989" y="2251"/>
                </a:lnTo>
                <a:lnTo>
                  <a:pt x="157333" y="4037"/>
                </a:lnTo>
                <a:lnTo>
                  <a:pt x="159074" y="6074"/>
                </a:lnTo>
                <a:lnTo>
                  <a:pt x="161084" y="8279"/>
                </a:lnTo>
                <a:lnTo>
                  <a:pt x="165573" y="12986"/>
                </a:lnTo>
                <a:lnTo>
                  <a:pt x="170389" y="17901"/>
                </a:lnTo>
                <a:lnTo>
                  <a:pt x="172014" y="20397"/>
                </a:lnTo>
                <a:lnTo>
                  <a:pt x="173095" y="22907"/>
                </a:lnTo>
                <a:lnTo>
                  <a:pt x="173817" y="25428"/>
                </a:lnTo>
                <a:lnTo>
                  <a:pt x="174298" y="28801"/>
                </a:lnTo>
                <a:lnTo>
                  <a:pt x="174618" y="32743"/>
                </a:lnTo>
                <a:lnTo>
                  <a:pt x="174832" y="37065"/>
                </a:lnTo>
                <a:lnTo>
                  <a:pt x="174128" y="41639"/>
                </a:lnTo>
                <a:lnTo>
                  <a:pt x="172812" y="46382"/>
                </a:lnTo>
                <a:lnTo>
                  <a:pt x="171088" y="51238"/>
                </a:lnTo>
                <a:lnTo>
                  <a:pt x="169092" y="55321"/>
                </a:lnTo>
                <a:lnTo>
                  <a:pt x="166914" y="58890"/>
                </a:lnTo>
                <a:lnTo>
                  <a:pt x="164617" y="62116"/>
                </a:lnTo>
                <a:lnTo>
                  <a:pt x="161391" y="65960"/>
                </a:lnTo>
                <a:lnTo>
                  <a:pt x="157547" y="70216"/>
                </a:lnTo>
                <a:lnTo>
                  <a:pt x="153291" y="74747"/>
                </a:lnTo>
                <a:lnTo>
                  <a:pt x="148761" y="78614"/>
                </a:lnTo>
                <a:lnTo>
                  <a:pt x="144047" y="82039"/>
                </a:lnTo>
                <a:lnTo>
                  <a:pt x="139212" y="85169"/>
                </a:lnTo>
                <a:lnTo>
                  <a:pt x="135142" y="88102"/>
                </a:lnTo>
                <a:lnTo>
                  <a:pt x="131581" y="90904"/>
                </a:lnTo>
                <a:lnTo>
                  <a:pt x="128361" y="93619"/>
                </a:lnTo>
                <a:lnTo>
                  <a:pt x="123674" y="96275"/>
                </a:lnTo>
                <a:lnTo>
                  <a:pt x="118010" y="98893"/>
                </a:lnTo>
                <a:lnTo>
                  <a:pt x="111693" y="101485"/>
                </a:lnTo>
                <a:lnTo>
                  <a:pt x="105789" y="103213"/>
                </a:lnTo>
                <a:lnTo>
                  <a:pt x="100159" y="104364"/>
                </a:lnTo>
                <a:lnTo>
                  <a:pt x="94713" y="105132"/>
                </a:lnTo>
                <a:lnTo>
                  <a:pt x="89388" y="105644"/>
                </a:lnTo>
                <a:lnTo>
                  <a:pt x="84145" y="105986"/>
                </a:lnTo>
                <a:lnTo>
                  <a:pt x="78957" y="106213"/>
                </a:lnTo>
                <a:lnTo>
                  <a:pt x="68677" y="106466"/>
                </a:lnTo>
                <a:lnTo>
                  <a:pt x="63564" y="106533"/>
                </a:lnTo>
                <a:lnTo>
                  <a:pt x="58464" y="105732"/>
                </a:lnTo>
                <a:lnTo>
                  <a:pt x="53369" y="104351"/>
                </a:lnTo>
                <a:lnTo>
                  <a:pt x="48279" y="102583"/>
                </a:lnTo>
                <a:lnTo>
                  <a:pt x="44039" y="100558"/>
                </a:lnTo>
                <a:lnTo>
                  <a:pt x="40365" y="98362"/>
                </a:lnTo>
                <a:lnTo>
                  <a:pt x="37071" y="96050"/>
                </a:lnTo>
                <a:lnTo>
                  <a:pt x="34027" y="93663"/>
                </a:lnTo>
                <a:lnTo>
                  <a:pt x="31151" y="91225"/>
                </a:lnTo>
                <a:lnTo>
                  <a:pt x="28388" y="88752"/>
                </a:lnTo>
                <a:lnTo>
                  <a:pt x="23059" y="83748"/>
                </a:lnTo>
                <a:lnTo>
                  <a:pt x="10186" y="71100"/>
                </a:lnTo>
                <a:lnTo>
                  <a:pt x="0" y="609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89" name="SMARTInkAnnotation415"/>
          <p:cNvSpPr/>
          <p:nvPr/>
        </p:nvSpPr>
        <p:spPr>
          <a:xfrm>
            <a:off x="7223771" y="2819400"/>
            <a:ext cx="175239" cy="144431"/>
          </a:xfrm>
          <a:custGeom>
            <a:avLst/>
            <a:gdLst/>
            <a:ahLst/>
            <a:cxnLst/>
            <a:rect l="0" t="0" r="0" b="0"/>
            <a:pathLst>
              <a:path w="175239" h="144431">
                <a:moveTo>
                  <a:pt x="83809" y="30480"/>
                </a:moveTo>
                <a:lnTo>
                  <a:pt x="77248" y="23919"/>
                </a:lnTo>
                <a:lnTo>
                  <a:pt x="76660" y="21073"/>
                </a:lnTo>
                <a:lnTo>
                  <a:pt x="76283" y="16392"/>
                </a:lnTo>
                <a:lnTo>
                  <a:pt x="75405" y="16008"/>
                </a:lnTo>
                <a:lnTo>
                  <a:pt x="70170" y="15392"/>
                </a:lnTo>
                <a:lnTo>
                  <a:pt x="69636" y="15341"/>
                </a:lnTo>
                <a:lnTo>
                  <a:pt x="69281" y="14461"/>
                </a:lnTo>
                <a:lnTo>
                  <a:pt x="68781" y="10023"/>
                </a:lnTo>
                <a:lnTo>
                  <a:pt x="68570" y="7628"/>
                </a:lnTo>
                <a:lnTo>
                  <a:pt x="68569" y="7626"/>
                </a:lnTo>
                <a:lnTo>
                  <a:pt x="68569" y="314"/>
                </a:lnTo>
                <a:lnTo>
                  <a:pt x="73806" y="62"/>
                </a:lnTo>
                <a:lnTo>
                  <a:pt x="77176" y="18"/>
                </a:lnTo>
                <a:lnTo>
                  <a:pt x="116810" y="0"/>
                </a:lnTo>
                <a:lnTo>
                  <a:pt x="120204" y="846"/>
                </a:lnTo>
                <a:lnTo>
                  <a:pt x="124160" y="2258"/>
                </a:lnTo>
                <a:lnTo>
                  <a:pt x="128490" y="4045"/>
                </a:lnTo>
                <a:lnTo>
                  <a:pt x="132222" y="5237"/>
                </a:lnTo>
                <a:lnTo>
                  <a:pt x="135558" y="6031"/>
                </a:lnTo>
                <a:lnTo>
                  <a:pt x="138628" y="6561"/>
                </a:lnTo>
                <a:lnTo>
                  <a:pt x="141522" y="8607"/>
                </a:lnTo>
                <a:lnTo>
                  <a:pt x="144297" y="11665"/>
                </a:lnTo>
                <a:lnTo>
                  <a:pt x="146995" y="15397"/>
                </a:lnTo>
                <a:lnTo>
                  <a:pt x="149639" y="18731"/>
                </a:lnTo>
                <a:lnTo>
                  <a:pt x="152249" y="21800"/>
                </a:lnTo>
                <a:lnTo>
                  <a:pt x="154837" y="24694"/>
                </a:lnTo>
                <a:lnTo>
                  <a:pt x="156560" y="28316"/>
                </a:lnTo>
                <a:lnTo>
                  <a:pt x="157709" y="32424"/>
                </a:lnTo>
                <a:lnTo>
                  <a:pt x="158476" y="36856"/>
                </a:lnTo>
                <a:lnTo>
                  <a:pt x="159834" y="40657"/>
                </a:lnTo>
                <a:lnTo>
                  <a:pt x="161586" y="44038"/>
                </a:lnTo>
                <a:lnTo>
                  <a:pt x="163601" y="47139"/>
                </a:lnTo>
                <a:lnTo>
                  <a:pt x="165790" y="50899"/>
                </a:lnTo>
                <a:lnTo>
                  <a:pt x="168096" y="55100"/>
                </a:lnTo>
                <a:lnTo>
                  <a:pt x="170480" y="59593"/>
                </a:lnTo>
                <a:lnTo>
                  <a:pt x="172070" y="63435"/>
                </a:lnTo>
                <a:lnTo>
                  <a:pt x="173130" y="66843"/>
                </a:lnTo>
                <a:lnTo>
                  <a:pt x="173836" y="69962"/>
                </a:lnTo>
                <a:lnTo>
                  <a:pt x="174307" y="73735"/>
                </a:lnTo>
                <a:lnTo>
                  <a:pt x="174622" y="77943"/>
                </a:lnTo>
                <a:lnTo>
                  <a:pt x="174970" y="86288"/>
                </a:lnTo>
                <a:lnTo>
                  <a:pt x="175167" y="95746"/>
                </a:lnTo>
                <a:lnTo>
                  <a:pt x="175238" y="109118"/>
                </a:lnTo>
                <a:lnTo>
                  <a:pt x="174394" y="111692"/>
                </a:lnTo>
                <a:lnTo>
                  <a:pt x="172986" y="114255"/>
                </a:lnTo>
                <a:lnTo>
                  <a:pt x="171200" y="116810"/>
                </a:lnTo>
                <a:lnTo>
                  <a:pt x="169163" y="118513"/>
                </a:lnTo>
                <a:lnTo>
                  <a:pt x="166958" y="119649"/>
                </a:lnTo>
                <a:lnTo>
                  <a:pt x="164642" y="120406"/>
                </a:lnTo>
                <a:lnTo>
                  <a:pt x="159811" y="123505"/>
                </a:lnTo>
                <a:lnTo>
                  <a:pt x="154841" y="127705"/>
                </a:lnTo>
                <a:lnTo>
                  <a:pt x="152330" y="130010"/>
                </a:lnTo>
                <a:lnTo>
                  <a:pt x="149810" y="132393"/>
                </a:lnTo>
                <a:lnTo>
                  <a:pt x="147283" y="133982"/>
                </a:lnTo>
                <a:lnTo>
                  <a:pt x="142217" y="135748"/>
                </a:lnTo>
                <a:lnTo>
                  <a:pt x="138835" y="137065"/>
                </a:lnTo>
                <a:lnTo>
                  <a:pt x="134886" y="138790"/>
                </a:lnTo>
                <a:lnTo>
                  <a:pt x="130561" y="140787"/>
                </a:lnTo>
                <a:lnTo>
                  <a:pt x="125983" y="142118"/>
                </a:lnTo>
                <a:lnTo>
                  <a:pt x="121239" y="143005"/>
                </a:lnTo>
                <a:lnTo>
                  <a:pt x="116382" y="143597"/>
                </a:lnTo>
                <a:lnTo>
                  <a:pt x="109757" y="143991"/>
                </a:lnTo>
                <a:lnTo>
                  <a:pt x="93365" y="144430"/>
                </a:lnTo>
                <a:lnTo>
                  <a:pt x="86794" y="143700"/>
                </a:lnTo>
                <a:lnTo>
                  <a:pt x="81565" y="142367"/>
                </a:lnTo>
                <a:lnTo>
                  <a:pt x="77234" y="140631"/>
                </a:lnTo>
                <a:lnTo>
                  <a:pt x="72653" y="139474"/>
                </a:lnTo>
                <a:lnTo>
                  <a:pt x="67904" y="138703"/>
                </a:lnTo>
                <a:lnTo>
                  <a:pt x="63045" y="138189"/>
                </a:lnTo>
                <a:lnTo>
                  <a:pt x="58960" y="136999"/>
                </a:lnTo>
                <a:lnTo>
                  <a:pt x="55390" y="135360"/>
                </a:lnTo>
                <a:lnTo>
                  <a:pt x="52162" y="133420"/>
                </a:lnTo>
                <a:lnTo>
                  <a:pt x="48318" y="132127"/>
                </a:lnTo>
                <a:lnTo>
                  <a:pt x="44061" y="131264"/>
                </a:lnTo>
                <a:lnTo>
                  <a:pt x="39531" y="130690"/>
                </a:lnTo>
                <a:lnTo>
                  <a:pt x="35664" y="129460"/>
                </a:lnTo>
                <a:lnTo>
                  <a:pt x="32238" y="127793"/>
                </a:lnTo>
                <a:lnTo>
                  <a:pt x="29108" y="125836"/>
                </a:lnTo>
                <a:lnTo>
                  <a:pt x="26176" y="123684"/>
                </a:lnTo>
                <a:lnTo>
                  <a:pt x="23374" y="121402"/>
                </a:lnTo>
                <a:lnTo>
                  <a:pt x="20659" y="119035"/>
                </a:lnTo>
                <a:lnTo>
                  <a:pt x="18849" y="116610"/>
                </a:lnTo>
                <a:lnTo>
                  <a:pt x="17643" y="114147"/>
                </a:lnTo>
                <a:lnTo>
                  <a:pt x="16838" y="111658"/>
                </a:lnTo>
                <a:lnTo>
                  <a:pt x="15455" y="109152"/>
                </a:lnTo>
                <a:lnTo>
                  <a:pt x="13686" y="106634"/>
                </a:lnTo>
                <a:lnTo>
                  <a:pt x="11661" y="104110"/>
                </a:lnTo>
                <a:lnTo>
                  <a:pt x="9463" y="101580"/>
                </a:lnTo>
                <a:lnTo>
                  <a:pt x="7151" y="99046"/>
                </a:lnTo>
                <a:lnTo>
                  <a:pt x="4765" y="96511"/>
                </a:lnTo>
                <a:lnTo>
                  <a:pt x="3172" y="93974"/>
                </a:lnTo>
                <a:lnTo>
                  <a:pt x="2112" y="91436"/>
                </a:lnTo>
                <a:lnTo>
                  <a:pt x="1404" y="88897"/>
                </a:lnTo>
                <a:lnTo>
                  <a:pt x="932" y="86358"/>
                </a:lnTo>
                <a:lnTo>
                  <a:pt x="618" y="83819"/>
                </a:lnTo>
                <a:lnTo>
                  <a:pt x="409" y="81279"/>
                </a:lnTo>
                <a:lnTo>
                  <a:pt x="269" y="78740"/>
                </a:lnTo>
                <a:lnTo>
                  <a:pt x="113" y="73660"/>
                </a:lnTo>
                <a:lnTo>
                  <a:pt x="0" y="58420"/>
                </a:lnTo>
                <a:lnTo>
                  <a:pt x="844" y="56727"/>
                </a:lnTo>
                <a:lnTo>
                  <a:pt x="2252" y="55598"/>
                </a:lnTo>
                <a:lnTo>
                  <a:pt x="4038" y="54845"/>
                </a:lnTo>
                <a:lnTo>
                  <a:pt x="8280" y="51751"/>
                </a:lnTo>
                <a:lnTo>
                  <a:pt x="10596" y="49741"/>
                </a:lnTo>
                <a:lnTo>
                  <a:pt x="12141" y="47554"/>
                </a:lnTo>
                <a:lnTo>
                  <a:pt x="13171" y="45249"/>
                </a:lnTo>
                <a:lnTo>
                  <a:pt x="13856" y="42866"/>
                </a:lnTo>
                <a:lnTo>
                  <a:pt x="16008" y="40431"/>
                </a:lnTo>
                <a:lnTo>
                  <a:pt x="19135" y="37960"/>
                </a:lnTo>
                <a:lnTo>
                  <a:pt x="22913" y="35467"/>
                </a:lnTo>
                <a:lnTo>
                  <a:pt x="26279" y="33805"/>
                </a:lnTo>
                <a:lnTo>
                  <a:pt x="29369" y="32696"/>
                </a:lnTo>
                <a:lnTo>
                  <a:pt x="32276" y="31958"/>
                </a:lnTo>
                <a:lnTo>
                  <a:pt x="35060" y="30618"/>
                </a:lnTo>
                <a:lnTo>
                  <a:pt x="40412" y="26873"/>
                </a:lnTo>
                <a:lnTo>
                  <a:pt x="45612" y="24643"/>
                </a:lnTo>
                <a:lnTo>
                  <a:pt x="48184" y="24049"/>
                </a:lnTo>
                <a:lnTo>
                  <a:pt x="51593" y="23653"/>
                </a:lnTo>
                <a:lnTo>
                  <a:pt x="55558" y="23388"/>
                </a:lnTo>
                <a:lnTo>
                  <a:pt x="68569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0" name="SMARTInkAnnotation416"/>
          <p:cNvSpPr/>
          <p:nvPr/>
        </p:nvSpPr>
        <p:spPr>
          <a:xfrm>
            <a:off x="6964684" y="2827051"/>
            <a:ext cx="190493" cy="182745"/>
          </a:xfrm>
          <a:custGeom>
            <a:avLst/>
            <a:gdLst/>
            <a:ahLst/>
            <a:cxnLst/>
            <a:rect l="0" t="0" r="0" b="0"/>
            <a:pathLst>
              <a:path w="190493" h="182745">
                <a:moveTo>
                  <a:pt x="76196" y="99029"/>
                </a:moveTo>
                <a:lnTo>
                  <a:pt x="69635" y="92468"/>
                </a:lnTo>
                <a:lnTo>
                  <a:pt x="69046" y="89622"/>
                </a:lnTo>
                <a:lnTo>
                  <a:pt x="68669" y="84941"/>
                </a:lnTo>
                <a:lnTo>
                  <a:pt x="68604" y="80085"/>
                </a:lnTo>
                <a:lnTo>
                  <a:pt x="68584" y="73284"/>
                </a:lnTo>
                <a:lnTo>
                  <a:pt x="67735" y="70859"/>
                </a:lnTo>
                <a:lnTo>
                  <a:pt x="64533" y="65907"/>
                </a:lnTo>
                <a:lnTo>
                  <a:pt x="62017" y="62404"/>
                </a:lnTo>
                <a:lnTo>
                  <a:pt x="63685" y="57069"/>
                </a:lnTo>
                <a:lnTo>
                  <a:pt x="65315" y="53276"/>
                </a:lnTo>
                <a:lnTo>
                  <a:pt x="66402" y="49900"/>
                </a:lnTo>
                <a:lnTo>
                  <a:pt x="67127" y="46803"/>
                </a:lnTo>
                <a:lnTo>
                  <a:pt x="67610" y="43892"/>
                </a:lnTo>
                <a:lnTo>
                  <a:pt x="70404" y="38399"/>
                </a:lnTo>
                <a:lnTo>
                  <a:pt x="72335" y="35749"/>
                </a:lnTo>
                <a:lnTo>
                  <a:pt x="74469" y="33982"/>
                </a:lnTo>
                <a:lnTo>
                  <a:pt x="76737" y="32805"/>
                </a:lnTo>
                <a:lnTo>
                  <a:pt x="79097" y="32019"/>
                </a:lnTo>
                <a:lnTo>
                  <a:pt x="83976" y="28889"/>
                </a:lnTo>
                <a:lnTo>
                  <a:pt x="86463" y="26869"/>
                </a:lnTo>
                <a:lnTo>
                  <a:pt x="88121" y="24676"/>
                </a:lnTo>
                <a:lnTo>
                  <a:pt x="89963" y="19981"/>
                </a:lnTo>
                <a:lnTo>
                  <a:pt x="92147" y="17544"/>
                </a:lnTo>
                <a:lnTo>
                  <a:pt x="95297" y="15072"/>
                </a:lnTo>
                <a:lnTo>
                  <a:pt x="99089" y="12577"/>
                </a:lnTo>
                <a:lnTo>
                  <a:pt x="102465" y="10915"/>
                </a:lnTo>
                <a:lnTo>
                  <a:pt x="105563" y="9806"/>
                </a:lnTo>
                <a:lnTo>
                  <a:pt x="108473" y="9067"/>
                </a:lnTo>
                <a:lnTo>
                  <a:pt x="113966" y="5988"/>
                </a:lnTo>
                <a:lnTo>
                  <a:pt x="116616" y="3982"/>
                </a:lnTo>
                <a:lnTo>
                  <a:pt x="120077" y="2644"/>
                </a:lnTo>
                <a:lnTo>
                  <a:pt x="124076" y="1752"/>
                </a:lnTo>
                <a:lnTo>
                  <a:pt x="134573" y="321"/>
                </a:lnTo>
                <a:lnTo>
                  <a:pt x="140436" y="73"/>
                </a:lnTo>
                <a:lnTo>
                  <a:pt x="147536" y="0"/>
                </a:lnTo>
                <a:lnTo>
                  <a:pt x="150003" y="836"/>
                </a:lnTo>
                <a:lnTo>
                  <a:pt x="155002" y="4023"/>
                </a:lnTo>
                <a:lnTo>
                  <a:pt x="160045" y="6004"/>
                </a:lnTo>
                <a:lnTo>
                  <a:pt x="162575" y="6533"/>
                </a:lnTo>
                <a:lnTo>
                  <a:pt x="167644" y="9377"/>
                </a:lnTo>
                <a:lnTo>
                  <a:pt x="170182" y="11321"/>
                </a:lnTo>
                <a:lnTo>
                  <a:pt x="171873" y="14310"/>
                </a:lnTo>
                <a:lnTo>
                  <a:pt x="173000" y="17997"/>
                </a:lnTo>
                <a:lnTo>
                  <a:pt x="173752" y="22147"/>
                </a:lnTo>
                <a:lnTo>
                  <a:pt x="175100" y="25761"/>
                </a:lnTo>
                <a:lnTo>
                  <a:pt x="176844" y="29017"/>
                </a:lnTo>
                <a:lnTo>
                  <a:pt x="178856" y="32035"/>
                </a:lnTo>
                <a:lnTo>
                  <a:pt x="183346" y="37645"/>
                </a:lnTo>
                <a:lnTo>
                  <a:pt x="185730" y="40326"/>
                </a:lnTo>
                <a:lnTo>
                  <a:pt x="187318" y="43807"/>
                </a:lnTo>
                <a:lnTo>
                  <a:pt x="188378" y="47821"/>
                </a:lnTo>
                <a:lnTo>
                  <a:pt x="189084" y="52191"/>
                </a:lnTo>
                <a:lnTo>
                  <a:pt x="189555" y="56797"/>
                </a:lnTo>
                <a:lnTo>
                  <a:pt x="189868" y="61560"/>
                </a:lnTo>
                <a:lnTo>
                  <a:pt x="190078" y="66430"/>
                </a:lnTo>
                <a:lnTo>
                  <a:pt x="190310" y="76356"/>
                </a:lnTo>
                <a:lnTo>
                  <a:pt x="190492" y="119666"/>
                </a:lnTo>
                <a:lnTo>
                  <a:pt x="189647" y="123794"/>
                </a:lnTo>
                <a:lnTo>
                  <a:pt x="188238" y="127392"/>
                </a:lnTo>
                <a:lnTo>
                  <a:pt x="186450" y="130638"/>
                </a:lnTo>
                <a:lnTo>
                  <a:pt x="179890" y="143296"/>
                </a:lnTo>
                <a:lnTo>
                  <a:pt x="177499" y="147167"/>
                </a:lnTo>
                <a:lnTo>
                  <a:pt x="175058" y="150595"/>
                </a:lnTo>
                <a:lnTo>
                  <a:pt x="172583" y="153726"/>
                </a:lnTo>
                <a:lnTo>
                  <a:pt x="169242" y="156661"/>
                </a:lnTo>
                <a:lnTo>
                  <a:pt x="165320" y="159464"/>
                </a:lnTo>
                <a:lnTo>
                  <a:pt x="161011" y="162179"/>
                </a:lnTo>
                <a:lnTo>
                  <a:pt x="157294" y="164835"/>
                </a:lnTo>
                <a:lnTo>
                  <a:pt x="153967" y="167454"/>
                </a:lnTo>
                <a:lnTo>
                  <a:pt x="150903" y="170046"/>
                </a:lnTo>
                <a:lnTo>
                  <a:pt x="147168" y="171773"/>
                </a:lnTo>
                <a:lnTo>
                  <a:pt x="142984" y="172925"/>
                </a:lnTo>
                <a:lnTo>
                  <a:pt x="138501" y="173693"/>
                </a:lnTo>
                <a:lnTo>
                  <a:pt x="133819" y="175052"/>
                </a:lnTo>
                <a:lnTo>
                  <a:pt x="129005" y="176804"/>
                </a:lnTo>
                <a:lnTo>
                  <a:pt x="124102" y="178819"/>
                </a:lnTo>
                <a:lnTo>
                  <a:pt x="119140" y="180163"/>
                </a:lnTo>
                <a:lnTo>
                  <a:pt x="114139" y="181058"/>
                </a:lnTo>
                <a:lnTo>
                  <a:pt x="109111" y="181655"/>
                </a:lnTo>
                <a:lnTo>
                  <a:pt x="104912" y="182053"/>
                </a:lnTo>
                <a:lnTo>
                  <a:pt x="101267" y="182319"/>
                </a:lnTo>
                <a:lnTo>
                  <a:pt x="97990" y="182496"/>
                </a:lnTo>
                <a:lnTo>
                  <a:pt x="89833" y="182692"/>
                </a:lnTo>
                <a:lnTo>
                  <a:pt x="85287" y="182744"/>
                </a:lnTo>
                <a:lnTo>
                  <a:pt x="80564" y="181933"/>
                </a:lnTo>
                <a:lnTo>
                  <a:pt x="75722" y="180545"/>
                </a:lnTo>
                <a:lnTo>
                  <a:pt x="70801" y="178773"/>
                </a:lnTo>
                <a:lnTo>
                  <a:pt x="66672" y="176745"/>
                </a:lnTo>
                <a:lnTo>
                  <a:pt x="63073" y="174546"/>
                </a:lnTo>
                <a:lnTo>
                  <a:pt x="59828" y="172234"/>
                </a:lnTo>
                <a:lnTo>
                  <a:pt x="55970" y="169846"/>
                </a:lnTo>
                <a:lnTo>
                  <a:pt x="51706" y="167407"/>
                </a:lnTo>
                <a:lnTo>
                  <a:pt x="47169" y="164934"/>
                </a:lnTo>
                <a:lnTo>
                  <a:pt x="43298" y="162439"/>
                </a:lnTo>
                <a:lnTo>
                  <a:pt x="39871" y="159929"/>
                </a:lnTo>
                <a:lnTo>
                  <a:pt x="36739" y="157409"/>
                </a:lnTo>
                <a:lnTo>
                  <a:pt x="31002" y="152352"/>
                </a:lnTo>
                <a:lnTo>
                  <a:pt x="25630" y="147281"/>
                </a:lnTo>
                <a:lnTo>
                  <a:pt x="20420" y="142206"/>
                </a:lnTo>
                <a:lnTo>
                  <a:pt x="18692" y="139667"/>
                </a:lnTo>
                <a:lnTo>
                  <a:pt x="16772" y="134588"/>
                </a:lnTo>
                <a:lnTo>
                  <a:pt x="13661" y="129509"/>
                </a:lnTo>
                <a:lnTo>
                  <a:pt x="11645" y="126969"/>
                </a:lnTo>
                <a:lnTo>
                  <a:pt x="9456" y="123582"/>
                </a:lnTo>
                <a:lnTo>
                  <a:pt x="7150" y="119631"/>
                </a:lnTo>
                <a:lnTo>
                  <a:pt x="4765" y="115304"/>
                </a:lnTo>
                <a:lnTo>
                  <a:pt x="3175" y="111572"/>
                </a:lnTo>
                <a:lnTo>
                  <a:pt x="2116" y="108238"/>
                </a:lnTo>
                <a:lnTo>
                  <a:pt x="1409" y="105168"/>
                </a:lnTo>
                <a:lnTo>
                  <a:pt x="625" y="99500"/>
                </a:lnTo>
                <a:lnTo>
                  <a:pt x="275" y="94158"/>
                </a:lnTo>
                <a:lnTo>
                  <a:pt x="120" y="88962"/>
                </a:lnTo>
                <a:lnTo>
                  <a:pt x="1" y="70810"/>
                </a:lnTo>
                <a:lnTo>
                  <a:pt x="0" y="70057"/>
                </a:lnTo>
                <a:lnTo>
                  <a:pt x="2254" y="66961"/>
                </a:lnTo>
                <a:lnTo>
                  <a:pt x="4043" y="64951"/>
                </a:lnTo>
                <a:lnTo>
                  <a:pt x="6080" y="63610"/>
                </a:lnTo>
                <a:lnTo>
                  <a:pt x="10602" y="62121"/>
                </a:lnTo>
                <a:lnTo>
                  <a:pt x="15434" y="59201"/>
                </a:lnTo>
                <a:lnTo>
                  <a:pt x="21390" y="54473"/>
                </a:lnTo>
                <a:lnTo>
                  <a:pt x="26720" y="51569"/>
                </a:lnTo>
                <a:lnTo>
                  <a:pt x="30513" y="49609"/>
                </a:lnTo>
                <a:lnTo>
                  <a:pt x="33887" y="48302"/>
                </a:lnTo>
                <a:lnTo>
                  <a:pt x="36983" y="47431"/>
                </a:lnTo>
                <a:lnTo>
                  <a:pt x="42682" y="46464"/>
                </a:lnTo>
                <a:lnTo>
                  <a:pt x="48036" y="46033"/>
                </a:lnTo>
                <a:lnTo>
                  <a:pt x="50650" y="46765"/>
                </a:lnTo>
                <a:lnTo>
                  <a:pt x="55812" y="49836"/>
                </a:lnTo>
                <a:lnTo>
                  <a:pt x="60927" y="51766"/>
                </a:lnTo>
                <a:lnTo>
                  <a:pt x="66024" y="52623"/>
                </a:lnTo>
                <a:lnTo>
                  <a:pt x="68568" y="52852"/>
                </a:lnTo>
                <a:lnTo>
                  <a:pt x="76196" y="533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1" name="SMARTInkAnnotation417"/>
          <p:cNvSpPr/>
          <p:nvPr/>
        </p:nvSpPr>
        <p:spPr>
          <a:xfrm>
            <a:off x="6729833" y="2865132"/>
            <a:ext cx="166257" cy="137044"/>
          </a:xfrm>
          <a:custGeom>
            <a:avLst/>
            <a:gdLst/>
            <a:ahLst/>
            <a:cxnLst/>
            <a:rect l="0" t="0" r="0" b="0"/>
            <a:pathLst>
              <a:path w="166257" h="137044">
                <a:moveTo>
                  <a:pt x="13867" y="106668"/>
                </a:moveTo>
                <a:lnTo>
                  <a:pt x="3261" y="96062"/>
                </a:lnTo>
                <a:lnTo>
                  <a:pt x="1716" y="93671"/>
                </a:lnTo>
                <a:lnTo>
                  <a:pt x="686" y="91230"/>
                </a:lnTo>
                <a:lnTo>
                  <a:pt x="0" y="88756"/>
                </a:lnTo>
                <a:lnTo>
                  <a:pt x="1237" y="86260"/>
                </a:lnTo>
                <a:lnTo>
                  <a:pt x="3752" y="83749"/>
                </a:lnTo>
                <a:lnTo>
                  <a:pt x="7125" y="81229"/>
                </a:lnTo>
                <a:lnTo>
                  <a:pt x="9372" y="78702"/>
                </a:lnTo>
                <a:lnTo>
                  <a:pt x="10870" y="76170"/>
                </a:lnTo>
                <a:lnTo>
                  <a:pt x="11869" y="73637"/>
                </a:lnTo>
                <a:lnTo>
                  <a:pt x="13382" y="71100"/>
                </a:lnTo>
                <a:lnTo>
                  <a:pt x="15237" y="68563"/>
                </a:lnTo>
                <a:lnTo>
                  <a:pt x="17321" y="66025"/>
                </a:lnTo>
                <a:lnTo>
                  <a:pt x="19556" y="63486"/>
                </a:lnTo>
                <a:lnTo>
                  <a:pt x="21893" y="60947"/>
                </a:lnTo>
                <a:lnTo>
                  <a:pt x="24298" y="58407"/>
                </a:lnTo>
                <a:lnTo>
                  <a:pt x="25901" y="55867"/>
                </a:lnTo>
                <a:lnTo>
                  <a:pt x="26969" y="53328"/>
                </a:lnTo>
                <a:lnTo>
                  <a:pt x="27682" y="50788"/>
                </a:lnTo>
                <a:lnTo>
                  <a:pt x="29851" y="48248"/>
                </a:lnTo>
                <a:lnTo>
                  <a:pt x="32989" y="45708"/>
                </a:lnTo>
                <a:lnTo>
                  <a:pt x="36776" y="43168"/>
                </a:lnTo>
                <a:lnTo>
                  <a:pt x="40145" y="40628"/>
                </a:lnTo>
                <a:lnTo>
                  <a:pt x="43239" y="38088"/>
                </a:lnTo>
                <a:lnTo>
                  <a:pt x="46149" y="35548"/>
                </a:lnTo>
                <a:lnTo>
                  <a:pt x="48935" y="33008"/>
                </a:lnTo>
                <a:lnTo>
                  <a:pt x="54289" y="27928"/>
                </a:lnTo>
                <a:lnTo>
                  <a:pt x="77362" y="5068"/>
                </a:lnTo>
                <a:lnTo>
                  <a:pt x="80751" y="3375"/>
                </a:lnTo>
                <a:lnTo>
                  <a:pt x="84703" y="2246"/>
                </a:lnTo>
                <a:lnTo>
                  <a:pt x="89031" y="1493"/>
                </a:lnTo>
                <a:lnTo>
                  <a:pt x="93609" y="992"/>
                </a:lnTo>
                <a:lnTo>
                  <a:pt x="98355" y="657"/>
                </a:lnTo>
                <a:lnTo>
                  <a:pt x="107298" y="285"/>
                </a:lnTo>
                <a:lnTo>
                  <a:pt x="117092" y="76"/>
                </a:lnTo>
                <a:lnTo>
                  <a:pt x="130586" y="0"/>
                </a:lnTo>
                <a:lnTo>
                  <a:pt x="133167" y="842"/>
                </a:lnTo>
                <a:lnTo>
                  <a:pt x="138291" y="4037"/>
                </a:lnTo>
                <a:lnTo>
                  <a:pt x="143391" y="6021"/>
                </a:lnTo>
                <a:lnTo>
                  <a:pt x="145936" y="6550"/>
                </a:lnTo>
                <a:lnTo>
                  <a:pt x="147634" y="7749"/>
                </a:lnTo>
                <a:lnTo>
                  <a:pt x="148765" y="9395"/>
                </a:lnTo>
                <a:lnTo>
                  <a:pt x="149519" y="11340"/>
                </a:lnTo>
                <a:lnTo>
                  <a:pt x="150868" y="13483"/>
                </a:lnTo>
                <a:lnTo>
                  <a:pt x="152615" y="15757"/>
                </a:lnTo>
                <a:lnTo>
                  <a:pt x="154625" y="18121"/>
                </a:lnTo>
                <a:lnTo>
                  <a:pt x="156813" y="21390"/>
                </a:lnTo>
                <a:lnTo>
                  <a:pt x="159118" y="25263"/>
                </a:lnTo>
                <a:lnTo>
                  <a:pt x="161501" y="29538"/>
                </a:lnTo>
                <a:lnTo>
                  <a:pt x="163090" y="33235"/>
                </a:lnTo>
                <a:lnTo>
                  <a:pt x="164149" y="36546"/>
                </a:lnTo>
                <a:lnTo>
                  <a:pt x="164855" y="39600"/>
                </a:lnTo>
                <a:lnTo>
                  <a:pt x="165326" y="42483"/>
                </a:lnTo>
                <a:lnTo>
                  <a:pt x="165639" y="45251"/>
                </a:lnTo>
                <a:lnTo>
                  <a:pt x="165848" y="47943"/>
                </a:lnTo>
                <a:lnTo>
                  <a:pt x="165988" y="51432"/>
                </a:lnTo>
                <a:lnTo>
                  <a:pt x="166185" y="63585"/>
                </a:lnTo>
                <a:lnTo>
                  <a:pt x="166256" y="82451"/>
                </a:lnTo>
                <a:lnTo>
                  <a:pt x="165413" y="86290"/>
                </a:lnTo>
                <a:lnTo>
                  <a:pt x="164004" y="89696"/>
                </a:lnTo>
                <a:lnTo>
                  <a:pt x="162218" y="92813"/>
                </a:lnTo>
                <a:lnTo>
                  <a:pt x="160181" y="95738"/>
                </a:lnTo>
                <a:lnTo>
                  <a:pt x="157977" y="98535"/>
                </a:lnTo>
                <a:lnTo>
                  <a:pt x="155661" y="101246"/>
                </a:lnTo>
                <a:lnTo>
                  <a:pt x="153269" y="103900"/>
                </a:lnTo>
                <a:lnTo>
                  <a:pt x="148355" y="109107"/>
                </a:lnTo>
                <a:lnTo>
                  <a:pt x="140827" y="116798"/>
                </a:lnTo>
                <a:lnTo>
                  <a:pt x="137454" y="119348"/>
                </a:lnTo>
                <a:lnTo>
                  <a:pt x="133512" y="121895"/>
                </a:lnTo>
                <a:lnTo>
                  <a:pt x="129190" y="124439"/>
                </a:lnTo>
                <a:lnTo>
                  <a:pt x="125463" y="126135"/>
                </a:lnTo>
                <a:lnTo>
                  <a:pt x="122130" y="127266"/>
                </a:lnTo>
                <a:lnTo>
                  <a:pt x="119062" y="128020"/>
                </a:lnTo>
                <a:lnTo>
                  <a:pt x="115324" y="129369"/>
                </a:lnTo>
                <a:lnTo>
                  <a:pt x="111139" y="131116"/>
                </a:lnTo>
                <a:lnTo>
                  <a:pt x="106655" y="133126"/>
                </a:lnTo>
                <a:lnTo>
                  <a:pt x="101972" y="134467"/>
                </a:lnTo>
                <a:lnTo>
                  <a:pt x="97157" y="135360"/>
                </a:lnTo>
                <a:lnTo>
                  <a:pt x="92254" y="135956"/>
                </a:lnTo>
                <a:lnTo>
                  <a:pt x="88138" y="136353"/>
                </a:lnTo>
                <a:lnTo>
                  <a:pt x="84549" y="136618"/>
                </a:lnTo>
                <a:lnTo>
                  <a:pt x="81308" y="136795"/>
                </a:lnTo>
                <a:lnTo>
                  <a:pt x="75449" y="136991"/>
                </a:lnTo>
                <a:lnTo>
                  <a:pt x="72702" y="137043"/>
                </a:lnTo>
                <a:lnTo>
                  <a:pt x="70023" y="136232"/>
                </a:lnTo>
                <a:lnTo>
                  <a:pt x="67392" y="134844"/>
                </a:lnTo>
                <a:lnTo>
                  <a:pt x="64789" y="133072"/>
                </a:lnTo>
                <a:lnTo>
                  <a:pt x="61363" y="131890"/>
                </a:lnTo>
                <a:lnTo>
                  <a:pt x="57384" y="131103"/>
                </a:lnTo>
                <a:lnTo>
                  <a:pt x="53037" y="130578"/>
                </a:lnTo>
                <a:lnTo>
                  <a:pt x="50142" y="129381"/>
                </a:lnTo>
                <a:lnTo>
                  <a:pt x="48210" y="127737"/>
                </a:lnTo>
                <a:lnTo>
                  <a:pt x="46922" y="125794"/>
                </a:lnTo>
                <a:lnTo>
                  <a:pt x="44371" y="123652"/>
                </a:lnTo>
                <a:lnTo>
                  <a:pt x="40976" y="121377"/>
                </a:lnTo>
                <a:lnTo>
                  <a:pt x="37020" y="119014"/>
                </a:lnTo>
                <a:lnTo>
                  <a:pt x="34382" y="116592"/>
                </a:lnTo>
                <a:lnTo>
                  <a:pt x="32623" y="114131"/>
                </a:lnTo>
                <a:lnTo>
                  <a:pt x="31451" y="111643"/>
                </a:lnTo>
                <a:lnTo>
                  <a:pt x="29823" y="109138"/>
                </a:lnTo>
                <a:lnTo>
                  <a:pt x="27890" y="106621"/>
                </a:lnTo>
                <a:lnTo>
                  <a:pt x="25757" y="104097"/>
                </a:lnTo>
                <a:lnTo>
                  <a:pt x="24334" y="101567"/>
                </a:lnTo>
                <a:lnTo>
                  <a:pt x="23385" y="99034"/>
                </a:lnTo>
                <a:lnTo>
                  <a:pt x="22752" y="96499"/>
                </a:lnTo>
                <a:lnTo>
                  <a:pt x="22331" y="93115"/>
                </a:lnTo>
                <a:lnTo>
                  <a:pt x="22049" y="89166"/>
                </a:lnTo>
                <a:lnTo>
                  <a:pt x="21863" y="84840"/>
                </a:lnTo>
                <a:lnTo>
                  <a:pt x="22584" y="81109"/>
                </a:lnTo>
                <a:lnTo>
                  <a:pt x="23911" y="77776"/>
                </a:lnTo>
                <a:lnTo>
                  <a:pt x="25643" y="74706"/>
                </a:lnTo>
                <a:lnTo>
                  <a:pt x="26798" y="71814"/>
                </a:lnTo>
                <a:lnTo>
                  <a:pt x="27568" y="69039"/>
                </a:lnTo>
                <a:lnTo>
                  <a:pt x="28803" y="62546"/>
                </a:lnTo>
                <a:lnTo>
                  <a:pt x="31230" y="59400"/>
                </a:lnTo>
                <a:lnTo>
                  <a:pt x="36728" y="53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2" name="SMARTInkAnnotation418"/>
          <p:cNvSpPr/>
          <p:nvPr/>
        </p:nvSpPr>
        <p:spPr>
          <a:xfrm>
            <a:off x="6507482" y="2804679"/>
            <a:ext cx="106677" cy="322521"/>
          </a:xfrm>
          <a:custGeom>
            <a:avLst/>
            <a:gdLst/>
            <a:ahLst/>
            <a:cxnLst/>
            <a:rect l="0" t="0" r="0" b="0"/>
            <a:pathLst>
              <a:path w="106677" h="322521">
                <a:moveTo>
                  <a:pt x="7618" y="75681"/>
                </a:moveTo>
                <a:lnTo>
                  <a:pt x="3573" y="71636"/>
                </a:lnTo>
                <a:lnTo>
                  <a:pt x="2381" y="69598"/>
                </a:lnTo>
                <a:lnTo>
                  <a:pt x="1056" y="65075"/>
                </a:lnTo>
                <a:lnTo>
                  <a:pt x="138" y="55020"/>
                </a:lnTo>
                <a:lnTo>
                  <a:pt x="4" y="45146"/>
                </a:lnTo>
                <a:lnTo>
                  <a:pt x="0" y="41508"/>
                </a:lnTo>
                <a:lnTo>
                  <a:pt x="846" y="41046"/>
                </a:lnTo>
                <a:lnTo>
                  <a:pt x="2256" y="41584"/>
                </a:lnTo>
                <a:lnTo>
                  <a:pt x="6560" y="44486"/>
                </a:lnTo>
                <a:lnTo>
                  <a:pt x="9405" y="47141"/>
                </a:lnTo>
                <a:lnTo>
                  <a:pt x="11349" y="49035"/>
                </a:lnTo>
                <a:lnTo>
                  <a:pt x="13492" y="51990"/>
                </a:lnTo>
                <a:lnTo>
                  <a:pt x="15767" y="55654"/>
                </a:lnTo>
                <a:lnTo>
                  <a:pt x="18131" y="59790"/>
                </a:lnTo>
                <a:lnTo>
                  <a:pt x="23016" y="68900"/>
                </a:lnTo>
                <a:lnTo>
                  <a:pt x="25503" y="73701"/>
                </a:lnTo>
                <a:lnTo>
                  <a:pt x="28007" y="79441"/>
                </a:lnTo>
                <a:lnTo>
                  <a:pt x="30524" y="85808"/>
                </a:lnTo>
                <a:lnTo>
                  <a:pt x="33049" y="92592"/>
                </a:lnTo>
                <a:lnTo>
                  <a:pt x="35578" y="100502"/>
                </a:lnTo>
                <a:lnTo>
                  <a:pt x="38112" y="109162"/>
                </a:lnTo>
                <a:lnTo>
                  <a:pt x="43184" y="127815"/>
                </a:lnTo>
                <a:lnTo>
                  <a:pt x="66038" y="217109"/>
                </a:lnTo>
                <a:lnTo>
                  <a:pt x="71118" y="234211"/>
                </a:lnTo>
                <a:lnTo>
                  <a:pt x="78738" y="258120"/>
                </a:lnTo>
                <a:lnTo>
                  <a:pt x="80431" y="265887"/>
                </a:lnTo>
                <a:lnTo>
                  <a:pt x="81559" y="273605"/>
                </a:lnTo>
                <a:lnTo>
                  <a:pt x="82313" y="281290"/>
                </a:lnTo>
                <a:lnTo>
                  <a:pt x="83661" y="288107"/>
                </a:lnTo>
                <a:lnTo>
                  <a:pt x="85406" y="294345"/>
                </a:lnTo>
                <a:lnTo>
                  <a:pt x="87417" y="300197"/>
                </a:lnTo>
                <a:lnTo>
                  <a:pt x="89651" y="308957"/>
                </a:lnTo>
                <a:lnTo>
                  <a:pt x="90909" y="318649"/>
                </a:lnTo>
                <a:lnTo>
                  <a:pt x="91203" y="322520"/>
                </a:lnTo>
                <a:lnTo>
                  <a:pt x="91281" y="322367"/>
                </a:lnTo>
                <a:lnTo>
                  <a:pt x="91418" y="312966"/>
                </a:lnTo>
                <a:lnTo>
                  <a:pt x="91435" y="291052"/>
                </a:lnTo>
                <a:lnTo>
                  <a:pt x="90590" y="285302"/>
                </a:lnTo>
                <a:lnTo>
                  <a:pt x="89180" y="278928"/>
                </a:lnTo>
                <a:lnTo>
                  <a:pt x="87391" y="272139"/>
                </a:lnTo>
                <a:lnTo>
                  <a:pt x="86202" y="265073"/>
                </a:lnTo>
                <a:lnTo>
                  <a:pt x="85406" y="257823"/>
                </a:lnTo>
                <a:lnTo>
                  <a:pt x="84876" y="250449"/>
                </a:lnTo>
                <a:lnTo>
                  <a:pt x="83678" y="241300"/>
                </a:lnTo>
                <a:lnTo>
                  <a:pt x="82031" y="230967"/>
                </a:lnTo>
                <a:lnTo>
                  <a:pt x="80087" y="219845"/>
                </a:lnTo>
                <a:lnTo>
                  <a:pt x="78790" y="209044"/>
                </a:lnTo>
                <a:lnTo>
                  <a:pt x="77926" y="198456"/>
                </a:lnTo>
                <a:lnTo>
                  <a:pt x="77350" y="188011"/>
                </a:lnTo>
                <a:lnTo>
                  <a:pt x="76119" y="177661"/>
                </a:lnTo>
                <a:lnTo>
                  <a:pt x="74453" y="167374"/>
                </a:lnTo>
                <a:lnTo>
                  <a:pt x="72494" y="157130"/>
                </a:lnTo>
                <a:lnTo>
                  <a:pt x="68061" y="136716"/>
                </a:lnTo>
                <a:lnTo>
                  <a:pt x="65694" y="126531"/>
                </a:lnTo>
                <a:lnTo>
                  <a:pt x="64115" y="117201"/>
                </a:lnTo>
                <a:lnTo>
                  <a:pt x="63062" y="108441"/>
                </a:lnTo>
                <a:lnTo>
                  <a:pt x="62360" y="100061"/>
                </a:lnTo>
                <a:lnTo>
                  <a:pt x="61047" y="91088"/>
                </a:lnTo>
                <a:lnTo>
                  <a:pt x="59323" y="81719"/>
                </a:lnTo>
                <a:lnTo>
                  <a:pt x="57328" y="72086"/>
                </a:lnTo>
                <a:lnTo>
                  <a:pt x="55152" y="63971"/>
                </a:lnTo>
                <a:lnTo>
                  <a:pt x="52853" y="56868"/>
                </a:lnTo>
                <a:lnTo>
                  <a:pt x="50475" y="50439"/>
                </a:lnTo>
                <a:lnTo>
                  <a:pt x="48889" y="43613"/>
                </a:lnTo>
                <a:lnTo>
                  <a:pt x="47833" y="36522"/>
                </a:lnTo>
                <a:lnTo>
                  <a:pt x="47127" y="29255"/>
                </a:lnTo>
                <a:lnTo>
                  <a:pt x="46657" y="23564"/>
                </a:lnTo>
                <a:lnTo>
                  <a:pt x="46136" y="14982"/>
                </a:lnTo>
                <a:lnTo>
                  <a:pt x="45842" y="5391"/>
                </a:lnTo>
                <a:lnTo>
                  <a:pt x="45729" y="0"/>
                </a:lnTo>
                <a:lnTo>
                  <a:pt x="45722" y="3680"/>
                </a:lnTo>
                <a:lnTo>
                  <a:pt x="46568" y="5667"/>
                </a:lnTo>
                <a:lnTo>
                  <a:pt x="49764" y="10133"/>
                </a:lnTo>
                <a:lnTo>
                  <a:pt x="51803" y="14202"/>
                </a:lnTo>
                <a:lnTo>
                  <a:pt x="54007" y="19455"/>
                </a:lnTo>
                <a:lnTo>
                  <a:pt x="56324" y="25497"/>
                </a:lnTo>
                <a:lnTo>
                  <a:pt x="57869" y="31218"/>
                </a:lnTo>
                <a:lnTo>
                  <a:pt x="58899" y="36726"/>
                </a:lnTo>
                <a:lnTo>
                  <a:pt x="59585" y="42091"/>
                </a:lnTo>
                <a:lnTo>
                  <a:pt x="60889" y="49055"/>
                </a:lnTo>
                <a:lnTo>
                  <a:pt x="64597" y="65823"/>
                </a:lnTo>
                <a:lnTo>
                  <a:pt x="66771" y="74189"/>
                </a:lnTo>
                <a:lnTo>
                  <a:pt x="69066" y="82306"/>
                </a:lnTo>
                <a:lnTo>
                  <a:pt x="71444" y="90258"/>
                </a:lnTo>
                <a:lnTo>
                  <a:pt x="76343" y="108124"/>
                </a:lnTo>
                <a:lnTo>
                  <a:pt x="78835" y="117630"/>
                </a:lnTo>
                <a:lnTo>
                  <a:pt x="83861" y="134965"/>
                </a:lnTo>
                <a:lnTo>
                  <a:pt x="86386" y="143144"/>
                </a:lnTo>
                <a:lnTo>
                  <a:pt x="88071" y="151136"/>
                </a:lnTo>
                <a:lnTo>
                  <a:pt x="89194" y="159004"/>
                </a:lnTo>
                <a:lnTo>
                  <a:pt x="89942" y="166790"/>
                </a:lnTo>
                <a:lnTo>
                  <a:pt x="91287" y="174521"/>
                </a:lnTo>
                <a:lnTo>
                  <a:pt x="93031" y="182214"/>
                </a:lnTo>
                <a:lnTo>
                  <a:pt x="95040" y="189883"/>
                </a:lnTo>
                <a:lnTo>
                  <a:pt x="96379" y="196689"/>
                </a:lnTo>
                <a:lnTo>
                  <a:pt x="97272" y="202920"/>
                </a:lnTo>
                <a:lnTo>
                  <a:pt x="97867" y="208767"/>
                </a:lnTo>
                <a:lnTo>
                  <a:pt x="98264" y="214358"/>
                </a:lnTo>
                <a:lnTo>
                  <a:pt x="98528" y="219779"/>
                </a:lnTo>
                <a:lnTo>
                  <a:pt x="98705" y="225086"/>
                </a:lnTo>
                <a:lnTo>
                  <a:pt x="99669" y="229471"/>
                </a:lnTo>
                <a:lnTo>
                  <a:pt x="104225" y="239688"/>
                </a:lnTo>
                <a:lnTo>
                  <a:pt x="106355" y="249292"/>
                </a:lnTo>
                <a:lnTo>
                  <a:pt x="106462" y="248995"/>
                </a:lnTo>
                <a:lnTo>
                  <a:pt x="106648" y="240190"/>
                </a:lnTo>
                <a:lnTo>
                  <a:pt x="104407" y="233181"/>
                </a:lnTo>
                <a:lnTo>
                  <a:pt x="101436" y="224421"/>
                </a:lnTo>
                <a:lnTo>
                  <a:pt x="100115" y="214883"/>
                </a:lnTo>
                <a:lnTo>
                  <a:pt x="99528" y="205000"/>
                </a:lnTo>
                <a:lnTo>
                  <a:pt x="99266" y="194116"/>
                </a:lnTo>
                <a:lnTo>
                  <a:pt x="99150" y="180812"/>
                </a:lnTo>
                <a:lnTo>
                  <a:pt x="98273" y="172862"/>
                </a:lnTo>
                <a:lnTo>
                  <a:pt x="96841" y="164175"/>
                </a:lnTo>
                <a:lnTo>
                  <a:pt x="95040" y="154997"/>
                </a:lnTo>
                <a:lnTo>
                  <a:pt x="93840" y="145492"/>
                </a:lnTo>
                <a:lnTo>
                  <a:pt x="93039" y="135768"/>
                </a:lnTo>
                <a:lnTo>
                  <a:pt x="92505" y="125899"/>
                </a:lnTo>
                <a:lnTo>
                  <a:pt x="91912" y="108160"/>
                </a:lnTo>
                <a:lnTo>
                  <a:pt x="91532" y="76076"/>
                </a:lnTo>
                <a:lnTo>
                  <a:pt x="91438" y="19280"/>
                </a:lnTo>
                <a:lnTo>
                  <a:pt x="91438" y="54855"/>
                </a:lnTo>
                <a:lnTo>
                  <a:pt x="92285" y="62643"/>
                </a:lnTo>
                <a:lnTo>
                  <a:pt x="93696" y="71223"/>
                </a:lnTo>
                <a:lnTo>
                  <a:pt x="95483" y="80329"/>
                </a:lnTo>
                <a:lnTo>
                  <a:pt x="96675" y="88940"/>
                </a:lnTo>
                <a:lnTo>
                  <a:pt x="97469" y="97220"/>
                </a:lnTo>
                <a:lnTo>
                  <a:pt x="97999" y="105280"/>
                </a:lnTo>
                <a:lnTo>
                  <a:pt x="98352" y="114887"/>
                </a:lnTo>
                <a:lnTo>
                  <a:pt x="98849" y="147787"/>
                </a:lnTo>
                <a:lnTo>
                  <a:pt x="98965" y="168971"/>
                </a:lnTo>
                <a:lnTo>
                  <a:pt x="99842" y="178514"/>
                </a:lnTo>
                <a:lnTo>
                  <a:pt x="101275" y="187417"/>
                </a:lnTo>
                <a:lnTo>
                  <a:pt x="103076" y="195891"/>
                </a:lnTo>
                <a:lnTo>
                  <a:pt x="104276" y="204081"/>
                </a:lnTo>
                <a:lnTo>
                  <a:pt x="105077" y="212081"/>
                </a:lnTo>
                <a:lnTo>
                  <a:pt x="105611" y="219955"/>
                </a:lnTo>
                <a:lnTo>
                  <a:pt x="105966" y="227744"/>
                </a:lnTo>
                <a:lnTo>
                  <a:pt x="106466" y="249148"/>
                </a:lnTo>
                <a:lnTo>
                  <a:pt x="106676" y="273276"/>
                </a:lnTo>
                <a:lnTo>
                  <a:pt x="104420" y="269052"/>
                </a:lnTo>
                <a:lnTo>
                  <a:pt x="101441" y="262377"/>
                </a:lnTo>
                <a:lnTo>
                  <a:pt x="100116" y="256588"/>
                </a:lnTo>
                <a:lnTo>
                  <a:pt x="99529" y="246678"/>
                </a:lnTo>
                <a:lnTo>
                  <a:pt x="99371" y="240479"/>
                </a:lnTo>
                <a:lnTo>
                  <a:pt x="98421" y="233806"/>
                </a:lnTo>
                <a:lnTo>
                  <a:pt x="96940" y="226818"/>
                </a:lnTo>
                <a:lnTo>
                  <a:pt x="88480" y="193307"/>
                </a:lnTo>
                <a:lnTo>
                  <a:pt x="86079" y="184578"/>
                </a:lnTo>
                <a:lnTo>
                  <a:pt x="81154" y="168107"/>
                </a:lnTo>
                <a:lnTo>
                  <a:pt x="79502" y="159311"/>
                </a:lnTo>
                <a:lnTo>
                  <a:pt x="78401" y="150061"/>
                </a:lnTo>
                <a:lnTo>
                  <a:pt x="77667" y="140508"/>
                </a:lnTo>
                <a:lnTo>
                  <a:pt x="76330" y="130752"/>
                </a:lnTo>
                <a:lnTo>
                  <a:pt x="74594" y="120862"/>
                </a:lnTo>
                <a:lnTo>
                  <a:pt x="72588" y="110882"/>
                </a:lnTo>
                <a:lnTo>
                  <a:pt x="71251" y="101688"/>
                </a:lnTo>
                <a:lnTo>
                  <a:pt x="70360" y="93019"/>
                </a:lnTo>
                <a:lnTo>
                  <a:pt x="69766" y="84700"/>
                </a:lnTo>
                <a:lnTo>
                  <a:pt x="68524" y="77460"/>
                </a:lnTo>
                <a:lnTo>
                  <a:pt x="66848" y="70940"/>
                </a:lnTo>
                <a:lnTo>
                  <a:pt x="64885" y="64900"/>
                </a:lnTo>
                <a:lnTo>
                  <a:pt x="63575" y="59181"/>
                </a:lnTo>
                <a:lnTo>
                  <a:pt x="62703" y="53674"/>
                </a:lnTo>
                <a:lnTo>
                  <a:pt x="61733" y="43887"/>
                </a:lnTo>
                <a:lnTo>
                  <a:pt x="61188" y="34464"/>
                </a:lnTo>
                <a:lnTo>
                  <a:pt x="61060" y="31962"/>
                </a:lnTo>
                <a:lnTo>
                  <a:pt x="60179" y="32988"/>
                </a:lnTo>
                <a:lnTo>
                  <a:pt x="56944" y="38644"/>
                </a:lnTo>
                <a:lnTo>
                  <a:pt x="54941" y="46803"/>
                </a:lnTo>
                <a:lnTo>
                  <a:pt x="54406" y="51349"/>
                </a:lnTo>
                <a:lnTo>
                  <a:pt x="54051" y="56920"/>
                </a:lnTo>
                <a:lnTo>
                  <a:pt x="53812" y="63173"/>
                </a:lnTo>
                <a:lnTo>
                  <a:pt x="53549" y="77742"/>
                </a:lnTo>
                <a:lnTo>
                  <a:pt x="53432" y="95506"/>
                </a:lnTo>
                <a:lnTo>
                  <a:pt x="54247" y="104984"/>
                </a:lnTo>
                <a:lnTo>
                  <a:pt x="55638" y="114690"/>
                </a:lnTo>
                <a:lnTo>
                  <a:pt x="57412" y="124547"/>
                </a:lnTo>
                <a:lnTo>
                  <a:pt x="58593" y="134505"/>
                </a:lnTo>
                <a:lnTo>
                  <a:pt x="59382" y="144531"/>
                </a:lnTo>
                <a:lnTo>
                  <a:pt x="59907" y="154601"/>
                </a:lnTo>
                <a:lnTo>
                  <a:pt x="61104" y="165548"/>
                </a:lnTo>
                <a:lnTo>
                  <a:pt x="62749" y="177079"/>
                </a:lnTo>
                <a:lnTo>
                  <a:pt x="64691" y="189000"/>
                </a:lnTo>
                <a:lnTo>
                  <a:pt x="66834" y="200334"/>
                </a:lnTo>
                <a:lnTo>
                  <a:pt x="71472" y="221958"/>
                </a:lnTo>
                <a:lnTo>
                  <a:pt x="73047" y="231619"/>
                </a:lnTo>
                <a:lnTo>
                  <a:pt x="74098" y="240599"/>
                </a:lnTo>
                <a:lnTo>
                  <a:pt x="74798" y="249127"/>
                </a:lnTo>
                <a:lnTo>
                  <a:pt x="76111" y="255658"/>
                </a:lnTo>
                <a:lnTo>
                  <a:pt x="77833" y="260859"/>
                </a:lnTo>
                <a:lnTo>
                  <a:pt x="79828" y="265173"/>
                </a:lnTo>
                <a:lnTo>
                  <a:pt x="82005" y="268049"/>
                </a:lnTo>
                <a:lnTo>
                  <a:pt x="84302" y="269967"/>
                </a:lnTo>
                <a:lnTo>
                  <a:pt x="91438" y="2738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3" name="SMARTInkAnnotation419"/>
          <p:cNvSpPr/>
          <p:nvPr/>
        </p:nvSpPr>
        <p:spPr>
          <a:xfrm>
            <a:off x="5996940" y="2958104"/>
            <a:ext cx="159629" cy="111224"/>
          </a:xfrm>
          <a:custGeom>
            <a:avLst/>
            <a:gdLst/>
            <a:ahLst/>
            <a:cxnLst/>
            <a:rect l="0" t="0" r="0" b="0"/>
            <a:pathLst>
              <a:path w="159629" h="111224">
                <a:moveTo>
                  <a:pt x="0" y="51796"/>
                </a:moveTo>
                <a:lnTo>
                  <a:pt x="0" y="44490"/>
                </a:lnTo>
                <a:lnTo>
                  <a:pt x="4046" y="44269"/>
                </a:lnTo>
                <a:lnTo>
                  <a:pt x="5237" y="45085"/>
                </a:lnTo>
                <a:lnTo>
                  <a:pt x="6032" y="46475"/>
                </a:lnTo>
                <a:lnTo>
                  <a:pt x="6561" y="48249"/>
                </a:lnTo>
                <a:lnTo>
                  <a:pt x="6914" y="50278"/>
                </a:lnTo>
                <a:lnTo>
                  <a:pt x="7150" y="52477"/>
                </a:lnTo>
                <a:lnTo>
                  <a:pt x="7307" y="54790"/>
                </a:lnTo>
                <a:lnTo>
                  <a:pt x="7411" y="57179"/>
                </a:lnTo>
                <a:lnTo>
                  <a:pt x="7527" y="62091"/>
                </a:lnTo>
                <a:lnTo>
                  <a:pt x="7593" y="69616"/>
                </a:lnTo>
                <a:lnTo>
                  <a:pt x="8448" y="72989"/>
                </a:lnTo>
                <a:lnTo>
                  <a:pt x="9865" y="76931"/>
                </a:lnTo>
                <a:lnTo>
                  <a:pt x="11657" y="81253"/>
                </a:lnTo>
                <a:lnTo>
                  <a:pt x="12851" y="84981"/>
                </a:lnTo>
                <a:lnTo>
                  <a:pt x="13648" y="88313"/>
                </a:lnTo>
                <a:lnTo>
                  <a:pt x="14179" y="91380"/>
                </a:lnTo>
                <a:lnTo>
                  <a:pt x="15379" y="94272"/>
                </a:lnTo>
                <a:lnTo>
                  <a:pt x="17026" y="97047"/>
                </a:lnTo>
                <a:lnTo>
                  <a:pt x="18970" y="99743"/>
                </a:lnTo>
                <a:lnTo>
                  <a:pt x="21961" y="102388"/>
                </a:lnTo>
                <a:lnTo>
                  <a:pt x="25648" y="104997"/>
                </a:lnTo>
                <a:lnTo>
                  <a:pt x="29798" y="107583"/>
                </a:lnTo>
                <a:lnTo>
                  <a:pt x="33412" y="109308"/>
                </a:lnTo>
                <a:lnTo>
                  <a:pt x="36668" y="110457"/>
                </a:lnTo>
                <a:lnTo>
                  <a:pt x="39685" y="111223"/>
                </a:lnTo>
                <a:lnTo>
                  <a:pt x="43390" y="110888"/>
                </a:lnTo>
                <a:lnTo>
                  <a:pt x="47553" y="109817"/>
                </a:lnTo>
                <a:lnTo>
                  <a:pt x="52022" y="108257"/>
                </a:lnTo>
                <a:lnTo>
                  <a:pt x="56694" y="107217"/>
                </a:lnTo>
                <a:lnTo>
                  <a:pt x="61503" y="106523"/>
                </a:lnTo>
                <a:lnTo>
                  <a:pt x="66402" y="106061"/>
                </a:lnTo>
                <a:lnTo>
                  <a:pt x="71361" y="104059"/>
                </a:lnTo>
                <a:lnTo>
                  <a:pt x="76361" y="101031"/>
                </a:lnTo>
                <a:lnTo>
                  <a:pt x="81387" y="97320"/>
                </a:lnTo>
                <a:lnTo>
                  <a:pt x="86432" y="93998"/>
                </a:lnTo>
                <a:lnTo>
                  <a:pt x="91488" y="90938"/>
                </a:lnTo>
                <a:lnTo>
                  <a:pt x="96552" y="88050"/>
                </a:lnTo>
                <a:lnTo>
                  <a:pt x="101621" y="84432"/>
                </a:lnTo>
                <a:lnTo>
                  <a:pt x="106694" y="80327"/>
                </a:lnTo>
                <a:lnTo>
                  <a:pt x="111770" y="75897"/>
                </a:lnTo>
                <a:lnTo>
                  <a:pt x="116847" y="71250"/>
                </a:lnTo>
                <a:lnTo>
                  <a:pt x="127003" y="61571"/>
                </a:lnTo>
                <a:lnTo>
                  <a:pt x="142240" y="46602"/>
                </a:lnTo>
                <a:lnTo>
                  <a:pt x="145627" y="41560"/>
                </a:lnTo>
                <a:lnTo>
                  <a:pt x="147885" y="36505"/>
                </a:lnTo>
                <a:lnTo>
                  <a:pt x="149390" y="31442"/>
                </a:lnTo>
                <a:lnTo>
                  <a:pt x="151240" y="27220"/>
                </a:lnTo>
                <a:lnTo>
                  <a:pt x="153321" y="23559"/>
                </a:lnTo>
                <a:lnTo>
                  <a:pt x="155553" y="20271"/>
                </a:lnTo>
                <a:lnTo>
                  <a:pt x="157043" y="17233"/>
                </a:lnTo>
                <a:lnTo>
                  <a:pt x="158035" y="14361"/>
                </a:lnTo>
                <a:lnTo>
                  <a:pt x="158697" y="11599"/>
                </a:lnTo>
                <a:lnTo>
                  <a:pt x="159138" y="8911"/>
                </a:lnTo>
                <a:lnTo>
                  <a:pt x="159432" y="6273"/>
                </a:lnTo>
                <a:lnTo>
                  <a:pt x="159628" y="3667"/>
                </a:lnTo>
                <a:lnTo>
                  <a:pt x="158912" y="1930"/>
                </a:lnTo>
                <a:lnTo>
                  <a:pt x="157588" y="772"/>
                </a:lnTo>
                <a:lnTo>
                  <a:pt x="155859" y="0"/>
                </a:lnTo>
                <a:lnTo>
                  <a:pt x="153859" y="332"/>
                </a:lnTo>
                <a:lnTo>
                  <a:pt x="149380" y="2959"/>
                </a:lnTo>
                <a:lnTo>
                  <a:pt x="144566" y="4691"/>
                </a:lnTo>
                <a:lnTo>
                  <a:pt x="142098" y="5152"/>
                </a:lnTo>
                <a:lnTo>
                  <a:pt x="138759" y="6307"/>
                </a:lnTo>
                <a:lnTo>
                  <a:pt x="134839" y="7923"/>
                </a:lnTo>
                <a:lnTo>
                  <a:pt x="130533" y="9848"/>
                </a:lnTo>
                <a:lnTo>
                  <a:pt x="121232" y="14243"/>
                </a:lnTo>
                <a:lnTo>
                  <a:pt x="116381" y="16601"/>
                </a:lnTo>
                <a:lnTo>
                  <a:pt x="111455" y="18173"/>
                </a:lnTo>
                <a:lnTo>
                  <a:pt x="106475" y="19220"/>
                </a:lnTo>
                <a:lnTo>
                  <a:pt x="91440" y="213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4" name="SMARTInkAnnotation420"/>
          <p:cNvSpPr/>
          <p:nvPr/>
        </p:nvSpPr>
        <p:spPr>
          <a:xfrm>
            <a:off x="5814069" y="2994660"/>
            <a:ext cx="91078" cy="83686"/>
          </a:xfrm>
          <a:custGeom>
            <a:avLst/>
            <a:gdLst/>
            <a:ahLst/>
            <a:cxnLst/>
            <a:rect l="0" t="0" r="0" b="0"/>
            <a:pathLst>
              <a:path w="91078" h="83686">
                <a:moveTo>
                  <a:pt x="53331" y="0"/>
                </a:moveTo>
                <a:lnTo>
                  <a:pt x="4024" y="0"/>
                </a:lnTo>
                <a:lnTo>
                  <a:pt x="2679" y="1694"/>
                </a:lnTo>
                <a:lnTo>
                  <a:pt x="1783" y="4515"/>
                </a:lnTo>
                <a:lnTo>
                  <a:pt x="1186" y="8091"/>
                </a:lnTo>
                <a:lnTo>
                  <a:pt x="787" y="11320"/>
                </a:lnTo>
                <a:lnTo>
                  <a:pt x="521" y="14320"/>
                </a:lnTo>
                <a:lnTo>
                  <a:pt x="345" y="17167"/>
                </a:lnTo>
                <a:lnTo>
                  <a:pt x="148" y="22587"/>
                </a:lnTo>
                <a:lnTo>
                  <a:pt x="60" y="28666"/>
                </a:lnTo>
                <a:lnTo>
                  <a:pt x="0" y="51230"/>
                </a:lnTo>
                <a:lnTo>
                  <a:pt x="844" y="55320"/>
                </a:lnTo>
                <a:lnTo>
                  <a:pt x="2253" y="58893"/>
                </a:lnTo>
                <a:lnTo>
                  <a:pt x="4039" y="62122"/>
                </a:lnTo>
                <a:lnTo>
                  <a:pt x="6076" y="65121"/>
                </a:lnTo>
                <a:lnTo>
                  <a:pt x="8281" y="67968"/>
                </a:lnTo>
                <a:lnTo>
                  <a:pt x="10598" y="70712"/>
                </a:lnTo>
                <a:lnTo>
                  <a:pt x="12989" y="73388"/>
                </a:lnTo>
                <a:lnTo>
                  <a:pt x="17903" y="78619"/>
                </a:lnTo>
                <a:lnTo>
                  <a:pt x="20399" y="80353"/>
                </a:lnTo>
                <a:lnTo>
                  <a:pt x="22910" y="81508"/>
                </a:lnTo>
                <a:lnTo>
                  <a:pt x="25430" y="82279"/>
                </a:lnTo>
                <a:lnTo>
                  <a:pt x="27957" y="82793"/>
                </a:lnTo>
                <a:lnTo>
                  <a:pt x="30488" y="83135"/>
                </a:lnTo>
                <a:lnTo>
                  <a:pt x="33023" y="83363"/>
                </a:lnTo>
                <a:lnTo>
                  <a:pt x="35558" y="83516"/>
                </a:lnTo>
                <a:lnTo>
                  <a:pt x="40634" y="83685"/>
                </a:lnTo>
                <a:lnTo>
                  <a:pt x="44020" y="82883"/>
                </a:lnTo>
                <a:lnTo>
                  <a:pt x="47970" y="81502"/>
                </a:lnTo>
                <a:lnTo>
                  <a:pt x="52297" y="79735"/>
                </a:lnTo>
                <a:lnTo>
                  <a:pt x="56029" y="77710"/>
                </a:lnTo>
                <a:lnTo>
                  <a:pt x="59362" y="75513"/>
                </a:lnTo>
                <a:lnTo>
                  <a:pt x="62432" y="73202"/>
                </a:lnTo>
                <a:lnTo>
                  <a:pt x="65325" y="69968"/>
                </a:lnTo>
                <a:lnTo>
                  <a:pt x="68100" y="66119"/>
                </a:lnTo>
                <a:lnTo>
                  <a:pt x="70797" y="61859"/>
                </a:lnTo>
                <a:lnTo>
                  <a:pt x="73441" y="58173"/>
                </a:lnTo>
                <a:lnTo>
                  <a:pt x="76052" y="54869"/>
                </a:lnTo>
                <a:lnTo>
                  <a:pt x="78638" y="51819"/>
                </a:lnTo>
                <a:lnTo>
                  <a:pt x="80362" y="48939"/>
                </a:lnTo>
                <a:lnTo>
                  <a:pt x="81511" y="46173"/>
                </a:lnTo>
                <a:lnTo>
                  <a:pt x="82278" y="43482"/>
                </a:lnTo>
                <a:lnTo>
                  <a:pt x="83635" y="39994"/>
                </a:lnTo>
                <a:lnTo>
                  <a:pt x="85388" y="35976"/>
                </a:lnTo>
                <a:lnTo>
                  <a:pt x="87402" y="31604"/>
                </a:lnTo>
                <a:lnTo>
                  <a:pt x="88745" y="27843"/>
                </a:lnTo>
                <a:lnTo>
                  <a:pt x="89640" y="24489"/>
                </a:lnTo>
                <a:lnTo>
                  <a:pt x="90237" y="21406"/>
                </a:lnTo>
                <a:lnTo>
                  <a:pt x="90635" y="18504"/>
                </a:lnTo>
                <a:lnTo>
                  <a:pt x="90900" y="15723"/>
                </a:lnTo>
                <a:lnTo>
                  <a:pt x="91077" y="13022"/>
                </a:lnTo>
                <a:lnTo>
                  <a:pt x="90348" y="11221"/>
                </a:lnTo>
                <a:lnTo>
                  <a:pt x="89016" y="10021"/>
                </a:lnTo>
                <a:lnTo>
                  <a:pt x="87281" y="9221"/>
                </a:lnTo>
                <a:lnTo>
                  <a:pt x="85277" y="7840"/>
                </a:lnTo>
                <a:lnTo>
                  <a:pt x="83095" y="6074"/>
                </a:lnTo>
                <a:lnTo>
                  <a:pt x="80794" y="4049"/>
                </a:lnTo>
                <a:lnTo>
                  <a:pt x="78413" y="2699"/>
                </a:lnTo>
                <a:lnTo>
                  <a:pt x="75980" y="1800"/>
                </a:lnTo>
                <a:lnTo>
                  <a:pt x="73510" y="1200"/>
                </a:lnTo>
                <a:lnTo>
                  <a:pt x="71017" y="800"/>
                </a:lnTo>
                <a:lnTo>
                  <a:pt x="68508" y="533"/>
                </a:lnTo>
                <a:lnTo>
                  <a:pt x="65989" y="356"/>
                </a:lnTo>
                <a:lnTo>
                  <a:pt x="62616" y="1084"/>
                </a:lnTo>
                <a:lnTo>
                  <a:pt x="58674" y="2416"/>
                </a:lnTo>
                <a:lnTo>
                  <a:pt x="54354" y="4150"/>
                </a:lnTo>
                <a:lnTo>
                  <a:pt x="49779" y="6153"/>
                </a:lnTo>
                <a:lnTo>
                  <a:pt x="40181" y="10637"/>
                </a:lnTo>
                <a:lnTo>
                  <a:pt x="15231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5" name="SMARTInkAnnotation421"/>
          <p:cNvSpPr/>
          <p:nvPr/>
        </p:nvSpPr>
        <p:spPr>
          <a:xfrm>
            <a:off x="5494522" y="3040380"/>
            <a:ext cx="151728" cy="102380"/>
          </a:xfrm>
          <a:custGeom>
            <a:avLst/>
            <a:gdLst/>
            <a:ahLst/>
            <a:cxnLst/>
            <a:rect l="0" t="0" r="0" b="0"/>
            <a:pathLst>
              <a:path w="151728" h="102380">
                <a:moveTo>
                  <a:pt x="75698" y="0"/>
                </a:moveTo>
                <a:lnTo>
                  <a:pt x="63563" y="8091"/>
                </a:lnTo>
                <a:lnTo>
                  <a:pt x="59141" y="11320"/>
                </a:lnTo>
                <a:lnTo>
                  <a:pt x="55347" y="14320"/>
                </a:lnTo>
                <a:lnTo>
                  <a:pt x="51971" y="17167"/>
                </a:lnTo>
                <a:lnTo>
                  <a:pt x="48874" y="19065"/>
                </a:lnTo>
                <a:lnTo>
                  <a:pt x="45961" y="20330"/>
                </a:lnTo>
                <a:lnTo>
                  <a:pt x="43174" y="21173"/>
                </a:lnTo>
                <a:lnTo>
                  <a:pt x="38775" y="23429"/>
                </a:lnTo>
                <a:lnTo>
                  <a:pt x="33303" y="26626"/>
                </a:lnTo>
                <a:lnTo>
                  <a:pt x="27115" y="30451"/>
                </a:lnTo>
                <a:lnTo>
                  <a:pt x="22142" y="33847"/>
                </a:lnTo>
                <a:lnTo>
                  <a:pt x="17981" y="36958"/>
                </a:lnTo>
                <a:lnTo>
                  <a:pt x="14360" y="39879"/>
                </a:lnTo>
                <a:lnTo>
                  <a:pt x="11100" y="43519"/>
                </a:lnTo>
                <a:lnTo>
                  <a:pt x="8079" y="47639"/>
                </a:lnTo>
                <a:lnTo>
                  <a:pt x="5219" y="52079"/>
                </a:lnTo>
                <a:lnTo>
                  <a:pt x="3312" y="55886"/>
                </a:lnTo>
                <a:lnTo>
                  <a:pt x="2041" y="59271"/>
                </a:lnTo>
                <a:lnTo>
                  <a:pt x="1193" y="62374"/>
                </a:lnTo>
                <a:lnTo>
                  <a:pt x="629" y="66136"/>
                </a:lnTo>
                <a:lnTo>
                  <a:pt x="252" y="70337"/>
                </a:lnTo>
                <a:lnTo>
                  <a:pt x="0" y="74832"/>
                </a:lnTo>
                <a:lnTo>
                  <a:pt x="679" y="78675"/>
                </a:lnTo>
                <a:lnTo>
                  <a:pt x="1979" y="82083"/>
                </a:lnTo>
                <a:lnTo>
                  <a:pt x="3692" y="85202"/>
                </a:lnTo>
                <a:lnTo>
                  <a:pt x="5681" y="88128"/>
                </a:lnTo>
                <a:lnTo>
                  <a:pt x="7853" y="90925"/>
                </a:lnTo>
                <a:lnTo>
                  <a:pt x="10148" y="93637"/>
                </a:lnTo>
                <a:lnTo>
                  <a:pt x="13372" y="96291"/>
                </a:lnTo>
                <a:lnTo>
                  <a:pt x="17214" y="98907"/>
                </a:lnTo>
                <a:lnTo>
                  <a:pt x="21469" y="101498"/>
                </a:lnTo>
                <a:lnTo>
                  <a:pt x="25998" y="102379"/>
                </a:lnTo>
                <a:lnTo>
                  <a:pt x="30712" y="102119"/>
                </a:lnTo>
                <a:lnTo>
                  <a:pt x="35547" y="101099"/>
                </a:lnTo>
                <a:lnTo>
                  <a:pt x="40464" y="100420"/>
                </a:lnTo>
                <a:lnTo>
                  <a:pt x="45436" y="99966"/>
                </a:lnTo>
                <a:lnTo>
                  <a:pt x="50443" y="99664"/>
                </a:lnTo>
                <a:lnTo>
                  <a:pt x="56322" y="98616"/>
                </a:lnTo>
                <a:lnTo>
                  <a:pt x="62781" y="97071"/>
                </a:lnTo>
                <a:lnTo>
                  <a:pt x="69627" y="95194"/>
                </a:lnTo>
                <a:lnTo>
                  <a:pt x="75884" y="92249"/>
                </a:lnTo>
                <a:lnTo>
                  <a:pt x="81749" y="88593"/>
                </a:lnTo>
                <a:lnTo>
                  <a:pt x="87352" y="84462"/>
                </a:lnTo>
                <a:lnTo>
                  <a:pt x="92781" y="80861"/>
                </a:lnTo>
                <a:lnTo>
                  <a:pt x="98093" y="77614"/>
                </a:lnTo>
                <a:lnTo>
                  <a:pt x="103329" y="74603"/>
                </a:lnTo>
                <a:lnTo>
                  <a:pt x="108512" y="70902"/>
                </a:lnTo>
                <a:lnTo>
                  <a:pt x="113660" y="66741"/>
                </a:lnTo>
                <a:lnTo>
                  <a:pt x="118786" y="62274"/>
                </a:lnTo>
                <a:lnTo>
                  <a:pt x="123897" y="57603"/>
                </a:lnTo>
                <a:lnTo>
                  <a:pt x="138333" y="43784"/>
                </a:lnTo>
                <a:lnTo>
                  <a:pt x="145305" y="36958"/>
                </a:lnTo>
                <a:lnTo>
                  <a:pt x="147503" y="33952"/>
                </a:lnTo>
                <a:lnTo>
                  <a:pt x="148968" y="31101"/>
                </a:lnTo>
                <a:lnTo>
                  <a:pt x="149945" y="28354"/>
                </a:lnTo>
                <a:lnTo>
                  <a:pt x="150596" y="25676"/>
                </a:lnTo>
                <a:lnTo>
                  <a:pt x="151030" y="23044"/>
                </a:lnTo>
                <a:lnTo>
                  <a:pt x="151320" y="20443"/>
                </a:lnTo>
                <a:lnTo>
                  <a:pt x="151512" y="17862"/>
                </a:lnTo>
                <a:lnTo>
                  <a:pt x="151641" y="15295"/>
                </a:lnTo>
                <a:lnTo>
                  <a:pt x="151727" y="12737"/>
                </a:lnTo>
                <a:lnTo>
                  <a:pt x="150938" y="10184"/>
                </a:lnTo>
                <a:lnTo>
                  <a:pt x="149564" y="7636"/>
                </a:lnTo>
                <a:lnTo>
                  <a:pt x="147803" y="5091"/>
                </a:lnTo>
                <a:lnTo>
                  <a:pt x="144934" y="3394"/>
                </a:lnTo>
                <a:lnTo>
                  <a:pt x="141329" y="2263"/>
                </a:lnTo>
                <a:lnTo>
                  <a:pt x="137232" y="1509"/>
                </a:lnTo>
                <a:lnTo>
                  <a:pt x="132807" y="1852"/>
                </a:lnTo>
                <a:lnTo>
                  <a:pt x="128164" y="2928"/>
                </a:lnTo>
                <a:lnTo>
                  <a:pt x="123375" y="4492"/>
                </a:lnTo>
                <a:lnTo>
                  <a:pt x="118490" y="5535"/>
                </a:lnTo>
                <a:lnTo>
                  <a:pt x="113540" y="6230"/>
                </a:lnTo>
                <a:lnTo>
                  <a:pt x="98558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6" name="SMARTInkAnnotation422"/>
          <p:cNvSpPr/>
          <p:nvPr/>
        </p:nvSpPr>
        <p:spPr>
          <a:xfrm>
            <a:off x="5372234" y="2781394"/>
            <a:ext cx="2483591" cy="327567"/>
          </a:xfrm>
          <a:custGeom>
            <a:avLst/>
            <a:gdLst/>
            <a:ahLst/>
            <a:cxnLst/>
            <a:rect l="0" t="0" r="0" b="0"/>
            <a:pathLst>
              <a:path w="2483591" h="327567">
                <a:moveTo>
                  <a:pt x="53206" y="327566"/>
                </a:moveTo>
                <a:lnTo>
                  <a:pt x="41070" y="319476"/>
                </a:lnTo>
                <a:lnTo>
                  <a:pt x="32855" y="315504"/>
                </a:lnTo>
                <a:lnTo>
                  <a:pt x="23470" y="313268"/>
                </a:lnTo>
                <a:lnTo>
                  <a:pt x="20681" y="312954"/>
                </a:lnTo>
                <a:lnTo>
                  <a:pt x="17977" y="311898"/>
                </a:lnTo>
                <a:lnTo>
                  <a:pt x="10124" y="307213"/>
                </a:lnTo>
                <a:lnTo>
                  <a:pt x="0" y="304735"/>
                </a:lnTo>
                <a:lnTo>
                  <a:pt x="61079" y="303860"/>
                </a:lnTo>
                <a:lnTo>
                  <a:pt x="85493" y="298675"/>
                </a:lnTo>
                <a:lnTo>
                  <a:pt x="160602" y="294869"/>
                </a:lnTo>
                <a:lnTo>
                  <a:pt x="206391" y="290178"/>
                </a:lnTo>
                <a:lnTo>
                  <a:pt x="283739" y="289508"/>
                </a:lnTo>
                <a:lnTo>
                  <a:pt x="354402" y="287212"/>
                </a:lnTo>
                <a:lnTo>
                  <a:pt x="427116" y="281706"/>
                </a:lnTo>
                <a:lnTo>
                  <a:pt x="487650" y="273697"/>
                </a:lnTo>
                <a:lnTo>
                  <a:pt x="604838" y="256415"/>
                </a:lnTo>
                <a:lnTo>
                  <a:pt x="637889" y="249094"/>
                </a:lnTo>
                <a:lnTo>
                  <a:pt x="671205" y="241043"/>
                </a:lnTo>
                <a:lnTo>
                  <a:pt x="727195" y="230904"/>
                </a:lnTo>
                <a:lnTo>
                  <a:pt x="763672" y="222234"/>
                </a:lnTo>
                <a:lnTo>
                  <a:pt x="797382" y="212736"/>
                </a:lnTo>
                <a:lnTo>
                  <a:pt x="830144" y="203717"/>
                </a:lnTo>
                <a:lnTo>
                  <a:pt x="881063" y="193880"/>
                </a:lnTo>
                <a:lnTo>
                  <a:pt x="1005600" y="172663"/>
                </a:lnTo>
                <a:lnTo>
                  <a:pt x="1079634" y="168220"/>
                </a:lnTo>
                <a:lnTo>
                  <a:pt x="1150344" y="166788"/>
                </a:lnTo>
                <a:lnTo>
                  <a:pt x="1220219" y="160997"/>
                </a:lnTo>
                <a:lnTo>
                  <a:pt x="1293160" y="160067"/>
                </a:lnTo>
                <a:lnTo>
                  <a:pt x="1364573" y="154708"/>
                </a:lnTo>
                <a:lnTo>
                  <a:pt x="1440142" y="148577"/>
                </a:lnTo>
                <a:lnTo>
                  <a:pt x="1501025" y="139371"/>
                </a:lnTo>
                <a:lnTo>
                  <a:pt x="1591601" y="124345"/>
                </a:lnTo>
                <a:lnTo>
                  <a:pt x="1691977" y="106585"/>
                </a:lnTo>
                <a:lnTo>
                  <a:pt x="1748514" y="96426"/>
                </a:lnTo>
                <a:lnTo>
                  <a:pt x="1826002" y="91792"/>
                </a:lnTo>
                <a:lnTo>
                  <a:pt x="1902315" y="84824"/>
                </a:lnTo>
                <a:lnTo>
                  <a:pt x="1985086" y="90383"/>
                </a:lnTo>
                <a:lnTo>
                  <a:pt x="2081898" y="84376"/>
                </a:lnTo>
                <a:lnTo>
                  <a:pt x="2150110" y="83812"/>
                </a:lnTo>
                <a:lnTo>
                  <a:pt x="2222833" y="81480"/>
                </a:lnTo>
                <a:lnTo>
                  <a:pt x="2288133" y="76814"/>
                </a:lnTo>
                <a:lnTo>
                  <a:pt x="2336895" y="73988"/>
                </a:lnTo>
                <a:lnTo>
                  <a:pt x="2406145" y="68808"/>
                </a:lnTo>
                <a:lnTo>
                  <a:pt x="2483590" y="68486"/>
                </a:lnTo>
                <a:lnTo>
                  <a:pt x="2304028" y="68486"/>
                </a:lnTo>
                <a:lnTo>
                  <a:pt x="2200424" y="74517"/>
                </a:lnTo>
                <a:lnTo>
                  <a:pt x="2130727" y="77893"/>
                </a:lnTo>
                <a:lnTo>
                  <a:pt x="2027280" y="86619"/>
                </a:lnTo>
                <a:lnTo>
                  <a:pt x="1972536" y="89245"/>
                </a:lnTo>
                <a:lnTo>
                  <a:pt x="1916316" y="91259"/>
                </a:lnTo>
                <a:lnTo>
                  <a:pt x="1857460" y="94976"/>
                </a:lnTo>
                <a:lnTo>
                  <a:pt x="1420885" y="131988"/>
                </a:lnTo>
                <a:lnTo>
                  <a:pt x="1336250" y="139607"/>
                </a:lnTo>
                <a:lnTo>
                  <a:pt x="1280179" y="142429"/>
                </a:lnTo>
                <a:lnTo>
                  <a:pt x="1224214" y="144529"/>
                </a:lnTo>
                <a:lnTo>
                  <a:pt x="1168296" y="148285"/>
                </a:lnTo>
                <a:lnTo>
                  <a:pt x="1088500" y="155160"/>
                </a:lnTo>
                <a:lnTo>
                  <a:pt x="937235" y="170113"/>
                </a:lnTo>
                <a:lnTo>
                  <a:pt x="887221" y="177436"/>
                </a:lnTo>
                <a:lnTo>
                  <a:pt x="839593" y="185488"/>
                </a:lnTo>
                <a:lnTo>
                  <a:pt x="769939" y="195628"/>
                </a:lnTo>
                <a:lnTo>
                  <a:pt x="723968" y="204298"/>
                </a:lnTo>
                <a:lnTo>
                  <a:pt x="680393" y="213796"/>
                </a:lnTo>
                <a:lnTo>
                  <a:pt x="638450" y="222815"/>
                </a:lnTo>
                <a:lnTo>
                  <a:pt x="597230" y="229645"/>
                </a:lnTo>
                <a:lnTo>
                  <a:pt x="558590" y="237761"/>
                </a:lnTo>
                <a:lnTo>
                  <a:pt x="523355" y="246166"/>
                </a:lnTo>
                <a:lnTo>
                  <a:pt x="493583" y="252724"/>
                </a:lnTo>
                <a:lnTo>
                  <a:pt x="463983" y="260719"/>
                </a:lnTo>
                <a:lnTo>
                  <a:pt x="434740" y="269069"/>
                </a:lnTo>
                <a:lnTo>
                  <a:pt x="385989" y="279072"/>
                </a:lnTo>
                <a:lnTo>
                  <a:pt x="368750" y="281460"/>
                </a:lnTo>
                <a:lnTo>
                  <a:pt x="343885" y="289891"/>
                </a:lnTo>
                <a:lnTo>
                  <a:pt x="330116" y="294954"/>
                </a:lnTo>
                <a:lnTo>
                  <a:pt x="326713" y="295665"/>
                </a:lnTo>
                <a:lnTo>
                  <a:pt x="324443" y="296985"/>
                </a:lnTo>
                <a:lnTo>
                  <a:pt x="322932" y="298712"/>
                </a:lnTo>
                <a:lnTo>
                  <a:pt x="321923" y="300711"/>
                </a:lnTo>
                <a:lnTo>
                  <a:pt x="322098" y="302042"/>
                </a:lnTo>
                <a:lnTo>
                  <a:pt x="323061" y="302930"/>
                </a:lnTo>
                <a:lnTo>
                  <a:pt x="324549" y="303522"/>
                </a:lnTo>
                <a:lnTo>
                  <a:pt x="330690" y="304355"/>
                </a:lnTo>
                <a:lnTo>
                  <a:pt x="373894" y="303839"/>
                </a:lnTo>
                <a:lnTo>
                  <a:pt x="450953" y="296944"/>
                </a:lnTo>
                <a:lnTo>
                  <a:pt x="497306" y="290365"/>
                </a:lnTo>
                <a:lnTo>
                  <a:pt x="533935" y="282528"/>
                </a:lnTo>
                <a:lnTo>
                  <a:pt x="592637" y="272641"/>
                </a:lnTo>
                <a:lnTo>
                  <a:pt x="637264" y="264773"/>
                </a:lnTo>
                <a:lnTo>
                  <a:pt x="686168" y="254784"/>
                </a:lnTo>
                <a:lnTo>
                  <a:pt x="766060" y="235728"/>
                </a:lnTo>
                <a:lnTo>
                  <a:pt x="821021" y="224378"/>
                </a:lnTo>
                <a:lnTo>
                  <a:pt x="938275" y="202448"/>
                </a:lnTo>
                <a:lnTo>
                  <a:pt x="998597" y="188985"/>
                </a:lnTo>
                <a:lnTo>
                  <a:pt x="1029753" y="182685"/>
                </a:lnTo>
                <a:lnTo>
                  <a:pt x="1125343" y="165729"/>
                </a:lnTo>
                <a:lnTo>
                  <a:pt x="1283771" y="139701"/>
                </a:lnTo>
                <a:lnTo>
                  <a:pt x="1346884" y="131746"/>
                </a:lnTo>
                <a:lnTo>
                  <a:pt x="1408801" y="124542"/>
                </a:lnTo>
                <a:lnTo>
                  <a:pt x="1500779" y="111812"/>
                </a:lnTo>
                <a:lnTo>
                  <a:pt x="1561866" y="105240"/>
                </a:lnTo>
                <a:lnTo>
                  <a:pt x="1653376" y="96780"/>
                </a:lnTo>
                <a:lnTo>
                  <a:pt x="1712095" y="93761"/>
                </a:lnTo>
                <a:lnTo>
                  <a:pt x="1768390" y="91573"/>
                </a:lnTo>
                <a:lnTo>
                  <a:pt x="1821632" y="87778"/>
                </a:lnTo>
                <a:lnTo>
                  <a:pt x="1899207" y="80881"/>
                </a:lnTo>
                <a:lnTo>
                  <a:pt x="1975814" y="77521"/>
                </a:lnTo>
                <a:lnTo>
                  <a:pt x="2044046" y="76525"/>
                </a:lnTo>
                <a:lnTo>
                  <a:pt x="2107160" y="72185"/>
                </a:lnTo>
                <a:lnTo>
                  <a:pt x="2182237" y="63980"/>
                </a:lnTo>
                <a:lnTo>
                  <a:pt x="2258358" y="61276"/>
                </a:lnTo>
                <a:lnTo>
                  <a:pt x="2322401" y="53130"/>
                </a:lnTo>
                <a:lnTo>
                  <a:pt x="2352335" y="45968"/>
                </a:lnTo>
                <a:lnTo>
                  <a:pt x="2352192" y="45008"/>
                </a:lnTo>
                <a:lnTo>
                  <a:pt x="2349776" y="41682"/>
                </a:lnTo>
                <a:lnTo>
                  <a:pt x="2347099" y="40457"/>
                </a:lnTo>
                <a:lnTo>
                  <a:pt x="2339610" y="39095"/>
                </a:lnTo>
                <a:lnTo>
                  <a:pt x="2280897" y="38916"/>
                </a:lnTo>
                <a:lnTo>
                  <a:pt x="2188663" y="46619"/>
                </a:lnTo>
                <a:lnTo>
                  <a:pt x="2128277" y="56739"/>
                </a:lnTo>
                <a:lnTo>
                  <a:pt x="2056670" y="66322"/>
                </a:lnTo>
                <a:lnTo>
                  <a:pt x="2003942" y="74862"/>
                </a:lnTo>
                <a:lnTo>
                  <a:pt x="1949465" y="82044"/>
                </a:lnTo>
                <a:lnTo>
                  <a:pt x="1893361" y="88905"/>
                </a:lnTo>
                <a:lnTo>
                  <a:pt x="1804655" y="102288"/>
                </a:lnTo>
                <a:lnTo>
                  <a:pt x="1653254" y="127009"/>
                </a:lnTo>
                <a:lnTo>
                  <a:pt x="1590121" y="134854"/>
                </a:lnTo>
                <a:lnTo>
                  <a:pt x="1526219" y="142010"/>
                </a:lnTo>
                <a:lnTo>
                  <a:pt x="1463952" y="150834"/>
                </a:lnTo>
                <a:lnTo>
                  <a:pt x="1400153" y="158143"/>
                </a:lnTo>
                <a:lnTo>
                  <a:pt x="946810" y="200563"/>
                </a:lnTo>
                <a:lnTo>
                  <a:pt x="880823" y="208185"/>
                </a:lnTo>
                <a:lnTo>
                  <a:pt x="804774" y="213109"/>
                </a:lnTo>
                <a:lnTo>
                  <a:pt x="744472" y="221357"/>
                </a:lnTo>
                <a:lnTo>
                  <a:pt x="690620" y="232801"/>
                </a:lnTo>
                <a:lnTo>
                  <a:pt x="670953" y="235988"/>
                </a:lnTo>
                <a:lnTo>
                  <a:pt x="662758" y="239733"/>
                </a:lnTo>
                <a:lnTo>
                  <a:pt x="661081" y="241918"/>
                </a:lnTo>
                <a:lnTo>
                  <a:pt x="660810" y="244220"/>
                </a:lnTo>
                <a:lnTo>
                  <a:pt x="661475" y="246602"/>
                </a:lnTo>
                <a:lnTo>
                  <a:pt x="662765" y="248190"/>
                </a:lnTo>
                <a:lnTo>
                  <a:pt x="664472" y="249249"/>
                </a:lnTo>
                <a:lnTo>
                  <a:pt x="685431" y="254993"/>
                </a:lnTo>
                <a:lnTo>
                  <a:pt x="759139" y="258635"/>
                </a:lnTo>
                <a:lnTo>
                  <a:pt x="833576" y="258070"/>
                </a:lnTo>
                <a:lnTo>
                  <a:pt x="895814" y="252882"/>
                </a:lnTo>
                <a:lnTo>
                  <a:pt x="1020826" y="241071"/>
                </a:lnTo>
                <a:lnTo>
                  <a:pt x="1075361" y="233808"/>
                </a:lnTo>
                <a:lnTo>
                  <a:pt x="1289611" y="200431"/>
                </a:lnTo>
                <a:lnTo>
                  <a:pt x="1353996" y="188088"/>
                </a:lnTo>
                <a:lnTo>
                  <a:pt x="1387759" y="181241"/>
                </a:lnTo>
                <a:lnTo>
                  <a:pt x="1454626" y="169117"/>
                </a:lnTo>
                <a:lnTo>
                  <a:pt x="1487866" y="163513"/>
                </a:lnTo>
                <a:lnTo>
                  <a:pt x="1556408" y="150513"/>
                </a:lnTo>
                <a:lnTo>
                  <a:pt x="1591280" y="143491"/>
                </a:lnTo>
                <a:lnTo>
                  <a:pt x="1659379" y="131173"/>
                </a:lnTo>
                <a:lnTo>
                  <a:pt x="1692948" y="125517"/>
                </a:lnTo>
                <a:lnTo>
                  <a:pt x="1761855" y="112460"/>
                </a:lnTo>
                <a:lnTo>
                  <a:pt x="1830299" y="99036"/>
                </a:lnTo>
                <a:lnTo>
                  <a:pt x="2069287" y="55888"/>
                </a:lnTo>
                <a:lnTo>
                  <a:pt x="2125545" y="47929"/>
                </a:lnTo>
                <a:lnTo>
                  <a:pt x="2200546" y="38688"/>
                </a:lnTo>
                <a:lnTo>
                  <a:pt x="2278984" y="27981"/>
                </a:lnTo>
                <a:lnTo>
                  <a:pt x="2343773" y="18559"/>
                </a:lnTo>
                <a:lnTo>
                  <a:pt x="2414173" y="8718"/>
                </a:lnTo>
                <a:lnTo>
                  <a:pt x="2425668" y="7762"/>
                </a:lnTo>
                <a:lnTo>
                  <a:pt x="2425634" y="7683"/>
                </a:lnTo>
                <a:lnTo>
                  <a:pt x="2424764" y="7631"/>
                </a:lnTo>
                <a:lnTo>
                  <a:pt x="2410356" y="2310"/>
                </a:lnTo>
                <a:lnTo>
                  <a:pt x="2346158" y="0"/>
                </a:lnTo>
                <a:lnTo>
                  <a:pt x="2272885" y="6475"/>
                </a:lnTo>
                <a:lnTo>
                  <a:pt x="2203597" y="15677"/>
                </a:lnTo>
                <a:lnTo>
                  <a:pt x="2106676" y="32957"/>
                </a:lnTo>
                <a:lnTo>
                  <a:pt x="2056498" y="39599"/>
                </a:lnTo>
                <a:lnTo>
                  <a:pt x="2026786" y="456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7" name="SMARTInkAnnotation423"/>
          <p:cNvSpPr/>
          <p:nvPr/>
        </p:nvSpPr>
        <p:spPr>
          <a:xfrm>
            <a:off x="7917180" y="3116942"/>
            <a:ext cx="91403" cy="152039"/>
          </a:xfrm>
          <a:custGeom>
            <a:avLst/>
            <a:gdLst/>
            <a:ahLst/>
            <a:cxnLst/>
            <a:rect l="0" t="0" r="0" b="0"/>
            <a:pathLst>
              <a:path w="91403" h="152039">
                <a:moveTo>
                  <a:pt x="0" y="152038"/>
                </a:moveTo>
                <a:lnTo>
                  <a:pt x="17913" y="152038"/>
                </a:lnTo>
                <a:lnTo>
                  <a:pt x="20408" y="151191"/>
                </a:lnTo>
                <a:lnTo>
                  <a:pt x="22919" y="149780"/>
                </a:lnTo>
                <a:lnTo>
                  <a:pt x="25440" y="147992"/>
                </a:lnTo>
                <a:lnTo>
                  <a:pt x="27966" y="146801"/>
                </a:lnTo>
                <a:lnTo>
                  <a:pt x="30498" y="146007"/>
                </a:lnTo>
                <a:lnTo>
                  <a:pt x="33032" y="145477"/>
                </a:lnTo>
                <a:lnTo>
                  <a:pt x="36415" y="143431"/>
                </a:lnTo>
                <a:lnTo>
                  <a:pt x="40364" y="140373"/>
                </a:lnTo>
                <a:lnTo>
                  <a:pt x="44689" y="136642"/>
                </a:lnTo>
                <a:lnTo>
                  <a:pt x="48420" y="133307"/>
                </a:lnTo>
                <a:lnTo>
                  <a:pt x="54822" y="127344"/>
                </a:lnTo>
                <a:lnTo>
                  <a:pt x="57715" y="123722"/>
                </a:lnTo>
                <a:lnTo>
                  <a:pt x="60490" y="119614"/>
                </a:lnTo>
                <a:lnTo>
                  <a:pt x="63186" y="115182"/>
                </a:lnTo>
                <a:lnTo>
                  <a:pt x="65832" y="110534"/>
                </a:lnTo>
                <a:lnTo>
                  <a:pt x="71028" y="100854"/>
                </a:lnTo>
                <a:lnTo>
                  <a:pt x="86352" y="70724"/>
                </a:lnTo>
                <a:lnTo>
                  <a:pt x="88048" y="66502"/>
                </a:lnTo>
                <a:lnTo>
                  <a:pt x="89179" y="62841"/>
                </a:lnTo>
                <a:lnTo>
                  <a:pt x="89933" y="59553"/>
                </a:lnTo>
                <a:lnTo>
                  <a:pt x="90436" y="55668"/>
                </a:lnTo>
                <a:lnTo>
                  <a:pt x="90771" y="51385"/>
                </a:lnTo>
                <a:lnTo>
                  <a:pt x="91143" y="42956"/>
                </a:lnTo>
                <a:lnTo>
                  <a:pt x="91309" y="36389"/>
                </a:lnTo>
                <a:lnTo>
                  <a:pt x="91402" y="23886"/>
                </a:lnTo>
                <a:lnTo>
                  <a:pt x="90568" y="20036"/>
                </a:lnTo>
                <a:lnTo>
                  <a:pt x="89165" y="16624"/>
                </a:lnTo>
                <a:lnTo>
                  <a:pt x="84876" y="9108"/>
                </a:lnTo>
                <a:lnTo>
                  <a:pt x="82032" y="5823"/>
                </a:lnTo>
                <a:lnTo>
                  <a:pt x="80088" y="3761"/>
                </a:lnTo>
                <a:lnTo>
                  <a:pt x="77945" y="2387"/>
                </a:lnTo>
                <a:lnTo>
                  <a:pt x="75671" y="1470"/>
                </a:lnTo>
                <a:lnTo>
                  <a:pt x="73307" y="860"/>
                </a:lnTo>
                <a:lnTo>
                  <a:pt x="70884" y="453"/>
                </a:lnTo>
                <a:lnTo>
                  <a:pt x="68423" y="181"/>
                </a:lnTo>
                <a:lnTo>
                  <a:pt x="65936" y="0"/>
                </a:lnTo>
                <a:lnTo>
                  <a:pt x="63431" y="726"/>
                </a:lnTo>
                <a:lnTo>
                  <a:pt x="60914" y="2057"/>
                </a:lnTo>
                <a:lnTo>
                  <a:pt x="54836" y="6231"/>
                </a:lnTo>
                <a:lnTo>
                  <a:pt x="52645" y="7420"/>
                </a:lnTo>
                <a:lnTo>
                  <a:pt x="45694" y="10999"/>
                </a:lnTo>
                <a:lnTo>
                  <a:pt x="43162" y="13139"/>
                </a:lnTo>
                <a:lnTo>
                  <a:pt x="41475" y="15412"/>
                </a:lnTo>
                <a:lnTo>
                  <a:pt x="40350" y="17774"/>
                </a:lnTo>
                <a:lnTo>
                  <a:pt x="37907" y="20195"/>
                </a:lnTo>
                <a:lnTo>
                  <a:pt x="34584" y="22656"/>
                </a:lnTo>
                <a:lnTo>
                  <a:pt x="22861" y="30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8" name="SMARTInkAnnotation424"/>
          <p:cNvSpPr/>
          <p:nvPr/>
        </p:nvSpPr>
        <p:spPr>
          <a:xfrm>
            <a:off x="7621067" y="3124200"/>
            <a:ext cx="196567" cy="174711"/>
          </a:xfrm>
          <a:custGeom>
            <a:avLst/>
            <a:gdLst/>
            <a:ahLst/>
            <a:cxnLst/>
            <a:rect l="0" t="0" r="0" b="0"/>
            <a:pathLst>
              <a:path w="196567" h="174711">
                <a:moveTo>
                  <a:pt x="29413" y="76200"/>
                </a:moveTo>
                <a:lnTo>
                  <a:pt x="15260" y="76200"/>
                </a:lnTo>
                <a:lnTo>
                  <a:pt x="14897" y="75354"/>
                </a:lnTo>
                <a:lnTo>
                  <a:pt x="14316" y="70169"/>
                </a:lnTo>
                <a:lnTo>
                  <a:pt x="14174" y="68588"/>
                </a:lnTo>
                <a:lnTo>
                  <a:pt x="14173" y="68586"/>
                </a:lnTo>
                <a:lnTo>
                  <a:pt x="14173" y="68581"/>
                </a:lnTo>
                <a:lnTo>
                  <a:pt x="14173" y="72626"/>
                </a:lnTo>
                <a:lnTo>
                  <a:pt x="13326" y="74664"/>
                </a:lnTo>
                <a:lnTo>
                  <a:pt x="10128" y="79186"/>
                </a:lnTo>
                <a:lnTo>
                  <a:pt x="8935" y="81577"/>
                </a:lnTo>
                <a:lnTo>
                  <a:pt x="7612" y="86492"/>
                </a:lnTo>
                <a:lnTo>
                  <a:pt x="7023" y="91499"/>
                </a:lnTo>
                <a:lnTo>
                  <a:pt x="6867" y="94019"/>
                </a:lnTo>
                <a:lnTo>
                  <a:pt x="6692" y="101335"/>
                </a:lnTo>
                <a:lnTo>
                  <a:pt x="6646" y="105657"/>
                </a:lnTo>
                <a:lnTo>
                  <a:pt x="5769" y="110231"/>
                </a:lnTo>
                <a:lnTo>
                  <a:pt x="4336" y="114974"/>
                </a:lnTo>
                <a:lnTo>
                  <a:pt x="2535" y="119830"/>
                </a:lnTo>
                <a:lnTo>
                  <a:pt x="1334" y="124760"/>
                </a:lnTo>
                <a:lnTo>
                  <a:pt x="534" y="129740"/>
                </a:lnTo>
                <a:lnTo>
                  <a:pt x="0" y="134753"/>
                </a:lnTo>
                <a:lnTo>
                  <a:pt x="491" y="138942"/>
                </a:lnTo>
                <a:lnTo>
                  <a:pt x="1665" y="142582"/>
                </a:lnTo>
                <a:lnTo>
                  <a:pt x="3295" y="145855"/>
                </a:lnTo>
                <a:lnTo>
                  <a:pt x="4380" y="149730"/>
                </a:lnTo>
                <a:lnTo>
                  <a:pt x="5105" y="154006"/>
                </a:lnTo>
                <a:lnTo>
                  <a:pt x="5587" y="158551"/>
                </a:lnTo>
                <a:lnTo>
                  <a:pt x="6755" y="162427"/>
                </a:lnTo>
                <a:lnTo>
                  <a:pt x="8381" y="165858"/>
                </a:lnTo>
                <a:lnTo>
                  <a:pt x="10311" y="168992"/>
                </a:lnTo>
                <a:lnTo>
                  <a:pt x="12445" y="171081"/>
                </a:lnTo>
                <a:lnTo>
                  <a:pt x="14714" y="172474"/>
                </a:lnTo>
                <a:lnTo>
                  <a:pt x="17074" y="173403"/>
                </a:lnTo>
                <a:lnTo>
                  <a:pt x="20340" y="174022"/>
                </a:lnTo>
                <a:lnTo>
                  <a:pt x="24211" y="174435"/>
                </a:lnTo>
                <a:lnTo>
                  <a:pt x="28485" y="174710"/>
                </a:lnTo>
                <a:lnTo>
                  <a:pt x="33027" y="174047"/>
                </a:lnTo>
                <a:lnTo>
                  <a:pt x="37750" y="172758"/>
                </a:lnTo>
                <a:lnTo>
                  <a:pt x="61541" y="164606"/>
                </a:lnTo>
                <a:lnTo>
                  <a:pt x="67764" y="161384"/>
                </a:lnTo>
                <a:lnTo>
                  <a:pt x="73608" y="157543"/>
                </a:lnTo>
                <a:lnTo>
                  <a:pt x="79196" y="153288"/>
                </a:lnTo>
                <a:lnTo>
                  <a:pt x="92178" y="144046"/>
                </a:lnTo>
                <a:lnTo>
                  <a:pt x="99197" y="139211"/>
                </a:lnTo>
                <a:lnTo>
                  <a:pt x="105569" y="135141"/>
                </a:lnTo>
                <a:lnTo>
                  <a:pt x="111511" y="131580"/>
                </a:lnTo>
                <a:lnTo>
                  <a:pt x="117164" y="128360"/>
                </a:lnTo>
                <a:lnTo>
                  <a:pt x="123474" y="124520"/>
                </a:lnTo>
                <a:lnTo>
                  <a:pt x="137257" y="115738"/>
                </a:lnTo>
                <a:lnTo>
                  <a:pt x="143643" y="111026"/>
                </a:lnTo>
                <a:lnTo>
                  <a:pt x="149593" y="106190"/>
                </a:lnTo>
                <a:lnTo>
                  <a:pt x="155253" y="101274"/>
                </a:lnTo>
                <a:lnTo>
                  <a:pt x="160720" y="96302"/>
                </a:lnTo>
                <a:lnTo>
                  <a:pt x="171309" y="86264"/>
                </a:lnTo>
                <a:lnTo>
                  <a:pt x="191497" y="66478"/>
                </a:lnTo>
                <a:lnTo>
                  <a:pt x="193350" y="63792"/>
                </a:lnTo>
                <a:lnTo>
                  <a:pt x="195406" y="58550"/>
                </a:lnTo>
                <a:lnTo>
                  <a:pt x="196321" y="53398"/>
                </a:lnTo>
                <a:lnTo>
                  <a:pt x="196566" y="50839"/>
                </a:lnTo>
                <a:lnTo>
                  <a:pt x="195881" y="49133"/>
                </a:lnTo>
                <a:lnTo>
                  <a:pt x="194578" y="47995"/>
                </a:lnTo>
                <a:lnTo>
                  <a:pt x="192863" y="47237"/>
                </a:lnTo>
                <a:lnTo>
                  <a:pt x="188700" y="44136"/>
                </a:lnTo>
                <a:lnTo>
                  <a:pt x="186405" y="42125"/>
                </a:lnTo>
                <a:lnTo>
                  <a:pt x="184027" y="40783"/>
                </a:lnTo>
                <a:lnTo>
                  <a:pt x="175790" y="38048"/>
                </a:lnTo>
                <a:lnTo>
                  <a:pt x="171871" y="36372"/>
                </a:lnTo>
                <a:lnTo>
                  <a:pt x="163001" y="32252"/>
                </a:lnTo>
                <a:lnTo>
                  <a:pt x="153415" y="27599"/>
                </a:lnTo>
                <a:lnTo>
                  <a:pt x="149335" y="26019"/>
                </a:lnTo>
                <a:lnTo>
                  <a:pt x="145767" y="24966"/>
                </a:lnTo>
                <a:lnTo>
                  <a:pt x="142542" y="24264"/>
                </a:lnTo>
                <a:lnTo>
                  <a:pt x="138699" y="22949"/>
                </a:lnTo>
                <a:lnTo>
                  <a:pt x="134444" y="21226"/>
                </a:lnTo>
                <a:lnTo>
                  <a:pt x="129913" y="19231"/>
                </a:lnTo>
                <a:lnTo>
                  <a:pt x="125200" y="17901"/>
                </a:lnTo>
                <a:lnTo>
                  <a:pt x="120365" y="17014"/>
                </a:lnTo>
                <a:lnTo>
                  <a:pt x="115447" y="16423"/>
                </a:lnTo>
                <a:lnTo>
                  <a:pt x="111322" y="15182"/>
                </a:lnTo>
                <a:lnTo>
                  <a:pt x="107726" y="13508"/>
                </a:lnTo>
                <a:lnTo>
                  <a:pt x="104482" y="11545"/>
                </a:lnTo>
                <a:lnTo>
                  <a:pt x="98619" y="9365"/>
                </a:lnTo>
                <a:lnTo>
                  <a:pt x="95870" y="8783"/>
                </a:lnTo>
                <a:lnTo>
                  <a:pt x="92344" y="7549"/>
                </a:lnTo>
                <a:lnTo>
                  <a:pt x="88300" y="5879"/>
                </a:lnTo>
                <a:lnTo>
                  <a:pt x="75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899" name="SMARTInkAnnotation425"/>
          <p:cNvSpPr/>
          <p:nvPr/>
        </p:nvSpPr>
        <p:spPr>
          <a:xfrm>
            <a:off x="7452361" y="3078480"/>
            <a:ext cx="7620" cy="15241"/>
          </a:xfrm>
          <a:custGeom>
            <a:avLst/>
            <a:gdLst/>
            <a:ahLst/>
            <a:cxnLst/>
            <a:rect l="0" t="0" r="0" b="0"/>
            <a:pathLst>
              <a:path w="7620" h="15241">
                <a:moveTo>
                  <a:pt x="0" y="0"/>
                </a:moveTo>
                <a:lnTo>
                  <a:pt x="0" y="6561"/>
                </a:lnTo>
                <a:lnTo>
                  <a:pt x="0" y="0"/>
                </a:lnTo>
                <a:lnTo>
                  <a:pt x="7591" y="0"/>
                </a:lnTo>
                <a:lnTo>
                  <a:pt x="7619" y="11352"/>
                </a:lnTo>
                <a:lnTo>
                  <a:pt x="6772" y="12648"/>
                </a:lnTo>
                <a:lnTo>
                  <a:pt x="5361" y="13512"/>
                </a:lnTo>
                <a:lnTo>
                  <a:pt x="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0" name="SMARTInkAnnotation426"/>
          <p:cNvSpPr/>
          <p:nvPr/>
        </p:nvSpPr>
        <p:spPr>
          <a:xfrm>
            <a:off x="7383790" y="3147060"/>
            <a:ext cx="212960" cy="159638"/>
          </a:xfrm>
          <a:custGeom>
            <a:avLst/>
            <a:gdLst/>
            <a:ahLst/>
            <a:cxnLst/>
            <a:rect l="0" t="0" r="0" b="0"/>
            <a:pathLst>
              <a:path w="212960" h="159638">
                <a:moveTo>
                  <a:pt x="68570" y="45720"/>
                </a:moveTo>
                <a:lnTo>
                  <a:pt x="64525" y="41675"/>
                </a:lnTo>
                <a:lnTo>
                  <a:pt x="62486" y="40483"/>
                </a:lnTo>
                <a:lnTo>
                  <a:pt x="56419" y="38806"/>
                </a:lnTo>
                <a:lnTo>
                  <a:pt x="53737" y="38193"/>
                </a:lnTo>
                <a:lnTo>
                  <a:pt x="47327" y="38118"/>
                </a:lnTo>
                <a:lnTo>
                  <a:pt x="26860" y="38100"/>
                </a:lnTo>
                <a:lnTo>
                  <a:pt x="24676" y="38947"/>
                </a:lnTo>
                <a:lnTo>
                  <a:pt x="19993" y="42146"/>
                </a:lnTo>
                <a:lnTo>
                  <a:pt x="18405" y="44184"/>
                </a:lnTo>
                <a:lnTo>
                  <a:pt x="17347" y="46389"/>
                </a:lnTo>
                <a:lnTo>
                  <a:pt x="15648" y="51967"/>
                </a:lnTo>
                <a:lnTo>
                  <a:pt x="14662" y="54118"/>
                </a:lnTo>
                <a:lnTo>
                  <a:pt x="11308" y="61024"/>
                </a:lnTo>
                <a:lnTo>
                  <a:pt x="9229" y="64389"/>
                </a:lnTo>
                <a:lnTo>
                  <a:pt x="6996" y="67480"/>
                </a:lnTo>
                <a:lnTo>
                  <a:pt x="4661" y="70386"/>
                </a:lnTo>
                <a:lnTo>
                  <a:pt x="3103" y="74018"/>
                </a:lnTo>
                <a:lnTo>
                  <a:pt x="2065" y="78132"/>
                </a:lnTo>
                <a:lnTo>
                  <a:pt x="1374" y="82568"/>
                </a:lnTo>
                <a:lnTo>
                  <a:pt x="913" y="86372"/>
                </a:lnTo>
                <a:lnTo>
                  <a:pt x="605" y="89754"/>
                </a:lnTo>
                <a:lnTo>
                  <a:pt x="400" y="92857"/>
                </a:lnTo>
                <a:lnTo>
                  <a:pt x="263" y="96618"/>
                </a:lnTo>
                <a:lnTo>
                  <a:pt x="71" y="110001"/>
                </a:lnTo>
                <a:lnTo>
                  <a:pt x="0" y="130678"/>
                </a:lnTo>
                <a:lnTo>
                  <a:pt x="844" y="134532"/>
                </a:lnTo>
                <a:lnTo>
                  <a:pt x="2252" y="138795"/>
                </a:lnTo>
                <a:lnTo>
                  <a:pt x="4038" y="143330"/>
                </a:lnTo>
                <a:lnTo>
                  <a:pt x="6075" y="146353"/>
                </a:lnTo>
                <a:lnTo>
                  <a:pt x="8281" y="148369"/>
                </a:lnTo>
                <a:lnTo>
                  <a:pt x="13834" y="151455"/>
                </a:lnTo>
                <a:lnTo>
                  <a:pt x="21948" y="155649"/>
                </a:lnTo>
                <a:lnTo>
                  <a:pt x="26482" y="157106"/>
                </a:lnTo>
                <a:lnTo>
                  <a:pt x="31198" y="158077"/>
                </a:lnTo>
                <a:lnTo>
                  <a:pt x="36035" y="158725"/>
                </a:lnTo>
                <a:lnTo>
                  <a:pt x="40953" y="159157"/>
                </a:lnTo>
                <a:lnTo>
                  <a:pt x="45925" y="159444"/>
                </a:lnTo>
                <a:lnTo>
                  <a:pt x="50934" y="159637"/>
                </a:lnTo>
                <a:lnTo>
                  <a:pt x="56812" y="158918"/>
                </a:lnTo>
                <a:lnTo>
                  <a:pt x="63272" y="157591"/>
                </a:lnTo>
                <a:lnTo>
                  <a:pt x="70118" y="155861"/>
                </a:lnTo>
                <a:lnTo>
                  <a:pt x="77222" y="153861"/>
                </a:lnTo>
                <a:lnTo>
                  <a:pt x="91889" y="149381"/>
                </a:lnTo>
                <a:lnTo>
                  <a:pt x="98509" y="147000"/>
                </a:lnTo>
                <a:lnTo>
                  <a:pt x="104616" y="144567"/>
                </a:lnTo>
                <a:lnTo>
                  <a:pt x="110380" y="142098"/>
                </a:lnTo>
                <a:lnTo>
                  <a:pt x="116764" y="138759"/>
                </a:lnTo>
                <a:lnTo>
                  <a:pt x="123560" y="134839"/>
                </a:lnTo>
                <a:lnTo>
                  <a:pt x="130629" y="130533"/>
                </a:lnTo>
                <a:lnTo>
                  <a:pt x="137883" y="126815"/>
                </a:lnTo>
                <a:lnTo>
                  <a:pt x="145259" y="123490"/>
                </a:lnTo>
                <a:lnTo>
                  <a:pt x="152716" y="120427"/>
                </a:lnTo>
                <a:lnTo>
                  <a:pt x="158534" y="116692"/>
                </a:lnTo>
                <a:lnTo>
                  <a:pt x="163259" y="112508"/>
                </a:lnTo>
                <a:lnTo>
                  <a:pt x="167256" y="108025"/>
                </a:lnTo>
                <a:lnTo>
                  <a:pt x="176213" y="98529"/>
                </a:lnTo>
                <a:lnTo>
                  <a:pt x="180972" y="93626"/>
                </a:lnTo>
                <a:lnTo>
                  <a:pt x="185838" y="89511"/>
                </a:lnTo>
                <a:lnTo>
                  <a:pt x="190776" y="85920"/>
                </a:lnTo>
                <a:lnTo>
                  <a:pt x="195761" y="82680"/>
                </a:lnTo>
                <a:lnTo>
                  <a:pt x="199084" y="79673"/>
                </a:lnTo>
                <a:lnTo>
                  <a:pt x="201299" y="76822"/>
                </a:lnTo>
                <a:lnTo>
                  <a:pt x="202776" y="74075"/>
                </a:lnTo>
                <a:lnTo>
                  <a:pt x="208900" y="62118"/>
                </a:lnTo>
                <a:lnTo>
                  <a:pt x="210384" y="58345"/>
                </a:lnTo>
                <a:lnTo>
                  <a:pt x="211373" y="54984"/>
                </a:lnTo>
                <a:lnTo>
                  <a:pt x="212032" y="51896"/>
                </a:lnTo>
                <a:lnTo>
                  <a:pt x="212471" y="48991"/>
                </a:lnTo>
                <a:lnTo>
                  <a:pt x="212764" y="46207"/>
                </a:lnTo>
                <a:lnTo>
                  <a:pt x="212959" y="43505"/>
                </a:lnTo>
                <a:lnTo>
                  <a:pt x="212243" y="40856"/>
                </a:lnTo>
                <a:lnTo>
                  <a:pt x="210919" y="38244"/>
                </a:lnTo>
                <a:lnTo>
                  <a:pt x="209190" y="35656"/>
                </a:lnTo>
                <a:lnTo>
                  <a:pt x="207189" y="33931"/>
                </a:lnTo>
                <a:lnTo>
                  <a:pt x="205010" y="32780"/>
                </a:lnTo>
                <a:lnTo>
                  <a:pt x="199483" y="30656"/>
                </a:lnTo>
                <a:lnTo>
                  <a:pt x="195639" y="28904"/>
                </a:lnTo>
                <a:lnTo>
                  <a:pt x="191383" y="26889"/>
                </a:lnTo>
                <a:lnTo>
                  <a:pt x="187699" y="24700"/>
                </a:lnTo>
                <a:lnTo>
                  <a:pt x="181347" y="20009"/>
                </a:lnTo>
                <a:lnTo>
                  <a:pt x="177621" y="18419"/>
                </a:lnTo>
                <a:lnTo>
                  <a:pt x="173444" y="17359"/>
                </a:lnTo>
                <a:lnTo>
                  <a:pt x="168966" y="16653"/>
                </a:lnTo>
                <a:lnTo>
                  <a:pt x="164288" y="16182"/>
                </a:lnTo>
                <a:lnTo>
                  <a:pt x="159475" y="15868"/>
                </a:lnTo>
                <a:lnTo>
                  <a:pt x="154573" y="15659"/>
                </a:lnTo>
                <a:lnTo>
                  <a:pt x="150459" y="14672"/>
                </a:lnTo>
                <a:lnTo>
                  <a:pt x="146870" y="13168"/>
                </a:lnTo>
                <a:lnTo>
                  <a:pt x="143630" y="11319"/>
                </a:lnTo>
                <a:lnTo>
                  <a:pt x="139777" y="10086"/>
                </a:lnTo>
                <a:lnTo>
                  <a:pt x="135515" y="9264"/>
                </a:lnTo>
                <a:lnTo>
                  <a:pt x="130980" y="8716"/>
                </a:lnTo>
                <a:lnTo>
                  <a:pt x="126263" y="8351"/>
                </a:lnTo>
                <a:lnTo>
                  <a:pt x="121426" y="8107"/>
                </a:lnTo>
                <a:lnTo>
                  <a:pt x="108784" y="7764"/>
                </a:lnTo>
                <a:lnTo>
                  <a:pt x="105540" y="7716"/>
                </a:lnTo>
                <a:lnTo>
                  <a:pt x="102530" y="6838"/>
                </a:lnTo>
                <a:lnTo>
                  <a:pt x="96928" y="3604"/>
                </a:lnTo>
                <a:lnTo>
                  <a:pt x="93402" y="2402"/>
                </a:lnTo>
                <a:lnTo>
                  <a:pt x="89357" y="1602"/>
                </a:lnTo>
                <a:lnTo>
                  <a:pt x="84969" y="1068"/>
                </a:lnTo>
                <a:lnTo>
                  <a:pt x="81196" y="712"/>
                </a:lnTo>
                <a:lnTo>
                  <a:pt x="77834" y="475"/>
                </a:lnTo>
                <a:lnTo>
                  <a:pt x="685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1" name="SMARTInkAnnotation427"/>
          <p:cNvSpPr/>
          <p:nvPr/>
        </p:nvSpPr>
        <p:spPr>
          <a:xfrm>
            <a:off x="7193280" y="3093720"/>
            <a:ext cx="22861" cy="60636"/>
          </a:xfrm>
          <a:custGeom>
            <a:avLst/>
            <a:gdLst/>
            <a:ahLst/>
            <a:cxnLst/>
            <a:rect l="0" t="0" r="0" b="0"/>
            <a:pathLst>
              <a:path w="22861" h="60636">
                <a:moveTo>
                  <a:pt x="0" y="0"/>
                </a:moveTo>
                <a:lnTo>
                  <a:pt x="0" y="11352"/>
                </a:lnTo>
                <a:lnTo>
                  <a:pt x="846" y="13494"/>
                </a:lnTo>
                <a:lnTo>
                  <a:pt x="2258" y="15769"/>
                </a:lnTo>
                <a:lnTo>
                  <a:pt x="6562" y="21460"/>
                </a:lnTo>
                <a:lnTo>
                  <a:pt x="6914" y="22773"/>
                </a:lnTo>
                <a:lnTo>
                  <a:pt x="7149" y="24495"/>
                </a:lnTo>
                <a:lnTo>
                  <a:pt x="7307" y="26490"/>
                </a:lnTo>
                <a:lnTo>
                  <a:pt x="8257" y="28667"/>
                </a:lnTo>
                <a:lnTo>
                  <a:pt x="9738" y="30965"/>
                </a:lnTo>
                <a:lnTo>
                  <a:pt x="14153" y="36691"/>
                </a:lnTo>
                <a:lnTo>
                  <a:pt x="14516" y="38007"/>
                </a:lnTo>
                <a:lnTo>
                  <a:pt x="14758" y="39731"/>
                </a:lnTo>
                <a:lnTo>
                  <a:pt x="14918" y="41728"/>
                </a:lnTo>
                <a:lnTo>
                  <a:pt x="15026" y="43905"/>
                </a:lnTo>
                <a:lnTo>
                  <a:pt x="15232" y="52922"/>
                </a:lnTo>
                <a:lnTo>
                  <a:pt x="15240" y="60635"/>
                </a:lnTo>
                <a:lnTo>
                  <a:pt x="16086" y="59897"/>
                </a:lnTo>
                <a:lnTo>
                  <a:pt x="21802" y="54371"/>
                </a:lnTo>
                <a:lnTo>
                  <a:pt x="21308" y="54027"/>
                </a:lnTo>
                <a:lnTo>
                  <a:pt x="20132" y="53798"/>
                </a:lnTo>
                <a:lnTo>
                  <a:pt x="18502" y="53645"/>
                </a:lnTo>
                <a:lnTo>
                  <a:pt x="17414" y="52697"/>
                </a:lnTo>
                <a:lnTo>
                  <a:pt x="16689" y="51218"/>
                </a:lnTo>
                <a:lnTo>
                  <a:pt x="15526" y="46806"/>
                </a:lnTo>
                <a:lnTo>
                  <a:pt x="15431" y="45597"/>
                </a:lnTo>
                <a:lnTo>
                  <a:pt x="15368" y="43945"/>
                </a:lnTo>
                <a:lnTo>
                  <a:pt x="15265" y="39255"/>
                </a:lnTo>
                <a:lnTo>
                  <a:pt x="15240" y="22860"/>
                </a:lnTo>
                <a:lnTo>
                  <a:pt x="22798" y="30418"/>
                </a:lnTo>
                <a:lnTo>
                  <a:pt x="22856" y="30477"/>
                </a:lnTo>
                <a:lnTo>
                  <a:pt x="22859" y="30480"/>
                </a:lnTo>
                <a:lnTo>
                  <a:pt x="22860" y="30480"/>
                </a:lnTo>
                <a:lnTo>
                  <a:pt x="1524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2" name="SMARTInkAnnotation428"/>
          <p:cNvSpPr/>
          <p:nvPr/>
        </p:nvSpPr>
        <p:spPr>
          <a:xfrm>
            <a:off x="7109491" y="3192882"/>
            <a:ext cx="190357" cy="159787"/>
          </a:xfrm>
          <a:custGeom>
            <a:avLst/>
            <a:gdLst/>
            <a:ahLst/>
            <a:cxnLst/>
            <a:rect l="0" t="0" r="0" b="0"/>
            <a:pathLst>
              <a:path w="190357" h="159787">
                <a:moveTo>
                  <a:pt x="60929" y="15138"/>
                </a:moveTo>
                <a:lnTo>
                  <a:pt x="34349" y="15138"/>
                </a:lnTo>
                <a:lnTo>
                  <a:pt x="33049" y="15985"/>
                </a:lnTo>
                <a:lnTo>
                  <a:pt x="32182" y="17396"/>
                </a:lnTo>
                <a:lnTo>
                  <a:pt x="30551" y="22444"/>
                </a:lnTo>
                <a:lnTo>
                  <a:pt x="25232" y="22696"/>
                </a:lnTo>
                <a:lnTo>
                  <a:pt x="23897" y="22731"/>
                </a:lnTo>
                <a:lnTo>
                  <a:pt x="19101" y="26795"/>
                </a:lnTo>
                <a:lnTo>
                  <a:pt x="16362" y="29317"/>
                </a:lnTo>
                <a:lnTo>
                  <a:pt x="15977" y="30517"/>
                </a:lnTo>
                <a:lnTo>
                  <a:pt x="15550" y="34109"/>
                </a:lnTo>
                <a:lnTo>
                  <a:pt x="14590" y="37099"/>
                </a:lnTo>
                <a:lnTo>
                  <a:pt x="13103" y="40785"/>
                </a:lnTo>
                <a:lnTo>
                  <a:pt x="11265" y="44936"/>
                </a:lnTo>
                <a:lnTo>
                  <a:pt x="10040" y="48550"/>
                </a:lnTo>
                <a:lnTo>
                  <a:pt x="9223" y="51806"/>
                </a:lnTo>
                <a:lnTo>
                  <a:pt x="8678" y="54823"/>
                </a:lnTo>
                <a:lnTo>
                  <a:pt x="7468" y="57682"/>
                </a:lnTo>
                <a:lnTo>
                  <a:pt x="5815" y="60434"/>
                </a:lnTo>
                <a:lnTo>
                  <a:pt x="3866" y="63115"/>
                </a:lnTo>
                <a:lnTo>
                  <a:pt x="2567" y="66596"/>
                </a:lnTo>
                <a:lnTo>
                  <a:pt x="1701" y="70610"/>
                </a:lnTo>
                <a:lnTo>
                  <a:pt x="1123" y="74979"/>
                </a:lnTo>
                <a:lnTo>
                  <a:pt x="739" y="78739"/>
                </a:lnTo>
                <a:lnTo>
                  <a:pt x="483" y="82092"/>
                </a:lnTo>
                <a:lnTo>
                  <a:pt x="311" y="85174"/>
                </a:lnTo>
                <a:lnTo>
                  <a:pt x="122" y="93114"/>
                </a:lnTo>
                <a:lnTo>
                  <a:pt x="0" y="112009"/>
                </a:lnTo>
                <a:lnTo>
                  <a:pt x="836" y="116125"/>
                </a:lnTo>
                <a:lnTo>
                  <a:pt x="2241" y="119717"/>
                </a:lnTo>
                <a:lnTo>
                  <a:pt x="4024" y="122957"/>
                </a:lnTo>
                <a:lnTo>
                  <a:pt x="5212" y="125964"/>
                </a:lnTo>
                <a:lnTo>
                  <a:pt x="6004" y="128816"/>
                </a:lnTo>
                <a:lnTo>
                  <a:pt x="6532" y="131563"/>
                </a:lnTo>
                <a:lnTo>
                  <a:pt x="7732" y="134241"/>
                </a:lnTo>
                <a:lnTo>
                  <a:pt x="9378" y="136874"/>
                </a:lnTo>
                <a:lnTo>
                  <a:pt x="11321" y="139475"/>
                </a:lnTo>
                <a:lnTo>
                  <a:pt x="13464" y="142056"/>
                </a:lnTo>
                <a:lnTo>
                  <a:pt x="15739" y="144623"/>
                </a:lnTo>
                <a:lnTo>
                  <a:pt x="20525" y="149734"/>
                </a:lnTo>
                <a:lnTo>
                  <a:pt x="25473" y="154827"/>
                </a:lnTo>
                <a:lnTo>
                  <a:pt x="28826" y="156524"/>
                </a:lnTo>
                <a:lnTo>
                  <a:pt x="32753" y="157656"/>
                </a:lnTo>
                <a:lnTo>
                  <a:pt x="37065" y="158410"/>
                </a:lnTo>
                <a:lnTo>
                  <a:pt x="40787" y="158913"/>
                </a:lnTo>
                <a:lnTo>
                  <a:pt x="44114" y="159248"/>
                </a:lnTo>
                <a:lnTo>
                  <a:pt x="47179" y="159471"/>
                </a:lnTo>
                <a:lnTo>
                  <a:pt x="50916" y="159620"/>
                </a:lnTo>
                <a:lnTo>
                  <a:pt x="59583" y="159786"/>
                </a:lnTo>
                <a:lnTo>
                  <a:pt x="63418" y="158983"/>
                </a:lnTo>
                <a:lnTo>
                  <a:pt x="66821" y="157601"/>
                </a:lnTo>
                <a:lnTo>
                  <a:pt x="69937" y="155834"/>
                </a:lnTo>
                <a:lnTo>
                  <a:pt x="73708" y="154655"/>
                </a:lnTo>
                <a:lnTo>
                  <a:pt x="77914" y="153870"/>
                </a:lnTo>
                <a:lnTo>
                  <a:pt x="82413" y="153346"/>
                </a:lnTo>
                <a:lnTo>
                  <a:pt x="87105" y="152150"/>
                </a:lnTo>
                <a:lnTo>
                  <a:pt x="91926" y="150506"/>
                </a:lnTo>
                <a:lnTo>
                  <a:pt x="96833" y="148563"/>
                </a:lnTo>
                <a:lnTo>
                  <a:pt x="101799" y="146422"/>
                </a:lnTo>
                <a:lnTo>
                  <a:pt x="111831" y="141784"/>
                </a:lnTo>
                <a:lnTo>
                  <a:pt x="116031" y="139362"/>
                </a:lnTo>
                <a:lnTo>
                  <a:pt x="119676" y="136901"/>
                </a:lnTo>
                <a:lnTo>
                  <a:pt x="122954" y="134413"/>
                </a:lnTo>
                <a:lnTo>
                  <a:pt x="127679" y="131908"/>
                </a:lnTo>
                <a:lnTo>
                  <a:pt x="133368" y="129392"/>
                </a:lnTo>
                <a:lnTo>
                  <a:pt x="139701" y="126867"/>
                </a:lnTo>
                <a:lnTo>
                  <a:pt x="144771" y="123491"/>
                </a:lnTo>
                <a:lnTo>
                  <a:pt x="148996" y="119547"/>
                </a:lnTo>
                <a:lnTo>
                  <a:pt x="152660" y="115224"/>
                </a:lnTo>
                <a:lnTo>
                  <a:pt x="155950" y="111495"/>
                </a:lnTo>
                <a:lnTo>
                  <a:pt x="161863" y="105095"/>
                </a:lnTo>
                <a:lnTo>
                  <a:pt x="165471" y="102203"/>
                </a:lnTo>
                <a:lnTo>
                  <a:pt x="169571" y="99428"/>
                </a:lnTo>
                <a:lnTo>
                  <a:pt x="173997" y="96731"/>
                </a:lnTo>
                <a:lnTo>
                  <a:pt x="176948" y="93240"/>
                </a:lnTo>
                <a:lnTo>
                  <a:pt x="178915" y="89220"/>
                </a:lnTo>
                <a:lnTo>
                  <a:pt x="180226" y="84846"/>
                </a:lnTo>
                <a:lnTo>
                  <a:pt x="181948" y="81083"/>
                </a:lnTo>
                <a:lnTo>
                  <a:pt x="183941" y="77728"/>
                </a:lnTo>
                <a:lnTo>
                  <a:pt x="186116" y="74645"/>
                </a:lnTo>
                <a:lnTo>
                  <a:pt x="187567" y="70896"/>
                </a:lnTo>
                <a:lnTo>
                  <a:pt x="188535" y="66704"/>
                </a:lnTo>
                <a:lnTo>
                  <a:pt x="189180" y="62215"/>
                </a:lnTo>
                <a:lnTo>
                  <a:pt x="189609" y="58376"/>
                </a:lnTo>
                <a:lnTo>
                  <a:pt x="189895" y="54970"/>
                </a:lnTo>
                <a:lnTo>
                  <a:pt x="190086" y="51853"/>
                </a:lnTo>
                <a:lnTo>
                  <a:pt x="190300" y="46132"/>
                </a:lnTo>
                <a:lnTo>
                  <a:pt x="190356" y="43420"/>
                </a:lnTo>
                <a:lnTo>
                  <a:pt x="189547" y="39920"/>
                </a:lnTo>
                <a:lnTo>
                  <a:pt x="188160" y="35893"/>
                </a:lnTo>
                <a:lnTo>
                  <a:pt x="186389" y="31514"/>
                </a:lnTo>
                <a:lnTo>
                  <a:pt x="184363" y="27749"/>
                </a:lnTo>
                <a:lnTo>
                  <a:pt x="182165" y="24392"/>
                </a:lnTo>
                <a:lnTo>
                  <a:pt x="179852" y="21307"/>
                </a:lnTo>
                <a:lnTo>
                  <a:pt x="177465" y="19251"/>
                </a:lnTo>
                <a:lnTo>
                  <a:pt x="175026" y="17880"/>
                </a:lnTo>
                <a:lnTo>
                  <a:pt x="169212" y="15510"/>
                </a:lnTo>
                <a:lnTo>
                  <a:pt x="160984" y="11635"/>
                </a:lnTo>
                <a:lnTo>
                  <a:pt x="157265" y="10263"/>
                </a:lnTo>
                <a:lnTo>
                  <a:pt x="153940" y="9348"/>
                </a:lnTo>
                <a:lnTo>
                  <a:pt x="150876" y="8738"/>
                </a:lnTo>
                <a:lnTo>
                  <a:pt x="147140" y="7485"/>
                </a:lnTo>
                <a:lnTo>
                  <a:pt x="142956" y="5803"/>
                </a:lnTo>
                <a:lnTo>
                  <a:pt x="138474" y="3835"/>
                </a:lnTo>
                <a:lnTo>
                  <a:pt x="134639" y="2522"/>
                </a:lnTo>
                <a:lnTo>
                  <a:pt x="131235" y="1648"/>
                </a:lnTo>
                <a:lnTo>
                  <a:pt x="128120" y="1065"/>
                </a:lnTo>
                <a:lnTo>
                  <a:pt x="122400" y="416"/>
                </a:lnTo>
                <a:lnTo>
                  <a:pt x="119690" y="244"/>
                </a:lnTo>
                <a:lnTo>
                  <a:pt x="112163" y="52"/>
                </a:lnTo>
                <a:lnTo>
                  <a:pt x="107785" y="0"/>
                </a:lnTo>
                <a:lnTo>
                  <a:pt x="103173" y="813"/>
                </a:lnTo>
                <a:lnTo>
                  <a:pt x="98405" y="2201"/>
                </a:lnTo>
                <a:lnTo>
                  <a:pt x="93533" y="3974"/>
                </a:lnTo>
                <a:lnTo>
                  <a:pt x="89438" y="5155"/>
                </a:lnTo>
                <a:lnTo>
                  <a:pt x="85861" y="5943"/>
                </a:lnTo>
                <a:lnTo>
                  <a:pt x="82630" y="6468"/>
                </a:lnTo>
                <a:lnTo>
                  <a:pt x="76783" y="7052"/>
                </a:lnTo>
                <a:lnTo>
                  <a:pt x="71362" y="7311"/>
                </a:lnTo>
                <a:lnTo>
                  <a:pt x="66131" y="7426"/>
                </a:lnTo>
                <a:lnTo>
                  <a:pt x="53309" y="7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3" name="SMARTInkAnnotation429"/>
          <p:cNvSpPr/>
          <p:nvPr/>
        </p:nvSpPr>
        <p:spPr>
          <a:xfrm>
            <a:off x="6987545" y="3101340"/>
            <a:ext cx="30476" cy="53341"/>
          </a:xfrm>
          <a:custGeom>
            <a:avLst/>
            <a:gdLst/>
            <a:ahLst/>
            <a:cxnLst/>
            <a:rect l="0" t="0" r="0" b="0"/>
            <a:pathLst>
              <a:path w="30476" h="53341">
                <a:moveTo>
                  <a:pt x="30475" y="0"/>
                </a:moveTo>
                <a:lnTo>
                  <a:pt x="184" y="0"/>
                </a:lnTo>
                <a:lnTo>
                  <a:pt x="121" y="847"/>
                </a:lnTo>
                <a:lnTo>
                  <a:pt x="32" y="5237"/>
                </a:lnTo>
                <a:lnTo>
                  <a:pt x="0" y="11352"/>
                </a:lnTo>
                <a:lnTo>
                  <a:pt x="845" y="12648"/>
                </a:lnTo>
                <a:lnTo>
                  <a:pt x="2255" y="13512"/>
                </a:lnTo>
                <a:lnTo>
                  <a:pt x="4041" y="14088"/>
                </a:lnTo>
                <a:lnTo>
                  <a:pt x="5233" y="15319"/>
                </a:lnTo>
                <a:lnTo>
                  <a:pt x="6027" y="16986"/>
                </a:lnTo>
                <a:lnTo>
                  <a:pt x="6557" y="18944"/>
                </a:lnTo>
                <a:lnTo>
                  <a:pt x="7756" y="21096"/>
                </a:lnTo>
                <a:lnTo>
                  <a:pt x="9402" y="23377"/>
                </a:lnTo>
                <a:lnTo>
                  <a:pt x="14083" y="29077"/>
                </a:lnTo>
                <a:lnTo>
                  <a:pt x="14467" y="30392"/>
                </a:lnTo>
                <a:lnTo>
                  <a:pt x="14724" y="32115"/>
                </a:lnTo>
                <a:lnTo>
                  <a:pt x="14893" y="34110"/>
                </a:lnTo>
                <a:lnTo>
                  <a:pt x="15855" y="36287"/>
                </a:lnTo>
                <a:lnTo>
                  <a:pt x="17341" y="38584"/>
                </a:lnTo>
                <a:lnTo>
                  <a:pt x="22827" y="45683"/>
                </a:lnTo>
                <a:lnTo>
                  <a:pt x="30382" y="45720"/>
                </a:lnTo>
                <a:lnTo>
                  <a:pt x="30475" y="45720"/>
                </a:lnTo>
                <a:lnTo>
                  <a:pt x="30475" y="53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4" name="SMARTInkAnnotation430"/>
          <p:cNvSpPr/>
          <p:nvPr/>
        </p:nvSpPr>
        <p:spPr>
          <a:xfrm>
            <a:off x="7008285" y="3124200"/>
            <a:ext cx="986761" cy="121912"/>
          </a:xfrm>
          <a:custGeom>
            <a:avLst/>
            <a:gdLst/>
            <a:ahLst/>
            <a:cxnLst/>
            <a:rect l="0" t="0" r="0" b="0"/>
            <a:pathLst>
              <a:path w="986761" h="121912">
                <a:moveTo>
                  <a:pt x="345015" y="106680"/>
                </a:moveTo>
                <a:lnTo>
                  <a:pt x="319004" y="105833"/>
                </a:lnTo>
                <a:lnTo>
                  <a:pt x="292529" y="102290"/>
                </a:lnTo>
                <a:lnTo>
                  <a:pt x="261543" y="105003"/>
                </a:lnTo>
                <a:lnTo>
                  <a:pt x="235102" y="105935"/>
                </a:lnTo>
                <a:lnTo>
                  <a:pt x="176737" y="106533"/>
                </a:lnTo>
                <a:lnTo>
                  <a:pt x="35731" y="106679"/>
                </a:lnTo>
                <a:lnTo>
                  <a:pt x="21006" y="108937"/>
                </a:lnTo>
                <a:lnTo>
                  <a:pt x="5454" y="112711"/>
                </a:lnTo>
                <a:lnTo>
                  <a:pt x="213" y="113594"/>
                </a:lnTo>
                <a:lnTo>
                  <a:pt x="0" y="113829"/>
                </a:lnTo>
                <a:lnTo>
                  <a:pt x="705" y="113986"/>
                </a:lnTo>
                <a:lnTo>
                  <a:pt x="27248" y="114272"/>
                </a:lnTo>
                <a:lnTo>
                  <a:pt x="45740" y="112030"/>
                </a:lnTo>
                <a:lnTo>
                  <a:pt x="68071" y="109057"/>
                </a:lnTo>
                <a:lnTo>
                  <a:pt x="92107" y="107737"/>
                </a:lnTo>
                <a:lnTo>
                  <a:pt x="119157" y="104892"/>
                </a:lnTo>
                <a:lnTo>
                  <a:pt x="244468" y="88795"/>
                </a:lnTo>
                <a:lnTo>
                  <a:pt x="570643" y="50800"/>
                </a:lnTo>
                <a:lnTo>
                  <a:pt x="590260" y="49107"/>
                </a:lnTo>
                <a:lnTo>
                  <a:pt x="609265" y="47977"/>
                </a:lnTo>
                <a:lnTo>
                  <a:pt x="627862" y="47225"/>
                </a:lnTo>
                <a:lnTo>
                  <a:pt x="646187" y="45877"/>
                </a:lnTo>
                <a:lnTo>
                  <a:pt x="664330" y="44131"/>
                </a:lnTo>
                <a:lnTo>
                  <a:pt x="682351" y="42121"/>
                </a:lnTo>
                <a:lnTo>
                  <a:pt x="698600" y="40780"/>
                </a:lnTo>
                <a:lnTo>
                  <a:pt x="727941" y="39291"/>
                </a:lnTo>
                <a:lnTo>
                  <a:pt x="752837" y="38629"/>
                </a:lnTo>
                <a:lnTo>
                  <a:pt x="814862" y="38109"/>
                </a:lnTo>
                <a:lnTo>
                  <a:pt x="791971" y="38101"/>
                </a:lnTo>
                <a:lnTo>
                  <a:pt x="773673" y="40358"/>
                </a:lnTo>
                <a:lnTo>
                  <a:pt x="749737" y="43337"/>
                </a:lnTo>
                <a:lnTo>
                  <a:pt x="719343" y="44661"/>
                </a:lnTo>
                <a:lnTo>
                  <a:pt x="702940" y="45861"/>
                </a:lnTo>
                <a:lnTo>
                  <a:pt x="686079" y="47507"/>
                </a:lnTo>
                <a:lnTo>
                  <a:pt x="668911" y="49452"/>
                </a:lnTo>
                <a:lnTo>
                  <a:pt x="650692" y="50747"/>
                </a:lnTo>
                <a:lnTo>
                  <a:pt x="631773" y="51612"/>
                </a:lnTo>
                <a:lnTo>
                  <a:pt x="612387" y="52188"/>
                </a:lnTo>
                <a:lnTo>
                  <a:pt x="590997" y="53419"/>
                </a:lnTo>
                <a:lnTo>
                  <a:pt x="544651" y="57044"/>
                </a:lnTo>
                <a:lnTo>
                  <a:pt x="475005" y="63845"/>
                </a:lnTo>
                <a:lnTo>
                  <a:pt x="451148" y="65423"/>
                </a:lnTo>
                <a:lnTo>
                  <a:pt x="426777" y="66475"/>
                </a:lnTo>
                <a:lnTo>
                  <a:pt x="402063" y="67177"/>
                </a:lnTo>
                <a:lnTo>
                  <a:pt x="377968" y="68491"/>
                </a:lnTo>
                <a:lnTo>
                  <a:pt x="308495" y="73540"/>
                </a:lnTo>
                <a:lnTo>
                  <a:pt x="265566" y="75018"/>
                </a:lnTo>
                <a:lnTo>
                  <a:pt x="184510" y="75966"/>
                </a:lnTo>
                <a:lnTo>
                  <a:pt x="102114" y="76169"/>
                </a:lnTo>
                <a:lnTo>
                  <a:pt x="75629" y="78444"/>
                </a:lnTo>
                <a:lnTo>
                  <a:pt x="46192" y="82227"/>
                </a:lnTo>
                <a:lnTo>
                  <a:pt x="21076" y="83505"/>
                </a:lnTo>
                <a:lnTo>
                  <a:pt x="17295" y="84457"/>
                </a:lnTo>
                <a:lnTo>
                  <a:pt x="14776" y="85938"/>
                </a:lnTo>
                <a:lnTo>
                  <a:pt x="13095" y="87772"/>
                </a:lnTo>
                <a:lnTo>
                  <a:pt x="12823" y="89841"/>
                </a:lnTo>
                <a:lnTo>
                  <a:pt x="13486" y="92068"/>
                </a:lnTo>
                <a:lnTo>
                  <a:pt x="14776" y="94399"/>
                </a:lnTo>
                <a:lnTo>
                  <a:pt x="18175" y="95952"/>
                </a:lnTo>
                <a:lnTo>
                  <a:pt x="35097" y="98986"/>
                </a:lnTo>
                <a:lnTo>
                  <a:pt x="48946" y="102696"/>
                </a:lnTo>
                <a:lnTo>
                  <a:pt x="79115" y="105500"/>
                </a:lnTo>
                <a:lnTo>
                  <a:pt x="104917" y="108413"/>
                </a:lnTo>
                <a:lnTo>
                  <a:pt x="134164" y="111683"/>
                </a:lnTo>
                <a:lnTo>
                  <a:pt x="150263" y="112556"/>
                </a:lnTo>
                <a:lnTo>
                  <a:pt x="166920" y="113137"/>
                </a:lnTo>
                <a:lnTo>
                  <a:pt x="184798" y="112678"/>
                </a:lnTo>
                <a:lnTo>
                  <a:pt x="203491" y="111525"/>
                </a:lnTo>
                <a:lnTo>
                  <a:pt x="222725" y="109910"/>
                </a:lnTo>
                <a:lnTo>
                  <a:pt x="242322" y="108834"/>
                </a:lnTo>
                <a:lnTo>
                  <a:pt x="282158" y="107637"/>
                </a:lnTo>
                <a:lnTo>
                  <a:pt x="303111" y="105625"/>
                </a:lnTo>
                <a:lnTo>
                  <a:pt x="324698" y="102590"/>
                </a:lnTo>
                <a:lnTo>
                  <a:pt x="346711" y="98873"/>
                </a:lnTo>
                <a:lnTo>
                  <a:pt x="369852" y="95549"/>
                </a:lnTo>
                <a:lnTo>
                  <a:pt x="418143" y="89597"/>
                </a:lnTo>
                <a:lnTo>
                  <a:pt x="492930" y="81487"/>
                </a:lnTo>
                <a:lnTo>
                  <a:pt x="517284" y="79725"/>
                </a:lnTo>
                <a:lnTo>
                  <a:pt x="541142" y="78550"/>
                </a:lnTo>
                <a:lnTo>
                  <a:pt x="564666" y="77766"/>
                </a:lnTo>
                <a:lnTo>
                  <a:pt x="587970" y="76398"/>
                </a:lnTo>
                <a:lnTo>
                  <a:pt x="634182" y="72619"/>
                </a:lnTo>
                <a:lnTo>
                  <a:pt x="765141" y="58329"/>
                </a:lnTo>
                <a:lnTo>
                  <a:pt x="785965" y="56666"/>
                </a:lnTo>
                <a:lnTo>
                  <a:pt x="805775" y="55557"/>
                </a:lnTo>
                <a:lnTo>
                  <a:pt x="842744" y="54325"/>
                </a:lnTo>
                <a:lnTo>
                  <a:pt x="876107" y="53778"/>
                </a:lnTo>
                <a:lnTo>
                  <a:pt x="903354" y="51277"/>
                </a:lnTo>
                <a:lnTo>
                  <a:pt x="925905" y="48190"/>
                </a:lnTo>
                <a:lnTo>
                  <a:pt x="952882" y="46452"/>
                </a:lnTo>
                <a:lnTo>
                  <a:pt x="980238" y="45864"/>
                </a:lnTo>
                <a:lnTo>
                  <a:pt x="984397" y="45816"/>
                </a:lnTo>
                <a:lnTo>
                  <a:pt x="986323" y="46631"/>
                </a:lnTo>
                <a:lnTo>
                  <a:pt x="986760" y="48021"/>
                </a:lnTo>
                <a:lnTo>
                  <a:pt x="986205" y="49794"/>
                </a:lnTo>
                <a:lnTo>
                  <a:pt x="984142" y="50976"/>
                </a:lnTo>
                <a:lnTo>
                  <a:pt x="977335" y="52289"/>
                </a:lnTo>
                <a:lnTo>
                  <a:pt x="955891" y="53029"/>
                </a:lnTo>
                <a:lnTo>
                  <a:pt x="935427" y="55459"/>
                </a:lnTo>
                <a:lnTo>
                  <a:pt x="867579" y="66319"/>
                </a:lnTo>
                <a:lnTo>
                  <a:pt x="773183" y="78777"/>
                </a:lnTo>
                <a:lnTo>
                  <a:pt x="704902" y="86371"/>
                </a:lnTo>
                <a:lnTo>
                  <a:pt x="681459" y="88061"/>
                </a:lnTo>
                <a:lnTo>
                  <a:pt x="658211" y="89187"/>
                </a:lnTo>
                <a:lnTo>
                  <a:pt x="635092" y="89938"/>
                </a:lnTo>
                <a:lnTo>
                  <a:pt x="611213" y="91286"/>
                </a:lnTo>
                <a:lnTo>
                  <a:pt x="562104" y="95040"/>
                </a:lnTo>
                <a:lnTo>
                  <a:pt x="467672" y="104349"/>
                </a:lnTo>
                <a:lnTo>
                  <a:pt x="421543" y="109313"/>
                </a:lnTo>
                <a:lnTo>
                  <a:pt x="399420" y="110975"/>
                </a:lnTo>
                <a:lnTo>
                  <a:pt x="377899" y="112083"/>
                </a:lnTo>
                <a:lnTo>
                  <a:pt x="356777" y="112823"/>
                </a:lnTo>
                <a:lnTo>
                  <a:pt x="336770" y="114162"/>
                </a:lnTo>
                <a:lnTo>
                  <a:pt x="317506" y="115901"/>
                </a:lnTo>
                <a:lnTo>
                  <a:pt x="298735" y="117907"/>
                </a:lnTo>
                <a:lnTo>
                  <a:pt x="281141" y="119245"/>
                </a:lnTo>
                <a:lnTo>
                  <a:pt x="264333" y="120137"/>
                </a:lnTo>
                <a:lnTo>
                  <a:pt x="232956" y="121127"/>
                </a:lnTo>
                <a:lnTo>
                  <a:pt x="169350" y="121815"/>
                </a:lnTo>
                <a:lnTo>
                  <a:pt x="125138" y="121911"/>
                </a:lnTo>
                <a:lnTo>
                  <a:pt x="120538" y="120221"/>
                </a:lnTo>
                <a:lnTo>
                  <a:pt x="115777" y="117400"/>
                </a:lnTo>
                <a:lnTo>
                  <a:pt x="110910" y="113827"/>
                </a:lnTo>
                <a:lnTo>
                  <a:pt x="108512" y="109751"/>
                </a:lnTo>
                <a:lnTo>
                  <a:pt x="107759" y="105341"/>
                </a:lnTo>
                <a:lnTo>
                  <a:pt x="108105" y="100707"/>
                </a:lnTo>
                <a:lnTo>
                  <a:pt x="109181" y="95078"/>
                </a:lnTo>
                <a:lnTo>
                  <a:pt x="110746" y="88785"/>
                </a:lnTo>
                <a:lnTo>
                  <a:pt x="112636" y="82050"/>
                </a:lnTo>
                <a:lnTo>
                  <a:pt x="115589" y="74174"/>
                </a:lnTo>
                <a:lnTo>
                  <a:pt x="119251" y="65536"/>
                </a:lnTo>
                <a:lnTo>
                  <a:pt x="123386" y="56391"/>
                </a:lnTo>
                <a:lnTo>
                  <a:pt x="132495" y="34940"/>
                </a:lnTo>
                <a:lnTo>
                  <a:pt x="14689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5" name="SMARTInkAnnotation431"/>
          <p:cNvSpPr/>
          <p:nvPr/>
        </p:nvSpPr>
        <p:spPr>
          <a:xfrm>
            <a:off x="7940040" y="3558540"/>
            <a:ext cx="7621" cy="7621"/>
          </a:xfrm>
          <a:custGeom>
            <a:avLst/>
            <a:gdLst/>
            <a:ahLst/>
            <a:cxnLst/>
            <a:rect l="0" t="0" r="0" b="0"/>
            <a:pathLst>
              <a:path w="7621" h="7621">
                <a:moveTo>
                  <a:pt x="7620" y="7620"/>
                </a:moveTo>
                <a:lnTo>
                  <a:pt x="1058" y="7620"/>
                </a:lnTo>
                <a:lnTo>
                  <a:pt x="706" y="6773"/>
                </a:lnTo>
                <a:lnTo>
                  <a:pt x="471" y="536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6" name="SMARTInkAnnotation432"/>
          <p:cNvSpPr/>
          <p:nvPr/>
        </p:nvSpPr>
        <p:spPr>
          <a:xfrm>
            <a:off x="7902034" y="3497687"/>
            <a:ext cx="173981" cy="144671"/>
          </a:xfrm>
          <a:custGeom>
            <a:avLst/>
            <a:gdLst/>
            <a:ahLst/>
            <a:cxnLst/>
            <a:rect l="0" t="0" r="0" b="0"/>
            <a:pathLst>
              <a:path w="173981" h="144671">
                <a:moveTo>
                  <a:pt x="15146" y="68473"/>
                </a:moveTo>
                <a:lnTo>
                  <a:pt x="7619" y="68473"/>
                </a:lnTo>
                <a:lnTo>
                  <a:pt x="973" y="61912"/>
                </a:lnTo>
                <a:lnTo>
                  <a:pt x="222" y="61167"/>
                </a:lnTo>
                <a:lnTo>
                  <a:pt x="0" y="56901"/>
                </a:lnTo>
                <a:lnTo>
                  <a:pt x="815" y="55678"/>
                </a:lnTo>
                <a:lnTo>
                  <a:pt x="2205" y="54863"/>
                </a:lnTo>
                <a:lnTo>
                  <a:pt x="3980" y="54320"/>
                </a:lnTo>
                <a:lnTo>
                  <a:pt x="5162" y="53111"/>
                </a:lnTo>
                <a:lnTo>
                  <a:pt x="5949" y="51458"/>
                </a:lnTo>
                <a:lnTo>
                  <a:pt x="6475" y="49510"/>
                </a:lnTo>
                <a:lnTo>
                  <a:pt x="9316" y="45087"/>
                </a:lnTo>
                <a:lnTo>
                  <a:pt x="11260" y="42722"/>
                </a:lnTo>
                <a:lnTo>
                  <a:pt x="13401" y="40299"/>
                </a:lnTo>
                <a:lnTo>
                  <a:pt x="18040" y="35349"/>
                </a:lnTo>
                <a:lnTo>
                  <a:pt x="39518" y="13643"/>
                </a:lnTo>
                <a:lnTo>
                  <a:pt x="42401" y="11600"/>
                </a:lnTo>
                <a:lnTo>
                  <a:pt x="45168" y="10238"/>
                </a:lnTo>
                <a:lnTo>
                  <a:pt x="47861" y="9329"/>
                </a:lnTo>
                <a:lnTo>
                  <a:pt x="51350" y="7877"/>
                </a:lnTo>
                <a:lnTo>
                  <a:pt x="55369" y="6063"/>
                </a:lnTo>
                <a:lnTo>
                  <a:pt x="59741" y="4006"/>
                </a:lnTo>
                <a:lnTo>
                  <a:pt x="65196" y="2635"/>
                </a:lnTo>
                <a:lnTo>
                  <a:pt x="71372" y="1721"/>
                </a:lnTo>
                <a:lnTo>
                  <a:pt x="78031" y="1111"/>
                </a:lnTo>
                <a:lnTo>
                  <a:pt x="83316" y="705"/>
                </a:lnTo>
                <a:lnTo>
                  <a:pt x="91446" y="254"/>
                </a:lnTo>
                <a:lnTo>
                  <a:pt x="97881" y="53"/>
                </a:lnTo>
                <a:lnTo>
                  <a:pt x="100783" y="0"/>
                </a:lnTo>
                <a:lnTo>
                  <a:pt x="104411" y="811"/>
                </a:lnTo>
                <a:lnTo>
                  <a:pt x="108523" y="2198"/>
                </a:lnTo>
                <a:lnTo>
                  <a:pt x="112957" y="3970"/>
                </a:lnTo>
                <a:lnTo>
                  <a:pt x="116760" y="5151"/>
                </a:lnTo>
                <a:lnTo>
                  <a:pt x="120141" y="5938"/>
                </a:lnTo>
                <a:lnTo>
                  <a:pt x="123244" y="6463"/>
                </a:lnTo>
                <a:lnTo>
                  <a:pt x="126157" y="8506"/>
                </a:lnTo>
                <a:lnTo>
                  <a:pt x="128947" y="11562"/>
                </a:lnTo>
                <a:lnTo>
                  <a:pt x="131654" y="15292"/>
                </a:lnTo>
                <a:lnTo>
                  <a:pt x="135151" y="18626"/>
                </a:lnTo>
                <a:lnTo>
                  <a:pt x="139176" y="21695"/>
                </a:lnTo>
                <a:lnTo>
                  <a:pt x="143553" y="24588"/>
                </a:lnTo>
                <a:lnTo>
                  <a:pt x="146470" y="27363"/>
                </a:lnTo>
                <a:lnTo>
                  <a:pt x="148416" y="30059"/>
                </a:lnTo>
                <a:lnTo>
                  <a:pt x="162685" y="58741"/>
                </a:lnTo>
                <a:lnTo>
                  <a:pt x="164305" y="62832"/>
                </a:lnTo>
                <a:lnTo>
                  <a:pt x="165385" y="66406"/>
                </a:lnTo>
                <a:lnTo>
                  <a:pt x="166106" y="69635"/>
                </a:lnTo>
                <a:lnTo>
                  <a:pt x="167432" y="73481"/>
                </a:lnTo>
                <a:lnTo>
                  <a:pt x="169163" y="77739"/>
                </a:lnTo>
                <a:lnTo>
                  <a:pt x="171164" y="82270"/>
                </a:lnTo>
                <a:lnTo>
                  <a:pt x="172499" y="86138"/>
                </a:lnTo>
                <a:lnTo>
                  <a:pt x="173388" y="89563"/>
                </a:lnTo>
                <a:lnTo>
                  <a:pt x="173980" y="92693"/>
                </a:lnTo>
                <a:lnTo>
                  <a:pt x="173529" y="95626"/>
                </a:lnTo>
                <a:lnTo>
                  <a:pt x="172381" y="98428"/>
                </a:lnTo>
                <a:lnTo>
                  <a:pt x="170769" y="101143"/>
                </a:lnTo>
                <a:lnTo>
                  <a:pt x="169695" y="104647"/>
                </a:lnTo>
                <a:lnTo>
                  <a:pt x="168979" y="108675"/>
                </a:lnTo>
                <a:lnTo>
                  <a:pt x="168501" y="113055"/>
                </a:lnTo>
                <a:lnTo>
                  <a:pt x="167336" y="115974"/>
                </a:lnTo>
                <a:lnTo>
                  <a:pt x="165713" y="117920"/>
                </a:lnTo>
                <a:lnTo>
                  <a:pt x="161652" y="120930"/>
                </a:lnTo>
                <a:lnTo>
                  <a:pt x="157024" y="125089"/>
                </a:lnTo>
                <a:lnTo>
                  <a:pt x="152145" y="129760"/>
                </a:lnTo>
                <a:lnTo>
                  <a:pt x="149659" y="132191"/>
                </a:lnTo>
                <a:lnTo>
                  <a:pt x="147155" y="133811"/>
                </a:lnTo>
                <a:lnTo>
                  <a:pt x="142115" y="135613"/>
                </a:lnTo>
                <a:lnTo>
                  <a:pt x="137052" y="138670"/>
                </a:lnTo>
                <a:lnTo>
                  <a:pt x="134517" y="140672"/>
                </a:lnTo>
                <a:lnTo>
                  <a:pt x="129442" y="142895"/>
                </a:lnTo>
                <a:lnTo>
                  <a:pt x="126902" y="143487"/>
                </a:lnTo>
                <a:lnTo>
                  <a:pt x="123517" y="143883"/>
                </a:lnTo>
                <a:lnTo>
                  <a:pt x="119567" y="144146"/>
                </a:lnTo>
                <a:lnTo>
                  <a:pt x="111509" y="144439"/>
                </a:lnTo>
                <a:lnTo>
                  <a:pt x="102212" y="144603"/>
                </a:lnTo>
                <a:lnTo>
                  <a:pt x="77168" y="144670"/>
                </a:lnTo>
                <a:lnTo>
                  <a:pt x="73427" y="143824"/>
                </a:lnTo>
                <a:lnTo>
                  <a:pt x="70087" y="142414"/>
                </a:lnTo>
                <a:lnTo>
                  <a:pt x="67014" y="140627"/>
                </a:lnTo>
                <a:lnTo>
                  <a:pt x="64118" y="139436"/>
                </a:lnTo>
                <a:lnTo>
                  <a:pt x="61340" y="138641"/>
                </a:lnTo>
                <a:lnTo>
                  <a:pt x="55997" y="137759"/>
                </a:lnTo>
                <a:lnTo>
                  <a:pt x="50800" y="137367"/>
                </a:lnTo>
                <a:lnTo>
                  <a:pt x="45667" y="137192"/>
                </a:lnTo>
                <a:lnTo>
                  <a:pt x="43114" y="137146"/>
                </a:lnTo>
                <a:lnTo>
                  <a:pt x="41411" y="136268"/>
                </a:lnTo>
                <a:lnTo>
                  <a:pt x="40276" y="134837"/>
                </a:lnTo>
                <a:lnTo>
                  <a:pt x="39519" y="133036"/>
                </a:lnTo>
                <a:lnTo>
                  <a:pt x="38167" y="131835"/>
                </a:lnTo>
                <a:lnTo>
                  <a:pt x="36421" y="131034"/>
                </a:lnTo>
                <a:lnTo>
                  <a:pt x="34409" y="130500"/>
                </a:lnTo>
                <a:lnTo>
                  <a:pt x="33068" y="129298"/>
                </a:lnTo>
                <a:lnTo>
                  <a:pt x="32175" y="127650"/>
                </a:lnTo>
                <a:lnTo>
                  <a:pt x="30739" y="122966"/>
                </a:lnTo>
                <a:lnTo>
                  <a:pt x="30543" y="120068"/>
                </a:lnTo>
                <a:lnTo>
                  <a:pt x="30455" y="115958"/>
                </a:lnTo>
                <a:lnTo>
                  <a:pt x="30389" y="96383"/>
                </a:lnTo>
                <a:lnTo>
                  <a:pt x="31234" y="93006"/>
                </a:lnTo>
                <a:lnTo>
                  <a:pt x="32644" y="89062"/>
                </a:lnTo>
                <a:lnTo>
                  <a:pt x="34432" y="84739"/>
                </a:lnTo>
                <a:lnTo>
                  <a:pt x="35623" y="81010"/>
                </a:lnTo>
                <a:lnTo>
                  <a:pt x="36417" y="77678"/>
                </a:lnTo>
                <a:lnTo>
                  <a:pt x="38006" y="684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7" name="SMARTInkAnnotation433"/>
          <p:cNvSpPr/>
          <p:nvPr/>
        </p:nvSpPr>
        <p:spPr>
          <a:xfrm>
            <a:off x="7673340" y="3573780"/>
            <a:ext cx="7622" cy="1"/>
          </a:xfrm>
          <a:custGeom>
            <a:avLst/>
            <a:gdLst/>
            <a:ahLst/>
            <a:cxnLst/>
            <a:rect l="0" t="0" r="0" b="0"/>
            <a:pathLst>
              <a:path w="7622" h="1">
                <a:moveTo>
                  <a:pt x="7621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8" name="SMARTInkAnnotation434"/>
          <p:cNvSpPr/>
          <p:nvPr/>
        </p:nvSpPr>
        <p:spPr>
          <a:xfrm>
            <a:off x="7658100" y="3550920"/>
            <a:ext cx="22862" cy="205608"/>
          </a:xfrm>
          <a:custGeom>
            <a:avLst/>
            <a:gdLst/>
            <a:ahLst/>
            <a:cxnLst/>
            <a:rect l="0" t="0" r="0" b="0"/>
            <a:pathLst>
              <a:path w="22862" h="205608">
                <a:moveTo>
                  <a:pt x="7620" y="7620"/>
                </a:moveTo>
                <a:lnTo>
                  <a:pt x="0" y="7620"/>
                </a:lnTo>
                <a:lnTo>
                  <a:pt x="0" y="0"/>
                </a:lnTo>
                <a:lnTo>
                  <a:pt x="0" y="37077"/>
                </a:lnTo>
                <a:lnTo>
                  <a:pt x="846" y="42498"/>
                </a:lnTo>
                <a:lnTo>
                  <a:pt x="2259" y="48652"/>
                </a:lnTo>
                <a:lnTo>
                  <a:pt x="4045" y="55295"/>
                </a:lnTo>
                <a:lnTo>
                  <a:pt x="5237" y="61417"/>
                </a:lnTo>
                <a:lnTo>
                  <a:pt x="6031" y="67191"/>
                </a:lnTo>
                <a:lnTo>
                  <a:pt x="6562" y="72734"/>
                </a:lnTo>
                <a:lnTo>
                  <a:pt x="6914" y="78970"/>
                </a:lnTo>
                <a:lnTo>
                  <a:pt x="7307" y="92671"/>
                </a:lnTo>
                <a:lnTo>
                  <a:pt x="7579" y="123671"/>
                </a:lnTo>
                <a:lnTo>
                  <a:pt x="7593" y="130707"/>
                </a:lnTo>
                <a:lnTo>
                  <a:pt x="8448" y="137092"/>
                </a:lnTo>
                <a:lnTo>
                  <a:pt x="9865" y="143041"/>
                </a:lnTo>
                <a:lnTo>
                  <a:pt x="11657" y="148701"/>
                </a:lnTo>
                <a:lnTo>
                  <a:pt x="12851" y="154167"/>
                </a:lnTo>
                <a:lnTo>
                  <a:pt x="13648" y="159505"/>
                </a:lnTo>
                <a:lnTo>
                  <a:pt x="14179" y="164756"/>
                </a:lnTo>
                <a:lnTo>
                  <a:pt x="14532" y="169104"/>
                </a:lnTo>
                <a:lnTo>
                  <a:pt x="14768" y="172850"/>
                </a:lnTo>
                <a:lnTo>
                  <a:pt x="15030" y="179269"/>
                </a:lnTo>
                <a:lnTo>
                  <a:pt x="15178" y="187643"/>
                </a:lnTo>
                <a:lnTo>
                  <a:pt x="15212" y="192899"/>
                </a:lnTo>
                <a:lnTo>
                  <a:pt x="16069" y="195486"/>
                </a:lnTo>
                <a:lnTo>
                  <a:pt x="17486" y="198057"/>
                </a:lnTo>
                <a:lnTo>
                  <a:pt x="22768" y="205607"/>
                </a:lnTo>
                <a:lnTo>
                  <a:pt x="22848" y="199692"/>
                </a:lnTo>
                <a:lnTo>
                  <a:pt x="22861" y="180236"/>
                </a:lnTo>
                <a:lnTo>
                  <a:pt x="22014" y="177730"/>
                </a:lnTo>
                <a:lnTo>
                  <a:pt x="20602" y="175213"/>
                </a:lnTo>
                <a:lnTo>
                  <a:pt x="18815" y="172689"/>
                </a:lnTo>
                <a:lnTo>
                  <a:pt x="17623" y="169313"/>
                </a:lnTo>
                <a:lnTo>
                  <a:pt x="16829" y="165368"/>
                </a:lnTo>
                <a:lnTo>
                  <a:pt x="1524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09" name="SMARTInkAnnotation435"/>
          <p:cNvSpPr/>
          <p:nvPr/>
        </p:nvSpPr>
        <p:spPr>
          <a:xfrm>
            <a:off x="7444740" y="3619500"/>
            <a:ext cx="30453" cy="129501"/>
          </a:xfrm>
          <a:custGeom>
            <a:avLst/>
            <a:gdLst/>
            <a:ahLst/>
            <a:cxnLst/>
            <a:rect l="0" t="0" r="0" b="0"/>
            <a:pathLst>
              <a:path w="30453" h="129501">
                <a:moveTo>
                  <a:pt x="22860" y="7620"/>
                </a:moveTo>
                <a:lnTo>
                  <a:pt x="22860" y="314"/>
                </a:lnTo>
                <a:lnTo>
                  <a:pt x="21167" y="209"/>
                </a:lnTo>
                <a:lnTo>
                  <a:pt x="9738" y="28"/>
                </a:lnTo>
                <a:lnTo>
                  <a:pt x="109" y="0"/>
                </a:lnTo>
                <a:lnTo>
                  <a:pt x="33" y="4045"/>
                </a:lnTo>
                <a:lnTo>
                  <a:pt x="869" y="6084"/>
                </a:lnTo>
                <a:lnTo>
                  <a:pt x="2273" y="8289"/>
                </a:lnTo>
                <a:lnTo>
                  <a:pt x="4055" y="10606"/>
                </a:lnTo>
                <a:lnTo>
                  <a:pt x="5244" y="13844"/>
                </a:lnTo>
                <a:lnTo>
                  <a:pt x="6036" y="17696"/>
                </a:lnTo>
                <a:lnTo>
                  <a:pt x="6565" y="21958"/>
                </a:lnTo>
                <a:lnTo>
                  <a:pt x="6916" y="25645"/>
                </a:lnTo>
                <a:lnTo>
                  <a:pt x="7151" y="28950"/>
                </a:lnTo>
                <a:lnTo>
                  <a:pt x="7307" y="32000"/>
                </a:lnTo>
                <a:lnTo>
                  <a:pt x="7482" y="39905"/>
                </a:lnTo>
                <a:lnTo>
                  <a:pt x="7527" y="44383"/>
                </a:lnTo>
                <a:lnTo>
                  <a:pt x="8405" y="49062"/>
                </a:lnTo>
                <a:lnTo>
                  <a:pt x="9837" y="53875"/>
                </a:lnTo>
                <a:lnTo>
                  <a:pt x="11637" y="58777"/>
                </a:lnTo>
                <a:lnTo>
                  <a:pt x="12839" y="63738"/>
                </a:lnTo>
                <a:lnTo>
                  <a:pt x="13640" y="68738"/>
                </a:lnTo>
                <a:lnTo>
                  <a:pt x="14173" y="73766"/>
                </a:lnTo>
                <a:lnTo>
                  <a:pt x="15375" y="77964"/>
                </a:lnTo>
                <a:lnTo>
                  <a:pt x="17023" y="81609"/>
                </a:lnTo>
                <a:lnTo>
                  <a:pt x="18970" y="84886"/>
                </a:lnTo>
                <a:lnTo>
                  <a:pt x="20266" y="88764"/>
                </a:lnTo>
                <a:lnTo>
                  <a:pt x="21130" y="93043"/>
                </a:lnTo>
                <a:lnTo>
                  <a:pt x="21707" y="97589"/>
                </a:lnTo>
                <a:lnTo>
                  <a:pt x="22092" y="101466"/>
                </a:lnTo>
                <a:lnTo>
                  <a:pt x="22348" y="104897"/>
                </a:lnTo>
                <a:lnTo>
                  <a:pt x="22519" y="108032"/>
                </a:lnTo>
                <a:lnTo>
                  <a:pt x="22707" y="113772"/>
                </a:lnTo>
                <a:lnTo>
                  <a:pt x="22758" y="116488"/>
                </a:lnTo>
                <a:lnTo>
                  <a:pt x="23639" y="119145"/>
                </a:lnTo>
                <a:lnTo>
                  <a:pt x="25073" y="121763"/>
                </a:lnTo>
                <a:lnTo>
                  <a:pt x="30418" y="129451"/>
                </a:lnTo>
                <a:lnTo>
                  <a:pt x="30452" y="129500"/>
                </a:lnTo>
                <a:lnTo>
                  <a:pt x="12346" y="111407"/>
                </a:lnTo>
                <a:lnTo>
                  <a:pt x="9924" y="109832"/>
                </a:lnTo>
                <a:lnTo>
                  <a:pt x="7463" y="108781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0" name="SMARTInkAnnotation436"/>
          <p:cNvSpPr/>
          <p:nvPr/>
        </p:nvSpPr>
        <p:spPr>
          <a:xfrm>
            <a:off x="7219451" y="3649988"/>
            <a:ext cx="50022" cy="129493"/>
          </a:xfrm>
          <a:custGeom>
            <a:avLst/>
            <a:gdLst/>
            <a:ahLst/>
            <a:cxnLst/>
            <a:rect l="0" t="0" r="0" b="0"/>
            <a:pathLst>
              <a:path w="50022" h="129493">
                <a:moveTo>
                  <a:pt x="27169" y="7612"/>
                </a:moveTo>
                <a:lnTo>
                  <a:pt x="20608" y="7612"/>
                </a:lnTo>
                <a:lnTo>
                  <a:pt x="20255" y="6766"/>
                </a:lnTo>
                <a:lnTo>
                  <a:pt x="19862" y="3567"/>
                </a:lnTo>
                <a:lnTo>
                  <a:pt x="18913" y="2375"/>
                </a:lnTo>
                <a:lnTo>
                  <a:pt x="17431" y="1581"/>
                </a:lnTo>
                <a:lnTo>
                  <a:pt x="15597" y="1052"/>
                </a:lnTo>
                <a:lnTo>
                  <a:pt x="13528" y="698"/>
                </a:lnTo>
                <a:lnTo>
                  <a:pt x="11301" y="463"/>
                </a:lnTo>
                <a:lnTo>
                  <a:pt x="4718" y="19"/>
                </a:lnTo>
                <a:lnTo>
                  <a:pt x="384" y="0"/>
                </a:lnTo>
                <a:lnTo>
                  <a:pt x="0" y="845"/>
                </a:lnTo>
                <a:lnTo>
                  <a:pt x="590" y="2253"/>
                </a:lnTo>
                <a:lnTo>
                  <a:pt x="3574" y="6554"/>
                </a:lnTo>
                <a:lnTo>
                  <a:pt x="3983" y="9399"/>
                </a:lnTo>
                <a:lnTo>
                  <a:pt x="4091" y="11344"/>
                </a:lnTo>
                <a:lnTo>
                  <a:pt x="5010" y="14333"/>
                </a:lnTo>
                <a:lnTo>
                  <a:pt x="6471" y="18020"/>
                </a:lnTo>
                <a:lnTo>
                  <a:pt x="8290" y="22170"/>
                </a:lnTo>
                <a:lnTo>
                  <a:pt x="10350" y="25784"/>
                </a:lnTo>
                <a:lnTo>
                  <a:pt x="12570" y="29040"/>
                </a:lnTo>
                <a:lnTo>
                  <a:pt x="14897" y="32057"/>
                </a:lnTo>
                <a:lnTo>
                  <a:pt x="16447" y="35762"/>
                </a:lnTo>
                <a:lnTo>
                  <a:pt x="17482" y="39926"/>
                </a:lnTo>
                <a:lnTo>
                  <a:pt x="18171" y="44395"/>
                </a:lnTo>
                <a:lnTo>
                  <a:pt x="19477" y="49067"/>
                </a:lnTo>
                <a:lnTo>
                  <a:pt x="21195" y="53875"/>
                </a:lnTo>
                <a:lnTo>
                  <a:pt x="23186" y="58774"/>
                </a:lnTo>
                <a:lnTo>
                  <a:pt x="25361" y="62887"/>
                </a:lnTo>
                <a:lnTo>
                  <a:pt x="27656" y="66475"/>
                </a:lnTo>
                <a:lnTo>
                  <a:pt x="30034" y="69714"/>
                </a:lnTo>
                <a:lnTo>
                  <a:pt x="32466" y="73567"/>
                </a:lnTo>
                <a:lnTo>
                  <a:pt x="34934" y="77829"/>
                </a:lnTo>
                <a:lnTo>
                  <a:pt x="37425" y="82363"/>
                </a:lnTo>
                <a:lnTo>
                  <a:pt x="39087" y="87080"/>
                </a:lnTo>
                <a:lnTo>
                  <a:pt x="40194" y="91917"/>
                </a:lnTo>
                <a:lnTo>
                  <a:pt x="40932" y="96835"/>
                </a:lnTo>
                <a:lnTo>
                  <a:pt x="41425" y="100961"/>
                </a:lnTo>
                <a:lnTo>
                  <a:pt x="41752" y="104558"/>
                </a:lnTo>
                <a:lnTo>
                  <a:pt x="41971" y="107803"/>
                </a:lnTo>
                <a:lnTo>
                  <a:pt x="42965" y="110812"/>
                </a:lnTo>
                <a:lnTo>
                  <a:pt x="44472" y="113666"/>
                </a:lnTo>
                <a:lnTo>
                  <a:pt x="46324" y="116414"/>
                </a:lnTo>
                <a:lnTo>
                  <a:pt x="47560" y="119094"/>
                </a:lnTo>
                <a:lnTo>
                  <a:pt x="48383" y="121726"/>
                </a:lnTo>
                <a:lnTo>
                  <a:pt x="50010" y="129442"/>
                </a:lnTo>
                <a:lnTo>
                  <a:pt x="50021" y="129492"/>
                </a:lnTo>
                <a:lnTo>
                  <a:pt x="45981" y="125475"/>
                </a:lnTo>
                <a:lnTo>
                  <a:pt x="44790" y="123441"/>
                </a:lnTo>
                <a:lnTo>
                  <a:pt x="43997" y="121238"/>
                </a:lnTo>
                <a:lnTo>
                  <a:pt x="42409" y="1142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1" name="SMARTInkAnnotation437"/>
          <p:cNvSpPr/>
          <p:nvPr/>
        </p:nvSpPr>
        <p:spPr>
          <a:xfrm>
            <a:off x="7040880" y="3649980"/>
            <a:ext cx="30481" cy="129513"/>
          </a:xfrm>
          <a:custGeom>
            <a:avLst/>
            <a:gdLst/>
            <a:ahLst/>
            <a:cxnLst/>
            <a:rect l="0" t="0" r="0" b="0"/>
            <a:pathLst>
              <a:path w="30481" h="129513">
                <a:moveTo>
                  <a:pt x="7620" y="7620"/>
                </a:moveTo>
                <a:lnTo>
                  <a:pt x="7620" y="27"/>
                </a:lnTo>
                <a:lnTo>
                  <a:pt x="0" y="0"/>
                </a:lnTo>
                <a:lnTo>
                  <a:pt x="4046" y="0"/>
                </a:lnTo>
                <a:lnTo>
                  <a:pt x="5237" y="846"/>
                </a:lnTo>
                <a:lnTo>
                  <a:pt x="6032" y="2258"/>
                </a:lnTo>
                <a:lnTo>
                  <a:pt x="7307" y="6561"/>
                </a:lnTo>
                <a:lnTo>
                  <a:pt x="7480" y="9407"/>
                </a:lnTo>
                <a:lnTo>
                  <a:pt x="7558" y="13494"/>
                </a:lnTo>
                <a:lnTo>
                  <a:pt x="7620" y="66396"/>
                </a:lnTo>
                <a:lnTo>
                  <a:pt x="8466" y="70511"/>
                </a:lnTo>
                <a:lnTo>
                  <a:pt x="9879" y="74100"/>
                </a:lnTo>
                <a:lnTo>
                  <a:pt x="11665" y="77341"/>
                </a:lnTo>
                <a:lnTo>
                  <a:pt x="12857" y="81194"/>
                </a:lnTo>
                <a:lnTo>
                  <a:pt x="13651" y="85456"/>
                </a:lnTo>
                <a:lnTo>
                  <a:pt x="14182" y="89991"/>
                </a:lnTo>
                <a:lnTo>
                  <a:pt x="14534" y="93860"/>
                </a:lnTo>
                <a:lnTo>
                  <a:pt x="14769" y="97287"/>
                </a:lnTo>
                <a:lnTo>
                  <a:pt x="14927" y="100418"/>
                </a:lnTo>
                <a:lnTo>
                  <a:pt x="15101" y="106155"/>
                </a:lnTo>
                <a:lnTo>
                  <a:pt x="15147" y="108870"/>
                </a:lnTo>
                <a:lnTo>
                  <a:pt x="16024" y="111527"/>
                </a:lnTo>
                <a:lnTo>
                  <a:pt x="17457" y="114144"/>
                </a:lnTo>
                <a:lnTo>
                  <a:pt x="22544" y="121465"/>
                </a:lnTo>
                <a:lnTo>
                  <a:pt x="22720" y="123976"/>
                </a:lnTo>
                <a:lnTo>
                  <a:pt x="22852" y="129215"/>
                </a:lnTo>
                <a:lnTo>
                  <a:pt x="23701" y="129323"/>
                </a:lnTo>
                <a:lnTo>
                  <a:pt x="25114" y="129396"/>
                </a:lnTo>
                <a:lnTo>
                  <a:pt x="29419" y="129512"/>
                </a:lnTo>
                <a:lnTo>
                  <a:pt x="29773" y="128675"/>
                </a:lnTo>
                <a:lnTo>
                  <a:pt x="30166" y="125486"/>
                </a:lnTo>
                <a:lnTo>
                  <a:pt x="30418" y="121778"/>
                </a:lnTo>
                <a:lnTo>
                  <a:pt x="30480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2" name="SMARTInkAnnotation438"/>
          <p:cNvSpPr/>
          <p:nvPr/>
        </p:nvSpPr>
        <p:spPr>
          <a:xfrm>
            <a:off x="6690360" y="3665324"/>
            <a:ext cx="136703" cy="114084"/>
          </a:xfrm>
          <a:custGeom>
            <a:avLst/>
            <a:gdLst/>
            <a:ahLst/>
            <a:cxnLst/>
            <a:rect l="0" t="0" r="0" b="0"/>
            <a:pathLst>
              <a:path w="136703" h="114084">
                <a:moveTo>
                  <a:pt x="0" y="30376"/>
                </a:moveTo>
                <a:lnTo>
                  <a:pt x="0" y="26331"/>
                </a:lnTo>
                <a:lnTo>
                  <a:pt x="846" y="25139"/>
                </a:lnTo>
                <a:lnTo>
                  <a:pt x="2259" y="24345"/>
                </a:lnTo>
                <a:lnTo>
                  <a:pt x="6561" y="23070"/>
                </a:lnTo>
                <a:lnTo>
                  <a:pt x="6914" y="22118"/>
                </a:lnTo>
                <a:lnTo>
                  <a:pt x="7307" y="18803"/>
                </a:lnTo>
                <a:lnTo>
                  <a:pt x="7411" y="16735"/>
                </a:lnTo>
                <a:lnTo>
                  <a:pt x="7527" y="12177"/>
                </a:lnTo>
                <a:lnTo>
                  <a:pt x="8404" y="10624"/>
                </a:lnTo>
                <a:lnTo>
                  <a:pt x="9836" y="9588"/>
                </a:lnTo>
                <a:lnTo>
                  <a:pt x="11637" y="8897"/>
                </a:lnTo>
                <a:lnTo>
                  <a:pt x="15897" y="5872"/>
                </a:lnTo>
                <a:lnTo>
                  <a:pt x="18218" y="3880"/>
                </a:lnTo>
                <a:lnTo>
                  <a:pt x="20612" y="2552"/>
                </a:lnTo>
                <a:lnTo>
                  <a:pt x="23054" y="1667"/>
                </a:lnTo>
                <a:lnTo>
                  <a:pt x="25529" y="1076"/>
                </a:lnTo>
                <a:lnTo>
                  <a:pt x="28026" y="683"/>
                </a:lnTo>
                <a:lnTo>
                  <a:pt x="30538" y="420"/>
                </a:lnTo>
                <a:lnTo>
                  <a:pt x="33059" y="246"/>
                </a:lnTo>
                <a:lnTo>
                  <a:pt x="36433" y="129"/>
                </a:lnTo>
                <a:lnTo>
                  <a:pt x="44696" y="0"/>
                </a:lnTo>
                <a:lnTo>
                  <a:pt x="49270" y="812"/>
                </a:lnTo>
                <a:lnTo>
                  <a:pt x="54014" y="2200"/>
                </a:lnTo>
                <a:lnTo>
                  <a:pt x="58869" y="3972"/>
                </a:lnTo>
                <a:lnTo>
                  <a:pt x="63800" y="6000"/>
                </a:lnTo>
                <a:lnTo>
                  <a:pt x="68779" y="8199"/>
                </a:lnTo>
                <a:lnTo>
                  <a:pt x="78828" y="12900"/>
                </a:lnTo>
                <a:lnTo>
                  <a:pt x="88939" y="17811"/>
                </a:lnTo>
                <a:lnTo>
                  <a:pt x="94007" y="21153"/>
                </a:lnTo>
                <a:lnTo>
                  <a:pt x="99078" y="25074"/>
                </a:lnTo>
                <a:lnTo>
                  <a:pt x="104152" y="29381"/>
                </a:lnTo>
                <a:lnTo>
                  <a:pt x="108381" y="33099"/>
                </a:lnTo>
                <a:lnTo>
                  <a:pt x="115338" y="39489"/>
                </a:lnTo>
                <a:lnTo>
                  <a:pt x="118379" y="43224"/>
                </a:lnTo>
                <a:lnTo>
                  <a:pt x="121253" y="47408"/>
                </a:lnTo>
                <a:lnTo>
                  <a:pt x="124015" y="51891"/>
                </a:lnTo>
                <a:lnTo>
                  <a:pt x="126704" y="56572"/>
                </a:lnTo>
                <a:lnTo>
                  <a:pt x="131948" y="66290"/>
                </a:lnTo>
                <a:lnTo>
                  <a:pt x="133686" y="70405"/>
                </a:lnTo>
                <a:lnTo>
                  <a:pt x="134844" y="73995"/>
                </a:lnTo>
                <a:lnTo>
                  <a:pt x="135616" y="77236"/>
                </a:lnTo>
                <a:lnTo>
                  <a:pt x="136130" y="80243"/>
                </a:lnTo>
                <a:lnTo>
                  <a:pt x="136473" y="83094"/>
                </a:lnTo>
                <a:lnTo>
                  <a:pt x="136702" y="85841"/>
                </a:lnTo>
                <a:lnTo>
                  <a:pt x="136009" y="89366"/>
                </a:lnTo>
                <a:lnTo>
                  <a:pt x="134699" y="93409"/>
                </a:lnTo>
                <a:lnTo>
                  <a:pt x="132979" y="97798"/>
                </a:lnTo>
                <a:lnTo>
                  <a:pt x="130986" y="100724"/>
                </a:lnTo>
                <a:lnTo>
                  <a:pt x="128811" y="102675"/>
                </a:lnTo>
                <a:lnTo>
                  <a:pt x="126515" y="103975"/>
                </a:lnTo>
                <a:lnTo>
                  <a:pt x="124136" y="105688"/>
                </a:lnTo>
                <a:lnTo>
                  <a:pt x="121704" y="107678"/>
                </a:lnTo>
                <a:lnTo>
                  <a:pt x="119236" y="109850"/>
                </a:lnTo>
                <a:lnTo>
                  <a:pt x="116744" y="111299"/>
                </a:lnTo>
                <a:lnTo>
                  <a:pt x="114236" y="112264"/>
                </a:lnTo>
                <a:lnTo>
                  <a:pt x="111718" y="112908"/>
                </a:lnTo>
                <a:lnTo>
                  <a:pt x="108344" y="113338"/>
                </a:lnTo>
                <a:lnTo>
                  <a:pt x="104404" y="113624"/>
                </a:lnTo>
                <a:lnTo>
                  <a:pt x="100082" y="113815"/>
                </a:lnTo>
                <a:lnTo>
                  <a:pt x="90766" y="114026"/>
                </a:lnTo>
                <a:lnTo>
                  <a:pt x="85910" y="114083"/>
                </a:lnTo>
                <a:lnTo>
                  <a:pt x="80980" y="113274"/>
                </a:lnTo>
                <a:lnTo>
                  <a:pt x="76000" y="111888"/>
                </a:lnTo>
                <a:lnTo>
                  <a:pt x="70987" y="110117"/>
                </a:lnTo>
                <a:lnTo>
                  <a:pt x="65952" y="108937"/>
                </a:lnTo>
                <a:lnTo>
                  <a:pt x="60901" y="108150"/>
                </a:lnTo>
                <a:lnTo>
                  <a:pt x="55841" y="107625"/>
                </a:lnTo>
                <a:lnTo>
                  <a:pt x="51621" y="106429"/>
                </a:lnTo>
                <a:lnTo>
                  <a:pt x="47960" y="104785"/>
                </a:lnTo>
                <a:lnTo>
                  <a:pt x="44674" y="102842"/>
                </a:lnTo>
                <a:lnTo>
                  <a:pt x="41635" y="100700"/>
                </a:lnTo>
                <a:lnTo>
                  <a:pt x="38764" y="98425"/>
                </a:lnTo>
                <a:lnTo>
                  <a:pt x="36002" y="96062"/>
                </a:lnTo>
                <a:lnTo>
                  <a:pt x="32469" y="93640"/>
                </a:lnTo>
                <a:lnTo>
                  <a:pt x="28419" y="91179"/>
                </a:lnTo>
                <a:lnTo>
                  <a:pt x="17844" y="85190"/>
                </a:lnTo>
                <a:lnTo>
                  <a:pt x="14140" y="82114"/>
                </a:lnTo>
                <a:lnTo>
                  <a:pt x="11967" y="80108"/>
                </a:lnTo>
                <a:lnTo>
                  <a:pt x="10518" y="77924"/>
                </a:lnTo>
                <a:lnTo>
                  <a:pt x="9551" y="75621"/>
                </a:lnTo>
                <a:lnTo>
                  <a:pt x="8002" y="69887"/>
                </a:lnTo>
                <a:lnTo>
                  <a:pt x="8722" y="68570"/>
                </a:lnTo>
                <a:lnTo>
                  <a:pt x="10048" y="66845"/>
                </a:lnTo>
                <a:lnTo>
                  <a:pt x="11779" y="64849"/>
                </a:lnTo>
                <a:lnTo>
                  <a:pt x="12932" y="62671"/>
                </a:lnTo>
                <a:lnTo>
                  <a:pt x="13701" y="60373"/>
                </a:lnTo>
                <a:lnTo>
                  <a:pt x="15240" y="532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3" name="SMARTInkAnnotation439"/>
          <p:cNvSpPr/>
          <p:nvPr/>
        </p:nvSpPr>
        <p:spPr>
          <a:xfrm>
            <a:off x="7018365" y="3627436"/>
            <a:ext cx="136692" cy="174818"/>
          </a:xfrm>
          <a:custGeom>
            <a:avLst/>
            <a:gdLst/>
            <a:ahLst/>
            <a:cxnLst/>
            <a:rect l="0" t="0" r="0" b="0"/>
            <a:pathLst>
              <a:path w="136692" h="174818">
                <a:moveTo>
                  <a:pt x="37755" y="98744"/>
                </a:moveTo>
                <a:lnTo>
                  <a:pt x="30228" y="98744"/>
                </a:lnTo>
                <a:lnTo>
                  <a:pt x="30154" y="93507"/>
                </a:lnTo>
                <a:lnTo>
                  <a:pt x="30144" y="92183"/>
                </a:lnTo>
                <a:lnTo>
                  <a:pt x="30988" y="91830"/>
                </a:lnTo>
                <a:lnTo>
                  <a:pt x="34182" y="91438"/>
                </a:lnTo>
                <a:lnTo>
                  <a:pt x="35374" y="90487"/>
                </a:lnTo>
                <a:lnTo>
                  <a:pt x="36167" y="89006"/>
                </a:lnTo>
                <a:lnTo>
                  <a:pt x="36697" y="87172"/>
                </a:lnTo>
                <a:lnTo>
                  <a:pt x="37897" y="85949"/>
                </a:lnTo>
                <a:lnTo>
                  <a:pt x="39544" y="85134"/>
                </a:lnTo>
                <a:lnTo>
                  <a:pt x="41487" y="84591"/>
                </a:lnTo>
                <a:lnTo>
                  <a:pt x="42783" y="83382"/>
                </a:lnTo>
                <a:lnTo>
                  <a:pt x="43647" y="81729"/>
                </a:lnTo>
                <a:lnTo>
                  <a:pt x="44223" y="79781"/>
                </a:lnTo>
                <a:lnTo>
                  <a:pt x="45454" y="78482"/>
                </a:lnTo>
                <a:lnTo>
                  <a:pt x="47121" y="77616"/>
                </a:lnTo>
                <a:lnTo>
                  <a:pt x="51231" y="76654"/>
                </a:lnTo>
                <a:lnTo>
                  <a:pt x="53512" y="76397"/>
                </a:lnTo>
                <a:lnTo>
                  <a:pt x="55880" y="76226"/>
                </a:lnTo>
                <a:lnTo>
                  <a:pt x="58305" y="76112"/>
                </a:lnTo>
                <a:lnTo>
                  <a:pt x="67798" y="75893"/>
                </a:lnTo>
                <a:lnTo>
                  <a:pt x="72151" y="75886"/>
                </a:lnTo>
                <a:lnTo>
                  <a:pt x="73385" y="75039"/>
                </a:lnTo>
                <a:lnTo>
                  <a:pt x="74209" y="73627"/>
                </a:lnTo>
                <a:lnTo>
                  <a:pt x="75529" y="69323"/>
                </a:lnTo>
                <a:lnTo>
                  <a:pt x="77969" y="66477"/>
                </a:lnTo>
                <a:lnTo>
                  <a:pt x="82388" y="61796"/>
                </a:lnTo>
                <a:lnTo>
                  <a:pt x="82991" y="58898"/>
                </a:lnTo>
                <a:lnTo>
                  <a:pt x="83260" y="54788"/>
                </a:lnTo>
                <a:lnTo>
                  <a:pt x="83379" y="50140"/>
                </a:lnTo>
                <a:lnTo>
                  <a:pt x="83475" y="19689"/>
                </a:lnTo>
                <a:lnTo>
                  <a:pt x="82629" y="18100"/>
                </a:lnTo>
                <a:lnTo>
                  <a:pt x="81217" y="17042"/>
                </a:lnTo>
                <a:lnTo>
                  <a:pt x="79430" y="16336"/>
                </a:lnTo>
                <a:lnTo>
                  <a:pt x="78238" y="15019"/>
                </a:lnTo>
                <a:lnTo>
                  <a:pt x="77444" y="13294"/>
                </a:lnTo>
                <a:lnTo>
                  <a:pt x="76169" y="8487"/>
                </a:lnTo>
                <a:lnTo>
                  <a:pt x="75218" y="8092"/>
                </a:lnTo>
                <a:lnTo>
                  <a:pt x="71903" y="7655"/>
                </a:lnTo>
                <a:lnTo>
                  <a:pt x="69323" y="7408"/>
                </a:lnTo>
                <a:lnTo>
                  <a:pt x="66460" y="5092"/>
                </a:lnTo>
                <a:lnTo>
                  <a:pt x="61770" y="752"/>
                </a:lnTo>
                <a:lnTo>
                  <a:pt x="58870" y="158"/>
                </a:lnTo>
                <a:lnTo>
                  <a:pt x="56912" y="0"/>
                </a:lnTo>
                <a:lnTo>
                  <a:pt x="55606" y="741"/>
                </a:lnTo>
                <a:lnTo>
                  <a:pt x="54736" y="2082"/>
                </a:lnTo>
                <a:lnTo>
                  <a:pt x="54155" y="3823"/>
                </a:lnTo>
                <a:lnTo>
                  <a:pt x="52922" y="4983"/>
                </a:lnTo>
                <a:lnTo>
                  <a:pt x="51253" y="5757"/>
                </a:lnTo>
                <a:lnTo>
                  <a:pt x="47141" y="6616"/>
                </a:lnTo>
                <a:lnTo>
                  <a:pt x="44859" y="6845"/>
                </a:lnTo>
                <a:lnTo>
                  <a:pt x="42492" y="6998"/>
                </a:lnTo>
                <a:lnTo>
                  <a:pt x="40913" y="7947"/>
                </a:lnTo>
                <a:lnTo>
                  <a:pt x="39860" y="9426"/>
                </a:lnTo>
                <a:lnTo>
                  <a:pt x="39159" y="11259"/>
                </a:lnTo>
                <a:lnTo>
                  <a:pt x="37845" y="12480"/>
                </a:lnTo>
                <a:lnTo>
                  <a:pt x="36122" y="13295"/>
                </a:lnTo>
                <a:lnTo>
                  <a:pt x="34125" y="13838"/>
                </a:lnTo>
                <a:lnTo>
                  <a:pt x="32795" y="15047"/>
                </a:lnTo>
                <a:lnTo>
                  <a:pt x="31909" y="16699"/>
                </a:lnTo>
                <a:lnTo>
                  <a:pt x="31318" y="18647"/>
                </a:lnTo>
                <a:lnTo>
                  <a:pt x="28403" y="23069"/>
                </a:lnTo>
                <a:lnTo>
                  <a:pt x="26441" y="25434"/>
                </a:lnTo>
                <a:lnTo>
                  <a:pt x="24286" y="28704"/>
                </a:lnTo>
                <a:lnTo>
                  <a:pt x="22002" y="32577"/>
                </a:lnTo>
                <a:lnTo>
                  <a:pt x="19633" y="36853"/>
                </a:lnTo>
                <a:lnTo>
                  <a:pt x="18054" y="41397"/>
                </a:lnTo>
                <a:lnTo>
                  <a:pt x="17001" y="46119"/>
                </a:lnTo>
                <a:lnTo>
                  <a:pt x="16299" y="50961"/>
                </a:lnTo>
                <a:lnTo>
                  <a:pt x="14985" y="55882"/>
                </a:lnTo>
                <a:lnTo>
                  <a:pt x="13262" y="60856"/>
                </a:lnTo>
                <a:lnTo>
                  <a:pt x="11266" y="65865"/>
                </a:lnTo>
                <a:lnTo>
                  <a:pt x="9936" y="70898"/>
                </a:lnTo>
                <a:lnTo>
                  <a:pt x="9049" y="75947"/>
                </a:lnTo>
                <a:lnTo>
                  <a:pt x="8457" y="81006"/>
                </a:lnTo>
                <a:lnTo>
                  <a:pt x="7217" y="86072"/>
                </a:lnTo>
                <a:lnTo>
                  <a:pt x="5543" y="91142"/>
                </a:lnTo>
                <a:lnTo>
                  <a:pt x="3581" y="96217"/>
                </a:lnTo>
                <a:lnTo>
                  <a:pt x="2272" y="101292"/>
                </a:lnTo>
                <a:lnTo>
                  <a:pt x="1401" y="106369"/>
                </a:lnTo>
                <a:lnTo>
                  <a:pt x="818" y="111447"/>
                </a:lnTo>
                <a:lnTo>
                  <a:pt x="431" y="116526"/>
                </a:lnTo>
                <a:lnTo>
                  <a:pt x="173" y="121605"/>
                </a:lnTo>
                <a:lnTo>
                  <a:pt x="0" y="126685"/>
                </a:lnTo>
                <a:lnTo>
                  <a:pt x="731" y="130918"/>
                </a:lnTo>
                <a:lnTo>
                  <a:pt x="2067" y="134587"/>
                </a:lnTo>
                <a:lnTo>
                  <a:pt x="3803" y="137879"/>
                </a:lnTo>
                <a:lnTo>
                  <a:pt x="4961" y="141767"/>
                </a:lnTo>
                <a:lnTo>
                  <a:pt x="5731" y="146053"/>
                </a:lnTo>
                <a:lnTo>
                  <a:pt x="6247" y="150603"/>
                </a:lnTo>
                <a:lnTo>
                  <a:pt x="7436" y="153637"/>
                </a:lnTo>
                <a:lnTo>
                  <a:pt x="9075" y="155659"/>
                </a:lnTo>
                <a:lnTo>
                  <a:pt x="13155" y="158753"/>
                </a:lnTo>
                <a:lnTo>
                  <a:pt x="15429" y="160763"/>
                </a:lnTo>
                <a:lnTo>
                  <a:pt x="20212" y="165255"/>
                </a:lnTo>
                <a:lnTo>
                  <a:pt x="25161" y="170073"/>
                </a:lnTo>
                <a:lnTo>
                  <a:pt x="28513" y="171697"/>
                </a:lnTo>
                <a:lnTo>
                  <a:pt x="32440" y="172779"/>
                </a:lnTo>
                <a:lnTo>
                  <a:pt x="36752" y="173501"/>
                </a:lnTo>
                <a:lnTo>
                  <a:pt x="40472" y="173982"/>
                </a:lnTo>
                <a:lnTo>
                  <a:pt x="43801" y="174303"/>
                </a:lnTo>
                <a:lnTo>
                  <a:pt x="46866" y="174516"/>
                </a:lnTo>
                <a:lnTo>
                  <a:pt x="50602" y="174659"/>
                </a:lnTo>
                <a:lnTo>
                  <a:pt x="59269" y="174817"/>
                </a:lnTo>
                <a:lnTo>
                  <a:pt x="63951" y="174013"/>
                </a:lnTo>
                <a:lnTo>
                  <a:pt x="68767" y="172630"/>
                </a:lnTo>
                <a:lnTo>
                  <a:pt x="73670" y="170861"/>
                </a:lnTo>
                <a:lnTo>
                  <a:pt x="77785" y="169682"/>
                </a:lnTo>
                <a:lnTo>
                  <a:pt x="81375" y="168896"/>
                </a:lnTo>
                <a:lnTo>
                  <a:pt x="84615" y="168372"/>
                </a:lnTo>
                <a:lnTo>
                  <a:pt x="88469" y="167176"/>
                </a:lnTo>
                <a:lnTo>
                  <a:pt x="92730" y="165532"/>
                </a:lnTo>
                <a:lnTo>
                  <a:pt x="97265" y="163589"/>
                </a:lnTo>
                <a:lnTo>
                  <a:pt x="101135" y="161447"/>
                </a:lnTo>
                <a:lnTo>
                  <a:pt x="104561" y="159173"/>
                </a:lnTo>
                <a:lnTo>
                  <a:pt x="107693" y="156810"/>
                </a:lnTo>
                <a:lnTo>
                  <a:pt x="110627" y="154388"/>
                </a:lnTo>
                <a:lnTo>
                  <a:pt x="113429" y="151927"/>
                </a:lnTo>
                <a:lnTo>
                  <a:pt x="116144" y="149439"/>
                </a:lnTo>
                <a:lnTo>
                  <a:pt x="117954" y="146934"/>
                </a:lnTo>
                <a:lnTo>
                  <a:pt x="119966" y="141892"/>
                </a:lnTo>
                <a:lnTo>
                  <a:pt x="123118" y="136830"/>
                </a:lnTo>
                <a:lnTo>
                  <a:pt x="127341" y="131758"/>
                </a:lnTo>
                <a:lnTo>
                  <a:pt x="129653" y="129220"/>
                </a:lnTo>
                <a:lnTo>
                  <a:pt x="132040" y="126681"/>
                </a:lnTo>
                <a:lnTo>
                  <a:pt x="133632" y="124142"/>
                </a:lnTo>
                <a:lnTo>
                  <a:pt x="135401" y="119063"/>
                </a:lnTo>
                <a:lnTo>
                  <a:pt x="136691" y="114430"/>
                </a:lnTo>
                <a:lnTo>
                  <a:pt x="132733" y="110071"/>
                </a:lnTo>
                <a:lnTo>
                  <a:pt x="129195" y="1063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4" name="SMARTInkAnnotation440"/>
          <p:cNvSpPr/>
          <p:nvPr/>
        </p:nvSpPr>
        <p:spPr>
          <a:xfrm>
            <a:off x="7239001" y="3627151"/>
            <a:ext cx="110768" cy="174771"/>
          </a:xfrm>
          <a:custGeom>
            <a:avLst/>
            <a:gdLst/>
            <a:ahLst/>
            <a:cxnLst/>
            <a:rect l="0" t="0" r="0" b="0"/>
            <a:pathLst>
              <a:path w="110768" h="174771">
                <a:moveTo>
                  <a:pt x="53339" y="15209"/>
                </a:moveTo>
                <a:lnTo>
                  <a:pt x="19477" y="15209"/>
                </a:lnTo>
                <a:lnTo>
                  <a:pt x="18065" y="14362"/>
                </a:lnTo>
                <a:lnTo>
                  <a:pt x="17123" y="12952"/>
                </a:lnTo>
                <a:lnTo>
                  <a:pt x="16494" y="11164"/>
                </a:lnTo>
                <a:lnTo>
                  <a:pt x="15229" y="9972"/>
                </a:lnTo>
                <a:lnTo>
                  <a:pt x="13538" y="9178"/>
                </a:lnTo>
                <a:lnTo>
                  <a:pt x="7721" y="7617"/>
                </a:lnTo>
                <a:lnTo>
                  <a:pt x="7639" y="12831"/>
                </a:lnTo>
                <a:lnTo>
                  <a:pt x="7626" y="14152"/>
                </a:lnTo>
                <a:lnTo>
                  <a:pt x="5365" y="16997"/>
                </a:lnTo>
                <a:lnTo>
                  <a:pt x="3576" y="18941"/>
                </a:lnTo>
                <a:lnTo>
                  <a:pt x="2384" y="21084"/>
                </a:lnTo>
                <a:lnTo>
                  <a:pt x="1059" y="25722"/>
                </a:lnTo>
                <a:lnTo>
                  <a:pt x="706" y="28991"/>
                </a:lnTo>
                <a:lnTo>
                  <a:pt x="470" y="32864"/>
                </a:lnTo>
                <a:lnTo>
                  <a:pt x="208" y="41682"/>
                </a:lnTo>
                <a:lnTo>
                  <a:pt x="7" y="87852"/>
                </a:lnTo>
                <a:lnTo>
                  <a:pt x="0" y="125821"/>
                </a:lnTo>
                <a:lnTo>
                  <a:pt x="845" y="131283"/>
                </a:lnTo>
                <a:lnTo>
                  <a:pt x="2257" y="136618"/>
                </a:lnTo>
                <a:lnTo>
                  <a:pt x="4044" y="141869"/>
                </a:lnTo>
                <a:lnTo>
                  <a:pt x="6082" y="146216"/>
                </a:lnTo>
                <a:lnTo>
                  <a:pt x="8288" y="149960"/>
                </a:lnTo>
                <a:lnTo>
                  <a:pt x="10605" y="153303"/>
                </a:lnTo>
                <a:lnTo>
                  <a:pt x="12997" y="156378"/>
                </a:lnTo>
                <a:lnTo>
                  <a:pt x="15437" y="159275"/>
                </a:lnTo>
                <a:lnTo>
                  <a:pt x="17911" y="162053"/>
                </a:lnTo>
                <a:lnTo>
                  <a:pt x="22918" y="167398"/>
                </a:lnTo>
                <a:lnTo>
                  <a:pt x="25439" y="170008"/>
                </a:lnTo>
                <a:lnTo>
                  <a:pt x="27965" y="171749"/>
                </a:lnTo>
                <a:lnTo>
                  <a:pt x="30497" y="172909"/>
                </a:lnTo>
                <a:lnTo>
                  <a:pt x="33030" y="173682"/>
                </a:lnTo>
                <a:lnTo>
                  <a:pt x="36413" y="174198"/>
                </a:lnTo>
                <a:lnTo>
                  <a:pt x="40362" y="174541"/>
                </a:lnTo>
                <a:lnTo>
                  <a:pt x="44688" y="174770"/>
                </a:lnTo>
                <a:lnTo>
                  <a:pt x="48419" y="174077"/>
                </a:lnTo>
                <a:lnTo>
                  <a:pt x="51752" y="172767"/>
                </a:lnTo>
                <a:lnTo>
                  <a:pt x="54821" y="171048"/>
                </a:lnTo>
                <a:lnTo>
                  <a:pt x="57713" y="169901"/>
                </a:lnTo>
                <a:lnTo>
                  <a:pt x="60488" y="169137"/>
                </a:lnTo>
                <a:lnTo>
                  <a:pt x="63185" y="168628"/>
                </a:lnTo>
                <a:lnTo>
                  <a:pt x="66677" y="166595"/>
                </a:lnTo>
                <a:lnTo>
                  <a:pt x="70697" y="163547"/>
                </a:lnTo>
                <a:lnTo>
                  <a:pt x="75072" y="159821"/>
                </a:lnTo>
                <a:lnTo>
                  <a:pt x="78834" y="156490"/>
                </a:lnTo>
                <a:lnTo>
                  <a:pt x="85272" y="150532"/>
                </a:lnTo>
                <a:lnTo>
                  <a:pt x="88174" y="146911"/>
                </a:lnTo>
                <a:lnTo>
                  <a:pt x="90956" y="142803"/>
                </a:lnTo>
                <a:lnTo>
                  <a:pt x="93658" y="138372"/>
                </a:lnTo>
                <a:lnTo>
                  <a:pt x="96306" y="134571"/>
                </a:lnTo>
                <a:lnTo>
                  <a:pt x="98916" y="131191"/>
                </a:lnTo>
                <a:lnTo>
                  <a:pt x="101504" y="128090"/>
                </a:lnTo>
                <a:lnTo>
                  <a:pt x="103230" y="124330"/>
                </a:lnTo>
                <a:lnTo>
                  <a:pt x="104379" y="120130"/>
                </a:lnTo>
                <a:lnTo>
                  <a:pt x="105145" y="115636"/>
                </a:lnTo>
                <a:lnTo>
                  <a:pt x="106503" y="110947"/>
                </a:lnTo>
                <a:lnTo>
                  <a:pt x="108255" y="106128"/>
                </a:lnTo>
                <a:lnTo>
                  <a:pt x="110271" y="101221"/>
                </a:lnTo>
                <a:lnTo>
                  <a:pt x="110767" y="96257"/>
                </a:lnTo>
                <a:lnTo>
                  <a:pt x="110250" y="91254"/>
                </a:lnTo>
                <a:lnTo>
                  <a:pt x="109060" y="86226"/>
                </a:lnTo>
                <a:lnTo>
                  <a:pt x="108266" y="81180"/>
                </a:lnTo>
                <a:lnTo>
                  <a:pt x="107738" y="76123"/>
                </a:lnTo>
                <a:lnTo>
                  <a:pt x="107385" y="71059"/>
                </a:lnTo>
                <a:lnTo>
                  <a:pt x="106303" y="65989"/>
                </a:lnTo>
                <a:lnTo>
                  <a:pt x="104735" y="60915"/>
                </a:lnTo>
                <a:lnTo>
                  <a:pt x="102844" y="55840"/>
                </a:lnTo>
                <a:lnTo>
                  <a:pt x="100735" y="51610"/>
                </a:lnTo>
                <a:lnTo>
                  <a:pt x="98482" y="47943"/>
                </a:lnTo>
                <a:lnTo>
                  <a:pt x="96135" y="44652"/>
                </a:lnTo>
                <a:lnTo>
                  <a:pt x="94571" y="40764"/>
                </a:lnTo>
                <a:lnTo>
                  <a:pt x="93527" y="36479"/>
                </a:lnTo>
                <a:lnTo>
                  <a:pt x="92831" y="31929"/>
                </a:lnTo>
                <a:lnTo>
                  <a:pt x="90673" y="28049"/>
                </a:lnTo>
                <a:lnTo>
                  <a:pt x="87543" y="24616"/>
                </a:lnTo>
                <a:lnTo>
                  <a:pt x="83761" y="21480"/>
                </a:lnTo>
                <a:lnTo>
                  <a:pt x="80394" y="18543"/>
                </a:lnTo>
                <a:lnTo>
                  <a:pt x="77302" y="15738"/>
                </a:lnTo>
                <a:lnTo>
                  <a:pt x="74394" y="13022"/>
                </a:lnTo>
                <a:lnTo>
                  <a:pt x="71609" y="11211"/>
                </a:lnTo>
                <a:lnTo>
                  <a:pt x="68906" y="10004"/>
                </a:lnTo>
                <a:lnTo>
                  <a:pt x="66256" y="9199"/>
                </a:lnTo>
                <a:lnTo>
                  <a:pt x="63645" y="7815"/>
                </a:lnTo>
                <a:lnTo>
                  <a:pt x="61056" y="6047"/>
                </a:lnTo>
                <a:lnTo>
                  <a:pt x="58484" y="4020"/>
                </a:lnTo>
                <a:lnTo>
                  <a:pt x="55923" y="2670"/>
                </a:lnTo>
                <a:lnTo>
                  <a:pt x="53368" y="1770"/>
                </a:lnTo>
                <a:lnTo>
                  <a:pt x="50818" y="1170"/>
                </a:lnTo>
                <a:lnTo>
                  <a:pt x="48271" y="769"/>
                </a:lnTo>
                <a:lnTo>
                  <a:pt x="45727" y="503"/>
                </a:lnTo>
                <a:lnTo>
                  <a:pt x="38545" y="0"/>
                </a:lnTo>
                <a:lnTo>
                  <a:pt x="38231" y="4023"/>
                </a:lnTo>
                <a:lnTo>
                  <a:pt x="38139" y="10578"/>
                </a:lnTo>
                <a:lnTo>
                  <a:pt x="38972" y="12968"/>
                </a:lnTo>
                <a:lnTo>
                  <a:pt x="42155" y="17882"/>
                </a:lnTo>
                <a:lnTo>
                  <a:pt x="44191" y="19531"/>
                </a:lnTo>
                <a:lnTo>
                  <a:pt x="46392" y="20630"/>
                </a:lnTo>
                <a:lnTo>
                  <a:pt x="48708" y="21363"/>
                </a:lnTo>
                <a:lnTo>
                  <a:pt x="51098" y="22698"/>
                </a:lnTo>
                <a:lnTo>
                  <a:pt x="53538" y="24435"/>
                </a:lnTo>
                <a:lnTo>
                  <a:pt x="60959" y="304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5" name="SMARTInkAnnotation441"/>
          <p:cNvSpPr/>
          <p:nvPr/>
        </p:nvSpPr>
        <p:spPr>
          <a:xfrm>
            <a:off x="7429500" y="3604296"/>
            <a:ext cx="137067" cy="152334"/>
          </a:xfrm>
          <a:custGeom>
            <a:avLst/>
            <a:gdLst/>
            <a:ahLst/>
            <a:cxnLst/>
            <a:rect l="0" t="0" r="0" b="0"/>
            <a:pathLst>
              <a:path w="137067" h="152334">
                <a:moveTo>
                  <a:pt x="0" y="60924"/>
                </a:moveTo>
                <a:lnTo>
                  <a:pt x="6562" y="54363"/>
                </a:lnTo>
                <a:lnTo>
                  <a:pt x="7150" y="51517"/>
                </a:lnTo>
                <a:lnTo>
                  <a:pt x="7307" y="49572"/>
                </a:lnTo>
                <a:lnTo>
                  <a:pt x="6565" y="47430"/>
                </a:lnTo>
                <a:lnTo>
                  <a:pt x="3482" y="42791"/>
                </a:lnTo>
                <a:lnTo>
                  <a:pt x="3168" y="41215"/>
                </a:lnTo>
                <a:lnTo>
                  <a:pt x="3806" y="40165"/>
                </a:lnTo>
                <a:lnTo>
                  <a:pt x="5077" y="39465"/>
                </a:lnTo>
                <a:lnTo>
                  <a:pt x="8748" y="36429"/>
                </a:lnTo>
                <a:lnTo>
                  <a:pt x="10912" y="34434"/>
                </a:lnTo>
                <a:lnTo>
                  <a:pt x="15574" y="29959"/>
                </a:lnTo>
                <a:lnTo>
                  <a:pt x="18003" y="27581"/>
                </a:lnTo>
                <a:lnTo>
                  <a:pt x="20469" y="25996"/>
                </a:lnTo>
                <a:lnTo>
                  <a:pt x="22960" y="24938"/>
                </a:lnTo>
                <a:lnTo>
                  <a:pt x="25467" y="24234"/>
                </a:lnTo>
                <a:lnTo>
                  <a:pt x="27984" y="22917"/>
                </a:lnTo>
                <a:lnTo>
                  <a:pt x="30510" y="21193"/>
                </a:lnTo>
                <a:lnTo>
                  <a:pt x="33040" y="19197"/>
                </a:lnTo>
                <a:lnTo>
                  <a:pt x="36420" y="17866"/>
                </a:lnTo>
                <a:lnTo>
                  <a:pt x="40366" y="16979"/>
                </a:lnTo>
                <a:lnTo>
                  <a:pt x="44691" y="16387"/>
                </a:lnTo>
                <a:lnTo>
                  <a:pt x="48420" y="15146"/>
                </a:lnTo>
                <a:lnTo>
                  <a:pt x="51753" y="13472"/>
                </a:lnTo>
                <a:lnTo>
                  <a:pt x="54821" y="11509"/>
                </a:lnTo>
                <a:lnTo>
                  <a:pt x="58561" y="9354"/>
                </a:lnTo>
                <a:lnTo>
                  <a:pt x="67232" y="4702"/>
                </a:lnTo>
                <a:lnTo>
                  <a:pt x="71069" y="3123"/>
                </a:lnTo>
                <a:lnTo>
                  <a:pt x="74471" y="2070"/>
                </a:lnTo>
                <a:lnTo>
                  <a:pt x="77588" y="1368"/>
                </a:lnTo>
                <a:lnTo>
                  <a:pt x="80512" y="900"/>
                </a:lnTo>
                <a:lnTo>
                  <a:pt x="83308" y="588"/>
                </a:lnTo>
                <a:lnTo>
                  <a:pt x="86019" y="380"/>
                </a:lnTo>
                <a:lnTo>
                  <a:pt x="89519" y="241"/>
                </a:lnTo>
                <a:lnTo>
                  <a:pt x="104086" y="0"/>
                </a:lnTo>
                <a:lnTo>
                  <a:pt x="105797" y="835"/>
                </a:lnTo>
                <a:lnTo>
                  <a:pt x="109956" y="4020"/>
                </a:lnTo>
                <a:lnTo>
                  <a:pt x="112251" y="6055"/>
                </a:lnTo>
                <a:lnTo>
                  <a:pt x="117058" y="10574"/>
                </a:lnTo>
                <a:lnTo>
                  <a:pt x="118679" y="12964"/>
                </a:lnTo>
                <a:lnTo>
                  <a:pt x="119759" y="15404"/>
                </a:lnTo>
                <a:lnTo>
                  <a:pt x="120479" y="17877"/>
                </a:lnTo>
                <a:lnTo>
                  <a:pt x="121806" y="20373"/>
                </a:lnTo>
                <a:lnTo>
                  <a:pt x="123537" y="22883"/>
                </a:lnTo>
                <a:lnTo>
                  <a:pt x="125538" y="25404"/>
                </a:lnTo>
                <a:lnTo>
                  <a:pt x="126872" y="27930"/>
                </a:lnTo>
                <a:lnTo>
                  <a:pt x="127761" y="30462"/>
                </a:lnTo>
                <a:lnTo>
                  <a:pt x="128353" y="32996"/>
                </a:lnTo>
                <a:lnTo>
                  <a:pt x="128750" y="35532"/>
                </a:lnTo>
                <a:lnTo>
                  <a:pt x="129013" y="38069"/>
                </a:lnTo>
                <a:lnTo>
                  <a:pt x="129189" y="40607"/>
                </a:lnTo>
                <a:lnTo>
                  <a:pt x="129305" y="43993"/>
                </a:lnTo>
                <a:lnTo>
                  <a:pt x="129436" y="52270"/>
                </a:lnTo>
                <a:lnTo>
                  <a:pt x="130317" y="56002"/>
                </a:lnTo>
                <a:lnTo>
                  <a:pt x="131752" y="59336"/>
                </a:lnTo>
                <a:lnTo>
                  <a:pt x="133554" y="62405"/>
                </a:lnTo>
                <a:lnTo>
                  <a:pt x="134756" y="66145"/>
                </a:lnTo>
                <a:lnTo>
                  <a:pt x="135557" y="70331"/>
                </a:lnTo>
                <a:lnTo>
                  <a:pt x="136092" y="74815"/>
                </a:lnTo>
                <a:lnTo>
                  <a:pt x="136447" y="78651"/>
                </a:lnTo>
                <a:lnTo>
                  <a:pt x="136685" y="82056"/>
                </a:lnTo>
                <a:lnTo>
                  <a:pt x="136843" y="85172"/>
                </a:lnTo>
                <a:lnTo>
                  <a:pt x="137019" y="90892"/>
                </a:lnTo>
                <a:lnTo>
                  <a:pt x="137066" y="93603"/>
                </a:lnTo>
                <a:lnTo>
                  <a:pt x="136251" y="97103"/>
                </a:lnTo>
                <a:lnTo>
                  <a:pt x="134861" y="101130"/>
                </a:lnTo>
                <a:lnTo>
                  <a:pt x="133086" y="105508"/>
                </a:lnTo>
                <a:lnTo>
                  <a:pt x="131904" y="109273"/>
                </a:lnTo>
                <a:lnTo>
                  <a:pt x="131116" y="112630"/>
                </a:lnTo>
                <a:lnTo>
                  <a:pt x="130591" y="115715"/>
                </a:lnTo>
                <a:lnTo>
                  <a:pt x="130240" y="118618"/>
                </a:lnTo>
                <a:lnTo>
                  <a:pt x="130006" y="121400"/>
                </a:lnTo>
                <a:lnTo>
                  <a:pt x="129851" y="124101"/>
                </a:lnTo>
                <a:lnTo>
                  <a:pt x="128901" y="126749"/>
                </a:lnTo>
                <a:lnTo>
                  <a:pt x="127421" y="129361"/>
                </a:lnTo>
                <a:lnTo>
                  <a:pt x="125588" y="131948"/>
                </a:lnTo>
                <a:lnTo>
                  <a:pt x="123518" y="134520"/>
                </a:lnTo>
                <a:lnTo>
                  <a:pt x="121292" y="137081"/>
                </a:lnTo>
                <a:lnTo>
                  <a:pt x="118962" y="139636"/>
                </a:lnTo>
                <a:lnTo>
                  <a:pt x="116561" y="141339"/>
                </a:lnTo>
                <a:lnTo>
                  <a:pt x="114114" y="142473"/>
                </a:lnTo>
                <a:lnTo>
                  <a:pt x="111636" y="143230"/>
                </a:lnTo>
                <a:lnTo>
                  <a:pt x="109137" y="144582"/>
                </a:lnTo>
                <a:lnTo>
                  <a:pt x="106624" y="146329"/>
                </a:lnTo>
                <a:lnTo>
                  <a:pt x="104103" y="148341"/>
                </a:lnTo>
                <a:lnTo>
                  <a:pt x="101574" y="149682"/>
                </a:lnTo>
                <a:lnTo>
                  <a:pt x="99043" y="150576"/>
                </a:lnTo>
                <a:lnTo>
                  <a:pt x="96508" y="151172"/>
                </a:lnTo>
                <a:lnTo>
                  <a:pt x="93126" y="151569"/>
                </a:lnTo>
                <a:lnTo>
                  <a:pt x="89177" y="151834"/>
                </a:lnTo>
                <a:lnTo>
                  <a:pt x="81121" y="152129"/>
                </a:lnTo>
                <a:lnTo>
                  <a:pt x="71825" y="152294"/>
                </a:lnTo>
                <a:lnTo>
                  <a:pt x="66354" y="152333"/>
                </a:lnTo>
                <a:lnTo>
                  <a:pt x="63709" y="151496"/>
                </a:lnTo>
                <a:lnTo>
                  <a:pt x="61099" y="150092"/>
                </a:lnTo>
                <a:lnTo>
                  <a:pt x="58513" y="148309"/>
                </a:lnTo>
                <a:lnTo>
                  <a:pt x="55942" y="147121"/>
                </a:lnTo>
                <a:lnTo>
                  <a:pt x="53381" y="146329"/>
                </a:lnTo>
                <a:lnTo>
                  <a:pt x="50827" y="145800"/>
                </a:lnTo>
                <a:lnTo>
                  <a:pt x="48278" y="144602"/>
                </a:lnTo>
                <a:lnTo>
                  <a:pt x="45732" y="142955"/>
                </a:lnTo>
                <a:lnTo>
                  <a:pt x="43188" y="141012"/>
                </a:lnTo>
                <a:lnTo>
                  <a:pt x="40646" y="138869"/>
                </a:lnTo>
                <a:lnTo>
                  <a:pt x="38104" y="136594"/>
                </a:lnTo>
                <a:lnTo>
                  <a:pt x="33021" y="131809"/>
                </a:lnTo>
                <a:lnTo>
                  <a:pt x="27940" y="126859"/>
                </a:lnTo>
                <a:lnTo>
                  <a:pt x="26246" y="124354"/>
                </a:lnTo>
                <a:lnTo>
                  <a:pt x="25119" y="121837"/>
                </a:lnTo>
                <a:lnTo>
                  <a:pt x="24365" y="119313"/>
                </a:lnTo>
                <a:lnTo>
                  <a:pt x="23017" y="116783"/>
                </a:lnTo>
                <a:lnTo>
                  <a:pt x="21271" y="114250"/>
                </a:lnTo>
                <a:lnTo>
                  <a:pt x="19262" y="111715"/>
                </a:lnTo>
                <a:lnTo>
                  <a:pt x="17921" y="109178"/>
                </a:lnTo>
                <a:lnTo>
                  <a:pt x="17027" y="106640"/>
                </a:lnTo>
                <a:lnTo>
                  <a:pt x="15593" y="100528"/>
                </a:lnTo>
                <a:lnTo>
                  <a:pt x="15398" y="97435"/>
                </a:lnTo>
                <a:lnTo>
                  <a:pt x="15310" y="93238"/>
                </a:lnTo>
                <a:lnTo>
                  <a:pt x="15243" y="84203"/>
                </a:lnTo>
                <a:lnTo>
                  <a:pt x="19286" y="79863"/>
                </a:lnTo>
                <a:lnTo>
                  <a:pt x="23001" y="76048"/>
                </a:lnTo>
                <a:lnTo>
                  <a:pt x="26591" y="72444"/>
                </a:lnTo>
                <a:lnTo>
                  <a:pt x="28734" y="71144"/>
                </a:lnTo>
                <a:lnTo>
                  <a:pt x="31010" y="70277"/>
                </a:lnTo>
                <a:lnTo>
                  <a:pt x="38100" y="685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6" name="SMARTInkAnnotation442"/>
          <p:cNvSpPr/>
          <p:nvPr/>
        </p:nvSpPr>
        <p:spPr>
          <a:xfrm>
            <a:off x="7044130" y="2385069"/>
            <a:ext cx="132843" cy="175243"/>
          </a:xfrm>
          <a:custGeom>
            <a:avLst/>
            <a:gdLst/>
            <a:ahLst/>
            <a:cxnLst/>
            <a:rect l="0" t="0" r="0" b="0"/>
            <a:pathLst>
              <a:path w="132843" h="175243">
                <a:moveTo>
                  <a:pt x="27230" y="60951"/>
                </a:moveTo>
                <a:lnTo>
                  <a:pt x="27230" y="53645"/>
                </a:lnTo>
                <a:lnTo>
                  <a:pt x="23185" y="53424"/>
                </a:lnTo>
                <a:lnTo>
                  <a:pt x="19612" y="53331"/>
                </a:lnTo>
                <a:lnTo>
                  <a:pt x="19611" y="46770"/>
                </a:lnTo>
                <a:lnTo>
                  <a:pt x="20457" y="46417"/>
                </a:lnTo>
                <a:lnTo>
                  <a:pt x="23656" y="46025"/>
                </a:lnTo>
                <a:lnTo>
                  <a:pt x="24847" y="45074"/>
                </a:lnTo>
                <a:lnTo>
                  <a:pt x="25642" y="43593"/>
                </a:lnTo>
                <a:lnTo>
                  <a:pt x="26917" y="39178"/>
                </a:lnTo>
                <a:lnTo>
                  <a:pt x="27137" y="34368"/>
                </a:lnTo>
                <a:lnTo>
                  <a:pt x="28014" y="33069"/>
                </a:lnTo>
                <a:lnTo>
                  <a:pt x="29447" y="32203"/>
                </a:lnTo>
                <a:lnTo>
                  <a:pt x="33783" y="30813"/>
                </a:lnTo>
                <a:lnTo>
                  <a:pt x="34139" y="29853"/>
                </a:lnTo>
                <a:lnTo>
                  <a:pt x="34710" y="24485"/>
                </a:lnTo>
                <a:lnTo>
                  <a:pt x="34756" y="23940"/>
                </a:lnTo>
                <a:lnTo>
                  <a:pt x="35635" y="23577"/>
                </a:lnTo>
                <a:lnTo>
                  <a:pt x="38868" y="23174"/>
                </a:lnTo>
                <a:lnTo>
                  <a:pt x="42154" y="22880"/>
                </a:lnTo>
                <a:lnTo>
                  <a:pt x="44587" y="20606"/>
                </a:lnTo>
                <a:lnTo>
                  <a:pt x="46422" y="18815"/>
                </a:lnTo>
                <a:lnTo>
                  <a:pt x="48491" y="17620"/>
                </a:lnTo>
                <a:lnTo>
                  <a:pt x="50718" y="16824"/>
                </a:lnTo>
                <a:lnTo>
                  <a:pt x="56329" y="15546"/>
                </a:lnTo>
                <a:lnTo>
                  <a:pt x="59354" y="13113"/>
                </a:lnTo>
                <a:lnTo>
                  <a:pt x="61346" y="11279"/>
                </a:lnTo>
                <a:lnTo>
                  <a:pt x="63521" y="10057"/>
                </a:lnTo>
                <a:lnTo>
                  <a:pt x="65817" y="9241"/>
                </a:lnTo>
                <a:lnTo>
                  <a:pt x="68195" y="8698"/>
                </a:lnTo>
                <a:lnTo>
                  <a:pt x="70626" y="8336"/>
                </a:lnTo>
                <a:lnTo>
                  <a:pt x="73095" y="8094"/>
                </a:lnTo>
                <a:lnTo>
                  <a:pt x="75587" y="7933"/>
                </a:lnTo>
                <a:lnTo>
                  <a:pt x="77248" y="6979"/>
                </a:lnTo>
                <a:lnTo>
                  <a:pt x="78355" y="5497"/>
                </a:lnTo>
                <a:lnTo>
                  <a:pt x="79093" y="3661"/>
                </a:lnTo>
                <a:lnTo>
                  <a:pt x="80432" y="2438"/>
                </a:lnTo>
                <a:lnTo>
                  <a:pt x="82172" y="1622"/>
                </a:lnTo>
                <a:lnTo>
                  <a:pt x="84178" y="1079"/>
                </a:lnTo>
                <a:lnTo>
                  <a:pt x="86363" y="716"/>
                </a:lnTo>
                <a:lnTo>
                  <a:pt x="88664" y="474"/>
                </a:lnTo>
                <a:lnTo>
                  <a:pt x="94398" y="87"/>
                </a:lnTo>
                <a:lnTo>
                  <a:pt x="97441" y="33"/>
                </a:lnTo>
                <a:lnTo>
                  <a:pt x="102247" y="0"/>
                </a:lnTo>
                <a:lnTo>
                  <a:pt x="105162" y="2253"/>
                </a:lnTo>
                <a:lnTo>
                  <a:pt x="107125" y="4039"/>
                </a:lnTo>
                <a:lnTo>
                  <a:pt x="108433" y="6076"/>
                </a:lnTo>
                <a:lnTo>
                  <a:pt x="109888" y="10598"/>
                </a:lnTo>
                <a:lnTo>
                  <a:pt x="110533" y="15430"/>
                </a:lnTo>
                <a:lnTo>
                  <a:pt x="110706" y="17904"/>
                </a:lnTo>
                <a:lnTo>
                  <a:pt x="111667" y="21246"/>
                </a:lnTo>
                <a:lnTo>
                  <a:pt x="113154" y="25168"/>
                </a:lnTo>
                <a:lnTo>
                  <a:pt x="114993" y="29475"/>
                </a:lnTo>
                <a:lnTo>
                  <a:pt x="116219" y="33194"/>
                </a:lnTo>
                <a:lnTo>
                  <a:pt x="117036" y="36520"/>
                </a:lnTo>
                <a:lnTo>
                  <a:pt x="117580" y="39584"/>
                </a:lnTo>
                <a:lnTo>
                  <a:pt x="117944" y="43319"/>
                </a:lnTo>
                <a:lnTo>
                  <a:pt x="118186" y="47503"/>
                </a:lnTo>
                <a:lnTo>
                  <a:pt x="118348" y="51986"/>
                </a:lnTo>
                <a:lnTo>
                  <a:pt x="119302" y="56668"/>
                </a:lnTo>
                <a:lnTo>
                  <a:pt x="120785" y="61482"/>
                </a:lnTo>
                <a:lnTo>
                  <a:pt x="122620" y="66385"/>
                </a:lnTo>
                <a:lnTo>
                  <a:pt x="123843" y="71347"/>
                </a:lnTo>
                <a:lnTo>
                  <a:pt x="124659" y="76348"/>
                </a:lnTo>
                <a:lnTo>
                  <a:pt x="125203" y="81376"/>
                </a:lnTo>
                <a:lnTo>
                  <a:pt x="125566" y="85574"/>
                </a:lnTo>
                <a:lnTo>
                  <a:pt x="125806" y="89220"/>
                </a:lnTo>
                <a:lnTo>
                  <a:pt x="125967" y="92497"/>
                </a:lnTo>
                <a:lnTo>
                  <a:pt x="126147" y="100654"/>
                </a:lnTo>
                <a:lnTo>
                  <a:pt x="126194" y="105200"/>
                </a:lnTo>
                <a:lnTo>
                  <a:pt x="127073" y="109077"/>
                </a:lnTo>
                <a:lnTo>
                  <a:pt x="128505" y="112508"/>
                </a:lnTo>
                <a:lnTo>
                  <a:pt x="130306" y="115643"/>
                </a:lnTo>
                <a:lnTo>
                  <a:pt x="131507" y="118579"/>
                </a:lnTo>
                <a:lnTo>
                  <a:pt x="132308" y="121383"/>
                </a:lnTo>
                <a:lnTo>
                  <a:pt x="132842" y="124099"/>
                </a:lnTo>
                <a:lnTo>
                  <a:pt x="132352" y="126756"/>
                </a:lnTo>
                <a:lnTo>
                  <a:pt x="129549" y="131967"/>
                </a:lnTo>
                <a:lnTo>
                  <a:pt x="127738" y="137105"/>
                </a:lnTo>
                <a:lnTo>
                  <a:pt x="126934" y="142211"/>
                </a:lnTo>
                <a:lnTo>
                  <a:pt x="126576" y="147302"/>
                </a:lnTo>
                <a:lnTo>
                  <a:pt x="126418" y="152387"/>
                </a:lnTo>
                <a:lnTo>
                  <a:pt x="126375" y="154928"/>
                </a:lnTo>
                <a:lnTo>
                  <a:pt x="125501" y="156623"/>
                </a:lnTo>
                <a:lnTo>
                  <a:pt x="124070" y="157752"/>
                </a:lnTo>
                <a:lnTo>
                  <a:pt x="122270" y="158505"/>
                </a:lnTo>
                <a:lnTo>
                  <a:pt x="120223" y="159854"/>
                </a:lnTo>
                <a:lnTo>
                  <a:pt x="118012" y="161599"/>
                </a:lnTo>
                <a:lnTo>
                  <a:pt x="112426" y="166440"/>
                </a:lnTo>
                <a:lnTo>
                  <a:pt x="109404" y="169359"/>
                </a:lnTo>
                <a:lnTo>
                  <a:pt x="107413" y="171323"/>
                </a:lnTo>
                <a:lnTo>
                  <a:pt x="105238" y="172633"/>
                </a:lnTo>
                <a:lnTo>
                  <a:pt x="102943" y="173505"/>
                </a:lnTo>
                <a:lnTo>
                  <a:pt x="96228" y="175149"/>
                </a:lnTo>
                <a:lnTo>
                  <a:pt x="93738" y="175206"/>
                </a:lnTo>
                <a:lnTo>
                  <a:pt x="85240" y="175242"/>
                </a:lnTo>
                <a:lnTo>
                  <a:pt x="83684" y="174398"/>
                </a:lnTo>
                <a:lnTo>
                  <a:pt x="82647" y="172989"/>
                </a:lnTo>
                <a:lnTo>
                  <a:pt x="81954" y="171203"/>
                </a:lnTo>
                <a:lnTo>
                  <a:pt x="80647" y="170012"/>
                </a:lnTo>
                <a:lnTo>
                  <a:pt x="78927" y="169219"/>
                </a:lnTo>
                <a:lnTo>
                  <a:pt x="76935" y="168690"/>
                </a:lnTo>
                <a:lnTo>
                  <a:pt x="74760" y="167490"/>
                </a:lnTo>
                <a:lnTo>
                  <a:pt x="72463" y="165844"/>
                </a:lnTo>
                <a:lnTo>
                  <a:pt x="70085" y="163899"/>
                </a:lnTo>
                <a:lnTo>
                  <a:pt x="67654" y="162603"/>
                </a:lnTo>
                <a:lnTo>
                  <a:pt x="65185" y="161739"/>
                </a:lnTo>
                <a:lnTo>
                  <a:pt x="62694" y="161163"/>
                </a:lnTo>
                <a:lnTo>
                  <a:pt x="60186" y="159933"/>
                </a:lnTo>
                <a:lnTo>
                  <a:pt x="57668" y="158265"/>
                </a:lnTo>
                <a:lnTo>
                  <a:pt x="55142" y="156307"/>
                </a:lnTo>
                <a:lnTo>
                  <a:pt x="52610" y="155002"/>
                </a:lnTo>
                <a:lnTo>
                  <a:pt x="50078" y="154131"/>
                </a:lnTo>
                <a:lnTo>
                  <a:pt x="47542" y="153551"/>
                </a:lnTo>
                <a:lnTo>
                  <a:pt x="45005" y="152318"/>
                </a:lnTo>
                <a:lnTo>
                  <a:pt x="42466" y="150649"/>
                </a:lnTo>
                <a:lnTo>
                  <a:pt x="39928" y="148690"/>
                </a:lnTo>
                <a:lnTo>
                  <a:pt x="37389" y="146537"/>
                </a:lnTo>
                <a:lnTo>
                  <a:pt x="34850" y="144255"/>
                </a:lnTo>
                <a:lnTo>
                  <a:pt x="32310" y="141887"/>
                </a:lnTo>
                <a:lnTo>
                  <a:pt x="30616" y="139462"/>
                </a:lnTo>
                <a:lnTo>
                  <a:pt x="28736" y="134509"/>
                </a:lnTo>
                <a:lnTo>
                  <a:pt x="27386" y="132850"/>
                </a:lnTo>
                <a:lnTo>
                  <a:pt x="25642" y="131743"/>
                </a:lnTo>
                <a:lnTo>
                  <a:pt x="23630" y="131006"/>
                </a:lnTo>
                <a:lnTo>
                  <a:pt x="21444" y="129668"/>
                </a:lnTo>
                <a:lnTo>
                  <a:pt x="19140" y="127929"/>
                </a:lnTo>
                <a:lnTo>
                  <a:pt x="16756" y="125923"/>
                </a:lnTo>
                <a:lnTo>
                  <a:pt x="15168" y="123739"/>
                </a:lnTo>
                <a:lnTo>
                  <a:pt x="13402" y="119055"/>
                </a:lnTo>
                <a:lnTo>
                  <a:pt x="10360" y="114150"/>
                </a:lnTo>
                <a:lnTo>
                  <a:pt x="8364" y="111657"/>
                </a:lnTo>
                <a:lnTo>
                  <a:pt x="7033" y="109149"/>
                </a:lnTo>
                <a:lnTo>
                  <a:pt x="5554" y="104103"/>
                </a:lnTo>
                <a:lnTo>
                  <a:pt x="4604" y="99202"/>
                </a:lnTo>
                <a:lnTo>
                  <a:pt x="4474" y="95450"/>
                </a:lnTo>
                <a:lnTo>
                  <a:pt x="3593" y="93263"/>
                </a:lnTo>
                <a:lnTo>
                  <a:pt x="356" y="88576"/>
                </a:lnTo>
                <a:lnTo>
                  <a:pt x="0" y="86988"/>
                </a:lnTo>
                <a:lnTo>
                  <a:pt x="611" y="85929"/>
                </a:lnTo>
                <a:lnTo>
                  <a:pt x="1863" y="85223"/>
                </a:lnTo>
                <a:lnTo>
                  <a:pt x="2700" y="83906"/>
                </a:lnTo>
                <a:lnTo>
                  <a:pt x="3628" y="80184"/>
                </a:lnTo>
                <a:lnTo>
                  <a:pt x="4040" y="75708"/>
                </a:lnTo>
                <a:lnTo>
                  <a:pt x="4151" y="73329"/>
                </a:lnTo>
                <a:lnTo>
                  <a:pt x="5071" y="71743"/>
                </a:lnTo>
                <a:lnTo>
                  <a:pt x="6530" y="70686"/>
                </a:lnTo>
                <a:lnTo>
                  <a:pt x="10911" y="68989"/>
                </a:lnTo>
                <a:lnTo>
                  <a:pt x="13769" y="66499"/>
                </a:lnTo>
                <a:lnTo>
                  <a:pt x="17861" y="62570"/>
                </a:lnTo>
                <a:lnTo>
                  <a:pt x="27230" y="533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7" name="SMARTInkAnnotation443"/>
          <p:cNvSpPr/>
          <p:nvPr/>
        </p:nvSpPr>
        <p:spPr>
          <a:xfrm>
            <a:off x="7749540" y="2309357"/>
            <a:ext cx="68581" cy="220004"/>
          </a:xfrm>
          <a:custGeom>
            <a:avLst/>
            <a:gdLst/>
            <a:ahLst/>
            <a:cxnLst/>
            <a:rect l="0" t="0" r="0" b="0"/>
            <a:pathLst>
              <a:path w="68581" h="220004">
                <a:moveTo>
                  <a:pt x="22860" y="52843"/>
                </a:moveTo>
                <a:lnTo>
                  <a:pt x="22860" y="22398"/>
                </a:lnTo>
                <a:lnTo>
                  <a:pt x="22860" y="32972"/>
                </a:lnTo>
                <a:lnTo>
                  <a:pt x="23706" y="36209"/>
                </a:lnTo>
                <a:lnTo>
                  <a:pt x="25119" y="40060"/>
                </a:lnTo>
                <a:lnTo>
                  <a:pt x="26905" y="44321"/>
                </a:lnTo>
                <a:lnTo>
                  <a:pt x="28098" y="49702"/>
                </a:lnTo>
                <a:lnTo>
                  <a:pt x="28891" y="55829"/>
                </a:lnTo>
                <a:lnTo>
                  <a:pt x="29422" y="62454"/>
                </a:lnTo>
                <a:lnTo>
                  <a:pt x="29774" y="68564"/>
                </a:lnTo>
                <a:lnTo>
                  <a:pt x="30167" y="79868"/>
                </a:lnTo>
                <a:lnTo>
                  <a:pt x="31118" y="86099"/>
                </a:lnTo>
                <a:lnTo>
                  <a:pt x="32598" y="92794"/>
                </a:lnTo>
                <a:lnTo>
                  <a:pt x="34432" y="99797"/>
                </a:lnTo>
                <a:lnTo>
                  <a:pt x="35655" y="107006"/>
                </a:lnTo>
                <a:lnTo>
                  <a:pt x="36469" y="114351"/>
                </a:lnTo>
                <a:lnTo>
                  <a:pt x="37013" y="121789"/>
                </a:lnTo>
                <a:lnTo>
                  <a:pt x="37375" y="129287"/>
                </a:lnTo>
                <a:lnTo>
                  <a:pt x="37778" y="144391"/>
                </a:lnTo>
                <a:lnTo>
                  <a:pt x="38733" y="151976"/>
                </a:lnTo>
                <a:lnTo>
                  <a:pt x="40216" y="159571"/>
                </a:lnTo>
                <a:lnTo>
                  <a:pt x="42050" y="167175"/>
                </a:lnTo>
                <a:lnTo>
                  <a:pt x="43273" y="173091"/>
                </a:lnTo>
                <a:lnTo>
                  <a:pt x="44089" y="177882"/>
                </a:lnTo>
                <a:lnTo>
                  <a:pt x="44633" y="181922"/>
                </a:lnTo>
                <a:lnTo>
                  <a:pt x="44996" y="186309"/>
                </a:lnTo>
                <a:lnTo>
                  <a:pt x="45236" y="190927"/>
                </a:lnTo>
                <a:lnTo>
                  <a:pt x="45577" y="203259"/>
                </a:lnTo>
                <a:lnTo>
                  <a:pt x="45718" y="220003"/>
                </a:lnTo>
                <a:lnTo>
                  <a:pt x="45721" y="184434"/>
                </a:lnTo>
                <a:lnTo>
                  <a:pt x="44873" y="179517"/>
                </a:lnTo>
                <a:lnTo>
                  <a:pt x="43461" y="174546"/>
                </a:lnTo>
                <a:lnTo>
                  <a:pt x="41675" y="169538"/>
                </a:lnTo>
                <a:lnTo>
                  <a:pt x="40483" y="163660"/>
                </a:lnTo>
                <a:lnTo>
                  <a:pt x="39689" y="157201"/>
                </a:lnTo>
                <a:lnTo>
                  <a:pt x="39159" y="150355"/>
                </a:lnTo>
                <a:lnTo>
                  <a:pt x="38806" y="143251"/>
                </a:lnTo>
                <a:lnTo>
                  <a:pt x="38414" y="128584"/>
                </a:lnTo>
                <a:lnTo>
                  <a:pt x="38100" y="22510"/>
                </a:lnTo>
                <a:lnTo>
                  <a:pt x="38100" y="30497"/>
                </a:lnTo>
                <a:lnTo>
                  <a:pt x="38947" y="33712"/>
                </a:lnTo>
                <a:lnTo>
                  <a:pt x="40359" y="36702"/>
                </a:lnTo>
                <a:lnTo>
                  <a:pt x="42146" y="39543"/>
                </a:lnTo>
                <a:lnTo>
                  <a:pt x="43337" y="43129"/>
                </a:lnTo>
                <a:lnTo>
                  <a:pt x="44131" y="47214"/>
                </a:lnTo>
                <a:lnTo>
                  <a:pt x="44661" y="51630"/>
                </a:lnTo>
                <a:lnTo>
                  <a:pt x="45014" y="56268"/>
                </a:lnTo>
                <a:lnTo>
                  <a:pt x="45249" y="61053"/>
                </a:lnTo>
                <a:lnTo>
                  <a:pt x="45407" y="65937"/>
                </a:lnTo>
                <a:lnTo>
                  <a:pt x="46357" y="70885"/>
                </a:lnTo>
                <a:lnTo>
                  <a:pt x="47838" y="75878"/>
                </a:lnTo>
                <a:lnTo>
                  <a:pt x="49672" y="80900"/>
                </a:lnTo>
                <a:lnTo>
                  <a:pt x="50895" y="86787"/>
                </a:lnTo>
                <a:lnTo>
                  <a:pt x="51709" y="93253"/>
                </a:lnTo>
                <a:lnTo>
                  <a:pt x="52253" y="100103"/>
                </a:lnTo>
                <a:lnTo>
                  <a:pt x="53462" y="107210"/>
                </a:lnTo>
                <a:lnTo>
                  <a:pt x="55115" y="114487"/>
                </a:lnTo>
                <a:lnTo>
                  <a:pt x="57063" y="121879"/>
                </a:lnTo>
                <a:lnTo>
                  <a:pt x="58362" y="128501"/>
                </a:lnTo>
                <a:lnTo>
                  <a:pt x="59228" y="134608"/>
                </a:lnTo>
                <a:lnTo>
                  <a:pt x="59806" y="140373"/>
                </a:lnTo>
                <a:lnTo>
                  <a:pt x="60190" y="145910"/>
                </a:lnTo>
                <a:lnTo>
                  <a:pt x="60447" y="151294"/>
                </a:lnTo>
                <a:lnTo>
                  <a:pt x="60618" y="156577"/>
                </a:lnTo>
                <a:lnTo>
                  <a:pt x="61579" y="160946"/>
                </a:lnTo>
                <a:lnTo>
                  <a:pt x="63067" y="164705"/>
                </a:lnTo>
                <a:lnTo>
                  <a:pt x="64905" y="168057"/>
                </a:lnTo>
                <a:lnTo>
                  <a:pt x="66129" y="171986"/>
                </a:lnTo>
                <a:lnTo>
                  <a:pt x="66946" y="176299"/>
                </a:lnTo>
                <a:lnTo>
                  <a:pt x="68572" y="189933"/>
                </a:lnTo>
                <a:lnTo>
                  <a:pt x="68580" y="172830"/>
                </a:lnTo>
                <a:lnTo>
                  <a:pt x="67733" y="168394"/>
                </a:lnTo>
                <a:lnTo>
                  <a:pt x="66322" y="162897"/>
                </a:lnTo>
                <a:lnTo>
                  <a:pt x="64535" y="156693"/>
                </a:lnTo>
                <a:lnTo>
                  <a:pt x="63344" y="150863"/>
                </a:lnTo>
                <a:lnTo>
                  <a:pt x="62549" y="145283"/>
                </a:lnTo>
                <a:lnTo>
                  <a:pt x="62019" y="139870"/>
                </a:lnTo>
                <a:lnTo>
                  <a:pt x="61666" y="133721"/>
                </a:lnTo>
                <a:lnTo>
                  <a:pt x="61274" y="120115"/>
                </a:lnTo>
                <a:lnTo>
                  <a:pt x="60965" y="52961"/>
                </a:lnTo>
                <a:lnTo>
                  <a:pt x="60961" y="15238"/>
                </a:lnTo>
                <a:lnTo>
                  <a:pt x="60961" y="29438"/>
                </a:lnTo>
                <a:lnTo>
                  <a:pt x="60114" y="33853"/>
                </a:lnTo>
                <a:lnTo>
                  <a:pt x="58701" y="38490"/>
                </a:lnTo>
                <a:lnTo>
                  <a:pt x="56915" y="43274"/>
                </a:lnTo>
                <a:lnTo>
                  <a:pt x="55724" y="49004"/>
                </a:lnTo>
                <a:lnTo>
                  <a:pt x="54929" y="55363"/>
                </a:lnTo>
                <a:lnTo>
                  <a:pt x="54399" y="62143"/>
                </a:lnTo>
                <a:lnTo>
                  <a:pt x="54046" y="69203"/>
                </a:lnTo>
                <a:lnTo>
                  <a:pt x="53654" y="83821"/>
                </a:lnTo>
                <a:lnTo>
                  <a:pt x="53368" y="129087"/>
                </a:lnTo>
                <a:lnTo>
                  <a:pt x="52512" y="135845"/>
                </a:lnTo>
                <a:lnTo>
                  <a:pt x="51095" y="142045"/>
                </a:lnTo>
                <a:lnTo>
                  <a:pt x="49303" y="147871"/>
                </a:lnTo>
                <a:lnTo>
                  <a:pt x="48109" y="153448"/>
                </a:lnTo>
                <a:lnTo>
                  <a:pt x="47313" y="158860"/>
                </a:lnTo>
                <a:lnTo>
                  <a:pt x="46782" y="164161"/>
                </a:lnTo>
                <a:lnTo>
                  <a:pt x="46428" y="169388"/>
                </a:lnTo>
                <a:lnTo>
                  <a:pt x="46193" y="174567"/>
                </a:lnTo>
                <a:lnTo>
                  <a:pt x="45860" y="187687"/>
                </a:lnTo>
                <a:lnTo>
                  <a:pt x="45721" y="197451"/>
                </a:lnTo>
                <a:lnTo>
                  <a:pt x="45721" y="154270"/>
                </a:lnTo>
                <a:lnTo>
                  <a:pt x="44873" y="148401"/>
                </a:lnTo>
                <a:lnTo>
                  <a:pt x="43461" y="141949"/>
                </a:lnTo>
                <a:lnTo>
                  <a:pt x="41675" y="135107"/>
                </a:lnTo>
                <a:lnTo>
                  <a:pt x="40483" y="128005"/>
                </a:lnTo>
                <a:lnTo>
                  <a:pt x="39689" y="120731"/>
                </a:lnTo>
                <a:lnTo>
                  <a:pt x="39159" y="113342"/>
                </a:lnTo>
                <a:lnTo>
                  <a:pt x="38806" y="105876"/>
                </a:lnTo>
                <a:lnTo>
                  <a:pt x="38414" y="90807"/>
                </a:lnTo>
                <a:lnTo>
                  <a:pt x="38193" y="68043"/>
                </a:lnTo>
                <a:lnTo>
                  <a:pt x="37316" y="60436"/>
                </a:lnTo>
                <a:lnTo>
                  <a:pt x="35883" y="52825"/>
                </a:lnTo>
                <a:lnTo>
                  <a:pt x="34083" y="45211"/>
                </a:lnTo>
                <a:lnTo>
                  <a:pt x="32882" y="38442"/>
                </a:lnTo>
                <a:lnTo>
                  <a:pt x="32081" y="32236"/>
                </a:lnTo>
                <a:lnTo>
                  <a:pt x="31547" y="26405"/>
                </a:lnTo>
                <a:lnTo>
                  <a:pt x="31191" y="21671"/>
                </a:lnTo>
                <a:lnTo>
                  <a:pt x="30955" y="17668"/>
                </a:lnTo>
                <a:lnTo>
                  <a:pt x="30691" y="10963"/>
                </a:lnTo>
                <a:lnTo>
                  <a:pt x="30489" y="0"/>
                </a:lnTo>
                <a:lnTo>
                  <a:pt x="30480" y="204405"/>
                </a:lnTo>
                <a:lnTo>
                  <a:pt x="29633" y="204684"/>
                </a:lnTo>
                <a:lnTo>
                  <a:pt x="28222" y="204871"/>
                </a:lnTo>
                <a:lnTo>
                  <a:pt x="26435" y="204995"/>
                </a:lnTo>
                <a:lnTo>
                  <a:pt x="25243" y="204231"/>
                </a:lnTo>
                <a:lnTo>
                  <a:pt x="24449" y="202875"/>
                </a:lnTo>
                <a:lnTo>
                  <a:pt x="23566" y="199110"/>
                </a:lnTo>
                <a:lnTo>
                  <a:pt x="23174" y="194615"/>
                </a:lnTo>
                <a:lnTo>
                  <a:pt x="23000" y="187537"/>
                </a:lnTo>
                <a:lnTo>
                  <a:pt x="22953" y="183279"/>
                </a:lnTo>
                <a:lnTo>
                  <a:pt x="22076" y="177901"/>
                </a:lnTo>
                <a:lnTo>
                  <a:pt x="20643" y="171775"/>
                </a:lnTo>
                <a:lnTo>
                  <a:pt x="18842" y="165151"/>
                </a:lnTo>
                <a:lnTo>
                  <a:pt x="17642" y="158195"/>
                </a:lnTo>
                <a:lnTo>
                  <a:pt x="16841" y="151018"/>
                </a:lnTo>
                <a:lnTo>
                  <a:pt x="16307" y="143693"/>
                </a:lnTo>
                <a:lnTo>
                  <a:pt x="15105" y="135423"/>
                </a:lnTo>
                <a:lnTo>
                  <a:pt x="13457" y="126523"/>
                </a:lnTo>
                <a:lnTo>
                  <a:pt x="11511" y="117203"/>
                </a:lnTo>
                <a:lnTo>
                  <a:pt x="10214" y="108450"/>
                </a:lnTo>
                <a:lnTo>
                  <a:pt x="9350" y="100074"/>
                </a:lnTo>
                <a:lnTo>
                  <a:pt x="8773" y="91950"/>
                </a:lnTo>
                <a:lnTo>
                  <a:pt x="8388" y="83995"/>
                </a:lnTo>
                <a:lnTo>
                  <a:pt x="7962" y="68382"/>
                </a:lnTo>
                <a:lnTo>
                  <a:pt x="7001" y="61509"/>
                </a:lnTo>
                <a:lnTo>
                  <a:pt x="5514" y="55233"/>
                </a:lnTo>
                <a:lnTo>
                  <a:pt x="3676" y="49357"/>
                </a:lnTo>
                <a:lnTo>
                  <a:pt x="2451" y="43745"/>
                </a:lnTo>
                <a:lnTo>
                  <a:pt x="1633" y="38311"/>
                </a:lnTo>
                <a:lnTo>
                  <a:pt x="1089" y="32995"/>
                </a:lnTo>
                <a:lnTo>
                  <a:pt x="726" y="28605"/>
                </a:lnTo>
                <a:lnTo>
                  <a:pt x="483" y="24831"/>
                </a:lnTo>
                <a:lnTo>
                  <a:pt x="215" y="18380"/>
                </a:lnTo>
                <a:lnTo>
                  <a:pt x="28" y="8773"/>
                </a:lnTo>
                <a:lnTo>
                  <a:pt x="4" y="15629"/>
                </a:lnTo>
                <a:lnTo>
                  <a:pt x="0" y="113920"/>
                </a:lnTo>
                <a:lnTo>
                  <a:pt x="846" y="120655"/>
                </a:lnTo>
                <a:lnTo>
                  <a:pt x="2258" y="126838"/>
                </a:lnTo>
                <a:lnTo>
                  <a:pt x="4046" y="132653"/>
                </a:lnTo>
                <a:lnTo>
                  <a:pt x="5237" y="139070"/>
                </a:lnTo>
                <a:lnTo>
                  <a:pt x="6032" y="145887"/>
                </a:lnTo>
                <a:lnTo>
                  <a:pt x="6914" y="158543"/>
                </a:lnTo>
                <a:lnTo>
                  <a:pt x="7307" y="166990"/>
                </a:lnTo>
                <a:lnTo>
                  <a:pt x="7480" y="175824"/>
                </a:lnTo>
                <a:lnTo>
                  <a:pt x="7611" y="189173"/>
                </a:lnTo>
                <a:lnTo>
                  <a:pt x="7620" y="156467"/>
                </a:lnTo>
                <a:lnTo>
                  <a:pt x="6773" y="150712"/>
                </a:lnTo>
                <a:lnTo>
                  <a:pt x="5362" y="145183"/>
                </a:lnTo>
                <a:lnTo>
                  <a:pt x="3574" y="139803"/>
                </a:lnTo>
                <a:lnTo>
                  <a:pt x="2383" y="134523"/>
                </a:lnTo>
                <a:lnTo>
                  <a:pt x="1588" y="129310"/>
                </a:lnTo>
                <a:lnTo>
                  <a:pt x="1058" y="124141"/>
                </a:lnTo>
                <a:lnTo>
                  <a:pt x="706" y="118155"/>
                </a:lnTo>
                <a:lnTo>
                  <a:pt x="313" y="104730"/>
                </a:lnTo>
                <a:lnTo>
                  <a:pt x="28" y="74987"/>
                </a:lnTo>
                <a:lnTo>
                  <a:pt x="2" y="55506"/>
                </a:lnTo>
                <a:lnTo>
                  <a:pt x="0" y="66952"/>
                </a:lnTo>
                <a:lnTo>
                  <a:pt x="846" y="67329"/>
                </a:lnTo>
                <a:lnTo>
                  <a:pt x="2258" y="67580"/>
                </a:lnTo>
                <a:lnTo>
                  <a:pt x="7620" y="680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8" name="SMARTInkAnnotation444"/>
          <p:cNvSpPr/>
          <p:nvPr/>
        </p:nvSpPr>
        <p:spPr>
          <a:xfrm>
            <a:off x="6621780" y="3573780"/>
            <a:ext cx="1429054" cy="236182"/>
          </a:xfrm>
          <a:custGeom>
            <a:avLst/>
            <a:gdLst/>
            <a:ahLst/>
            <a:cxnLst/>
            <a:rect l="0" t="0" r="0" b="0"/>
            <a:pathLst>
              <a:path w="1429054" h="236182">
                <a:moveTo>
                  <a:pt x="0" y="152400"/>
                </a:moveTo>
                <a:lnTo>
                  <a:pt x="4046" y="160491"/>
                </a:lnTo>
                <a:lnTo>
                  <a:pt x="6084" y="162873"/>
                </a:lnTo>
                <a:lnTo>
                  <a:pt x="8289" y="164462"/>
                </a:lnTo>
                <a:lnTo>
                  <a:pt x="12997" y="166228"/>
                </a:lnTo>
                <a:lnTo>
                  <a:pt x="22919" y="167361"/>
                </a:lnTo>
                <a:lnTo>
                  <a:pt x="25439" y="167454"/>
                </a:lnTo>
                <a:lnTo>
                  <a:pt x="27120" y="166670"/>
                </a:lnTo>
                <a:lnTo>
                  <a:pt x="28240" y="165300"/>
                </a:lnTo>
                <a:lnTo>
                  <a:pt x="28986" y="163540"/>
                </a:lnTo>
                <a:lnTo>
                  <a:pt x="34331" y="159327"/>
                </a:lnTo>
                <a:lnTo>
                  <a:pt x="38127" y="157018"/>
                </a:lnTo>
                <a:lnTo>
                  <a:pt x="51376" y="154452"/>
                </a:lnTo>
                <a:lnTo>
                  <a:pt x="91523" y="148760"/>
                </a:lnTo>
                <a:lnTo>
                  <a:pt x="117723" y="142033"/>
                </a:lnTo>
                <a:lnTo>
                  <a:pt x="131822" y="137869"/>
                </a:lnTo>
                <a:lnTo>
                  <a:pt x="163291" y="130984"/>
                </a:lnTo>
                <a:lnTo>
                  <a:pt x="197881" y="125102"/>
                </a:lnTo>
                <a:lnTo>
                  <a:pt x="235832" y="119665"/>
                </a:lnTo>
                <a:lnTo>
                  <a:pt x="256282" y="116184"/>
                </a:lnTo>
                <a:lnTo>
                  <a:pt x="299322" y="107799"/>
                </a:lnTo>
                <a:lnTo>
                  <a:pt x="322315" y="104039"/>
                </a:lnTo>
                <a:lnTo>
                  <a:pt x="370440" y="97604"/>
                </a:lnTo>
                <a:lnTo>
                  <a:pt x="445134" y="89221"/>
                </a:lnTo>
                <a:lnTo>
                  <a:pt x="774744" y="58423"/>
                </a:lnTo>
                <a:lnTo>
                  <a:pt x="801823" y="56729"/>
                </a:lnTo>
                <a:lnTo>
                  <a:pt x="881232" y="53497"/>
                </a:lnTo>
                <a:lnTo>
                  <a:pt x="935783" y="49741"/>
                </a:lnTo>
                <a:lnTo>
                  <a:pt x="1014810" y="42867"/>
                </a:lnTo>
                <a:lnTo>
                  <a:pt x="1039759" y="41278"/>
                </a:lnTo>
                <a:lnTo>
                  <a:pt x="1087802" y="39512"/>
                </a:lnTo>
                <a:lnTo>
                  <a:pt x="1132296" y="36470"/>
                </a:lnTo>
                <a:lnTo>
                  <a:pt x="1220096" y="27618"/>
                </a:lnTo>
                <a:lnTo>
                  <a:pt x="1258545" y="22717"/>
                </a:lnTo>
                <a:lnTo>
                  <a:pt x="1308751" y="15197"/>
                </a:lnTo>
                <a:lnTo>
                  <a:pt x="1351285" y="9865"/>
                </a:lnTo>
                <a:lnTo>
                  <a:pt x="1385336" y="8285"/>
                </a:lnTo>
                <a:lnTo>
                  <a:pt x="1404798" y="7069"/>
                </a:lnTo>
                <a:lnTo>
                  <a:pt x="1428570" y="1098"/>
                </a:lnTo>
                <a:lnTo>
                  <a:pt x="1429053" y="1579"/>
                </a:lnTo>
                <a:lnTo>
                  <a:pt x="1428528" y="2746"/>
                </a:lnTo>
                <a:lnTo>
                  <a:pt x="1427332" y="4371"/>
                </a:lnTo>
                <a:lnTo>
                  <a:pt x="1417559" y="10702"/>
                </a:lnTo>
                <a:lnTo>
                  <a:pt x="1404162" y="13224"/>
                </a:lnTo>
                <a:lnTo>
                  <a:pt x="1385225" y="16037"/>
                </a:lnTo>
                <a:lnTo>
                  <a:pt x="1359876" y="22932"/>
                </a:lnTo>
                <a:lnTo>
                  <a:pt x="1312999" y="36334"/>
                </a:lnTo>
                <a:lnTo>
                  <a:pt x="1274435" y="46064"/>
                </a:lnTo>
                <a:lnTo>
                  <a:pt x="1231048" y="56033"/>
                </a:lnTo>
                <a:lnTo>
                  <a:pt x="1183544" y="66108"/>
                </a:lnTo>
                <a:lnTo>
                  <a:pt x="1050544" y="91449"/>
                </a:lnTo>
                <a:lnTo>
                  <a:pt x="905643" y="116841"/>
                </a:lnTo>
                <a:lnTo>
                  <a:pt x="754230" y="142240"/>
                </a:lnTo>
                <a:lnTo>
                  <a:pt x="724647" y="146474"/>
                </a:lnTo>
                <a:lnTo>
                  <a:pt x="638513" y="157323"/>
                </a:lnTo>
                <a:lnTo>
                  <a:pt x="554856" y="170039"/>
                </a:lnTo>
                <a:lnTo>
                  <a:pt x="502013" y="176609"/>
                </a:lnTo>
                <a:lnTo>
                  <a:pt x="476915" y="180392"/>
                </a:lnTo>
                <a:lnTo>
                  <a:pt x="452564" y="184608"/>
                </a:lnTo>
                <a:lnTo>
                  <a:pt x="428710" y="189112"/>
                </a:lnTo>
                <a:lnTo>
                  <a:pt x="405186" y="192961"/>
                </a:lnTo>
                <a:lnTo>
                  <a:pt x="301870" y="207935"/>
                </a:lnTo>
                <a:lnTo>
                  <a:pt x="271042" y="213206"/>
                </a:lnTo>
                <a:lnTo>
                  <a:pt x="244076" y="218372"/>
                </a:lnTo>
                <a:lnTo>
                  <a:pt x="220803" y="223489"/>
                </a:lnTo>
                <a:lnTo>
                  <a:pt x="201428" y="228586"/>
                </a:lnTo>
                <a:lnTo>
                  <a:pt x="176791" y="235774"/>
                </a:lnTo>
                <a:lnTo>
                  <a:pt x="207212" y="236181"/>
                </a:lnTo>
                <a:lnTo>
                  <a:pt x="250371" y="229282"/>
                </a:lnTo>
                <a:lnTo>
                  <a:pt x="265128" y="225668"/>
                </a:lnTo>
                <a:lnTo>
                  <a:pt x="280892" y="221565"/>
                </a:lnTo>
                <a:lnTo>
                  <a:pt x="316470" y="214749"/>
                </a:lnTo>
                <a:lnTo>
                  <a:pt x="355707" y="208051"/>
                </a:lnTo>
                <a:lnTo>
                  <a:pt x="666543" y="148992"/>
                </a:lnTo>
                <a:lnTo>
                  <a:pt x="725501" y="135646"/>
                </a:lnTo>
                <a:lnTo>
                  <a:pt x="754600" y="130224"/>
                </a:lnTo>
                <a:lnTo>
                  <a:pt x="783314" y="125762"/>
                </a:lnTo>
                <a:lnTo>
                  <a:pt x="840899" y="117701"/>
                </a:lnTo>
                <a:lnTo>
                  <a:pt x="929593" y="103642"/>
                </a:lnTo>
                <a:lnTo>
                  <a:pt x="986910" y="93759"/>
                </a:lnTo>
                <a:lnTo>
                  <a:pt x="1014386" y="89599"/>
                </a:lnTo>
                <a:lnTo>
                  <a:pt x="1067493" y="82720"/>
                </a:lnTo>
                <a:lnTo>
                  <a:pt x="1269373" y="58458"/>
                </a:lnTo>
                <a:lnTo>
                  <a:pt x="1305845" y="53357"/>
                </a:lnTo>
                <a:lnTo>
                  <a:pt x="1337296" y="48268"/>
                </a:lnTo>
                <a:lnTo>
                  <a:pt x="1374041" y="41489"/>
                </a:lnTo>
                <a:lnTo>
                  <a:pt x="1412283" y="36512"/>
                </a:lnTo>
                <a:lnTo>
                  <a:pt x="1428555" y="31672"/>
                </a:lnTo>
                <a:lnTo>
                  <a:pt x="1428197" y="31274"/>
                </a:lnTo>
                <a:lnTo>
                  <a:pt x="1390981" y="30527"/>
                </a:lnTo>
                <a:lnTo>
                  <a:pt x="1358434" y="32752"/>
                </a:lnTo>
                <a:lnTo>
                  <a:pt x="1293833" y="41088"/>
                </a:lnTo>
                <a:lnTo>
                  <a:pt x="1253218" y="43662"/>
                </a:lnTo>
                <a:lnTo>
                  <a:pt x="1231718" y="44348"/>
                </a:lnTo>
                <a:lnTo>
                  <a:pt x="1208072" y="46499"/>
                </a:lnTo>
                <a:lnTo>
                  <a:pt x="1182995" y="49626"/>
                </a:lnTo>
                <a:lnTo>
                  <a:pt x="1130296" y="57616"/>
                </a:lnTo>
                <a:lnTo>
                  <a:pt x="1075829" y="66811"/>
                </a:lnTo>
                <a:lnTo>
                  <a:pt x="1048267" y="70788"/>
                </a:lnTo>
                <a:lnTo>
                  <a:pt x="964976" y="81276"/>
                </a:lnTo>
                <a:lnTo>
                  <a:pt x="909221" y="90027"/>
                </a:lnTo>
                <a:lnTo>
                  <a:pt x="741671" y="119479"/>
                </a:lnTo>
                <a:lnTo>
                  <a:pt x="637695" y="138873"/>
                </a:lnTo>
                <a:lnTo>
                  <a:pt x="592736" y="145823"/>
                </a:lnTo>
                <a:lnTo>
                  <a:pt x="571264" y="149709"/>
                </a:lnTo>
                <a:lnTo>
                  <a:pt x="550176" y="153992"/>
                </a:lnTo>
                <a:lnTo>
                  <a:pt x="510375" y="162421"/>
                </a:lnTo>
                <a:lnTo>
                  <a:pt x="431747" y="177448"/>
                </a:lnTo>
                <a:lnTo>
                  <a:pt x="407224" y="182723"/>
                </a:lnTo>
                <a:lnTo>
                  <a:pt x="386728" y="187890"/>
                </a:lnTo>
                <a:lnTo>
                  <a:pt x="366517" y="194713"/>
                </a:lnTo>
                <a:lnTo>
                  <a:pt x="356482" y="197110"/>
                </a:lnTo>
                <a:lnTo>
                  <a:pt x="356189" y="197447"/>
                </a:lnTo>
                <a:lnTo>
                  <a:pt x="356838" y="197671"/>
                </a:lnTo>
                <a:lnTo>
                  <a:pt x="361799" y="197987"/>
                </a:lnTo>
                <a:lnTo>
                  <a:pt x="389312" y="192010"/>
                </a:lnTo>
                <a:lnTo>
                  <a:pt x="419210" y="185115"/>
                </a:lnTo>
                <a:lnTo>
                  <a:pt x="445396" y="180204"/>
                </a:lnTo>
                <a:lnTo>
                  <a:pt x="473968" y="172942"/>
                </a:lnTo>
                <a:lnTo>
                  <a:pt x="537747" y="154482"/>
                </a:lnTo>
                <a:lnTo>
                  <a:pt x="593861" y="139564"/>
                </a:lnTo>
                <a:lnTo>
                  <a:pt x="657429" y="124420"/>
                </a:lnTo>
                <a:lnTo>
                  <a:pt x="986652" y="48260"/>
                </a:lnTo>
                <a:lnTo>
                  <a:pt x="1006595" y="44027"/>
                </a:lnTo>
                <a:lnTo>
                  <a:pt x="1044557" y="37065"/>
                </a:lnTo>
                <a:lnTo>
                  <a:pt x="1062979" y="33177"/>
                </a:lnTo>
                <a:lnTo>
                  <a:pt x="1081186" y="28892"/>
                </a:lnTo>
                <a:lnTo>
                  <a:pt x="1099251" y="24341"/>
                </a:lnTo>
                <a:lnTo>
                  <a:pt x="1116374" y="19614"/>
                </a:lnTo>
                <a:lnTo>
                  <a:pt x="11811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19" name="SMARTInkAnnotation445"/>
          <p:cNvSpPr/>
          <p:nvPr/>
        </p:nvSpPr>
        <p:spPr>
          <a:xfrm>
            <a:off x="7979201" y="3833183"/>
            <a:ext cx="139614" cy="174483"/>
          </a:xfrm>
          <a:custGeom>
            <a:avLst/>
            <a:gdLst/>
            <a:ahLst/>
            <a:cxnLst/>
            <a:rect l="0" t="0" r="0" b="0"/>
            <a:pathLst>
              <a:path w="139614" h="174483">
                <a:moveTo>
                  <a:pt x="21799" y="60637"/>
                </a:moveTo>
                <a:lnTo>
                  <a:pt x="21799" y="45397"/>
                </a:lnTo>
                <a:lnTo>
                  <a:pt x="14179" y="45397"/>
                </a:lnTo>
                <a:lnTo>
                  <a:pt x="14179" y="49442"/>
                </a:lnTo>
                <a:lnTo>
                  <a:pt x="13333" y="50634"/>
                </a:lnTo>
                <a:lnTo>
                  <a:pt x="11921" y="51428"/>
                </a:lnTo>
                <a:lnTo>
                  <a:pt x="10134" y="51958"/>
                </a:lnTo>
                <a:lnTo>
                  <a:pt x="8942" y="53157"/>
                </a:lnTo>
                <a:lnTo>
                  <a:pt x="8149" y="54804"/>
                </a:lnTo>
                <a:lnTo>
                  <a:pt x="7618" y="56748"/>
                </a:lnTo>
                <a:lnTo>
                  <a:pt x="7265" y="59738"/>
                </a:lnTo>
                <a:lnTo>
                  <a:pt x="7030" y="63424"/>
                </a:lnTo>
                <a:lnTo>
                  <a:pt x="6769" y="71189"/>
                </a:lnTo>
                <a:lnTo>
                  <a:pt x="6622" y="81167"/>
                </a:lnTo>
                <a:lnTo>
                  <a:pt x="6587" y="89800"/>
                </a:lnTo>
                <a:lnTo>
                  <a:pt x="5732" y="94472"/>
                </a:lnTo>
                <a:lnTo>
                  <a:pt x="4313" y="99280"/>
                </a:lnTo>
                <a:lnTo>
                  <a:pt x="2523" y="104179"/>
                </a:lnTo>
                <a:lnTo>
                  <a:pt x="1327" y="109138"/>
                </a:lnTo>
                <a:lnTo>
                  <a:pt x="531" y="114138"/>
                </a:lnTo>
                <a:lnTo>
                  <a:pt x="0" y="119164"/>
                </a:lnTo>
                <a:lnTo>
                  <a:pt x="494" y="123362"/>
                </a:lnTo>
                <a:lnTo>
                  <a:pt x="1668" y="127007"/>
                </a:lnTo>
                <a:lnTo>
                  <a:pt x="3299" y="130284"/>
                </a:lnTo>
                <a:lnTo>
                  <a:pt x="4385" y="134161"/>
                </a:lnTo>
                <a:lnTo>
                  <a:pt x="5110" y="138440"/>
                </a:lnTo>
                <a:lnTo>
                  <a:pt x="5593" y="142985"/>
                </a:lnTo>
                <a:lnTo>
                  <a:pt x="5915" y="146863"/>
                </a:lnTo>
                <a:lnTo>
                  <a:pt x="6131" y="150294"/>
                </a:lnTo>
                <a:lnTo>
                  <a:pt x="6273" y="153428"/>
                </a:lnTo>
                <a:lnTo>
                  <a:pt x="7215" y="156365"/>
                </a:lnTo>
                <a:lnTo>
                  <a:pt x="8690" y="159169"/>
                </a:lnTo>
                <a:lnTo>
                  <a:pt x="12586" y="164542"/>
                </a:lnTo>
                <a:lnTo>
                  <a:pt x="14811" y="167160"/>
                </a:lnTo>
                <a:lnTo>
                  <a:pt x="17140" y="169753"/>
                </a:lnTo>
                <a:lnTo>
                  <a:pt x="19540" y="171480"/>
                </a:lnTo>
                <a:lnTo>
                  <a:pt x="21986" y="172633"/>
                </a:lnTo>
                <a:lnTo>
                  <a:pt x="24465" y="173401"/>
                </a:lnTo>
                <a:lnTo>
                  <a:pt x="27809" y="173913"/>
                </a:lnTo>
                <a:lnTo>
                  <a:pt x="31733" y="174254"/>
                </a:lnTo>
                <a:lnTo>
                  <a:pt x="36042" y="174482"/>
                </a:lnTo>
                <a:lnTo>
                  <a:pt x="39761" y="173787"/>
                </a:lnTo>
                <a:lnTo>
                  <a:pt x="43086" y="172477"/>
                </a:lnTo>
                <a:lnTo>
                  <a:pt x="46152" y="170757"/>
                </a:lnTo>
                <a:lnTo>
                  <a:pt x="49041" y="168763"/>
                </a:lnTo>
                <a:lnTo>
                  <a:pt x="51813" y="166588"/>
                </a:lnTo>
                <a:lnTo>
                  <a:pt x="54508" y="164291"/>
                </a:lnTo>
                <a:lnTo>
                  <a:pt x="57999" y="161913"/>
                </a:lnTo>
                <a:lnTo>
                  <a:pt x="62019" y="159481"/>
                </a:lnTo>
                <a:lnTo>
                  <a:pt x="66393" y="157013"/>
                </a:lnTo>
                <a:lnTo>
                  <a:pt x="75768" y="152013"/>
                </a:lnTo>
                <a:lnTo>
                  <a:pt x="80638" y="149494"/>
                </a:lnTo>
                <a:lnTo>
                  <a:pt x="84732" y="146122"/>
                </a:lnTo>
                <a:lnTo>
                  <a:pt x="88308" y="142180"/>
                </a:lnTo>
                <a:lnTo>
                  <a:pt x="91538" y="137859"/>
                </a:lnTo>
                <a:lnTo>
                  <a:pt x="95385" y="133285"/>
                </a:lnTo>
                <a:lnTo>
                  <a:pt x="99643" y="128542"/>
                </a:lnTo>
                <a:lnTo>
                  <a:pt x="104175" y="123687"/>
                </a:lnTo>
                <a:lnTo>
                  <a:pt x="108890" y="119604"/>
                </a:lnTo>
                <a:lnTo>
                  <a:pt x="113727" y="116035"/>
                </a:lnTo>
                <a:lnTo>
                  <a:pt x="118643" y="112809"/>
                </a:lnTo>
                <a:lnTo>
                  <a:pt x="121922" y="109812"/>
                </a:lnTo>
                <a:lnTo>
                  <a:pt x="124107" y="106967"/>
                </a:lnTo>
                <a:lnTo>
                  <a:pt x="127384" y="100701"/>
                </a:lnTo>
                <a:lnTo>
                  <a:pt x="131661" y="92272"/>
                </a:lnTo>
                <a:lnTo>
                  <a:pt x="133987" y="88500"/>
                </a:lnTo>
                <a:lnTo>
                  <a:pt x="136385" y="85139"/>
                </a:lnTo>
                <a:lnTo>
                  <a:pt x="138829" y="82052"/>
                </a:lnTo>
                <a:lnTo>
                  <a:pt x="139613" y="79147"/>
                </a:lnTo>
                <a:lnTo>
                  <a:pt x="139288" y="76363"/>
                </a:lnTo>
                <a:lnTo>
                  <a:pt x="137518" y="71013"/>
                </a:lnTo>
                <a:lnTo>
                  <a:pt x="136729" y="65813"/>
                </a:lnTo>
                <a:lnTo>
                  <a:pt x="135672" y="62395"/>
                </a:lnTo>
                <a:lnTo>
                  <a:pt x="134122" y="58422"/>
                </a:lnTo>
                <a:lnTo>
                  <a:pt x="132241" y="54080"/>
                </a:lnTo>
                <a:lnTo>
                  <a:pt x="130140" y="51186"/>
                </a:lnTo>
                <a:lnTo>
                  <a:pt x="127893" y="49256"/>
                </a:lnTo>
                <a:lnTo>
                  <a:pt x="125548" y="47970"/>
                </a:lnTo>
                <a:lnTo>
                  <a:pt x="123139" y="46265"/>
                </a:lnTo>
                <a:lnTo>
                  <a:pt x="120686" y="44283"/>
                </a:lnTo>
                <a:lnTo>
                  <a:pt x="118203" y="42114"/>
                </a:lnTo>
                <a:lnTo>
                  <a:pt x="115703" y="39822"/>
                </a:lnTo>
                <a:lnTo>
                  <a:pt x="110666" y="35017"/>
                </a:lnTo>
                <a:lnTo>
                  <a:pt x="103070" y="27552"/>
                </a:lnTo>
                <a:lnTo>
                  <a:pt x="99686" y="25033"/>
                </a:lnTo>
                <a:lnTo>
                  <a:pt x="95737" y="22508"/>
                </a:lnTo>
                <a:lnTo>
                  <a:pt x="91411" y="19978"/>
                </a:lnTo>
                <a:lnTo>
                  <a:pt x="87681" y="18290"/>
                </a:lnTo>
                <a:lnTo>
                  <a:pt x="84347" y="17166"/>
                </a:lnTo>
                <a:lnTo>
                  <a:pt x="81278" y="16417"/>
                </a:lnTo>
                <a:lnTo>
                  <a:pt x="77538" y="15070"/>
                </a:lnTo>
                <a:lnTo>
                  <a:pt x="73351" y="13326"/>
                </a:lnTo>
                <a:lnTo>
                  <a:pt x="68867" y="11316"/>
                </a:lnTo>
                <a:lnTo>
                  <a:pt x="65031" y="9977"/>
                </a:lnTo>
                <a:lnTo>
                  <a:pt x="61628" y="9084"/>
                </a:lnTo>
                <a:lnTo>
                  <a:pt x="58511" y="8488"/>
                </a:lnTo>
                <a:lnTo>
                  <a:pt x="55588" y="8091"/>
                </a:lnTo>
                <a:lnTo>
                  <a:pt x="52791" y="7826"/>
                </a:lnTo>
                <a:lnTo>
                  <a:pt x="50080" y="7650"/>
                </a:lnTo>
                <a:lnTo>
                  <a:pt x="47427" y="6685"/>
                </a:lnTo>
                <a:lnTo>
                  <a:pt x="44811" y="5196"/>
                </a:lnTo>
                <a:lnTo>
                  <a:pt x="42221" y="3356"/>
                </a:lnTo>
                <a:lnTo>
                  <a:pt x="39647" y="2130"/>
                </a:lnTo>
                <a:lnTo>
                  <a:pt x="37084" y="1312"/>
                </a:lnTo>
                <a:lnTo>
                  <a:pt x="30934" y="0"/>
                </a:lnTo>
                <a:lnTo>
                  <a:pt x="29582" y="739"/>
                </a:lnTo>
                <a:lnTo>
                  <a:pt x="25822" y="3818"/>
                </a:lnTo>
                <a:lnTo>
                  <a:pt x="22992" y="6266"/>
                </a:lnTo>
                <a:lnTo>
                  <a:pt x="20071" y="6839"/>
                </a:lnTo>
                <a:lnTo>
                  <a:pt x="15343" y="7206"/>
                </a:lnTo>
                <a:lnTo>
                  <a:pt x="14955" y="8083"/>
                </a:lnTo>
                <a:lnTo>
                  <a:pt x="14696" y="9514"/>
                </a:lnTo>
                <a:lnTo>
                  <a:pt x="14179" y="149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0" name="SMARTInkAnnotation446"/>
          <p:cNvSpPr/>
          <p:nvPr/>
        </p:nvSpPr>
        <p:spPr>
          <a:xfrm>
            <a:off x="7754465" y="3886551"/>
            <a:ext cx="55720" cy="152010"/>
          </a:xfrm>
          <a:custGeom>
            <a:avLst/>
            <a:gdLst/>
            <a:ahLst/>
            <a:cxnLst/>
            <a:rect l="0" t="0" r="0" b="0"/>
            <a:pathLst>
              <a:path w="55720" h="152010">
                <a:moveTo>
                  <a:pt x="10315" y="45369"/>
                </a:moveTo>
                <a:lnTo>
                  <a:pt x="3009" y="38063"/>
                </a:lnTo>
                <a:lnTo>
                  <a:pt x="3751" y="37112"/>
                </a:lnTo>
                <a:lnTo>
                  <a:pt x="5092" y="35631"/>
                </a:lnTo>
                <a:lnTo>
                  <a:pt x="6833" y="33797"/>
                </a:lnTo>
                <a:lnTo>
                  <a:pt x="6301" y="31728"/>
                </a:lnTo>
                <a:lnTo>
                  <a:pt x="4253" y="29502"/>
                </a:lnTo>
                <a:lnTo>
                  <a:pt x="1193" y="27171"/>
                </a:lnTo>
                <a:lnTo>
                  <a:pt x="0" y="25617"/>
                </a:lnTo>
                <a:lnTo>
                  <a:pt x="52" y="24581"/>
                </a:lnTo>
                <a:lnTo>
                  <a:pt x="932" y="23890"/>
                </a:lnTo>
                <a:lnTo>
                  <a:pt x="1520" y="22584"/>
                </a:lnTo>
                <a:lnTo>
                  <a:pt x="2173" y="18873"/>
                </a:lnTo>
                <a:lnTo>
                  <a:pt x="3194" y="16699"/>
                </a:lnTo>
                <a:lnTo>
                  <a:pt x="4721" y="14402"/>
                </a:lnTo>
                <a:lnTo>
                  <a:pt x="9210" y="8678"/>
                </a:lnTo>
                <a:lnTo>
                  <a:pt x="10425" y="7362"/>
                </a:lnTo>
                <a:lnTo>
                  <a:pt x="16778" y="832"/>
                </a:lnTo>
                <a:lnTo>
                  <a:pt x="18012" y="438"/>
                </a:lnTo>
                <a:lnTo>
                  <a:pt x="19680" y="175"/>
                </a:lnTo>
                <a:lnTo>
                  <a:pt x="21638" y="0"/>
                </a:lnTo>
                <a:lnTo>
                  <a:pt x="22943" y="730"/>
                </a:lnTo>
                <a:lnTo>
                  <a:pt x="23814" y="2063"/>
                </a:lnTo>
                <a:lnTo>
                  <a:pt x="24781" y="5802"/>
                </a:lnTo>
                <a:lnTo>
                  <a:pt x="25211" y="10286"/>
                </a:lnTo>
                <a:lnTo>
                  <a:pt x="25325" y="12667"/>
                </a:lnTo>
                <a:lnTo>
                  <a:pt x="25452" y="17570"/>
                </a:lnTo>
                <a:lnTo>
                  <a:pt x="26334" y="20910"/>
                </a:lnTo>
                <a:lnTo>
                  <a:pt x="27769" y="24829"/>
                </a:lnTo>
                <a:lnTo>
                  <a:pt x="29570" y="29136"/>
                </a:lnTo>
                <a:lnTo>
                  <a:pt x="30771" y="33701"/>
                </a:lnTo>
                <a:lnTo>
                  <a:pt x="31572" y="38437"/>
                </a:lnTo>
                <a:lnTo>
                  <a:pt x="32107" y="43287"/>
                </a:lnTo>
                <a:lnTo>
                  <a:pt x="32463" y="48215"/>
                </a:lnTo>
                <a:lnTo>
                  <a:pt x="32701" y="53193"/>
                </a:lnTo>
                <a:lnTo>
                  <a:pt x="32964" y="63240"/>
                </a:lnTo>
                <a:lnTo>
                  <a:pt x="33147" y="88561"/>
                </a:lnTo>
                <a:lnTo>
                  <a:pt x="34003" y="93637"/>
                </a:lnTo>
                <a:lnTo>
                  <a:pt x="35421" y="98715"/>
                </a:lnTo>
                <a:lnTo>
                  <a:pt x="37212" y="103793"/>
                </a:lnTo>
                <a:lnTo>
                  <a:pt x="38407" y="108871"/>
                </a:lnTo>
                <a:lnTo>
                  <a:pt x="39203" y="113951"/>
                </a:lnTo>
                <a:lnTo>
                  <a:pt x="39734" y="119030"/>
                </a:lnTo>
                <a:lnTo>
                  <a:pt x="40087" y="123263"/>
                </a:lnTo>
                <a:lnTo>
                  <a:pt x="40322" y="126932"/>
                </a:lnTo>
                <a:lnTo>
                  <a:pt x="40481" y="130224"/>
                </a:lnTo>
                <a:lnTo>
                  <a:pt x="41432" y="133266"/>
                </a:lnTo>
                <a:lnTo>
                  <a:pt x="42913" y="136140"/>
                </a:lnTo>
                <a:lnTo>
                  <a:pt x="44747" y="138904"/>
                </a:lnTo>
                <a:lnTo>
                  <a:pt x="45970" y="141591"/>
                </a:lnTo>
                <a:lnTo>
                  <a:pt x="46784" y="144231"/>
                </a:lnTo>
                <a:lnTo>
                  <a:pt x="48319" y="151591"/>
                </a:lnTo>
                <a:lnTo>
                  <a:pt x="49198" y="151744"/>
                </a:lnTo>
                <a:lnTo>
                  <a:pt x="50630" y="151846"/>
                </a:lnTo>
                <a:lnTo>
                  <a:pt x="54968" y="152009"/>
                </a:lnTo>
                <a:lnTo>
                  <a:pt x="55323" y="151176"/>
                </a:lnTo>
                <a:lnTo>
                  <a:pt x="55719" y="147991"/>
                </a:lnTo>
                <a:lnTo>
                  <a:pt x="54978" y="145958"/>
                </a:lnTo>
                <a:lnTo>
                  <a:pt x="53637" y="143755"/>
                </a:lnTo>
                <a:lnTo>
                  <a:pt x="48415" y="1368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1" name="SMARTInkAnnotation447"/>
          <p:cNvSpPr/>
          <p:nvPr/>
        </p:nvSpPr>
        <p:spPr>
          <a:xfrm>
            <a:off x="7604760" y="3916708"/>
            <a:ext cx="22853" cy="167508"/>
          </a:xfrm>
          <a:custGeom>
            <a:avLst/>
            <a:gdLst/>
            <a:ahLst/>
            <a:cxnLst/>
            <a:rect l="0" t="0" r="0" b="0"/>
            <a:pathLst>
              <a:path w="22853" h="167508">
                <a:moveTo>
                  <a:pt x="0" y="7592"/>
                </a:moveTo>
                <a:lnTo>
                  <a:pt x="7558" y="34"/>
                </a:lnTo>
                <a:lnTo>
                  <a:pt x="7592" y="0"/>
                </a:lnTo>
                <a:lnTo>
                  <a:pt x="7620" y="36083"/>
                </a:lnTo>
                <a:lnTo>
                  <a:pt x="8467" y="40133"/>
                </a:lnTo>
                <a:lnTo>
                  <a:pt x="9878" y="43679"/>
                </a:lnTo>
                <a:lnTo>
                  <a:pt x="11666" y="46890"/>
                </a:lnTo>
                <a:lnTo>
                  <a:pt x="12857" y="51571"/>
                </a:lnTo>
                <a:lnTo>
                  <a:pt x="13652" y="57232"/>
                </a:lnTo>
                <a:lnTo>
                  <a:pt x="14182" y="63545"/>
                </a:lnTo>
                <a:lnTo>
                  <a:pt x="14535" y="69448"/>
                </a:lnTo>
                <a:lnTo>
                  <a:pt x="14927" y="80521"/>
                </a:lnTo>
                <a:lnTo>
                  <a:pt x="15200" y="104298"/>
                </a:lnTo>
                <a:lnTo>
                  <a:pt x="15232" y="120392"/>
                </a:lnTo>
                <a:lnTo>
                  <a:pt x="16082" y="125126"/>
                </a:lnTo>
                <a:lnTo>
                  <a:pt x="17494" y="129974"/>
                </a:lnTo>
                <a:lnTo>
                  <a:pt x="19282" y="134900"/>
                </a:lnTo>
                <a:lnTo>
                  <a:pt x="20475" y="139031"/>
                </a:lnTo>
                <a:lnTo>
                  <a:pt x="21271" y="142631"/>
                </a:lnTo>
                <a:lnTo>
                  <a:pt x="21800" y="145878"/>
                </a:lnTo>
                <a:lnTo>
                  <a:pt x="22154" y="148890"/>
                </a:lnTo>
                <a:lnTo>
                  <a:pt x="22388" y="151744"/>
                </a:lnTo>
                <a:lnTo>
                  <a:pt x="22767" y="158363"/>
                </a:lnTo>
                <a:lnTo>
                  <a:pt x="22833" y="163555"/>
                </a:lnTo>
                <a:lnTo>
                  <a:pt x="22852" y="166410"/>
                </a:lnTo>
                <a:lnTo>
                  <a:pt x="22009" y="166811"/>
                </a:lnTo>
                <a:lnTo>
                  <a:pt x="20599" y="167078"/>
                </a:lnTo>
                <a:lnTo>
                  <a:pt x="16299" y="167507"/>
                </a:lnTo>
                <a:lnTo>
                  <a:pt x="15946" y="166695"/>
                </a:lnTo>
                <a:lnTo>
                  <a:pt x="15380" y="161567"/>
                </a:lnTo>
                <a:lnTo>
                  <a:pt x="15333" y="161042"/>
                </a:lnTo>
                <a:lnTo>
                  <a:pt x="14456" y="159845"/>
                </a:lnTo>
                <a:lnTo>
                  <a:pt x="13024" y="158201"/>
                </a:lnTo>
                <a:lnTo>
                  <a:pt x="7620" y="1523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2" name="SMARTInkAnnotation448"/>
          <p:cNvSpPr/>
          <p:nvPr/>
        </p:nvSpPr>
        <p:spPr>
          <a:xfrm>
            <a:off x="7277515" y="3985271"/>
            <a:ext cx="121465" cy="90211"/>
          </a:xfrm>
          <a:custGeom>
            <a:avLst/>
            <a:gdLst/>
            <a:ahLst/>
            <a:cxnLst/>
            <a:rect l="0" t="0" r="0" b="0"/>
            <a:pathLst>
              <a:path w="121465" h="90211">
                <a:moveTo>
                  <a:pt x="22445" y="53329"/>
                </a:moveTo>
                <a:lnTo>
                  <a:pt x="22445" y="49284"/>
                </a:lnTo>
                <a:lnTo>
                  <a:pt x="21598" y="48092"/>
                </a:lnTo>
                <a:lnTo>
                  <a:pt x="20187" y="47298"/>
                </a:lnTo>
                <a:lnTo>
                  <a:pt x="18400" y="46768"/>
                </a:lnTo>
                <a:lnTo>
                  <a:pt x="17209" y="45569"/>
                </a:lnTo>
                <a:lnTo>
                  <a:pt x="16414" y="43921"/>
                </a:lnTo>
                <a:lnTo>
                  <a:pt x="15884" y="41978"/>
                </a:lnTo>
                <a:lnTo>
                  <a:pt x="14685" y="40681"/>
                </a:lnTo>
                <a:lnTo>
                  <a:pt x="13038" y="39817"/>
                </a:lnTo>
                <a:lnTo>
                  <a:pt x="11094" y="39241"/>
                </a:lnTo>
                <a:lnTo>
                  <a:pt x="8951" y="38010"/>
                </a:lnTo>
                <a:lnTo>
                  <a:pt x="6676" y="36343"/>
                </a:lnTo>
                <a:lnTo>
                  <a:pt x="4313" y="34385"/>
                </a:lnTo>
                <a:lnTo>
                  <a:pt x="2737" y="32233"/>
                </a:lnTo>
                <a:lnTo>
                  <a:pt x="1686" y="29952"/>
                </a:lnTo>
                <a:lnTo>
                  <a:pt x="986" y="27584"/>
                </a:lnTo>
                <a:lnTo>
                  <a:pt x="519" y="25159"/>
                </a:lnTo>
                <a:lnTo>
                  <a:pt x="207" y="22695"/>
                </a:lnTo>
                <a:lnTo>
                  <a:pt x="0" y="20207"/>
                </a:lnTo>
                <a:lnTo>
                  <a:pt x="709" y="18547"/>
                </a:lnTo>
                <a:lnTo>
                  <a:pt x="2028" y="17441"/>
                </a:lnTo>
                <a:lnTo>
                  <a:pt x="3753" y="16704"/>
                </a:lnTo>
                <a:lnTo>
                  <a:pt x="5751" y="15366"/>
                </a:lnTo>
                <a:lnTo>
                  <a:pt x="7929" y="13627"/>
                </a:lnTo>
                <a:lnTo>
                  <a:pt x="10227" y="11621"/>
                </a:lnTo>
                <a:lnTo>
                  <a:pt x="12607" y="9437"/>
                </a:lnTo>
                <a:lnTo>
                  <a:pt x="17508" y="4752"/>
                </a:lnTo>
                <a:lnTo>
                  <a:pt x="20001" y="3165"/>
                </a:lnTo>
                <a:lnTo>
                  <a:pt x="22508" y="2106"/>
                </a:lnTo>
                <a:lnTo>
                  <a:pt x="25027" y="1400"/>
                </a:lnTo>
                <a:lnTo>
                  <a:pt x="27554" y="930"/>
                </a:lnTo>
                <a:lnTo>
                  <a:pt x="30084" y="616"/>
                </a:lnTo>
                <a:lnTo>
                  <a:pt x="32617" y="407"/>
                </a:lnTo>
                <a:lnTo>
                  <a:pt x="36001" y="268"/>
                </a:lnTo>
                <a:lnTo>
                  <a:pt x="44274" y="112"/>
                </a:lnTo>
                <a:lnTo>
                  <a:pt x="73378" y="0"/>
                </a:lnTo>
                <a:lnTo>
                  <a:pt x="77566" y="843"/>
                </a:lnTo>
                <a:lnTo>
                  <a:pt x="81206" y="2251"/>
                </a:lnTo>
                <a:lnTo>
                  <a:pt x="84478" y="4037"/>
                </a:lnTo>
                <a:lnTo>
                  <a:pt x="97177" y="10596"/>
                </a:lnTo>
                <a:lnTo>
                  <a:pt x="101052" y="12987"/>
                </a:lnTo>
                <a:lnTo>
                  <a:pt x="104483" y="15428"/>
                </a:lnTo>
                <a:lnTo>
                  <a:pt x="107618" y="17901"/>
                </a:lnTo>
                <a:lnTo>
                  <a:pt x="110553" y="21244"/>
                </a:lnTo>
                <a:lnTo>
                  <a:pt x="113356" y="25166"/>
                </a:lnTo>
                <a:lnTo>
                  <a:pt x="116073" y="29474"/>
                </a:lnTo>
                <a:lnTo>
                  <a:pt x="117884" y="33192"/>
                </a:lnTo>
                <a:lnTo>
                  <a:pt x="119091" y="36517"/>
                </a:lnTo>
                <a:lnTo>
                  <a:pt x="119896" y="39581"/>
                </a:lnTo>
                <a:lnTo>
                  <a:pt x="120431" y="42470"/>
                </a:lnTo>
                <a:lnTo>
                  <a:pt x="120790" y="45243"/>
                </a:lnTo>
                <a:lnTo>
                  <a:pt x="121028" y="47939"/>
                </a:lnTo>
                <a:lnTo>
                  <a:pt x="121187" y="50582"/>
                </a:lnTo>
                <a:lnTo>
                  <a:pt x="121364" y="55777"/>
                </a:lnTo>
                <a:lnTo>
                  <a:pt x="121464" y="67507"/>
                </a:lnTo>
                <a:lnTo>
                  <a:pt x="120630" y="71247"/>
                </a:lnTo>
                <a:lnTo>
                  <a:pt x="119229" y="74587"/>
                </a:lnTo>
                <a:lnTo>
                  <a:pt x="117448" y="77661"/>
                </a:lnTo>
                <a:lnTo>
                  <a:pt x="115414" y="79710"/>
                </a:lnTo>
                <a:lnTo>
                  <a:pt x="113211" y="81077"/>
                </a:lnTo>
                <a:lnTo>
                  <a:pt x="110895" y="81988"/>
                </a:lnTo>
                <a:lnTo>
                  <a:pt x="107658" y="83441"/>
                </a:lnTo>
                <a:lnTo>
                  <a:pt x="99546" y="87314"/>
                </a:lnTo>
                <a:lnTo>
                  <a:pt x="95859" y="88686"/>
                </a:lnTo>
                <a:lnTo>
                  <a:pt x="92554" y="89600"/>
                </a:lnTo>
                <a:lnTo>
                  <a:pt x="89505" y="90210"/>
                </a:lnTo>
                <a:lnTo>
                  <a:pt x="86625" y="89769"/>
                </a:lnTo>
                <a:lnTo>
                  <a:pt x="83858" y="88629"/>
                </a:lnTo>
                <a:lnTo>
                  <a:pt x="81168" y="87023"/>
                </a:lnTo>
                <a:lnTo>
                  <a:pt x="77680" y="85951"/>
                </a:lnTo>
                <a:lnTo>
                  <a:pt x="73662" y="85237"/>
                </a:lnTo>
                <a:lnTo>
                  <a:pt x="69289" y="84761"/>
                </a:lnTo>
                <a:lnTo>
                  <a:pt x="65528" y="83597"/>
                </a:lnTo>
                <a:lnTo>
                  <a:pt x="62173" y="81974"/>
                </a:lnTo>
                <a:lnTo>
                  <a:pt x="59091" y="80046"/>
                </a:lnTo>
                <a:lnTo>
                  <a:pt x="55343" y="77914"/>
                </a:lnTo>
                <a:lnTo>
                  <a:pt x="46661" y="73286"/>
                </a:lnTo>
                <a:lnTo>
                  <a:pt x="43670" y="70867"/>
                </a:lnTo>
                <a:lnTo>
                  <a:pt x="41675" y="68408"/>
                </a:lnTo>
                <a:lnTo>
                  <a:pt x="40345" y="65922"/>
                </a:lnTo>
                <a:lnTo>
                  <a:pt x="37765" y="64264"/>
                </a:lnTo>
                <a:lnTo>
                  <a:pt x="34351" y="63159"/>
                </a:lnTo>
                <a:lnTo>
                  <a:pt x="30382" y="62422"/>
                </a:lnTo>
                <a:lnTo>
                  <a:pt x="27738" y="61085"/>
                </a:lnTo>
                <a:lnTo>
                  <a:pt x="25973" y="59346"/>
                </a:lnTo>
                <a:lnTo>
                  <a:pt x="23142" y="54518"/>
                </a:lnTo>
                <a:lnTo>
                  <a:pt x="22063" y="53274"/>
                </a:lnTo>
                <a:lnTo>
                  <a:pt x="20498" y="51600"/>
                </a:lnTo>
                <a:lnTo>
                  <a:pt x="14923" y="45811"/>
                </a:lnTo>
                <a:lnTo>
                  <a:pt x="17127" y="45755"/>
                </a:lnTo>
                <a:lnTo>
                  <a:pt x="22445" y="45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3" name="Freeform 2380922"/>
          <p:cNvSpPr/>
          <p:nvPr/>
        </p:nvSpPr>
        <p:spPr>
          <a:xfrm>
            <a:off x="7048509" y="3992882"/>
            <a:ext cx="8282" cy="7619"/>
          </a:xfrm>
          <a:custGeom>
            <a:avLst/>
            <a:gdLst/>
            <a:ahLst/>
            <a:cxnLst/>
            <a:rect l="0" t="0" r="0" b="0"/>
            <a:pathLst>
              <a:path w="8282" h="7619">
                <a:moveTo>
                  <a:pt x="7611" y="7618"/>
                </a:moveTo>
                <a:lnTo>
                  <a:pt x="7611" y="1057"/>
                </a:lnTo>
                <a:lnTo>
                  <a:pt x="6764" y="704"/>
                </a:lnTo>
                <a:lnTo>
                  <a:pt x="5353" y="468"/>
                </a:lnTo>
                <a:lnTo>
                  <a:pt x="32" y="1"/>
                </a:lnTo>
                <a:lnTo>
                  <a:pt x="19" y="0"/>
                </a:lnTo>
                <a:lnTo>
                  <a:pt x="0" y="4044"/>
                </a:lnTo>
                <a:lnTo>
                  <a:pt x="844" y="5236"/>
                </a:lnTo>
                <a:lnTo>
                  <a:pt x="2252" y="6030"/>
                </a:lnTo>
                <a:lnTo>
                  <a:pt x="4038" y="6559"/>
                </a:lnTo>
                <a:lnTo>
                  <a:pt x="6077" y="6912"/>
                </a:lnTo>
                <a:lnTo>
                  <a:pt x="8281" y="714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4" name="SMARTInkAnnotation450"/>
          <p:cNvSpPr/>
          <p:nvPr/>
        </p:nvSpPr>
        <p:spPr>
          <a:xfrm>
            <a:off x="7505709" y="3939571"/>
            <a:ext cx="137050" cy="137003"/>
          </a:xfrm>
          <a:custGeom>
            <a:avLst/>
            <a:gdLst/>
            <a:ahLst/>
            <a:cxnLst/>
            <a:rect l="0" t="0" r="0" b="0"/>
            <a:pathLst>
              <a:path w="137050" h="137003">
                <a:moveTo>
                  <a:pt x="22852" y="68549"/>
                </a:moveTo>
                <a:lnTo>
                  <a:pt x="18806" y="68549"/>
                </a:lnTo>
                <a:lnTo>
                  <a:pt x="17615" y="67703"/>
                </a:lnTo>
                <a:lnTo>
                  <a:pt x="16820" y="66291"/>
                </a:lnTo>
                <a:lnTo>
                  <a:pt x="16290" y="64504"/>
                </a:lnTo>
                <a:lnTo>
                  <a:pt x="15091" y="63312"/>
                </a:lnTo>
                <a:lnTo>
                  <a:pt x="13444" y="62518"/>
                </a:lnTo>
                <a:lnTo>
                  <a:pt x="11500" y="61988"/>
                </a:lnTo>
                <a:lnTo>
                  <a:pt x="10204" y="60789"/>
                </a:lnTo>
                <a:lnTo>
                  <a:pt x="9339" y="59142"/>
                </a:lnTo>
                <a:lnTo>
                  <a:pt x="8764" y="57197"/>
                </a:lnTo>
                <a:lnTo>
                  <a:pt x="7532" y="55902"/>
                </a:lnTo>
                <a:lnTo>
                  <a:pt x="5867" y="55037"/>
                </a:lnTo>
                <a:lnTo>
                  <a:pt x="3907" y="54461"/>
                </a:lnTo>
                <a:lnTo>
                  <a:pt x="2602" y="53231"/>
                </a:lnTo>
                <a:lnTo>
                  <a:pt x="1732" y="51563"/>
                </a:lnTo>
                <a:lnTo>
                  <a:pt x="94" y="46033"/>
                </a:lnTo>
                <a:lnTo>
                  <a:pt x="37" y="43584"/>
                </a:lnTo>
                <a:lnTo>
                  <a:pt x="0" y="39159"/>
                </a:lnTo>
                <a:lnTo>
                  <a:pt x="2253" y="36296"/>
                </a:lnTo>
                <a:lnTo>
                  <a:pt x="6553" y="31604"/>
                </a:lnTo>
                <a:lnTo>
                  <a:pt x="11343" y="26746"/>
                </a:lnTo>
                <a:lnTo>
                  <a:pt x="13486" y="25441"/>
                </a:lnTo>
                <a:lnTo>
                  <a:pt x="15762" y="24570"/>
                </a:lnTo>
                <a:lnTo>
                  <a:pt x="18126" y="23990"/>
                </a:lnTo>
                <a:lnTo>
                  <a:pt x="20547" y="22756"/>
                </a:lnTo>
                <a:lnTo>
                  <a:pt x="23009" y="21087"/>
                </a:lnTo>
                <a:lnTo>
                  <a:pt x="25496" y="19128"/>
                </a:lnTo>
                <a:lnTo>
                  <a:pt x="28000" y="16975"/>
                </a:lnTo>
                <a:lnTo>
                  <a:pt x="30518" y="14693"/>
                </a:lnTo>
                <a:lnTo>
                  <a:pt x="33042" y="12325"/>
                </a:lnTo>
                <a:lnTo>
                  <a:pt x="35571" y="10746"/>
                </a:lnTo>
                <a:lnTo>
                  <a:pt x="38106" y="9694"/>
                </a:lnTo>
                <a:lnTo>
                  <a:pt x="40641" y="8992"/>
                </a:lnTo>
                <a:lnTo>
                  <a:pt x="43178" y="7678"/>
                </a:lnTo>
                <a:lnTo>
                  <a:pt x="45715" y="5955"/>
                </a:lnTo>
                <a:lnTo>
                  <a:pt x="48255" y="3960"/>
                </a:lnTo>
                <a:lnTo>
                  <a:pt x="50793" y="2629"/>
                </a:lnTo>
                <a:lnTo>
                  <a:pt x="53332" y="1743"/>
                </a:lnTo>
                <a:lnTo>
                  <a:pt x="55871" y="1152"/>
                </a:lnTo>
                <a:lnTo>
                  <a:pt x="58412" y="757"/>
                </a:lnTo>
                <a:lnTo>
                  <a:pt x="60952" y="495"/>
                </a:lnTo>
                <a:lnTo>
                  <a:pt x="63492" y="320"/>
                </a:lnTo>
                <a:lnTo>
                  <a:pt x="66878" y="203"/>
                </a:lnTo>
                <a:lnTo>
                  <a:pt x="81247" y="0"/>
                </a:lnTo>
                <a:lnTo>
                  <a:pt x="83795" y="837"/>
                </a:lnTo>
                <a:lnTo>
                  <a:pt x="87187" y="2241"/>
                </a:lnTo>
                <a:lnTo>
                  <a:pt x="96707" y="6533"/>
                </a:lnTo>
                <a:lnTo>
                  <a:pt x="100267" y="9377"/>
                </a:lnTo>
                <a:lnTo>
                  <a:pt x="102401" y="11322"/>
                </a:lnTo>
                <a:lnTo>
                  <a:pt x="107032" y="15740"/>
                </a:lnTo>
                <a:lnTo>
                  <a:pt x="116902" y="25474"/>
                </a:lnTo>
                <a:lnTo>
                  <a:pt x="118571" y="27979"/>
                </a:lnTo>
                <a:lnTo>
                  <a:pt x="119685" y="30496"/>
                </a:lnTo>
                <a:lnTo>
                  <a:pt x="120427" y="33020"/>
                </a:lnTo>
                <a:lnTo>
                  <a:pt x="121769" y="36397"/>
                </a:lnTo>
                <a:lnTo>
                  <a:pt x="123508" y="40340"/>
                </a:lnTo>
                <a:lnTo>
                  <a:pt x="125517" y="44664"/>
                </a:lnTo>
                <a:lnTo>
                  <a:pt x="126855" y="48392"/>
                </a:lnTo>
                <a:lnTo>
                  <a:pt x="127747" y="51725"/>
                </a:lnTo>
                <a:lnTo>
                  <a:pt x="128341" y="54793"/>
                </a:lnTo>
                <a:lnTo>
                  <a:pt x="129585" y="57685"/>
                </a:lnTo>
                <a:lnTo>
                  <a:pt x="131260" y="60459"/>
                </a:lnTo>
                <a:lnTo>
                  <a:pt x="133223" y="63156"/>
                </a:lnTo>
                <a:lnTo>
                  <a:pt x="134532" y="65800"/>
                </a:lnTo>
                <a:lnTo>
                  <a:pt x="135406" y="68410"/>
                </a:lnTo>
                <a:lnTo>
                  <a:pt x="135987" y="70996"/>
                </a:lnTo>
                <a:lnTo>
                  <a:pt x="136375" y="73567"/>
                </a:lnTo>
                <a:lnTo>
                  <a:pt x="136634" y="76128"/>
                </a:lnTo>
                <a:lnTo>
                  <a:pt x="136807" y="78681"/>
                </a:lnTo>
                <a:lnTo>
                  <a:pt x="136921" y="81230"/>
                </a:lnTo>
                <a:lnTo>
                  <a:pt x="137049" y="86321"/>
                </a:lnTo>
                <a:lnTo>
                  <a:pt x="136237" y="88864"/>
                </a:lnTo>
                <a:lnTo>
                  <a:pt x="134848" y="91405"/>
                </a:lnTo>
                <a:lnTo>
                  <a:pt x="133076" y="93946"/>
                </a:lnTo>
                <a:lnTo>
                  <a:pt x="131047" y="96487"/>
                </a:lnTo>
                <a:lnTo>
                  <a:pt x="128849" y="99027"/>
                </a:lnTo>
                <a:lnTo>
                  <a:pt x="126536" y="101568"/>
                </a:lnTo>
                <a:lnTo>
                  <a:pt x="124995" y="104955"/>
                </a:lnTo>
                <a:lnTo>
                  <a:pt x="123966" y="108906"/>
                </a:lnTo>
                <a:lnTo>
                  <a:pt x="123281" y="113234"/>
                </a:lnTo>
                <a:lnTo>
                  <a:pt x="121977" y="116119"/>
                </a:lnTo>
                <a:lnTo>
                  <a:pt x="120263" y="118042"/>
                </a:lnTo>
                <a:lnTo>
                  <a:pt x="118272" y="119324"/>
                </a:lnTo>
                <a:lnTo>
                  <a:pt x="115252" y="121026"/>
                </a:lnTo>
                <a:lnTo>
                  <a:pt x="107381" y="125174"/>
                </a:lnTo>
                <a:lnTo>
                  <a:pt x="103758" y="127466"/>
                </a:lnTo>
                <a:lnTo>
                  <a:pt x="100496" y="129840"/>
                </a:lnTo>
                <a:lnTo>
                  <a:pt x="97474" y="132270"/>
                </a:lnTo>
                <a:lnTo>
                  <a:pt x="94613" y="133890"/>
                </a:lnTo>
                <a:lnTo>
                  <a:pt x="91859" y="134969"/>
                </a:lnTo>
                <a:lnTo>
                  <a:pt x="89176" y="135689"/>
                </a:lnTo>
                <a:lnTo>
                  <a:pt x="85694" y="136169"/>
                </a:lnTo>
                <a:lnTo>
                  <a:pt x="81680" y="136489"/>
                </a:lnTo>
                <a:lnTo>
                  <a:pt x="73550" y="136845"/>
                </a:lnTo>
                <a:lnTo>
                  <a:pt x="67116" y="137002"/>
                </a:lnTo>
                <a:lnTo>
                  <a:pt x="64214" y="136198"/>
                </a:lnTo>
                <a:lnTo>
                  <a:pt x="61433" y="134815"/>
                </a:lnTo>
                <a:lnTo>
                  <a:pt x="58732" y="133046"/>
                </a:lnTo>
                <a:lnTo>
                  <a:pt x="56085" y="131868"/>
                </a:lnTo>
                <a:lnTo>
                  <a:pt x="53474" y="131081"/>
                </a:lnTo>
                <a:lnTo>
                  <a:pt x="50886" y="130557"/>
                </a:lnTo>
                <a:lnTo>
                  <a:pt x="48315" y="129361"/>
                </a:lnTo>
                <a:lnTo>
                  <a:pt x="45753" y="127717"/>
                </a:lnTo>
                <a:lnTo>
                  <a:pt x="43200" y="125774"/>
                </a:lnTo>
                <a:lnTo>
                  <a:pt x="40650" y="123633"/>
                </a:lnTo>
                <a:lnTo>
                  <a:pt x="38103" y="121358"/>
                </a:lnTo>
                <a:lnTo>
                  <a:pt x="33017" y="116573"/>
                </a:lnTo>
                <a:lnTo>
                  <a:pt x="20312" y="104078"/>
                </a:lnTo>
                <a:lnTo>
                  <a:pt x="18618" y="101549"/>
                </a:lnTo>
                <a:lnTo>
                  <a:pt x="17490" y="99015"/>
                </a:lnTo>
                <a:lnTo>
                  <a:pt x="16736" y="96480"/>
                </a:lnTo>
                <a:lnTo>
                  <a:pt x="15389" y="94790"/>
                </a:lnTo>
                <a:lnTo>
                  <a:pt x="13643" y="93663"/>
                </a:lnTo>
                <a:lnTo>
                  <a:pt x="11632" y="92912"/>
                </a:lnTo>
                <a:lnTo>
                  <a:pt x="10293" y="91564"/>
                </a:lnTo>
                <a:lnTo>
                  <a:pt x="9398" y="89819"/>
                </a:lnTo>
                <a:lnTo>
                  <a:pt x="7964" y="84980"/>
                </a:lnTo>
                <a:lnTo>
                  <a:pt x="7769" y="82061"/>
                </a:lnTo>
                <a:lnTo>
                  <a:pt x="7611" y="76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5" name="SMARTInkAnnotation451"/>
          <p:cNvSpPr/>
          <p:nvPr/>
        </p:nvSpPr>
        <p:spPr>
          <a:xfrm>
            <a:off x="6979948" y="4000539"/>
            <a:ext cx="190405" cy="118562"/>
          </a:xfrm>
          <a:custGeom>
            <a:avLst/>
            <a:gdLst/>
            <a:ahLst/>
            <a:cxnLst/>
            <a:rect l="0" t="0" r="0" b="0"/>
            <a:pathLst>
              <a:path w="190405" h="118562">
                <a:moveTo>
                  <a:pt x="7592" y="83781"/>
                </a:moveTo>
                <a:lnTo>
                  <a:pt x="3547" y="79736"/>
                </a:lnTo>
                <a:lnTo>
                  <a:pt x="2355" y="77698"/>
                </a:lnTo>
                <a:lnTo>
                  <a:pt x="1561" y="75492"/>
                </a:lnTo>
                <a:lnTo>
                  <a:pt x="1031" y="73175"/>
                </a:lnTo>
                <a:lnTo>
                  <a:pt x="679" y="70784"/>
                </a:lnTo>
                <a:lnTo>
                  <a:pt x="443" y="68343"/>
                </a:lnTo>
                <a:lnTo>
                  <a:pt x="286" y="65869"/>
                </a:lnTo>
                <a:lnTo>
                  <a:pt x="112" y="58605"/>
                </a:lnTo>
                <a:lnTo>
                  <a:pt x="0" y="44189"/>
                </a:lnTo>
                <a:lnTo>
                  <a:pt x="838" y="41300"/>
                </a:lnTo>
                <a:lnTo>
                  <a:pt x="2241" y="38526"/>
                </a:lnTo>
                <a:lnTo>
                  <a:pt x="4025" y="35831"/>
                </a:lnTo>
                <a:lnTo>
                  <a:pt x="6061" y="33188"/>
                </a:lnTo>
                <a:lnTo>
                  <a:pt x="8265" y="30579"/>
                </a:lnTo>
                <a:lnTo>
                  <a:pt x="10580" y="27993"/>
                </a:lnTo>
                <a:lnTo>
                  <a:pt x="12972" y="26269"/>
                </a:lnTo>
                <a:lnTo>
                  <a:pt x="17885" y="24354"/>
                </a:lnTo>
                <a:lnTo>
                  <a:pt x="22891" y="21244"/>
                </a:lnTo>
                <a:lnTo>
                  <a:pt x="25411" y="19230"/>
                </a:lnTo>
                <a:lnTo>
                  <a:pt x="28785" y="17041"/>
                </a:lnTo>
                <a:lnTo>
                  <a:pt x="32727" y="14734"/>
                </a:lnTo>
                <a:lnTo>
                  <a:pt x="37049" y="12350"/>
                </a:lnTo>
                <a:lnTo>
                  <a:pt x="40777" y="9913"/>
                </a:lnTo>
                <a:lnTo>
                  <a:pt x="44109" y="7443"/>
                </a:lnTo>
                <a:lnTo>
                  <a:pt x="47177" y="4949"/>
                </a:lnTo>
                <a:lnTo>
                  <a:pt x="50915" y="3286"/>
                </a:lnTo>
                <a:lnTo>
                  <a:pt x="55101" y="2178"/>
                </a:lnTo>
                <a:lnTo>
                  <a:pt x="59584" y="1439"/>
                </a:lnTo>
                <a:lnTo>
                  <a:pt x="64267" y="946"/>
                </a:lnTo>
                <a:lnTo>
                  <a:pt x="69082" y="618"/>
                </a:lnTo>
                <a:lnTo>
                  <a:pt x="73986" y="399"/>
                </a:lnTo>
                <a:lnTo>
                  <a:pt x="83950" y="156"/>
                </a:lnTo>
                <a:lnTo>
                  <a:pt x="108189" y="0"/>
                </a:lnTo>
                <a:lnTo>
                  <a:pt x="113604" y="833"/>
                </a:lnTo>
                <a:lnTo>
                  <a:pt x="118059" y="2236"/>
                </a:lnTo>
                <a:lnTo>
                  <a:pt x="126115" y="6052"/>
                </a:lnTo>
                <a:lnTo>
                  <a:pt x="150054" y="17874"/>
                </a:lnTo>
                <a:lnTo>
                  <a:pt x="154213" y="20369"/>
                </a:lnTo>
                <a:lnTo>
                  <a:pt x="157833" y="22880"/>
                </a:lnTo>
                <a:lnTo>
                  <a:pt x="161093" y="25400"/>
                </a:lnTo>
                <a:lnTo>
                  <a:pt x="164112" y="27928"/>
                </a:lnTo>
                <a:lnTo>
                  <a:pt x="166972" y="30458"/>
                </a:lnTo>
                <a:lnTo>
                  <a:pt x="169726" y="32992"/>
                </a:lnTo>
                <a:lnTo>
                  <a:pt x="173255" y="35529"/>
                </a:lnTo>
                <a:lnTo>
                  <a:pt x="177300" y="38066"/>
                </a:lnTo>
                <a:lnTo>
                  <a:pt x="181691" y="40604"/>
                </a:lnTo>
                <a:lnTo>
                  <a:pt x="184618" y="43990"/>
                </a:lnTo>
                <a:lnTo>
                  <a:pt x="186569" y="47940"/>
                </a:lnTo>
                <a:lnTo>
                  <a:pt x="187871" y="52267"/>
                </a:lnTo>
                <a:lnTo>
                  <a:pt x="188737" y="55998"/>
                </a:lnTo>
                <a:lnTo>
                  <a:pt x="189315" y="59333"/>
                </a:lnTo>
                <a:lnTo>
                  <a:pt x="189701" y="62403"/>
                </a:lnTo>
                <a:lnTo>
                  <a:pt x="189958" y="65295"/>
                </a:lnTo>
                <a:lnTo>
                  <a:pt x="190129" y="68070"/>
                </a:lnTo>
                <a:lnTo>
                  <a:pt x="190243" y="70768"/>
                </a:lnTo>
                <a:lnTo>
                  <a:pt x="190371" y="78279"/>
                </a:lnTo>
                <a:lnTo>
                  <a:pt x="190404" y="82653"/>
                </a:lnTo>
                <a:lnTo>
                  <a:pt x="189580" y="86415"/>
                </a:lnTo>
                <a:lnTo>
                  <a:pt x="188184" y="89771"/>
                </a:lnTo>
                <a:lnTo>
                  <a:pt x="186408" y="92855"/>
                </a:lnTo>
                <a:lnTo>
                  <a:pt x="184376" y="95757"/>
                </a:lnTo>
                <a:lnTo>
                  <a:pt x="182175" y="98538"/>
                </a:lnTo>
                <a:lnTo>
                  <a:pt x="179860" y="101239"/>
                </a:lnTo>
                <a:lnTo>
                  <a:pt x="176624" y="103886"/>
                </a:lnTo>
                <a:lnTo>
                  <a:pt x="172773" y="106498"/>
                </a:lnTo>
                <a:lnTo>
                  <a:pt x="168513" y="109085"/>
                </a:lnTo>
                <a:lnTo>
                  <a:pt x="163979" y="110811"/>
                </a:lnTo>
                <a:lnTo>
                  <a:pt x="159264" y="111960"/>
                </a:lnTo>
                <a:lnTo>
                  <a:pt x="154427" y="112728"/>
                </a:lnTo>
                <a:lnTo>
                  <a:pt x="149508" y="113239"/>
                </a:lnTo>
                <a:lnTo>
                  <a:pt x="144537" y="113579"/>
                </a:lnTo>
                <a:lnTo>
                  <a:pt x="139528" y="113806"/>
                </a:lnTo>
                <a:lnTo>
                  <a:pt x="134497" y="114805"/>
                </a:lnTo>
                <a:lnTo>
                  <a:pt x="129449" y="116317"/>
                </a:lnTo>
                <a:lnTo>
                  <a:pt x="124390" y="118171"/>
                </a:lnTo>
                <a:lnTo>
                  <a:pt x="119324" y="118561"/>
                </a:lnTo>
                <a:lnTo>
                  <a:pt x="114253" y="117975"/>
                </a:lnTo>
                <a:lnTo>
                  <a:pt x="109179" y="116736"/>
                </a:lnTo>
                <a:lnTo>
                  <a:pt x="103257" y="115911"/>
                </a:lnTo>
                <a:lnTo>
                  <a:pt x="96769" y="115361"/>
                </a:lnTo>
                <a:lnTo>
                  <a:pt x="89904" y="114994"/>
                </a:lnTo>
                <a:lnTo>
                  <a:pt x="84480" y="113903"/>
                </a:lnTo>
                <a:lnTo>
                  <a:pt x="80017" y="112329"/>
                </a:lnTo>
                <a:lnTo>
                  <a:pt x="76195" y="110433"/>
                </a:lnTo>
                <a:lnTo>
                  <a:pt x="71953" y="109169"/>
                </a:lnTo>
                <a:lnTo>
                  <a:pt x="67433" y="108326"/>
                </a:lnTo>
                <a:lnTo>
                  <a:pt x="62727" y="107764"/>
                </a:lnTo>
                <a:lnTo>
                  <a:pt x="57895" y="106543"/>
                </a:lnTo>
                <a:lnTo>
                  <a:pt x="52981" y="104883"/>
                </a:lnTo>
                <a:lnTo>
                  <a:pt x="48011" y="102929"/>
                </a:lnTo>
                <a:lnTo>
                  <a:pt x="43005" y="100779"/>
                </a:lnTo>
                <a:lnTo>
                  <a:pt x="32926" y="96134"/>
                </a:lnTo>
                <a:lnTo>
                  <a:pt x="29562" y="93710"/>
                </a:lnTo>
                <a:lnTo>
                  <a:pt x="27319" y="91247"/>
                </a:lnTo>
                <a:lnTo>
                  <a:pt x="25823" y="88758"/>
                </a:lnTo>
                <a:lnTo>
                  <a:pt x="23980" y="86252"/>
                </a:lnTo>
                <a:lnTo>
                  <a:pt x="21904" y="83735"/>
                </a:lnTo>
                <a:lnTo>
                  <a:pt x="19674" y="81211"/>
                </a:lnTo>
                <a:lnTo>
                  <a:pt x="18186" y="78680"/>
                </a:lnTo>
                <a:lnTo>
                  <a:pt x="17195" y="76147"/>
                </a:lnTo>
                <a:lnTo>
                  <a:pt x="16533" y="73612"/>
                </a:lnTo>
                <a:lnTo>
                  <a:pt x="16940" y="71075"/>
                </a:lnTo>
                <a:lnTo>
                  <a:pt x="18057" y="68537"/>
                </a:lnTo>
                <a:lnTo>
                  <a:pt x="19650" y="65998"/>
                </a:lnTo>
                <a:lnTo>
                  <a:pt x="22404" y="63459"/>
                </a:lnTo>
                <a:lnTo>
                  <a:pt x="25933" y="60920"/>
                </a:lnTo>
                <a:lnTo>
                  <a:pt x="29979" y="58380"/>
                </a:lnTo>
                <a:lnTo>
                  <a:pt x="33523" y="54994"/>
                </a:lnTo>
                <a:lnTo>
                  <a:pt x="36732" y="51043"/>
                </a:lnTo>
                <a:lnTo>
                  <a:pt x="39720" y="46716"/>
                </a:lnTo>
                <a:lnTo>
                  <a:pt x="44251" y="42984"/>
                </a:lnTo>
                <a:lnTo>
                  <a:pt x="49811" y="39650"/>
                </a:lnTo>
                <a:lnTo>
                  <a:pt x="68552" y="304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6" name="SMARTInkAnnotation452"/>
          <p:cNvSpPr/>
          <p:nvPr/>
        </p:nvSpPr>
        <p:spPr>
          <a:xfrm>
            <a:off x="6257265" y="4114800"/>
            <a:ext cx="219736" cy="68581"/>
          </a:xfrm>
          <a:custGeom>
            <a:avLst/>
            <a:gdLst/>
            <a:ahLst/>
            <a:cxnLst/>
            <a:rect l="0" t="0" r="0" b="0"/>
            <a:pathLst>
              <a:path w="219736" h="68581">
                <a:moveTo>
                  <a:pt x="21615" y="68580"/>
                </a:moveTo>
                <a:lnTo>
                  <a:pt x="8494" y="68580"/>
                </a:lnTo>
                <a:lnTo>
                  <a:pt x="6941" y="67733"/>
                </a:lnTo>
                <a:lnTo>
                  <a:pt x="5059" y="66322"/>
                </a:lnTo>
                <a:lnTo>
                  <a:pt x="0" y="62019"/>
                </a:lnTo>
                <a:lnTo>
                  <a:pt x="432" y="60820"/>
                </a:lnTo>
                <a:lnTo>
                  <a:pt x="1566" y="59173"/>
                </a:lnTo>
                <a:lnTo>
                  <a:pt x="3169" y="57229"/>
                </a:lnTo>
                <a:lnTo>
                  <a:pt x="4238" y="55085"/>
                </a:lnTo>
                <a:lnTo>
                  <a:pt x="4950" y="52810"/>
                </a:lnTo>
                <a:lnTo>
                  <a:pt x="5426" y="50447"/>
                </a:lnTo>
                <a:lnTo>
                  <a:pt x="6588" y="48025"/>
                </a:lnTo>
                <a:lnTo>
                  <a:pt x="8211" y="45563"/>
                </a:lnTo>
                <a:lnTo>
                  <a:pt x="10139" y="43075"/>
                </a:lnTo>
                <a:lnTo>
                  <a:pt x="12271" y="40570"/>
                </a:lnTo>
                <a:lnTo>
                  <a:pt x="14539" y="38053"/>
                </a:lnTo>
                <a:lnTo>
                  <a:pt x="19317" y="33000"/>
                </a:lnTo>
                <a:lnTo>
                  <a:pt x="39404" y="12699"/>
                </a:lnTo>
                <a:lnTo>
                  <a:pt x="41941" y="11006"/>
                </a:lnTo>
                <a:lnTo>
                  <a:pt x="47018" y="9125"/>
                </a:lnTo>
                <a:lnTo>
                  <a:pt x="50404" y="7777"/>
                </a:lnTo>
                <a:lnTo>
                  <a:pt x="54354" y="6031"/>
                </a:lnTo>
                <a:lnTo>
                  <a:pt x="64770" y="1191"/>
                </a:lnTo>
                <a:lnTo>
                  <a:pt x="68453" y="530"/>
                </a:lnTo>
                <a:lnTo>
                  <a:pt x="75286" y="157"/>
                </a:lnTo>
                <a:lnTo>
                  <a:pt x="82462" y="21"/>
                </a:lnTo>
                <a:lnTo>
                  <a:pt x="94136" y="0"/>
                </a:lnTo>
                <a:lnTo>
                  <a:pt x="96210" y="847"/>
                </a:lnTo>
                <a:lnTo>
                  <a:pt x="98437" y="2258"/>
                </a:lnTo>
                <a:lnTo>
                  <a:pt x="100770" y="4045"/>
                </a:lnTo>
                <a:lnTo>
                  <a:pt x="105619" y="6031"/>
                </a:lnTo>
                <a:lnTo>
                  <a:pt x="110597" y="6914"/>
                </a:lnTo>
                <a:lnTo>
                  <a:pt x="115631" y="7306"/>
                </a:lnTo>
                <a:lnTo>
                  <a:pt x="117313" y="8257"/>
                </a:lnTo>
                <a:lnTo>
                  <a:pt x="118433" y="9739"/>
                </a:lnTo>
                <a:lnTo>
                  <a:pt x="119180" y="11572"/>
                </a:lnTo>
                <a:lnTo>
                  <a:pt x="120525" y="12795"/>
                </a:lnTo>
                <a:lnTo>
                  <a:pt x="122268" y="13610"/>
                </a:lnTo>
                <a:lnTo>
                  <a:pt x="127104" y="14918"/>
                </a:lnTo>
                <a:lnTo>
                  <a:pt x="128348" y="15872"/>
                </a:lnTo>
                <a:lnTo>
                  <a:pt x="130024" y="17355"/>
                </a:lnTo>
                <a:lnTo>
                  <a:pt x="134751" y="21773"/>
                </a:lnTo>
                <a:lnTo>
                  <a:pt x="135139" y="22982"/>
                </a:lnTo>
                <a:lnTo>
                  <a:pt x="135398" y="24634"/>
                </a:lnTo>
                <a:lnTo>
                  <a:pt x="135813" y="29325"/>
                </a:lnTo>
                <a:lnTo>
                  <a:pt x="135847" y="30557"/>
                </a:lnTo>
                <a:lnTo>
                  <a:pt x="135907" y="36940"/>
                </a:lnTo>
                <a:lnTo>
                  <a:pt x="136756" y="38173"/>
                </a:lnTo>
                <a:lnTo>
                  <a:pt x="138169" y="39842"/>
                </a:lnTo>
                <a:lnTo>
                  <a:pt x="142475" y="44559"/>
                </a:lnTo>
                <a:lnTo>
                  <a:pt x="154859" y="57041"/>
                </a:lnTo>
                <a:lnTo>
                  <a:pt x="157010" y="58348"/>
                </a:lnTo>
                <a:lnTo>
                  <a:pt x="161659" y="59799"/>
                </a:lnTo>
                <a:lnTo>
                  <a:pt x="166547" y="60444"/>
                </a:lnTo>
                <a:lnTo>
                  <a:pt x="171542" y="60731"/>
                </a:lnTo>
                <a:lnTo>
                  <a:pt x="176585" y="60858"/>
                </a:lnTo>
                <a:lnTo>
                  <a:pt x="179115" y="60045"/>
                </a:lnTo>
                <a:lnTo>
                  <a:pt x="181648" y="58657"/>
                </a:lnTo>
                <a:lnTo>
                  <a:pt x="184183" y="56885"/>
                </a:lnTo>
                <a:lnTo>
                  <a:pt x="187568" y="54856"/>
                </a:lnTo>
                <a:lnTo>
                  <a:pt x="191516" y="52657"/>
                </a:lnTo>
                <a:lnTo>
                  <a:pt x="195842" y="50345"/>
                </a:lnTo>
                <a:lnTo>
                  <a:pt x="200420" y="47110"/>
                </a:lnTo>
                <a:lnTo>
                  <a:pt x="205164" y="43260"/>
                </a:lnTo>
                <a:lnTo>
                  <a:pt x="219735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7" name="SMARTInkAnnotation453"/>
          <p:cNvSpPr/>
          <p:nvPr/>
        </p:nvSpPr>
        <p:spPr>
          <a:xfrm>
            <a:off x="6172236" y="1363980"/>
            <a:ext cx="2163485" cy="137159"/>
          </a:xfrm>
          <a:custGeom>
            <a:avLst/>
            <a:gdLst/>
            <a:ahLst/>
            <a:cxnLst/>
            <a:rect l="0" t="0" r="0" b="0"/>
            <a:pathLst>
              <a:path w="2163485" h="137159">
                <a:moveTo>
                  <a:pt x="15204" y="129540"/>
                </a:moveTo>
                <a:lnTo>
                  <a:pt x="11159" y="133585"/>
                </a:lnTo>
                <a:lnTo>
                  <a:pt x="9121" y="134777"/>
                </a:lnTo>
                <a:lnTo>
                  <a:pt x="0" y="137152"/>
                </a:lnTo>
                <a:lnTo>
                  <a:pt x="4020" y="137158"/>
                </a:lnTo>
                <a:lnTo>
                  <a:pt x="14618" y="133114"/>
                </a:lnTo>
                <a:lnTo>
                  <a:pt x="28134" y="129399"/>
                </a:lnTo>
                <a:lnTo>
                  <a:pt x="36755" y="125809"/>
                </a:lnTo>
                <a:lnTo>
                  <a:pt x="55174" y="123072"/>
                </a:lnTo>
                <a:lnTo>
                  <a:pt x="91651" y="119814"/>
                </a:lnTo>
                <a:lnTo>
                  <a:pt x="107600" y="116751"/>
                </a:lnTo>
                <a:lnTo>
                  <a:pt x="166217" y="113668"/>
                </a:lnTo>
                <a:lnTo>
                  <a:pt x="189566" y="110351"/>
                </a:lnTo>
                <a:lnTo>
                  <a:pt x="239048" y="106558"/>
                </a:lnTo>
                <a:lnTo>
                  <a:pt x="264268" y="102957"/>
                </a:lnTo>
                <a:lnTo>
                  <a:pt x="327643" y="99573"/>
                </a:lnTo>
                <a:lnTo>
                  <a:pt x="391973" y="98281"/>
                </a:lnTo>
                <a:lnTo>
                  <a:pt x="420571" y="95045"/>
                </a:lnTo>
                <a:lnTo>
                  <a:pt x="475085" y="91305"/>
                </a:lnTo>
                <a:lnTo>
                  <a:pt x="504076" y="87711"/>
                </a:lnTo>
                <a:lnTo>
                  <a:pt x="564080" y="83742"/>
                </a:lnTo>
                <a:lnTo>
                  <a:pt x="594429" y="80116"/>
                </a:lnTo>
                <a:lnTo>
                  <a:pt x="660542" y="76127"/>
                </a:lnTo>
                <a:lnTo>
                  <a:pt x="692333" y="72499"/>
                </a:lnTo>
                <a:lnTo>
                  <a:pt x="961574" y="35557"/>
                </a:lnTo>
                <a:lnTo>
                  <a:pt x="1019698" y="31984"/>
                </a:lnTo>
                <a:lnTo>
                  <a:pt x="1059675" y="28891"/>
                </a:lnTo>
                <a:lnTo>
                  <a:pt x="1099173" y="24694"/>
                </a:lnTo>
                <a:lnTo>
                  <a:pt x="1136484" y="20006"/>
                </a:lnTo>
                <a:lnTo>
                  <a:pt x="1190808" y="16652"/>
                </a:lnTo>
                <a:lnTo>
                  <a:pt x="1248487" y="15659"/>
                </a:lnTo>
                <a:lnTo>
                  <a:pt x="1674113" y="15240"/>
                </a:lnTo>
                <a:lnTo>
                  <a:pt x="1721417" y="11195"/>
                </a:lnTo>
                <a:lnTo>
                  <a:pt x="1788149" y="8326"/>
                </a:lnTo>
                <a:lnTo>
                  <a:pt x="1862488" y="7713"/>
                </a:lnTo>
                <a:lnTo>
                  <a:pt x="1905925" y="3603"/>
                </a:lnTo>
                <a:lnTo>
                  <a:pt x="1966970" y="474"/>
                </a:lnTo>
                <a:lnTo>
                  <a:pt x="2146955" y="0"/>
                </a:lnTo>
                <a:lnTo>
                  <a:pt x="2150958" y="847"/>
                </a:lnTo>
                <a:lnTo>
                  <a:pt x="2157664" y="4045"/>
                </a:lnTo>
                <a:lnTo>
                  <a:pt x="2162153" y="6561"/>
                </a:lnTo>
                <a:lnTo>
                  <a:pt x="2162784" y="7760"/>
                </a:lnTo>
                <a:lnTo>
                  <a:pt x="2163484" y="11351"/>
                </a:lnTo>
                <a:lnTo>
                  <a:pt x="2161977" y="12648"/>
                </a:lnTo>
                <a:lnTo>
                  <a:pt x="2148804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8" name="SMARTInkAnnotation454"/>
          <p:cNvSpPr/>
          <p:nvPr/>
        </p:nvSpPr>
        <p:spPr>
          <a:xfrm>
            <a:off x="7068383" y="1550387"/>
            <a:ext cx="200517" cy="160523"/>
          </a:xfrm>
          <a:custGeom>
            <a:avLst/>
            <a:gdLst/>
            <a:ahLst/>
            <a:cxnLst/>
            <a:rect l="0" t="0" r="0" b="0"/>
            <a:pathLst>
              <a:path w="200517" h="160523">
                <a:moveTo>
                  <a:pt x="18217" y="65053"/>
                </a:moveTo>
                <a:lnTo>
                  <a:pt x="1051" y="47886"/>
                </a:lnTo>
                <a:lnTo>
                  <a:pt x="0" y="45142"/>
                </a:lnTo>
                <a:lnTo>
                  <a:pt x="145" y="42466"/>
                </a:lnTo>
                <a:lnTo>
                  <a:pt x="1089" y="39835"/>
                </a:lnTo>
                <a:lnTo>
                  <a:pt x="1719" y="37234"/>
                </a:lnTo>
                <a:lnTo>
                  <a:pt x="2138" y="34654"/>
                </a:lnTo>
                <a:lnTo>
                  <a:pt x="2418" y="32087"/>
                </a:lnTo>
                <a:lnTo>
                  <a:pt x="4297" y="29529"/>
                </a:lnTo>
                <a:lnTo>
                  <a:pt x="7245" y="26977"/>
                </a:lnTo>
                <a:lnTo>
                  <a:pt x="10902" y="24429"/>
                </a:lnTo>
                <a:lnTo>
                  <a:pt x="14186" y="21884"/>
                </a:lnTo>
                <a:lnTo>
                  <a:pt x="17223" y="19340"/>
                </a:lnTo>
                <a:lnTo>
                  <a:pt x="20095" y="16798"/>
                </a:lnTo>
                <a:lnTo>
                  <a:pt x="23702" y="14256"/>
                </a:lnTo>
                <a:lnTo>
                  <a:pt x="27800" y="11715"/>
                </a:lnTo>
                <a:lnTo>
                  <a:pt x="32226" y="9174"/>
                </a:lnTo>
                <a:lnTo>
                  <a:pt x="37717" y="7481"/>
                </a:lnTo>
                <a:lnTo>
                  <a:pt x="43916" y="6351"/>
                </a:lnTo>
                <a:lnTo>
                  <a:pt x="50590" y="5599"/>
                </a:lnTo>
                <a:lnTo>
                  <a:pt x="57579" y="4250"/>
                </a:lnTo>
                <a:lnTo>
                  <a:pt x="64778" y="2505"/>
                </a:lnTo>
                <a:lnTo>
                  <a:pt x="72118" y="494"/>
                </a:lnTo>
                <a:lnTo>
                  <a:pt x="78705" y="0"/>
                </a:lnTo>
                <a:lnTo>
                  <a:pt x="84789" y="518"/>
                </a:lnTo>
                <a:lnTo>
                  <a:pt x="90538" y="1710"/>
                </a:lnTo>
                <a:lnTo>
                  <a:pt x="96911" y="2504"/>
                </a:lnTo>
                <a:lnTo>
                  <a:pt x="103700" y="3034"/>
                </a:lnTo>
                <a:lnTo>
                  <a:pt x="110766" y="3387"/>
                </a:lnTo>
                <a:lnTo>
                  <a:pt x="118016" y="4469"/>
                </a:lnTo>
                <a:lnTo>
                  <a:pt x="125390" y="6037"/>
                </a:lnTo>
                <a:lnTo>
                  <a:pt x="132846" y="7929"/>
                </a:lnTo>
                <a:lnTo>
                  <a:pt x="139509" y="10037"/>
                </a:lnTo>
                <a:lnTo>
                  <a:pt x="145646" y="12289"/>
                </a:lnTo>
                <a:lnTo>
                  <a:pt x="151430" y="14637"/>
                </a:lnTo>
                <a:lnTo>
                  <a:pt x="156979" y="17049"/>
                </a:lnTo>
                <a:lnTo>
                  <a:pt x="167661" y="21987"/>
                </a:lnTo>
                <a:lnTo>
                  <a:pt x="183194" y="29527"/>
                </a:lnTo>
                <a:lnTo>
                  <a:pt x="187469" y="32902"/>
                </a:lnTo>
                <a:lnTo>
                  <a:pt x="191165" y="36846"/>
                </a:lnTo>
                <a:lnTo>
                  <a:pt x="194475" y="41168"/>
                </a:lnTo>
                <a:lnTo>
                  <a:pt x="196682" y="45743"/>
                </a:lnTo>
                <a:lnTo>
                  <a:pt x="198154" y="50487"/>
                </a:lnTo>
                <a:lnTo>
                  <a:pt x="199135" y="55342"/>
                </a:lnTo>
                <a:lnTo>
                  <a:pt x="199790" y="60272"/>
                </a:lnTo>
                <a:lnTo>
                  <a:pt x="200224" y="65253"/>
                </a:lnTo>
                <a:lnTo>
                  <a:pt x="200516" y="70266"/>
                </a:lnTo>
                <a:lnTo>
                  <a:pt x="199863" y="74455"/>
                </a:lnTo>
                <a:lnTo>
                  <a:pt x="198581" y="78095"/>
                </a:lnTo>
                <a:lnTo>
                  <a:pt x="196880" y="81367"/>
                </a:lnTo>
                <a:lnTo>
                  <a:pt x="194052" y="85242"/>
                </a:lnTo>
                <a:lnTo>
                  <a:pt x="190475" y="89519"/>
                </a:lnTo>
                <a:lnTo>
                  <a:pt x="186395" y="94064"/>
                </a:lnTo>
                <a:lnTo>
                  <a:pt x="182829" y="98787"/>
                </a:lnTo>
                <a:lnTo>
                  <a:pt x="179606" y="103629"/>
                </a:lnTo>
                <a:lnTo>
                  <a:pt x="176610" y="108550"/>
                </a:lnTo>
                <a:lnTo>
                  <a:pt x="172072" y="112678"/>
                </a:lnTo>
                <a:lnTo>
                  <a:pt x="166506" y="116276"/>
                </a:lnTo>
                <a:lnTo>
                  <a:pt x="160257" y="119522"/>
                </a:lnTo>
                <a:lnTo>
                  <a:pt x="153551" y="122532"/>
                </a:lnTo>
                <a:lnTo>
                  <a:pt x="146539" y="125386"/>
                </a:lnTo>
                <a:lnTo>
                  <a:pt x="139325" y="128135"/>
                </a:lnTo>
                <a:lnTo>
                  <a:pt x="132822" y="131661"/>
                </a:lnTo>
                <a:lnTo>
                  <a:pt x="126794" y="135705"/>
                </a:lnTo>
                <a:lnTo>
                  <a:pt x="121082" y="140094"/>
                </a:lnTo>
                <a:lnTo>
                  <a:pt x="114733" y="143867"/>
                </a:lnTo>
                <a:lnTo>
                  <a:pt x="107961" y="147229"/>
                </a:lnTo>
                <a:lnTo>
                  <a:pt x="100907" y="150317"/>
                </a:lnTo>
                <a:lnTo>
                  <a:pt x="93664" y="152376"/>
                </a:lnTo>
                <a:lnTo>
                  <a:pt x="86295" y="153748"/>
                </a:lnTo>
                <a:lnTo>
                  <a:pt x="78842" y="154663"/>
                </a:lnTo>
                <a:lnTo>
                  <a:pt x="72180" y="156120"/>
                </a:lnTo>
                <a:lnTo>
                  <a:pt x="66047" y="157938"/>
                </a:lnTo>
                <a:lnTo>
                  <a:pt x="60262" y="159996"/>
                </a:lnTo>
                <a:lnTo>
                  <a:pt x="54715" y="160522"/>
                </a:lnTo>
                <a:lnTo>
                  <a:pt x="49322" y="160025"/>
                </a:lnTo>
                <a:lnTo>
                  <a:pt x="44034" y="158848"/>
                </a:lnTo>
                <a:lnTo>
                  <a:pt x="39661" y="158063"/>
                </a:lnTo>
                <a:lnTo>
                  <a:pt x="35900" y="157540"/>
                </a:lnTo>
                <a:lnTo>
                  <a:pt x="32546" y="157191"/>
                </a:lnTo>
                <a:lnTo>
                  <a:pt x="26561" y="156803"/>
                </a:lnTo>
                <a:lnTo>
                  <a:pt x="23779" y="156700"/>
                </a:lnTo>
                <a:lnTo>
                  <a:pt x="21079" y="155784"/>
                </a:lnTo>
                <a:lnTo>
                  <a:pt x="15820" y="152509"/>
                </a:lnTo>
                <a:lnTo>
                  <a:pt x="10660" y="150489"/>
                </a:lnTo>
                <a:lnTo>
                  <a:pt x="8099" y="149950"/>
                </a:lnTo>
                <a:lnTo>
                  <a:pt x="6392" y="148745"/>
                </a:lnTo>
                <a:lnTo>
                  <a:pt x="5253" y="147094"/>
                </a:lnTo>
                <a:lnTo>
                  <a:pt x="3427" y="142407"/>
                </a:lnTo>
                <a:lnTo>
                  <a:pt x="3110" y="137550"/>
                </a:lnTo>
                <a:lnTo>
                  <a:pt x="3017" y="134794"/>
                </a:lnTo>
                <a:lnTo>
                  <a:pt x="7034" y="129932"/>
                </a:lnTo>
                <a:lnTo>
                  <a:pt x="9069" y="128625"/>
                </a:lnTo>
                <a:lnTo>
                  <a:pt x="13587" y="127174"/>
                </a:lnTo>
                <a:lnTo>
                  <a:pt x="16824" y="126787"/>
                </a:lnTo>
                <a:lnTo>
                  <a:pt x="20675" y="126529"/>
                </a:lnTo>
                <a:lnTo>
                  <a:pt x="24936" y="126357"/>
                </a:lnTo>
                <a:lnTo>
                  <a:pt x="28623" y="125396"/>
                </a:lnTo>
                <a:lnTo>
                  <a:pt x="31928" y="123908"/>
                </a:lnTo>
                <a:lnTo>
                  <a:pt x="34977" y="122070"/>
                </a:lnTo>
                <a:lnTo>
                  <a:pt x="38704" y="120844"/>
                </a:lnTo>
                <a:lnTo>
                  <a:pt x="42881" y="120027"/>
                </a:lnTo>
                <a:lnTo>
                  <a:pt x="47361" y="119482"/>
                </a:lnTo>
                <a:lnTo>
                  <a:pt x="52039" y="119119"/>
                </a:lnTo>
                <a:lnTo>
                  <a:pt x="56852" y="118877"/>
                </a:lnTo>
                <a:lnTo>
                  <a:pt x="61754" y="118716"/>
                </a:lnTo>
                <a:lnTo>
                  <a:pt x="87024" y="118457"/>
                </a:lnTo>
                <a:lnTo>
                  <a:pt x="98469" y="118421"/>
                </a:lnTo>
                <a:lnTo>
                  <a:pt x="103892" y="119259"/>
                </a:lnTo>
                <a:lnTo>
                  <a:pt x="109199" y="120663"/>
                </a:lnTo>
                <a:lnTo>
                  <a:pt x="114433" y="122447"/>
                </a:lnTo>
                <a:lnTo>
                  <a:pt x="118767" y="123635"/>
                </a:lnTo>
                <a:lnTo>
                  <a:pt x="122504" y="124428"/>
                </a:lnTo>
                <a:lnTo>
                  <a:pt x="125841" y="124956"/>
                </a:lnTo>
                <a:lnTo>
                  <a:pt x="129761" y="125309"/>
                </a:lnTo>
                <a:lnTo>
                  <a:pt x="134066" y="125543"/>
                </a:lnTo>
                <a:lnTo>
                  <a:pt x="138629" y="125700"/>
                </a:lnTo>
                <a:lnTo>
                  <a:pt x="142518" y="126651"/>
                </a:lnTo>
                <a:lnTo>
                  <a:pt x="145958" y="128132"/>
                </a:lnTo>
                <a:lnTo>
                  <a:pt x="153516" y="132547"/>
                </a:lnTo>
                <a:lnTo>
                  <a:pt x="156809" y="133150"/>
                </a:lnTo>
                <a:lnTo>
                  <a:pt x="161093" y="133419"/>
                </a:lnTo>
                <a:lnTo>
                  <a:pt x="170593" y="133633"/>
                </a:lnTo>
                <a:lnTo>
                  <a:pt x="170606" y="133633"/>
                </a:lnTo>
                <a:lnTo>
                  <a:pt x="170616" y="127072"/>
                </a:lnTo>
                <a:lnTo>
                  <a:pt x="172875" y="124226"/>
                </a:lnTo>
                <a:lnTo>
                  <a:pt x="178237" y="1183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29" name="SMARTInkAnnotation455"/>
          <p:cNvSpPr/>
          <p:nvPr/>
        </p:nvSpPr>
        <p:spPr>
          <a:xfrm>
            <a:off x="7018162" y="1447906"/>
            <a:ext cx="327519" cy="319446"/>
          </a:xfrm>
          <a:custGeom>
            <a:avLst/>
            <a:gdLst/>
            <a:ahLst/>
            <a:cxnLst/>
            <a:rect l="0" t="0" r="0" b="0"/>
            <a:pathLst>
              <a:path w="327519" h="319446">
                <a:moveTo>
                  <a:pt x="327518" y="30374"/>
                </a:moveTo>
                <a:lnTo>
                  <a:pt x="311336" y="22284"/>
                </a:lnTo>
                <a:lnTo>
                  <a:pt x="301135" y="16054"/>
                </a:lnTo>
                <a:lnTo>
                  <a:pt x="293780" y="11310"/>
                </a:lnTo>
                <a:lnTo>
                  <a:pt x="284030" y="7792"/>
                </a:lnTo>
                <a:lnTo>
                  <a:pt x="275452" y="3969"/>
                </a:lnTo>
                <a:lnTo>
                  <a:pt x="269947" y="2611"/>
                </a:lnTo>
                <a:lnTo>
                  <a:pt x="263738" y="1705"/>
                </a:lnTo>
                <a:lnTo>
                  <a:pt x="257058" y="1101"/>
                </a:lnTo>
                <a:lnTo>
                  <a:pt x="250911" y="699"/>
                </a:lnTo>
                <a:lnTo>
                  <a:pt x="239566" y="252"/>
                </a:lnTo>
                <a:lnTo>
                  <a:pt x="223659" y="0"/>
                </a:lnTo>
                <a:lnTo>
                  <a:pt x="217639" y="812"/>
                </a:lnTo>
                <a:lnTo>
                  <a:pt x="211085" y="2199"/>
                </a:lnTo>
                <a:lnTo>
                  <a:pt x="204176" y="3971"/>
                </a:lnTo>
                <a:lnTo>
                  <a:pt x="197877" y="5152"/>
                </a:lnTo>
                <a:lnTo>
                  <a:pt x="191984" y="5939"/>
                </a:lnTo>
                <a:lnTo>
                  <a:pt x="186362" y="6464"/>
                </a:lnTo>
                <a:lnTo>
                  <a:pt x="180074" y="7661"/>
                </a:lnTo>
                <a:lnTo>
                  <a:pt x="173342" y="9305"/>
                </a:lnTo>
                <a:lnTo>
                  <a:pt x="166313" y="11248"/>
                </a:lnTo>
                <a:lnTo>
                  <a:pt x="159936" y="13390"/>
                </a:lnTo>
                <a:lnTo>
                  <a:pt x="153989" y="15665"/>
                </a:lnTo>
                <a:lnTo>
                  <a:pt x="148333" y="18028"/>
                </a:lnTo>
                <a:lnTo>
                  <a:pt x="142020" y="20450"/>
                </a:lnTo>
                <a:lnTo>
                  <a:pt x="128235" y="25399"/>
                </a:lnTo>
                <a:lnTo>
                  <a:pt x="121849" y="27904"/>
                </a:lnTo>
                <a:lnTo>
                  <a:pt x="115899" y="30421"/>
                </a:lnTo>
                <a:lnTo>
                  <a:pt x="110239" y="32945"/>
                </a:lnTo>
                <a:lnTo>
                  <a:pt x="104771" y="36322"/>
                </a:lnTo>
                <a:lnTo>
                  <a:pt x="99435" y="40266"/>
                </a:lnTo>
                <a:lnTo>
                  <a:pt x="94181" y="44589"/>
                </a:lnTo>
                <a:lnTo>
                  <a:pt x="88987" y="49164"/>
                </a:lnTo>
                <a:lnTo>
                  <a:pt x="83831" y="53907"/>
                </a:lnTo>
                <a:lnTo>
                  <a:pt x="73586" y="63693"/>
                </a:lnTo>
                <a:lnTo>
                  <a:pt x="63388" y="73687"/>
                </a:lnTo>
                <a:lnTo>
                  <a:pt x="58298" y="79569"/>
                </a:lnTo>
                <a:lnTo>
                  <a:pt x="53211" y="86031"/>
                </a:lnTo>
                <a:lnTo>
                  <a:pt x="48127" y="92879"/>
                </a:lnTo>
                <a:lnTo>
                  <a:pt x="43891" y="99137"/>
                </a:lnTo>
                <a:lnTo>
                  <a:pt x="40220" y="105003"/>
                </a:lnTo>
                <a:lnTo>
                  <a:pt x="36925" y="110607"/>
                </a:lnTo>
                <a:lnTo>
                  <a:pt x="33037" y="117729"/>
                </a:lnTo>
                <a:lnTo>
                  <a:pt x="24200" y="134674"/>
                </a:lnTo>
                <a:lnTo>
                  <a:pt x="20319" y="143088"/>
                </a:lnTo>
                <a:lnTo>
                  <a:pt x="16886" y="151236"/>
                </a:lnTo>
                <a:lnTo>
                  <a:pt x="13751" y="159209"/>
                </a:lnTo>
                <a:lnTo>
                  <a:pt x="10813" y="167911"/>
                </a:lnTo>
                <a:lnTo>
                  <a:pt x="8008" y="177099"/>
                </a:lnTo>
                <a:lnTo>
                  <a:pt x="5291" y="186611"/>
                </a:lnTo>
                <a:lnTo>
                  <a:pt x="3481" y="195492"/>
                </a:lnTo>
                <a:lnTo>
                  <a:pt x="2273" y="203952"/>
                </a:lnTo>
                <a:lnTo>
                  <a:pt x="1468" y="212133"/>
                </a:lnTo>
                <a:lnTo>
                  <a:pt x="931" y="220127"/>
                </a:lnTo>
                <a:lnTo>
                  <a:pt x="573" y="227996"/>
                </a:lnTo>
                <a:lnTo>
                  <a:pt x="176" y="243513"/>
                </a:lnTo>
                <a:lnTo>
                  <a:pt x="0" y="258876"/>
                </a:lnTo>
                <a:lnTo>
                  <a:pt x="799" y="265682"/>
                </a:lnTo>
                <a:lnTo>
                  <a:pt x="2178" y="271913"/>
                </a:lnTo>
                <a:lnTo>
                  <a:pt x="3945" y="277760"/>
                </a:lnTo>
                <a:lnTo>
                  <a:pt x="6815" y="283351"/>
                </a:lnTo>
                <a:lnTo>
                  <a:pt x="10423" y="288772"/>
                </a:lnTo>
                <a:lnTo>
                  <a:pt x="18947" y="298465"/>
                </a:lnTo>
                <a:lnTo>
                  <a:pt x="28380" y="305594"/>
                </a:lnTo>
                <a:lnTo>
                  <a:pt x="38217" y="311585"/>
                </a:lnTo>
                <a:lnTo>
                  <a:pt x="43211" y="314368"/>
                </a:lnTo>
                <a:lnTo>
                  <a:pt x="49927" y="316224"/>
                </a:lnTo>
                <a:lnTo>
                  <a:pt x="57791" y="317460"/>
                </a:lnTo>
                <a:lnTo>
                  <a:pt x="66420" y="318285"/>
                </a:lnTo>
                <a:lnTo>
                  <a:pt x="74712" y="318835"/>
                </a:lnTo>
                <a:lnTo>
                  <a:pt x="82781" y="319201"/>
                </a:lnTo>
                <a:lnTo>
                  <a:pt x="90700" y="319445"/>
                </a:lnTo>
                <a:lnTo>
                  <a:pt x="98519" y="318762"/>
                </a:lnTo>
                <a:lnTo>
                  <a:pt x="106273" y="317459"/>
                </a:lnTo>
                <a:lnTo>
                  <a:pt x="122506" y="313754"/>
                </a:lnTo>
                <a:lnTo>
                  <a:pt x="141011" y="309285"/>
                </a:lnTo>
                <a:lnTo>
                  <a:pt x="150686" y="306062"/>
                </a:lnTo>
                <a:lnTo>
                  <a:pt x="160524" y="302219"/>
                </a:lnTo>
                <a:lnTo>
                  <a:pt x="170468" y="297964"/>
                </a:lnTo>
                <a:lnTo>
                  <a:pt x="179639" y="292588"/>
                </a:lnTo>
                <a:lnTo>
                  <a:pt x="188292" y="286463"/>
                </a:lnTo>
                <a:lnTo>
                  <a:pt x="196601" y="279840"/>
                </a:lnTo>
                <a:lnTo>
                  <a:pt x="204680" y="273732"/>
                </a:lnTo>
                <a:lnTo>
                  <a:pt x="220429" y="262429"/>
                </a:lnTo>
                <a:lnTo>
                  <a:pt x="243577" y="246545"/>
                </a:lnTo>
                <a:lnTo>
                  <a:pt x="250391" y="240528"/>
                </a:lnTo>
                <a:lnTo>
                  <a:pt x="256627" y="233977"/>
                </a:lnTo>
                <a:lnTo>
                  <a:pt x="262477" y="227069"/>
                </a:lnTo>
                <a:lnTo>
                  <a:pt x="268071" y="220771"/>
                </a:lnTo>
                <a:lnTo>
                  <a:pt x="278802" y="209257"/>
                </a:lnTo>
                <a:lnTo>
                  <a:pt x="283187" y="202970"/>
                </a:lnTo>
                <a:lnTo>
                  <a:pt x="286958" y="196238"/>
                </a:lnTo>
                <a:lnTo>
                  <a:pt x="290317" y="189210"/>
                </a:lnTo>
                <a:lnTo>
                  <a:pt x="294251" y="182831"/>
                </a:lnTo>
                <a:lnTo>
                  <a:pt x="298567" y="176886"/>
                </a:lnTo>
                <a:lnTo>
                  <a:pt x="303137" y="171229"/>
                </a:lnTo>
                <a:lnTo>
                  <a:pt x="307031" y="165764"/>
                </a:lnTo>
                <a:lnTo>
                  <a:pt x="310474" y="160427"/>
                </a:lnTo>
                <a:lnTo>
                  <a:pt x="313615" y="155176"/>
                </a:lnTo>
                <a:lnTo>
                  <a:pt x="316555" y="149982"/>
                </a:lnTo>
                <a:lnTo>
                  <a:pt x="322081" y="139696"/>
                </a:lnTo>
                <a:lnTo>
                  <a:pt x="323894" y="134582"/>
                </a:lnTo>
                <a:lnTo>
                  <a:pt x="325102" y="129479"/>
                </a:lnTo>
                <a:lnTo>
                  <a:pt x="325907" y="124384"/>
                </a:lnTo>
                <a:lnTo>
                  <a:pt x="326445" y="119294"/>
                </a:lnTo>
                <a:lnTo>
                  <a:pt x="326801" y="114208"/>
                </a:lnTo>
                <a:lnTo>
                  <a:pt x="327041" y="109123"/>
                </a:lnTo>
                <a:lnTo>
                  <a:pt x="326353" y="104040"/>
                </a:lnTo>
                <a:lnTo>
                  <a:pt x="325049" y="98958"/>
                </a:lnTo>
                <a:lnTo>
                  <a:pt x="321340" y="89643"/>
                </a:lnTo>
                <a:lnTo>
                  <a:pt x="316870" y="82680"/>
                </a:lnTo>
                <a:lnTo>
                  <a:pt x="309594" y="74000"/>
                </a:lnTo>
                <a:lnTo>
                  <a:pt x="302075" y="66066"/>
                </a:lnTo>
                <a:lnTo>
                  <a:pt x="298703" y="64329"/>
                </a:lnTo>
                <a:lnTo>
                  <a:pt x="290440" y="62399"/>
                </a:lnTo>
                <a:lnTo>
                  <a:pt x="280313" y="61312"/>
                </a:lnTo>
                <a:lnTo>
                  <a:pt x="272389" y="61058"/>
                </a:lnTo>
                <a:lnTo>
                  <a:pt x="243698" y="608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0" name="SMARTInkAnnotation456"/>
          <p:cNvSpPr/>
          <p:nvPr/>
        </p:nvSpPr>
        <p:spPr>
          <a:xfrm>
            <a:off x="8054340" y="4236720"/>
            <a:ext cx="34661" cy="197663"/>
          </a:xfrm>
          <a:custGeom>
            <a:avLst/>
            <a:gdLst/>
            <a:ahLst/>
            <a:cxnLst/>
            <a:rect l="0" t="0" r="0" b="0"/>
            <a:pathLst>
              <a:path w="34661" h="197663">
                <a:moveTo>
                  <a:pt x="0" y="0"/>
                </a:moveTo>
                <a:lnTo>
                  <a:pt x="0" y="33152"/>
                </a:lnTo>
                <a:lnTo>
                  <a:pt x="847" y="35648"/>
                </a:lnTo>
                <a:lnTo>
                  <a:pt x="2258" y="38159"/>
                </a:lnTo>
                <a:lnTo>
                  <a:pt x="4046" y="40679"/>
                </a:lnTo>
                <a:lnTo>
                  <a:pt x="5237" y="44053"/>
                </a:lnTo>
                <a:lnTo>
                  <a:pt x="6032" y="47995"/>
                </a:lnTo>
                <a:lnTo>
                  <a:pt x="6562" y="52317"/>
                </a:lnTo>
                <a:lnTo>
                  <a:pt x="6914" y="57738"/>
                </a:lnTo>
                <a:lnTo>
                  <a:pt x="7150" y="63892"/>
                </a:lnTo>
                <a:lnTo>
                  <a:pt x="7480" y="82431"/>
                </a:lnTo>
                <a:lnTo>
                  <a:pt x="7618" y="134596"/>
                </a:lnTo>
                <a:lnTo>
                  <a:pt x="8466" y="139684"/>
                </a:lnTo>
                <a:lnTo>
                  <a:pt x="9876" y="144769"/>
                </a:lnTo>
                <a:lnTo>
                  <a:pt x="11665" y="149853"/>
                </a:lnTo>
                <a:lnTo>
                  <a:pt x="12856" y="154935"/>
                </a:lnTo>
                <a:lnTo>
                  <a:pt x="13652" y="160017"/>
                </a:lnTo>
                <a:lnTo>
                  <a:pt x="14181" y="165098"/>
                </a:lnTo>
                <a:lnTo>
                  <a:pt x="15381" y="169332"/>
                </a:lnTo>
                <a:lnTo>
                  <a:pt x="17027" y="173001"/>
                </a:lnTo>
                <a:lnTo>
                  <a:pt x="18971" y="176294"/>
                </a:lnTo>
                <a:lnTo>
                  <a:pt x="20268" y="179336"/>
                </a:lnTo>
                <a:lnTo>
                  <a:pt x="21132" y="182211"/>
                </a:lnTo>
                <a:lnTo>
                  <a:pt x="22092" y="187663"/>
                </a:lnTo>
                <a:lnTo>
                  <a:pt x="22519" y="192908"/>
                </a:lnTo>
                <a:lnTo>
                  <a:pt x="22831" y="197662"/>
                </a:lnTo>
                <a:lnTo>
                  <a:pt x="23687" y="196969"/>
                </a:lnTo>
                <a:lnTo>
                  <a:pt x="25105" y="195659"/>
                </a:lnTo>
                <a:lnTo>
                  <a:pt x="26897" y="193939"/>
                </a:lnTo>
                <a:lnTo>
                  <a:pt x="28091" y="191946"/>
                </a:lnTo>
                <a:lnTo>
                  <a:pt x="28888" y="189771"/>
                </a:lnTo>
                <a:lnTo>
                  <a:pt x="29419" y="187474"/>
                </a:lnTo>
                <a:lnTo>
                  <a:pt x="30618" y="185095"/>
                </a:lnTo>
                <a:lnTo>
                  <a:pt x="32266" y="182664"/>
                </a:lnTo>
                <a:lnTo>
                  <a:pt x="34211" y="180196"/>
                </a:lnTo>
                <a:lnTo>
                  <a:pt x="34660" y="176857"/>
                </a:lnTo>
                <a:lnTo>
                  <a:pt x="34114" y="172938"/>
                </a:lnTo>
                <a:lnTo>
                  <a:pt x="3048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1" name="SMARTInkAnnotation457"/>
          <p:cNvSpPr/>
          <p:nvPr/>
        </p:nvSpPr>
        <p:spPr>
          <a:xfrm>
            <a:off x="7712211" y="4282440"/>
            <a:ext cx="121108" cy="113852"/>
          </a:xfrm>
          <a:custGeom>
            <a:avLst/>
            <a:gdLst/>
            <a:ahLst/>
            <a:cxnLst/>
            <a:rect l="0" t="0" r="0" b="0"/>
            <a:pathLst>
              <a:path w="121108" h="113852">
                <a:moveTo>
                  <a:pt x="105909" y="0"/>
                </a:moveTo>
                <a:lnTo>
                  <a:pt x="97819" y="0"/>
                </a:lnTo>
                <a:lnTo>
                  <a:pt x="93742" y="847"/>
                </a:lnTo>
                <a:lnTo>
                  <a:pt x="89331" y="2257"/>
                </a:lnTo>
                <a:lnTo>
                  <a:pt x="84697" y="4045"/>
                </a:lnTo>
                <a:lnTo>
                  <a:pt x="79914" y="6084"/>
                </a:lnTo>
                <a:lnTo>
                  <a:pt x="70085" y="10606"/>
                </a:lnTo>
                <a:lnTo>
                  <a:pt x="44915" y="22919"/>
                </a:lnTo>
                <a:lnTo>
                  <a:pt x="39846" y="25439"/>
                </a:lnTo>
                <a:lnTo>
                  <a:pt x="35620" y="28813"/>
                </a:lnTo>
                <a:lnTo>
                  <a:pt x="31956" y="32756"/>
                </a:lnTo>
                <a:lnTo>
                  <a:pt x="28667" y="37077"/>
                </a:lnTo>
                <a:lnTo>
                  <a:pt x="25628" y="40805"/>
                </a:lnTo>
                <a:lnTo>
                  <a:pt x="22755" y="44137"/>
                </a:lnTo>
                <a:lnTo>
                  <a:pt x="19992" y="47204"/>
                </a:lnTo>
                <a:lnTo>
                  <a:pt x="12409" y="55129"/>
                </a:lnTo>
                <a:lnTo>
                  <a:pt x="8015" y="59612"/>
                </a:lnTo>
                <a:lnTo>
                  <a:pt x="5086" y="64295"/>
                </a:lnTo>
                <a:lnTo>
                  <a:pt x="3134" y="69110"/>
                </a:lnTo>
                <a:lnTo>
                  <a:pt x="1833" y="74013"/>
                </a:lnTo>
                <a:lnTo>
                  <a:pt x="965" y="78129"/>
                </a:lnTo>
                <a:lnTo>
                  <a:pt x="386" y="81720"/>
                </a:lnTo>
                <a:lnTo>
                  <a:pt x="0" y="84960"/>
                </a:lnTo>
                <a:lnTo>
                  <a:pt x="590" y="87966"/>
                </a:lnTo>
                <a:lnTo>
                  <a:pt x="1830" y="90818"/>
                </a:lnTo>
                <a:lnTo>
                  <a:pt x="3502" y="93565"/>
                </a:lnTo>
                <a:lnTo>
                  <a:pt x="5465" y="96244"/>
                </a:lnTo>
                <a:lnTo>
                  <a:pt x="7619" y="98876"/>
                </a:lnTo>
                <a:lnTo>
                  <a:pt x="9903" y="101477"/>
                </a:lnTo>
                <a:lnTo>
                  <a:pt x="14697" y="106626"/>
                </a:lnTo>
                <a:lnTo>
                  <a:pt x="17161" y="109184"/>
                </a:lnTo>
                <a:lnTo>
                  <a:pt x="20498" y="110890"/>
                </a:lnTo>
                <a:lnTo>
                  <a:pt x="24414" y="112026"/>
                </a:lnTo>
                <a:lnTo>
                  <a:pt x="28719" y="112784"/>
                </a:lnTo>
                <a:lnTo>
                  <a:pt x="33283" y="113290"/>
                </a:lnTo>
                <a:lnTo>
                  <a:pt x="38017" y="113627"/>
                </a:lnTo>
                <a:lnTo>
                  <a:pt x="42868" y="113851"/>
                </a:lnTo>
                <a:lnTo>
                  <a:pt x="47795" y="113154"/>
                </a:lnTo>
                <a:lnTo>
                  <a:pt x="52773" y="111843"/>
                </a:lnTo>
                <a:lnTo>
                  <a:pt x="57785" y="110122"/>
                </a:lnTo>
                <a:lnTo>
                  <a:pt x="62819" y="108975"/>
                </a:lnTo>
                <a:lnTo>
                  <a:pt x="67870" y="108210"/>
                </a:lnTo>
                <a:lnTo>
                  <a:pt x="72929" y="107700"/>
                </a:lnTo>
                <a:lnTo>
                  <a:pt x="77149" y="106513"/>
                </a:lnTo>
                <a:lnTo>
                  <a:pt x="80809" y="104876"/>
                </a:lnTo>
                <a:lnTo>
                  <a:pt x="84095" y="102937"/>
                </a:lnTo>
                <a:lnTo>
                  <a:pt x="87980" y="100798"/>
                </a:lnTo>
                <a:lnTo>
                  <a:pt x="96812" y="96164"/>
                </a:lnTo>
                <a:lnTo>
                  <a:pt x="100690" y="92896"/>
                </a:lnTo>
                <a:lnTo>
                  <a:pt x="104124" y="89024"/>
                </a:lnTo>
                <a:lnTo>
                  <a:pt x="107259" y="84749"/>
                </a:lnTo>
                <a:lnTo>
                  <a:pt x="110195" y="81053"/>
                </a:lnTo>
                <a:lnTo>
                  <a:pt x="113000" y="77743"/>
                </a:lnTo>
                <a:lnTo>
                  <a:pt x="115716" y="74688"/>
                </a:lnTo>
                <a:lnTo>
                  <a:pt x="117527" y="70959"/>
                </a:lnTo>
                <a:lnTo>
                  <a:pt x="118734" y="66779"/>
                </a:lnTo>
                <a:lnTo>
                  <a:pt x="119540" y="62299"/>
                </a:lnTo>
                <a:lnTo>
                  <a:pt x="120075" y="58466"/>
                </a:lnTo>
                <a:lnTo>
                  <a:pt x="120433" y="55065"/>
                </a:lnTo>
                <a:lnTo>
                  <a:pt x="120671" y="51950"/>
                </a:lnTo>
                <a:lnTo>
                  <a:pt x="120830" y="49026"/>
                </a:lnTo>
                <a:lnTo>
                  <a:pt x="121008" y="43521"/>
                </a:lnTo>
                <a:lnTo>
                  <a:pt x="121107" y="35661"/>
                </a:lnTo>
                <a:lnTo>
                  <a:pt x="119428" y="33087"/>
                </a:lnTo>
                <a:lnTo>
                  <a:pt x="116614" y="30525"/>
                </a:lnTo>
                <a:lnTo>
                  <a:pt x="113046" y="27970"/>
                </a:lnTo>
                <a:lnTo>
                  <a:pt x="109820" y="25420"/>
                </a:lnTo>
                <a:lnTo>
                  <a:pt x="106823" y="22873"/>
                </a:lnTo>
                <a:lnTo>
                  <a:pt x="103979" y="20329"/>
                </a:lnTo>
                <a:lnTo>
                  <a:pt x="101236" y="18632"/>
                </a:lnTo>
                <a:lnTo>
                  <a:pt x="98560" y="17502"/>
                </a:lnTo>
                <a:lnTo>
                  <a:pt x="95930" y="16748"/>
                </a:lnTo>
                <a:lnTo>
                  <a:pt x="92482" y="16245"/>
                </a:lnTo>
                <a:lnTo>
                  <a:pt x="88492" y="15910"/>
                </a:lnTo>
                <a:lnTo>
                  <a:pt x="84137" y="15687"/>
                </a:lnTo>
                <a:lnTo>
                  <a:pt x="74784" y="15439"/>
                </a:lnTo>
                <a:lnTo>
                  <a:pt x="69919" y="15372"/>
                </a:lnTo>
                <a:lnTo>
                  <a:pt x="64983" y="16175"/>
                </a:lnTo>
                <a:lnTo>
                  <a:pt x="59998" y="17557"/>
                </a:lnTo>
                <a:lnTo>
                  <a:pt x="54982" y="19325"/>
                </a:lnTo>
                <a:lnTo>
                  <a:pt x="49944" y="20503"/>
                </a:lnTo>
                <a:lnTo>
                  <a:pt x="44893" y="21288"/>
                </a:lnTo>
                <a:lnTo>
                  <a:pt x="29709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2" name="SMARTInkAnnotation458"/>
          <p:cNvSpPr/>
          <p:nvPr/>
        </p:nvSpPr>
        <p:spPr>
          <a:xfrm>
            <a:off x="7467609" y="4267200"/>
            <a:ext cx="30472" cy="175261"/>
          </a:xfrm>
          <a:custGeom>
            <a:avLst/>
            <a:gdLst/>
            <a:ahLst/>
            <a:cxnLst/>
            <a:rect l="0" t="0" r="0" b="0"/>
            <a:pathLst>
              <a:path w="30472" h="175261">
                <a:moveTo>
                  <a:pt x="15231" y="0"/>
                </a:moveTo>
                <a:lnTo>
                  <a:pt x="11186" y="4045"/>
                </a:lnTo>
                <a:lnTo>
                  <a:pt x="9994" y="6083"/>
                </a:lnTo>
                <a:lnTo>
                  <a:pt x="9200" y="8289"/>
                </a:lnTo>
                <a:lnTo>
                  <a:pt x="8670" y="10606"/>
                </a:lnTo>
                <a:lnTo>
                  <a:pt x="7470" y="12997"/>
                </a:lnTo>
                <a:lnTo>
                  <a:pt x="5824" y="15438"/>
                </a:lnTo>
                <a:lnTo>
                  <a:pt x="3880" y="17912"/>
                </a:lnTo>
                <a:lnTo>
                  <a:pt x="2584" y="20408"/>
                </a:lnTo>
                <a:lnTo>
                  <a:pt x="1719" y="22918"/>
                </a:lnTo>
                <a:lnTo>
                  <a:pt x="1144" y="25439"/>
                </a:lnTo>
                <a:lnTo>
                  <a:pt x="503" y="30497"/>
                </a:lnTo>
                <a:lnTo>
                  <a:pt x="219" y="35568"/>
                </a:lnTo>
                <a:lnTo>
                  <a:pt x="92" y="40643"/>
                </a:lnTo>
                <a:lnTo>
                  <a:pt x="0" y="55880"/>
                </a:lnTo>
                <a:lnTo>
                  <a:pt x="844" y="59267"/>
                </a:lnTo>
                <a:lnTo>
                  <a:pt x="2252" y="63218"/>
                </a:lnTo>
                <a:lnTo>
                  <a:pt x="4038" y="67545"/>
                </a:lnTo>
                <a:lnTo>
                  <a:pt x="5230" y="72124"/>
                </a:lnTo>
                <a:lnTo>
                  <a:pt x="6023" y="76869"/>
                </a:lnTo>
                <a:lnTo>
                  <a:pt x="6553" y="81726"/>
                </a:lnTo>
                <a:lnTo>
                  <a:pt x="7753" y="85811"/>
                </a:lnTo>
                <a:lnTo>
                  <a:pt x="9399" y="89381"/>
                </a:lnTo>
                <a:lnTo>
                  <a:pt x="11342" y="92607"/>
                </a:lnTo>
                <a:lnTo>
                  <a:pt x="12638" y="96451"/>
                </a:lnTo>
                <a:lnTo>
                  <a:pt x="13503" y="100707"/>
                </a:lnTo>
                <a:lnTo>
                  <a:pt x="14079" y="105238"/>
                </a:lnTo>
                <a:lnTo>
                  <a:pt x="14463" y="109952"/>
                </a:lnTo>
                <a:lnTo>
                  <a:pt x="14719" y="114788"/>
                </a:lnTo>
                <a:lnTo>
                  <a:pt x="14890" y="119706"/>
                </a:lnTo>
                <a:lnTo>
                  <a:pt x="15850" y="123830"/>
                </a:lnTo>
                <a:lnTo>
                  <a:pt x="17337" y="127427"/>
                </a:lnTo>
                <a:lnTo>
                  <a:pt x="19175" y="130671"/>
                </a:lnTo>
                <a:lnTo>
                  <a:pt x="20399" y="133681"/>
                </a:lnTo>
                <a:lnTo>
                  <a:pt x="21217" y="136534"/>
                </a:lnTo>
                <a:lnTo>
                  <a:pt x="22125" y="141962"/>
                </a:lnTo>
                <a:lnTo>
                  <a:pt x="22528" y="147196"/>
                </a:lnTo>
                <a:lnTo>
                  <a:pt x="22707" y="154603"/>
                </a:lnTo>
                <a:lnTo>
                  <a:pt x="22756" y="158948"/>
                </a:lnTo>
                <a:lnTo>
                  <a:pt x="23634" y="161845"/>
                </a:lnTo>
                <a:lnTo>
                  <a:pt x="25065" y="163777"/>
                </a:lnTo>
                <a:lnTo>
                  <a:pt x="26867" y="165065"/>
                </a:lnTo>
                <a:lnTo>
                  <a:pt x="28068" y="166770"/>
                </a:lnTo>
                <a:lnTo>
                  <a:pt x="28869" y="168753"/>
                </a:lnTo>
                <a:lnTo>
                  <a:pt x="30471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3" name="SMARTInkAnnotation459"/>
          <p:cNvSpPr/>
          <p:nvPr/>
        </p:nvSpPr>
        <p:spPr>
          <a:xfrm>
            <a:off x="7269511" y="4312929"/>
            <a:ext cx="38070" cy="143255"/>
          </a:xfrm>
          <a:custGeom>
            <a:avLst/>
            <a:gdLst/>
            <a:ahLst/>
            <a:cxnLst/>
            <a:rect l="0" t="0" r="0" b="0"/>
            <a:pathLst>
              <a:path w="38070" h="143255">
                <a:moveTo>
                  <a:pt x="22829" y="15231"/>
                </a:moveTo>
                <a:lnTo>
                  <a:pt x="22829" y="11186"/>
                </a:lnTo>
                <a:lnTo>
                  <a:pt x="21983" y="9994"/>
                </a:lnTo>
                <a:lnTo>
                  <a:pt x="20570" y="9200"/>
                </a:lnTo>
                <a:lnTo>
                  <a:pt x="18784" y="8670"/>
                </a:lnTo>
                <a:lnTo>
                  <a:pt x="16746" y="7471"/>
                </a:lnTo>
                <a:lnTo>
                  <a:pt x="14541" y="5824"/>
                </a:lnTo>
                <a:lnTo>
                  <a:pt x="8962" y="1143"/>
                </a:lnTo>
                <a:lnTo>
                  <a:pt x="7658" y="759"/>
                </a:lnTo>
                <a:lnTo>
                  <a:pt x="5941" y="503"/>
                </a:lnTo>
                <a:lnTo>
                  <a:pt x="72" y="0"/>
                </a:lnTo>
                <a:lnTo>
                  <a:pt x="0" y="4039"/>
                </a:lnTo>
                <a:lnTo>
                  <a:pt x="836" y="6922"/>
                </a:lnTo>
                <a:lnTo>
                  <a:pt x="2240" y="10538"/>
                </a:lnTo>
                <a:lnTo>
                  <a:pt x="4024" y="14643"/>
                </a:lnTo>
                <a:lnTo>
                  <a:pt x="5212" y="19072"/>
                </a:lnTo>
                <a:lnTo>
                  <a:pt x="6004" y="23718"/>
                </a:lnTo>
                <a:lnTo>
                  <a:pt x="6532" y="28509"/>
                </a:lnTo>
                <a:lnTo>
                  <a:pt x="7732" y="33396"/>
                </a:lnTo>
                <a:lnTo>
                  <a:pt x="9378" y="38348"/>
                </a:lnTo>
                <a:lnTo>
                  <a:pt x="11321" y="43342"/>
                </a:lnTo>
                <a:lnTo>
                  <a:pt x="12617" y="48365"/>
                </a:lnTo>
                <a:lnTo>
                  <a:pt x="13481" y="53407"/>
                </a:lnTo>
                <a:lnTo>
                  <a:pt x="14057" y="58462"/>
                </a:lnTo>
                <a:lnTo>
                  <a:pt x="15288" y="63525"/>
                </a:lnTo>
                <a:lnTo>
                  <a:pt x="16954" y="68594"/>
                </a:lnTo>
                <a:lnTo>
                  <a:pt x="18913" y="73666"/>
                </a:lnTo>
                <a:lnTo>
                  <a:pt x="20218" y="78741"/>
                </a:lnTo>
                <a:lnTo>
                  <a:pt x="21089" y="83817"/>
                </a:lnTo>
                <a:lnTo>
                  <a:pt x="21670" y="88895"/>
                </a:lnTo>
                <a:lnTo>
                  <a:pt x="22903" y="93974"/>
                </a:lnTo>
                <a:lnTo>
                  <a:pt x="24572" y="99053"/>
                </a:lnTo>
                <a:lnTo>
                  <a:pt x="26530" y="104132"/>
                </a:lnTo>
                <a:lnTo>
                  <a:pt x="27837" y="108365"/>
                </a:lnTo>
                <a:lnTo>
                  <a:pt x="28708" y="112034"/>
                </a:lnTo>
                <a:lnTo>
                  <a:pt x="29288" y="115327"/>
                </a:lnTo>
                <a:lnTo>
                  <a:pt x="30522" y="118368"/>
                </a:lnTo>
                <a:lnTo>
                  <a:pt x="32191" y="121243"/>
                </a:lnTo>
                <a:lnTo>
                  <a:pt x="34150" y="124005"/>
                </a:lnTo>
                <a:lnTo>
                  <a:pt x="35457" y="126694"/>
                </a:lnTo>
                <a:lnTo>
                  <a:pt x="36328" y="129333"/>
                </a:lnTo>
                <a:lnTo>
                  <a:pt x="36908" y="131939"/>
                </a:lnTo>
                <a:lnTo>
                  <a:pt x="37295" y="134523"/>
                </a:lnTo>
                <a:lnTo>
                  <a:pt x="37552" y="137093"/>
                </a:lnTo>
                <a:lnTo>
                  <a:pt x="37966" y="143254"/>
                </a:lnTo>
                <a:lnTo>
                  <a:pt x="38024" y="141839"/>
                </a:lnTo>
                <a:lnTo>
                  <a:pt x="38069" y="1371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4" name="SMARTInkAnnotation460"/>
          <p:cNvSpPr/>
          <p:nvPr/>
        </p:nvSpPr>
        <p:spPr>
          <a:xfrm>
            <a:off x="7086600" y="4343400"/>
            <a:ext cx="38101" cy="144781"/>
          </a:xfrm>
          <a:custGeom>
            <a:avLst/>
            <a:gdLst/>
            <a:ahLst/>
            <a:cxnLst/>
            <a:rect l="0" t="0" r="0" b="0"/>
            <a:pathLst>
              <a:path w="38101" h="144781">
                <a:moveTo>
                  <a:pt x="22860" y="0"/>
                </a:moveTo>
                <a:lnTo>
                  <a:pt x="350" y="0"/>
                </a:lnTo>
                <a:lnTo>
                  <a:pt x="103" y="4045"/>
                </a:lnTo>
                <a:lnTo>
                  <a:pt x="31" y="6561"/>
                </a:lnTo>
                <a:lnTo>
                  <a:pt x="0" y="51184"/>
                </a:lnTo>
                <a:lnTo>
                  <a:pt x="846" y="56136"/>
                </a:lnTo>
                <a:lnTo>
                  <a:pt x="2259" y="61131"/>
                </a:lnTo>
                <a:lnTo>
                  <a:pt x="4045" y="66154"/>
                </a:lnTo>
                <a:lnTo>
                  <a:pt x="5237" y="70349"/>
                </a:lnTo>
                <a:lnTo>
                  <a:pt x="6031" y="73993"/>
                </a:lnTo>
                <a:lnTo>
                  <a:pt x="6562" y="77269"/>
                </a:lnTo>
                <a:lnTo>
                  <a:pt x="7761" y="81146"/>
                </a:lnTo>
                <a:lnTo>
                  <a:pt x="9407" y="85423"/>
                </a:lnTo>
                <a:lnTo>
                  <a:pt x="11351" y="89969"/>
                </a:lnTo>
                <a:lnTo>
                  <a:pt x="15770" y="99535"/>
                </a:lnTo>
                <a:lnTo>
                  <a:pt x="18133" y="104457"/>
                </a:lnTo>
                <a:lnTo>
                  <a:pt x="19708" y="108585"/>
                </a:lnTo>
                <a:lnTo>
                  <a:pt x="20759" y="112183"/>
                </a:lnTo>
                <a:lnTo>
                  <a:pt x="21459" y="115429"/>
                </a:lnTo>
                <a:lnTo>
                  <a:pt x="21926" y="118440"/>
                </a:lnTo>
                <a:lnTo>
                  <a:pt x="22238" y="121293"/>
                </a:lnTo>
                <a:lnTo>
                  <a:pt x="22445" y="124042"/>
                </a:lnTo>
                <a:lnTo>
                  <a:pt x="23430" y="126721"/>
                </a:lnTo>
                <a:lnTo>
                  <a:pt x="24933" y="129355"/>
                </a:lnTo>
                <a:lnTo>
                  <a:pt x="26783" y="131956"/>
                </a:lnTo>
                <a:lnTo>
                  <a:pt x="28861" y="133691"/>
                </a:lnTo>
                <a:lnTo>
                  <a:pt x="31093" y="134848"/>
                </a:lnTo>
                <a:lnTo>
                  <a:pt x="33430" y="135618"/>
                </a:lnTo>
                <a:lnTo>
                  <a:pt x="34987" y="136978"/>
                </a:lnTo>
                <a:lnTo>
                  <a:pt x="36024" y="138733"/>
                </a:lnTo>
                <a:lnTo>
                  <a:pt x="38100" y="144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5" name="SMARTInkAnnotation461"/>
          <p:cNvSpPr/>
          <p:nvPr/>
        </p:nvSpPr>
        <p:spPr>
          <a:xfrm>
            <a:off x="6843074" y="4358640"/>
            <a:ext cx="29106" cy="175261"/>
          </a:xfrm>
          <a:custGeom>
            <a:avLst/>
            <a:gdLst/>
            <a:ahLst/>
            <a:cxnLst/>
            <a:rect l="0" t="0" r="0" b="0"/>
            <a:pathLst>
              <a:path w="29106" h="175261">
                <a:moveTo>
                  <a:pt x="7306" y="0"/>
                </a:moveTo>
                <a:lnTo>
                  <a:pt x="0" y="0"/>
                </a:lnTo>
                <a:lnTo>
                  <a:pt x="742" y="847"/>
                </a:lnTo>
                <a:lnTo>
                  <a:pt x="3824" y="4045"/>
                </a:lnTo>
                <a:lnTo>
                  <a:pt x="4984" y="6083"/>
                </a:lnTo>
                <a:lnTo>
                  <a:pt x="5758" y="8289"/>
                </a:lnTo>
                <a:lnTo>
                  <a:pt x="6617" y="12997"/>
                </a:lnTo>
                <a:lnTo>
                  <a:pt x="7000" y="17912"/>
                </a:lnTo>
                <a:lnTo>
                  <a:pt x="7949" y="21254"/>
                </a:lnTo>
                <a:lnTo>
                  <a:pt x="9428" y="25176"/>
                </a:lnTo>
                <a:lnTo>
                  <a:pt x="11260" y="29484"/>
                </a:lnTo>
                <a:lnTo>
                  <a:pt x="12482" y="34050"/>
                </a:lnTo>
                <a:lnTo>
                  <a:pt x="13297" y="38786"/>
                </a:lnTo>
                <a:lnTo>
                  <a:pt x="13841" y="43637"/>
                </a:lnTo>
                <a:lnTo>
                  <a:pt x="14203" y="48565"/>
                </a:lnTo>
                <a:lnTo>
                  <a:pt x="14443" y="53543"/>
                </a:lnTo>
                <a:lnTo>
                  <a:pt x="14604" y="58555"/>
                </a:lnTo>
                <a:lnTo>
                  <a:pt x="15559" y="64437"/>
                </a:lnTo>
                <a:lnTo>
                  <a:pt x="17041" y="70898"/>
                </a:lnTo>
                <a:lnTo>
                  <a:pt x="18876" y="77745"/>
                </a:lnTo>
                <a:lnTo>
                  <a:pt x="20099" y="84004"/>
                </a:lnTo>
                <a:lnTo>
                  <a:pt x="20915" y="89869"/>
                </a:lnTo>
                <a:lnTo>
                  <a:pt x="21459" y="95473"/>
                </a:lnTo>
                <a:lnTo>
                  <a:pt x="21822" y="100902"/>
                </a:lnTo>
                <a:lnTo>
                  <a:pt x="22062" y="106215"/>
                </a:lnTo>
                <a:lnTo>
                  <a:pt x="22331" y="116633"/>
                </a:lnTo>
                <a:lnTo>
                  <a:pt x="22519" y="142213"/>
                </a:lnTo>
                <a:lnTo>
                  <a:pt x="23374" y="146455"/>
                </a:lnTo>
                <a:lnTo>
                  <a:pt x="24791" y="150130"/>
                </a:lnTo>
                <a:lnTo>
                  <a:pt x="26583" y="153426"/>
                </a:lnTo>
                <a:lnTo>
                  <a:pt x="27777" y="156471"/>
                </a:lnTo>
                <a:lnTo>
                  <a:pt x="28574" y="159347"/>
                </a:lnTo>
                <a:lnTo>
                  <a:pt x="29105" y="162112"/>
                </a:lnTo>
                <a:lnTo>
                  <a:pt x="28611" y="164801"/>
                </a:lnTo>
                <a:lnTo>
                  <a:pt x="27437" y="167441"/>
                </a:lnTo>
                <a:lnTo>
                  <a:pt x="22546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6" name="SMARTInkAnnotation462"/>
          <p:cNvSpPr/>
          <p:nvPr/>
        </p:nvSpPr>
        <p:spPr>
          <a:xfrm>
            <a:off x="6560820" y="4404360"/>
            <a:ext cx="60543" cy="152401"/>
          </a:xfrm>
          <a:custGeom>
            <a:avLst/>
            <a:gdLst/>
            <a:ahLst/>
            <a:cxnLst/>
            <a:rect l="0" t="0" r="0" b="0"/>
            <a:pathLst>
              <a:path w="60543" h="152401">
                <a:moveTo>
                  <a:pt x="0" y="0"/>
                </a:moveTo>
                <a:lnTo>
                  <a:pt x="7307" y="7306"/>
                </a:lnTo>
                <a:lnTo>
                  <a:pt x="7527" y="11572"/>
                </a:lnTo>
                <a:lnTo>
                  <a:pt x="8404" y="12795"/>
                </a:lnTo>
                <a:lnTo>
                  <a:pt x="9837" y="13610"/>
                </a:lnTo>
                <a:lnTo>
                  <a:pt x="11637" y="14153"/>
                </a:lnTo>
                <a:lnTo>
                  <a:pt x="12838" y="15362"/>
                </a:lnTo>
                <a:lnTo>
                  <a:pt x="13639" y="17015"/>
                </a:lnTo>
                <a:lnTo>
                  <a:pt x="14173" y="18963"/>
                </a:lnTo>
                <a:lnTo>
                  <a:pt x="15375" y="21955"/>
                </a:lnTo>
                <a:lnTo>
                  <a:pt x="17023" y="25644"/>
                </a:lnTo>
                <a:lnTo>
                  <a:pt x="18969" y="29796"/>
                </a:lnTo>
                <a:lnTo>
                  <a:pt x="20266" y="33411"/>
                </a:lnTo>
                <a:lnTo>
                  <a:pt x="21130" y="36667"/>
                </a:lnTo>
                <a:lnTo>
                  <a:pt x="21706" y="39685"/>
                </a:lnTo>
                <a:lnTo>
                  <a:pt x="22938" y="43390"/>
                </a:lnTo>
                <a:lnTo>
                  <a:pt x="24605" y="47553"/>
                </a:lnTo>
                <a:lnTo>
                  <a:pt x="26564" y="52022"/>
                </a:lnTo>
                <a:lnTo>
                  <a:pt x="30997" y="61503"/>
                </a:lnTo>
                <a:lnTo>
                  <a:pt x="40741" y="81387"/>
                </a:lnTo>
                <a:lnTo>
                  <a:pt x="42401" y="86431"/>
                </a:lnTo>
                <a:lnTo>
                  <a:pt x="43507" y="91488"/>
                </a:lnTo>
                <a:lnTo>
                  <a:pt x="44245" y="96552"/>
                </a:lnTo>
                <a:lnTo>
                  <a:pt x="45584" y="101621"/>
                </a:lnTo>
                <a:lnTo>
                  <a:pt x="47323" y="106694"/>
                </a:lnTo>
                <a:lnTo>
                  <a:pt x="49328" y="111769"/>
                </a:lnTo>
                <a:lnTo>
                  <a:pt x="51513" y="116846"/>
                </a:lnTo>
                <a:lnTo>
                  <a:pt x="56197" y="127003"/>
                </a:lnTo>
                <a:lnTo>
                  <a:pt x="57785" y="131235"/>
                </a:lnTo>
                <a:lnTo>
                  <a:pt x="58843" y="134903"/>
                </a:lnTo>
                <a:lnTo>
                  <a:pt x="59548" y="138196"/>
                </a:lnTo>
                <a:lnTo>
                  <a:pt x="60019" y="141237"/>
                </a:lnTo>
                <a:lnTo>
                  <a:pt x="60332" y="144112"/>
                </a:lnTo>
                <a:lnTo>
                  <a:pt x="60542" y="146874"/>
                </a:lnTo>
                <a:lnTo>
                  <a:pt x="59835" y="148716"/>
                </a:lnTo>
                <a:lnTo>
                  <a:pt x="58515" y="149944"/>
                </a:lnTo>
                <a:lnTo>
                  <a:pt x="5334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7" name="SMARTInkAnnotation463"/>
          <p:cNvSpPr/>
          <p:nvPr/>
        </p:nvSpPr>
        <p:spPr>
          <a:xfrm>
            <a:off x="6362703" y="4434840"/>
            <a:ext cx="30478" cy="137161"/>
          </a:xfrm>
          <a:custGeom>
            <a:avLst/>
            <a:gdLst/>
            <a:ahLst/>
            <a:cxnLst/>
            <a:rect l="0" t="0" r="0" b="0"/>
            <a:pathLst>
              <a:path w="30478" h="137161">
                <a:moveTo>
                  <a:pt x="15237" y="0"/>
                </a:moveTo>
                <a:lnTo>
                  <a:pt x="1150" y="0"/>
                </a:lnTo>
                <a:lnTo>
                  <a:pt x="766" y="847"/>
                </a:lnTo>
                <a:lnTo>
                  <a:pt x="339" y="4045"/>
                </a:lnTo>
                <a:lnTo>
                  <a:pt x="225" y="6930"/>
                </a:lnTo>
                <a:lnTo>
                  <a:pt x="27" y="20428"/>
                </a:lnTo>
                <a:lnTo>
                  <a:pt x="0" y="33252"/>
                </a:lnTo>
                <a:lnTo>
                  <a:pt x="845" y="36562"/>
                </a:lnTo>
                <a:lnTo>
                  <a:pt x="2256" y="40461"/>
                </a:lnTo>
                <a:lnTo>
                  <a:pt x="4044" y="44754"/>
                </a:lnTo>
                <a:lnTo>
                  <a:pt x="5234" y="49310"/>
                </a:lnTo>
                <a:lnTo>
                  <a:pt x="6028" y="54040"/>
                </a:lnTo>
                <a:lnTo>
                  <a:pt x="6558" y="58886"/>
                </a:lnTo>
                <a:lnTo>
                  <a:pt x="7758" y="63811"/>
                </a:lnTo>
                <a:lnTo>
                  <a:pt x="9404" y="68787"/>
                </a:lnTo>
                <a:lnTo>
                  <a:pt x="11348" y="73798"/>
                </a:lnTo>
                <a:lnTo>
                  <a:pt x="12645" y="78832"/>
                </a:lnTo>
                <a:lnTo>
                  <a:pt x="13509" y="83881"/>
                </a:lnTo>
                <a:lnTo>
                  <a:pt x="14085" y="88941"/>
                </a:lnTo>
                <a:lnTo>
                  <a:pt x="15316" y="94008"/>
                </a:lnTo>
                <a:lnTo>
                  <a:pt x="16982" y="99078"/>
                </a:lnTo>
                <a:lnTo>
                  <a:pt x="18941" y="104152"/>
                </a:lnTo>
                <a:lnTo>
                  <a:pt x="20246" y="108381"/>
                </a:lnTo>
                <a:lnTo>
                  <a:pt x="21117" y="112048"/>
                </a:lnTo>
                <a:lnTo>
                  <a:pt x="21697" y="115338"/>
                </a:lnTo>
                <a:lnTo>
                  <a:pt x="22930" y="118379"/>
                </a:lnTo>
                <a:lnTo>
                  <a:pt x="24599" y="121253"/>
                </a:lnTo>
                <a:lnTo>
                  <a:pt x="26558" y="124015"/>
                </a:lnTo>
                <a:lnTo>
                  <a:pt x="27865" y="126703"/>
                </a:lnTo>
                <a:lnTo>
                  <a:pt x="28736" y="129342"/>
                </a:lnTo>
                <a:lnTo>
                  <a:pt x="30477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8" name="SMARTInkAnnotation464"/>
          <p:cNvSpPr/>
          <p:nvPr/>
        </p:nvSpPr>
        <p:spPr>
          <a:xfrm>
            <a:off x="6097059" y="4518795"/>
            <a:ext cx="74721" cy="63010"/>
          </a:xfrm>
          <a:custGeom>
            <a:avLst/>
            <a:gdLst/>
            <a:ahLst/>
            <a:cxnLst/>
            <a:rect l="0" t="0" r="0" b="0"/>
            <a:pathLst>
              <a:path w="74721" h="63010">
                <a:moveTo>
                  <a:pt x="6561" y="53205"/>
                </a:moveTo>
                <a:lnTo>
                  <a:pt x="2515" y="61296"/>
                </a:lnTo>
                <a:lnTo>
                  <a:pt x="1324" y="62832"/>
                </a:lnTo>
                <a:lnTo>
                  <a:pt x="530" y="63009"/>
                </a:lnTo>
                <a:lnTo>
                  <a:pt x="0" y="62281"/>
                </a:lnTo>
                <a:lnTo>
                  <a:pt x="493" y="60949"/>
                </a:lnTo>
                <a:lnTo>
                  <a:pt x="1670" y="59214"/>
                </a:lnTo>
                <a:lnTo>
                  <a:pt x="3300" y="57211"/>
                </a:lnTo>
                <a:lnTo>
                  <a:pt x="5234" y="54183"/>
                </a:lnTo>
                <a:lnTo>
                  <a:pt x="7370" y="50470"/>
                </a:lnTo>
                <a:lnTo>
                  <a:pt x="12000" y="41829"/>
                </a:lnTo>
                <a:lnTo>
                  <a:pt x="16881" y="32345"/>
                </a:lnTo>
                <a:lnTo>
                  <a:pt x="19368" y="28292"/>
                </a:lnTo>
                <a:lnTo>
                  <a:pt x="21872" y="24743"/>
                </a:lnTo>
                <a:lnTo>
                  <a:pt x="24388" y="21530"/>
                </a:lnTo>
                <a:lnTo>
                  <a:pt x="26913" y="18542"/>
                </a:lnTo>
                <a:lnTo>
                  <a:pt x="29441" y="15703"/>
                </a:lnTo>
                <a:lnTo>
                  <a:pt x="31975" y="12964"/>
                </a:lnTo>
                <a:lnTo>
                  <a:pt x="35357" y="10291"/>
                </a:lnTo>
                <a:lnTo>
                  <a:pt x="39305" y="7662"/>
                </a:lnTo>
                <a:lnTo>
                  <a:pt x="43630" y="5063"/>
                </a:lnTo>
                <a:lnTo>
                  <a:pt x="47361" y="3331"/>
                </a:lnTo>
                <a:lnTo>
                  <a:pt x="50694" y="2175"/>
                </a:lnTo>
                <a:lnTo>
                  <a:pt x="58083" y="321"/>
                </a:lnTo>
                <a:lnTo>
                  <a:pt x="59536" y="169"/>
                </a:lnTo>
                <a:lnTo>
                  <a:pt x="61350" y="68"/>
                </a:lnTo>
                <a:lnTo>
                  <a:pt x="63407" y="0"/>
                </a:lnTo>
                <a:lnTo>
                  <a:pt x="65625" y="802"/>
                </a:lnTo>
                <a:lnTo>
                  <a:pt x="67950" y="2183"/>
                </a:lnTo>
                <a:lnTo>
                  <a:pt x="70347" y="3950"/>
                </a:lnTo>
                <a:lnTo>
                  <a:pt x="71945" y="5975"/>
                </a:lnTo>
                <a:lnTo>
                  <a:pt x="73011" y="8171"/>
                </a:lnTo>
                <a:lnTo>
                  <a:pt x="73721" y="10483"/>
                </a:lnTo>
                <a:lnTo>
                  <a:pt x="74194" y="12870"/>
                </a:lnTo>
                <a:lnTo>
                  <a:pt x="74509" y="15308"/>
                </a:lnTo>
                <a:lnTo>
                  <a:pt x="74720" y="17781"/>
                </a:lnTo>
                <a:lnTo>
                  <a:pt x="74013" y="19429"/>
                </a:lnTo>
                <a:lnTo>
                  <a:pt x="72696" y="20528"/>
                </a:lnTo>
                <a:lnTo>
                  <a:pt x="70971" y="21260"/>
                </a:lnTo>
                <a:lnTo>
                  <a:pt x="69821" y="22595"/>
                </a:lnTo>
                <a:lnTo>
                  <a:pt x="69055" y="24332"/>
                </a:lnTo>
                <a:lnTo>
                  <a:pt x="67521" y="303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39" name="SMARTInkAnnotation465"/>
          <p:cNvSpPr/>
          <p:nvPr/>
        </p:nvSpPr>
        <p:spPr>
          <a:xfrm>
            <a:off x="5972035" y="4572000"/>
            <a:ext cx="32526" cy="15241"/>
          </a:xfrm>
          <a:custGeom>
            <a:avLst/>
            <a:gdLst/>
            <a:ahLst/>
            <a:cxnLst/>
            <a:rect l="0" t="0" r="0" b="0"/>
            <a:pathLst>
              <a:path w="32526" h="15241">
                <a:moveTo>
                  <a:pt x="32525" y="0"/>
                </a:moveTo>
                <a:lnTo>
                  <a:pt x="20390" y="8091"/>
                </a:lnTo>
                <a:lnTo>
                  <a:pt x="15968" y="10474"/>
                </a:lnTo>
                <a:lnTo>
                  <a:pt x="12174" y="12063"/>
                </a:lnTo>
                <a:lnTo>
                  <a:pt x="8798" y="13121"/>
                </a:lnTo>
                <a:lnTo>
                  <a:pt x="5701" y="13828"/>
                </a:lnTo>
                <a:lnTo>
                  <a:pt x="2789" y="14299"/>
                </a:lnTo>
                <a:lnTo>
                  <a:pt x="0" y="14612"/>
                </a:lnTo>
                <a:lnTo>
                  <a:pt x="682" y="14821"/>
                </a:lnTo>
                <a:lnTo>
                  <a:pt x="3677" y="14961"/>
                </a:lnTo>
                <a:lnTo>
                  <a:pt x="10391" y="15116"/>
                </a:lnTo>
                <a:lnTo>
                  <a:pt x="10995" y="15157"/>
                </a:lnTo>
                <a:lnTo>
                  <a:pt x="9717" y="15237"/>
                </a:lnTo>
                <a:lnTo>
                  <a:pt x="8834" y="15239"/>
                </a:lnTo>
                <a:lnTo>
                  <a:pt x="2045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0" name="SMARTInkAnnotation466"/>
          <p:cNvSpPr/>
          <p:nvPr/>
        </p:nvSpPr>
        <p:spPr>
          <a:xfrm>
            <a:off x="5844540" y="4564380"/>
            <a:ext cx="30481" cy="45721"/>
          </a:xfrm>
          <a:custGeom>
            <a:avLst/>
            <a:gdLst/>
            <a:ahLst/>
            <a:cxnLst/>
            <a:rect l="0" t="0" r="0" b="0"/>
            <a:pathLst>
              <a:path w="30481" h="45721">
                <a:moveTo>
                  <a:pt x="30480" y="0"/>
                </a:moveTo>
                <a:lnTo>
                  <a:pt x="22390" y="16181"/>
                </a:lnTo>
                <a:lnTo>
                  <a:pt x="20007" y="21794"/>
                </a:lnTo>
                <a:lnTo>
                  <a:pt x="18418" y="26382"/>
                </a:lnTo>
                <a:lnTo>
                  <a:pt x="15868" y="35785"/>
                </a:lnTo>
                <a:lnTo>
                  <a:pt x="15659" y="37404"/>
                </a:lnTo>
                <a:lnTo>
                  <a:pt x="15519" y="39329"/>
                </a:lnTo>
                <a:lnTo>
                  <a:pt x="15242" y="45670"/>
                </a:lnTo>
                <a:lnTo>
                  <a:pt x="15240" y="45710"/>
                </a:ln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1" name="SMARTInkAnnotation467"/>
          <p:cNvSpPr/>
          <p:nvPr/>
        </p:nvSpPr>
        <p:spPr>
          <a:xfrm>
            <a:off x="5608320" y="4634025"/>
            <a:ext cx="53341" cy="10946"/>
          </a:xfrm>
          <a:custGeom>
            <a:avLst/>
            <a:gdLst/>
            <a:ahLst/>
            <a:cxnLst/>
            <a:rect l="0" t="0" r="0" b="0"/>
            <a:pathLst>
              <a:path w="53341" h="10946">
                <a:moveTo>
                  <a:pt x="53340" y="6555"/>
                </a:moveTo>
                <a:lnTo>
                  <a:pt x="37160" y="10600"/>
                </a:lnTo>
                <a:lnTo>
                  <a:pt x="31546" y="10945"/>
                </a:lnTo>
                <a:lnTo>
                  <a:pt x="26958" y="10328"/>
                </a:lnTo>
                <a:lnTo>
                  <a:pt x="23052" y="9071"/>
                </a:lnTo>
                <a:lnTo>
                  <a:pt x="19601" y="8232"/>
                </a:lnTo>
                <a:lnTo>
                  <a:pt x="16454" y="7673"/>
                </a:lnTo>
                <a:lnTo>
                  <a:pt x="8138" y="6620"/>
                </a:lnTo>
                <a:lnTo>
                  <a:pt x="7119" y="5752"/>
                </a:lnTo>
                <a:lnTo>
                  <a:pt x="5592" y="4326"/>
                </a:lnTo>
                <a:lnTo>
                  <a:pt x="1105" y="0"/>
                </a:lnTo>
                <a:lnTo>
                  <a:pt x="736" y="492"/>
                </a:lnTo>
                <a:lnTo>
                  <a:pt x="492" y="1666"/>
                </a:lnTo>
                <a:lnTo>
                  <a:pt x="0" y="6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2" name="SMARTInkAnnotation468"/>
          <p:cNvSpPr/>
          <p:nvPr/>
        </p:nvSpPr>
        <p:spPr>
          <a:xfrm>
            <a:off x="8328692" y="1051560"/>
            <a:ext cx="228569" cy="45721"/>
          </a:xfrm>
          <a:custGeom>
            <a:avLst/>
            <a:gdLst/>
            <a:ahLst/>
            <a:cxnLst/>
            <a:rect l="0" t="0" r="0" b="0"/>
            <a:pathLst>
              <a:path w="228569" h="45721">
                <a:moveTo>
                  <a:pt x="38069" y="45720"/>
                </a:moveTo>
                <a:lnTo>
                  <a:pt x="12850" y="45720"/>
                </a:lnTo>
                <a:lnTo>
                  <a:pt x="11096" y="44873"/>
                </a:lnTo>
                <a:lnTo>
                  <a:pt x="9927" y="43462"/>
                </a:lnTo>
                <a:lnTo>
                  <a:pt x="9147" y="41675"/>
                </a:lnTo>
                <a:lnTo>
                  <a:pt x="7781" y="39637"/>
                </a:lnTo>
                <a:lnTo>
                  <a:pt x="6023" y="37431"/>
                </a:lnTo>
                <a:lnTo>
                  <a:pt x="73" y="30600"/>
                </a:lnTo>
                <a:lnTo>
                  <a:pt x="38" y="29714"/>
                </a:lnTo>
                <a:lnTo>
                  <a:pt x="0" y="26471"/>
                </a:lnTo>
                <a:lnTo>
                  <a:pt x="836" y="25267"/>
                </a:lnTo>
                <a:lnTo>
                  <a:pt x="2241" y="24465"/>
                </a:lnTo>
                <a:lnTo>
                  <a:pt x="6058" y="23573"/>
                </a:lnTo>
                <a:lnTo>
                  <a:pt x="10576" y="23177"/>
                </a:lnTo>
                <a:lnTo>
                  <a:pt x="13814" y="22225"/>
                </a:lnTo>
                <a:lnTo>
                  <a:pt x="17666" y="20743"/>
                </a:lnTo>
                <a:lnTo>
                  <a:pt x="21927" y="18909"/>
                </a:lnTo>
                <a:lnTo>
                  <a:pt x="26461" y="17686"/>
                </a:lnTo>
                <a:lnTo>
                  <a:pt x="31177" y="16871"/>
                </a:lnTo>
                <a:lnTo>
                  <a:pt x="36013" y="16327"/>
                </a:lnTo>
                <a:lnTo>
                  <a:pt x="40932" y="15118"/>
                </a:lnTo>
                <a:lnTo>
                  <a:pt x="45904" y="13465"/>
                </a:lnTo>
                <a:lnTo>
                  <a:pt x="50912" y="11517"/>
                </a:lnTo>
                <a:lnTo>
                  <a:pt x="57637" y="10218"/>
                </a:lnTo>
                <a:lnTo>
                  <a:pt x="65508" y="9352"/>
                </a:lnTo>
                <a:lnTo>
                  <a:pt x="74142" y="8775"/>
                </a:lnTo>
                <a:lnTo>
                  <a:pt x="82436" y="8390"/>
                </a:lnTo>
                <a:lnTo>
                  <a:pt x="98429" y="7962"/>
                </a:lnTo>
                <a:lnTo>
                  <a:pt x="106248" y="7002"/>
                </a:lnTo>
                <a:lnTo>
                  <a:pt x="114000" y="5514"/>
                </a:lnTo>
                <a:lnTo>
                  <a:pt x="121710" y="3676"/>
                </a:lnTo>
                <a:lnTo>
                  <a:pt x="129389" y="2451"/>
                </a:lnTo>
                <a:lnTo>
                  <a:pt x="137049" y="1634"/>
                </a:lnTo>
                <a:lnTo>
                  <a:pt x="144695" y="1089"/>
                </a:lnTo>
                <a:lnTo>
                  <a:pt x="152332" y="726"/>
                </a:lnTo>
                <a:lnTo>
                  <a:pt x="167592" y="323"/>
                </a:lnTo>
                <a:lnTo>
                  <a:pt x="2285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3" name="SMARTInkAnnotation469"/>
          <p:cNvSpPr/>
          <p:nvPr/>
        </p:nvSpPr>
        <p:spPr>
          <a:xfrm>
            <a:off x="8359315" y="1104900"/>
            <a:ext cx="197946" cy="30305"/>
          </a:xfrm>
          <a:custGeom>
            <a:avLst/>
            <a:gdLst/>
            <a:ahLst/>
            <a:cxnLst/>
            <a:rect l="0" t="0" r="0" b="0"/>
            <a:pathLst>
              <a:path w="197946" h="30305">
                <a:moveTo>
                  <a:pt x="30305" y="0"/>
                </a:moveTo>
                <a:lnTo>
                  <a:pt x="0" y="30304"/>
                </a:lnTo>
                <a:lnTo>
                  <a:pt x="3923" y="26383"/>
                </a:lnTo>
                <a:lnTo>
                  <a:pt x="5943" y="25208"/>
                </a:lnTo>
                <a:lnTo>
                  <a:pt x="8136" y="24426"/>
                </a:lnTo>
                <a:lnTo>
                  <a:pt x="10446" y="23904"/>
                </a:lnTo>
                <a:lnTo>
                  <a:pt x="14526" y="23556"/>
                </a:lnTo>
                <a:lnTo>
                  <a:pt x="19785" y="23324"/>
                </a:lnTo>
                <a:lnTo>
                  <a:pt x="37066" y="22997"/>
                </a:lnTo>
                <a:lnTo>
                  <a:pt x="42432" y="22952"/>
                </a:lnTo>
                <a:lnTo>
                  <a:pt x="48549" y="22074"/>
                </a:lnTo>
                <a:lnTo>
                  <a:pt x="55168" y="20643"/>
                </a:lnTo>
                <a:lnTo>
                  <a:pt x="62121" y="18842"/>
                </a:lnTo>
                <a:lnTo>
                  <a:pt x="70142" y="17641"/>
                </a:lnTo>
                <a:lnTo>
                  <a:pt x="78876" y="16841"/>
                </a:lnTo>
                <a:lnTo>
                  <a:pt x="88086" y="16307"/>
                </a:lnTo>
                <a:lnTo>
                  <a:pt x="97612" y="15105"/>
                </a:lnTo>
                <a:lnTo>
                  <a:pt x="107349" y="13457"/>
                </a:lnTo>
                <a:lnTo>
                  <a:pt x="117227" y="11511"/>
                </a:lnTo>
                <a:lnTo>
                  <a:pt x="127200" y="10214"/>
                </a:lnTo>
                <a:lnTo>
                  <a:pt x="137235" y="9349"/>
                </a:lnTo>
                <a:lnTo>
                  <a:pt x="147312" y="8773"/>
                </a:lnTo>
                <a:lnTo>
                  <a:pt x="157416" y="7542"/>
                </a:lnTo>
                <a:lnTo>
                  <a:pt x="167540" y="5875"/>
                </a:lnTo>
                <a:lnTo>
                  <a:pt x="197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4" name="SMARTInkAnnotation470"/>
          <p:cNvSpPr/>
          <p:nvPr/>
        </p:nvSpPr>
        <p:spPr>
          <a:xfrm>
            <a:off x="8869680" y="998220"/>
            <a:ext cx="38100" cy="182881"/>
          </a:xfrm>
          <a:custGeom>
            <a:avLst/>
            <a:gdLst/>
            <a:ahLst/>
            <a:cxnLst/>
            <a:rect l="0" t="0" r="0" b="0"/>
            <a:pathLst>
              <a:path w="38100" h="182881">
                <a:moveTo>
                  <a:pt x="30480" y="0"/>
                </a:moveTo>
                <a:lnTo>
                  <a:pt x="34525" y="12136"/>
                </a:lnTo>
                <a:lnTo>
                  <a:pt x="35718" y="16557"/>
                </a:lnTo>
                <a:lnTo>
                  <a:pt x="36511" y="20351"/>
                </a:lnTo>
                <a:lnTo>
                  <a:pt x="37786" y="28479"/>
                </a:lnTo>
                <a:lnTo>
                  <a:pt x="37891" y="31686"/>
                </a:lnTo>
                <a:lnTo>
                  <a:pt x="38095" y="66522"/>
                </a:lnTo>
                <a:lnTo>
                  <a:pt x="38099" y="75003"/>
                </a:lnTo>
                <a:lnTo>
                  <a:pt x="37252" y="79635"/>
                </a:lnTo>
                <a:lnTo>
                  <a:pt x="35842" y="84417"/>
                </a:lnTo>
                <a:lnTo>
                  <a:pt x="34053" y="89298"/>
                </a:lnTo>
                <a:lnTo>
                  <a:pt x="32863" y="94245"/>
                </a:lnTo>
                <a:lnTo>
                  <a:pt x="32069" y="99237"/>
                </a:lnTo>
                <a:lnTo>
                  <a:pt x="31539" y="104258"/>
                </a:lnTo>
                <a:lnTo>
                  <a:pt x="30340" y="109299"/>
                </a:lnTo>
                <a:lnTo>
                  <a:pt x="28693" y="114353"/>
                </a:lnTo>
                <a:lnTo>
                  <a:pt x="26748" y="119415"/>
                </a:lnTo>
                <a:lnTo>
                  <a:pt x="24606" y="124483"/>
                </a:lnTo>
                <a:lnTo>
                  <a:pt x="22331" y="129556"/>
                </a:lnTo>
                <a:lnTo>
                  <a:pt x="19967" y="134631"/>
                </a:lnTo>
                <a:lnTo>
                  <a:pt x="18391" y="139707"/>
                </a:lnTo>
                <a:lnTo>
                  <a:pt x="17341" y="144785"/>
                </a:lnTo>
                <a:lnTo>
                  <a:pt x="16640" y="149863"/>
                </a:lnTo>
                <a:lnTo>
                  <a:pt x="15327" y="154942"/>
                </a:lnTo>
                <a:lnTo>
                  <a:pt x="13604" y="160022"/>
                </a:lnTo>
                <a:lnTo>
                  <a:pt x="11610" y="165101"/>
                </a:lnTo>
                <a:lnTo>
                  <a:pt x="9433" y="168487"/>
                </a:lnTo>
                <a:lnTo>
                  <a:pt x="7136" y="170745"/>
                </a:lnTo>
                <a:lnTo>
                  <a:pt x="4757" y="172250"/>
                </a:lnTo>
                <a:lnTo>
                  <a:pt x="3171" y="174100"/>
                </a:lnTo>
                <a:lnTo>
                  <a:pt x="2114" y="176180"/>
                </a:lnTo>
                <a:lnTo>
                  <a:pt x="0" y="182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5" name="SMARTInkAnnotation471"/>
          <p:cNvSpPr/>
          <p:nvPr/>
        </p:nvSpPr>
        <p:spPr>
          <a:xfrm>
            <a:off x="8686800" y="990600"/>
            <a:ext cx="53340" cy="190501"/>
          </a:xfrm>
          <a:custGeom>
            <a:avLst/>
            <a:gdLst/>
            <a:ahLst/>
            <a:cxnLst/>
            <a:rect l="0" t="0" r="0" b="0"/>
            <a:pathLst>
              <a:path w="53340" h="190501">
                <a:moveTo>
                  <a:pt x="53339" y="0"/>
                </a:moveTo>
                <a:lnTo>
                  <a:pt x="49294" y="0"/>
                </a:lnTo>
                <a:lnTo>
                  <a:pt x="48102" y="847"/>
                </a:lnTo>
                <a:lnTo>
                  <a:pt x="47308" y="2258"/>
                </a:lnTo>
                <a:lnTo>
                  <a:pt x="46426" y="6084"/>
                </a:lnTo>
                <a:lnTo>
                  <a:pt x="46034" y="10606"/>
                </a:lnTo>
                <a:lnTo>
                  <a:pt x="45859" y="15438"/>
                </a:lnTo>
                <a:lnTo>
                  <a:pt x="45813" y="17912"/>
                </a:lnTo>
                <a:lnTo>
                  <a:pt x="44935" y="21255"/>
                </a:lnTo>
                <a:lnTo>
                  <a:pt x="43503" y="25177"/>
                </a:lnTo>
                <a:lnTo>
                  <a:pt x="41702" y="29484"/>
                </a:lnTo>
                <a:lnTo>
                  <a:pt x="39656" y="34050"/>
                </a:lnTo>
                <a:lnTo>
                  <a:pt x="35122" y="43638"/>
                </a:lnTo>
                <a:lnTo>
                  <a:pt x="33575" y="48565"/>
                </a:lnTo>
                <a:lnTo>
                  <a:pt x="32543" y="53543"/>
                </a:lnTo>
                <a:lnTo>
                  <a:pt x="31855" y="58556"/>
                </a:lnTo>
                <a:lnTo>
                  <a:pt x="30549" y="63590"/>
                </a:lnTo>
                <a:lnTo>
                  <a:pt x="28833" y="68640"/>
                </a:lnTo>
                <a:lnTo>
                  <a:pt x="26843" y="73700"/>
                </a:lnTo>
                <a:lnTo>
                  <a:pt x="24668" y="78767"/>
                </a:lnTo>
                <a:lnTo>
                  <a:pt x="19995" y="88912"/>
                </a:lnTo>
                <a:lnTo>
                  <a:pt x="17563" y="94835"/>
                </a:lnTo>
                <a:lnTo>
                  <a:pt x="15095" y="101323"/>
                </a:lnTo>
                <a:lnTo>
                  <a:pt x="12605" y="108189"/>
                </a:lnTo>
                <a:lnTo>
                  <a:pt x="10943" y="114459"/>
                </a:lnTo>
                <a:lnTo>
                  <a:pt x="9834" y="120333"/>
                </a:lnTo>
                <a:lnTo>
                  <a:pt x="9097" y="125942"/>
                </a:lnTo>
                <a:lnTo>
                  <a:pt x="7758" y="131375"/>
                </a:lnTo>
                <a:lnTo>
                  <a:pt x="6019" y="136690"/>
                </a:lnTo>
                <a:lnTo>
                  <a:pt x="4012" y="141927"/>
                </a:lnTo>
                <a:lnTo>
                  <a:pt x="2675" y="147111"/>
                </a:lnTo>
                <a:lnTo>
                  <a:pt x="1784" y="152261"/>
                </a:lnTo>
                <a:lnTo>
                  <a:pt x="1189" y="157387"/>
                </a:lnTo>
                <a:lnTo>
                  <a:pt x="793" y="161651"/>
                </a:lnTo>
                <a:lnTo>
                  <a:pt x="529" y="165341"/>
                </a:lnTo>
                <a:lnTo>
                  <a:pt x="353" y="168647"/>
                </a:lnTo>
                <a:lnTo>
                  <a:pt x="156" y="176837"/>
                </a:lnTo>
                <a:lnTo>
                  <a:pt x="0" y="19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6" name="SMARTInkAnnotation472"/>
          <p:cNvSpPr/>
          <p:nvPr/>
        </p:nvSpPr>
        <p:spPr>
          <a:xfrm>
            <a:off x="9067799" y="1022139"/>
            <a:ext cx="45714" cy="212302"/>
          </a:xfrm>
          <a:custGeom>
            <a:avLst/>
            <a:gdLst/>
            <a:ahLst/>
            <a:cxnLst/>
            <a:rect l="0" t="0" r="0" b="0"/>
            <a:pathLst>
              <a:path w="45714" h="212302">
                <a:moveTo>
                  <a:pt x="38101" y="6561"/>
                </a:moveTo>
                <a:lnTo>
                  <a:pt x="38101" y="0"/>
                </a:lnTo>
                <a:lnTo>
                  <a:pt x="38947" y="494"/>
                </a:lnTo>
                <a:lnTo>
                  <a:pt x="40359" y="1670"/>
                </a:lnTo>
                <a:lnTo>
                  <a:pt x="42146" y="3300"/>
                </a:lnTo>
                <a:lnTo>
                  <a:pt x="43338" y="5234"/>
                </a:lnTo>
                <a:lnTo>
                  <a:pt x="44662" y="9640"/>
                </a:lnTo>
                <a:lnTo>
                  <a:pt x="45249" y="14421"/>
                </a:lnTo>
                <a:lnTo>
                  <a:pt x="45512" y="19367"/>
                </a:lnTo>
                <a:lnTo>
                  <a:pt x="45628" y="24388"/>
                </a:lnTo>
                <a:lnTo>
                  <a:pt x="45713" y="56752"/>
                </a:lnTo>
                <a:lnTo>
                  <a:pt x="44870" y="62882"/>
                </a:lnTo>
                <a:lnTo>
                  <a:pt x="43460" y="69508"/>
                </a:lnTo>
                <a:lnTo>
                  <a:pt x="41674" y="76466"/>
                </a:lnTo>
                <a:lnTo>
                  <a:pt x="40482" y="82798"/>
                </a:lnTo>
                <a:lnTo>
                  <a:pt x="39689" y="88712"/>
                </a:lnTo>
                <a:lnTo>
                  <a:pt x="39160" y="94348"/>
                </a:lnTo>
                <a:lnTo>
                  <a:pt x="37959" y="100646"/>
                </a:lnTo>
                <a:lnTo>
                  <a:pt x="36314" y="107384"/>
                </a:lnTo>
                <a:lnTo>
                  <a:pt x="34369" y="114417"/>
                </a:lnTo>
                <a:lnTo>
                  <a:pt x="29950" y="129004"/>
                </a:lnTo>
                <a:lnTo>
                  <a:pt x="20215" y="159064"/>
                </a:lnTo>
                <a:lnTo>
                  <a:pt x="17711" y="167497"/>
                </a:lnTo>
                <a:lnTo>
                  <a:pt x="12669" y="185897"/>
                </a:lnTo>
                <a:lnTo>
                  <a:pt x="10140" y="192158"/>
                </a:lnTo>
                <a:lnTo>
                  <a:pt x="7606" y="196333"/>
                </a:lnTo>
                <a:lnTo>
                  <a:pt x="5071" y="199115"/>
                </a:lnTo>
                <a:lnTo>
                  <a:pt x="3380" y="201817"/>
                </a:lnTo>
                <a:lnTo>
                  <a:pt x="2255" y="204465"/>
                </a:lnTo>
                <a:lnTo>
                  <a:pt x="0" y="212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7" name="SMARTInkAnnotation473"/>
          <p:cNvSpPr/>
          <p:nvPr/>
        </p:nvSpPr>
        <p:spPr>
          <a:xfrm>
            <a:off x="9311639" y="1005840"/>
            <a:ext cx="30478" cy="182881"/>
          </a:xfrm>
          <a:custGeom>
            <a:avLst/>
            <a:gdLst/>
            <a:ahLst/>
            <a:cxnLst/>
            <a:rect l="0" t="0" r="0" b="0"/>
            <a:pathLst>
              <a:path w="30478" h="182881">
                <a:moveTo>
                  <a:pt x="15241" y="0"/>
                </a:moveTo>
                <a:lnTo>
                  <a:pt x="19286" y="0"/>
                </a:lnTo>
                <a:lnTo>
                  <a:pt x="21324" y="847"/>
                </a:lnTo>
                <a:lnTo>
                  <a:pt x="23529" y="2258"/>
                </a:lnTo>
                <a:lnTo>
                  <a:pt x="29108" y="6561"/>
                </a:lnTo>
                <a:lnTo>
                  <a:pt x="29871" y="11665"/>
                </a:lnTo>
                <a:lnTo>
                  <a:pt x="30209" y="18731"/>
                </a:lnTo>
                <a:lnTo>
                  <a:pt x="30360" y="24694"/>
                </a:lnTo>
                <a:lnTo>
                  <a:pt x="30477" y="63638"/>
                </a:lnTo>
                <a:lnTo>
                  <a:pt x="29632" y="69519"/>
                </a:lnTo>
                <a:lnTo>
                  <a:pt x="28223" y="75133"/>
                </a:lnTo>
                <a:lnTo>
                  <a:pt x="26434" y="80568"/>
                </a:lnTo>
                <a:lnTo>
                  <a:pt x="25244" y="86732"/>
                </a:lnTo>
                <a:lnTo>
                  <a:pt x="24449" y="93382"/>
                </a:lnTo>
                <a:lnTo>
                  <a:pt x="23918" y="100354"/>
                </a:lnTo>
                <a:lnTo>
                  <a:pt x="22721" y="106696"/>
                </a:lnTo>
                <a:lnTo>
                  <a:pt x="21074" y="112618"/>
                </a:lnTo>
                <a:lnTo>
                  <a:pt x="19129" y="118258"/>
                </a:lnTo>
                <a:lnTo>
                  <a:pt x="17833" y="124559"/>
                </a:lnTo>
                <a:lnTo>
                  <a:pt x="16970" y="131299"/>
                </a:lnTo>
                <a:lnTo>
                  <a:pt x="16393" y="138333"/>
                </a:lnTo>
                <a:lnTo>
                  <a:pt x="15161" y="144715"/>
                </a:lnTo>
                <a:lnTo>
                  <a:pt x="13495" y="150664"/>
                </a:lnTo>
                <a:lnTo>
                  <a:pt x="11536" y="156322"/>
                </a:lnTo>
                <a:lnTo>
                  <a:pt x="9384" y="160942"/>
                </a:lnTo>
                <a:lnTo>
                  <a:pt x="7103" y="164868"/>
                </a:lnTo>
                <a:lnTo>
                  <a:pt x="4737" y="168332"/>
                </a:lnTo>
                <a:lnTo>
                  <a:pt x="3157" y="171488"/>
                </a:lnTo>
                <a:lnTo>
                  <a:pt x="2104" y="174439"/>
                </a:lnTo>
                <a:lnTo>
                  <a:pt x="0" y="182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8" name="SMARTInkAnnotation474"/>
          <p:cNvSpPr/>
          <p:nvPr/>
        </p:nvSpPr>
        <p:spPr>
          <a:xfrm>
            <a:off x="9471660" y="1021080"/>
            <a:ext cx="53201" cy="190501"/>
          </a:xfrm>
          <a:custGeom>
            <a:avLst/>
            <a:gdLst/>
            <a:ahLst/>
            <a:cxnLst/>
            <a:rect l="0" t="0" r="0" b="0"/>
            <a:pathLst>
              <a:path w="53201" h="190501">
                <a:moveTo>
                  <a:pt x="15240" y="0"/>
                </a:moveTo>
                <a:lnTo>
                  <a:pt x="39712" y="0"/>
                </a:lnTo>
                <a:lnTo>
                  <a:pt x="42562" y="847"/>
                </a:lnTo>
                <a:lnTo>
                  <a:pt x="45308" y="2258"/>
                </a:lnTo>
                <a:lnTo>
                  <a:pt x="47985" y="4045"/>
                </a:lnTo>
                <a:lnTo>
                  <a:pt x="49770" y="6084"/>
                </a:lnTo>
                <a:lnTo>
                  <a:pt x="50960" y="8289"/>
                </a:lnTo>
                <a:lnTo>
                  <a:pt x="52283" y="12997"/>
                </a:lnTo>
                <a:lnTo>
                  <a:pt x="52871" y="17912"/>
                </a:lnTo>
                <a:lnTo>
                  <a:pt x="53131" y="22919"/>
                </a:lnTo>
                <a:lnTo>
                  <a:pt x="53200" y="25439"/>
                </a:lnTo>
                <a:lnTo>
                  <a:pt x="52401" y="28813"/>
                </a:lnTo>
                <a:lnTo>
                  <a:pt x="51020" y="32755"/>
                </a:lnTo>
                <a:lnTo>
                  <a:pt x="49253" y="37077"/>
                </a:lnTo>
                <a:lnTo>
                  <a:pt x="48075" y="41651"/>
                </a:lnTo>
                <a:lnTo>
                  <a:pt x="47290" y="46394"/>
                </a:lnTo>
                <a:lnTo>
                  <a:pt x="46767" y="51250"/>
                </a:lnTo>
                <a:lnTo>
                  <a:pt x="45571" y="57026"/>
                </a:lnTo>
                <a:lnTo>
                  <a:pt x="43928" y="63418"/>
                </a:lnTo>
                <a:lnTo>
                  <a:pt x="41985" y="70219"/>
                </a:lnTo>
                <a:lnTo>
                  <a:pt x="40690" y="76446"/>
                </a:lnTo>
                <a:lnTo>
                  <a:pt x="39827" y="82290"/>
                </a:lnTo>
                <a:lnTo>
                  <a:pt x="39250" y="87880"/>
                </a:lnTo>
                <a:lnTo>
                  <a:pt x="38022" y="94147"/>
                </a:lnTo>
                <a:lnTo>
                  <a:pt x="36353" y="100865"/>
                </a:lnTo>
                <a:lnTo>
                  <a:pt x="34396" y="107883"/>
                </a:lnTo>
                <a:lnTo>
                  <a:pt x="32244" y="114255"/>
                </a:lnTo>
                <a:lnTo>
                  <a:pt x="29962" y="120197"/>
                </a:lnTo>
                <a:lnTo>
                  <a:pt x="27595" y="125851"/>
                </a:lnTo>
                <a:lnTo>
                  <a:pt x="25170" y="132161"/>
                </a:lnTo>
                <a:lnTo>
                  <a:pt x="20218" y="145945"/>
                </a:lnTo>
                <a:lnTo>
                  <a:pt x="17713" y="152330"/>
                </a:lnTo>
                <a:lnTo>
                  <a:pt x="15195" y="158280"/>
                </a:lnTo>
                <a:lnTo>
                  <a:pt x="12670" y="163940"/>
                </a:lnTo>
                <a:lnTo>
                  <a:pt x="10987" y="168560"/>
                </a:lnTo>
                <a:lnTo>
                  <a:pt x="9864" y="172487"/>
                </a:lnTo>
                <a:lnTo>
                  <a:pt x="9116" y="175951"/>
                </a:lnTo>
                <a:lnTo>
                  <a:pt x="7771" y="179108"/>
                </a:lnTo>
                <a:lnTo>
                  <a:pt x="6027" y="182058"/>
                </a:lnTo>
                <a:lnTo>
                  <a:pt x="0" y="19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49" name="SMARTInkAnnotation475"/>
          <p:cNvSpPr/>
          <p:nvPr/>
        </p:nvSpPr>
        <p:spPr>
          <a:xfrm>
            <a:off x="9608820" y="960120"/>
            <a:ext cx="76201" cy="243841"/>
          </a:xfrm>
          <a:custGeom>
            <a:avLst/>
            <a:gdLst/>
            <a:ahLst/>
            <a:cxnLst/>
            <a:rect l="0" t="0" r="0" b="0"/>
            <a:pathLst>
              <a:path w="76201" h="243841">
                <a:moveTo>
                  <a:pt x="76200" y="0"/>
                </a:moveTo>
                <a:lnTo>
                  <a:pt x="72154" y="16181"/>
                </a:lnTo>
                <a:lnTo>
                  <a:pt x="70963" y="22641"/>
                </a:lnTo>
                <a:lnTo>
                  <a:pt x="70168" y="28640"/>
                </a:lnTo>
                <a:lnTo>
                  <a:pt x="69639" y="34334"/>
                </a:lnTo>
                <a:lnTo>
                  <a:pt x="68440" y="39822"/>
                </a:lnTo>
                <a:lnTo>
                  <a:pt x="66793" y="45175"/>
                </a:lnTo>
                <a:lnTo>
                  <a:pt x="64849" y="50437"/>
                </a:lnTo>
                <a:lnTo>
                  <a:pt x="63553" y="55638"/>
                </a:lnTo>
                <a:lnTo>
                  <a:pt x="62689" y="60799"/>
                </a:lnTo>
                <a:lnTo>
                  <a:pt x="62112" y="65932"/>
                </a:lnTo>
                <a:lnTo>
                  <a:pt x="60880" y="71895"/>
                </a:lnTo>
                <a:lnTo>
                  <a:pt x="59215" y="78410"/>
                </a:lnTo>
                <a:lnTo>
                  <a:pt x="57257" y="85293"/>
                </a:lnTo>
                <a:lnTo>
                  <a:pt x="52823" y="99715"/>
                </a:lnTo>
                <a:lnTo>
                  <a:pt x="50456" y="107117"/>
                </a:lnTo>
                <a:lnTo>
                  <a:pt x="48877" y="114591"/>
                </a:lnTo>
                <a:lnTo>
                  <a:pt x="47825" y="122114"/>
                </a:lnTo>
                <a:lnTo>
                  <a:pt x="47122" y="129669"/>
                </a:lnTo>
                <a:lnTo>
                  <a:pt x="45809" y="137246"/>
                </a:lnTo>
                <a:lnTo>
                  <a:pt x="44085" y="144838"/>
                </a:lnTo>
                <a:lnTo>
                  <a:pt x="42091" y="152438"/>
                </a:lnTo>
                <a:lnTo>
                  <a:pt x="39914" y="159199"/>
                </a:lnTo>
                <a:lnTo>
                  <a:pt x="37615" y="165399"/>
                </a:lnTo>
                <a:lnTo>
                  <a:pt x="35238" y="171226"/>
                </a:lnTo>
                <a:lnTo>
                  <a:pt x="32805" y="177651"/>
                </a:lnTo>
                <a:lnTo>
                  <a:pt x="27845" y="191563"/>
                </a:lnTo>
                <a:lnTo>
                  <a:pt x="25335" y="197982"/>
                </a:lnTo>
                <a:lnTo>
                  <a:pt x="22818" y="203955"/>
                </a:lnTo>
                <a:lnTo>
                  <a:pt x="20292" y="209630"/>
                </a:lnTo>
                <a:lnTo>
                  <a:pt x="15229" y="220451"/>
                </a:lnTo>
                <a:lnTo>
                  <a:pt x="12691" y="225707"/>
                </a:lnTo>
                <a:lnTo>
                  <a:pt x="10155" y="230058"/>
                </a:lnTo>
                <a:lnTo>
                  <a:pt x="7616" y="233806"/>
                </a:lnTo>
                <a:lnTo>
                  <a:pt x="0" y="243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0" name="SMARTInkAnnotation476"/>
          <p:cNvSpPr/>
          <p:nvPr/>
        </p:nvSpPr>
        <p:spPr>
          <a:xfrm>
            <a:off x="9738361" y="1165860"/>
            <a:ext cx="15212" cy="67077"/>
          </a:xfrm>
          <a:custGeom>
            <a:avLst/>
            <a:gdLst/>
            <a:ahLst/>
            <a:cxnLst/>
            <a:rect l="0" t="0" r="0" b="0"/>
            <a:pathLst>
              <a:path w="15212" h="67077">
                <a:moveTo>
                  <a:pt x="7619" y="0"/>
                </a:moveTo>
                <a:lnTo>
                  <a:pt x="15197" y="22736"/>
                </a:lnTo>
                <a:lnTo>
                  <a:pt x="15211" y="22778"/>
                </a:lnTo>
                <a:lnTo>
                  <a:pt x="12969" y="25081"/>
                </a:lnTo>
                <a:lnTo>
                  <a:pt x="11187" y="26881"/>
                </a:lnTo>
                <a:lnTo>
                  <a:pt x="9996" y="28927"/>
                </a:lnTo>
                <a:lnTo>
                  <a:pt x="9204" y="31138"/>
                </a:lnTo>
                <a:lnTo>
                  <a:pt x="8676" y="33459"/>
                </a:lnTo>
                <a:lnTo>
                  <a:pt x="8323" y="35853"/>
                </a:lnTo>
                <a:lnTo>
                  <a:pt x="8088" y="38295"/>
                </a:lnTo>
                <a:lnTo>
                  <a:pt x="7932" y="40770"/>
                </a:lnTo>
                <a:lnTo>
                  <a:pt x="6981" y="43267"/>
                </a:lnTo>
                <a:lnTo>
                  <a:pt x="5502" y="45778"/>
                </a:lnTo>
                <a:lnTo>
                  <a:pt x="3668" y="48299"/>
                </a:lnTo>
                <a:lnTo>
                  <a:pt x="2444" y="50826"/>
                </a:lnTo>
                <a:lnTo>
                  <a:pt x="1630" y="53357"/>
                </a:lnTo>
                <a:lnTo>
                  <a:pt x="1087" y="55892"/>
                </a:lnTo>
                <a:lnTo>
                  <a:pt x="724" y="58428"/>
                </a:lnTo>
                <a:lnTo>
                  <a:pt x="483" y="60965"/>
                </a:lnTo>
                <a:lnTo>
                  <a:pt x="96" y="67076"/>
                </a:lnTo>
                <a:lnTo>
                  <a:pt x="41" y="65654"/>
                </a:lnTo>
                <a:lnTo>
                  <a:pt x="0" y="60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1" name="SMARTInkAnnotation477"/>
          <p:cNvSpPr/>
          <p:nvPr/>
        </p:nvSpPr>
        <p:spPr>
          <a:xfrm>
            <a:off x="9837420" y="990600"/>
            <a:ext cx="68581" cy="190501"/>
          </a:xfrm>
          <a:custGeom>
            <a:avLst/>
            <a:gdLst/>
            <a:ahLst/>
            <a:cxnLst/>
            <a:rect l="0" t="0" r="0" b="0"/>
            <a:pathLst>
              <a:path w="68581" h="190501">
                <a:moveTo>
                  <a:pt x="68580" y="0"/>
                </a:moveTo>
                <a:lnTo>
                  <a:pt x="64535" y="8090"/>
                </a:lnTo>
                <a:lnTo>
                  <a:pt x="62497" y="11320"/>
                </a:lnTo>
                <a:lnTo>
                  <a:pt x="60291" y="14320"/>
                </a:lnTo>
                <a:lnTo>
                  <a:pt x="54713" y="21173"/>
                </a:lnTo>
                <a:lnTo>
                  <a:pt x="53950" y="24368"/>
                </a:lnTo>
                <a:lnTo>
                  <a:pt x="53612" y="28610"/>
                </a:lnTo>
                <a:lnTo>
                  <a:pt x="53460" y="33318"/>
                </a:lnTo>
                <a:lnTo>
                  <a:pt x="53365" y="44086"/>
                </a:lnTo>
                <a:lnTo>
                  <a:pt x="53350" y="52331"/>
                </a:lnTo>
                <a:lnTo>
                  <a:pt x="52500" y="56901"/>
                </a:lnTo>
                <a:lnTo>
                  <a:pt x="51088" y="61641"/>
                </a:lnTo>
                <a:lnTo>
                  <a:pt x="49298" y="66494"/>
                </a:lnTo>
                <a:lnTo>
                  <a:pt x="47259" y="71423"/>
                </a:lnTo>
                <a:lnTo>
                  <a:pt x="45054" y="76402"/>
                </a:lnTo>
                <a:lnTo>
                  <a:pt x="42736" y="81415"/>
                </a:lnTo>
                <a:lnTo>
                  <a:pt x="41189" y="86450"/>
                </a:lnTo>
                <a:lnTo>
                  <a:pt x="40161" y="91500"/>
                </a:lnTo>
                <a:lnTo>
                  <a:pt x="39474" y="96560"/>
                </a:lnTo>
                <a:lnTo>
                  <a:pt x="38169" y="102473"/>
                </a:lnTo>
                <a:lnTo>
                  <a:pt x="36453" y="108956"/>
                </a:lnTo>
                <a:lnTo>
                  <a:pt x="34463" y="115817"/>
                </a:lnTo>
                <a:lnTo>
                  <a:pt x="32288" y="122085"/>
                </a:lnTo>
                <a:lnTo>
                  <a:pt x="29992" y="127956"/>
                </a:lnTo>
                <a:lnTo>
                  <a:pt x="27615" y="133564"/>
                </a:lnTo>
                <a:lnTo>
                  <a:pt x="26030" y="138150"/>
                </a:lnTo>
                <a:lnTo>
                  <a:pt x="24973" y="142053"/>
                </a:lnTo>
                <a:lnTo>
                  <a:pt x="24269" y="145502"/>
                </a:lnTo>
                <a:lnTo>
                  <a:pt x="22953" y="149495"/>
                </a:lnTo>
                <a:lnTo>
                  <a:pt x="21229" y="153850"/>
                </a:lnTo>
                <a:lnTo>
                  <a:pt x="19233" y="158447"/>
                </a:lnTo>
                <a:lnTo>
                  <a:pt x="17055" y="162358"/>
                </a:lnTo>
                <a:lnTo>
                  <a:pt x="14756" y="165812"/>
                </a:lnTo>
                <a:lnTo>
                  <a:pt x="12379" y="168961"/>
                </a:lnTo>
                <a:lnTo>
                  <a:pt x="10793" y="171908"/>
                </a:lnTo>
                <a:lnTo>
                  <a:pt x="9030" y="177439"/>
                </a:lnTo>
                <a:lnTo>
                  <a:pt x="7714" y="180099"/>
                </a:lnTo>
                <a:lnTo>
                  <a:pt x="5989" y="182720"/>
                </a:lnTo>
                <a:lnTo>
                  <a:pt x="0" y="19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2" name="SMARTInkAnnotation478"/>
          <p:cNvSpPr/>
          <p:nvPr/>
        </p:nvSpPr>
        <p:spPr>
          <a:xfrm>
            <a:off x="9776460" y="1013561"/>
            <a:ext cx="30378" cy="205640"/>
          </a:xfrm>
          <a:custGeom>
            <a:avLst/>
            <a:gdLst/>
            <a:ahLst/>
            <a:cxnLst/>
            <a:rect l="0" t="0" r="0" b="0"/>
            <a:pathLst>
              <a:path w="30378" h="205640">
                <a:moveTo>
                  <a:pt x="7620" y="15139"/>
                </a:moveTo>
                <a:lnTo>
                  <a:pt x="7620" y="11094"/>
                </a:lnTo>
                <a:lnTo>
                  <a:pt x="6773" y="9902"/>
                </a:lnTo>
                <a:lnTo>
                  <a:pt x="5362" y="9108"/>
                </a:lnTo>
                <a:lnTo>
                  <a:pt x="3574" y="8578"/>
                </a:lnTo>
                <a:lnTo>
                  <a:pt x="2383" y="7379"/>
                </a:lnTo>
                <a:lnTo>
                  <a:pt x="1588" y="5732"/>
                </a:lnTo>
                <a:lnTo>
                  <a:pt x="93" y="240"/>
                </a:lnTo>
                <a:lnTo>
                  <a:pt x="908" y="127"/>
                </a:lnTo>
                <a:lnTo>
                  <a:pt x="2300" y="51"/>
                </a:lnTo>
                <a:lnTo>
                  <a:pt x="4072" y="0"/>
                </a:lnTo>
                <a:lnTo>
                  <a:pt x="5255" y="813"/>
                </a:lnTo>
                <a:lnTo>
                  <a:pt x="6043" y="2202"/>
                </a:lnTo>
                <a:lnTo>
                  <a:pt x="6568" y="3974"/>
                </a:lnTo>
                <a:lnTo>
                  <a:pt x="7765" y="5156"/>
                </a:lnTo>
                <a:lnTo>
                  <a:pt x="9411" y="5944"/>
                </a:lnTo>
                <a:lnTo>
                  <a:pt x="11354" y="6469"/>
                </a:lnTo>
                <a:lnTo>
                  <a:pt x="12649" y="7665"/>
                </a:lnTo>
                <a:lnTo>
                  <a:pt x="13512" y="9310"/>
                </a:lnTo>
                <a:lnTo>
                  <a:pt x="14089" y="11253"/>
                </a:lnTo>
                <a:lnTo>
                  <a:pt x="15319" y="13395"/>
                </a:lnTo>
                <a:lnTo>
                  <a:pt x="16986" y="15670"/>
                </a:lnTo>
                <a:lnTo>
                  <a:pt x="18944" y="18033"/>
                </a:lnTo>
                <a:lnTo>
                  <a:pt x="20248" y="21302"/>
                </a:lnTo>
                <a:lnTo>
                  <a:pt x="21119" y="25174"/>
                </a:lnTo>
                <a:lnTo>
                  <a:pt x="21699" y="29449"/>
                </a:lnTo>
                <a:lnTo>
                  <a:pt x="22933" y="33992"/>
                </a:lnTo>
                <a:lnTo>
                  <a:pt x="24601" y="38715"/>
                </a:lnTo>
                <a:lnTo>
                  <a:pt x="26562" y="43556"/>
                </a:lnTo>
                <a:lnTo>
                  <a:pt x="27867" y="48477"/>
                </a:lnTo>
                <a:lnTo>
                  <a:pt x="28738" y="53451"/>
                </a:lnTo>
                <a:lnTo>
                  <a:pt x="29318" y="58460"/>
                </a:lnTo>
                <a:lnTo>
                  <a:pt x="29707" y="63493"/>
                </a:lnTo>
                <a:lnTo>
                  <a:pt x="29963" y="68542"/>
                </a:lnTo>
                <a:lnTo>
                  <a:pt x="30250" y="78667"/>
                </a:lnTo>
                <a:lnTo>
                  <a:pt x="30377" y="88811"/>
                </a:lnTo>
                <a:lnTo>
                  <a:pt x="29565" y="94734"/>
                </a:lnTo>
                <a:lnTo>
                  <a:pt x="28176" y="101222"/>
                </a:lnTo>
                <a:lnTo>
                  <a:pt x="26404" y="108088"/>
                </a:lnTo>
                <a:lnTo>
                  <a:pt x="24376" y="114358"/>
                </a:lnTo>
                <a:lnTo>
                  <a:pt x="22178" y="120232"/>
                </a:lnTo>
                <a:lnTo>
                  <a:pt x="19865" y="125841"/>
                </a:lnTo>
                <a:lnTo>
                  <a:pt x="18324" y="132120"/>
                </a:lnTo>
                <a:lnTo>
                  <a:pt x="17296" y="138846"/>
                </a:lnTo>
                <a:lnTo>
                  <a:pt x="16610" y="145871"/>
                </a:lnTo>
                <a:lnTo>
                  <a:pt x="15307" y="152247"/>
                </a:lnTo>
                <a:lnTo>
                  <a:pt x="13591" y="158191"/>
                </a:lnTo>
                <a:lnTo>
                  <a:pt x="11601" y="163847"/>
                </a:lnTo>
                <a:lnTo>
                  <a:pt x="9426" y="168464"/>
                </a:lnTo>
                <a:lnTo>
                  <a:pt x="7132" y="172389"/>
                </a:lnTo>
                <a:lnTo>
                  <a:pt x="4754" y="175853"/>
                </a:lnTo>
                <a:lnTo>
                  <a:pt x="3169" y="179855"/>
                </a:lnTo>
                <a:lnTo>
                  <a:pt x="2113" y="184216"/>
                </a:lnTo>
                <a:lnTo>
                  <a:pt x="1409" y="188817"/>
                </a:lnTo>
                <a:lnTo>
                  <a:pt x="939" y="192731"/>
                </a:lnTo>
                <a:lnTo>
                  <a:pt x="625" y="196187"/>
                </a:lnTo>
                <a:lnTo>
                  <a:pt x="0" y="2056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3" name="SMARTInkAnnotation479"/>
          <p:cNvSpPr/>
          <p:nvPr/>
        </p:nvSpPr>
        <p:spPr>
          <a:xfrm>
            <a:off x="10058400" y="1143000"/>
            <a:ext cx="38100" cy="22861"/>
          </a:xfrm>
          <a:custGeom>
            <a:avLst/>
            <a:gdLst/>
            <a:ahLst/>
            <a:cxnLst/>
            <a:rect l="0" t="0" r="0" b="0"/>
            <a:pathLst>
              <a:path w="38100" h="22861">
                <a:moveTo>
                  <a:pt x="0" y="0"/>
                </a:moveTo>
                <a:lnTo>
                  <a:pt x="14174" y="0"/>
                </a:lnTo>
                <a:lnTo>
                  <a:pt x="14528" y="847"/>
                </a:lnTo>
                <a:lnTo>
                  <a:pt x="14765" y="2258"/>
                </a:lnTo>
                <a:lnTo>
                  <a:pt x="14924" y="4045"/>
                </a:lnTo>
                <a:lnTo>
                  <a:pt x="15875" y="6084"/>
                </a:lnTo>
                <a:lnTo>
                  <a:pt x="17357" y="8289"/>
                </a:lnTo>
                <a:lnTo>
                  <a:pt x="21773" y="13867"/>
                </a:lnTo>
                <a:lnTo>
                  <a:pt x="22982" y="15171"/>
                </a:lnTo>
                <a:lnTo>
                  <a:pt x="29325" y="21680"/>
                </a:lnTo>
                <a:lnTo>
                  <a:pt x="30557" y="22074"/>
                </a:lnTo>
                <a:lnTo>
                  <a:pt x="32225" y="22336"/>
                </a:lnTo>
                <a:lnTo>
                  <a:pt x="38099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4" name="SMARTInkAnnotation480"/>
          <p:cNvSpPr/>
          <p:nvPr/>
        </p:nvSpPr>
        <p:spPr>
          <a:xfrm>
            <a:off x="10180320" y="1120140"/>
            <a:ext cx="22861" cy="37779"/>
          </a:xfrm>
          <a:custGeom>
            <a:avLst/>
            <a:gdLst/>
            <a:ahLst/>
            <a:cxnLst/>
            <a:rect l="0" t="0" r="0" b="0"/>
            <a:pathLst>
              <a:path w="22861" h="37779">
                <a:moveTo>
                  <a:pt x="0" y="0"/>
                </a:moveTo>
                <a:lnTo>
                  <a:pt x="6561" y="13122"/>
                </a:lnTo>
                <a:lnTo>
                  <a:pt x="7760" y="14675"/>
                </a:lnTo>
                <a:lnTo>
                  <a:pt x="9408" y="16556"/>
                </a:lnTo>
                <a:lnTo>
                  <a:pt x="15210" y="22828"/>
                </a:lnTo>
                <a:lnTo>
                  <a:pt x="15238" y="29418"/>
                </a:lnTo>
                <a:lnTo>
                  <a:pt x="16086" y="29772"/>
                </a:lnTo>
                <a:lnTo>
                  <a:pt x="17498" y="30008"/>
                </a:lnTo>
                <a:lnTo>
                  <a:pt x="19285" y="30165"/>
                </a:lnTo>
                <a:lnTo>
                  <a:pt x="20476" y="31117"/>
                </a:lnTo>
                <a:lnTo>
                  <a:pt x="21272" y="32598"/>
                </a:lnTo>
                <a:lnTo>
                  <a:pt x="22767" y="37778"/>
                </a:lnTo>
                <a:lnTo>
                  <a:pt x="22798" y="37039"/>
                </a:lnTo>
                <a:lnTo>
                  <a:pt x="2286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5" name="SMARTInkAnnotation481"/>
          <p:cNvSpPr/>
          <p:nvPr/>
        </p:nvSpPr>
        <p:spPr>
          <a:xfrm>
            <a:off x="10104120" y="1028701"/>
            <a:ext cx="190461" cy="135938"/>
          </a:xfrm>
          <a:custGeom>
            <a:avLst/>
            <a:gdLst/>
            <a:ahLst/>
            <a:cxnLst/>
            <a:rect l="0" t="0" r="0" b="0"/>
            <a:pathLst>
              <a:path w="190461" h="135938">
                <a:moveTo>
                  <a:pt x="30480" y="30479"/>
                </a:moveTo>
                <a:lnTo>
                  <a:pt x="26435" y="30479"/>
                </a:lnTo>
                <a:lnTo>
                  <a:pt x="24397" y="29632"/>
                </a:lnTo>
                <a:lnTo>
                  <a:pt x="19874" y="26434"/>
                </a:lnTo>
                <a:lnTo>
                  <a:pt x="16613" y="23918"/>
                </a:lnTo>
                <a:lnTo>
                  <a:pt x="13591" y="23330"/>
                </a:lnTo>
                <a:lnTo>
                  <a:pt x="9428" y="23068"/>
                </a:lnTo>
                <a:lnTo>
                  <a:pt x="4754" y="22952"/>
                </a:lnTo>
                <a:lnTo>
                  <a:pt x="3169" y="22074"/>
                </a:lnTo>
                <a:lnTo>
                  <a:pt x="2114" y="20643"/>
                </a:lnTo>
                <a:lnTo>
                  <a:pt x="417" y="16307"/>
                </a:lnTo>
                <a:lnTo>
                  <a:pt x="279" y="16797"/>
                </a:lnTo>
                <a:lnTo>
                  <a:pt x="81" y="20687"/>
                </a:lnTo>
                <a:lnTo>
                  <a:pt x="16" y="24688"/>
                </a:lnTo>
                <a:lnTo>
                  <a:pt x="0" y="59642"/>
                </a:lnTo>
                <a:lnTo>
                  <a:pt x="847" y="64315"/>
                </a:lnTo>
                <a:lnTo>
                  <a:pt x="2258" y="69123"/>
                </a:lnTo>
                <a:lnTo>
                  <a:pt x="4045" y="74022"/>
                </a:lnTo>
                <a:lnTo>
                  <a:pt x="5237" y="78981"/>
                </a:lnTo>
                <a:lnTo>
                  <a:pt x="6031" y="83980"/>
                </a:lnTo>
                <a:lnTo>
                  <a:pt x="6562" y="89007"/>
                </a:lnTo>
                <a:lnTo>
                  <a:pt x="7760" y="93204"/>
                </a:lnTo>
                <a:lnTo>
                  <a:pt x="9407" y="96849"/>
                </a:lnTo>
                <a:lnTo>
                  <a:pt x="11351" y="100126"/>
                </a:lnTo>
                <a:lnTo>
                  <a:pt x="13494" y="104004"/>
                </a:lnTo>
                <a:lnTo>
                  <a:pt x="18133" y="112828"/>
                </a:lnTo>
                <a:lnTo>
                  <a:pt x="20554" y="116705"/>
                </a:lnTo>
                <a:lnTo>
                  <a:pt x="23017" y="120136"/>
                </a:lnTo>
                <a:lnTo>
                  <a:pt x="25505" y="123270"/>
                </a:lnTo>
                <a:lnTo>
                  <a:pt x="28856" y="125360"/>
                </a:lnTo>
                <a:lnTo>
                  <a:pt x="32784" y="126753"/>
                </a:lnTo>
                <a:lnTo>
                  <a:pt x="37097" y="127682"/>
                </a:lnTo>
                <a:lnTo>
                  <a:pt x="40817" y="129148"/>
                </a:lnTo>
                <a:lnTo>
                  <a:pt x="44146" y="130971"/>
                </a:lnTo>
                <a:lnTo>
                  <a:pt x="47210" y="133034"/>
                </a:lnTo>
                <a:lnTo>
                  <a:pt x="50947" y="134409"/>
                </a:lnTo>
                <a:lnTo>
                  <a:pt x="55130" y="135326"/>
                </a:lnTo>
                <a:lnTo>
                  <a:pt x="59614" y="135937"/>
                </a:lnTo>
                <a:lnTo>
                  <a:pt x="64296" y="135498"/>
                </a:lnTo>
                <a:lnTo>
                  <a:pt x="69111" y="134358"/>
                </a:lnTo>
                <a:lnTo>
                  <a:pt x="93050" y="126446"/>
                </a:lnTo>
                <a:lnTo>
                  <a:pt x="99287" y="124090"/>
                </a:lnTo>
                <a:lnTo>
                  <a:pt x="105137" y="121673"/>
                </a:lnTo>
                <a:lnTo>
                  <a:pt x="110732" y="119215"/>
                </a:lnTo>
                <a:lnTo>
                  <a:pt x="116154" y="115883"/>
                </a:lnTo>
                <a:lnTo>
                  <a:pt x="121463" y="111969"/>
                </a:lnTo>
                <a:lnTo>
                  <a:pt x="126696" y="107665"/>
                </a:lnTo>
                <a:lnTo>
                  <a:pt x="131877" y="103950"/>
                </a:lnTo>
                <a:lnTo>
                  <a:pt x="137025" y="100626"/>
                </a:lnTo>
                <a:lnTo>
                  <a:pt x="142149" y="97564"/>
                </a:lnTo>
                <a:lnTo>
                  <a:pt x="147260" y="93829"/>
                </a:lnTo>
                <a:lnTo>
                  <a:pt x="152359" y="89646"/>
                </a:lnTo>
                <a:lnTo>
                  <a:pt x="161695" y="81329"/>
                </a:lnTo>
                <a:lnTo>
                  <a:pt x="168667" y="74810"/>
                </a:lnTo>
                <a:lnTo>
                  <a:pt x="171712" y="71040"/>
                </a:lnTo>
                <a:lnTo>
                  <a:pt x="174587" y="66833"/>
                </a:lnTo>
                <a:lnTo>
                  <a:pt x="177352" y="62335"/>
                </a:lnTo>
                <a:lnTo>
                  <a:pt x="180041" y="58490"/>
                </a:lnTo>
                <a:lnTo>
                  <a:pt x="182682" y="55079"/>
                </a:lnTo>
                <a:lnTo>
                  <a:pt x="185288" y="51959"/>
                </a:lnTo>
                <a:lnTo>
                  <a:pt x="187025" y="49033"/>
                </a:lnTo>
                <a:lnTo>
                  <a:pt x="188184" y="46235"/>
                </a:lnTo>
                <a:lnTo>
                  <a:pt x="188956" y="43523"/>
                </a:lnTo>
                <a:lnTo>
                  <a:pt x="189470" y="40868"/>
                </a:lnTo>
                <a:lnTo>
                  <a:pt x="189814" y="38252"/>
                </a:lnTo>
                <a:lnTo>
                  <a:pt x="190042" y="35661"/>
                </a:lnTo>
                <a:lnTo>
                  <a:pt x="190195" y="33087"/>
                </a:lnTo>
                <a:lnTo>
                  <a:pt x="190364" y="27969"/>
                </a:lnTo>
                <a:lnTo>
                  <a:pt x="190460" y="20328"/>
                </a:lnTo>
                <a:lnTo>
                  <a:pt x="189627" y="18632"/>
                </a:lnTo>
                <a:lnTo>
                  <a:pt x="188225" y="17501"/>
                </a:lnTo>
                <a:lnTo>
                  <a:pt x="183561" y="15398"/>
                </a:lnTo>
                <a:lnTo>
                  <a:pt x="175846" y="11641"/>
                </a:lnTo>
                <a:lnTo>
                  <a:pt x="172264" y="10300"/>
                </a:lnTo>
                <a:lnTo>
                  <a:pt x="169029" y="9406"/>
                </a:lnTo>
                <a:lnTo>
                  <a:pt x="166027" y="8811"/>
                </a:lnTo>
                <a:lnTo>
                  <a:pt x="162330" y="7567"/>
                </a:lnTo>
                <a:lnTo>
                  <a:pt x="158173" y="5891"/>
                </a:lnTo>
                <a:lnTo>
                  <a:pt x="153708" y="3927"/>
                </a:lnTo>
                <a:lnTo>
                  <a:pt x="149886" y="2618"/>
                </a:lnTo>
                <a:lnTo>
                  <a:pt x="146491" y="1745"/>
                </a:lnTo>
                <a:lnTo>
                  <a:pt x="143381" y="1163"/>
                </a:lnTo>
                <a:lnTo>
                  <a:pt x="139614" y="775"/>
                </a:lnTo>
                <a:lnTo>
                  <a:pt x="135408" y="517"/>
                </a:lnTo>
                <a:lnTo>
                  <a:pt x="127069" y="229"/>
                </a:lnTo>
                <a:lnTo>
                  <a:pt x="116149" y="29"/>
                </a:lnTo>
                <a:lnTo>
                  <a:pt x="110274" y="5"/>
                </a:lnTo>
                <a:lnTo>
                  <a:pt x="113603" y="0"/>
                </a:lnTo>
                <a:lnTo>
                  <a:pt x="118506" y="2257"/>
                </a:lnTo>
                <a:lnTo>
                  <a:pt x="122184" y="4045"/>
                </a:lnTo>
                <a:lnTo>
                  <a:pt x="125482" y="5236"/>
                </a:lnTo>
                <a:lnTo>
                  <a:pt x="131406" y="6560"/>
                </a:lnTo>
                <a:lnTo>
                  <a:pt x="135017" y="6913"/>
                </a:lnTo>
                <a:lnTo>
                  <a:pt x="139118" y="7148"/>
                </a:lnTo>
                <a:lnTo>
                  <a:pt x="152400" y="76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6" name="SMARTInkAnnotation482"/>
          <p:cNvSpPr/>
          <p:nvPr/>
        </p:nvSpPr>
        <p:spPr>
          <a:xfrm>
            <a:off x="10530840" y="1013468"/>
            <a:ext cx="60961" cy="198113"/>
          </a:xfrm>
          <a:custGeom>
            <a:avLst/>
            <a:gdLst/>
            <a:ahLst/>
            <a:cxnLst/>
            <a:rect l="0" t="0" r="0" b="0"/>
            <a:pathLst>
              <a:path w="60961" h="198113">
                <a:moveTo>
                  <a:pt x="53340" y="7612"/>
                </a:moveTo>
                <a:lnTo>
                  <a:pt x="57385" y="7612"/>
                </a:lnTo>
                <a:lnTo>
                  <a:pt x="58577" y="6766"/>
                </a:lnTo>
                <a:lnTo>
                  <a:pt x="59371" y="5354"/>
                </a:lnTo>
                <a:lnTo>
                  <a:pt x="60958" y="0"/>
                </a:lnTo>
                <a:lnTo>
                  <a:pt x="60960" y="21950"/>
                </a:lnTo>
                <a:lnTo>
                  <a:pt x="60114" y="26484"/>
                </a:lnTo>
                <a:lnTo>
                  <a:pt x="58701" y="31200"/>
                </a:lnTo>
                <a:lnTo>
                  <a:pt x="56915" y="36037"/>
                </a:lnTo>
                <a:lnTo>
                  <a:pt x="55722" y="40956"/>
                </a:lnTo>
                <a:lnTo>
                  <a:pt x="54929" y="45928"/>
                </a:lnTo>
                <a:lnTo>
                  <a:pt x="54399" y="50936"/>
                </a:lnTo>
                <a:lnTo>
                  <a:pt x="54046" y="55968"/>
                </a:lnTo>
                <a:lnTo>
                  <a:pt x="53811" y="61016"/>
                </a:lnTo>
                <a:lnTo>
                  <a:pt x="53653" y="66075"/>
                </a:lnTo>
                <a:lnTo>
                  <a:pt x="52702" y="71987"/>
                </a:lnTo>
                <a:lnTo>
                  <a:pt x="51222" y="78469"/>
                </a:lnTo>
                <a:lnTo>
                  <a:pt x="49388" y="85330"/>
                </a:lnTo>
                <a:lnTo>
                  <a:pt x="45093" y="99727"/>
                </a:lnTo>
                <a:lnTo>
                  <a:pt x="32938" y="137241"/>
                </a:lnTo>
                <a:lnTo>
                  <a:pt x="27903" y="152432"/>
                </a:lnTo>
                <a:lnTo>
                  <a:pt x="25375" y="159192"/>
                </a:lnTo>
                <a:lnTo>
                  <a:pt x="22844" y="165392"/>
                </a:lnTo>
                <a:lnTo>
                  <a:pt x="20309" y="171219"/>
                </a:lnTo>
                <a:lnTo>
                  <a:pt x="17773" y="175950"/>
                </a:lnTo>
                <a:lnTo>
                  <a:pt x="15236" y="179951"/>
                </a:lnTo>
                <a:lnTo>
                  <a:pt x="12696" y="183464"/>
                </a:lnTo>
                <a:lnTo>
                  <a:pt x="10158" y="186654"/>
                </a:lnTo>
                <a:lnTo>
                  <a:pt x="7618" y="189626"/>
                </a:lnTo>
                <a:lnTo>
                  <a:pt x="0" y="1981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7" name="SMARTInkAnnotation483"/>
          <p:cNvSpPr/>
          <p:nvPr/>
        </p:nvSpPr>
        <p:spPr>
          <a:xfrm>
            <a:off x="8526781" y="1260979"/>
            <a:ext cx="1409350" cy="64902"/>
          </a:xfrm>
          <a:custGeom>
            <a:avLst/>
            <a:gdLst/>
            <a:ahLst/>
            <a:cxnLst/>
            <a:rect l="0" t="0" r="0" b="0"/>
            <a:pathLst>
              <a:path w="1409350" h="64902">
                <a:moveTo>
                  <a:pt x="30479" y="64901"/>
                </a:moveTo>
                <a:lnTo>
                  <a:pt x="19874" y="54295"/>
                </a:lnTo>
                <a:lnTo>
                  <a:pt x="18328" y="51904"/>
                </a:lnTo>
                <a:lnTo>
                  <a:pt x="17299" y="49463"/>
                </a:lnTo>
                <a:lnTo>
                  <a:pt x="16612" y="46989"/>
                </a:lnTo>
                <a:lnTo>
                  <a:pt x="15308" y="44493"/>
                </a:lnTo>
                <a:lnTo>
                  <a:pt x="13591" y="41982"/>
                </a:lnTo>
                <a:lnTo>
                  <a:pt x="11601" y="39462"/>
                </a:lnTo>
                <a:lnTo>
                  <a:pt x="9427" y="36935"/>
                </a:lnTo>
                <a:lnTo>
                  <a:pt x="7131" y="34404"/>
                </a:lnTo>
                <a:lnTo>
                  <a:pt x="4753" y="31869"/>
                </a:lnTo>
                <a:lnTo>
                  <a:pt x="3168" y="29333"/>
                </a:lnTo>
                <a:lnTo>
                  <a:pt x="2113" y="26796"/>
                </a:lnTo>
                <a:lnTo>
                  <a:pt x="416" y="20685"/>
                </a:lnTo>
                <a:lnTo>
                  <a:pt x="278" y="19337"/>
                </a:lnTo>
                <a:lnTo>
                  <a:pt x="185" y="17592"/>
                </a:lnTo>
                <a:lnTo>
                  <a:pt x="81" y="13395"/>
                </a:lnTo>
                <a:lnTo>
                  <a:pt x="0" y="4065"/>
                </a:lnTo>
                <a:lnTo>
                  <a:pt x="847" y="4870"/>
                </a:lnTo>
                <a:lnTo>
                  <a:pt x="13866" y="17811"/>
                </a:lnTo>
                <a:lnTo>
                  <a:pt x="16016" y="19115"/>
                </a:lnTo>
                <a:lnTo>
                  <a:pt x="19145" y="20830"/>
                </a:lnTo>
                <a:lnTo>
                  <a:pt x="22923" y="22820"/>
                </a:lnTo>
                <a:lnTo>
                  <a:pt x="26288" y="24994"/>
                </a:lnTo>
                <a:lnTo>
                  <a:pt x="29378" y="27290"/>
                </a:lnTo>
                <a:lnTo>
                  <a:pt x="32286" y="29667"/>
                </a:lnTo>
                <a:lnTo>
                  <a:pt x="35917" y="32098"/>
                </a:lnTo>
                <a:lnTo>
                  <a:pt x="40030" y="34566"/>
                </a:lnTo>
                <a:lnTo>
                  <a:pt x="44466" y="37058"/>
                </a:lnTo>
                <a:lnTo>
                  <a:pt x="53912" y="42084"/>
                </a:lnTo>
                <a:lnTo>
                  <a:pt x="58800" y="44610"/>
                </a:lnTo>
                <a:lnTo>
                  <a:pt x="63754" y="46294"/>
                </a:lnTo>
                <a:lnTo>
                  <a:pt x="73772" y="48164"/>
                </a:lnTo>
                <a:lnTo>
                  <a:pt x="115310" y="49574"/>
                </a:lnTo>
                <a:lnTo>
                  <a:pt x="138305" y="48788"/>
                </a:lnTo>
                <a:lnTo>
                  <a:pt x="147236" y="47386"/>
                </a:lnTo>
                <a:lnTo>
                  <a:pt x="156577" y="45604"/>
                </a:lnTo>
                <a:lnTo>
                  <a:pt x="173731" y="43625"/>
                </a:lnTo>
                <a:lnTo>
                  <a:pt x="190666" y="41898"/>
                </a:lnTo>
                <a:lnTo>
                  <a:pt x="199924" y="40253"/>
                </a:lnTo>
                <a:lnTo>
                  <a:pt x="209482" y="38309"/>
                </a:lnTo>
                <a:lnTo>
                  <a:pt x="229133" y="33891"/>
                </a:lnTo>
                <a:lnTo>
                  <a:pt x="299751" y="16610"/>
                </a:lnTo>
                <a:lnTo>
                  <a:pt x="309901" y="14927"/>
                </a:lnTo>
                <a:lnTo>
                  <a:pt x="330209" y="13057"/>
                </a:lnTo>
                <a:lnTo>
                  <a:pt x="340365" y="11712"/>
                </a:lnTo>
                <a:lnTo>
                  <a:pt x="350523" y="9968"/>
                </a:lnTo>
                <a:lnTo>
                  <a:pt x="360683" y="7959"/>
                </a:lnTo>
                <a:lnTo>
                  <a:pt x="370840" y="6620"/>
                </a:lnTo>
                <a:lnTo>
                  <a:pt x="400473" y="4735"/>
                </a:lnTo>
                <a:lnTo>
                  <a:pt x="426562" y="3330"/>
                </a:lnTo>
                <a:lnTo>
                  <a:pt x="435929" y="1840"/>
                </a:lnTo>
                <a:lnTo>
                  <a:pt x="445559" y="0"/>
                </a:lnTo>
                <a:lnTo>
                  <a:pt x="465290" y="214"/>
                </a:lnTo>
                <a:lnTo>
                  <a:pt x="475293" y="1456"/>
                </a:lnTo>
                <a:lnTo>
                  <a:pt x="501507" y="3205"/>
                </a:lnTo>
                <a:lnTo>
                  <a:pt x="510445" y="4297"/>
                </a:lnTo>
                <a:lnTo>
                  <a:pt x="519789" y="5872"/>
                </a:lnTo>
                <a:lnTo>
                  <a:pt x="529406" y="7768"/>
                </a:lnTo>
                <a:lnTo>
                  <a:pt x="537510" y="9879"/>
                </a:lnTo>
                <a:lnTo>
                  <a:pt x="544607" y="12133"/>
                </a:lnTo>
                <a:lnTo>
                  <a:pt x="557854" y="16895"/>
                </a:lnTo>
                <a:lnTo>
                  <a:pt x="594569" y="29375"/>
                </a:lnTo>
                <a:lnTo>
                  <a:pt x="601272" y="31057"/>
                </a:lnTo>
                <a:lnTo>
                  <a:pt x="613236" y="32926"/>
                </a:lnTo>
                <a:lnTo>
                  <a:pt x="619644" y="34271"/>
                </a:lnTo>
                <a:lnTo>
                  <a:pt x="626455" y="36014"/>
                </a:lnTo>
                <a:lnTo>
                  <a:pt x="633537" y="38023"/>
                </a:lnTo>
                <a:lnTo>
                  <a:pt x="648178" y="42513"/>
                </a:lnTo>
                <a:lnTo>
                  <a:pt x="655638" y="44896"/>
                </a:lnTo>
                <a:lnTo>
                  <a:pt x="661459" y="47331"/>
                </a:lnTo>
                <a:lnTo>
                  <a:pt x="666186" y="49801"/>
                </a:lnTo>
                <a:lnTo>
                  <a:pt x="670183" y="52294"/>
                </a:lnTo>
                <a:lnTo>
                  <a:pt x="675388" y="53956"/>
                </a:lnTo>
                <a:lnTo>
                  <a:pt x="687946" y="55804"/>
                </a:lnTo>
                <a:lnTo>
                  <a:pt x="725147" y="57151"/>
                </a:lnTo>
                <a:lnTo>
                  <a:pt x="754626" y="56409"/>
                </a:lnTo>
                <a:lnTo>
                  <a:pt x="762164" y="55006"/>
                </a:lnTo>
                <a:lnTo>
                  <a:pt x="769728" y="53224"/>
                </a:lnTo>
                <a:lnTo>
                  <a:pt x="784908" y="51245"/>
                </a:lnTo>
                <a:lnTo>
                  <a:pt x="800968" y="49518"/>
                </a:lnTo>
                <a:lnTo>
                  <a:pt x="809992" y="47873"/>
                </a:lnTo>
                <a:lnTo>
                  <a:pt x="819393" y="45929"/>
                </a:lnTo>
                <a:lnTo>
                  <a:pt x="838873" y="41511"/>
                </a:lnTo>
                <a:lnTo>
                  <a:pt x="848808" y="39148"/>
                </a:lnTo>
                <a:lnTo>
                  <a:pt x="857972" y="36726"/>
                </a:lnTo>
                <a:lnTo>
                  <a:pt x="893188" y="26755"/>
                </a:lnTo>
                <a:lnTo>
                  <a:pt x="902798" y="24230"/>
                </a:lnTo>
                <a:lnTo>
                  <a:pt x="912592" y="22547"/>
                </a:lnTo>
                <a:lnTo>
                  <a:pt x="932504" y="20677"/>
                </a:lnTo>
                <a:lnTo>
                  <a:pt x="942557" y="19332"/>
                </a:lnTo>
                <a:lnTo>
                  <a:pt x="952644" y="17588"/>
                </a:lnTo>
                <a:lnTo>
                  <a:pt x="962755" y="15579"/>
                </a:lnTo>
                <a:lnTo>
                  <a:pt x="972883" y="14240"/>
                </a:lnTo>
                <a:lnTo>
                  <a:pt x="1002471" y="12355"/>
                </a:lnTo>
                <a:lnTo>
                  <a:pt x="1037911" y="11718"/>
                </a:lnTo>
                <a:lnTo>
                  <a:pt x="1080398" y="12428"/>
                </a:lnTo>
                <a:lnTo>
                  <a:pt x="1086873" y="13833"/>
                </a:lnTo>
                <a:lnTo>
                  <a:pt x="1092881" y="15615"/>
                </a:lnTo>
                <a:lnTo>
                  <a:pt x="1106331" y="17596"/>
                </a:lnTo>
                <a:lnTo>
                  <a:pt x="1131617" y="18868"/>
                </a:lnTo>
                <a:lnTo>
                  <a:pt x="1137105" y="19819"/>
                </a:lnTo>
                <a:lnTo>
                  <a:pt x="1142456" y="21300"/>
                </a:lnTo>
                <a:lnTo>
                  <a:pt x="1147717" y="23133"/>
                </a:lnTo>
                <a:lnTo>
                  <a:pt x="1158078" y="25171"/>
                </a:lnTo>
                <a:lnTo>
                  <a:pt x="1168327" y="26923"/>
                </a:lnTo>
                <a:lnTo>
                  <a:pt x="1173431" y="28576"/>
                </a:lnTo>
                <a:lnTo>
                  <a:pt x="1178528" y="30524"/>
                </a:lnTo>
                <a:lnTo>
                  <a:pt x="1182772" y="31823"/>
                </a:lnTo>
                <a:lnTo>
                  <a:pt x="1193636" y="33651"/>
                </a:lnTo>
                <a:lnTo>
                  <a:pt x="1236194" y="34401"/>
                </a:lnTo>
                <a:lnTo>
                  <a:pt x="1270316" y="34420"/>
                </a:lnTo>
                <a:lnTo>
                  <a:pt x="1275290" y="33574"/>
                </a:lnTo>
                <a:lnTo>
                  <a:pt x="1280300" y="32163"/>
                </a:lnTo>
                <a:lnTo>
                  <a:pt x="1285332" y="30376"/>
                </a:lnTo>
                <a:lnTo>
                  <a:pt x="1295440" y="28390"/>
                </a:lnTo>
                <a:lnTo>
                  <a:pt x="1335698" y="26813"/>
                </a:lnTo>
                <a:lnTo>
                  <a:pt x="1340046" y="26809"/>
                </a:lnTo>
                <a:lnTo>
                  <a:pt x="1343789" y="25960"/>
                </a:lnTo>
                <a:lnTo>
                  <a:pt x="1347133" y="24547"/>
                </a:lnTo>
                <a:lnTo>
                  <a:pt x="1350208" y="22758"/>
                </a:lnTo>
                <a:lnTo>
                  <a:pt x="1353106" y="22413"/>
                </a:lnTo>
                <a:lnTo>
                  <a:pt x="1355883" y="23029"/>
                </a:lnTo>
                <a:lnTo>
                  <a:pt x="1358582" y="24286"/>
                </a:lnTo>
                <a:lnTo>
                  <a:pt x="1363839" y="25683"/>
                </a:lnTo>
                <a:lnTo>
                  <a:pt x="1407037" y="26801"/>
                </a:lnTo>
                <a:lnTo>
                  <a:pt x="1409349" y="26801"/>
                </a:lnTo>
                <a:lnTo>
                  <a:pt x="1402079" y="268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8" name="SMARTInkAnnotation484"/>
          <p:cNvSpPr/>
          <p:nvPr/>
        </p:nvSpPr>
        <p:spPr>
          <a:xfrm>
            <a:off x="9014464" y="1432560"/>
            <a:ext cx="136773" cy="128028"/>
          </a:xfrm>
          <a:custGeom>
            <a:avLst/>
            <a:gdLst/>
            <a:ahLst/>
            <a:cxnLst/>
            <a:rect l="0" t="0" r="0" b="0"/>
            <a:pathLst>
              <a:path w="136773" h="128028">
                <a:moveTo>
                  <a:pt x="68577" y="38100"/>
                </a:moveTo>
                <a:lnTo>
                  <a:pt x="56440" y="42145"/>
                </a:lnTo>
                <a:lnTo>
                  <a:pt x="52019" y="43337"/>
                </a:lnTo>
                <a:lnTo>
                  <a:pt x="48225" y="44131"/>
                </a:lnTo>
                <a:lnTo>
                  <a:pt x="44848" y="44661"/>
                </a:lnTo>
                <a:lnTo>
                  <a:pt x="41751" y="45014"/>
                </a:lnTo>
                <a:lnTo>
                  <a:pt x="38839" y="45249"/>
                </a:lnTo>
                <a:lnTo>
                  <a:pt x="36053" y="45406"/>
                </a:lnTo>
                <a:lnTo>
                  <a:pt x="33347" y="46358"/>
                </a:lnTo>
                <a:lnTo>
                  <a:pt x="30696" y="47838"/>
                </a:lnTo>
                <a:lnTo>
                  <a:pt x="28083" y="49672"/>
                </a:lnTo>
                <a:lnTo>
                  <a:pt x="25494" y="50895"/>
                </a:lnTo>
                <a:lnTo>
                  <a:pt x="22921" y="51710"/>
                </a:lnTo>
                <a:lnTo>
                  <a:pt x="20359" y="52253"/>
                </a:lnTo>
                <a:lnTo>
                  <a:pt x="17805" y="53462"/>
                </a:lnTo>
                <a:lnTo>
                  <a:pt x="15255" y="55115"/>
                </a:lnTo>
                <a:lnTo>
                  <a:pt x="12709" y="57063"/>
                </a:lnTo>
                <a:lnTo>
                  <a:pt x="10165" y="59209"/>
                </a:lnTo>
                <a:lnTo>
                  <a:pt x="7621" y="61486"/>
                </a:lnTo>
                <a:lnTo>
                  <a:pt x="5080" y="63851"/>
                </a:lnTo>
                <a:lnTo>
                  <a:pt x="3386" y="66274"/>
                </a:lnTo>
                <a:lnTo>
                  <a:pt x="2255" y="68736"/>
                </a:lnTo>
                <a:lnTo>
                  <a:pt x="1503" y="71224"/>
                </a:lnTo>
                <a:lnTo>
                  <a:pt x="1000" y="73729"/>
                </a:lnTo>
                <a:lnTo>
                  <a:pt x="666" y="76246"/>
                </a:lnTo>
                <a:lnTo>
                  <a:pt x="442" y="78771"/>
                </a:lnTo>
                <a:lnTo>
                  <a:pt x="294" y="82147"/>
                </a:lnTo>
                <a:lnTo>
                  <a:pt x="84" y="94143"/>
                </a:lnTo>
                <a:lnTo>
                  <a:pt x="0" y="116747"/>
                </a:lnTo>
                <a:lnTo>
                  <a:pt x="845" y="119318"/>
                </a:lnTo>
                <a:lnTo>
                  <a:pt x="2255" y="121879"/>
                </a:lnTo>
                <a:lnTo>
                  <a:pt x="4043" y="124433"/>
                </a:lnTo>
                <a:lnTo>
                  <a:pt x="6927" y="126135"/>
                </a:lnTo>
                <a:lnTo>
                  <a:pt x="10543" y="127270"/>
                </a:lnTo>
                <a:lnTo>
                  <a:pt x="14647" y="128027"/>
                </a:lnTo>
                <a:lnTo>
                  <a:pt x="18230" y="127685"/>
                </a:lnTo>
                <a:lnTo>
                  <a:pt x="21466" y="126610"/>
                </a:lnTo>
                <a:lnTo>
                  <a:pt x="24470" y="125047"/>
                </a:lnTo>
                <a:lnTo>
                  <a:pt x="28165" y="124004"/>
                </a:lnTo>
                <a:lnTo>
                  <a:pt x="32322" y="123310"/>
                </a:lnTo>
                <a:lnTo>
                  <a:pt x="36787" y="122846"/>
                </a:lnTo>
                <a:lnTo>
                  <a:pt x="41455" y="121691"/>
                </a:lnTo>
                <a:lnTo>
                  <a:pt x="46263" y="120074"/>
                </a:lnTo>
                <a:lnTo>
                  <a:pt x="51160" y="118149"/>
                </a:lnTo>
                <a:lnTo>
                  <a:pt x="56120" y="115173"/>
                </a:lnTo>
                <a:lnTo>
                  <a:pt x="61118" y="111495"/>
                </a:lnTo>
                <a:lnTo>
                  <a:pt x="66143" y="107350"/>
                </a:lnTo>
                <a:lnTo>
                  <a:pt x="71188" y="103740"/>
                </a:lnTo>
                <a:lnTo>
                  <a:pt x="76245" y="100487"/>
                </a:lnTo>
                <a:lnTo>
                  <a:pt x="81308" y="97471"/>
                </a:lnTo>
                <a:lnTo>
                  <a:pt x="86377" y="93767"/>
                </a:lnTo>
                <a:lnTo>
                  <a:pt x="91450" y="89605"/>
                </a:lnTo>
                <a:lnTo>
                  <a:pt x="100756" y="81311"/>
                </a:lnTo>
                <a:lnTo>
                  <a:pt x="107713" y="74803"/>
                </a:lnTo>
                <a:lnTo>
                  <a:pt x="120437" y="62333"/>
                </a:lnTo>
                <a:lnTo>
                  <a:pt x="123470" y="57642"/>
                </a:lnTo>
                <a:lnTo>
                  <a:pt x="125492" y="52822"/>
                </a:lnTo>
                <a:lnTo>
                  <a:pt x="126839" y="47914"/>
                </a:lnTo>
                <a:lnTo>
                  <a:pt x="128586" y="43796"/>
                </a:lnTo>
                <a:lnTo>
                  <a:pt x="130596" y="40204"/>
                </a:lnTo>
                <a:lnTo>
                  <a:pt x="132782" y="36963"/>
                </a:lnTo>
                <a:lnTo>
                  <a:pt x="134240" y="33955"/>
                </a:lnTo>
                <a:lnTo>
                  <a:pt x="135212" y="31104"/>
                </a:lnTo>
                <a:lnTo>
                  <a:pt x="135861" y="28356"/>
                </a:lnTo>
                <a:lnTo>
                  <a:pt x="136292" y="25677"/>
                </a:lnTo>
                <a:lnTo>
                  <a:pt x="136580" y="23045"/>
                </a:lnTo>
                <a:lnTo>
                  <a:pt x="136772" y="20443"/>
                </a:lnTo>
                <a:lnTo>
                  <a:pt x="136053" y="17862"/>
                </a:lnTo>
                <a:lnTo>
                  <a:pt x="134728" y="15295"/>
                </a:lnTo>
                <a:lnTo>
                  <a:pt x="132998" y="12737"/>
                </a:lnTo>
                <a:lnTo>
                  <a:pt x="131844" y="10184"/>
                </a:lnTo>
                <a:lnTo>
                  <a:pt x="131074" y="7636"/>
                </a:lnTo>
                <a:lnTo>
                  <a:pt x="130562" y="5091"/>
                </a:lnTo>
                <a:lnTo>
                  <a:pt x="129374" y="3394"/>
                </a:lnTo>
                <a:lnTo>
                  <a:pt x="127733" y="2263"/>
                </a:lnTo>
                <a:lnTo>
                  <a:pt x="123655" y="1006"/>
                </a:lnTo>
                <a:lnTo>
                  <a:pt x="121383" y="670"/>
                </a:lnTo>
                <a:lnTo>
                  <a:pt x="119020" y="447"/>
                </a:lnTo>
                <a:lnTo>
                  <a:pt x="116599" y="298"/>
                </a:lnTo>
                <a:lnTo>
                  <a:pt x="111651" y="132"/>
                </a:lnTo>
                <a:lnTo>
                  <a:pt x="990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59" name="SMARTInkAnnotation485"/>
          <p:cNvSpPr/>
          <p:nvPr/>
        </p:nvSpPr>
        <p:spPr>
          <a:xfrm>
            <a:off x="8808720" y="1379220"/>
            <a:ext cx="205598" cy="190498"/>
          </a:xfrm>
          <a:custGeom>
            <a:avLst/>
            <a:gdLst/>
            <a:ahLst/>
            <a:cxnLst/>
            <a:rect l="0" t="0" r="0" b="0"/>
            <a:pathLst>
              <a:path w="205598" h="190498">
                <a:moveTo>
                  <a:pt x="76200" y="0"/>
                </a:moveTo>
                <a:lnTo>
                  <a:pt x="30633" y="0"/>
                </a:lnTo>
                <a:lnTo>
                  <a:pt x="30526" y="4045"/>
                </a:lnTo>
                <a:lnTo>
                  <a:pt x="31358" y="5237"/>
                </a:lnTo>
                <a:lnTo>
                  <a:pt x="32758" y="6031"/>
                </a:lnTo>
                <a:lnTo>
                  <a:pt x="36573" y="6914"/>
                </a:lnTo>
                <a:lnTo>
                  <a:pt x="41090" y="7306"/>
                </a:lnTo>
                <a:lnTo>
                  <a:pt x="44327" y="8258"/>
                </a:lnTo>
                <a:lnTo>
                  <a:pt x="48178" y="9738"/>
                </a:lnTo>
                <a:lnTo>
                  <a:pt x="52439" y="11572"/>
                </a:lnTo>
                <a:lnTo>
                  <a:pt x="56972" y="12795"/>
                </a:lnTo>
                <a:lnTo>
                  <a:pt x="61689" y="13610"/>
                </a:lnTo>
                <a:lnTo>
                  <a:pt x="66525" y="14153"/>
                </a:lnTo>
                <a:lnTo>
                  <a:pt x="71444" y="15362"/>
                </a:lnTo>
                <a:lnTo>
                  <a:pt x="76417" y="17015"/>
                </a:lnTo>
                <a:lnTo>
                  <a:pt x="81424" y="18963"/>
                </a:lnTo>
                <a:lnTo>
                  <a:pt x="86456" y="21109"/>
                </a:lnTo>
                <a:lnTo>
                  <a:pt x="96563" y="25751"/>
                </a:lnTo>
                <a:lnTo>
                  <a:pt x="100783" y="27327"/>
                </a:lnTo>
                <a:lnTo>
                  <a:pt x="104441" y="28378"/>
                </a:lnTo>
                <a:lnTo>
                  <a:pt x="107728" y="29079"/>
                </a:lnTo>
                <a:lnTo>
                  <a:pt x="111612" y="30393"/>
                </a:lnTo>
                <a:lnTo>
                  <a:pt x="115894" y="32115"/>
                </a:lnTo>
                <a:lnTo>
                  <a:pt x="120444" y="34110"/>
                </a:lnTo>
                <a:lnTo>
                  <a:pt x="124322" y="36287"/>
                </a:lnTo>
                <a:lnTo>
                  <a:pt x="127755" y="38585"/>
                </a:lnTo>
                <a:lnTo>
                  <a:pt x="133826" y="43395"/>
                </a:lnTo>
                <a:lnTo>
                  <a:pt x="139348" y="48356"/>
                </a:lnTo>
                <a:lnTo>
                  <a:pt x="141159" y="50864"/>
                </a:lnTo>
                <a:lnTo>
                  <a:pt x="143172" y="55908"/>
                </a:lnTo>
                <a:lnTo>
                  <a:pt x="144065" y="60973"/>
                </a:lnTo>
                <a:lnTo>
                  <a:pt x="144639" y="67077"/>
                </a:lnTo>
                <a:lnTo>
                  <a:pt x="144739" y="72180"/>
                </a:lnTo>
                <a:lnTo>
                  <a:pt x="143906" y="74367"/>
                </a:lnTo>
                <a:lnTo>
                  <a:pt x="140724" y="79054"/>
                </a:lnTo>
                <a:lnTo>
                  <a:pt x="136486" y="83960"/>
                </a:lnTo>
                <a:lnTo>
                  <a:pt x="134171" y="86453"/>
                </a:lnTo>
                <a:lnTo>
                  <a:pt x="130934" y="88962"/>
                </a:lnTo>
                <a:lnTo>
                  <a:pt x="127083" y="91482"/>
                </a:lnTo>
                <a:lnTo>
                  <a:pt x="116826" y="97563"/>
                </a:lnTo>
                <a:lnTo>
                  <a:pt x="110908" y="98395"/>
                </a:lnTo>
                <a:lnTo>
                  <a:pt x="106958" y="98617"/>
                </a:lnTo>
                <a:lnTo>
                  <a:pt x="104326" y="99611"/>
                </a:lnTo>
                <a:lnTo>
                  <a:pt x="102569" y="101121"/>
                </a:lnTo>
                <a:lnTo>
                  <a:pt x="101400" y="102974"/>
                </a:lnTo>
                <a:lnTo>
                  <a:pt x="99774" y="104209"/>
                </a:lnTo>
                <a:lnTo>
                  <a:pt x="97843" y="105033"/>
                </a:lnTo>
                <a:lnTo>
                  <a:pt x="93439" y="105948"/>
                </a:lnTo>
                <a:lnTo>
                  <a:pt x="87046" y="106463"/>
                </a:lnTo>
                <a:lnTo>
                  <a:pt x="83857" y="106678"/>
                </a:lnTo>
                <a:lnTo>
                  <a:pt x="101732" y="106680"/>
                </a:lnTo>
                <a:lnTo>
                  <a:pt x="104230" y="107527"/>
                </a:lnTo>
                <a:lnTo>
                  <a:pt x="109259" y="110725"/>
                </a:lnTo>
                <a:lnTo>
                  <a:pt x="113480" y="112764"/>
                </a:lnTo>
                <a:lnTo>
                  <a:pt x="118833" y="114969"/>
                </a:lnTo>
                <a:lnTo>
                  <a:pt x="124942" y="117286"/>
                </a:lnTo>
                <a:lnTo>
                  <a:pt x="130709" y="118831"/>
                </a:lnTo>
                <a:lnTo>
                  <a:pt x="136246" y="119861"/>
                </a:lnTo>
                <a:lnTo>
                  <a:pt x="141631" y="120547"/>
                </a:lnTo>
                <a:lnTo>
                  <a:pt x="146068" y="121851"/>
                </a:lnTo>
                <a:lnTo>
                  <a:pt x="149873" y="123568"/>
                </a:lnTo>
                <a:lnTo>
                  <a:pt x="153255" y="125558"/>
                </a:lnTo>
                <a:lnTo>
                  <a:pt x="157203" y="127732"/>
                </a:lnTo>
                <a:lnTo>
                  <a:pt x="166107" y="132405"/>
                </a:lnTo>
                <a:lnTo>
                  <a:pt x="180638" y="139796"/>
                </a:lnTo>
                <a:lnTo>
                  <a:pt x="184772" y="142304"/>
                </a:lnTo>
                <a:lnTo>
                  <a:pt x="188377" y="144823"/>
                </a:lnTo>
                <a:lnTo>
                  <a:pt x="194637" y="149879"/>
                </a:lnTo>
                <a:lnTo>
                  <a:pt x="200241" y="154949"/>
                </a:lnTo>
                <a:lnTo>
                  <a:pt x="202073" y="157486"/>
                </a:lnTo>
                <a:lnTo>
                  <a:pt x="204111" y="162563"/>
                </a:lnTo>
                <a:lnTo>
                  <a:pt x="205257" y="166136"/>
                </a:lnTo>
                <a:lnTo>
                  <a:pt x="205597" y="171240"/>
                </a:lnTo>
                <a:lnTo>
                  <a:pt x="204798" y="173426"/>
                </a:lnTo>
                <a:lnTo>
                  <a:pt x="201652" y="178114"/>
                </a:lnTo>
                <a:lnTo>
                  <a:pt x="199628" y="179703"/>
                </a:lnTo>
                <a:lnTo>
                  <a:pt x="197432" y="180762"/>
                </a:lnTo>
                <a:lnTo>
                  <a:pt x="191889" y="182785"/>
                </a:lnTo>
                <a:lnTo>
                  <a:pt x="188039" y="184510"/>
                </a:lnTo>
                <a:lnTo>
                  <a:pt x="183781" y="186507"/>
                </a:lnTo>
                <a:lnTo>
                  <a:pt x="179247" y="187838"/>
                </a:lnTo>
                <a:lnTo>
                  <a:pt x="174532" y="188725"/>
                </a:lnTo>
                <a:lnTo>
                  <a:pt x="169694" y="189317"/>
                </a:lnTo>
                <a:lnTo>
                  <a:pt x="164776" y="189711"/>
                </a:lnTo>
                <a:lnTo>
                  <a:pt x="159804" y="189974"/>
                </a:lnTo>
                <a:lnTo>
                  <a:pt x="149765" y="190266"/>
                </a:lnTo>
                <a:lnTo>
                  <a:pt x="114295" y="190487"/>
                </a:lnTo>
                <a:lnTo>
                  <a:pt x="93978" y="190497"/>
                </a:lnTo>
                <a:lnTo>
                  <a:pt x="88900" y="189652"/>
                </a:lnTo>
                <a:lnTo>
                  <a:pt x="83820" y="188241"/>
                </a:lnTo>
                <a:lnTo>
                  <a:pt x="78740" y="186454"/>
                </a:lnTo>
                <a:lnTo>
                  <a:pt x="73660" y="185263"/>
                </a:lnTo>
                <a:lnTo>
                  <a:pt x="68580" y="184468"/>
                </a:lnTo>
                <a:lnTo>
                  <a:pt x="63501" y="183939"/>
                </a:lnTo>
                <a:lnTo>
                  <a:pt x="58419" y="183586"/>
                </a:lnTo>
                <a:lnTo>
                  <a:pt x="53341" y="183351"/>
                </a:lnTo>
                <a:lnTo>
                  <a:pt x="48261" y="183194"/>
                </a:lnTo>
                <a:lnTo>
                  <a:pt x="43179" y="182243"/>
                </a:lnTo>
                <a:lnTo>
                  <a:pt x="38100" y="180762"/>
                </a:lnTo>
                <a:lnTo>
                  <a:pt x="33021" y="178928"/>
                </a:lnTo>
                <a:lnTo>
                  <a:pt x="28787" y="177705"/>
                </a:lnTo>
                <a:lnTo>
                  <a:pt x="25119" y="176890"/>
                </a:lnTo>
                <a:lnTo>
                  <a:pt x="21826" y="176347"/>
                </a:lnTo>
                <a:lnTo>
                  <a:pt x="15909" y="173485"/>
                </a:lnTo>
                <a:lnTo>
                  <a:pt x="9257" y="168795"/>
                </a:lnTo>
                <a:lnTo>
                  <a:pt x="6090" y="168153"/>
                </a:lnTo>
                <a:lnTo>
                  <a:pt x="4060" y="167982"/>
                </a:lnTo>
                <a:lnTo>
                  <a:pt x="2708" y="167021"/>
                </a:lnTo>
                <a:lnTo>
                  <a:pt x="1804" y="165534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0" name="SMARTInkAnnotation486"/>
          <p:cNvSpPr/>
          <p:nvPr/>
        </p:nvSpPr>
        <p:spPr>
          <a:xfrm>
            <a:off x="8216419" y="1973580"/>
            <a:ext cx="310362" cy="30441"/>
          </a:xfrm>
          <a:custGeom>
            <a:avLst/>
            <a:gdLst/>
            <a:ahLst/>
            <a:cxnLst/>
            <a:rect l="0" t="0" r="0" b="0"/>
            <a:pathLst>
              <a:path w="310362" h="30441">
                <a:moveTo>
                  <a:pt x="51281" y="0"/>
                </a:moveTo>
                <a:lnTo>
                  <a:pt x="16947" y="17167"/>
                </a:lnTo>
                <a:lnTo>
                  <a:pt x="12306" y="19911"/>
                </a:lnTo>
                <a:lnTo>
                  <a:pt x="8364" y="22588"/>
                </a:lnTo>
                <a:lnTo>
                  <a:pt x="0" y="28921"/>
                </a:lnTo>
                <a:lnTo>
                  <a:pt x="160" y="29441"/>
                </a:lnTo>
                <a:lnTo>
                  <a:pt x="1114" y="29787"/>
                </a:lnTo>
                <a:lnTo>
                  <a:pt x="8759" y="30275"/>
                </a:lnTo>
                <a:lnTo>
                  <a:pt x="26512" y="30440"/>
                </a:lnTo>
                <a:lnTo>
                  <a:pt x="33922" y="29606"/>
                </a:lnTo>
                <a:lnTo>
                  <a:pt x="43095" y="28204"/>
                </a:lnTo>
                <a:lnTo>
                  <a:pt x="53444" y="26423"/>
                </a:lnTo>
                <a:lnTo>
                  <a:pt x="63729" y="25235"/>
                </a:lnTo>
                <a:lnTo>
                  <a:pt x="73973" y="24443"/>
                </a:lnTo>
                <a:lnTo>
                  <a:pt x="84188" y="23916"/>
                </a:lnTo>
                <a:lnTo>
                  <a:pt x="111344" y="23329"/>
                </a:lnTo>
                <a:lnTo>
                  <a:pt x="126883" y="23173"/>
                </a:lnTo>
                <a:lnTo>
                  <a:pt x="142323" y="22222"/>
                </a:lnTo>
                <a:lnTo>
                  <a:pt x="157695" y="20741"/>
                </a:lnTo>
                <a:lnTo>
                  <a:pt x="226959" y="12282"/>
                </a:lnTo>
                <a:lnTo>
                  <a:pt x="261439" y="7434"/>
                </a:lnTo>
                <a:lnTo>
                  <a:pt x="3103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1" name="SMARTInkAnnotation487"/>
          <p:cNvSpPr/>
          <p:nvPr/>
        </p:nvSpPr>
        <p:spPr>
          <a:xfrm>
            <a:off x="8199120" y="1943100"/>
            <a:ext cx="373381" cy="45721"/>
          </a:xfrm>
          <a:custGeom>
            <a:avLst/>
            <a:gdLst/>
            <a:ahLst/>
            <a:cxnLst/>
            <a:rect l="0" t="0" r="0" b="0"/>
            <a:pathLst>
              <a:path w="373381" h="45721">
                <a:moveTo>
                  <a:pt x="0" y="0"/>
                </a:moveTo>
                <a:lnTo>
                  <a:pt x="8090" y="4045"/>
                </a:lnTo>
                <a:lnTo>
                  <a:pt x="11320" y="6930"/>
                </a:lnTo>
                <a:lnTo>
                  <a:pt x="14320" y="10547"/>
                </a:lnTo>
                <a:lnTo>
                  <a:pt x="17166" y="14651"/>
                </a:lnTo>
                <a:lnTo>
                  <a:pt x="20757" y="18234"/>
                </a:lnTo>
                <a:lnTo>
                  <a:pt x="24845" y="21469"/>
                </a:lnTo>
                <a:lnTo>
                  <a:pt x="29263" y="24473"/>
                </a:lnTo>
                <a:lnTo>
                  <a:pt x="33902" y="26476"/>
                </a:lnTo>
                <a:lnTo>
                  <a:pt x="38687" y="27810"/>
                </a:lnTo>
                <a:lnTo>
                  <a:pt x="43572" y="28700"/>
                </a:lnTo>
                <a:lnTo>
                  <a:pt x="49368" y="30140"/>
                </a:lnTo>
                <a:lnTo>
                  <a:pt x="55771" y="31947"/>
                </a:lnTo>
                <a:lnTo>
                  <a:pt x="62581" y="33998"/>
                </a:lnTo>
                <a:lnTo>
                  <a:pt x="68814" y="36212"/>
                </a:lnTo>
                <a:lnTo>
                  <a:pt x="74663" y="38535"/>
                </a:lnTo>
                <a:lnTo>
                  <a:pt x="80255" y="40930"/>
                </a:lnTo>
                <a:lnTo>
                  <a:pt x="85677" y="41680"/>
                </a:lnTo>
                <a:lnTo>
                  <a:pt x="96216" y="40255"/>
                </a:lnTo>
                <a:lnTo>
                  <a:pt x="102244" y="39537"/>
                </a:lnTo>
                <a:lnTo>
                  <a:pt x="108802" y="39058"/>
                </a:lnTo>
                <a:lnTo>
                  <a:pt x="115714" y="38739"/>
                </a:lnTo>
                <a:lnTo>
                  <a:pt x="132426" y="38384"/>
                </a:lnTo>
                <a:lnTo>
                  <a:pt x="330817" y="38100"/>
                </a:lnTo>
                <a:lnTo>
                  <a:pt x="337385" y="38947"/>
                </a:lnTo>
                <a:lnTo>
                  <a:pt x="344303" y="40358"/>
                </a:lnTo>
                <a:lnTo>
                  <a:pt x="351456" y="42145"/>
                </a:lnTo>
                <a:lnTo>
                  <a:pt x="357071" y="43337"/>
                </a:lnTo>
                <a:lnTo>
                  <a:pt x="361660" y="44131"/>
                </a:lnTo>
                <a:lnTo>
                  <a:pt x="373380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2" name="SMARTInkAnnotation488"/>
          <p:cNvSpPr/>
          <p:nvPr/>
        </p:nvSpPr>
        <p:spPr>
          <a:xfrm>
            <a:off x="8252461" y="1859380"/>
            <a:ext cx="350520" cy="30381"/>
          </a:xfrm>
          <a:custGeom>
            <a:avLst/>
            <a:gdLst/>
            <a:ahLst/>
            <a:cxnLst/>
            <a:rect l="0" t="0" r="0" b="0"/>
            <a:pathLst>
              <a:path w="350520" h="30381">
                <a:moveTo>
                  <a:pt x="0" y="7520"/>
                </a:moveTo>
                <a:lnTo>
                  <a:pt x="4045" y="11565"/>
                </a:lnTo>
                <a:lnTo>
                  <a:pt x="6083" y="12757"/>
                </a:lnTo>
                <a:lnTo>
                  <a:pt x="8288" y="13551"/>
                </a:lnTo>
                <a:lnTo>
                  <a:pt x="10605" y="14081"/>
                </a:lnTo>
                <a:lnTo>
                  <a:pt x="13843" y="13587"/>
                </a:lnTo>
                <a:lnTo>
                  <a:pt x="17695" y="12412"/>
                </a:lnTo>
                <a:lnTo>
                  <a:pt x="21956" y="10781"/>
                </a:lnTo>
                <a:lnTo>
                  <a:pt x="26490" y="9694"/>
                </a:lnTo>
                <a:lnTo>
                  <a:pt x="31206" y="8970"/>
                </a:lnTo>
                <a:lnTo>
                  <a:pt x="36045" y="8486"/>
                </a:lnTo>
                <a:lnTo>
                  <a:pt x="40962" y="7318"/>
                </a:lnTo>
                <a:lnTo>
                  <a:pt x="45936" y="5692"/>
                </a:lnTo>
                <a:lnTo>
                  <a:pt x="50944" y="3761"/>
                </a:lnTo>
                <a:lnTo>
                  <a:pt x="56822" y="2474"/>
                </a:lnTo>
                <a:lnTo>
                  <a:pt x="63282" y="1616"/>
                </a:lnTo>
                <a:lnTo>
                  <a:pt x="70127" y="1044"/>
                </a:lnTo>
                <a:lnTo>
                  <a:pt x="77231" y="663"/>
                </a:lnTo>
                <a:lnTo>
                  <a:pt x="91898" y="239"/>
                </a:lnTo>
                <a:lnTo>
                  <a:pt x="118481" y="0"/>
                </a:lnTo>
                <a:lnTo>
                  <a:pt x="128941" y="814"/>
                </a:lnTo>
                <a:lnTo>
                  <a:pt x="140148" y="2202"/>
                </a:lnTo>
                <a:lnTo>
                  <a:pt x="151851" y="3975"/>
                </a:lnTo>
                <a:lnTo>
                  <a:pt x="163040" y="6003"/>
                </a:lnTo>
                <a:lnTo>
                  <a:pt x="173887" y="8202"/>
                </a:lnTo>
                <a:lnTo>
                  <a:pt x="184504" y="10515"/>
                </a:lnTo>
                <a:lnTo>
                  <a:pt x="194971" y="12057"/>
                </a:lnTo>
                <a:lnTo>
                  <a:pt x="205333" y="13084"/>
                </a:lnTo>
                <a:lnTo>
                  <a:pt x="215628" y="13770"/>
                </a:lnTo>
                <a:lnTo>
                  <a:pt x="225879" y="15073"/>
                </a:lnTo>
                <a:lnTo>
                  <a:pt x="236099" y="16789"/>
                </a:lnTo>
                <a:lnTo>
                  <a:pt x="246299" y="18779"/>
                </a:lnTo>
                <a:lnTo>
                  <a:pt x="266663" y="23248"/>
                </a:lnTo>
                <a:lnTo>
                  <a:pt x="276835" y="25626"/>
                </a:lnTo>
                <a:lnTo>
                  <a:pt x="286157" y="27211"/>
                </a:lnTo>
                <a:lnTo>
                  <a:pt x="294912" y="28267"/>
                </a:lnTo>
                <a:lnTo>
                  <a:pt x="303288" y="28971"/>
                </a:lnTo>
                <a:lnTo>
                  <a:pt x="312258" y="29441"/>
                </a:lnTo>
                <a:lnTo>
                  <a:pt x="350519" y="303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3" name="SMARTInkAnnotation489"/>
          <p:cNvSpPr/>
          <p:nvPr/>
        </p:nvSpPr>
        <p:spPr>
          <a:xfrm>
            <a:off x="8808720" y="1935480"/>
            <a:ext cx="152401" cy="15241"/>
          </a:xfrm>
          <a:custGeom>
            <a:avLst/>
            <a:gdLst/>
            <a:ahLst/>
            <a:cxnLst/>
            <a:rect l="0" t="0" r="0" b="0"/>
            <a:pathLst>
              <a:path w="152401" h="15241">
                <a:moveTo>
                  <a:pt x="15241" y="15240"/>
                </a:moveTo>
                <a:lnTo>
                  <a:pt x="1373" y="15240"/>
                </a:lnTo>
                <a:lnTo>
                  <a:pt x="915" y="14393"/>
                </a:lnTo>
                <a:lnTo>
                  <a:pt x="611" y="12982"/>
                </a:lnTo>
                <a:lnTo>
                  <a:pt x="11" y="7713"/>
                </a:lnTo>
                <a:lnTo>
                  <a:pt x="4" y="7648"/>
                </a:lnTo>
                <a:lnTo>
                  <a:pt x="0" y="28"/>
                </a:lnTo>
                <a:lnTo>
                  <a:pt x="46174" y="0"/>
                </a:lnTo>
                <a:lnTo>
                  <a:pt x="51102" y="847"/>
                </a:lnTo>
                <a:lnTo>
                  <a:pt x="56928" y="2258"/>
                </a:lnTo>
                <a:lnTo>
                  <a:pt x="63352" y="4045"/>
                </a:lnTo>
                <a:lnTo>
                  <a:pt x="69329" y="5237"/>
                </a:lnTo>
                <a:lnTo>
                  <a:pt x="75006" y="6031"/>
                </a:lnTo>
                <a:lnTo>
                  <a:pt x="80484" y="6561"/>
                </a:lnTo>
                <a:lnTo>
                  <a:pt x="85829" y="6914"/>
                </a:lnTo>
                <a:lnTo>
                  <a:pt x="91087" y="7149"/>
                </a:lnTo>
                <a:lnTo>
                  <a:pt x="102290" y="7411"/>
                </a:lnTo>
                <a:lnTo>
                  <a:pt x="133540" y="7592"/>
                </a:lnTo>
                <a:lnTo>
                  <a:pt x="138134" y="6755"/>
                </a:lnTo>
                <a:lnTo>
                  <a:pt x="142043" y="535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4" name="SMARTInkAnnotation490"/>
          <p:cNvSpPr/>
          <p:nvPr/>
        </p:nvSpPr>
        <p:spPr>
          <a:xfrm>
            <a:off x="9029700" y="1828828"/>
            <a:ext cx="365762" cy="144429"/>
          </a:xfrm>
          <a:custGeom>
            <a:avLst/>
            <a:gdLst/>
            <a:ahLst/>
            <a:cxnLst/>
            <a:rect l="0" t="0" r="0" b="0"/>
            <a:pathLst>
              <a:path w="365762" h="144429">
                <a:moveTo>
                  <a:pt x="0" y="7592"/>
                </a:moveTo>
                <a:lnTo>
                  <a:pt x="22703" y="7592"/>
                </a:lnTo>
                <a:lnTo>
                  <a:pt x="25295" y="6745"/>
                </a:lnTo>
                <a:lnTo>
                  <a:pt x="27024" y="5334"/>
                </a:lnTo>
                <a:lnTo>
                  <a:pt x="28177" y="3547"/>
                </a:lnTo>
                <a:lnTo>
                  <a:pt x="29791" y="2355"/>
                </a:lnTo>
                <a:lnTo>
                  <a:pt x="31714" y="1561"/>
                </a:lnTo>
                <a:lnTo>
                  <a:pt x="36954" y="678"/>
                </a:lnTo>
                <a:lnTo>
                  <a:pt x="44929" y="286"/>
                </a:lnTo>
                <a:lnTo>
                  <a:pt x="58937" y="65"/>
                </a:lnTo>
                <a:lnTo>
                  <a:pt x="77859" y="0"/>
                </a:lnTo>
                <a:lnTo>
                  <a:pt x="84926" y="837"/>
                </a:lnTo>
                <a:lnTo>
                  <a:pt x="92178" y="2242"/>
                </a:lnTo>
                <a:lnTo>
                  <a:pt x="99552" y="4025"/>
                </a:lnTo>
                <a:lnTo>
                  <a:pt x="106161" y="5214"/>
                </a:lnTo>
                <a:lnTo>
                  <a:pt x="112261" y="6007"/>
                </a:lnTo>
                <a:lnTo>
                  <a:pt x="118021" y="6535"/>
                </a:lnTo>
                <a:lnTo>
                  <a:pt x="123553" y="8581"/>
                </a:lnTo>
                <a:lnTo>
                  <a:pt x="128936" y="11638"/>
                </a:lnTo>
                <a:lnTo>
                  <a:pt x="134217" y="15369"/>
                </a:lnTo>
                <a:lnTo>
                  <a:pt x="138585" y="18704"/>
                </a:lnTo>
                <a:lnTo>
                  <a:pt x="142343" y="21773"/>
                </a:lnTo>
                <a:lnTo>
                  <a:pt x="145696" y="24666"/>
                </a:lnTo>
                <a:lnTo>
                  <a:pt x="149624" y="28288"/>
                </a:lnTo>
                <a:lnTo>
                  <a:pt x="158505" y="36828"/>
                </a:lnTo>
                <a:lnTo>
                  <a:pt x="161550" y="40630"/>
                </a:lnTo>
                <a:lnTo>
                  <a:pt x="163580" y="44010"/>
                </a:lnTo>
                <a:lnTo>
                  <a:pt x="164933" y="47111"/>
                </a:lnTo>
                <a:lnTo>
                  <a:pt x="165836" y="50871"/>
                </a:lnTo>
                <a:lnTo>
                  <a:pt x="166438" y="55072"/>
                </a:lnTo>
                <a:lnTo>
                  <a:pt x="166839" y="59565"/>
                </a:lnTo>
                <a:lnTo>
                  <a:pt x="165412" y="64254"/>
                </a:lnTo>
                <a:lnTo>
                  <a:pt x="162768" y="69073"/>
                </a:lnTo>
                <a:lnTo>
                  <a:pt x="159312" y="73980"/>
                </a:lnTo>
                <a:lnTo>
                  <a:pt x="156162" y="78097"/>
                </a:lnTo>
                <a:lnTo>
                  <a:pt x="153215" y="81689"/>
                </a:lnTo>
                <a:lnTo>
                  <a:pt x="150403" y="84930"/>
                </a:lnTo>
                <a:lnTo>
                  <a:pt x="146837" y="88784"/>
                </a:lnTo>
                <a:lnTo>
                  <a:pt x="134571" y="101452"/>
                </a:lnTo>
                <a:lnTo>
                  <a:pt x="115663" y="120507"/>
                </a:lnTo>
                <a:lnTo>
                  <a:pt x="111823" y="123509"/>
                </a:lnTo>
                <a:lnTo>
                  <a:pt x="105297" y="126844"/>
                </a:lnTo>
                <a:lnTo>
                  <a:pt x="97316" y="130584"/>
                </a:lnTo>
                <a:lnTo>
                  <a:pt x="88971" y="134222"/>
                </a:lnTo>
                <a:lnTo>
                  <a:pt x="78049" y="136749"/>
                </a:lnTo>
                <a:lnTo>
                  <a:pt x="77432" y="137723"/>
                </a:lnTo>
                <a:lnTo>
                  <a:pt x="76747" y="141064"/>
                </a:lnTo>
                <a:lnTo>
                  <a:pt x="77412" y="142293"/>
                </a:lnTo>
                <a:lnTo>
                  <a:pt x="78701" y="143113"/>
                </a:lnTo>
                <a:lnTo>
                  <a:pt x="80407" y="143659"/>
                </a:lnTo>
                <a:lnTo>
                  <a:pt x="90900" y="144428"/>
                </a:lnTo>
                <a:lnTo>
                  <a:pt x="99949" y="142351"/>
                </a:lnTo>
                <a:lnTo>
                  <a:pt x="104732" y="140611"/>
                </a:lnTo>
                <a:lnTo>
                  <a:pt x="110462" y="139451"/>
                </a:lnTo>
                <a:lnTo>
                  <a:pt x="116821" y="138678"/>
                </a:lnTo>
                <a:lnTo>
                  <a:pt x="123601" y="138163"/>
                </a:lnTo>
                <a:lnTo>
                  <a:pt x="131508" y="136973"/>
                </a:lnTo>
                <a:lnTo>
                  <a:pt x="140165" y="135333"/>
                </a:lnTo>
                <a:lnTo>
                  <a:pt x="149323" y="133392"/>
                </a:lnTo>
                <a:lnTo>
                  <a:pt x="159662" y="132099"/>
                </a:lnTo>
                <a:lnTo>
                  <a:pt x="170788" y="131237"/>
                </a:lnTo>
                <a:lnTo>
                  <a:pt x="182438" y="130662"/>
                </a:lnTo>
                <a:lnTo>
                  <a:pt x="194440" y="129432"/>
                </a:lnTo>
                <a:lnTo>
                  <a:pt x="206673" y="127765"/>
                </a:lnTo>
                <a:lnTo>
                  <a:pt x="260769" y="119007"/>
                </a:lnTo>
                <a:lnTo>
                  <a:pt x="301255" y="111630"/>
                </a:lnTo>
                <a:lnTo>
                  <a:pt x="314290" y="108277"/>
                </a:lnTo>
                <a:lnTo>
                  <a:pt x="327213" y="104349"/>
                </a:lnTo>
                <a:lnTo>
                  <a:pt x="365761" y="914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5" name="SMARTInkAnnotation491"/>
          <p:cNvSpPr/>
          <p:nvPr/>
        </p:nvSpPr>
        <p:spPr>
          <a:xfrm>
            <a:off x="9166861" y="1905000"/>
            <a:ext cx="220774" cy="189705"/>
          </a:xfrm>
          <a:custGeom>
            <a:avLst/>
            <a:gdLst/>
            <a:ahLst/>
            <a:cxnLst/>
            <a:rect l="0" t="0" r="0" b="0"/>
            <a:pathLst>
              <a:path w="220774" h="189705">
                <a:moveTo>
                  <a:pt x="167639" y="68580"/>
                </a:moveTo>
                <a:lnTo>
                  <a:pt x="163594" y="64535"/>
                </a:lnTo>
                <a:lnTo>
                  <a:pt x="162401" y="62497"/>
                </a:lnTo>
                <a:lnTo>
                  <a:pt x="161078" y="57974"/>
                </a:lnTo>
                <a:lnTo>
                  <a:pt x="160490" y="53142"/>
                </a:lnTo>
                <a:lnTo>
                  <a:pt x="160228" y="48172"/>
                </a:lnTo>
                <a:lnTo>
                  <a:pt x="160112" y="43141"/>
                </a:lnTo>
                <a:lnTo>
                  <a:pt x="160019" y="16652"/>
                </a:lnTo>
                <a:lnTo>
                  <a:pt x="157761" y="13610"/>
                </a:lnTo>
                <a:lnTo>
                  <a:pt x="153458" y="8803"/>
                </a:lnTo>
                <a:lnTo>
                  <a:pt x="152869" y="5888"/>
                </a:lnTo>
                <a:lnTo>
                  <a:pt x="152400" y="9"/>
                </a:lnTo>
                <a:lnTo>
                  <a:pt x="152399" y="6"/>
                </a:lnTo>
                <a:lnTo>
                  <a:pt x="152399" y="3"/>
                </a:lnTo>
                <a:lnTo>
                  <a:pt x="163750" y="0"/>
                </a:lnTo>
                <a:lnTo>
                  <a:pt x="165893" y="847"/>
                </a:lnTo>
                <a:lnTo>
                  <a:pt x="170532" y="4045"/>
                </a:lnTo>
                <a:lnTo>
                  <a:pt x="175416" y="8289"/>
                </a:lnTo>
                <a:lnTo>
                  <a:pt x="177903" y="10606"/>
                </a:lnTo>
                <a:lnTo>
                  <a:pt x="180408" y="12151"/>
                </a:lnTo>
                <a:lnTo>
                  <a:pt x="185450" y="13867"/>
                </a:lnTo>
                <a:lnTo>
                  <a:pt x="188826" y="15172"/>
                </a:lnTo>
                <a:lnTo>
                  <a:pt x="192770" y="16888"/>
                </a:lnTo>
                <a:lnTo>
                  <a:pt x="197092" y="18878"/>
                </a:lnTo>
                <a:lnTo>
                  <a:pt x="199974" y="21052"/>
                </a:lnTo>
                <a:lnTo>
                  <a:pt x="201896" y="23348"/>
                </a:lnTo>
                <a:lnTo>
                  <a:pt x="203177" y="25726"/>
                </a:lnTo>
                <a:lnTo>
                  <a:pt x="205725" y="27310"/>
                </a:lnTo>
                <a:lnTo>
                  <a:pt x="209115" y="28367"/>
                </a:lnTo>
                <a:lnTo>
                  <a:pt x="213070" y="29071"/>
                </a:lnTo>
                <a:lnTo>
                  <a:pt x="215706" y="30388"/>
                </a:lnTo>
                <a:lnTo>
                  <a:pt x="217463" y="32112"/>
                </a:lnTo>
                <a:lnTo>
                  <a:pt x="218635" y="34108"/>
                </a:lnTo>
                <a:lnTo>
                  <a:pt x="219416" y="37132"/>
                </a:lnTo>
                <a:lnTo>
                  <a:pt x="219937" y="40841"/>
                </a:lnTo>
                <a:lnTo>
                  <a:pt x="220284" y="45008"/>
                </a:lnTo>
                <a:lnTo>
                  <a:pt x="220515" y="48632"/>
                </a:lnTo>
                <a:lnTo>
                  <a:pt x="220773" y="54917"/>
                </a:lnTo>
                <a:lnTo>
                  <a:pt x="219994" y="58624"/>
                </a:lnTo>
                <a:lnTo>
                  <a:pt x="218630" y="62790"/>
                </a:lnTo>
                <a:lnTo>
                  <a:pt x="216872" y="67260"/>
                </a:lnTo>
                <a:lnTo>
                  <a:pt x="214855" y="71087"/>
                </a:lnTo>
                <a:lnTo>
                  <a:pt x="212663" y="74484"/>
                </a:lnTo>
                <a:lnTo>
                  <a:pt x="210355" y="77596"/>
                </a:lnTo>
                <a:lnTo>
                  <a:pt x="207123" y="81364"/>
                </a:lnTo>
                <a:lnTo>
                  <a:pt x="203275" y="85570"/>
                </a:lnTo>
                <a:lnTo>
                  <a:pt x="194484" y="94757"/>
                </a:lnTo>
                <a:lnTo>
                  <a:pt x="170033" y="119482"/>
                </a:lnTo>
                <a:lnTo>
                  <a:pt x="164156" y="123682"/>
                </a:lnTo>
                <a:lnTo>
                  <a:pt x="157697" y="127328"/>
                </a:lnTo>
                <a:lnTo>
                  <a:pt x="150852" y="130605"/>
                </a:lnTo>
                <a:lnTo>
                  <a:pt x="143748" y="134483"/>
                </a:lnTo>
                <a:lnTo>
                  <a:pt x="136470" y="138762"/>
                </a:lnTo>
                <a:lnTo>
                  <a:pt x="129080" y="143308"/>
                </a:lnTo>
                <a:lnTo>
                  <a:pt x="122461" y="148032"/>
                </a:lnTo>
                <a:lnTo>
                  <a:pt x="116353" y="152875"/>
                </a:lnTo>
                <a:lnTo>
                  <a:pt x="110589" y="157797"/>
                </a:lnTo>
                <a:lnTo>
                  <a:pt x="103358" y="161924"/>
                </a:lnTo>
                <a:lnTo>
                  <a:pt x="95153" y="165523"/>
                </a:lnTo>
                <a:lnTo>
                  <a:pt x="86294" y="168769"/>
                </a:lnTo>
                <a:lnTo>
                  <a:pt x="78696" y="172626"/>
                </a:lnTo>
                <a:lnTo>
                  <a:pt x="71936" y="176891"/>
                </a:lnTo>
                <a:lnTo>
                  <a:pt x="65737" y="181427"/>
                </a:lnTo>
                <a:lnTo>
                  <a:pt x="59064" y="184451"/>
                </a:lnTo>
                <a:lnTo>
                  <a:pt x="52077" y="186468"/>
                </a:lnTo>
                <a:lnTo>
                  <a:pt x="44878" y="187812"/>
                </a:lnTo>
                <a:lnTo>
                  <a:pt x="38386" y="188708"/>
                </a:lnTo>
                <a:lnTo>
                  <a:pt x="32363" y="189305"/>
                </a:lnTo>
                <a:lnTo>
                  <a:pt x="26655" y="189704"/>
                </a:lnTo>
                <a:lnTo>
                  <a:pt x="21156" y="188276"/>
                </a:lnTo>
                <a:lnTo>
                  <a:pt x="15798" y="185631"/>
                </a:lnTo>
                <a:lnTo>
                  <a:pt x="0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6" name="SMARTInkAnnotation492"/>
          <p:cNvSpPr/>
          <p:nvPr/>
        </p:nvSpPr>
        <p:spPr>
          <a:xfrm>
            <a:off x="-22860" y="784860"/>
            <a:ext cx="30481" cy="15241"/>
          </a:xfrm>
          <a:custGeom>
            <a:avLst/>
            <a:gdLst/>
            <a:ahLst/>
            <a:cxnLst/>
            <a:rect l="0" t="0" r="0" b="0"/>
            <a:pathLst>
              <a:path w="30481" h="15241">
                <a:moveTo>
                  <a:pt x="30480" y="0"/>
                </a:moveTo>
                <a:lnTo>
                  <a:pt x="0" y="0"/>
                </a:lnTo>
                <a:lnTo>
                  <a:pt x="0" y="4045"/>
                </a:lnTo>
                <a:lnTo>
                  <a:pt x="847" y="5237"/>
                </a:lnTo>
                <a:lnTo>
                  <a:pt x="2258" y="6031"/>
                </a:lnTo>
                <a:lnTo>
                  <a:pt x="6561" y="7306"/>
                </a:lnTo>
                <a:lnTo>
                  <a:pt x="6914" y="8258"/>
                </a:lnTo>
                <a:lnTo>
                  <a:pt x="7149" y="9738"/>
                </a:lnTo>
                <a:lnTo>
                  <a:pt x="762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7" name="SMARTInkAnnotation493"/>
          <p:cNvSpPr/>
          <p:nvPr/>
        </p:nvSpPr>
        <p:spPr>
          <a:xfrm>
            <a:off x="38100" y="1348740"/>
            <a:ext cx="15241" cy="22861"/>
          </a:xfrm>
          <a:custGeom>
            <a:avLst/>
            <a:gdLst/>
            <a:ahLst/>
            <a:cxnLst/>
            <a:rect l="0" t="0" r="0" b="0"/>
            <a:pathLst>
              <a:path w="15241" h="22861">
                <a:moveTo>
                  <a:pt x="0" y="22860"/>
                </a:moveTo>
                <a:lnTo>
                  <a:pt x="0" y="11223"/>
                </a:lnTo>
                <a:lnTo>
                  <a:pt x="847" y="10022"/>
                </a:lnTo>
                <a:lnTo>
                  <a:pt x="2258" y="9221"/>
                </a:lnTo>
                <a:lnTo>
                  <a:pt x="4045" y="8688"/>
                </a:lnTo>
                <a:lnTo>
                  <a:pt x="5237" y="7485"/>
                </a:lnTo>
                <a:lnTo>
                  <a:pt x="6031" y="5837"/>
                </a:lnTo>
                <a:lnTo>
                  <a:pt x="6561" y="3891"/>
                </a:lnTo>
                <a:lnTo>
                  <a:pt x="7761" y="2594"/>
                </a:lnTo>
                <a:lnTo>
                  <a:pt x="9407" y="1730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8" name="SMARTInkAnnotation494"/>
          <p:cNvSpPr/>
          <p:nvPr/>
        </p:nvSpPr>
        <p:spPr>
          <a:xfrm>
            <a:off x="-7620" y="1790700"/>
            <a:ext cx="7621" cy="15241"/>
          </a:xfrm>
          <a:custGeom>
            <a:avLst/>
            <a:gdLst/>
            <a:ahLst/>
            <a:cxnLst/>
            <a:rect l="0" t="0" r="0" b="0"/>
            <a:pathLst>
              <a:path w="7621" h="15241">
                <a:moveTo>
                  <a:pt x="7620" y="0"/>
                </a:moveTo>
                <a:lnTo>
                  <a:pt x="8" y="0"/>
                </a:lnTo>
                <a:lnTo>
                  <a:pt x="0" y="7306"/>
                </a:lnTo>
                <a:lnTo>
                  <a:pt x="847" y="8258"/>
                </a:lnTo>
                <a:lnTo>
                  <a:pt x="762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69" name="SMARTInkAnnotation495"/>
          <p:cNvSpPr/>
          <p:nvPr/>
        </p:nvSpPr>
        <p:spPr>
          <a:xfrm>
            <a:off x="-53026" y="2095500"/>
            <a:ext cx="7307" cy="30481"/>
          </a:xfrm>
          <a:custGeom>
            <a:avLst/>
            <a:gdLst/>
            <a:ahLst/>
            <a:cxnLst/>
            <a:rect l="0" t="0" r="0" b="0"/>
            <a:pathLst>
              <a:path w="7307" h="30481">
                <a:moveTo>
                  <a:pt x="7306" y="0"/>
                </a:moveTo>
                <a:lnTo>
                  <a:pt x="7306" y="6561"/>
                </a:lnTo>
                <a:lnTo>
                  <a:pt x="6460" y="7761"/>
                </a:lnTo>
                <a:lnTo>
                  <a:pt x="5049" y="9407"/>
                </a:lnTo>
                <a:lnTo>
                  <a:pt x="0" y="14899"/>
                </a:lnTo>
                <a:lnTo>
                  <a:pt x="742" y="15859"/>
                </a:lnTo>
                <a:lnTo>
                  <a:pt x="2084" y="17346"/>
                </a:lnTo>
                <a:lnTo>
                  <a:pt x="6275" y="21771"/>
                </a:lnTo>
                <a:lnTo>
                  <a:pt x="6619" y="22981"/>
                </a:lnTo>
                <a:lnTo>
                  <a:pt x="6848" y="24634"/>
                </a:lnTo>
                <a:lnTo>
                  <a:pt x="7306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0" name="SMARTInkAnnotation496"/>
          <p:cNvSpPr/>
          <p:nvPr/>
        </p:nvSpPr>
        <p:spPr>
          <a:xfrm>
            <a:off x="-83820" y="2500419"/>
            <a:ext cx="15241" cy="14182"/>
          </a:xfrm>
          <a:custGeom>
            <a:avLst/>
            <a:gdLst/>
            <a:ahLst/>
            <a:cxnLst/>
            <a:rect l="0" t="0" r="0" b="0"/>
            <a:pathLst>
              <a:path w="15241" h="14182">
                <a:moveTo>
                  <a:pt x="0" y="6561"/>
                </a:moveTo>
                <a:lnTo>
                  <a:pt x="7593" y="6561"/>
                </a:lnTo>
                <a:lnTo>
                  <a:pt x="7618" y="0"/>
                </a:lnTo>
                <a:lnTo>
                  <a:pt x="7620" y="5595"/>
                </a:lnTo>
                <a:lnTo>
                  <a:pt x="8467" y="6764"/>
                </a:lnTo>
                <a:lnTo>
                  <a:pt x="9878" y="8389"/>
                </a:lnTo>
                <a:lnTo>
                  <a:pt x="15240" y="14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1" name="SMARTInkAnnotation497"/>
          <p:cNvSpPr/>
          <p:nvPr/>
        </p:nvSpPr>
        <p:spPr>
          <a:xfrm>
            <a:off x="-198120" y="2811780"/>
            <a:ext cx="15241" cy="7621"/>
          </a:xfrm>
          <a:custGeom>
            <a:avLst/>
            <a:gdLst/>
            <a:ahLst/>
            <a:cxnLst/>
            <a:rect l="0" t="0" r="0" b="0"/>
            <a:pathLst>
              <a:path w="15241" h="7621">
                <a:moveTo>
                  <a:pt x="0" y="7620"/>
                </a:moveTo>
                <a:lnTo>
                  <a:pt x="7306" y="7620"/>
                </a:lnTo>
                <a:lnTo>
                  <a:pt x="7411" y="6773"/>
                </a:lnTo>
                <a:lnTo>
                  <a:pt x="7481" y="5362"/>
                </a:lnTo>
                <a:lnTo>
                  <a:pt x="7593" y="1059"/>
                </a:lnTo>
                <a:lnTo>
                  <a:pt x="8448" y="706"/>
                </a:lnTo>
                <a:lnTo>
                  <a:pt x="9866" y="471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2" name="SMARTInkAnnotation498"/>
          <p:cNvSpPr/>
          <p:nvPr/>
        </p:nvSpPr>
        <p:spPr>
          <a:xfrm>
            <a:off x="-988598" y="2805805"/>
            <a:ext cx="279358" cy="237877"/>
          </a:xfrm>
          <a:custGeom>
            <a:avLst/>
            <a:gdLst/>
            <a:ahLst/>
            <a:cxnLst/>
            <a:rect l="0" t="0" r="0" b="0"/>
            <a:pathLst>
              <a:path w="279358" h="237877">
                <a:moveTo>
                  <a:pt x="36098" y="165995"/>
                </a:moveTo>
                <a:lnTo>
                  <a:pt x="32053" y="165995"/>
                </a:lnTo>
                <a:lnTo>
                  <a:pt x="30015" y="166842"/>
                </a:lnTo>
                <a:lnTo>
                  <a:pt x="25492" y="170040"/>
                </a:lnTo>
                <a:lnTo>
                  <a:pt x="23101" y="170385"/>
                </a:lnTo>
                <a:lnTo>
                  <a:pt x="20660" y="169768"/>
                </a:lnTo>
                <a:lnTo>
                  <a:pt x="14704" y="166740"/>
                </a:lnTo>
                <a:lnTo>
                  <a:pt x="14215" y="165645"/>
                </a:lnTo>
                <a:lnTo>
                  <a:pt x="13672" y="162171"/>
                </a:lnTo>
                <a:lnTo>
                  <a:pt x="14374" y="160059"/>
                </a:lnTo>
                <a:lnTo>
                  <a:pt x="17412" y="155455"/>
                </a:lnTo>
                <a:lnTo>
                  <a:pt x="23882" y="148103"/>
                </a:lnTo>
                <a:lnTo>
                  <a:pt x="30951" y="143085"/>
                </a:lnTo>
                <a:lnTo>
                  <a:pt x="35207" y="140562"/>
                </a:lnTo>
                <a:lnTo>
                  <a:pt x="40584" y="138033"/>
                </a:lnTo>
                <a:lnTo>
                  <a:pt x="46708" y="135500"/>
                </a:lnTo>
                <a:lnTo>
                  <a:pt x="53332" y="132965"/>
                </a:lnTo>
                <a:lnTo>
                  <a:pt x="67464" y="127891"/>
                </a:lnTo>
                <a:lnTo>
                  <a:pt x="74789" y="125352"/>
                </a:lnTo>
                <a:lnTo>
                  <a:pt x="83059" y="122813"/>
                </a:lnTo>
                <a:lnTo>
                  <a:pt x="101278" y="117734"/>
                </a:lnTo>
                <a:lnTo>
                  <a:pt x="110878" y="116041"/>
                </a:lnTo>
                <a:lnTo>
                  <a:pt x="120665" y="114912"/>
                </a:lnTo>
                <a:lnTo>
                  <a:pt x="130576" y="114160"/>
                </a:lnTo>
                <a:lnTo>
                  <a:pt x="139723" y="113658"/>
                </a:lnTo>
                <a:lnTo>
                  <a:pt x="156661" y="113101"/>
                </a:lnTo>
                <a:lnTo>
                  <a:pt x="180476" y="112787"/>
                </a:lnTo>
                <a:lnTo>
                  <a:pt x="188230" y="113590"/>
                </a:lnTo>
                <a:lnTo>
                  <a:pt x="195939" y="114972"/>
                </a:lnTo>
                <a:lnTo>
                  <a:pt x="203619" y="116739"/>
                </a:lnTo>
                <a:lnTo>
                  <a:pt x="209585" y="118765"/>
                </a:lnTo>
                <a:lnTo>
                  <a:pt x="214410" y="120962"/>
                </a:lnTo>
                <a:lnTo>
                  <a:pt x="222028" y="125660"/>
                </a:lnTo>
                <a:lnTo>
                  <a:pt x="228236" y="130571"/>
                </a:lnTo>
                <a:lnTo>
                  <a:pt x="229383" y="133066"/>
                </a:lnTo>
                <a:lnTo>
                  <a:pt x="229302" y="135575"/>
                </a:lnTo>
                <a:lnTo>
                  <a:pt x="228400" y="138095"/>
                </a:lnTo>
                <a:lnTo>
                  <a:pt x="225141" y="143153"/>
                </a:lnTo>
                <a:lnTo>
                  <a:pt x="220024" y="149070"/>
                </a:lnTo>
                <a:lnTo>
                  <a:pt x="212105" y="157344"/>
                </a:lnTo>
                <a:lnTo>
                  <a:pt x="206776" y="161074"/>
                </a:lnTo>
                <a:lnTo>
                  <a:pt x="200683" y="164408"/>
                </a:lnTo>
                <a:lnTo>
                  <a:pt x="186294" y="171216"/>
                </a:lnTo>
                <a:lnTo>
                  <a:pt x="139613" y="194288"/>
                </a:lnTo>
                <a:lnTo>
                  <a:pt x="129662" y="198404"/>
                </a:lnTo>
                <a:lnTo>
                  <a:pt x="119640" y="201994"/>
                </a:lnTo>
                <a:lnTo>
                  <a:pt x="109573" y="205234"/>
                </a:lnTo>
                <a:lnTo>
                  <a:pt x="99475" y="207395"/>
                </a:lnTo>
                <a:lnTo>
                  <a:pt x="89356" y="208835"/>
                </a:lnTo>
                <a:lnTo>
                  <a:pt x="79223" y="209795"/>
                </a:lnTo>
                <a:lnTo>
                  <a:pt x="69928" y="211282"/>
                </a:lnTo>
                <a:lnTo>
                  <a:pt x="61192" y="213119"/>
                </a:lnTo>
                <a:lnTo>
                  <a:pt x="52827" y="215191"/>
                </a:lnTo>
                <a:lnTo>
                  <a:pt x="45557" y="215726"/>
                </a:lnTo>
                <a:lnTo>
                  <a:pt x="39018" y="215236"/>
                </a:lnTo>
                <a:lnTo>
                  <a:pt x="32964" y="214062"/>
                </a:lnTo>
                <a:lnTo>
                  <a:pt x="27236" y="212433"/>
                </a:lnTo>
                <a:lnTo>
                  <a:pt x="21723" y="210500"/>
                </a:lnTo>
                <a:lnTo>
                  <a:pt x="16355" y="208365"/>
                </a:lnTo>
                <a:lnTo>
                  <a:pt x="8132" y="203735"/>
                </a:lnTo>
                <a:lnTo>
                  <a:pt x="4754" y="201315"/>
                </a:lnTo>
                <a:lnTo>
                  <a:pt x="2502" y="198009"/>
                </a:lnTo>
                <a:lnTo>
                  <a:pt x="1001" y="194111"/>
                </a:lnTo>
                <a:lnTo>
                  <a:pt x="0" y="189819"/>
                </a:lnTo>
                <a:lnTo>
                  <a:pt x="179" y="186111"/>
                </a:lnTo>
                <a:lnTo>
                  <a:pt x="1146" y="182792"/>
                </a:lnTo>
                <a:lnTo>
                  <a:pt x="2636" y="179733"/>
                </a:lnTo>
                <a:lnTo>
                  <a:pt x="5324" y="176000"/>
                </a:lnTo>
                <a:lnTo>
                  <a:pt x="8808" y="171819"/>
                </a:lnTo>
                <a:lnTo>
                  <a:pt x="12825" y="167337"/>
                </a:lnTo>
                <a:lnTo>
                  <a:pt x="18043" y="162657"/>
                </a:lnTo>
                <a:lnTo>
                  <a:pt x="24061" y="157843"/>
                </a:lnTo>
                <a:lnTo>
                  <a:pt x="30613" y="152940"/>
                </a:lnTo>
                <a:lnTo>
                  <a:pt x="37522" y="148825"/>
                </a:lnTo>
                <a:lnTo>
                  <a:pt x="44667" y="145235"/>
                </a:lnTo>
                <a:lnTo>
                  <a:pt x="51971" y="141995"/>
                </a:lnTo>
                <a:lnTo>
                  <a:pt x="59380" y="138988"/>
                </a:lnTo>
                <a:lnTo>
                  <a:pt x="66859" y="136137"/>
                </a:lnTo>
                <a:lnTo>
                  <a:pt x="81943" y="130712"/>
                </a:lnTo>
                <a:lnTo>
                  <a:pt x="97114" y="125478"/>
                </a:lnTo>
                <a:lnTo>
                  <a:pt x="105562" y="123744"/>
                </a:lnTo>
                <a:lnTo>
                  <a:pt x="114581" y="122587"/>
                </a:lnTo>
                <a:lnTo>
                  <a:pt x="123980" y="121816"/>
                </a:lnTo>
                <a:lnTo>
                  <a:pt x="132786" y="122149"/>
                </a:lnTo>
                <a:lnTo>
                  <a:pt x="141197" y="123218"/>
                </a:lnTo>
                <a:lnTo>
                  <a:pt x="149344" y="124777"/>
                </a:lnTo>
                <a:lnTo>
                  <a:pt x="157315" y="126663"/>
                </a:lnTo>
                <a:lnTo>
                  <a:pt x="165169" y="128767"/>
                </a:lnTo>
                <a:lnTo>
                  <a:pt x="172946" y="131016"/>
                </a:lnTo>
                <a:lnTo>
                  <a:pt x="180670" y="132516"/>
                </a:lnTo>
                <a:lnTo>
                  <a:pt x="188359" y="133516"/>
                </a:lnTo>
                <a:lnTo>
                  <a:pt x="196026" y="134182"/>
                </a:lnTo>
                <a:lnTo>
                  <a:pt x="201983" y="135473"/>
                </a:lnTo>
                <a:lnTo>
                  <a:pt x="206801" y="137181"/>
                </a:lnTo>
                <a:lnTo>
                  <a:pt x="210860" y="139165"/>
                </a:lnTo>
                <a:lnTo>
                  <a:pt x="214413" y="142182"/>
                </a:lnTo>
                <a:lnTo>
                  <a:pt x="217628" y="145886"/>
                </a:lnTo>
                <a:lnTo>
                  <a:pt x="220618" y="150049"/>
                </a:lnTo>
                <a:lnTo>
                  <a:pt x="223940" y="156932"/>
                </a:lnTo>
                <a:lnTo>
                  <a:pt x="224826" y="159953"/>
                </a:lnTo>
                <a:lnTo>
                  <a:pt x="224570" y="162814"/>
                </a:lnTo>
                <a:lnTo>
                  <a:pt x="223553" y="165568"/>
                </a:lnTo>
                <a:lnTo>
                  <a:pt x="220165" y="171732"/>
                </a:lnTo>
                <a:lnTo>
                  <a:pt x="215837" y="180116"/>
                </a:lnTo>
                <a:lnTo>
                  <a:pt x="211804" y="184722"/>
                </a:lnTo>
                <a:lnTo>
                  <a:pt x="206575" y="189487"/>
                </a:lnTo>
                <a:lnTo>
                  <a:pt x="200549" y="194356"/>
                </a:lnTo>
                <a:lnTo>
                  <a:pt x="193992" y="199296"/>
                </a:lnTo>
                <a:lnTo>
                  <a:pt x="179933" y="209300"/>
                </a:lnTo>
                <a:lnTo>
                  <a:pt x="173475" y="213492"/>
                </a:lnTo>
                <a:lnTo>
                  <a:pt x="167476" y="217133"/>
                </a:lnTo>
                <a:lnTo>
                  <a:pt x="161783" y="220407"/>
                </a:lnTo>
                <a:lnTo>
                  <a:pt x="155448" y="223436"/>
                </a:lnTo>
                <a:lnTo>
                  <a:pt x="148685" y="226303"/>
                </a:lnTo>
                <a:lnTo>
                  <a:pt x="141636" y="229060"/>
                </a:lnTo>
                <a:lnTo>
                  <a:pt x="127030" y="234382"/>
                </a:lnTo>
                <a:lnTo>
                  <a:pt x="119580" y="236986"/>
                </a:lnTo>
                <a:lnTo>
                  <a:pt x="112919" y="237876"/>
                </a:lnTo>
                <a:lnTo>
                  <a:pt x="106786" y="237622"/>
                </a:lnTo>
                <a:lnTo>
                  <a:pt x="101003" y="236606"/>
                </a:lnTo>
                <a:lnTo>
                  <a:pt x="95455" y="235083"/>
                </a:lnTo>
                <a:lnTo>
                  <a:pt x="90062" y="233220"/>
                </a:lnTo>
                <a:lnTo>
                  <a:pt x="84774" y="231132"/>
                </a:lnTo>
                <a:lnTo>
                  <a:pt x="81249" y="228046"/>
                </a:lnTo>
                <a:lnTo>
                  <a:pt x="78899" y="224296"/>
                </a:lnTo>
                <a:lnTo>
                  <a:pt x="77332" y="220102"/>
                </a:lnTo>
                <a:lnTo>
                  <a:pt x="76287" y="215613"/>
                </a:lnTo>
                <a:lnTo>
                  <a:pt x="75591" y="210927"/>
                </a:lnTo>
                <a:lnTo>
                  <a:pt x="75126" y="206110"/>
                </a:lnTo>
                <a:lnTo>
                  <a:pt x="74817" y="200358"/>
                </a:lnTo>
                <a:lnTo>
                  <a:pt x="74473" y="187194"/>
                </a:lnTo>
                <a:lnTo>
                  <a:pt x="76075" y="180128"/>
                </a:lnTo>
                <a:lnTo>
                  <a:pt x="78836" y="172877"/>
                </a:lnTo>
                <a:lnTo>
                  <a:pt x="82370" y="165503"/>
                </a:lnTo>
                <a:lnTo>
                  <a:pt x="85573" y="158047"/>
                </a:lnTo>
                <a:lnTo>
                  <a:pt x="88554" y="150536"/>
                </a:lnTo>
                <a:lnTo>
                  <a:pt x="91389" y="142989"/>
                </a:lnTo>
                <a:lnTo>
                  <a:pt x="95819" y="135418"/>
                </a:lnTo>
                <a:lnTo>
                  <a:pt x="101312" y="127830"/>
                </a:lnTo>
                <a:lnTo>
                  <a:pt x="107514" y="120232"/>
                </a:lnTo>
                <a:lnTo>
                  <a:pt x="114189" y="113473"/>
                </a:lnTo>
                <a:lnTo>
                  <a:pt x="121178" y="107274"/>
                </a:lnTo>
                <a:lnTo>
                  <a:pt x="128378" y="101447"/>
                </a:lnTo>
                <a:lnTo>
                  <a:pt x="135718" y="95870"/>
                </a:lnTo>
                <a:lnTo>
                  <a:pt x="150647" y="85157"/>
                </a:lnTo>
                <a:lnTo>
                  <a:pt x="158184" y="80777"/>
                </a:lnTo>
                <a:lnTo>
                  <a:pt x="165749" y="77009"/>
                </a:lnTo>
                <a:lnTo>
                  <a:pt x="173332" y="73651"/>
                </a:lnTo>
                <a:lnTo>
                  <a:pt x="180927" y="71412"/>
                </a:lnTo>
                <a:lnTo>
                  <a:pt x="188531" y="69920"/>
                </a:lnTo>
                <a:lnTo>
                  <a:pt x="196140" y="68925"/>
                </a:lnTo>
                <a:lnTo>
                  <a:pt x="202906" y="67415"/>
                </a:lnTo>
                <a:lnTo>
                  <a:pt x="209110" y="65562"/>
                </a:lnTo>
                <a:lnTo>
                  <a:pt x="214940" y="63480"/>
                </a:lnTo>
                <a:lnTo>
                  <a:pt x="219672" y="62938"/>
                </a:lnTo>
                <a:lnTo>
                  <a:pt x="223674" y="63424"/>
                </a:lnTo>
                <a:lnTo>
                  <a:pt x="230379" y="65374"/>
                </a:lnTo>
                <a:lnTo>
                  <a:pt x="236181" y="66242"/>
                </a:lnTo>
                <a:lnTo>
                  <a:pt x="238066" y="67319"/>
                </a:lnTo>
                <a:lnTo>
                  <a:pt x="239324" y="68884"/>
                </a:lnTo>
                <a:lnTo>
                  <a:pt x="240162" y="70774"/>
                </a:lnTo>
                <a:lnTo>
                  <a:pt x="239874" y="73728"/>
                </a:lnTo>
                <a:lnTo>
                  <a:pt x="238835" y="77391"/>
                </a:lnTo>
                <a:lnTo>
                  <a:pt x="237296" y="81526"/>
                </a:lnTo>
                <a:lnTo>
                  <a:pt x="234577" y="85128"/>
                </a:lnTo>
                <a:lnTo>
                  <a:pt x="227040" y="91390"/>
                </a:lnTo>
                <a:lnTo>
                  <a:pt x="222659" y="94245"/>
                </a:lnTo>
                <a:lnTo>
                  <a:pt x="218046" y="96995"/>
                </a:lnTo>
                <a:lnTo>
                  <a:pt x="213276" y="99675"/>
                </a:lnTo>
                <a:lnTo>
                  <a:pt x="207557" y="102308"/>
                </a:lnTo>
                <a:lnTo>
                  <a:pt x="201204" y="104911"/>
                </a:lnTo>
                <a:lnTo>
                  <a:pt x="194429" y="107492"/>
                </a:lnTo>
                <a:lnTo>
                  <a:pt x="188219" y="110060"/>
                </a:lnTo>
                <a:lnTo>
                  <a:pt x="182385" y="112618"/>
                </a:lnTo>
                <a:lnTo>
                  <a:pt x="176803" y="115170"/>
                </a:lnTo>
                <a:lnTo>
                  <a:pt x="170541" y="116872"/>
                </a:lnTo>
                <a:lnTo>
                  <a:pt x="163827" y="118006"/>
                </a:lnTo>
                <a:lnTo>
                  <a:pt x="156811" y="118762"/>
                </a:lnTo>
                <a:lnTo>
                  <a:pt x="149593" y="119267"/>
                </a:lnTo>
                <a:lnTo>
                  <a:pt x="142241" y="119603"/>
                </a:lnTo>
                <a:lnTo>
                  <a:pt x="134800" y="119827"/>
                </a:lnTo>
                <a:lnTo>
                  <a:pt x="128146" y="119129"/>
                </a:lnTo>
                <a:lnTo>
                  <a:pt x="122017" y="117818"/>
                </a:lnTo>
                <a:lnTo>
                  <a:pt x="116237" y="116097"/>
                </a:lnTo>
                <a:lnTo>
                  <a:pt x="111537" y="113256"/>
                </a:lnTo>
                <a:lnTo>
                  <a:pt x="107558" y="109670"/>
                </a:lnTo>
                <a:lnTo>
                  <a:pt x="104058" y="105585"/>
                </a:lnTo>
                <a:lnTo>
                  <a:pt x="100878" y="101168"/>
                </a:lnTo>
                <a:lnTo>
                  <a:pt x="97911" y="96530"/>
                </a:lnTo>
                <a:lnTo>
                  <a:pt x="95087" y="91745"/>
                </a:lnTo>
                <a:lnTo>
                  <a:pt x="93204" y="86862"/>
                </a:lnTo>
                <a:lnTo>
                  <a:pt x="91949" y="81913"/>
                </a:lnTo>
                <a:lnTo>
                  <a:pt x="91112" y="76920"/>
                </a:lnTo>
                <a:lnTo>
                  <a:pt x="90554" y="71898"/>
                </a:lnTo>
                <a:lnTo>
                  <a:pt x="90182" y="66857"/>
                </a:lnTo>
                <a:lnTo>
                  <a:pt x="89934" y="61803"/>
                </a:lnTo>
                <a:lnTo>
                  <a:pt x="90615" y="56741"/>
                </a:lnTo>
                <a:lnTo>
                  <a:pt x="91916" y="51672"/>
                </a:lnTo>
                <a:lnTo>
                  <a:pt x="93630" y="46600"/>
                </a:lnTo>
                <a:lnTo>
                  <a:pt x="95619" y="41525"/>
                </a:lnTo>
                <a:lnTo>
                  <a:pt x="97792" y="36448"/>
                </a:lnTo>
                <a:lnTo>
                  <a:pt x="100088" y="31371"/>
                </a:lnTo>
                <a:lnTo>
                  <a:pt x="102464" y="27139"/>
                </a:lnTo>
                <a:lnTo>
                  <a:pt x="107363" y="20179"/>
                </a:lnTo>
                <a:lnTo>
                  <a:pt x="110701" y="17984"/>
                </a:lnTo>
                <a:lnTo>
                  <a:pt x="118926" y="15546"/>
                </a:lnTo>
                <a:lnTo>
                  <a:pt x="123490" y="14896"/>
                </a:lnTo>
                <a:lnTo>
                  <a:pt x="128226" y="14462"/>
                </a:lnTo>
                <a:lnTo>
                  <a:pt x="133077" y="14173"/>
                </a:lnTo>
                <a:lnTo>
                  <a:pt x="137157" y="14827"/>
                </a:lnTo>
                <a:lnTo>
                  <a:pt x="143949" y="17812"/>
                </a:lnTo>
                <a:lnTo>
                  <a:pt x="156578" y="24252"/>
                </a:lnTo>
                <a:lnTo>
                  <a:pt x="163869" y="29056"/>
                </a:lnTo>
                <a:lnTo>
                  <a:pt x="166999" y="31522"/>
                </a:lnTo>
                <a:lnTo>
                  <a:pt x="172734" y="38778"/>
                </a:lnTo>
                <a:lnTo>
                  <a:pt x="175449" y="43084"/>
                </a:lnTo>
                <a:lnTo>
                  <a:pt x="177258" y="47648"/>
                </a:lnTo>
                <a:lnTo>
                  <a:pt x="178465" y="52383"/>
                </a:lnTo>
                <a:lnTo>
                  <a:pt x="179269" y="57234"/>
                </a:lnTo>
                <a:lnTo>
                  <a:pt x="179806" y="62161"/>
                </a:lnTo>
                <a:lnTo>
                  <a:pt x="180163" y="67139"/>
                </a:lnTo>
                <a:lnTo>
                  <a:pt x="180402" y="72151"/>
                </a:lnTo>
                <a:lnTo>
                  <a:pt x="179714" y="77186"/>
                </a:lnTo>
                <a:lnTo>
                  <a:pt x="178409" y="82235"/>
                </a:lnTo>
                <a:lnTo>
                  <a:pt x="176692" y="87295"/>
                </a:lnTo>
                <a:lnTo>
                  <a:pt x="174701" y="92362"/>
                </a:lnTo>
                <a:lnTo>
                  <a:pt x="172526" y="97433"/>
                </a:lnTo>
                <a:lnTo>
                  <a:pt x="170230" y="102507"/>
                </a:lnTo>
                <a:lnTo>
                  <a:pt x="167853" y="106736"/>
                </a:lnTo>
                <a:lnTo>
                  <a:pt x="162954" y="113693"/>
                </a:lnTo>
                <a:lnTo>
                  <a:pt x="155696" y="119608"/>
                </a:lnTo>
                <a:lnTo>
                  <a:pt x="151390" y="122370"/>
                </a:lnTo>
                <a:lnTo>
                  <a:pt x="146826" y="125058"/>
                </a:lnTo>
                <a:lnTo>
                  <a:pt x="142090" y="127697"/>
                </a:lnTo>
                <a:lnTo>
                  <a:pt x="137239" y="130303"/>
                </a:lnTo>
                <a:lnTo>
                  <a:pt x="133159" y="131194"/>
                </a:lnTo>
                <a:lnTo>
                  <a:pt x="129592" y="130941"/>
                </a:lnTo>
                <a:lnTo>
                  <a:pt x="126367" y="129925"/>
                </a:lnTo>
                <a:lnTo>
                  <a:pt x="120527" y="126540"/>
                </a:lnTo>
                <a:lnTo>
                  <a:pt x="117784" y="124452"/>
                </a:lnTo>
                <a:lnTo>
                  <a:pt x="115955" y="122213"/>
                </a:lnTo>
                <a:lnTo>
                  <a:pt x="114736" y="119873"/>
                </a:lnTo>
                <a:lnTo>
                  <a:pt x="113924" y="117468"/>
                </a:lnTo>
                <a:lnTo>
                  <a:pt x="113021" y="110279"/>
                </a:lnTo>
                <a:lnTo>
                  <a:pt x="112780" y="105991"/>
                </a:lnTo>
                <a:lnTo>
                  <a:pt x="113466" y="101439"/>
                </a:lnTo>
                <a:lnTo>
                  <a:pt x="114770" y="96711"/>
                </a:lnTo>
                <a:lnTo>
                  <a:pt x="116486" y="91866"/>
                </a:lnTo>
                <a:lnTo>
                  <a:pt x="118477" y="86942"/>
                </a:lnTo>
                <a:lnTo>
                  <a:pt x="120650" y="81966"/>
                </a:lnTo>
                <a:lnTo>
                  <a:pt x="122946" y="76956"/>
                </a:lnTo>
                <a:lnTo>
                  <a:pt x="126170" y="71076"/>
                </a:lnTo>
                <a:lnTo>
                  <a:pt x="130013" y="64616"/>
                </a:lnTo>
                <a:lnTo>
                  <a:pt x="134268" y="57769"/>
                </a:lnTo>
                <a:lnTo>
                  <a:pt x="139645" y="51511"/>
                </a:lnTo>
                <a:lnTo>
                  <a:pt x="145769" y="45646"/>
                </a:lnTo>
                <a:lnTo>
                  <a:pt x="152392" y="40042"/>
                </a:lnTo>
                <a:lnTo>
                  <a:pt x="158501" y="34613"/>
                </a:lnTo>
                <a:lnTo>
                  <a:pt x="169804" y="24065"/>
                </a:lnTo>
                <a:lnTo>
                  <a:pt x="176035" y="19729"/>
                </a:lnTo>
                <a:lnTo>
                  <a:pt x="182730" y="15991"/>
                </a:lnTo>
                <a:lnTo>
                  <a:pt x="189732" y="12652"/>
                </a:lnTo>
                <a:lnTo>
                  <a:pt x="196941" y="9580"/>
                </a:lnTo>
                <a:lnTo>
                  <a:pt x="204287" y="6685"/>
                </a:lnTo>
                <a:lnTo>
                  <a:pt x="211724" y="3908"/>
                </a:lnTo>
                <a:lnTo>
                  <a:pt x="218375" y="2057"/>
                </a:lnTo>
                <a:lnTo>
                  <a:pt x="224503" y="823"/>
                </a:lnTo>
                <a:lnTo>
                  <a:pt x="230281" y="0"/>
                </a:lnTo>
                <a:lnTo>
                  <a:pt x="235827" y="299"/>
                </a:lnTo>
                <a:lnTo>
                  <a:pt x="241217" y="1344"/>
                </a:lnTo>
                <a:lnTo>
                  <a:pt x="246504" y="2888"/>
                </a:lnTo>
                <a:lnTo>
                  <a:pt x="251722" y="4764"/>
                </a:lnTo>
                <a:lnTo>
                  <a:pt x="256894" y="6861"/>
                </a:lnTo>
                <a:lnTo>
                  <a:pt x="262036" y="9106"/>
                </a:lnTo>
                <a:lnTo>
                  <a:pt x="270006" y="13857"/>
                </a:lnTo>
                <a:lnTo>
                  <a:pt x="273317" y="16310"/>
                </a:lnTo>
                <a:lnTo>
                  <a:pt x="275524" y="19638"/>
                </a:lnTo>
                <a:lnTo>
                  <a:pt x="276995" y="23551"/>
                </a:lnTo>
                <a:lnTo>
                  <a:pt x="277976" y="27852"/>
                </a:lnTo>
                <a:lnTo>
                  <a:pt x="279066" y="34889"/>
                </a:lnTo>
                <a:lnTo>
                  <a:pt x="279357" y="37951"/>
                </a:lnTo>
                <a:lnTo>
                  <a:pt x="278704" y="41686"/>
                </a:lnTo>
                <a:lnTo>
                  <a:pt x="277422" y="45869"/>
                </a:lnTo>
                <a:lnTo>
                  <a:pt x="275721" y="50351"/>
                </a:lnTo>
                <a:lnTo>
                  <a:pt x="273740" y="55032"/>
                </a:lnTo>
                <a:lnTo>
                  <a:pt x="271573" y="59846"/>
                </a:lnTo>
                <a:lnTo>
                  <a:pt x="269281" y="64750"/>
                </a:lnTo>
                <a:lnTo>
                  <a:pt x="266060" y="69711"/>
                </a:lnTo>
                <a:lnTo>
                  <a:pt x="262220" y="74712"/>
                </a:lnTo>
                <a:lnTo>
                  <a:pt x="257966" y="79740"/>
                </a:lnTo>
                <a:lnTo>
                  <a:pt x="253436" y="83938"/>
                </a:lnTo>
                <a:lnTo>
                  <a:pt x="248724" y="87584"/>
                </a:lnTo>
                <a:lnTo>
                  <a:pt x="243889" y="90861"/>
                </a:lnTo>
                <a:lnTo>
                  <a:pt x="238972" y="93892"/>
                </a:lnTo>
                <a:lnTo>
                  <a:pt x="234001" y="96760"/>
                </a:lnTo>
                <a:lnTo>
                  <a:pt x="223962" y="102204"/>
                </a:lnTo>
                <a:lnTo>
                  <a:pt x="203719" y="112598"/>
                </a:lnTo>
                <a:lnTo>
                  <a:pt x="198645" y="115157"/>
                </a:lnTo>
                <a:lnTo>
                  <a:pt x="194416" y="116016"/>
                </a:lnTo>
                <a:lnTo>
                  <a:pt x="190750" y="115742"/>
                </a:lnTo>
                <a:lnTo>
                  <a:pt x="183572" y="113181"/>
                </a:lnTo>
                <a:lnTo>
                  <a:pt x="179288" y="111312"/>
                </a:lnTo>
                <a:lnTo>
                  <a:pt x="165638" y="1050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3" name="SMARTInkAnnotation499"/>
          <p:cNvSpPr/>
          <p:nvPr/>
        </p:nvSpPr>
        <p:spPr>
          <a:xfrm>
            <a:off x="-1462718" y="2994660"/>
            <a:ext cx="136839" cy="38100"/>
          </a:xfrm>
          <a:custGeom>
            <a:avLst/>
            <a:gdLst/>
            <a:ahLst/>
            <a:cxnLst/>
            <a:rect l="0" t="0" r="0" b="0"/>
            <a:pathLst>
              <a:path w="136839" h="38100">
                <a:moveTo>
                  <a:pt x="14918" y="22860"/>
                </a:moveTo>
                <a:lnTo>
                  <a:pt x="7612" y="37473"/>
                </a:lnTo>
                <a:lnTo>
                  <a:pt x="5180" y="37821"/>
                </a:lnTo>
                <a:lnTo>
                  <a:pt x="0" y="38084"/>
                </a:lnTo>
                <a:lnTo>
                  <a:pt x="6267" y="38099"/>
                </a:lnTo>
                <a:lnTo>
                  <a:pt x="7458" y="37253"/>
                </a:lnTo>
                <a:lnTo>
                  <a:pt x="9098" y="35842"/>
                </a:lnTo>
                <a:lnTo>
                  <a:pt x="13768" y="31539"/>
                </a:lnTo>
                <a:lnTo>
                  <a:pt x="16665" y="30951"/>
                </a:lnTo>
                <a:lnTo>
                  <a:pt x="20775" y="30689"/>
                </a:lnTo>
                <a:lnTo>
                  <a:pt x="25423" y="30573"/>
                </a:lnTo>
                <a:lnTo>
                  <a:pt x="27848" y="29696"/>
                </a:lnTo>
                <a:lnTo>
                  <a:pt x="30312" y="28263"/>
                </a:lnTo>
                <a:lnTo>
                  <a:pt x="32800" y="26463"/>
                </a:lnTo>
                <a:lnTo>
                  <a:pt x="35306" y="25262"/>
                </a:lnTo>
                <a:lnTo>
                  <a:pt x="37824" y="24461"/>
                </a:lnTo>
                <a:lnTo>
                  <a:pt x="40349" y="23927"/>
                </a:lnTo>
                <a:lnTo>
                  <a:pt x="42878" y="22725"/>
                </a:lnTo>
                <a:lnTo>
                  <a:pt x="45412" y="21077"/>
                </a:lnTo>
                <a:lnTo>
                  <a:pt x="47947" y="19131"/>
                </a:lnTo>
                <a:lnTo>
                  <a:pt x="50484" y="17834"/>
                </a:lnTo>
                <a:lnTo>
                  <a:pt x="53022" y="16969"/>
                </a:lnTo>
                <a:lnTo>
                  <a:pt x="55561" y="16393"/>
                </a:lnTo>
                <a:lnTo>
                  <a:pt x="58947" y="16009"/>
                </a:lnTo>
                <a:lnTo>
                  <a:pt x="62897" y="15753"/>
                </a:lnTo>
                <a:lnTo>
                  <a:pt x="67224" y="15582"/>
                </a:lnTo>
                <a:lnTo>
                  <a:pt x="70956" y="14621"/>
                </a:lnTo>
                <a:lnTo>
                  <a:pt x="74290" y="13134"/>
                </a:lnTo>
                <a:lnTo>
                  <a:pt x="77359" y="11296"/>
                </a:lnTo>
                <a:lnTo>
                  <a:pt x="81099" y="10071"/>
                </a:lnTo>
                <a:lnTo>
                  <a:pt x="85285" y="9254"/>
                </a:lnTo>
                <a:lnTo>
                  <a:pt x="89770" y="8709"/>
                </a:lnTo>
                <a:lnTo>
                  <a:pt x="93606" y="8346"/>
                </a:lnTo>
                <a:lnTo>
                  <a:pt x="97010" y="8104"/>
                </a:lnTo>
                <a:lnTo>
                  <a:pt x="100126" y="7943"/>
                </a:lnTo>
                <a:lnTo>
                  <a:pt x="103897" y="6988"/>
                </a:lnTo>
                <a:lnTo>
                  <a:pt x="108104" y="5506"/>
                </a:lnTo>
                <a:lnTo>
                  <a:pt x="112602" y="3671"/>
                </a:lnTo>
                <a:lnTo>
                  <a:pt x="117294" y="2447"/>
                </a:lnTo>
                <a:lnTo>
                  <a:pt x="122116" y="1631"/>
                </a:lnTo>
                <a:lnTo>
                  <a:pt x="1368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4" name="SMARTInkAnnotation500"/>
          <p:cNvSpPr/>
          <p:nvPr/>
        </p:nvSpPr>
        <p:spPr>
          <a:xfrm>
            <a:off x="-1356218" y="2849888"/>
            <a:ext cx="189978" cy="232894"/>
          </a:xfrm>
          <a:custGeom>
            <a:avLst/>
            <a:gdLst/>
            <a:ahLst/>
            <a:cxnLst/>
            <a:rect l="0" t="0" r="0" b="0"/>
            <a:pathLst>
              <a:path w="189978" h="232894">
                <a:moveTo>
                  <a:pt x="53198" y="15232"/>
                </a:moveTo>
                <a:lnTo>
                  <a:pt x="49153" y="19277"/>
                </a:lnTo>
                <a:lnTo>
                  <a:pt x="46268" y="20469"/>
                </a:lnTo>
                <a:lnTo>
                  <a:pt x="42651" y="21263"/>
                </a:lnTo>
                <a:lnTo>
                  <a:pt x="38547" y="21793"/>
                </a:lnTo>
                <a:lnTo>
                  <a:pt x="34117" y="21299"/>
                </a:lnTo>
                <a:lnTo>
                  <a:pt x="29471" y="20124"/>
                </a:lnTo>
                <a:lnTo>
                  <a:pt x="24680" y="18493"/>
                </a:lnTo>
                <a:lnTo>
                  <a:pt x="20639" y="17406"/>
                </a:lnTo>
                <a:lnTo>
                  <a:pt x="17099" y="16682"/>
                </a:lnTo>
                <a:lnTo>
                  <a:pt x="13892" y="16198"/>
                </a:lnTo>
                <a:lnTo>
                  <a:pt x="8071" y="15662"/>
                </a:lnTo>
                <a:lnTo>
                  <a:pt x="1480" y="15317"/>
                </a:lnTo>
                <a:lnTo>
                  <a:pt x="939" y="14442"/>
                </a:lnTo>
                <a:lnTo>
                  <a:pt x="0" y="8679"/>
                </a:lnTo>
                <a:lnTo>
                  <a:pt x="799" y="8323"/>
                </a:lnTo>
                <a:lnTo>
                  <a:pt x="3945" y="7928"/>
                </a:lnTo>
                <a:lnTo>
                  <a:pt x="5123" y="6976"/>
                </a:lnTo>
                <a:lnTo>
                  <a:pt x="5908" y="5495"/>
                </a:lnTo>
                <a:lnTo>
                  <a:pt x="6431" y="3660"/>
                </a:lnTo>
                <a:lnTo>
                  <a:pt x="7627" y="2438"/>
                </a:lnTo>
                <a:lnTo>
                  <a:pt x="9270" y="1622"/>
                </a:lnTo>
                <a:lnTo>
                  <a:pt x="13355" y="716"/>
                </a:lnTo>
                <a:lnTo>
                  <a:pt x="17992" y="314"/>
                </a:lnTo>
                <a:lnTo>
                  <a:pt x="22875" y="135"/>
                </a:lnTo>
                <a:lnTo>
                  <a:pt x="32642" y="35"/>
                </a:lnTo>
                <a:lnTo>
                  <a:pt x="47068" y="0"/>
                </a:lnTo>
                <a:lnTo>
                  <a:pt x="49958" y="844"/>
                </a:lnTo>
                <a:lnTo>
                  <a:pt x="55427" y="4040"/>
                </a:lnTo>
                <a:lnTo>
                  <a:pt x="60680" y="6024"/>
                </a:lnTo>
                <a:lnTo>
                  <a:pt x="63266" y="6554"/>
                </a:lnTo>
                <a:lnTo>
                  <a:pt x="68397" y="9399"/>
                </a:lnTo>
                <a:lnTo>
                  <a:pt x="73500" y="13486"/>
                </a:lnTo>
                <a:lnTo>
                  <a:pt x="78590" y="18125"/>
                </a:lnTo>
                <a:lnTo>
                  <a:pt x="82170" y="21451"/>
                </a:lnTo>
                <a:lnTo>
                  <a:pt x="83008" y="26745"/>
                </a:lnTo>
                <a:lnTo>
                  <a:pt x="83380" y="33896"/>
                </a:lnTo>
                <a:lnTo>
                  <a:pt x="83546" y="39896"/>
                </a:lnTo>
                <a:lnTo>
                  <a:pt x="82743" y="42681"/>
                </a:lnTo>
                <a:lnTo>
                  <a:pt x="79594" y="48034"/>
                </a:lnTo>
                <a:lnTo>
                  <a:pt x="77629" y="53235"/>
                </a:lnTo>
                <a:lnTo>
                  <a:pt x="75910" y="59216"/>
                </a:lnTo>
                <a:lnTo>
                  <a:pt x="74266" y="63181"/>
                </a:lnTo>
                <a:lnTo>
                  <a:pt x="72323" y="67518"/>
                </a:lnTo>
                <a:lnTo>
                  <a:pt x="67907" y="74595"/>
                </a:lnTo>
                <a:lnTo>
                  <a:pt x="63122" y="80562"/>
                </a:lnTo>
                <a:lnTo>
                  <a:pt x="58173" y="86037"/>
                </a:lnTo>
                <a:lnTo>
                  <a:pt x="53151" y="91292"/>
                </a:lnTo>
                <a:lnTo>
                  <a:pt x="50627" y="93879"/>
                </a:lnTo>
                <a:lnTo>
                  <a:pt x="48097" y="95603"/>
                </a:lnTo>
                <a:lnTo>
                  <a:pt x="43029" y="97519"/>
                </a:lnTo>
                <a:lnTo>
                  <a:pt x="37954" y="100629"/>
                </a:lnTo>
                <a:lnTo>
                  <a:pt x="30470" y="106567"/>
                </a:lnTo>
                <a:lnTo>
                  <a:pt x="41693" y="95318"/>
                </a:lnTo>
                <a:lnTo>
                  <a:pt x="44681" y="94023"/>
                </a:lnTo>
                <a:lnTo>
                  <a:pt x="48367" y="93159"/>
                </a:lnTo>
                <a:lnTo>
                  <a:pt x="52517" y="92583"/>
                </a:lnTo>
                <a:lnTo>
                  <a:pt x="56131" y="91353"/>
                </a:lnTo>
                <a:lnTo>
                  <a:pt x="59386" y="89686"/>
                </a:lnTo>
                <a:lnTo>
                  <a:pt x="65262" y="86423"/>
                </a:lnTo>
                <a:lnTo>
                  <a:pt x="70695" y="84973"/>
                </a:lnTo>
                <a:lnTo>
                  <a:pt x="74176" y="83739"/>
                </a:lnTo>
                <a:lnTo>
                  <a:pt x="78190" y="82070"/>
                </a:lnTo>
                <a:lnTo>
                  <a:pt x="82560" y="80111"/>
                </a:lnTo>
                <a:lnTo>
                  <a:pt x="86319" y="78805"/>
                </a:lnTo>
                <a:lnTo>
                  <a:pt x="89672" y="77934"/>
                </a:lnTo>
                <a:lnTo>
                  <a:pt x="92754" y="77353"/>
                </a:lnTo>
                <a:lnTo>
                  <a:pt x="96502" y="77813"/>
                </a:lnTo>
                <a:lnTo>
                  <a:pt x="100694" y="78966"/>
                </a:lnTo>
                <a:lnTo>
                  <a:pt x="105182" y="80581"/>
                </a:lnTo>
                <a:lnTo>
                  <a:pt x="109867" y="81658"/>
                </a:lnTo>
                <a:lnTo>
                  <a:pt x="114684" y="82376"/>
                </a:lnTo>
                <a:lnTo>
                  <a:pt x="119589" y="82855"/>
                </a:lnTo>
                <a:lnTo>
                  <a:pt x="124552" y="84021"/>
                </a:lnTo>
                <a:lnTo>
                  <a:pt x="129554" y="85644"/>
                </a:lnTo>
                <a:lnTo>
                  <a:pt x="134582" y="87574"/>
                </a:lnTo>
                <a:lnTo>
                  <a:pt x="138781" y="88860"/>
                </a:lnTo>
                <a:lnTo>
                  <a:pt x="142427" y="89717"/>
                </a:lnTo>
                <a:lnTo>
                  <a:pt x="145704" y="90289"/>
                </a:lnTo>
                <a:lnTo>
                  <a:pt x="151603" y="93182"/>
                </a:lnTo>
                <a:lnTo>
                  <a:pt x="157047" y="97290"/>
                </a:lnTo>
                <a:lnTo>
                  <a:pt x="162289" y="101938"/>
                </a:lnTo>
                <a:lnTo>
                  <a:pt x="165719" y="104362"/>
                </a:lnTo>
                <a:lnTo>
                  <a:pt x="169698" y="106826"/>
                </a:lnTo>
                <a:lnTo>
                  <a:pt x="174045" y="109315"/>
                </a:lnTo>
                <a:lnTo>
                  <a:pt x="176943" y="111820"/>
                </a:lnTo>
                <a:lnTo>
                  <a:pt x="178875" y="114338"/>
                </a:lnTo>
                <a:lnTo>
                  <a:pt x="181868" y="119392"/>
                </a:lnTo>
                <a:lnTo>
                  <a:pt x="186020" y="124461"/>
                </a:lnTo>
                <a:lnTo>
                  <a:pt x="187466" y="126998"/>
                </a:lnTo>
                <a:lnTo>
                  <a:pt x="189073" y="132075"/>
                </a:lnTo>
                <a:lnTo>
                  <a:pt x="189787" y="137153"/>
                </a:lnTo>
                <a:lnTo>
                  <a:pt x="189977" y="139693"/>
                </a:lnTo>
                <a:lnTo>
                  <a:pt x="189258" y="143080"/>
                </a:lnTo>
                <a:lnTo>
                  <a:pt x="187931" y="147030"/>
                </a:lnTo>
                <a:lnTo>
                  <a:pt x="186200" y="151358"/>
                </a:lnTo>
                <a:lnTo>
                  <a:pt x="184200" y="155936"/>
                </a:lnTo>
                <a:lnTo>
                  <a:pt x="179719" y="165538"/>
                </a:lnTo>
                <a:lnTo>
                  <a:pt x="176492" y="169623"/>
                </a:lnTo>
                <a:lnTo>
                  <a:pt x="172647" y="173193"/>
                </a:lnTo>
                <a:lnTo>
                  <a:pt x="168391" y="176419"/>
                </a:lnTo>
                <a:lnTo>
                  <a:pt x="164707" y="179417"/>
                </a:lnTo>
                <a:lnTo>
                  <a:pt x="161404" y="182262"/>
                </a:lnTo>
                <a:lnTo>
                  <a:pt x="158355" y="185005"/>
                </a:lnTo>
                <a:lnTo>
                  <a:pt x="153783" y="188528"/>
                </a:lnTo>
                <a:lnTo>
                  <a:pt x="148195" y="192569"/>
                </a:lnTo>
                <a:lnTo>
                  <a:pt x="141929" y="196957"/>
                </a:lnTo>
                <a:lnTo>
                  <a:pt x="136906" y="200729"/>
                </a:lnTo>
                <a:lnTo>
                  <a:pt x="132710" y="204090"/>
                </a:lnTo>
                <a:lnTo>
                  <a:pt x="129066" y="207178"/>
                </a:lnTo>
                <a:lnTo>
                  <a:pt x="124097" y="210082"/>
                </a:lnTo>
                <a:lnTo>
                  <a:pt x="118244" y="212866"/>
                </a:lnTo>
                <a:lnTo>
                  <a:pt x="111802" y="215568"/>
                </a:lnTo>
                <a:lnTo>
                  <a:pt x="105814" y="218216"/>
                </a:lnTo>
                <a:lnTo>
                  <a:pt x="94645" y="223416"/>
                </a:lnTo>
                <a:lnTo>
                  <a:pt x="90143" y="225142"/>
                </a:lnTo>
                <a:lnTo>
                  <a:pt x="86294" y="226292"/>
                </a:lnTo>
                <a:lnTo>
                  <a:pt x="82882" y="227058"/>
                </a:lnTo>
                <a:lnTo>
                  <a:pt x="79761" y="227570"/>
                </a:lnTo>
                <a:lnTo>
                  <a:pt x="74035" y="228138"/>
                </a:lnTo>
                <a:lnTo>
                  <a:pt x="71323" y="229136"/>
                </a:lnTo>
                <a:lnTo>
                  <a:pt x="66051" y="232503"/>
                </a:lnTo>
                <a:lnTo>
                  <a:pt x="63460" y="232893"/>
                </a:lnTo>
                <a:lnTo>
                  <a:pt x="60886" y="232306"/>
                </a:lnTo>
                <a:lnTo>
                  <a:pt x="58323" y="231068"/>
                </a:lnTo>
                <a:lnTo>
                  <a:pt x="56615" y="229396"/>
                </a:lnTo>
                <a:lnTo>
                  <a:pt x="55476" y="227435"/>
                </a:lnTo>
                <a:lnTo>
                  <a:pt x="54717" y="225281"/>
                </a:lnTo>
                <a:lnTo>
                  <a:pt x="53873" y="218371"/>
                </a:lnTo>
                <a:lnTo>
                  <a:pt x="53648" y="214159"/>
                </a:lnTo>
                <a:lnTo>
                  <a:pt x="54345" y="208810"/>
                </a:lnTo>
                <a:lnTo>
                  <a:pt x="55656" y="202704"/>
                </a:lnTo>
                <a:lnTo>
                  <a:pt x="57377" y="196093"/>
                </a:lnTo>
                <a:lnTo>
                  <a:pt x="58524" y="187453"/>
                </a:lnTo>
                <a:lnTo>
                  <a:pt x="59288" y="177459"/>
                </a:lnTo>
                <a:lnTo>
                  <a:pt x="60818" y="1447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5" name="SMARTInkAnnotation501"/>
          <p:cNvSpPr/>
          <p:nvPr/>
        </p:nvSpPr>
        <p:spPr>
          <a:xfrm>
            <a:off x="2331720" y="1767871"/>
            <a:ext cx="1866901" cy="118363"/>
          </a:xfrm>
          <a:custGeom>
            <a:avLst/>
            <a:gdLst/>
            <a:ahLst/>
            <a:cxnLst/>
            <a:rect l="0" t="0" r="0" b="0"/>
            <a:pathLst>
              <a:path w="1866901" h="118363">
                <a:moveTo>
                  <a:pt x="0" y="83789"/>
                </a:moveTo>
                <a:lnTo>
                  <a:pt x="16180" y="87834"/>
                </a:lnTo>
                <a:lnTo>
                  <a:pt x="45905" y="91550"/>
                </a:lnTo>
                <a:lnTo>
                  <a:pt x="61043" y="95140"/>
                </a:lnTo>
                <a:lnTo>
                  <a:pt x="91935" y="97877"/>
                </a:lnTo>
                <a:lnTo>
                  <a:pt x="127899" y="94642"/>
                </a:lnTo>
                <a:lnTo>
                  <a:pt x="184908" y="91201"/>
                </a:lnTo>
                <a:lnTo>
                  <a:pt x="217930" y="87648"/>
                </a:lnTo>
                <a:lnTo>
                  <a:pt x="250104" y="83246"/>
                </a:lnTo>
                <a:lnTo>
                  <a:pt x="316197" y="73522"/>
                </a:lnTo>
                <a:lnTo>
                  <a:pt x="332718" y="70171"/>
                </a:lnTo>
                <a:lnTo>
                  <a:pt x="348812" y="66244"/>
                </a:lnTo>
                <a:lnTo>
                  <a:pt x="364621" y="61932"/>
                </a:lnTo>
                <a:lnTo>
                  <a:pt x="380241" y="58211"/>
                </a:lnTo>
                <a:lnTo>
                  <a:pt x="395734" y="54884"/>
                </a:lnTo>
                <a:lnTo>
                  <a:pt x="411143" y="51819"/>
                </a:lnTo>
                <a:lnTo>
                  <a:pt x="444068" y="46156"/>
                </a:lnTo>
                <a:lnTo>
                  <a:pt x="461145" y="43460"/>
                </a:lnTo>
                <a:lnTo>
                  <a:pt x="476763" y="39970"/>
                </a:lnTo>
                <a:lnTo>
                  <a:pt x="491409" y="35950"/>
                </a:lnTo>
                <a:lnTo>
                  <a:pt x="505406" y="31576"/>
                </a:lnTo>
                <a:lnTo>
                  <a:pt x="519817" y="27814"/>
                </a:lnTo>
                <a:lnTo>
                  <a:pt x="534505" y="24459"/>
                </a:lnTo>
                <a:lnTo>
                  <a:pt x="549377" y="21376"/>
                </a:lnTo>
                <a:lnTo>
                  <a:pt x="579447" y="17950"/>
                </a:lnTo>
                <a:lnTo>
                  <a:pt x="608899" y="15581"/>
                </a:lnTo>
                <a:lnTo>
                  <a:pt x="622679" y="13763"/>
                </a:lnTo>
                <a:lnTo>
                  <a:pt x="650126" y="10333"/>
                </a:lnTo>
                <a:lnTo>
                  <a:pt x="694139" y="7556"/>
                </a:lnTo>
                <a:lnTo>
                  <a:pt x="724219" y="3905"/>
                </a:lnTo>
                <a:lnTo>
                  <a:pt x="773759" y="1135"/>
                </a:lnTo>
                <a:lnTo>
                  <a:pt x="821929" y="315"/>
                </a:lnTo>
                <a:lnTo>
                  <a:pt x="918355" y="0"/>
                </a:lnTo>
                <a:lnTo>
                  <a:pt x="950871" y="2240"/>
                </a:lnTo>
                <a:lnTo>
                  <a:pt x="983103" y="5212"/>
                </a:lnTo>
                <a:lnTo>
                  <a:pt x="1034568" y="6885"/>
                </a:lnTo>
                <a:lnTo>
                  <a:pt x="1122784" y="7496"/>
                </a:lnTo>
                <a:lnTo>
                  <a:pt x="1156028" y="9806"/>
                </a:lnTo>
                <a:lnTo>
                  <a:pt x="1188584" y="12808"/>
                </a:lnTo>
                <a:lnTo>
                  <a:pt x="1238538" y="15344"/>
                </a:lnTo>
                <a:lnTo>
                  <a:pt x="1267306" y="18938"/>
                </a:lnTo>
                <a:lnTo>
                  <a:pt x="1331588" y="22907"/>
                </a:lnTo>
                <a:lnTo>
                  <a:pt x="1363130" y="26533"/>
                </a:lnTo>
                <a:lnTo>
                  <a:pt x="1413493" y="33334"/>
                </a:lnTo>
                <a:lnTo>
                  <a:pt x="1443841" y="38222"/>
                </a:lnTo>
                <a:lnTo>
                  <a:pt x="1588598" y="63472"/>
                </a:lnTo>
                <a:lnTo>
                  <a:pt x="1704302" y="86329"/>
                </a:lnTo>
                <a:lnTo>
                  <a:pt x="1727465" y="91409"/>
                </a:lnTo>
                <a:lnTo>
                  <a:pt x="1769930" y="101569"/>
                </a:lnTo>
                <a:lnTo>
                  <a:pt x="1779393" y="104109"/>
                </a:lnTo>
                <a:lnTo>
                  <a:pt x="1796681" y="109189"/>
                </a:lnTo>
                <a:lnTo>
                  <a:pt x="1820694" y="112764"/>
                </a:lnTo>
                <a:lnTo>
                  <a:pt x="1836204" y="115858"/>
                </a:lnTo>
                <a:lnTo>
                  <a:pt x="1843896" y="117868"/>
                </a:lnTo>
                <a:lnTo>
                  <a:pt x="1849870" y="118362"/>
                </a:lnTo>
                <a:lnTo>
                  <a:pt x="1854700" y="117844"/>
                </a:lnTo>
                <a:lnTo>
                  <a:pt x="1866900" y="1142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6" name="SMARTInkAnnotation502"/>
          <p:cNvSpPr/>
          <p:nvPr/>
        </p:nvSpPr>
        <p:spPr>
          <a:xfrm>
            <a:off x="506359" y="1821180"/>
            <a:ext cx="1604382" cy="181371"/>
          </a:xfrm>
          <a:custGeom>
            <a:avLst/>
            <a:gdLst/>
            <a:ahLst/>
            <a:cxnLst/>
            <a:rect l="0" t="0" r="0" b="0"/>
            <a:pathLst>
              <a:path w="1604382" h="181371">
                <a:moveTo>
                  <a:pt x="11801" y="137160"/>
                </a:moveTo>
                <a:lnTo>
                  <a:pt x="7756" y="145251"/>
                </a:lnTo>
                <a:lnTo>
                  <a:pt x="6564" y="148480"/>
                </a:lnTo>
                <a:lnTo>
                  <a:pt x="5770" y="151480"/>
                </a:lnTo>
                <a:lnTo>
                  <a:pt x="5240" y="154327"/>
                </a:lnTo>
                <a:lnTo>
                  <a:pt x="2394" y="159747"/>
                </a:lnTo>
                <a:lnTo>
                  <a:pt x="449" y="162378"/>
                </a:lnTo>
                <a:lnTo>
                  <a:pt x="0" y="164979"/>
                </a:lnTo>
                <a:lnTo>
                  <a:pt x="547" y="167559"/>
                </a:lnTo>
                <a:lnTo>
                  <a:pt x="3413" y="172684"/>
                </a:lnTo>
                <a:lnTo>
                  <a:pt x="7509" y="177784"/>
                </a:lnTo>
                <a:lnTo>
                  <a:pt x="9786" y="179483"/>
                </a:lnTo>
                <a:lnTo>
                  <a:pt x="14574" y="181370"/>
                </a:lnTo>
                <a:lnTo>
                  <a:pt x="24040" y="179951"/>
                </a:lnTo>
                <a:lnTo>
                  <a:pt x="43649" y="174392"/>
                </a:lnTo>
                <a:lnTo>
                  <a:pt x="58976" y="170641"/>
                </a:lnTo>
                <a:lnTo>
                  <a:pt x="96410" y="165975"/>
                </a:lnTo>
                <a:lnTo>
                  <a:pt x="140462" y="157151"/>
                </a:lnTo>
                <a:lnTo>
                  <a:pt x="177393" y="153808"/>
                </a:lnTo>
                <a:lnTo>
                  <a:pt x="219192" y="152817"/>
                </a:lnTo>
                <a:lnTo>
                  <a:pt x="263750" y="148478"/>
                </a:lnTo>
                <a:lnTo>
                  <a:pt x="309126" y="149921"/>
                </a:lnTo>
                <a:lnTo>
                  <a:pt x="358789" y="151665"/>
                </a:lnTo>
                <a:lnTo>
                  <a:pt x="468102" y="152336"/>
                </a:lnTo>
                <a:lnTo>
                  <a:pt x="507830" y="154629"/>
                </a:lnTo>
                <a:lnTo>
                  <a:pt x="548065" y="157624"/>
                </a:lnTo>
                <a:lnTo>
                  <a:pt x="588525" y="158955"/>
                </a:lnTo>
                <a:lnTo>
                  <a:pt x="633600" y="157289"/>
                </a:lnTo>
                <a:lnTo>
                  <a:pt x="681856" y="154573"/>
                </a:lnTo>
                <a:lnTo>
                  <a:pt x="731525" y="153366"/>
                </a:lnTo>
                <a:lnTo>
                  <a:pt x="757471" y="152197"/>
                </a:lnTo>
                <a:lnTo>
                  <a:pt x="811134" y="148641"/>
                </a:lnTo>
                <a:lnTo>
                  <a:pt x="893706" y="141879"/>
                </a:lnTo>
                <a:lnTo>
                  <a:pt x="922318" y="138613"/>
                </a:lnTo>
                <a:lnTo>
                  <a:pt x="981202" y="130468"/>
                </a:lnTo>
                <a:lnTo>
                  <a:pt x="1095706" y="112288"/>
                </a:lnTo>
                <a:lnTo>
                  <a:pt x="1151961" y="105504"/>
                </a:lnTo>
                <a:lnTo>
                  <a:pt x="1180001" y="100816"/>
                </a:lnTo>
                <a:lnTo>
                  <a:pt x="1208008" y="95151"/>
                </a:lnTo>
                <a:lnTo>
                  <a:pt x="1235992" y="88834"/>
                </a:lnTo>
                <a:lnTo>
                  <a:pt x="1263115" y="83776"/>
                </a:lnTo>
                <a:lnTo>
                  <a:pt x="1289664" y="79557"/>
                </a:lnTo>
                <a:lnTo>
                  <a:pt x="1315829" y="75898"/>
                </a:lnTo>
                <a:lnTo>
                  <a:pt x="1340893" y="71766"/>
                </a:lnTo>
                <a:lnTo>
                  <a:pt x="1389062" y="62658"/>
                </a:lnTo>
                <a:lnTo>
                  <a:pt x="1410882" y="57859"/>
                </a:lnTo>
                <a:lnTo>
                  <a:pt x="1510842" y="32946"/>
                </a:lnTo>
                <a:lnTo>
                  <a:pt x="1530169" y="27044"/>
                </a:lnTo>
                <a:lnTo>
                  <a:pt x="1548979" y="20569"/>
                </a:lnTo>
                <a:lnTo>
                  <a:pt x="16043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7" name="SMARTInkAnnotation503"/>
          <p:cNvSpPr/>
          <p:nvPr/>
        </p:nvSpPr>
        <p:spPr>
          <a:xfrm>
            <a:off x="2514600" y="3299589"/>
            <a:ext cx="274321" cy="289182"/>
          </a:xfrm>
          <a:custGeom>
            <a:avLst/>
            <a:gdLst/>
            <a:ahLst/>
            <a:cxnLst/>
            <a:rect l="0" t="0" r="0" b="0"/>
            <a:pathLst>
              <a:path w="274321" h="289182">
                <a:moveTo>
                  <a:pt x="22860" y="22731"/>
                </a:moveTo>
                <a:lnTo>
                  <a:pt x="18815" y="18686"/>
                </a:lnTo>
                <a:lnTo>
                  <a:pt x="17623" y="16647"/>
                </a:lnTo>
                <a:lnTo>
                  <a:pt x="16299" y="12125"/>
                </a:lnTo>
                <a:lnTo>
                  <a:pt x="15554" y="4819"/>
                </a:lnTo>
                <a:lnTo>
                  <a:pt x="14603" y="3170"/>
                </a:lnTo>
                <a:lnTo>
                  <a:pt x="13122" y="2070"/>
                </a:lnTo>
                <a:lnTo>
                  <a:pt x="7942" y="0"/>
                </a:lnTo>
                <a:lnTo>
                  <a:pt x="3671" y="8000"/>
                </a:lnTo>
                <a:lnTo>
                  <a:pt x="1631" y="14208"/>
                </a:lnTo>
                <a:lnTo>
                  <a:pt x="725" y="21483"/>
                </a:lnTo>
                <a:lnTo>
                  <a:pt x="483" y="26979"/>
                </a:lnTo>
                <a:lnTo>
                  <a:pt x="215" y="39859"/>
                </a:lnTo>
                <a:lnTo>
                  <a:pt x="0" y="288590"/>
                </a:lnTo>
                <a:lnTo>
                  <a:pt x="847" y="288870"/>
                </a:lnTo>
                <a:lnTo>
                  <a:pt x="4045" y="289181"/>
                </a:lnTo>
                <a:lnTo>
                  <a:pt x="5237" y="287572"/>
                </a:lnTo>
                <a:lnTo>
                  <a:pt x="6561" y="281267"/>
                </a:lnTo>
                <a:lnTo>
                  <a:pt x="7306" y="272242"/>
                </a:lnTo>
                <a:lnTo>
                  <a:pt x="7481" y="262318"/>
                </a:lnTo>
                <a:lnTo>
                  <a:pt x="7527" y="256116"/>
                </a:lnTo>
                <a:lnTo>
                  <a:pt x="8405" y="249441"/>
                </a:lnTo>
                <a:lnTo>
                  <a:pt x="9836" y="242451"/>
                </a:lnTo>
                <a:lnTo>
                  <a:pt x="11637" y="235251"/>
                </a:lnTo>
                <a:lnTo>
                  <a:pt x="12838" y="227911"/>
                </a:lnTo>
                <a:lnTo>
                  <a:pt x="13639" y="220478"/>
                </a:lnTo>
                <a:lnTo>
                  <a:pt x="14173" y="212982"/>
                </a:lnTo>
                <a:lnTo>
                  <a:pt x="14528" y="205445"/>
                </a:lnTo>
                <a:lnTo>
                  <a:pt x="14924" y="190297"/>
                </a:lnTo>
                <a:lnTo>
                  <a:pt x="15146" y="167489"/>
                </a:lnTo>
                <a:lnTo>
                  <a:pt x="16024" y="159877"/>
                </a:lnTo>
                <a:lnTo>
                  <a:pt x="17456" y="152261"/>
                </a:lnTo>
                <a:lnTo>
                  <a:pt x="19258" y="144645"/>
                </a:lnTo>
                <a:lnTo>
                  <a:pt x="20458" y="137026"/>
                </a:lnTo>
                <a:lnTo>
                  <a:pt x="21259" y="129408"/>
                </a:lnTo>
                <a:lnTo>
                  <a:pt x="21793" y="121789"/>
                </a:lnTo>
                <a:lnTo>
                  <a:pt x="22148" y="115017"/>
                </a:lnTo>
                <a:lnTo>
                  <a:pt x="22544" y="102976"/>
                </a:lnTo>
                <a:lnTo>
                  <a:pt x="22818" y="78527"/>
                </a:lnTo>
                <a:lnTo>
                  <a:pt x="22852" y="66396"/>
                </a:lnTo>
                <a:lnTo>
                  <a:pt x="23701" y="63694"/>
                </a:lnTo>
                <a:lnTo>
                  <a:pt x="29420" y="54759"/>
                </a:lnTo>
                <a:lnTo>
                  <a:pt x="30166" y="53669"/>
                </a:lnTo>
                <a:lnTo>
                  <a:pt x="37013" y="59812"/>
                </a:lnTo>
                <a:lnTo>
                  <a:pt x="37375" y="60999"/>
                </a:lnTo>
                <a:lnTo>
                  <a:pt x="37778" y="64575"/>
                </a:lnTo>
                <a:lnTo>
                  <a:pt x="40215" y="71244"/>
                </a:lnTo>
                <a:lnTo>
                  <a:pt x="44120" y="79006"/>
                </a:lnTo>
                <a:lnTo>
                  <a:pt x="48678" y="85278"/>
                </a:lnTo>
                <a:lnTo>
                  <a:pt x="53526" y="93145"/>
                </a:lnTo>
                <a:lnTo>
                  <a:pt x="56004" y="97614"/>
                </a:lnTo>
                <a:lnTo>
                  <a:pt x="61015" y="107095"/>
                </a:lnTo>
                <a:lnTo>
                  <a:pt x="63536" y="111993"/>
                </a:lnTo>
                <a:lnTo>
                  <a:pt x="65218" y="116952"/>
                </a:lnTo>
                <a:lnTo>
                  <a:pt x="66338" y="121952"/>
                </a:lnTo>
                <a:lnTo>
                  <a:pt x="67086" y="126979"/>
                </a:lnTo>
                <a:lnTo>
                  <a:pt x="68430" y="132022"/>
                </a:lnTo>
                <a:lnTo>
                  <a:pt x="70174" y="137079"/>
                </a:lnTo>
                <a:lnTo>
                  <a:pt x="72183" y="142143"/>
                </a:lnTo>
                <a:lnTo>
                  <a:pt x="74369" y="147212"/>
                </a:lnTo>
                <a:lnTo>
                  <a:pt x="79055" y="157360"/>
                </a:lnTo>
                <a:lnTo>
                  <a:pt x="86453" y="172594"/>
                </a:lnTo>
                <a:lnTo>
                  <a:pt x="89224" y="180495"/>
                </a:lnTo>
                <a:lnTo>
                  <a:pt x="89963" y="183787"/>
                </a:lnTo>
                <a:lnTo>
                  <a:pt x="93041" y="189702"/>
                </a:lnTo>
                <a:lnTo>
                  <a:pt x="99534" y="197793"/>
                </a:lnTo>
                <a:lnTo>
                  <a:pt x="105269" y="204067"/>
                </a:lnTo>
                <a:lnTo>
                  <a:pt x="106586" y="204581"/>
                </a:lnTo>
                <a:lnTo>
                  <a:pt x="110307" y="205153"/>
                </a:lnTo>
                <a:lnTo>
                  <a:pt x="112485" y="204460"/>
                </a:lnTo>
                <a:lnTo>
                  <a:pt x="117162" y="201430"/>
                </a:lnTo>
                <a:lnTo>
                  <a:pt x="124555" y="194965"/>
                </a:lnTo>
                <a:lnTo>
                  <a:pt x="129583" y="187897"/>
                </a:lnTo>
                <a:lnTo>
                  <a:pt x="134639" y="179111"/>
                </a:lnTo>
                <a:lnTo>
                  <a:pt x="139709" y="169562"/>
                </a:lnTo>
                <a:lnTo>
                  <a:pt x="147323" y="154666"/>
                </a:lnTo>
                <a:lnTo>
                  <a:pt x="149861" y="148788"/>
                </a:lnTo>
                <a:lnTo>
                  <a:pt x="152402" y="142329"/>
                </a:lnTo>
                <a:lnTo>
                  <a:pt x="157481" y="128379"/>
                </a:lnTo>
                <a:lnTo>
                  <a:pt x="162560" y="113712"/>
                </a:lnTo>
                <a:lnTo>
                  <a:pt x="165100" y="107092"/>
                </a:lnTo>
                <a:lnTo>
                  <a:pt x="167640" y="100985"/>
                </a:lnTo>
                <a:lnTo>
                  <a:pt x="170180" y="95220"/>
                </a:lnTo>
                <a:lnTo>
                  <a:pt x="172720" y="88837"/>
                </a:lnTo>
                <a:lnTo>
                  <a:pt x="177800" y="74971"/>
                </a:lnTo>
                <a:lnTo>
                  <a:pt x="180340" y="68565"/>
                </a:lnTo>
                <a:lnTo>
                  <a:pt x="182880" y="62600"/>
                </a:lnTo>
                <a:lnTo>
                  <a:pt x="187960" y="51457"/>
                </a:lnTo>
                <a:lnTo>
                  <a:pt x="193040" y="40861"/>
                </a:lnTo>
                <a:lnTo>
                  <a:pt x="198120" y="32764"/>
                </a:lnTo>
                <a:lnTo>
                  <a:pt x="202353" y="26344"/>
                </a:lnTo>
                <a:lnTo>
                  <a:pt x="204235" y="20668"/>
                </a:lnTo>
                <a:lnTo>
                  <a:pt x="205583" y="18816"/>
                </a:lnTo>
                <a:lnTo>
                  <a:pt x="207329" y="17581"/>
                </a:lnTo>
                <a:lnTo>
                  <a:pt x="209339" y="16757"/>
                </a:lnTo>
                <a:lnTo>
                  <a:pt x="210679" y="15362"/>
                </a:lnTo>
                <a:lnTo>
                  <a:pt x="211573" y="13585"/>
                </a:lnTo>
                <a:lnTo>
                  <a:pt x="213007" y="8695"/>
                </a:lnTo>
                <a:lnTo>
                  <a:pt x="213971" y="8294"/>
                </a:lnTo>
                <a:lnTo>
                  <a:pt x="219890" y="7597"/>
                </a:lnTo>
                <a:lnTo>
                  <a:pt x="220253" y="8408"/>
                </a:lnTo>
                <a:lnTo>
                  <a:pt x="220657" y="11568"/>
                </a:lnTo>
                <a:lnTo>
                  <a:pt x="221611" y="12749"/>
                </a:lnTo>
                <a:lnTo>
                  <a:pt x="223094" y="13536"/>
                </a:lnTo>
                <a:lnTo>
                  <a:pt x="227513" y="14800"/>
                </a:lnTo>
                <a:lnTo>
                  <a:pt x="227875" y="15750"/>
                </a:lnTo>
                <a:lnTo>
                  <a:pt x="228457" y="23359"/>
                </a:lnTo>
                <a:lnTo>
                  <a:pt x="228505" y="25690"/>
                </a:lnTo>
                <a:lnTo>
                  <a:pt x="229383" y="27244"/>
                </a:lnTo>
                <a:lnTo>
                  <a:pt x="230816" y="28280"/>
                </a:lnTo>
                <a:lnTo>
                  <a:pt x="232617" y="28970"/>
                </a:lnTo>
                <a:lnTo>
                  <a:pt x="233818" y="30277"/>
                </a:lnTo>
                <a:lnTo>
                  <a:pt x="234618" y="31995"/>
                </a:lnTo>
                <a:lnTo>
                  <a:pt x="235904" y="36791"/>
                </a:lnTo>
                <a:lnTo>
                  <a:pt x="243744" y="45489"/>
                </a:lnTo>
                <a:lnTo>
                  <a:pt x="243840" y="53211"/>
                </a:lnTo>
                <a:lnTo>
                  <a:pt x="259080" y="53211"/>
                </a:lnTo>
                <a:lnTo>
                  <a:pt x="259080" y="67392"/>
                </a:lnTo>
                <a:lnTo>
                  <a:pt x="265641" y="74919"/>
                </a:lnTo>
                <a:lnTo>
                  <a:pt x="266229" y="77817"/>
                </a:lnTo>
                <a:lnTo>
                  <a:pt x="266659" y="85433"/>
                </a:lnTo>
                <a:lnTo>
                  <a:pt x="266700" y="120380"/>
                </a:lnTo>
                <a:lnTo>
                  <a:pt x="268958" y="123421"/>
                </a:lnTo>
                <a:lnTo>
                  <a:pt x="270745" y="125418"/>
                </a:lnTo>
                <a:lnTo>
                  <a:pt x="271937" y="127596"/>
                </a:lnTo>
                <a:lnTo>
                  <a:pt x="274006" y="135621"/>
                </a:lnTo>
                <a:lnTo>
                  <a:pt x="274312" y="144300"/>
                </a:lnTo>
                <a:lnTo>
                  <a:pt x="274320" y="152271"/>
                </a:lnTo>
                <a:lnTo>
                  <a:pt x="270275" y="148226"/>
                </a:lnTo>
                <a:lnTo>
                  <a:pt x="268237" y="147034"/>
                </a:lnTo>
                <a:lnTo>
                  <a:pt x="263714" y="145710"/>
                </a:lnTo>
                <a:lnTo>
                  <a:pt x="262169" y="144510"/>
                </a:lnTo>
                <a:lnTo>
                  <a:pt x="261139" y="142864"/>
                </a:lnTo>
                <a:lnTo>
                  <a:pt x="259080" y="137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8" name="SMARTInkAnnotation504"/>
          <p:cNvSpPr/>
          <p:nvPr/>
        </p:nvSpPr>
        <p:spPr>
          <a:xfrm>
            <a:off x="2857844" y="3299460"/>
            <a:ext cx="135522" cy="235762"/>
          </a:xfrm>
          <a:custGeom>
            <a:avLst/>
            <a:gdLst/>
            <a:ahLst/>
            <a:cxnLst/>
            <a:rect l="0" t="0" r="0" b="0"/>
            <a:pathLst>
              <a:path w="135522" h="235762">
                <a:moveTo>
                  <a:pt x="52996" y="38100"/>
                </a:moveTo>
                <a:lnTo>
                  <a:pt x="60302" y="30794"/>
                </a:lnTo>
                <a:lnTo>
                  <a:pt x="60554" y="24459"/>
                </a:lnTo>
                <a:lnTo>
                  <a:pt x="60616" y="344"/>
                </a:lnTo>
                <a:lnTo>
                  <a:pt x="64661" y="103"/>
                </a:lnTo>
                <a:lnTo>
                  <a:pt x="68234" y="1"/>
                </a:lnTo>
                <a:lnTo>
                  <a:pt x="42491" y="0"/>
                </a:lnTo>
                <a:lnTo>
                  <a:pt x="40913" y="847"/>
                </a:lnTo>
                <a:lnTo>
                  <a:pt x="39861" y="2258"/>
                </a:lnTo>
                <a:lnTo>
                  <a:pt x="38172" y="6561"/>
                </a:lnTo>
                <a:lnTo>
                  <a:pt x="37187" y="6914"/>
                </a:lnTo>
                <a:lnTo>
                  <a:pt x="33834" y="7306"/>
                </a:lnTo>
                <a:lnTo>
                  <a:pt x="30461" y="7592"/>
                </a:lnTo>
                <a:lnTo>
                  <a:pt x="26187" y="7612"/>
                </a:lnTo>
                <a:lnTo>
                  <a:pt x="24964" y="8462"/>
                </a:lnTo>
                <a:lnTo>
                  <a:pt x="24148" y="9874"/>
                </a:lnTo>
                <a:lnTo>
                  <a:pt x="22838" y="14180"/>
                </a:lnTo>
                <a:lnTo>
                  <a:pt x="22659" y="19285"/>
                </a:lnTo>
                <a:lnTo>
                  <a:pt x="22612" y="23017"/>
                </a:lnTo>
                <a:lnTo>
                  <a:pt x="21733" y="27197"/>
                </a:lnTo>
                <a:lnTo>
                  <a:pt x="20301" y="31679"/>
                </a:lnTo>
                <a:lnTo>
                  <a:pt x="18499" y="36359"/>
                </a:lnTo>
                <a:lnTo>
                  <a:pt x="17298" y="41173"/>
                </a:lnTo>
                <a:lnTo>
                  <a:pt x="16498" y="46075"/>
                </a:lnTo>
                <a:lnTo>
                  <a:pt x="15964" y="51037"/>
                </a:lnTo>
                <a:lnTo>
                  <a:pt x="14762" y="56884"/>
                </a:lnTo>
                <a:lnTo>
                  <a:pt x="13113" y="63323"/>
                </a:lnTo>
                <a:lnTo>
                  <a:pt x="11167" y="70156"/>
                </a:lnTo>
                <a:lnTo>
                  <a:pt x="9870" y="77251"/>
                </a:lnTo>
                <a:lnTo>
                  <a:pt x="9006" y="84520"/>
                </a:lnTo>
                <a:lnTo>
                  <a:pt x="8429" y="91907"/>
                </a:lnTo>
                <a:lnTo>
                  <a:pt x="7198" y="99371"/>
                </a:lnTo>
                <a:lnTo>
                  <a:pt x="5531" y="106888"/>
                </a:lnTo>
                <a:lnTo>
                  <a:pt x="3573" y="114439"/>
                </a:lnTo>
                <a:lnTo>
                  <a:pt x="2267" y="122013"/>
                </a:lnTo>
                <a:lnTo>
                  <a:pt x="1397" y="129601"/>
                </a:lnTo>
                <a:lnTo>
                  <a:pt x="817" y="137201"/>
                </a:lnTo>
                <a:lnTo>
                  <a:pt x="430" y="145654"/>
                </a:lnTo>
                <a:lnTo>
                  <a:pt x="0" y="164077"/>
                </a:lnTo>
                <a:lnTo>
                  <a:pt x="732" y="172039"/>
                </a:lnTo>
                <a:lnTo>
                  <a:pt x="2067" y="179039"/>
                </a:lnTo>
                <a:lnTo>
                  <a:pt x="3804" y="185399"/>
                </a:lnTo>
                <a:lnTo>
                  <a:pt x="4961" y="191333"/>
                </a:lnTo>
                <a:lnTo>
                  <a:pt x="5733" y="196982"/>
                </a:lnTo>
                <a:lnTo>
                  <a:pt x="6247" y="202441"/>
                </a:lnTo>
                <a:lnTo>
                  <a:pt x="7437" y="206928"/>
                </a:lnTo>
                <a:lnTo>
                  <a:pt x="11016" y="214170"/>
                </a:lnTo>
                <a:lnTo>
                  <a:pt x="13156" y="217287"/>
                </a:lnTo>
                <a:lnTo>
                  <a:pt x="15430" y="220211"/>
                </a:lnTo>
                <a:lnTo>
                  <a:pt x="17792" y="223008"/>
                </a:lnTo>
                <a:lnTo>
                  <a:pt x="21060" y="225719"/>
                </a:lnTo>
                <a:lnTo>
                  <a:pt x="24932" y="228372"/>
                </a:lnTo>
                <a:lnTo>
                  <a:pt x="29207" y="230988"/>
                </a:lnTo>
                <a:lnTo>
                  <a:pt x="33750" y="232732"/>
                </a:lnTo>
                <a:lnTo>
                  <a:pt x="38473" y="233895"/>
                </a:lnTo>
                <a:lnTo>
                  <a:pt x="43314" y="234670"/>
                </a:lnTo>
                <a:lnTo>
                  <a:pt x="48235" y="235187"/>
                </a:lnTo>
                <a:lnTo>
                  <a:pt x="53208" y="235531"/>
                </a:lnTo>
                <a:lnTo>
                  <a:pt x="58218" y="235761"/>
                </a:lnTo>
                <a:lnTo>
                  <a:pt x="62404" y="235067"/>
                </a:lnTo>
                <a:lnTo>
                  <a:pt x="66041" y="233758"/>
                </a:lnTo>
                <a:lnTo>
                  <a:pt x="69313" y="232039"/>
                </a:lnTo>
                <a:lnTo>
                  <a:pt x="73188" y="230892"/>
                </a:lnTo>
                <a:lnTo>
                  <a:pt x="77464" y="230128"/>
                </a:lnTo>
                <a:lnTo>
                  <a:pt x="82008" y="229619"/>
                </a:lnTo>
                <a:lnTo>
                  <a:pt x="86731" y="228432"/>
                </a:lnTo>
                <a:lnTo>
                  <a:pt x="91572" y="226795"/>
                </a:lnTo>
                <a:lnTo>
                  <a:pt x="96494" y="224857"/>
                </a:lnTo>
                <a:lnTo>
                  <a:pt x="100621" y="222718"/>
                </a:lnTo>
                <a:lnTo>
                  <a:pt x="104220" y="220445"/>
                </a:lnTo>
                <a:lnTo>
                  <a:pt x="107465" y="218083"/>
                </a:lnTo>
                <a:lnTo>
                  <a:pt x="111322" y="215662"/>
                </a:lnTo>
                <a:lnTo>
                  <a:pt x="115587" y="213202"/>
                </a:lnTo>
                <a:lnTo>
                  <a:pt x="120123" y="210715"/>
                </a:lnTo>
                <a:lnTo>
                  <a:pt x="123148" y="208210"/>
                </a:lnTo>
                <a:lnTo>
                  <a:pt x="125164" y="205693"/>
                </a:lnTo>
                <a:lnTo>
                  <a:pt x="128251" y="200639"/>
                </a:lnTo>
                <a:lnTo>
                  <a:pt x="132445" y="195571"/>
                </a:lnTo>
                <a:lnTo>
                  <a:pt x="133902" y="192187"/>
                </a:lnTo>
                <a:lnTo>
                  <a:pt x="134873" y="188238"/>
                </a:lnTo>
                <a:lnTo>
                  <a:pt x="135521" y="183912"/>
                </a:lnTo>
                <a:lnTo>
                  <a:pt x="135106" y="180181"/>
                </a:lnTo>
                <a:lnTo>
                  <a:pt x="133983" y="176848"/>
                </a:lnTo>
                <a:lnTo>
                  <a:pt x="129196" y="167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79" name="SMARTInkAnnotation505"/>
          <p:cNvSpPr/>
          <p:nvPr/>
        </p:nvSpPr>
        <p:spPr>
          <a:xfrm>
            <a:off x="2842381" y="3330035"/>
            <a:ext cx="159901" cy="22766"/>
          </a:xfrm>
          <a:custGeom>
            <a:avLst/>
            <a:gdLst/>
            <a:ahLst/>
            <a:cxnLst/>
            <a:rect l="0" t="0" r="0" b="0"/>
            <a:pathLst>
              <a:path w="159901" h="22766">
                <a:moveTo>
                  <a:pt x="15119" y="15145"/>
                </a:moveTo>
                <a:lnTo>
                  <a:pt x="11074" y="19190"/>
                </a:lnTo>
                <a:lnTo>
                  <a:pt x="9036" y="20382"/>
                </a:lnTo>
                <a:lnTo>
                  <a:pt x="6830" y="21176"/>
                </a:lnTo>
                <a:lnTo>
                  <a:pt x="286" y="22672"/>
                </a:lnTo>
                <a:lnTo>
                  <a:pt x="150" y="21856"/>
                </a:lnTo>
                <a:lnTo>
                  <a:pt x="60" y="20466"/>
                </a:lnTo>
                <a:lnTo>
                  <a:pt x="0" y="18692"/>
                </a:lnTo>
                <a:lnTo>
                  <a:pt x="806" y="17510"/>
                </a:lnTo>
                <a:lnTo>
                  <a:pt x="2191" y="16722"/>
                </a:lnTo>
                <a:lnTo>
                  <a:pt x="3960" y="16196"/>
                </a:lnTo>
                <a:lnTo>
                  <a:pt x="8184" y="15612"/>
                </a:lnTo>
                <a:lnTo>
                  <a:pt x="10496" y="15457"/>
                </a:lnTo>
                <a:lnTo>
                  <a:pt x="12883" y="14506"/>
                </a:lnTo>
                <a:lnTo>
                  <a:pt x="15322" y="13026"/>
                </a:lnTo>
                <a:lnTo>
                  <a:pt x="17794" y="11192"/>
                </a:lnTo>
                <a:lnTo>
                  <a:pt x="21136" y="9970"/>
                </a:lnTo>
                <a:lnTo>
                  <a:pt x="25057" y="9155"/>
                </a:lnTo>
                <a:lnTo>
                  <a:pt x="29364" y="8612"/>
                </a:lnTo>
                <a:lnTo>
                  <a:pt x="33929" y="8250"/>
                </a:lnTo>
                <a:lnTo>
                  <a:pt x="38666" y="8008"/>
                </a:lnTo>
                <a:lnTo>
                  <a:pt x="43517" y="7847"/>
                </a:lnTo>
                <a:lnTo>
                  <a:pt x="48445" y="6893"/>
                </a:lnTo>
                <a:lnTo>
                  <a:pt x="53423" y="5410"/>
                </a:lnTo>
                <a:lnTo>
                  <a:pt x="58435" y="3575"/>
                </a:lnTo>
                <a:lnTo>
                  <a:pt x="64316" y="2352"/>
                </a:lnTo>
                <a:lnTo>
                  <a:pt x="70777" y="1536"/>
                </a:lnTo>
                <a:lnTo>
                  <a:pt x="77625" y="993"/>
                </a:lnTo>
                <a:lnTo>
                  <a:pt x="84729" y="630"/>
                </a:lnTo>
                <a:lnTo>
                  <a:pt x="99397" y="227"/>
                </a:lnTo>
                <a:lnTo>
                  <a:pt x="117890" y="0"/>
                </a:lnTo>
                <a:lnTo>
                  <a:pt x="123426" y="816"/>
                </a:lnTo>
                <a:lnTo>
                  <a:pt x="128811" y="2205"/>
                </a:lnTo>
                <a:lnTo>
                  <a:pt x="134094" y="3979"/>
                </a:lnTo>
                <a:lnTo>
                  <a:pt x="138462" y="6007"/>
                </a:lnTo>
                <a:lnTo>
                  <a:pt x="142221" y="8207"/>
                </a:lnTo>
                <a:lnTo>
                  <a:pt x="145574" y="10519"/>
                </a:lnTo>
                <a:lnTo>
                  <a:pt x="148656" y="12061"/>
                </a:lnTo>
                <a:lnTo>
                  <a:pt x="151557" y="13089"/>
                </a:lnTo>
                <a:lnTo>
                  <a:pt x="154338" y="13774"/>
                </a:lnTo>
                <a:lnTo>
                  <a:pt x="156192" y="15078"/>
                </a:lnTo>
                <a:lnTo>
                  <a:pt x="157428" y="16794"/>
                </a:lnTo>
                <a:lnTo>
                  <a:pt x="159900" y="22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0" name="SMARTInkAnnotation506"/>
          <p:cNvSpPr/>
          <p:nvPr/>
        </p:nvSpPr>
        <p:spPr>
          <a:xfrm>
            <a:off x="2889095" y="3398520"/>
            <a:ext cx="75086" cy="7621"/>
          </a:xfrm>
          <a:custGeom>
            <a:avLst/>
            <a:gdLst/>
            <a:ahLst/>
            <a:cxnLst/>
            <a:rect l="0" t="0" r="0" b="0"/>
            <a:pathLst>
              <a:path w="75086" h="7621">
                <a:moveTo>
                  <a:pt x="21745" y="0"/>
                </a:moveTo>
                <a:lnTo>
                  <a:pt x="7133" y="7306"/>
                </a:lnTo>
                <a:lnTo>
                  <a:pt x="6077" y="7411"/>
                </a:lnTo>
                <a:lnTo>
                  <a:pt x="4526" y="7481"/>
                </a:lnTo>
                <a:lnTo>
                  <a:pt x="0" y="7593"/>
                </a:lnTo>
                <a:lnTo>
                  <a:pt x="1638" y="7608"/>
                </a:lnTo>
                <a:lnTo>
                  <a:pt x="49849" y="7620"/>
                </a:lnTo>
                <a:lnTo>
                  <a:pt x="54874" y="6774"/>
                </a:lnTo>
                <a:lnTo>
                  <a:pt x="59917" y="5363"/>
                </a:lnTo>
                <a:lnTo>
                  <a:pt x="7508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1" name="SMARTInkAnnotation507"/>
          <p:cNvSpPr/>
          <p:nvPr/>
        </p:nvSpPr>
        <p:spPr>
          <a:xfrm>
            <a:off x="3055722" y="3329940"/>
            <a:ext cx="236119" cy="189911"/>
          </a:xfrm>
          <a:custGeom>
            <a:avLst/>
            <a:gdLst/>
            <a:ahLst/>
            <a:cxnLst/>
            <a:rect l="0" t="0" r="0" b="0"/>
            <a:pathLst>
              <a:path w="236119" h="189911">
                <a:moveTo>
                  <a:pt x="30378" y="0"/>
                </a:moveTo>
                <a:lnTo>
                  <a:pt x="30378" y="17912"/>
                </a:lnTo>
                <a:lnTo>
                  <a:pt x="29532" y="21255"/>
                </a:lnTo>
                <a:lnTo>
                  <a:pt x="28121" y="25177"/>
                </a:lnTo>
                <a:lnTo>
                  <a:pt x="26334" y="29484"/>
                </a:lnTo>
                <a:lnTo>
                  <a:pt x="25142" y="34050"/>
                </a:lnTo>
                <a:lnTo>
                  <a:pt x="24347" y="38786"/>
                </a:lnTo>
                <a:lnTo>
                  <a:pt x="23817" y="43637"/>
                </a:lnTo>
                <a:lnTo>
                  <a:pt x="22618" y="50258"/>
                </a:lnTo>
                <a:lnTo>
                  <a:pt x="20971" y="58059"/>
                </a:lnTo>
                <a:lnTo>
                  <a:pt x="19027" y="66646"/>
                </a:lnTo>
                <a:lnTo>
                  <a:pt x="17731" y="74910"/>
                </a:lnTo>
                <a:lnTo>
                  <a:pt x="16867" y="82960"/>
                </a:lnTo>
                <a:lnTo>
                  <a:pt x="16290" y="90867"/>
                </a:lnTo>
                <a:lnTo>
                  <a:pt x="15060" y="98678"/>
                </a:lnTo>
                <a:lnTo>
                  <a:pt x="13392" y="106425"/>
                </a:lnTo>
                <a:lnTo>
                  <a:pt x="11434" y="114130"/>
                </a:lnTo>
                <a:lnTo>
                  <a:pt x="10129" y="121807"/>
                </a:lnTo>
                <a:lnTo>
                  <a:pt x="9259" y="129464"/>
                </a:lnTo>
                <a:lnTo>
                  <a:pt x="8679" y="137110"/>
                </a:lnTo>
                <a:lnTo>
                  <a:pt x="7445" y="143900"/>
                </a:lnTo>
                <a:lnTo>
                  <a:pt x="5776" y="150120"/>
                </a:lnTo>
                <a:lnTo>
                  <a:pt x="3817" y="155960"/>
                </a:lnTo>
                <a:lnTo>
                  <a:pt x="2511" y="161546"/>
                </a:lnTo>
                <a:lnTo>
                  <a:pt x="1640" y="166964"/>
                </a:lnTo>
                <a:lnTo>
                  <a:pt x="1060" y="172269"/>
                </a:lnTo>
                <a:lnTo>
                  <a:pt x="673" y="176653"/>
                </a:lnTo>
                <a:lnTo>
                  <a:pt x="414" y="180422"/>
                </a:lnTo>
                <a:lnTo>
                  <a:pt x="0" y="188509"/>
                </a:lnTo>
                <a:lnTo>
                  <a:pt x="813" y="189173"/>
                </a:lnTo>
                <a:lnTo>
                  <a:pt x="3974" y="189910"/>
                </a:lnTo>
                <a:lnTo>
                  <a:pt x="5156" y="189260"/>
                </a:lnTo>
                <a:lnTo>
                  <a:pt x="5943" y="187980"/>
                </a:lnTo>
                <a:lnTo>
                  <a:pt x="7665" y="183453"/>
                </a:lnTo>
                <a:lnTo>
                  <a:pt x="11252" y="175797"/>
                </a:lnTo>
                <a:lnTo>
                  <a:pt x="12548" y="171385"/>
                </a:lnTo>
                <a:lnTo>
                  <a:pt x="13411" y="166750"/>
                </a:lnTo>
                <a:lnTo>
                  <a:pt x="13987" y="161967"/>
                </a:lnTo>
                <a:lnTo>
                  <a:pt x="14371" y="157084"/>
                </a:lnTo>
                <a:lnTo>
                  <a:pt x="14626" y="152136"/>
                </a:lnTo>
                <a:lnTo>
                  <a:pt x="14911" y="142123"/>
                </a:lnTo>
                <a:lnTo>
                  <a:pt x="15126" y="100642"/>
                </a:lnTo>
                <a:lnTo>
                  <a:pt x="15139" y="43634"/>
                </a:lnTo>
                <a:lnTo>
                  <a:pt x="15985" y="41789"/>
                </a:lnTo>
                <a:lnTo>
                  <a:pt x="17396" y="40560"/>
                </a:lnTo>
                <a:lnTo>
                  <a:pt x="21699" y="38586"/>
                </a:lnTo>
                <a:lnTo>
                  <a:pt x="22899" y="39270"/>
                </a:lnTo>
                <a:lnTo>
                  <a:pt x="26489" y="42289"/>
                </a:lnTo>
                <a:lnTo>
                  <a:pt x="27786" y="44279"/>
                </a:lnTo>
                <a:lnTo>
                  <a:pt x="29226" y="48748"/>
                </a:lnTo>
                <a:lnTo>
                  <a:pt x="30457" y="50279"/>
                </a:lnTo>
                <a:lnTo>
                  <a:pt x="32124" y="51299"/>
                </a:lnTo>
                <a:lnTo>
                  <a:pt x="34082" y="51980"/>
                </a:lnTo>
                <a:lnTo>
                  <a:pt x="38515" y="54993"/>
                </a:lnTo>
                <a:lnTo>
                  <a:pt x="40883" y="56982"/>
                </a:lnTo>
                <a:lnTo>
                  <a:pt x="43308" y="60002"/>
                </a:lnTo>
                <a:lnTo>
                  <a:pt x="45772" y="63708"/>
                </a:lnTo>
                <a:lnTo>
                  <a:pt x="48260" y="67872"/>
                </a:lnTo>
                <a:lnTo>
                  <a:pt x="49920" y="71495"/>
                </a:lnTo>
                <a:lnTo>
                  <a:pt x="51026" y="74756"/>
                </a:lnTo>
                <a:lnTo>
                  <a:pt x="51763" y="77778"/>
                </a:lnTo>
                <a:lnTo>
                  <a:pt x="53101" y="81485"/>
                </a:lnTo>
                <a:lnTo>
                  <a:pt x="54841" y="85650"/>
                </a:lnTo>
                <a:lnTo>
                  <a:pt x="56847" y="90120"/>
                </a:lnTo>
                <a:lnTo>
                  <a:pt x="59030" y="93947"/>
                </a:lnTo>
                <a:lnTo>
                  <a:pt x="61333" y="97344"/>
                </a:lnTo>
                <a:lnTo>
                  <a:pt x="63715" y="100456"/>
                </a:lnTo>
                <a:lnTo>
                  <a:pt x="66149" y="102531"/>
                </a:lnTo>
                <a:lnTo>
                  <a:pt x="68619" y="103914"/>
                </a:lnTo>
                <a:lnTo>
                  <a:pt x="71112" y="104836"/>
                </a:lnTo>
                <a:lnTo>
                  <a:pt x="76140" y="108118"/>
                </a:lnTo>
                <a:lnTo>
                  <a:pt x="78666" y="110179"/>
                </a:lnTo>
                <a:lnTo>
                  <a:pt x="80350" y="112399"/>
                </a:lnTo>
                <a:lnTo>
                  <a:pt x="82222" y="117124"/>
                </a:lnTo>
                <a:lnTo>
                  <a:pt x="83275" y="120499"/>
                </a:lnTo>
                <a:lnTo>
                  <a:pt x="84270" y="120126"/>
                </a:lnTo>
                <a:lnTo>
                  <a:pt x="89714" y="115556"/>
                </a:lnTo>
                <a:lnTo>
                  <a:pt x="94286" y="111189"/>
                </a:lnTo>
                <a:lnTo>
                  <a:pt x="95843" y="108839"/>
                </a:lnTo>
                <a:lnTo>
                  <a:pt x="97573" y="103971"/>
                </a:lnTo>
                <a:lnTo>
                  <a:pt x="99729" y="101487"/>
                </a:lnTo>
                <a:lnTo>
                  <a:pt x="106638" y="96470"/>
                </a:lnTo>
                <a:lnTo>
                  <a:pt x="110005" y="93100"/>
                </a:lnTo>
                <a:lnTo>
                  <a:pt x="113096" y="89160"/>
                </a:lnTo>
                <a:lnTo>
                  <a:pt x="116003" y="84840"/>
                </a:lnTo>
                <a:lnTo>
                  <a:pt x="118788" y="80267"/>
                </a:lnTo>
                <a:lnTo>
                  <a:pt x="121491" y="75524"/>
                </a:lnTo>
                <a:lnTo>
                  <a:pt x="126753" y="65740"/>
                </a:lnTo>
                <a:lnTo>
                  <a:pt x="131914" y="55746"/>
                </a:lnTo>
                <a:lnTo>
                  <a:pt x="135322" y="50711"/>
                </a:lnTo>
                <a:lnTo>
                  <a:pt x="139287" y="45661"/>
                </a:lnTo>
                <a:lnTo>
                  <a:pt x="143624" y="40600"/>
                </a:lnTo>
                <a:lnTo>
                  <a:pt x="147362" y="36380"/>
                </a:lnTo>
                <a:lnTo>
                  <a:pt x="153773" y="29434"/>
                </a:lnTo>
                <a:lnTo>
                  <a:pt x="162142" y="20762"/>
                </a:lnTo>
                <a:lnTo>
                  <a:pt x="177671" y="5118"/>
                </a:lnTo>
                <a:lnTo>
                  <a:pt x="179373" y="4259"/>
                </a:lnTo>
                <a:lnTo>
                  <a:pt x="180508" y="4532"/>
                </a:lnTo>
                <a:lnTo>
                  <a:pt x="184363" y="8963"/>
                </a:lnTo>
                <a:lnTo>
                  <a:pt x="186374" y="11055"/>
                </a:lnTo>
                <a:lnTo>
                  <a:pt x="187716" y="13297"/>
                </a:lnTo>
                <a:lnTo>
                  <a:pt x="189206" y="18045"/>
                </a:lnTo>
                <a:lnTo>
                  <a:pt x="192126" y="22978"/>
                </a:lnTo>
                <a:lnTo>
                  <a:pt x="196246" y="28839"/>
                </a:lnTo>
                <a:lnTo>
                  <a:pt x="198530" y="32773"/>
                </a:lnTo>
                <a:lnTo>
                  <a:pt x="200899" y="37088"/>
                </a:lnTo>
                <a:lnTo>
                  <a:pt x="202479" y="41659"/>
                </a:lnTo>
                <a:lnTo>
                  <a:pt x="203532" y="46400"/>
                </a:lnTo>
                <a:lnTo>
                  <a:pt x="204234" y="51253"/>
                </a:lnTo>
                <a:lnTo>
                  <a:pt x="205549" y="56182"/>
                </a:lnTo>
                <a:lnTo>
                  <a:pt x="207271" y="61162"/>
                </a:lnTo>
                <a:lnTo>
                  <a:pt x="209267" y="66174"/>
                </a:lnTo>
                <a:lnTo>
                  <a:pt x="213742" y="78517"/>
                </a:lnTo>
                <a:lnTo>
                  <a:pt x="216121" y="85365"/>
                </a:lnTo>
                <a:lnTo>
                  <a:pt x="217706" y="91623"/>
                </a:lnTo>
                <a:lnTo>
                  <a:pt x="218763" y="97489"/>
                </a:lnTo>
                <a:lnTo>
                  <a:pt x="219468" y="103092"/>
                </a:lnTo>
                <a:lnTo>
                  <a:pt x="220785" y="107675"/>
                </a:lnTo>
                <a:lnTo>
                  <a:pt x="222509" y="111577"/>
                </a:lnTo>
                <a:lnTo>
                  <a:pt x="224505" y="115025"/>
                </a:lnTo>
                <a:lnTo>
                  <a:pt x="225836" y="118169"/>
                </a:lnTo>
                <a:lnTo>
                  <a:pt x="227315" y="123922"/>
                </a:lnTo>
                <a:lnTo>
                  <a:pt x="228556" y="125795"/>
                </a:lnTo>
                <a:lnTo>
                  <a:pt x="230230" y="127043"/>
                </a:lnTo>
                <a:lnTo>
                  <a:pt x="236118" y="129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2" name="SMARTInkAnnotation508"/>
          <p:cNvSpPr/>
          <p:nvPr/>
        </p:nvSpPr>
        <p:spPr>
          <a:xfrm>
            <a:off x="3337592" y="3200493"/>
            <a:ext cx="281909" cy="418968"/>
          </a:xfrm>
          <a:custGeom>
            <a:avLst/>
            <a:gdLst/>
            <a:ahLst/>
            <a:cxnLst/>
            <a:rect l="0" t="0" r="0" b="0"/>
            <a:pathLst>
              <a:path w="281909" h="418968">
                <a:moveTo>
                  <a:pt x="182849" y="7527"/>
                </a:moveTo>
                <a:lnTo>
                  <a:pt x="178803" y="7527"/>
                </a:lnTo>
                <a:lnTo>
                  <a:pt x="176765" y="6681"/>
                </a:lnTo>
                <a:lnTo>
                  <a:pt x="169851" y="2290"/>
                </a:lnTo>
                <a:lnTo>
                  <a:pt x="164936" y="966"/>
                </a:lnTo>
                <a:lnTo>
                  <a:pt x="157409" y="221"/>
                </a:lnTo>
                <a:lnTo>
                  <a:pt x="150093" y="47"/>
                </a:lnTo>
                <a:lnTo>
                  <a:pt x="145771" y="0"/>
                </a:lnTo>
                <a:lnTo>
                  <a:pt x="140350" y="816"/>
                </a:lnTo>
                <a:lnTo>
                  <a:pt x="134196" y="2206"/>
                </a:lnTo>
                <a:lnTo>
                  <a:pt x="127553" y="3980"/>
                </a:lnTo>
                <a:lnTo>
                  <a:pt x="121432" y="5162"/>
                </a:lnTo>
                <a:lnTo>
                  <a:pt x="115657" y="5950"/>
                </a:lnTo>
                <a:lnTo>
                  <a:pt x="110114" y="6476"/>
                </a:lnTo>
                <a:lnTo>
                  <a:pt x="103879" y="7673"/>
                </a:lnTo>
                <a:lnTo>
                  <a:pt x="97182" y="9318"/>
                </a:lnTo>
                <a:lnTo>
                  <a:pt x="90177" y="11261"/>
                </a:lnTo>
                <a:lnTo>
                  <a:pt x="83814" y="13403"/>
                </a:lnTo>
                <a:lnTo>
                  <a:pt x="77879" y="15678"/>
                </a:lnTo>
                <a:lnTo>
                  <a:pt x="72228" y="18041"/>
                </a:lnTo>
                <a:lnTo>
                  <a:pt x="66768" y="20463"/>
                </a:lnTo>
                <a:lnTo>
                  <a:pt x="56186" y="25412"/>
                </a:lnTo>
                <a:lnTo>
                  <a:pt x="50993" y="27070"/>
                </a:lnTo>
                <a:lnTo>
                  <a:pt x="45838" y="28176"/>
                </a:lnTo>
                <a:lnTo>
                  <a:pt x="40708" y="28913"/>
                </a:lnTo>
                <a:lnTo>
                  <a:pt x="35595" y="30251"/>
                </a:lnTo>
                <a:lnTo>
                  <a:pt x="30493" y="31990"/>
                </a:lnTo>
                <a:lnTo>
                  <a:pt x="25398" y="33996"/>
                </a:lnTo>
                <a:lnTo>
                  <a:pt x="17479" y="36224"/>
                </a:lnTo>
                <a:lnTo>
                  <a:pt x="9542" y="37655"/>
                </a:lnTo>
                <a:lnTo>
                  <a:pt x="789" y="37987"/>
                </a:lnTo>
                <a:lnTo>
                  <a:pt x="0" y="38006"/>
                </a:lnTo>
                <a:lnTo>
                  <a:pt x="4022" y="42052"/>
                </a:lnTo>
                <a:lnTo>
                  <a:pt x="5211" y="44091"/>
                </a:lnTo>
                <a:lnTo>
                  <a:pt x="6532" y="48613"/>
                </a:lnTo>
                <a:lnTo>
                  <a:pt x="8226" y="59262"/>
                </a:lnTo>
                <a:lnTo>
                  <a:pt x="11540" y="67492"/>
                </a:lnTo>
                <a:lnTo>
                  <a:pt x="13577" y="79051"/>
                </a:lnTo>
                <a:lnTo>
                  <a:pt x="14121" y="85690"/>
                </a:lnTo>
                <a:lnTo>
                  <a:pt x="15330" y="92656"/>
                </a:lnTo>
                <a:lnTo>
                  <a:pt x="16983" y="99839"/>
                </a:lnTo>
                <a:lnTo>
                  <a:pt x="18931" y="107169"/>
                </a:lnTo>
                <a:lnTo>
                  <a:pt x="20230" y="115441"/>
                </a:lnTo>
                <a:lnTo>
                  <a:pt x="21096" y="124343"/>
                </a:lnTo>
                <a:lnTo>
                  <a:pt x="21673" y="133664"/>
                </a:lnTo>
                <a:lnTo>
                  <a:pt x="22905" y="143265"/>
                </a:lnTo>
                <a:lnTo>
                  <a:pt x="24572" y="153053"/>
                </a:lnTo>
                <a:lnTo>
                  <a:pt x="26531" y="162964"/>
                </a:lnTo>
                <a:lnTo>
                  <a:pt x="27837" y="172958"/>
                </a:lnTo>
                <a:lnTo>
                  <a:pt x="28708" y="183008"/>
                </a:lnTo>
                <a:lnTo>
                  <a:pt x="29288" y="193094"/>
                </a:lnTo>
                <a:lnTo>
                  <a:pt x="29932" y="213333"/>
                </a:lnTo>
                <a:lnTo>
                  <a:pt x="30104" y="223471"/>
                </a:lnTo>
                <a:lnTo>
                  <a:pt x="31065" y="233616"/>
                </a:lnTo>
                <a:lnTo>
                  <a:pt x="32553" y="243767"/>
                </a:lnTo>
                <a:lnTo>
                  <a:pt x="34392" y="253920"/>
                </a:lnTo>
                <a:lnTo>
                  <a:pt x="36463" y="264076"/>
                </a:lnTo>
                <a:lnTo>
                  <a:pt x="41024" y="284391"/>
                </a:lnTo>
                <a:lnTo>
                  <a:pt x="42578" y="293703"/>
                </a:lnTo>
                <a:lnTo>
                  <a:pt x="43616" y="302451"/>
                </a:lnTo>
                <a:lnTo>
                  <a:pt x="44307" y="310823"/>
                </a:lnTo>
                <a:lnTo>
                  <a:pt x="45614" y="318944"/>
                </a:lnTo>
                <a:lnTo>
                  <a:pt x="47332" y="326899"/>
                </a:lnTo>
                <a:lnTo>
                  <a:pt x="49324" y="334742"/>
                </a:lnTo>
                <a:lnTo>
                  <a:pt x="50652" y="341663"/>
                </a:lnTo>
                <a:lnTo>
                  <a:pt x="52128" y="353870"/>
                </a:lnTo>
                <a:lnTo>
                  <a:pt x="52783" y="364939"/>
                </a:lnTo>
                <a:lnTo>
                  <a:pt x="53075" y="375503"/>
                </a:lnTo>
                <a:lnTo>
                  <a:pt x="53205" y="385844"/>
                </a:lnTo>
                <a:lnTo>
                  <a:pt x="54086" y="390125"/>
                </a:lnTo>
                <a:lnTo>
                  <a:pt x="59326" y="403079"/>
                </a:lnTo>
                <a:lnTo>
                  <a:pt x="60717" y="415530"/>
                </a:lnTo>
                <a:lnTo>
                  <a:pt x="60835" y="417462"/>
                </a:lnTo>
                <a:lnTo>
                  <a:pt x="61712" y="417977"/>
                </a:lnTo>
                <a:lnTo>
                  <a:pt x="64945" y="418549"/>
                </a:lnTo>
                <a:lnTo>
                  <a:pt x="71526" y="418871"/>
                </a:lnTo>
                <a:lnTo>
                  <a:pt x="78838" y="418967"/>
                </a:lnTo>
                <a:lnTo>
                  <a:pt x="86103" y="416731"/>
                </a:lnTo>
                <a:lnTo>
                  <a:pt x="90412" y="414949"/>
                </a:lnTo>
                <a:lnTo>
                  <a:pt x="94977" y="412916"/>
                </a:lnTo>
                <a:lnTo>
                  <a:pt x="104566" y="408398"/>
                </a:lnTo>
                <a:lnTo>
                  <a:pt x="110340" y="406007"/>
                </a:lnTo>
                <a:lnTo>
                  <a:pt x="116729" y="403567"/>
                </a:lnTo>
                <a:lnTo>
                  <a:pt x="130602" y="398598"/>
                </a:lnTo>
                <a:lnTo>
                  <a:pt x="145234" y="393567"/>
                </a:lnTo>
                <a:lnTo>
                  <a:pt x="152693" y="391888"/>
                </a:lnTo>
                <a:lnTo>
                  <a:pt x="160204" y="390767"/>
                </a:lnTo>
                <a:lnTo>
                  <a:pt x="167752" y="390020"/>
                </a:lnTo>
                <a:lnTo>
                  <a:pt x="176171" y="388676"/>
                </a:lnTo>
                <a:lnTo>
                  <a:pt x="185170" y="386933"/>
                </a:lnTo>
                <a:lnTo>
                  <a:pt x="194556" y="384924"/>
                </a:lnTo>
                <a:lnTo>
                  <a:pt x="203353" y="382739"/>
                </a:lnTo>
                <a:lnTo>
                  <a:pt x="211758" y="380435"/>
                </a:lnTo>
                <a:lnTo>
                  <a:pt x="227871" y="375617"/>
                </a:lnTo>
                <a:lnTo>
                  <a:pt x="281908" y="358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3" name="SMARTInkAnnotation509"/>
          <p:cNvSpPr/>
          <p:nvPr/>
        </p:nvSpPr>
        <p:spPr>
          <a:xfrm>
            <a:off x="3689140" y="3314700"/>
            <a:ext cx="151341" cy="167155"/>
          </a:xfrm>
          <a:custGeom>
            <a:avLst/>
            <a:gdLst/>
            <a:ahLst/>
            <a:cxnLst/>
            <a:rect l="0" t="0" r="0" b="0"/>
            <a:pathLst>
              <a:path w="151341" h="167155">
                <a:moveTo>
                  <a:pt x="6560" y="0"/>
                </a:moveTo>
                <a:lnTo>
                  <a:pt x="0" y="0"/>
                </a:lnTo>
                <a:lnTo>
                  <a:pt x="3927" y="2258"/>
                </a:lnTo>
                <a:lnTo>
                  <a:pt x="7344" y="4045"/>
                </a:lnTo>
                <a:lnTo>
                  <a:pt x="9623" y="6084"/>
                </a:lnTo>
                <a:lnTo>
                  <a:pt x="11143" y="8289"/>
                </a:lnTo>
                <a:lnTo>
                  <a:pt x="12155" y="10606"/>
                </a:lnTo>
                <a:lnTo>
                  <a:pt x="12830" y="13844"/>
                </a:lnTo>
                <a:lnTo>
                  <a:pt x="13281" y="17696"/>
                </a:lnTo>
                <a:lnTo>
                  <a:pt x="13581" y="21957"/>
                </a:lnTo>
                <a:lnTo>
                  <a:pt x="13781" y="26491"/>
                </a:lnTo>
                <a:lnTo>
                  <a:pt x="14003" y="36045"/>
                </a:lnTo>
                <a:lnTo>
                  <a:pt x="14909" y="41810"/>
                </a:lnTo>
                <a:lnTo>
                  <a:pt x="16359" y="48194"/>
                </a:lnTo>
                <a:lnTo>
                  <a:pt x="18173" y="54989"/>
                </a:lnTo>
                <a:lnTo>
                  <a:pt x="19382" y="61213"/>
                </a:lnTo>
                <a:lnTo>
                  <a:pt x="20188" y="67055"/>
                </a:lnTo>
                <a:lnTo>
                  <a:pt x="20725" y="72644"/>
                </a:lnTo>
                <a:lnTo>
                  <a:pt x="21084" y="78909"/>
                </a:lnTo>
                <a:lnTo>
                  <a:pt x="21482" y="92644"/>
                </a:lnTo>
                <a:lnTo>
                  <a:pt x="21706" y="110612"/>
                </a:lnTo>
                <a:lnTo>
                  <a:pt x="22584" y="116074"/>
                </a:lnTo>
                <a:lnTo>
                  <a:pt x="24016" y="121410"/>
                </a:lnTo>
                <a:lnTo>
                  <a:pt x="25818" y="126660"/>
                </a:lnTo>
                <a:lnTo>
                  <a:pt x="27019" y="131853"/>
                </a:lnTo>
                <a:lnTo>
                  <a:pt x="27819" y="137009"/>
                </a:lnTo>
                <a:lnTo>
                  <a:pt x="28353" y="142139"/>
                </a:lnTo>
                <a:lnTo>
                  <a:pt x="29555" y="146407"/>
                </a:lnTo>
                <a:lnTo>
                  <a:pt x="31204" y="150097"/>
                </a:lnTo>
                <a:lnTo>
                  <a:pt x="33150" y="153405"/>
                </a:lnTo>
                <a:lnTo>
                  <a:pt x="34447" y="156456"/>
                </a:lnTo>
                <a:lnTo>
                  <a:pt x="35311" y="159338"/>
                </a:lnTo>
                <a:lnTo>
                  <a:pt x="36940" y="167154"/>
                </a:lnTo>
                <a:lnTo>
                  <a:pt x="37010" y="163450"/>
                </a:lnTo>
                <a:lnTo>
                  <a:pt x="37040" y="131591"/>
                </a:lnTo>
                <a:lnTo>
                  <a:pt x="37886" y="126674"/>
                </a:lnTo>
                <a:lnTo>
                  <a:pt x="39297" y="121703"/>
                </a:lnTo>
                <a:lnTo>
                  <a:pt x="41085" y="116695"/>
                </a:lnTo>
                <a:lnTo>
                  <a:pt x="43124" y="111663"/>
                </a:lnTo>
                <a:lnTo>
                  <a:pt x="45329" y="106616"/>
                </a:lnTo>
                <a:lnTo>
                  <a:pt x="47646" y="101557"/>
                </a:lnTo>
                <a:lnTo>
                  <a:pt x="49191" y="95645"/>
                </a:lnTo>
                <a:lnTo>
                  <a:pt x="50221" y="89163"/>
                </a:lnTo>
                <a:lnTo>
                  <a:pt x="50907" y="82302"/>
                </a:lnTo>
                <a:lnTo>
                  <a:pt x="52211" y="76035"/>
                </a:lnTo>
                <a:lnTo>
                  <a:pt x="53927" y="70163"/>
                </a:lnTo>
                <a:lnTo>
                  <a:pt x="55919" y="64555"/>
                </a:lnTo>
                <a:lnTo>
                  <a:pt x="58093" y="59124"/>
                </a:lnTo>
                <a:lnTo>
                  <a:pt x="60388" y="53809"/>
                </a:lnTo>
                <a:lnTo>
                  <a:pt x="62765" y="48573"/>
                </a:lnTo>
                <a:lnTo>
                  <a:pt x="65197" y="44235"/>
                </a:lnTo>
                <a:lnTo>
                  <a:pt x="67665" y="40497"/>
                </a:lnTo>
                <a:lnTo>
                  <a:pt x="70157" y="37158"/>
                </a:lnTo>
                <a:lnTo>
                  <a:pt x="72665" y="33239"/>
                </a:lnTo>
                <a:lnTo>
                  <a:pt x="75183" y="28933"/>
                </a:lnTo>
                <a:lnTo>
                  <a:pt x="77709" y="24369"/>
                </a:lnTo>
                <a:lnTo>
                  <a:pt x="80240" y="20479"/>
                </a:lnTo>
                <a:lnTo>
                  <a:pt x="82773" y="17039"/>
                </a:lnTo>
                <a:lnTo>
                  <a:pt x="85309" y="13900"/>
                </a:lnTo>
                <a:lnTo>
                  <a:pt x="87846" y="11806"/>
                </a:lnTo>
                <a:lnTo>
                  <a:pt x="90384" y="10411"/>
                </a:lnTo>
                <a:lnTo>
                  <a:pt x="92923" y="9481"/>
                </a:lnTo>
                <a:lnTo>
                  <a:pt x="95462" y="8860"/>
                </a:lnTo>
                <a:lnTo>
                  <a:pt x="98002" y="8447"/>
                </a:lnTo>
                <a:lnTo>
                  <a:pt x="100541" y="8172"/>
                </a:lnTo>
                <a:lnTo>
                  <a:pt x="103081" y="7988"/>
                </a:lnTo>
                <a:lnTo>
                  <a:pt x="105621" y="7865"/>
                </a:lnTo>
                <a:lnTo>
                  <a:pt x="110701" y="7729"/>
                </a:lnTo>
                <a:lnTo>
                  <a:pt x="138640" y="7621"/>
                </a:lnTo>
                <a:lnTo>
                  <a:pt x="15134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4" name="SMARTInkAnnotation510"/>
          <p:cNvSpPr/>
          <p:nvPr/>
        </p:nvSpPr>
        <p:spPr>
          <a:xfrm>
            <a:off x="3848234" y="3249368"/>
            <a:ext cx="190367" cy="209787"/>
          </a:xfrm>
          <a:custGeom>
            <a:avLst/>
            <a:gdLst/>
            <a:ahLst/>
            <a:cxnLst/>
            <a:rect l="0" t="0" r="0" b="0"/>
            <a:pathLst>
              <a:path w="190367" h="209787">
                <a:moveTo>
                  <a:pt x="37966" y="11992"/>
                </a:moveTo>
                <a:lnTo>
                  <a:pt x="42011" y="11992"/>
                </a:lnTo>
                <a:lnTo>
                  <a:pt x="44049" y="11145"/>
                </a:lnTo>
                <a:lnTo>
                  <a:pt x="48572" y="7947"/>
                </a:lnTo>
                <a:lnTo>
                  <a:pt x="52799" y="4686"/>
                </a:lnTo>
                <a:lnTo>
                  <a:pt x="57131" y="4465"/>
                </a:lnTo>
                <a:lnTo>
                  <a:pt x="59209" y="3587"/>
                </a:lnTo>
                <a:lnTo>
                  <a:pt x="63776" y="354"/>
                </a:lnTo>
                <a:lnTo>
                  <a:pt x="66180" y="0"/>
                </a:lnTo>
                <a:lnTo>
                  <a:pt x="68628" y="611"/>
                </a:lnTo>
                <a:lnTo>
                  <a:pt x="73607" y="2700"/>
                </a:lnTo>
                <a:lnTo>
                  <a:pt x="78642" y="3629"/>
                </a:lnTo>
                <a:lnTo>
                  <a:pt x="81170" y="4723"/>
                </a:lnTo>
                <a:lnTo>
                  <a:pt x="89620" y="10309"/>
                </a:lnTo>
                <a:lnTo>
                  <a:pt x="93569" y="12563"/>
                </a:lnTo>
                <a:lnTo>
                  <a:pt x="97894" y="14913"/>
                </a:lnTo>
                <a:lnTo>
                  <a:pt x="101625" y="18173"/>
                </a:lnTo>
                <a:lnTo>
                  <a:pt x="104959" y="22039"/>
                </a:lnTo>
                <a:lnTo>
                  <a:pt x="108028" y="26310"/>
                </a:lnTo>
                <a:lnTo>
                  <a:pt x="110921" y="30851"/>
                </a:lnTo>
                <a:lnTo>
                  <a:pt x="113696" y="35571"/>
                </a:lnTo>
                <a:lnTo>
                  <a:pt x="116393" y="40412"/>
                </a:lnTo>
                <a:lnTo>
                  <a:pt x="118191" y="45332"/>
                </a:lnTo>
                <a:lnTo>
                  <a:pt x="119389" y="50305"/>
                </a:lnTo>
                <a:lnTo>
                  <a:pt x="120188" y="55314"/>
                </a:lnTo>
                <a:lnTo>
                  <a:pt x="120721" y="60347"/>
                </a:lnTo>
                <a:lnTo>
                  <a:pt x="121076" y="65395"/>
                </a:lnTo>
                <a:lnTo>
                  <a:pt x="121312" y="70454"/>
                </a:lnTo>
                <a:lnTo>
                  <a:pt x="121576" y="82848"/>
                </a:lnTo>
                <a:lnTo>
                  <a:pt x="121645" y="89710"/>
                </a:lnTo>
                <a:lnTo>
                  <a:pt x="120846" y="95977"/>
                </a:lnTo>
                <a:lnTo>
                  <a:pt x="119466" y="101849"/>
                </a:lnTo>
                <a:lnTo>
                  <a:pt x="117699" y="107457"/>
                </a:lnTo>
                <a:lnTo>
                  <a:pt x="115675" y="112888"/>
                </a:lnTo>
                <a:lnTo>
                  <a:pt x="113479" y="118203"/>
                </a:lnTo>
                <a:lnTo>
                  <a:pt x="111167" y="123439"/>
                </a:lnTo>
                <a:lnTo>
                  <a:pt x="107934" y="128623"/>
                </a:lnTo>
                <a:lnTo>
                  <a:pt x="104085" y="133773"/>
                </a:lnTo>
                <a:lnTo>
                  <a:pt x="99825" y="138900"/>
                </a:lnTo>
                <a:lnTo>
                  <a:pt x="95292" y="144011"/>
                </a:lnTo>
                <a:lnTo>
                  <a:pt x="85740" y="154204"/>
                </a:lnTo>
                <a:lnTo>
                  <a:pt x="70842" y="169464"/>
                </a:lnTo>
                <a:lnTo>
                  <a:pt x="65810" y="173700"/>
                </a:lnTo>
                <a:lnTo>
                  <a:pt x="60762" y="177371"/>
                </a:lnTo>
                <a:lnTo>
                  <a:pt x="55703" y="180664"/>
                </a:lnTo>
                <a:lnTo>
                  <a:pt x="51484" y="183707"/>
                </a:lnTo>
                <a:lnTo>
                  <a:pt x="47824" y="186582"/>
                </a:lnTo>
                <a:lnTo>
                  <a:pt x="44539" y="189345"/>
                </a:lnTo>
                <a:lnTo>
                  <a:pt x="40654" y="192034"/>
                </a:lnTo>
                <a:lnTo>
                  <a:pt x="36372" y="194674"/>
                </a:lnTo>
                <a:lnTo>
                  <a:pt x="31823" y="197280"/>
                </a:lnTo>
                <a:lnTo>
                  <a:pt x="27944" y="199017"/>
                </a:lnTo>
                <a:lnTo>
                  <a:pt x="24511" y="200176"/>
                </a:lnTo>
                <a:lnTo>
                  <a:pt x="21376" y="200948"/>
                </a:lnTo>
                <a:lnTo>
                  <a:pt x="15635" y="201806"/>
                </a:lnTo>
                <a:lnTo>
                  <a:pt x="12918" y="202035"/>
                </a:lnTo>
                <a:lnTo>
                  <a:pt x="10261" y="203034"/>
                </a:lnTo>
                <a:lnTo>
                  <a:pt x="5050" y="206402"/>
                </a:lnTo>
                <a:lnTo>
                  <a:pt x="321" y="209786"/>
                </a:lnTo>
                <a:lnTo>
                  <a:pt x="68" y="207709"/>
                </a:lnTo>
                <a:lnTo>
                  <a:pt x="0" y="205970"/>
                </a:lnTo>
                <a:lnTo>
                  <a:pt x="1649" y="204811"/>
                </a:lnTo>
                <a:lnTo>
                  <a:pt x="4441" y="204038"/>
                </a:lnTo>
                <a:lnTo>
                  <a:pt x="7996" y="203523"/>
                </a:lnTo>
                <a:lnTo>
                  <a:pt x="11213" y="203179"/>
                </a:lnTo>
                <a:lnTo>
                  <a:pt x="17044" y="202797"/>
                </a:lnTo>
                <a:lnTo>
                  <a:pt x="22458" y="202628"/>
                </a:lnTo>
                <a:lnTo>
                  <a:pt x="25087" y="202583"/>
                </a:lnTo>
                <a:lnTo>
                  <a:pt x="28534" y="201706"/>
                </a:lnTo>
                <a:lnTo>
                  <a:pt x="32524" y="200275"/>
                </a:lnTo>
                <a:lnTo>
                  <a:pt x="36878" y="198473"/>
                </a:lnTo>
                <a:lnTo>
                  <a:pt x="41474" y="197273"/>
                </a:lnTo>
                <a:lnTo>
                  <a:pt x="46231" y="196473"/>
                </a:lnTo>
                <a:lnTo>
                  <a:pt x="51097" y="195939"/>
                </a:lnTo>
                <a:lnTo>
                  <a:pt x="56879" y="195583"/>
                </a:lnTo>
                <a:lnTo>
                  <a:pt x="70079" y="195188"/>
                </a:lnTo>
                <a:lnTo>
                  <a:pt x="87745" y="194966"/>
                </a:lnTo>
                <a:lnTo>
                  <a:pt x="93165" y="195781"/>
                </a:lnTo>
                <a:lnTo>
                  <a:pt x="98472" y="197172"/>
                </a:lnTo>
                <a:lnTo>
                  <a:pt x="103704" y="198945"/>
                </a:lnTo>
                <a:lnTo>
                  <a:pt x="109731" y="200128"/>
                </a:lnTo>
                <a:lnTo>
                  <a:pt x="116289" y="200915"/>
                </a:lnTo>
                <a:lnTo>
                  <a:pt x="123202" y="201441"/>
                </a:lnTo>
                <a:lnTo>
                  <a:pt x="129503" y="200945"/>
                </a:lnTo>
                <a:lnTo>
                  <a:pt x="135398" y="199767"/>
                </a:lnTo>
                <a:lnTo>
                  <a:pt x="141020" y="198136"/>
                </a:lnTo>
                <a:lnTo>
                  <a:pt x="161070" y="191794"/>
                </a:lnTo>
                <a:lnTo>
                  <a:pt x="167448" y="190280"/>
                </a:lnTo>
                <a:lnTo>
                  <a:pt x="173394" y="189271"/>
                </a:lnTo>
                <a:lnTo>
                  <a:pt x="190366" y="1872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5" name="SMARTInkAnnotation511"/>
          <p:cNvSpPr/>
          <p:nvPr/>
        </p:nvSpPr>
        <p:spPr>
          <a:xfrm>
            <a:off x="4084320" y="3352800"/>
            <a:ext cx="198121" cy="7593"/>
          </a:xfrm>
          <a:custGeom>
            <a:avLst/>
            <a:gdLst/>
            <a:ahLst/>
            <a:cxnLst/>
            <a:rect l="0" t="0" r="0" b="0"/>
            <a:pathLst>
              <a:path w="198121" h="7593">
                <a:moveTo>
                  <a:pt x="0" y="0"/>
                </a:moveTo>
                <a:lnTo>
                  <a:pt x="19682" y="6561"/>
                </a:lnTo>
                <a:lnTo>
                  <a:pt x="22435" y="6914"/>
                </a:lnTo>
                <a:lnTo>
                  <a:pt x="25963" y="7150"/>
                </a:lnTo>
                <a:lnTo>
                  <a:pt x="33553" y="7411"/>
                </a:lnTo>
                <a:lnTo>
                  <a:pt x="42585" y="7558"/>
                </a:lnTo>
                <a:lnTo>
                  <a:pt x="47996" y="7592"/>
                </a:lnTo>
                <a:lnTo>
                  <a:pt x="51470" y="6755"/>
                </a:lnTo>
                <a:lnTo>
                  <a:pt x="55480" y="5350"/>
                </a:lnTo>
                <a:lnTo>
                  <a:pt x="59847" y="3566"/>
                </a:lnTo>
                <a:lnTo>
                  <a:pt x="64451" y="2378"/>
                </a:lnTo>
                <a:lnTo>
                  <a:pt x="69214" y="1585"/>
                </a:lnTo>
                <a:lnTo>
                  <a:pt x="74083" y="1057"/>
                </a:lnTo>
                <a:lnTo>
                  <a:pt x="79868" y="705"/>
                </a:lnTo>
                <a:lnTo>
                  <a:pt x="93070" y="313"/>
                </a:lnTo>
                <a:lnTo>
                  <a:pt x="123723" y="41"/>
                </a:lnTo>
                <a:lnTo>
                  <a:pt x="198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6" name="SMARTInkAnnotation512"/>
          <p:cNvSpPr/>
          <p:nvPr/>
        </p:nvSpPr>
        <p:spPr>
          <a:xfrm>
            <a:off x="4199439" y="3284220"/>
            <a:ext cx="29662" cy="167641"/>
          </a:xfrm>
          <a:custGeom>
            <a:avLst/>
            <a:gdLst/>
            <a:ahLst/>
            <a:cxnLst/>
            <a:rect l="0" t="0" r="0" b="0"/>
            <a:pathLst>
              <a:path w="29662" h="167641">
                <a:moveTo>
                  <a:pt x="6801" y="0"/>
                </a:moveTo>
                <a:lnTo>
                  <a:pt x="6801" y="4045"/>
                </a:lnTo>
                <a:lnTo>
                  <a:pt x="5955" y="6084"/>
                </a:lnTo>
                <a:lnTo>
                  <a:pt x="4543" y="8289"/>
                </a:lnTo>
                <a:lnTo>
                  <a:pt x="2756" y="10606"/>
                </a:lnTo>
                <a:lnTo>
                  <a:pt x="2411" y="13844"/>
                </a:lnTo>
                <a:lnTo>
                  <a:pt x="3028" y="17696"/>
                </a:lnTo>
                <a:lnTo>
                  <a:pt x="4285" y="21957"/>
                </a:lnTo>
                <a:lnTo>
                  <a:pt x="4277" y="27338"/>
                </a:lnTo>
                <a:lnTo>
                  <a:pt x="3425" y="33465"/>
                </a:lnTo>
                <a:lnTo>
                  <a:pt x="2010" y="40091"/>
                </a:lnTo>
                <a:lnTo>
                  <a:pt x="1913" y="46200"/>
                </a:lnTo>
                <a:lnTo>
                  <a:pt x="2696" y="51967"/>
                </a:lnTo>
                <a:lnTo>
                  <a:pt x="4064" y="57505"/>
                </a:lnTo>
                <a:lnTo>
                  <a:pt x="4130" y="64583"/>
                </a:lnTo>
                <a:lnTo>
                  <a:pt x="3327" y="72689"/>
                </a:lnTo>
                <a:lnTo>
                  <a:pt x="1944" y="81479"/>
                </a:lnTo>
                <a:lnTo>
                  <a:pt x="1023" y="89879"/>
                </a:lnTo>
                <a:lnTo>
                  <a:pt x="409" y="98020"/>
                </a:lnTo>
                <a:lnTo>
                  <a:pt x="0" y="105986"/>
                </a:lnTo>
                <a:lnTo>
                  <a:pt x="573" y="112991"/>
                </a:lnTo>
                <a:lnTo>
                  <a:pt x="1803" y="119354"/>
                </a:lnTo>
                <a:lnTo>
                  <a:pt x="3469" y="125289"/>
                </a:lnTo>
                <a:lnTo>
                  <a:pt x="5426" y="130939"/>
                </a:lnTo>
                <a:lnTo>
                  <a:pt x="7577" y="136400"/>
                </a:lnTo>
                <a:lnTo>
                  <a:pt x="9859" y="141733"/>
                </a:lnTo>
                <a:lnTo>
                  <a:pt x="12226" y="146135"/>
                </a:lnTo>
                <a:lnTo>
                  <a:pt x="14651" y="149917"/>
                </a:lnTo>
                <a:lnTo>
                  <a:pt x="17114" y="153285"/>
                </a:lnTo>
                <a:lnTo>
                  <a:pt x="19603" y="156377"/>
                </a:lnTo>
                <a:lnTo>
                  <a:pt x="22109" y="159284"/>
                </a:lnTo>
                <a:lnTo>
                  <a:pt x="29661" y="167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7" name="SMARTInkAnnotation513"/>
          <p:cNvSpPr/>
          <p:nvPr/>
        </p:nvSpPr>
        <p:spPr>
          <a:xfrm>
            <a:off x="4389120" y="3223364"/>
            <a:ext cx="243841" cy="190369"/>
          </a:xfrm>
          <a:custGeom>
            <a:avLst/>
            <a:gdLst/>
            <a:ahLst/>
            <a:cxnLst/>
            <a:rect l="0" t="0" r="0" b="0"/>
            <a:pathLst>
              <a:path w="243841" h="190369">
                <a:moveTo>
                  <a:pt x="0" y="22756"/>
                </a:moveTo>
                <a:lnTo>
                  <a:pt x="21212" y="12150"/>
                </a:lnTo>
                <a:lnTo>
                  <a:pt x="28618" y="9576"/>
                </a:lnTo>
                <a:lnTo>
                  <a:pt x="35579" y="7585"/>
                </a:lnTo>
                <a:lnTo>
                  <a:pt x="39806" y="5869"/>
                </a:lnTo>
                <a:lnTo>
                  <a:pt x="44318" y="3878"/>
                </a:lnTo>
                <a:lnTo>
                  <a:pt x="51588" y="1666"/>
                </a:lnTo>
                <a:lnTo>
                  <a:pt x="57641" y="683"/>
                </a:lnTo>
                <a:lnTo>
                  <a:pt x="63154" y="246"/>
                </a:lnTo>
                <a:lnTo>
                  <a:pt x="70684" y="51"/>
                </a:lnTo>
                <a:lnTo>
                  <a:pt x="75063" y="0"/>
                </a:lnTo>
                <a:lnTo>
                  <a:pt x="78829" y="812"/>
                </a:lnTo>
                <a:lnTo>
                  <a:pt x="85271" y="3972"/>
                </a:lnTo>
                <a:lnTo>
                  <a:pt x="90956" y="8198"/>
                </a:lnTo>
                <a:lnTo>
                  <a:pt x="97151" y="12900"/>
                </a:lnTo>
                <a:lnTo>
                  <a:pt x="101174" y="15338"/>
                </a:lnTo>
                <a:lnTo>
                  <a:pt x="105549" y="17811"/>
                </a:lnTo>
                <a:lnTo>
                  <a:pt x="112668" y="22816"/>
                </a:lnTo>
                <a:lnTo>
                  <a:pt x="115752" y="25336"/>
                </a:lnTo>
                <a:lnTo>
                  <a:pt x="118655" y="28710"/>
                </a:lnTo>
                <a:lnTo>
                  <a:pt x="121436" y="32652"/>
                </a:lnTo>
                <a:lnTo>
                  <a:pt x="124138" y="36973"/>
                </a:lnTo>
                <a:lnTo>
                  <a:pt x="126785" y="40701"/>
                </a:lnTo>
                <a:lnTo>
                  <a:pt x="129397" y="44032"/>
                </a:lnTo>
                <a:lnTo>
                  <a:pt x="131985" y="47100"/>
                </a:lnTo>
                <a:lnTo>
                  <a:pt x="133711" y="50839"/>
                </a:lnTo>
                <a:lnTo>
                  <a:pt x="134860" y="55025"/>
                </a:lnTo>
                <a:lnTo>
                  <a:pt x="135627" y="59508"/>
                </a:lnTo>
                <a:lnTo>
                  <a:pt x="136984" y="64191"/>
                </a:lnTo>
                <a:lnTo>
                  <a:pt x="138737" y="69006"/>
                </a:lnTo>
                <a:lnTo>
                  <a:pt x="140751" y="73910"/>
                </a:lnTo>
                <a:lnTo>
                  <a:pt x="142094" y="78872"/>
                </a:lnTo>
                <a:lnTo>
                  <a:pt x="142989" y="83873"/>
                </a:lnTo>
                <a:lnTo>
                  <a:pt x="143586" y="88901"/>
                </a:lnTo>
                <a:lnTo>
                  <a:pt x="143137" y="93099"/>
                </a:lnTo>
                <a:lnTo>
                  <a:pt x="141991" y="96745"/>
                </a:lnTo>
                <a:lnTo>
                  <a:pt x="140381" y="100022"/>
                </a:lnTo>
                <a:lnTo>
                  <a:pt x="137614" y="103900"/>
                </a:lnTo>
                <a:lnTo>
                  <a:pt x="134076" y="108179"/>
                </a:lnTo>
                <a:lnTo>
                  <a:pt x="126476" y="116602"/>
                </a:lnTo>
                <a:lnTo>
                  <a:pt x="120276" y="123167"/>
                </a:lnTo>
                <a:lnTo>
                  <a:pt x="107980" y="135669"/>
                </a:lnTo>
                <a:lnTo>
                  <a:pt x="103314" y="139518"/>
                </a:lnTo>
                <a:lnTo>
                  <a:pt x="98509" y="142931"/>
                </a:lnTo>
                <a:lnTo>
                  <a:pt x="93613" y="146052"/>
                </a:lnTo>
                <a:lnTo>
                  <a:pt x="88655" y="148980"/>
                </a:lnTo>
                <a:lnTo>
                  <a:pt x="83657" y="151779"/>
                </a:lnTo>
                <a:lnTo>
                  <a:pt x="73587" y="157146"/>
                </a:lnTo>
                <a:lnTo>
                  <a:pt x="63468" y="162354"/>
                </a:lnTo>
                <a:lnTo>
                  <a:pt x="59245" y="164928"/>
                </a:lnTo>
                <a:lnTo>
                  <a:pt x="52296" y="170046"/>
                </a:lnTo>
                <a:lnTo>
                  <a:pt x="46384" y="172885"/>
                </a:lnTo>
                <a:lnTo>
                  <a:pt x="40936" y="174146"/>
                </a:lnTo>
                <a:lnTo>
                  <a:pt x="35691" y="174707"/>
                </a:lnTo>
                <a:lnTo>
                  <a:pt x="33954" y="175704"/>
                </a:lnTo>
                <a:lnTo>
                  <a:pt x="32797" y="177214"/>
                </a:lnTo>
                <a:lnTo>
                  <a:pt x="30938" y="181677"/>
                </a:lnTo>
                <a:lnTo>
                  <a:pt x="31631" y="182044"/>
                </a:lnTo>
                <a:lnTo>
                  <a:pt x="36654" y="182559"/>
                </a:lnTo>
                <a:lnTo>
                  <a:pt x="41127" y="182679"/>
                </a:lnTo>
                <a:lnTo>
                  <a:pt x="43504" y="183558"/>
                </a:lnTo>
                <a:lnTo>
                  <a:pt x="48404" y="186793"/>
                </a:lnTo>
                <a:lnTo>
                  <a:pt x="55662" y="188795"/>
                </a:lnTo>
                <a:lnTo>
                  <a:pt x="59968" y="189328"/>
                </a:lnTo>
                <a:lnTo>
                  <a:pt x="64532" y="189684"/>
                </a:lnTo>
                <a:lnTo>
                  <a:pt x="69268" y="189921"/>
                </a:lnTo>
                <a:lnTo>
                  <a:pt x="79046" y="190185"/>
                </a:lnTo>
                <a:lnTo>
                  <a:pt x="108226" y="190368"/>
                </a:lnTo>
                <a:lnTo>
                  <a:pt x="114484" y="189531"/>
                </a:lnTo>
                <a:lnTo>
                  <a:pt x="120349" y="188126"/>
                </a:lnTo>
                <a:lnTo>
                  <a:pt x="125953" y="186343"/>
                </a:lnTo>
                <a:lnTo>
                  <a:pt x="132229" y="185154"/>
                </a:lnTo>
                <a:lnTo>
                  <a:pt x="138952" y="184361"/>
                </a:lnTo>
                <a:lnTo>
                  <a:pt x="145975" y="183833"/>
                </a:lnTo>
                <a:lnTo>
                  <a:pt x="153197" y="182634"/>
                </a:lnTo>
                <a:lnTo>
                  <a:pt x="160551" y="180988"/>
                </a:lnTo>
                <a:lnTo>
                  <a:pt x="167994" y="179044"/>
                </a:lnTo>
                <a:lnTo>
                  <a:pt x="175496" y="176901"/>
                </a:lnTo>
                <a:lnTo>
                  <a:pt x="190605" y="172263"/>
                </a:lnTo>
                <a:lnTo>
                  <a:pt x="197343" y="168994"/>
                </a:lnTo>
                <a:lnTo>
                  <a:pt x="203529" y="165121"/>
                </a:lnTo>
                <a:lnTo>
                  <a:pt x="209346" y="160846"/>
                </a:lnTo>
                <a:lnTo>
                  <a:pt x="215764" y="157149"/>
                </a:lnTo>
                <a:lnTo>
                  <a:pt x="222582" y="153838"/>
                </a:lnTo>
                <a:lnTo>
                  <a:pt x="243840" y="1446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8" name="SMARTInkAnnotation514"/>
          <p:cNvSpPr/>
          <p:nvPr/>
        </p:nvSpPr>
        <p:spPr>
          <a:xfrm>
            <a:off x="4678680" y="3268980"/>
            <a:ext cx="125993" cy="90277"/>
          </a:xfrm>
          <a:custGeom>
            <a:avLst/>
            <a:gdLst/>
            <a:ahLst/>
            <a:cxnLst/>
            <a:rect l="0" t="0" r="0" b="0"/>
            <a:pathLst>
              <a:path w="125993" h="90277">
                <a:moveTo>
                  <a:pt x="0" y="38100"/>
                </a:moveTo>
                <a:lnTo>
                  <a:pt x="0" y="63605"/>
                </a:lnTo>
                <a:lnTo>
                  <a:pt x="846" y="66110"/>
                </a:lnTo>
                <a:lnTo>
                  <a:pt x="2258" y="68626"/>
                </a:lnTo>
                <a:lnTo>
                  <a:pt x="4045" y="71151"/>
                </a:lnTo>
                <a:lnTo>
                  <a:pt x="6083" y="72834"/>
                </a:lnTo>
                <a:lnTo>
                  <a:pt x="8289" y="73956"/>
                </a:lnTo>
                <a:lnTo>
                  <a:pt x="10606" y="74704"/>
                </a:lnTo>
                <a:lnTo>
                  <a:pt x="12998" y="76049"/>
                </a:lnTo>
                <a:lnTo>
                  <a:pt x="15438" y="77793"/>
                </a:lnTo>
                <a:lnTo>
                  <a:pt x="17912" y="79802"/>
                </a:lnTo>
                <a:lnTo>
                  <a:pt x="21255" y="81141"/>
                </a:lnTo>
                <a:lnTo>
                  <a:pt x="25176" y="82034"/>
                </a:lnTo>
                <a:lnTo>
                  <a:pt x="29484" y="82630"/>
                </a:lnTo>
                <a:lnTo>
                  <a:pt x="34050" y="83873"/>
                </a:lnTo>
                <a:lnTo>
                  <a:pt x="38786" y="85549"/>
                </a:lnTo>
                <a:lnTo>
                  <a:pt x="43638" y="87512"/>
                </a:lnTo>
                <a:lnTo>
                  <a:pt x="48565" y="88822"/>
                </a:lnTo>
                <a:lnTo>
                  <a:pt x="53543" y="89694"/>
                </a:lnTo>
                <a:lnTo>
                  <a:pt x="58556" y="90276"/>
                </a:lnTo>
                <a:lnTo>
                  <a:pt x="63590" y="89818"/>
                </a:lnTo>
                <a:lnTo>
                  <a:pt x="68641" y="88665"/>
                </a:lnTo>
                <a:lnTo>
                  <a:pt x="73700" y="87050"/>
                </a:lnTo>
                <a:lnTo>
                  <a:pt x="77921" y="85973"/>
                </a:lnTo>
                <a:lnTo>
                  <a:pt x="81580" y="85255"/>
                </a:lnTo>
                <a:lnTo>
                  <a:pt x="84867" y="84777"/>
                </a:lnTo>
                <a:lnTo>
                  <a:pt x="88751" y="83611"/>
                </a:lnTo>
                <a:lnTo>
                  <a:pt x="93034" y="81988"/>
                </a:lnTo>
                <a:lnTo>
                  <a:pt x="97583" y="80059"/>
                </a:lnTo>
                <a:lnTo>
                  <a:pt x="101462" y="78772"/>
                </a:lnTo>
                <a:lnTo>
                  <a:pt x="104895" y="77915"/>
                </a:lnTo>
                <a:lnTo>
                  <a:pt x="108030" y="77343"/>
                </a:lnTo>
                <a:lnTo>
                  <a:pt x="110966" y="76116"/>
                </a:lnTo>
                <a:lnTo>
                  <a:pt x="113770" y="74450"/>
                </a:lnTo>
                <a:lnTo>
                  <a:pt x="116487" y="72494"/>
                </a:lnTo>
                <a:lnTo>
                  <a:pt x="118298" y="70342"/>
                </a:lnTo>
                <a:lnTo>
                  <a:pt x="119505" y="68062"/>
                </a:lnTo>
                <a:lnTo>
                  <a:pt x="120310" y="65694"/>
                </a:lnTo>
                <a:lnTo>
                  <a:pt x="121694" y="64117"/>
                </a:lnTo>
                <a:lnTo>
                  <a:pt x="123462" y="63065"/>
                </a:lnTo>
                <a:lnTo>
                  <a:pt x="125488" y="62363"/>
                </a:lnTo>
                <a:lnTo>
                  <a:pt x="125992" y="61049"/>
                </a:lnTo>
                <a:lnTo>
                  <a:pt x="125481" y="59326"/>
                </a:lnTo>
                <a:lnTo>
                  <a:pt x="124294" y="57331"/>
                </a:lnTo>
                <a:lnTo>
                  <a:pt x="123503" y="55154"/>
                </a:lnTo>
                <a:lnTo>
                  <a:pt x="122975" y="52856"/>
                </a:lnTo>
                <a:lnTo>
                  <a:pt x="122623" y="50477"/>
                </a:lnTo>
                <a:lnTo>
                  <a:pt x="121543" y="48892"/>
                </a:lnTo>
                <a:lnTo>
                  <a:pt x="119975" y="47834"/>
                </a:lnTo>
                <a:lnTo>
                  <a:pt x="118083" y="47130"/>
                </a:lnTo>
                <a:lnTo>
                  <a:pt x="115976" y="45813"/>
                </a:lnTo>
                <a:lnTo>
                  <a:pt x="113724" y="44089"/>
                </a:lnTo>
                <a:lnTo>
                  <a:pt x="111376" y="42093"/>
                </a:lnTo>
                <a:lnTo>
                  <a:pt x="108964" y="39915"/>
                </a:lnTo>
                <a:lnTo>
                  <a:pt x="104027" y="35238"/>
                </a:lnTo>
                <a:lnTo>
                  <a:pt x="101524" y="33652"/>
                </a:lnTo>
                <a:lnTo>
                  <a:pt x="99010" y="32594"/>
                </a:lnTo>
                <a:lnTo>
                  <a:pt x="96486" y="31890"/>
                </a:lnTo>
                <a:lnTo>
                  <a:pt x="93111" y="31420"/>
                </a:lnTo>
                <a:lnTo>
                  <a:pt x="89168" y="31107"/>
                </a:lnTo>
                <a:lnTo>
                  <a:pt x="84845" y="30898"/>
                </a:lnTo>
                <a:lnTo>
                  <a:pt x="81117" y="29912"/>
                </a:lnTo>
                <a:lnTo>
                  <a:pt x="77784" y="28408"/>
                </a:lnTo>
                <a:lnTo>
                  <a:pt x="74716" y="26559"/>
                </a:lnTo>
                <a:lnTo>
                  <a:pt x="70977" y="25326"/>
                </a:lnTo>
                <a:lnTo>
                  <a:pt x="66792" y="24503"/>
                </a:lnTo>
                <a:lnTo>
                  <a:pt x="62308" y="23956"/>
                </a:lnTo>
                <a:lnTo>
                  <a:pt x="58472" y="23591"/>
                </a:lnTo>
                <a:lnTo>
                  <a:pt x="55068" y="23347"/>
                </a:lnTo>
                <a:lnTo>
                  <a:pt x="51953" y="23185"/>
                </a:lnTo>
                <a:lnTo>
                  <a:pt x="49028" y="22230"/>
                </a:lnTo>
                <a:lnTo>
                  <a:pt x="46232" y="20746"/>
                </a:lnTo>
                <a:lnTo>
                  <a:pt x="43522" y="18911"/>
                </a:lnTo>
                <a:lnTo>
                  <a:pt x="40868" y="16841"/>
                </a:lnTo>
                <a:lnTo>
                  <a:pt x="38252" y="14614"/>
                </a:lnTo>
                <a:lnTo>
                  <a:pt x="35661" y="12283"/>
                </a:lnTo>
                <a:lnTo>
                  <a:pt x="33934" y="9882"/>
                </a:lnTo>
                <a:lnTo>
                  <a:pt x="32783" y="7435"/>
                </a:lnTo>
                <a:lnTo>
                  <a:pt x="304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89" name="SMARTInkAnnotation515"/>
          <p:cNvSpPr/>
          <p:nvPr/>
        </p:nvSpPr>
        <p:spPr>
          <a:xfrm>
            <a:off x="4747260" y="3147061"/>
            <a:ext cx="259073" cy="411469"/>
          </a:xfrm>
          <a:custGeom>
            <a:avLst/>
            <a:gdLst/>
            <a:ahLst/>
            <a:cxnLst/>
            <a:rect l="0" t="0" r="0" b="0"/>
            <a:pathLst>
              <a:path w="259073" h="411469">
                <a:moveTo>
                  <a:pt x="0" y="38099"/>
                </a:moveTo>
                <a:lnTo>
                  <a:pt x="12136" y="30009"/>
                </a:lnTo>
                <a:lnTo>
                  <a:pt x="17404" y="27626"/>
                </a:lnTo>
                <a:lnTo>
                  <a:pt x="22609" y="26037"/>
                </a:lnTo>
                <a:lnTo>
                  <a:pt x="27773" y="24978"/>
                </a:lnTo>
                <a:lnTo>
                  <a:pt x="35768" y="21543"/>
                </a:lnTo>
                <a:lnTo>
                  <a:pt x="42144" y="18041"/>
                </a:lnTo>
                <a:lnTo>
                  <a:pt x="47799" y="16484"/>
                </a:lnTo>
                <a:lnTo>
                  <a:pt x="53136" y="13535"/>
                </a:lnTo>
                <a:lnTo>
                  <a:pt x="55744" y="11563"/>
                </a:lnTo>
                <a:lnTo>
                  <a:pt x="59176" y="10248"/>
                </a:lnTo>
                <a:lnTo>
                  <a:pt x="63158" y="9372"/>
                </a:lnTo>
                <a:lnTo>
                  <a:pt x="67505" y="8788"/>
                </a:lnTo>
                <a:lnTo>
                  <a:pt x="74593" y="5881"/>
                </a:lnTo>
                <a:lnTo>
                  <a:pt x="77669" y="3921"/>
                </a:lnTo>
                <a:lnTo>
                  <a:pt x="85602" y="1742"/>
                </a:lnTo>
                <a:lnTo>
                  <a:pt x="90088" y="1161"/>
                </a:lnTo>
                <a:lnTo>
                  <a:pt x="97330" y="515"/>
                </a:lnTo>
                <a:lnTo>
                  <a:pt x="104218" y="228"/>
                </a:lnTo>
                <a:lnTo>
                  <a:pt x="122437" y="45"/>
                </a:lnTo>
                <a:lnTo>
                  <a:pt x="166169" y="0"/>
                </a:lnTo>
                <a:lnTo>
                  <a:pt x="170893" y="846"/>
                </a:lnTo>
                <a:lnTo>
                  <a:pt x="175734" y="2257"/>
                </a:lnTo>
                <a:lnTo>
                  <a:pt x="180657" y="4044"/>
                </a:lnTo>
                <a:lnTo>
                  <a:pt x="188383" y="6030"/>
                </a:lnTo>
                <a:lnTo>
                  <a:pt x="195486" y="7760"/>
                </a:lnTo>
                <a:lnTo>
                  <a:pt x="199751" y="9406"/>
                </a:lnTo>
                <a:lnTo>
                  <a:pt x="204287" y="11351"/>
                </a:lnTo>
                <a:lnTo>
                  <a:pt x="211586" y="13511"/>
                </a:lnTo>
                <a:lnTo>
                  <a:pt x="214717" y="14087"/>
                </a:lnTo>
                <a:lnTo>
                  <a:pt x="220454" y="16985"/>
                </a:lnTo>
                <a:lnTo>
                  <a:pt x="228444" y="23376"/>
                </a:lnTo>
                <a:lnTo>
                  <a:pt x="231037" y="25744"/>
                </a:lnTo>
                <a:lnTo>
                  <a:pt x="232765" y="28169"/>
                </a:lnTo>
                <a:lnTo>
                  <a:pt x="236043" y="35627"/>
                </a:lnTo>
                <a:lnTo>
                  <a:pt x="239810" y="40669"/>
                </a:lnTo>
                <a:lnTo>
                  <a:pt x="241154" y="44046"/>
                </a:lnTo>
                <a:lnTo>
                  <a:pt x="243891" y="57735"/>
                </a:lnTo>
                <a:lnTo>
                  <a:pt x="247532" y="70533"/>
                </a:lnTo>
                <a:lnTo>
                  <a:pt x="249715" y="82430"/>
                </a:lnTo>
                <a:lnTo>
                  <a:pt x="250685" y="95055"/>
                </a:lnTo>
                <a:lnTo>
                  <a:pt x="251116" y="111955"/>
                </a:lnTo>
                <a:lnTo>
                  <a:pt x="251358" y="136465"/>
                </a:lnTo>
                <a:lnTo>
                  <a:pt x="250545" y="146010"/>
                </a:lnTo>
                <a:lnTo>
                  <a:pt x="249157" y="156606"/>
                </a:lnTo>
                <a:lnTo>
                  <a:pt x="247385" y="167904"/>
                </a:lnTo>
                <a:lnTo>
                  <a:pt x="246204" y="178822"/>
                </a:lnTo>
                <a:lnTo>
                  <a:pt x="245416" y="189488"/>
                </a:lnTo>
                <a:lnTo>
                  <a:pt x="244890" y="199985"/>
                </a:lnTo>
                <a:lnTo>
                  <a:pt x="244307" y="220680"/>
                </a:lnTo>
                <a:lnTo>
                  <a:pt x="243933" y="261560"/>
                </a:lnTo>
                <a:lnTo>
                  <a:pt x="244749" y="270893"/>
                </a:lnTo>
                <a:lnTo>
                  <a:pt x="246139" y="279655"/>
                </a:lnTo>
                <a:lnTo>
                  <a:pt x="247913" y="288036"/>
                </a:lnTo>
                <a:lnTo>
                  <a:pt x="249095" y="296164"/>
                </a:lnTo>
                <a:lnTo>
                  <a:pt x="249884" y="304123"/>
                </a:lnTo>
                <a:lnTo>
                  <a:pt x="250409" y="311968"/>
                </a:lnTo>
                <a:lnTo>
                  <a:pt x="250759" y="319738"/>
                </a:lnTo>
                <a:lnTo>
                  <a:pt x="251149" y="335145"/>
                </a:lnTo>
                <a:lnTo>
                  <a:pt x="252100" y="341963"/>
                </a:lnTo>
                <a:lnTo>
                  <a:pt x="255414" y="354054"/>
                </a:lnTo>
                <a:lnTo>
                  <a:pt x="257451" y="365072"/>
                </a:lnTo>
                <a:lnTo>
                  <a:pt x="258356" y="374767"/>
                </a:lnTo>
                <a:lnTo>
                  <a:pt x="258866" y="384985"/>
                </a:lnTo>
                <a:lnTo>
                  <a:pt x="259038" y="396023"/>
                </a:lnTo>
                <a:lnTo>
                  <a:pt x="259072" y="406356"/>
                </a:lnTo>
                <a:lnTo>
                  <a:pt x="257381" y="408064"/>
                </a:lnTo>
                <a:lnTo>
                  <a:pt x="254561" y="409203"/>
                </a:lnTo>
                <a:lnTo>
                  <a:pt x="247758" y="410468"/>
                </a:lnTo>
                <a:lnTo>
                  <a:pt x="241913" y="411030"/>
                </a:lnTo>
                <a:lnTo>
                  <a:pt x="237475" y="411180"/>
                </a:lnTo>
                <a:lnTo>
                  <a:pt x="212103" y="411420"/>
                </a:lnTo>
                <a:lnTo>
                  <a:pt x="174542" y="411468"/>
                </a:lnTo>
                <a:lnTo>
                  <a:pt x="162081" y="410625"/>
                </a:lnTo>
                <a:lnTo>
                  <a:pt x="148694" y="409216"/>
                </a:lnTo>
                <a:lnTo>
                  <a:pt x="134689" y="407431"/>
                </a:lnTo>
                <a:lnTo>
                  <a:pt x="119426" y="404547"/>
                </a:lnTo>
                <a:lnTo>
                  <a:pt x="103324" y="400931"/>
                </a:lnTo>
                <a:lnTo>
                  <a:pt x="86663" y="396827"/>
                </a:lnTo>
                <a:lnTo>
                  <a:pt x="69629" y="391551"/>
                </a:lnTo>
                <a:lnTo>
                  <a:pt x="52346" y="385494"/>
                </a:lnTo>
                <a:lnTo>
                  <a:pt x="0" y="3657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0" name="SMARTInkAnnotation516"/>
          <p:cNvSpPr/>
          <p:nvPr/>
        </p:nvSpPr>
        <p:spPr>
          <a:xfrm>
            <a:off x="2865609" y="1706880"/>
            <a:ext cx="302758" cy="53245"/>
          </a:xfrm>
          <a:custGeom>
            <a:avLst/>
            <a:gdLst/>
            <a:ahLst/>
            <a:cxnLst/>
            <a:rect l="0" t="0" r="0" b="0"/>
            <a:pathLst>
              <a:path w="302758" h="53245">
                <a:moveTo>
                  <a:pt x="68091" y="38100"/>
                </a:moveTo>
                <a:lnTo>
                  <a:pt x="55956" y="38100"/>
                </a:lnTo>
                <a:lnTo>
                  <a:pt x="51534" y="37253"/>
                </a:lnTo>
                <a:lnTo>
                  <a:pt x="47740" y="35842"/>
                </a:lnTo>
                <a:lnTo>
                  <a:pt x="44364" y="34055"/>
                </a:lnTo>
                <a:lnTo>
                  <a:pt x="41266" y="32863"/>
                </a:lnTo>
                <a:lnTo>
                  <a:pt x="35566" y="31539"/>
                </a:lnTo>
                <a:lnTo>
                  <a:pt x="33708" y="30340"/>
                </a:lnTo>
                <a:lnTo>
                  <a:pt x="32469" y="28693"/>
                </a:lnTo>
                <a:lnTo>
                  <a:pt x="31643" y="26749"/>
                </a:lnTo>
                <a:lnTo>
                  <a:pt x="30246" y="24606"/>
                </a:lnTo>
                <a:lnTo>
                  <a:pt x="28467" y="22331"/>
                </a:lnTo>
                <a:lnTo>
                  <a:pt x="26436" y="19967"/>
                </a:lnTo>
                <a:lnTo>
                  <a:pt x="24234" y="18391"/>
                </a:lnTo>
                <a:lnTo>
                  <a:pt x="21919" y="17341"/>
                </a:lnTo>
                <a:lnTo>
                  <a:pt x="19530" y="16641"/>
                </a:lnTo>
                <a:lnTo>
                  <a:pt x="17937" y="15327"/>
                </a:lnTo>
                <a:lnTo>
                  <a:pt x="16875" y="13605"/>
                </a:lnTo>
                <a:lnTo>
                  <a:pt x="14875" y="7971"/>
                </a:lnTo>
                <a:lnTo>
                  <a:pt x="14834" y="8700"/>
                </a:lnTo>
                <a:lnTo>
                  <a:pt x="14788" y="11769"/>
                </a:lnTo>
                <a:lnTo>
                  <a:pt x="13929" y="12926"/>
                </a:lnTo>
                <a:lnTo>
                  <a:pt x="12509" y="13697"/>
                </a:lnTo>
                <a:lnTo>
                  <a:pt x="8193" y="14935"/>
                </a:lnTo>
                <a:lnTo>
                  <a:pt x="7839" y="15884"/>
                </a:lnTo>
                <a:lnTo>
                  <a:pt x="7603" y="17362"/>
                </a:lnTo>
                <a:lnTo>
                  <a:pt x="7446" y="19195"/>
                </a:lnTo>
                <a:lnTo>
                  <a:pt x="7341" y="21263"/>
                </a:lnTo>
                <a:lnTo>
                  <a:pt x="7158" y="29099"/>
                </a:lnTo>
                <a:lnTo>
                  <a:pt x="7139" y="34116"/>
                </a:lnTo>
                <a:lnTo>
                  <a:pt x="7983" y="35444"/>
                </a:lnTo>
                <a:lnTo>
                  <a:pt x="9392" y="36329"/>
                </a:lnTo>
                <a:lnTo>
                  <a:pt x="13693" y="37751"/>
                </a:lnTo>
                <a:lnTo>
                  <a:pt x="22528" y="37997"/>
                </a:lnTo>
                <a:lnTo>
                  <a:pt x="26709" y="37184"/>
                </a:lnTo>
                <a:lnTo>
                  <a:pt x="31190" y="35796"/>
                </a:lnTo>
                <a:lnTo>
                  <a:pt x="35870" y="34024"/>
                </a:lnTo>
                <a:lnTo>
                  <a:pt x="41530" y="32843"/>
                </a:lnTo>
                <a:lnTo>
                  <a:pt x="47844" y="32055"/>
                </a:lnTo>
                <a:lnTo>
                  <a:pt x="54593" y="31530"/>
                </a:lnTo>
                <a:lnTo>
                  <a:pt x="61632" y="30334"/>
                </a:lnTo>
                <a:lnTo>
                  <a:pt x="68866" y="28689"/>
                </a:lnTo>
                <a:lnTo>
                  <a:pt x="76227" y="26746"/>
                </a:lnTo>
                <a:lnTo>
                  <a:pt x="83675" y="24604"/>
                </a:lnTo>
                <a:lnTo>
                  <a:pt x="98724" y="19966"/>
                </a:lnTo>
                <a:lnTo>
                  <a:pt x="107140" y="18391"/>
                </a:lnTo>
                <a:lnTo>
                  <a:pt x="116137" y="17341"/>
                </a:lnTo>
                <a:lnTo>
                  <a:pt x="125522" y="16641"/>
                </a:lnTo>
                <a:lnTo>
                  <a:pt x="135165" y="15327"/>
                </a:lnTo>
                <a:lnTo>
                  <a:pt x="144981" y="13605"/>
                </a:lnTo>
                <a:lnTo>
                  <a:pt x="154911" y="11610"/>
                </a:lnTo>
                <a:lnTo>
                  <a:pt x="164071" y="9433"/>
                </a:lnTo>
                <a:lnTo>
                  <a:pt x="172718" y="7136"/>
                </a:lnTo>
                <a:lnTo>
                  <a:pt x="181023" y="4757"/>
                </a:lnTo>
                <a:lnTo>
                  <a:pt x="189945" y="3171"/>
                </a:lnTo>
                <a:lnTo>
                  <a:pt x="199281" y="2114"/>
                </a:lnTo>
                <a:lnTo>
                  <a:pt x="208891" y="1410"/>
                </a:lnTo>
                <a:lnTo>
                  <a:pt x="224084" y="626"/>
                </a:lnTo>
                <a:lnTo>
                  <a:pt x="237328" y="279"/>
                </a:lnTo>
                <a:lnTo>
                  <a:pt x="302757" y="0"/>
                </a:lnTo>
                <a:lnTo>
                  <a:pt x="286359" y="0"/>
                </a:lnTo>
                <a:lnTo>
                  <a:pt x="283030" y="847"/>
                </a:lnTo>
                <a:lnTo>
                  <a:pt x="279117" y="2258"/>
                </a:lnTo>
                <a:lnTo>
                  <a:pt x="274815" y="4045"/>
                </a:lnTo>
                <a:lnTo>
                  <a:pt x="269407" y="5237"/>
                </a:lnTo>
                <a:lnTo>
                  <a:pt x="263262" y="6031"/>
                </a:lnTo>
                <a:lnTo>
                  <a:pt x="256625" y="6561"/>
                </a:lnTo>
                <a:lnTo>
                  <a:pt x="249661" y="6914"/>
                </a:lnTo>
                <a:lnTo>
                  <a:pt x="235148" y="7306"/>
                </a:lnTo>
                <a:lnTo>
                  <a:pt x="132935" y="7618"/>
                </a:lnTo>
                <a:lnTo>
                  <a:pt x="124021" y="8465"/>
                </a:lnTo>
                <a:lnTo>
                  <a:pt x="115537" y="9877"/>
                </a:lnTo>
                <a:lnTo>
                  <a:pt x="107342" y="11665"/>
                </a:lnTo>
                <a:lnTo>
                  <a:pt x="99339" y="12857"/>
                </a:lnTo>
                <a:lnTo>
                  <a:pt x="91463" y="13651"/>
                </a:lnTo>
                <a:lnTo>
                  <a:pt x="83672" y="14181"/>
                </a:lnTo>
                <a:lnTo>
                  <a:pt x="75939" y="15380"/>
                </a:lnTo>
                <a:lnTo>
                  <a:pt x="68243" y="17027"/>
                </a:lnTo>
                <a:lnTo>
                  <a:pt x="60572" y="18971"/>
                </a:lnTo>
                <a:lnTo>
                  <a:pt x="53765" y="20268"/>
                </a:lnTo>
                <a:lnTo>
                  <a:pt x="47534" y="21132"/>
                </a:lnTo>
                <a:lnTo>
                  <a:pt x="41686" y="21708"/>
                </a:lnTo>
                <a:lnTo>
                  <a:pt x="36094" y="22939"/>
                </a:lnTo>
                <a:lnTo>
                  <a:pt x="30673" y="24606"/>
                </a:lnTo>
                <a:lnTo>
                  <a:pt x="25366" y="26564"/>
                </a:lnTo>
                <a:lnTo>
                  <a:pt x="20981" y="28716"/>
                </a:lnTo>
                <a:lnTo>
                  <a:pt x="17211" y="30997"/>
                </a:lnTo>
                <a:lnTo>
                  <a:pt x="13851" y="33365"/>
                </a:lnTo>
                <a:lnTo>
                  <a:pt x="10764" y="34943"/>
                </a:lnTo>
                <a:lnTo>
                  <a:pt x="7860" y="35996"/>
                </a:lnTo>
                <a:lnTo>
                  <a:pt x="5077" y="36697"/>
                </a:lnTo>
                <a:lnTo>
                  <a:pt x="3222" y="38012"/>
                </a:lnTo>
                <a:lnTo>
                  <a:pt x="1985" y="39734"/>
                </a:lnTo>
                <a:lnTo>
                  <a:pt x="0" y="44538"/>
                </a:lnTo>
                <a:lnTo>
                  <a:pt x="1530" y="44932"/>
                </a:lnTo>
                <a:lnTo>
                  <a:pt x="7746" y="45370"/>
                </a:lnTo>
                <a:lnTo>
                  <a:pt x="11774" y="46333"/>
                </a:lnTo>
                <a:lnTo>
                  <a:pt x="16153" y="47822"/>
                </a:lnTo>
                <a:lnTo>
                  <a:pt x="20766" y="49661"/>
                </a:lnTo>
                <a:lnTo>
                  <a:pt x="25534" y="50888"/>
                </a:lnTo>
                <a:lnTo>
                  <a:pt x="30406" y="51705"/>
                </a:lnTo>
                <a:lnTo>
                  <a:pt x="35348" y="52250"/>
                </a:lnTo>
                <a:lnTo>
                  <a:pt x="41183" y="52613"/>
                </a:lnTo>
                <a:lnTo>
                  <a:pt x="54439" y="53017"/>
                </a:lnTo>
                <a:lnTo>
                  <a:pt x="76181" y="53244"/>
                </a:lnTo>
                <a:lnTo>
                  <a:pt x="84491" y="52430"/>
                </a:lnTo>
                <a:lnTo>
                  <a:pt x="93418" y="51040"/>
                </a:lnTo>
                <a:lnTo>
                  <a:pt x="102756" y="49266"/>
                </a:lnTo>
                <a:lnTo>
                  <a:pt x="112367" y="48084"/>
                </a:lnTo>
                <a:lnTo>
                  <a:pt x="122163" y="47296"/>
                </a:lnTo>
                <a:lnTo>
                  <a:pt x="132079" y="46771"/>
                </a:lnTo>
                <a:lnTo>
                  <a:pt x="141230" y="45574"/>
                </a:lnTo>
                <a:lnTo>
                  <a:pt x="149871" y="43929"/>
                </a:lnTo>
                <a:lnTo>
                  <a:pt x="158170" y="41986"/>
                </a:lnTo>
                <a:lnTo>
                  <a:pt x="166245" y="40691"/>
                </a:lnTo>
                <a:lnTo>
                  <a:pt x="174166" y="39827"/>
                </a:lnTo>
                <a:lnTo>
                  <a:pt x="181988" y="39252"/>
                </a:lnTo>
                <a:lnTo>
                  <a:pt x="189743" y="38021"/>
                </a:lnTo>
                <a:lnTo>
                  <a:pt x="197452" y="36354"/>
                </a:lnTo>
                <a:lnTo>
                  <a:pt x="205131" y="34396"/>
                </a:lnTo>
                <a:lnTo>
                  <a:pt x="211945" y="33091"/>
                </a:lnTo>
                <a:lnTo>
                  <a:pt x="218180" y="32221"/>
                </a:lnTo>
                <a:lnTo>
                  <a:pt x="224031" y="31640"/>
                </a:lnTo>
                <a:lnTo>
                  <a:pt x="232789" y="30996"/>
                </a:lnTo>
                <a:lnTo>
                  <a:pt x="236309" y="30824"/>
                </a:lnTo>
                <a:lnTo>
                  <a:pt x="239504" y="29863"/>
                </a:lnTo>
                <a:lnTo>
                  <a:pt x="242479" y="28375"/>
                </a:lnTo>
                <a:lnTo>
                  <a:pt x="249294" y="23949"/>
                </a:lnTo>
                <a:lnTo>
                  <a:pt x="249006" y="22740"/>
                </a:lnTo>
                <a:lnTo>
                  <a:pt x="247968" y="21086"/>
                </a:lnTo>
                <a:lnTo>
                  <a:pt x="246429" y="19138"/>
                </a:lnTo>
                <a:lnTo>
                  <a:pt x="243710" y="18685"/>
                </a:lnTo>
                <a:lnTo>
                  <a:pt x="240204" y="19230"/>
                </a:lnTo>
                <a:lnTo>
                  <a:pt x="236173" y="20440"/>
                </a:lnTo>
                <a:lnTo>
                  <a:pt x="230946" y="21247"/>
                </a:lnTo>
                <a:lnTo>
                  <a:pt x="224921" y="21785"/>
                </a:lnTo>
                <a:lnTo>
                  <a:pt x="218364" y="22143"/>
                </a:lnTo>
                <a:lnTo>
                  <a:pt x="204306" y="22541"/>
                </a:lnTo>
                <a:lnTo>
                  <a:pt x="197001" y="22648"/>
                </a:lnTo>
                <a:lnTo>
                  <a:pt x="188745" y="23565"/>
                </a:lnTo>
                <a:lnTo>
                  <a:pt x="179853" y="25024"/>
                </a:lnTo>
                <a:lnTo>
                  <a:pt x="170539" y="26842"/>
                </a:lnTo>
                <a:lnTo>
                  <a:pt x="160943" y="28055"/>
                </a:lnTo>
                <a:lnTo>
                  <a:pt x="151159" y="28863"/>
                </a:lnTo>
                <a:lnTo>
                  <a:pt x="141250" y="29402"/>
                </a:lnTo>
                <a:lnTo>
                  <a:pt x="131257" y="30608"/>
                </a:lnTo>
                <a:lnTo>
                  <a:pt x="121209" y="32259"/>
                </a:lnTo>
                <a:lnTo>
                  <a:pt x="111122" y="34206"/>
                </a:lnTo>
                <a:lnTo>
                  <a:pt x="90885" y="38627"/>
                </a:lnTo>
                <a:lnTo>
                  <a:pt x="60471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1" name="SMARTInkAnnotation517"/>
          <p:cNvSpPr/>
          <p:nvPr/>
        </p:nvSpPr>
        <p:spPr>
          <a:xfrm>
            <a:off x="1958340" y="3444249"/>
            <a:ext cx="265126" cy="38092"/>
          </a:xfrm>
          <a:custGeom>
            <a:avLst/>
            <a:gdLst/>
            <a:ahLst/>
            <a:cxnLst/>
            <a:rect l="0" t="0" r="0" b="0"/>
            <a:pathLst>
              <a:path w="265126" h="38092">
                <a:moveTo>
                  <a:pt x="0" y="38091"/>
                </a:moveTo>
                <a:lnTo>
                  <a:pt x="4045" y="38091"/>
                </a:lnTo>
                <a:lnTo>
                  <a:pt x="5237" y="37244"/>
                </a:lnTo>
                <a:lnTo>
                  <a:pt x="6031" y="35834"/>
                </a:lnTo>
                <a:lnTo>
                  <a:pt x="6561" y="34046"/>
                </a:lnTo>
                <a:lnTo>
                  <a:pt x="8607" y="32854"/>
                </a:lnTo>
                <a:lnTo>
                  <a:pt x="11665" y="32060"/>
                </a:lnTo>
                <a:lnTo>
                  <a:pt x="15397" y="31530"/>
                </a:lnTo>
                <a:lnTo>
                  <a:pt x="19578" y="30330"/>
                </a:lnTo>
                <a:lnTo>
                  <a:pt x="24059" y="28684"/>
                </a:lnTo>
                <a:lnTo>
                  <a:pt x="28739" y="26740"/>
                </a:lnTo>
                <a:lnTo>
                  <a:pt x="34400" y="25443"/>
                </a:lnTo>
                <a:lnTo>
                  <a:pt x="40713" y="24579"/>
                </a:lnTo>
                <a:lnTo>
                  <a:pt x="47462" y="24003"/>
                </a:lnTo>
                <a:lnTo>
                  <a:pt x="54501" y="22772"/>
                </a:lnTo>
                <a:lnTo>
                  <a:pt x="61735" y="21105"/>
                </a:lnTo>
                <a:lnTo>
                  <a:pt x="69097" y="19147"/>
                </a:lnTo>
                <a:lnTo>
                  <a:pt x="84050" y="14714"/>
                </a:lnTo>
                <a:lnTo>
                  <a:pt x="91593" y="12346"/>
                </a:lnTo>
                <a:lnTo>
                  <a:pt x="100009" y="10768"/>
                </a:lnTo>
                <a:lnTo>
                  <a:pt x="109006" y="9716"/>
                </a:lnTo>
                <a:lnTo>
                  <a:pt x="118391" y="9014"/>
                </a:lnTo>
                <a:lnTo>
                  <a:pt x="127187" y="7700"/>
                </a:lnTo>
                <a:lnTo>
                  <a:pt x="135592" y="5976"/>
                </a:lnTo>
                <a:lnTo>
                  <a:pt x="143734" y="3981"/>
                </a:lnTo>
                <a:lnTo>
                  <a:pt x="151703" y="2651"/>
                </a:lnTo>
                <a:lnTo>
                  <a:pt x="159555" y="1765"/>
                </a:lnTo>
                <a:lnTo>
                  <a:pt x="167330" y="1173"/>
                </a:lnTo>
                <a:lnTo>
                  <a:pt x="175054" y="779"/>
                </a:lnTo>
                <a:lnTo>
                  <a:pt x="190408" y="341"/>
                </a:lnTo>
                <a:lnTo>
                  <a:pt x="222557" y="37"/>
                </a:lnTo>
                <a:lnTo>
                  <a:pt x="243681" y="0"/>
                </a:lnTo>
                <a:lnTo>
                  <a:pt x="247121" y="844"/>
                </a:lnTo>
                <a:lnTo>
                  <a:pt x="250260" y="2253"/>
                </a:lnTo>
                <a:lnTo>
                  <a:pt x="253200" y="4039"/>
                </a:lnTo>
                <a:lnTo>
                  <a:pt x="256007" y="5229"/>
                </a:lnTo>
                <a:lnTo>
                  <a:pt x="258725" y="6023"/>
                </a:lnTo>
                <a:lnTo>
                  <a:pt x="265125" y="7297"/>
                </a:lnTo>
                <a:lnTo>
                  <a:pt x="264803" y="8249"/>
                </a:lnTo>
                <a:lnTo>
                  <a:pt x="263742" y="9729"/>
                </a:lnTo>
                <a:lnTo>
                  <a:pt x="262188" y="11563"/>
                </a:lnTo>
                <a:lnTo>
                  <a:pt x="260305" y="12786"/>
                </a:lnTo>
                <a:lnTo>
                  <a:pt x="258204" y="13601"/>
                </a:lnTo>
                <a:lnTo>
                  <a:pt x="255956" y="14145"/>
                </a:lnTo>
                <a:lnTo>
                  <a:pt x="253611" y="15353"/>
                </a:lnTo>
                <a:lnTo>
                  <a:pt x="251201" y="17006"/>
                </a:lnTo>
                <a:lnTo>
                  <a:pt x="243840" y="228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2" name="SMARTInkAnnotation518"/>
          <p:cNvSpPr/>
          <p:nvPr/>
        </p:nvSpPr>
        <p:spPr>
          <a:xfrm>
            <a:off x="1996577" y="3512820"/>
            <a:ext cx="289424" cy="14927"/>
          </a:xfrm>
          <a:custGeom>
            <a:avLst/>
            <a:gdLst/>
            <a:ahLst/>
            <a:cxnLst/>
            <a:rect l="0" t="0" r="0" b="0"/>
            <a:pathLst>
              <a:path w="289424" h="14927">
                <a:moveTo>
                  <a:pt x="30343" y="0"/>
                </a:moveTo>
                <a:lnTo>
                  <a:pt x="22252" y="4045"/>
                </a:lnTo>
                <a:lnTo>
                  <a:pt x="19023" y="5237"/>
                </a:lnTo>
                <a:lnTo>
                  <a:pt x="16023" y="6031"/>
                </a:lnTo>
                <a:lnTo>
                  <a:pt x="13176" y="6561"/>
                </a:lnTo>
                <a:lnTo>
                  <a:pt x="10432" y="6914"/>
                </a:lnTo>
                <a:lnTo>
                  <a:pt x="5124" y="7306"/>
                </a:lnTo>
                <a:lnTo>
                  <a:pt x="0" y="7612"/>
                </a:lnTo>
                <a:lnTo>
                  <a:pt x="118058" y="7620"/>
                </a:lnTo>
                <a:lnTo>
                  <a:pt x="126920" y="8467"/>
                </a:lnTo>
                <a:lnTo>
                  <a:pt x="135367" y="9877"/>
                </a:lnTo>
                <a:lnTo>
                  <a:pt x="143539" y="11665"/>
                </a:lnTo>
                <a:lnTo>
                  <a:pt x="152374" y="12857"/>
                </a:lnTo>
                <a:lnTo>
                  <a:pt x="161650" y="13651"/>
                </a:lnTo>
                <a:lnTo>
                  <a:pt x="171221" y="14181"/>
                </a:lnTo>
                <a:lnTo>
                  <a:pt x="193144" y="14769"/>
                </a:lnTo>
                <a:lnTo>
                  <a:pt x="204917" y="14926"/>
                </a:lnTo>
                <a:lnTo>
                  <a:pt x="216152" y="14184"/>
                </a:lnTo>
                <a:lnTo>
                  <a:pt x="227030" y="12843"/>
                </a:lnTo>
                <a:lnTo>
                  <a:pt x="237667" y="11102"/>
                </a:lnTo>
                <a:lnTo>
                  <a:pt x="248146" y="9094"/>
                </a:lnTo>
                <a:lnTo>
                  <a:pt x="28942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3" name="SMARTInkAnnotation519"/>
          <p:cNvSpPr/>
          <p:nvPr/>
        </p:nvSpPr>
        <p:spPr>
          <a:xfrm>
            <a:off x="1165860" y="3377309"/>
            <a:ext cx="312421" cy="196224"/>
          </a:xfrm>
          <a:custGeom>
            <a:avLst/>
            <a:gdLst/>
            <a:ahLst/>
            <a:cxnLst/>
            <a:rect l="0" t="0" r="0" b="0"/>
            <a:pathLst>
              <a:path w="312421" h="196224">
                <a:moveTo>
                  <a:pt x="0" y="28831"/>
                </a:moveTo>
                <a:lnTo>
                  <a:pt x="4046" y="24786"/>
                </a:lnTo>
                <a:lnTo>
                  <a:pt x="5237" y="22747"/>
                </a:lnTo>
                <a:lnTo>
                  <a:pt x="6561" y="18225"/>
                </a:lnTo>
                <a:lnTo>
                  <a:pt x="7761" y="16681"/>
                </a:lnTo>
                <a:lnTo>
                  <a:pt x="9407" y="15651"/>
                </a:lnTo>
                <a:lnTo>
                  <a:pt x="11352" y="14965"/>
                </a:lnTo>
                <a:lnTo>
                  <a:pt x="12648" y="12813"/>
                </a:lnTo>
                <a:lnTo>
                  <a:pt x="13512" y="9686"/>
                </a:lnTo>
                <a:lnTo>
                  <a:pt x="14472" y="4235"/>
                </a:lnTo>
                <a:lnTo>
                  <a:pt x="14728" y="3967"/>
                </a:lnTo>
                <a:lnTo>
                  <a:pt x="14899" y="4635"/>
                </a:lnTo>
                <a:lnTo>
                  <a:pt x="19185" y="9621"/>
                </a:lnTo>
                <a:lnTo>
                  <a:pt x="21256" y="12637"/>
                </a:lnTo>
                <a:lnTo>
                  <a:pt x="23485" y="16342"/>
                </a:lnTo>
                <a:lnTo>
                  <a:pt x="25816" y="20505"/>
                </a:lnTo>
                <a:lnTo>
                  <a:pt x="30665" y="29646"/>
                </a:lnTo>
                <a:lnTo>
                  <a:pt x="40677" y="49312"/>
                </a:lnTo>
                <a:lnTo>
                  <a:pt x="43204" y="55185"/>
                </a:lnTo>
                <a:lnTo>
                  <a:pt x="45737" y="61641"/>
                </a:lnTo>
                <a:lnTo>
                  <a:pt x="48271" y="68484"/>
                </a:lnTo>
                <a:lnTo>
                  <a:pt x="49961" y="75586"/>
                </a:lnTo>
                <a:lnTo>
                  <a:pt x="51087" y="82861"/>
                </a:lnTo>
                <a:lnTo>
                  <a:pt x="51838" y="90251"/>
                </a:lnTo>
                <a:lnTo>
                  <a:pt x="53186" y="97718"/>
                </a:lnTo>
                <a:lnTo>
                  <a:pt x="54931" y="105236"/>
                </a:lnTo>
                <a:lnTo>
                  <a:pt x="56940" y="112788"/>
                </a:lnTo>
                <a:lnTo>
                  <a:pt x="61431" y="127952"/>
                </a:lnTo>
                <a:lnTo>
                  <a:pt x="63814" y="135552"/>
                </a:lnTo>
                <a:lnTo>
                  <a:pt x="65403" y="143158"/>
                </a:lnTo>
                <a:lnTo>
                  <a:pt x="66462" y="150769"/>
                </a:lnTo>
                <a:lnTo>
                  <a:pt x="67168" y="158383"/>
                </a:lnTo>
                <a:lnTo>
                  <a:pt x="68486" y="164306"/>
                </a:lnTo>
                <a:lnTo>
                  <a:pt x="70211" y="169101"/>
                </a:lnTo>
                <a:lnTo>
                  <a:pt x="72207" y="173144"/>
                </a:lnTo>
                <a:lnTo>
                  <a:pt x="73538" y="177533"/>
                </a:lnTo>
                <a:lnTo>
                  <a:pt x="74426" y="182153"/>
                </a:lnTo>
                <a:lnTo>
                  <a:pt x="76096" y="195633"/>
                </a:lnTo>
                <a:lnTo>
                  <a:pt x="76978" y="195912"/>
                </a:lnTo>
                <a:lnTo>
                  <a:pt x="80215" y="196223"/>
                </a:lnTo>
                <a:lnTo>
                  <a:pt x="81416" y="195459"/>
                </a:lnTo>
                <a:lnTo>
                  <a:pt x="82218" y="194103"/>
                </a:lnTo>
                <a:lnTo>
                  <a:pt x="82752" y="192353"/>
                </a:lnTo>
                <a:lnTo>
                  <a:pt x="83108" y="189492"/>
                </a:lnTo>
                <a:lnTo>
                  <a:pt x="83346" y="185892"/>
                </a:lnTo>
                <a:lnTo>
                  <a:pt x="83504" y="181798"/>
                </a:lnTo>
                <a:lnTo>
                  <a:pt x="83727" y="167947"/>
                </a:lnTo>
                <a:lnTo>
                  <a:pt x="84605" y="162215"/>
                </a:lnTo>
                <a:lnTo>
                  <a:pt x="86036" y="155853"/>
                </a:lnTo>
                <a:lnTo>
                  <a:pt x="87838" y="149073"/>
                </a:lnTo>
                <a:lnTo>
                  <a:pt x="92097" y="134765"/>
                </a:lnTo>
                <a:lnTo>
                  <a:pt x="101730" y="104884"/>
                </a:lnTo>
                <a:lnTo>
                  <a:pt x="105073" y="97313"/>
                </a:lnTo>
                <a:lnTo>
                  <a:pt x="108995" y="89726"/>
                </a:lnTo>
                <a:lnTo>
                  <a:pt x="113304" y="82128"/>
                </a:lnTo>
                <a:lnTo>
                  <a:pt x="117869" y="74522"/>
                </a:lnTo>
                <a:lnTo>
                  <a:pt x="127458" y="59298"/>
                </a:lnTo>
                <a:lnTo>
                  <a:pt x="132385" y="52529"/>
                </a:lnTo>
                <a:lnTo>
                  <a:pt x="137364" y="46323"/>
                </a:lnTo>
                <a:lnTo>
                  <a:pt x="142376" y="40492"/>
                </a:lnTo>
                <a:lnTo>
                  <a:pt x="148257" y="34912"/>
                </a:lnTo>
                <a:lnTo>
                  <a:pt x="154718" y="29498"/>
                </a:lnTo>
                <a:lnTo>
                  <a:pt x="161566" y="24196"/>
                </a:lnTo>
                <a:lnTo>
                  <a:pt x="167824" y="19814"/>
                </a:lnTo>
                <a:lnTo>
                  <a:pt x="173689" y="16047"/>
                </a:lnTo>
                <a:lnTo>
                  <a:pt x="179293" y="12688"/>
                </a:lnTo>
                <a:lnTo>
                  <a:pt x="184722" y="9602"/>
                </a:lnTo>
                <a:lnTo>
                  <a:pt x="195270" y="3916"/>
                </a:lnTo>
                <a:lnTo>
                  <a:pt x="201300" y="2061"/>
                </a:lnTo>
                <a:lnTo>
                  <a:pt x="207860" y="825"/>
                </a:lnTo>
                <a:lnTo>
                  <a:pt x="214774" y="0"/>
                </a:lnTo>
                <a:lnTo>
                  <a:pt x="221076" y="297"/>
                </a:lnTo>
                <a:lnTo>
                  <a:pt x="226971" y="1341"/>
                </a:lnTo>
                <a:lnTo>
                  <a:pt x="232594" y="2885"/>
                </a:lnTo>
                <a:lnTo>
                  <a:pt x="238036" y="3914"/>
                </a:lnTo>
                <a:lnTo>
                  <a:pt x="243358" y="4599"/>
                </a:lnTo>
                <a:lnTo>
                  <a:pt x="248598" y="5057"/>
                </a:lnTo>
                <a:lnTo>
                  <a:pt x="253786" y="6208"/>
                </a:lnTo>
                <a:lnTo>
                  <a:pt x="258937" y="7822"/>
                </a:lnTo>
                <a:lnTo>
                  <a:pt x="264065" y="9745"/>
                </a:lnTo>
                <a:lnTo>
                  <a:pt x="269177" y="12721"/>
                </a:lnTo>
                <a:lnTo>
                  <a:pt x="274278" y="16397"/>
                </a:lnTo>
                <a:lnTo>
                  <a:pt x="279372" y="20542"/>
                </a:lnTo>
                <a:lnTo>
                  <a:pt x="283615" y="24152"/>
                </a:lnTo>
                <a:lnTo>
                  <a:pt x="287290" y="27405"/>
                </a:lnTo>
                <a:lnTo>
                  <a:pt x="295227" y="34664"/>
                </a:lnTo>
                <a:lnTo>
                  <a:pt x="300647" y="39967"/>
                </a:lnTo>
                <a:lnTo>
                  <a:pt x="312420" y="516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4" name="SMARTInkAnnotation520"/>
          <p:cNvSpPr/>
          <p:nvPr/>
        </p:nvSpPr>
        <p:spPr>
          <a:xfrm>
            <a:off x="1444528" y="3268980"/>
            <a:ext cx="292833" cy="259080"/>
          </a:xfrm>
          <a:custGeom>
            <a:avLst/>
            <a:gdLst/>
            <a:ahLst/>
            <a:cxnLst/>
            <a:rect l="0" t="0" r="0" b="0"/>
            <a:pathLst>
              <a:path w="292833" h="259080">
                <a:moveTo>
                  <a:pt x="178532" y="0"/>
                </a:moveTo>
                <a:lnTo>
                  <a:pt x="182578" y="0"/>
                </a:lnTo>
                <a:lnTo>
                  <a:pt x="183769" y="847"/>
                </a:lnTo>
                <a:lnTo>
                  <a:pt x="184563" y="2258"/>
                </a:lnTo>
                <a:lnTo>
                  <a:pt x="185093" y="4045"/>
                </a:lnTo>
                <a:lnTo>
                  <a:pt x="184599" y="5237"/>
                </a:lnTo>
                <a:lnTo>
                  <a:pt x="183424" y="6031"/>
                </a:lnTo>
                <a:lnTo>
                  <a:pt x="181793" y="6561"/>
                </a:lnTo>
                <a:lnTo>
                  <a:pt x="177724" y="9407"/>
                </a:lnTo>
                <a:lnTo>
                  <a:pt x="172246" y="14341"/>
                </a:lnTo>
                <a:lnTo>
                  <a:pt x="159642" y="26639"/>
                </a:lnTo>
                <a:lnTo>
                  <a:pt x="150099" y="36111"/>
                </a:lnTo>
                <a:lnTo>
                  <a:pt x="145183" y="41854"/>
                </a:lnTo>
                <a:lnTo>
                  <a:pt x="140213" y="48223"/>
                </a:lnTo>
                <a:lnTo>
                  <a:pt x="135206" y="55008"/>
                </a:lnTo>
                <a:lnTo>
                  <a:pt x="129328" y="62072"/>
                </a:lnTo>
                <a:lnTo>
                  <a:pt x="122870" y="69321"/>
                </a:lnTo>
                <a:lnTo>
                  <a:pt x="108920" y="84150"/>
                </a:lnTo>
                <a:lnTo>
                  <a:pt x="94253" y="99207"/>
                </a:lnTo>
                <a:lnTo>
                  <a:pt x="86786" y="107625"/>
                </a:lnTo>
                <a:lnTo>
                  <a:pt x="79268" y="116623"/>
                </a:lnTo>
                <a:lnTo>
                  <a:pt x="71716" y="126009"/>
                </a:lnTo>
                <a:lnTo>
                  <a:pt x="64141" y="134806"/>
                </a:lnTo>
                <a:lnTo>
                  <a:pt x="56552" y="143211"/>
                </a:lnTo>
                <a:lnTo>
                  <a:pt x="48952" y="151354"/>
                </a:lnTo>
                <a:lnTo>
                  <a:pt x="42192" y="159322"/>
                </a:lnTo>
                <a:lnTo>
                  <a:pt x="35992" y="167175"/>
                </a:lnTo>
                <a:lnTo>
                  <a:pt x="30166" y="174950"/>
                </a:lnTo>
                <a:lnTo>
                  <a:pt x="25434" y="181827"/>
                </a:lnTo>
                <a:lnTo>
                  <a:pt x="21434" y="188105"/>
                </a:lnTo>
                <a:lnTo>
                  <a:pt x="17920" y="193983"/>
                </a:lnTo>
                <a:lnTo>
                  <a:pt x="14731" y="199595"/>
                </a:lnTo>
                <a:lnTo>
                  <a:pt x="8929" y="210347"/>
                </a:lnTo>
                <a:lnTo>
                  <a:pt x="903" y="225920"/>
                </a:lnTo>
                <a:lnTo>
                  <a:pt x="0" y="230200"/>
                </a:lnTo>
                <a:lnTo>
                  <a:pt x="244" y="233900"/>
                </a:lnTo>
                <a:lnTo>
                  <a:pt x="1926" y="240269"/>
                </a:lnTo>
                <a:lnTo>
                  <a:pt x="2674" y="245922"/>
                </a:lnTo>
                <a:lnTo>
                  <a:pt x="3720" y="247768"/>
                </a:lnTo>
                <a:lnTo>
                  <a:pt x="5264" y="248999"/>
                </a:lnTo>
                <a:lnTo>
                  <a:pt x="7140" y="249819"/>
                </a:lnTo>
                <a:lnTo>
                  <a:pt x="13826" y="255019"/>
                </a:lnTo>
                <a:lnTo>
                  <a:pt x="17081" y="256373"/>
                </a:lnTo>
                <a:lnTo>
                  <a:pt x="25214" y="257877"/>
                </a:lnTo>
                <a:lnTo>
                  <a:pt x="32215" y="258545"/>
                </a:lnTo>
                <a:lnTo>
                  <a:pt x="39842" y="258842"/>
                </a:lnTo>
                <a:lnTo>
                  <a:pt x="125363" y="259079"/>
                </a:lnTo>
                <a:lnTo>
                  <a:pt x="132926" y="259079"/>
                </a:lnTo>
                <a:lnTo>
                  <a:pt x="140508" y="258233"/>
                </a:lnTo>
                <a:lnTo>
                  <a:pt x="148103" y="256822"/>
                </a:lnTo>
                <a:lnTo>
                  <a:pt x="155706" y="255035"/>
                </a:lnTo>
                <a:lnTo>
                  <a:pt x="163315" y="253843"/>
                </a:lnTo>
                <a:lnTo>
                  <a:pt x="170927" y="253049"/>
                </a:lnTo>
                <a:lnTo>
                  <a:pt x="178542" y="252519"/>
                </a:lnTo>
                <a:lnTo>
                  <a:pt x="186159" y="252166"/>
                </a:lnTo>
                <a:lnTo>
                  <a:pt x="201395" y="251774"/>
                </a:lnTo>
                <a:lnTo>
                  <a:pt x="209014" y="250823"/>
                </a:lnTo>
                <a:lnTo>
                  <a:pt x="216634" y="249342"/>
                </a:lnTo>
                <a:lnTo>
                  <a:pt x="224253" y="247508"/>
                </a:lnTo>
                <a:lnTo>
                  <a:pt x="231026" y="246285"/>
                </a:lnTo>
                <a:lnTo>
                  <a:pt x="237235" y="245470"/>
                </a:lnTo>
                <a:lnTo>
                  <a:pt x="243067" y="244927"/>
                </a:lnTo>
                <a:lnTo>
                  <a:pt x="248649" y="245411"/>
                </a:lnTo>
                <a:lnTo>
                  <a:pt x="254063" y="246581"/>
                </a:lnTo>
                <a:lnTo>
                  <a:pt x="259366" y="248207"/>
                </a:lnTo>
                <a:lnTo>
                  <a:pt x="264595" y="249292"/>
                </a:lnTo>
                <a:lnTo>
                  <a:pt x="269774" y="250015"/>
                </a:lnTo>
                <a:lnTo>
                  <a:pt x="274920" y="250496"/>
                </a:lnTo>
                <a:lnTo>
                  <a:pt x="282896" y="251032"/>
                </a:lnTo>
                <a:lnTo>
                  <a:pt x="292832" y="251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5" name="SMARTInkAnnotation521"/>
          <p:cNvSpPr/>
          <p:nvPr/>
        </p:nvSpPr>
        <p:spPr>
          <a:xfrm>
            <a:off x="1577348" y="3383280"/>
            <a:ext cx="53333" cy="274321"/>
          </a:xfrm>
          <a:custGeom>
            <a:avLst/>
            <a:gdLst/>
            <a:ahLst/>
            <a:cxnLst/>
            <a:rect l="0" t="0" r="0" b="0"/>
            <a:pathLst>
              <a:path w="53333" h="274321">
                <a:moveTo>
                  <a:pt x="7612" y="0"/>
                </a:moveTo>
                <a:lnTo>
                  <a:pt x="7612" y="4045"/>
                </a:lnTo>
                <a:lnTo>
                  <a:pt x="6765" y="6084"/>
                </a:lnTo>
                <a:lnTo>
                  <a:pt x="5354" y="8289"/>
                </a:lnTo>
                <a:lnTo>
                  <a:pt x="3567" y="10606"/>
                </a:lnTo>
                <a:lnTo>
                  <a:pt x="2375" y="13844"/>
                </a:lnTo>
                <a:lnTo>
                  <a:pt x="1051" y="21957"/>
                </a:lnTo>
                <a:lnTo>
                  <a:pt x="698" y="26492"/>
                </a:lnTo>
                <a:lnTo>
                  <a:pt x="463" y="31208"/>
                </a:lnTo>
                <a:lnTo>
                  <a:pt x="201" y="40964"/>
                </a:lnTo>
                <a:lnTo>
                  <a:pt x="0" y="98459"/>
                </a:lnTo>
                <a:lnTo>
                  <a:pt x="844" y="107973"/>
                </a:lnTo>
                <a:lnTo>
                  <a:pt x="2253" y="118549"/>
                </a:lnTo>
                <a:lnTo>
                  <a:pt x="4040" y="129832"/>
                </a:lnTo>
                <a:lnTo>
                  <a:pt x="6077" y="140742"/>
                </a:lnTo>
                <a:lnTo>
                  <a:pt x="17904" y="196888"/>
                </a:lnTo>
                <a:lnTo>
                  <a:pt x="21247" y="207459"/>
                </a:lnTo>
                <a:lnTo>
                  <a:pt x="25169" y="217046"/>
                </a:lnTo>
                <a:lnTo>
                  <a:pt x="53332" y="274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6" name="SMARTInkAnnotation522"/>
          <p:cNvSpPr/>
          <p:nvPr/>
        </p:nvSpPr>
        <p:spPr>
          <a:xfrm>
            <a:off x="-998087" y="2119897"/>
            <a:ext cx="258481" cy="181200"/>
          </a:xfrm>
          <a:custGeom>
            <a:avLst/>
            <a:gdLst/>
            <a:ahLst/>
            <a:cxnLst/>
            <a:rect l="0" t="0" r="0" b="0"/>
            <a:pathLst>
              <a:path w="258481" h="181200">
                <a:moveTo>
                  <a:pt x="236087" y="82283"/>
                </a:moveTo>
                <a:lnTo>
                  <a:pt x="236087" y="75722"/>
                </a:lnTo>
                <a:lnTo>
                  <a:pt x="232042" y="70932"/>
                </a:lnTo>
                <a:lnTo>
                  <a:pt x="230850" y="68789"/>
                </a:lnTo>
                <a:lnTo>
                  <a:pt x="229526" y="64150"/>
                </a:lnTo>
                <a:lnTo>
                  <a:pt x="228676" y="59510"/>
                </a:lnTo>
                <a:lnTo>
                  <a:pt x="228560" y="55793"/>
                </a:lnTo>
                <a:lnTo>
                  <a:pt x="227682" y="54463"/>
                </a:lnTo>
                <a:lnTo>
                  <a:pt x="226250" y="53577"/>
                </a:lnTo>
                <a:lnTo>
                  <a:pt x="224449" y="52985"/>
                </a:lnTo>
                <a:lnTo>
                  <a:pt x="223249" y="51744"/>
                </a:lnTo>
                <a:lnTo>
                  <a:pt x="222448" y="50071"/>
                </a:lnTo>
                <a:lnTo>
                  <a:pt x="221559" y="45953"/>
                </a:lnTo>
                <a:lnTo>
                  <a:pt x="221163" y="41301"/>
                </a:lnTo>
                <a:lnTo>
                  <a:pt x="220211" y="39722"/>
                </a:lnTo>
                <a:lnTo>
                  <a:pt x="218730" y="38669"/>
                </a:lnTo>
                <a:lnTo>
                  <a:pt x="216895" y="37967"/>
                </a:lnTo>
                <a:lnTo>
                  <a:pt x="210269" y="32934"/>
                </a:lnTo>
                <a:lnTo>
                  <a:pt x="207868" y="31604"/>
                </a:lnTo>
                <a:lnTo>
                  <a:pt x="200444" y="28885"/>
                </a:lnTo>
                <a:lnTo>
                  <a:pt x="192883" y="23940"/>
                </a:lnTo>
                <a:lnTo>
                  <a:pt x="187816" y="22486"/>
                </a:lnTo>
                <a:lnTo>
                  <a:pt x="180484" y="21840"/>
                </a:lnTo>
                <a:lnTo>
                  <a:pt x="176159" y="21668"/>
                </a:lnTo>
                <a:lnTo>
                  <a:pt x="171581" y="20706"/>
                </a:lnTo>
                <a:lnTo>
                  <a:pt x="166837" y="19218"/>
                </a:lnTo>
                <a:lnTo>
                  <a:pt x="161980" y="17380"/>
                </a:lnTo>
                <a:lnTo>
                  <a:pt x="157049" y="16154"/>
                </a:lnTo>
                <a:lnTo>
                  <a:pt x="152068" y="15337"/>
                </a:lnTo>
                <a:lnTo>
                  <a:pt x="147055" y="14792"/>
                </a:lnTo>
                <a:lnTo>
                  <a:pt x="142019" y="14429"/>
                </a:lnTo>
                <a:lnTo>
                  <a:pt x="136968" y="14187"/>
                </a:lnTo>
                <a:lnTo>
                  <a:pt x="126841" y="13918"/>
                </a:lnTo>
                <a:lnTo>
                  <a:pt x="101464" y="13731"/>
                </a:lnTo>
                <a:lnTo>
                  <a:pt x="96385" y="14569"/>
                </a:lnTo>
                <a:lnTo>
                  <a:pt x="91306" y="15974"/>
                </a:lnTo>
                <a:lnTo>
                  <a:pt x="86226" y="17757"/>
                </a:lnTo>
                <a:lnTo>
                  <a:pt x="81146" y="18946"/>
                </a:lnTo>
                <a:lnTo>
                  <a:pt x="76067" y="19738"/>
                </a:lnTo>
                <a:lnTo>
                  <a:pt x="70987" y="20266"/>
                </a:lnTo>
                <a:lnTo>
                  <a:pt x="65907" y="20619"/>
                </a:lnTo>
                <a:lnTo>
                  <a:pt x="60827" y="20853"/>
                </a:lnTo>
                <a:lnTo>
                  <a:pt x="55747" y="21010"/>
                </a:lnTo>
                <a:lnTo>
                  <a:pt x="50667" y="21961"/>
                </a:lnTo>
                <a:lnTo>
                  <a:pt x="45587" y="23442"/>
                </a:lnTo>
                <a:lnTo>
                  <a:pt x="40507" y="25275"/>
                </a:lnTo>
                <a:lnTo>
                  <a:pt x="32605" y="29571"/>
                </a:lnTo>
                <a:lnTo>
                  <a:pt x="26271" y="34302"/>
                </a:lnTo>
                <a:lnTo>
                  <a:pt x="20633" y="39227"/>
                </a:lnTo>
                <a:lnTo>
                  <a:pt x="15305" y="44238"/>
                </a:lnTo>
                <a:lnTo>
                  <a:pt x="12699" y="46760"/>
                </a:lnTo>
                <a:lnTo>
                  <a:pt x="10115" y="50134"/>
                </a:lnTo>
                <a:lnTo>
                  <a:pt x="7546" y="54077"/>
                </a:lnTo>
                <a:lnTo>
                  <a:pt x="4986" y="58399"/>
                </a:lnTo>
                <a:lnTo>
                  <a:pt x="3280" y="62974"/>
                </a:lnTo>
                <a:lnTo>
                  <a:pt x="2142" y="67717"/>
                </a:lnTo>
                <a:lnTo>
                  <a:pt x="1384" y="72572"/>
                </a:lnTo>
                <a:lnTo>
                  <a:pt x="878" y="77503"/>
                </a:lnTo>
                <a:lnTo>
                  <a:pt x="541" y="82483"/>
                </a:lnTo>
                <a:lnTo>
                  <a:pt x="317" y="87496"/>
                </a:lnTo>
                <a:lnTo>
                  <a:pt x="67" y="97582"/>
                </a:lnTo>
                <a:lnTo>
                  <a:pt x="0" y="102643"/>
                </a:lnTo>
                <a:lnTo>
                  <a:pt x="803" y="108556"/>
                </a:lnTo>
                <a:lnTo>
                  <a:pt x="2184" y="115038"/>
                </a:lnTo>
                <a:lnTo>
                  <a:pt x="3952" y="121900"/>
                </a:lnTo>
                <a:lnTo>
                  <a:pt x="5977" y="128168"/>
                </a:lnTo>
                <a:lnTo>
                  <a:pt x="8174" y="134039"/>
                </a:lnTo>
                <a:lnTo>
                  <a:pt x="10485" y="139647"/>
                </a:lnTo>
                <a:lnTo>
                  <a:pt x="13719" y="145079"/>
                </a:lnTo>
                <a:lnTo>
                  <a:pt x="17568" y="150394"/>
                </a:lnTo>
                <a:lnTo>
                  <a:pt x="21828" y="155630"/>
                </a:lnTo>
                <a:lnTo>
                  <a:pt x="26361" y="159968"/>
                </a:lnTo>
                <a:lnTo>
                  <a:pt x="31076" y="163706"/>
                </a:lnTo>
                <a:lnTo>
                  <a:pt x="35913" y="167045"/>
                </a:lnTo>
                <a:lnTo>
                  <a:pt x="41678" y="170118"/>
                </a:lnTo>
                <a:lnTo>
                  <a:pt x="48061" y="173013"/>
                </a:lnTo>
                <a:lnTo>
                  <a:pt x="54856" y="175790"/>
                </a:lnTo>
                <a:lnTo>
                  <a:pt x="61080" y="177641"/>
                </a:lnTo>
                <a:lnTo>
                  <a:pt x="66922" y="178875"/>
                </a:lnTo>
                <a:lnTo>
                  <a:pt x="72511" y="179698"/>
                </a:lnTo>
                <a:lnTo>
                  <a:pt x="78776" y="180246"/>
                </a:lnTo>
                <a:lnTo>
                  <a:pt x="85493" y="180612"/>
                </a:lnTo>
                <a:lnTo>
                  <a:pt x="99730" y="181018"/>
                </a:lnTo>
                <a:lnTo>
                  <a:pt x="114524" y="181199"/>
                </a:lnTo>
                <a:lnTo>
                  <a:pt x="122025" y="180400"/>
                </a:lnTo>
                <a:lnTo>
                  <a:pt x="129565" y="179021"/>
                </a:lnTo>
                <a:lnTo>
                  <a:pt x="137133" y="177255"/>
                </a:lnTo>
                <a:lnTo>
                  <a:pt x="144717" y="175231"/>
                </a:lnTo>
                <a:lnTo>
                  <a:pt x="159918" y="170724"/>
                </a:lnTo>
                <a:lnTo>
                  <a:pt x="167528" y="167491"/>
                </a:lnTo>
                <a:lnTo>
                  <a:pt x="175141" y="163641"/>
                </a:lnTo>
                <a:lnTo>
                  <a:pt x="189526" y="155695"/>
                </a:lnTo>
                <a:lnTo>
                  <a:pt x="201565" y="149342"/>
                </a:lnTo>
                <a:lnTo>
                  <a:pt x="207992" y="145616"/>
                </a:lnTo>
                <a:lnTo>
                  <a:pt x="221907" y="136960"/>
                </a:lnTo>
                <a:lnTo>
                  <a:pt x="227480" y="132281"/>
                </a:lnTo>
                <a:lnTo>
                  <a:pt x="232042" y="127468"/>
                </a:lnTo>
                <a:lnTo>
                  <a:pt x="235931" y="122567"/>
                </a:lnTo>
                <a:lnTo>
                  <a:pt x="239369" y="118452"/>
                </a:lnTo>
                <a:lnTo>
                  <a:pt x="242509" y="114863"/>
                </a:lnTo>
                <a:lnTo>
                  <a:pt x="245448" y="111623"/>
                </a:lnTo>
                <a:lnTo>
                  <a:pt x="248254" y="107770"/>
                </a:lnTo>
                <a:lnTo>
                  <a:pt x="250972" y="103507"/>
                </a:lnTo>
                <a:lnTo>
                  <a:pt x="253630" y="98973"/>
                </a:lnTo>
                <a:lnTo>
                  <a:pt x="255402" y="95103"/>
                </a:lnTo>
                <a:lnTo>
                  <a:pt x="256584" y="91676"/>
                </a:lnTo>
                <a:lnTo>
                  <a:pt x="257372" y="88545"/>
                </a:lnTo>
                <a:lnTo>
                  <a:pt x="257897" y="84765"/>
                </a:lnTo>
                <a:lnTo>
                  <a:pt x="258247" y="80551"/>
                </a:lnTo>
                <a:lnTo>
                  <a:pt x="258480" y="76048"/>
                </a:lnTo>
                <a:lnTo>
                  <a:pt x="257789" y="72200"/>
                </a:lnTo>
                <a:lnTo>
                  <a:pt x="256482" y="68787"/>
                </a:lnTo>
                <a:lnTo>
                  <a:pt x="254763" y="65666"/>
                </a:lnTo>
                <a:lnTo>
                  <a:pt x="248300" y="53183"/>
                </a:lnTo>
                <a:lnTo>
                  <a:pt x="245922" y="49336"/>
                </a:lnTo>
                <a:lnTo>
                  <a:pt x="243490" y="45925"/>
                </a:lnTo>
                <a:lnTo>
                  <a:pt x="241023" y="42804"/>
                </a:lnTo>
                <a:lnTo>
                  <a:pt x="238531" y="40724"/>
                </a:lnTo>
                <a:lnTo>
                  <a:pt x="236023" y="39337"/>
                </a:lnTo>
                <a:lnTo>
                  <a:pt x="230132" y="36949"/>
                </a:lnTo>
                <a:lnTo>
                  <a:pt x="221869" y="33066"/>
                </a:lnTo>
                <a:lnTo>
                  <a:pt x="217295" y="31691"/>
                </a:lnTo>
                <a:lnTo>
                  <a:pt x="212552" y="30776"/>
                </a:lnTo>
                <a:lnTo>
                  <a:pt x="207697" y="30165"/>
                </a:lnTo>
                <a:lnTo>
                  <a:pt x="202767" y="29757"/>
                </a:lnTo>
                <a:lnTo>
                  <a:pt x="197787" y="29486"/>
                </a:lnTo>
                <a:lnTo>
                  <a:pt x="192774" y="29305"/>
                </a:lnTo>
                <a:lnTo>
                  <a:pt x="187738" y="30031"/>
                </a:lnTo>
                <a:lnTo>
                  <a:pt x="182688" y="31362"/>
                </a:lnTo>
                <a:lnTo>
                  <a:pt x="158370" y="39581"/>
                </a:lnTo>
                <a:lnTo>
                  <a:pt x="152102" y="41962"/>
                </a:lnTo>
                <a:lnTo>
                  <a:pt x="146231" y="44395"/>
                </a:lnTo>
                <a:lnTo>
                  <a:pt x="140623" y="46865"/>
                </a:lnTo>
                <a:lnTo>
                  <a:pt x="129876" y="51866"/>
                </a:lnTo>
                <a:lnTo>
                  <a:pt x="124640" y="54385"/>
                </a:lnTo>
                <a:lnTo>
                  <a:pt x="119456" y="57758"/>
                </a:lnTo>
                <a:lnTo>
                  <a:pt x="114306" y="61699"/>
                </a:lnTo>
                <a:lnTo>
                  <a:pt x="109180" y="66021"/>
                </a:lnTo>
                <a:lnTo>
                  <a:pt x="104916" y="69748"/>
                </a:lnTo>
                <a:lnTo>
                  <a:pt x="97920" y="76147"/>
                </a:lnTo>
                <a:lnTo>
                  <a:pt x="89221" y="84510"/>
                </a:lnTo>
                <a:lnTo>
                  <a:pt x="87377" y="88001"/>
                </a:lnTo>
                <a:lnTo>
                  <a:pt x="86147" y="92022"/>
                </a:lnTo>
                <a:lnTo>
                  <a:pt x="85327" y="96395"/>
                </a:lnTo>
                <a:lnTo>
                  <a:pt x="83934" y="100158"/>
                </a:lnTo>
                <a:lnTo>
                  <a:pt x="82158" y="103513"/>
                </a:lnTo>
                <a:lnTo>
                  <a:pt x="80128" y="106596"/>
                </a:lnTo>
                <a:lnTo>
                  <a:pt x="78774" y="109499"/>
                </a:lnTo>
                <a:lnTo>
                  <a:pt x="77270" y="114981"/>
                </a:lnTo>
                <a:lnTo>
                  <a:pt x="77716" y="117628"/>
                </a:lnTo>
                <a:lnTo>
                  <a:pt x="80469" y="122828"/>
                </a:lnTo>
                <a:lnTo>
                  <a:pt x="82388" y="124553"/>
                </a:lnTo>
                <a:lnTo>
                  <a:pt x="84515" y="125703"/>
                </a:lnTo>
                <a:lnTo>
                  <a:pt x="89135" y="126981"/>
                </a:lnTo>
                <a:lnTo>
                  <a:pt x="94010" y="127549"/>
                </a:lnTo>
                <a:lnTo>
                  <a:pt x="96496" y="128547"/>
                </a:lnTo>
                <a:lnTo>
                  <a:pt x="101516" y="131914"/>
                </a:lnTo>
                <a:lnTo>
                  <a:pt x="104039" y="132304"/>
                </a:lnTo>
                <a:lnTo>
                  <a:pt x="106569" y="131717"/>
                </a:lnTo>
                <a:lnTo>
                  <a:pt x="109101" y="130479"/>
                </a:lnTo>
                <a:lnTo>
                  <a:pt x="116431" y="129103"/>
                </a:lnTo>
                <a:lnTo>
                  <a:pt x="120757" y="128737"/>
                </a:lnTo>
                <a:lnTo>
                  <a:pt x="125333" y="127645"/>
                </a:lnTo>
                <a:lnTo>
                  <a:pt x="130078" y="126071"/>
                </a:lnTo>
                <a:lnTo>
                  <a:pt x="134934" y="124175"/>
                </a:lnTo>
                <a:lnTo>
                  <a:pt x="139865" y="122065"/>
                </a:lnTo>
                <a:lnTo>
                  <a:pt x="149860" y="117461"/>
                </a:lnTo>
                <a:lnTo>
                  <a:pt x="165006" y="110110"/>
                </a:lnTo>
                <a:lnTo>
                  <a:pt x="169227" y="106761"/>
                </a:lnTo>
                <a:lnTo>
                  <a:pt x="172887" y="102835"/>
                </a:lnTo>
                <a:lnTo>
                  <a:pt x="176174" y="98524"/>
                </a:lnTo>
                <a:lnTo>
                  <a:pt x="180058" y="93957"/>
                </a:lnTo>
                <a:lnTo>
                  <a:pt x="184341" y="89220"/>
                </a:lnTo>
                <a:lnTo>
                  <a:pt x="196202" y="76718"/>
                </a:lnTo>
                <a:lnTo>
                  <a:pt x="199337" y="73493"/>
                </a:lnTo>
                <a:lnTo>
                  <a:pt x="201427" y="69650"/>
                </a:lnTo>
                <a:lnTo>
                  <a:pt x="202820" y="65394"/>
                </a:lnTo>
                <a:lnTo>
                  <a:pt x="203749" y="60864"/>
                </a:lnTo>
                <a:lnTo>
                  <a:pt x="205215" y="56150"/>
                </a:lnTo>
                <a:lnTo>
                  <a:pt x="207039" y="51314"/>
                </a:lnTo>
                <a:lnTo>
                  <a:pt x="209102" y="46397"/>
                </a:lnTo>
                <a:lnTo>
                  <a:pt x="209630" y="42273"/>
                </a:lnTo>
                <a:lnTo>
                  <a:pt x="209136" y="38676"/>
                </a:lnTo>
                <a:lnTo>
                  <a:pt x="207960" y="35432"/>
                </a:lnTo>
                <a:lnTo>
                  <a:pt x="207175" y="31576"/>
                </a:lnTo>
                <a:lnTo>
                  <a:pt x="206653" y="27311"/>
                </a:lnTo>
                <a:lnTo>
                  <a:pt x="206304" y="22775"/>
                </a:lnTo>
                <a:lnTo>
                  <a:pt x="205225" y="18905"/>
                </a:lnTo>
                <a:lnTo>
                  <a:pt x="203659" y="15477"/>
                </a:lnTo>
                <a:lnTo>
                  <a:pt x="201768" y="12346"/>
                </a:lnTo>
                <a:lnTo>
                  <a:pt x="198815" y="10258"/>
                </a:lnTo>
                <a:lnTo>
                  <a:pt x="191017" y="7939"/>
                </a:lnTo>
                <a:lnTo>
                  <a:pt x="184165" y="6908"/>
                </a:lnTo>
                <a:lnTo>
                  <a:pt x="176604" y="6450"/>
                </a:lnTo>
                <a:lnTo>
                  <a:pt x="164777" y="6246"/>
                </a:lnTo>
                <a:lnTo>
                  <a:pt x="158913" y="7038"/>
                </a:lnTo>
                <a:lnTo>
                  <a:pt x="153311" y="8413"/>
                </a:lnTo>
                <a:lnTo>
                  <a:pt x="147883" y="10177"/>
                </a:lnTo>
                <a:lnTo>
                  <a:pt x="142571" y="13045"/>
                </a:lnTo>
                <a:lnTo>
                  <a:pt x="137337" y="16651"/>
                </a:lnTo>
                <a:lnTo>
                  <a:pt x="132153" y="20749"/>
                </a:lnTo>
                <a:lnTo>
                  <a:pt x="126158" y="24327"/>
                </a:lnTo>
                <a:lnTo>
                  <a:pt x="119621" y="27559"/>
                </a:lnTo>
                <a:lnTo>
                  <a:pt x="112723" y="30560"/>
                </a:lnTo>
                <a:lnTo>
                  <a:pt x="106431" y="34254"/>
                </a:lnTo>
                <a:lnTo>
                  <a:pt x="100543" y="38411"/>
                </a:lnTo>
                <a:lnTo>
                  <a:pt x="94924" y="42875"/>
                </a:lnTo>
                <a:lnTo>
                  <a:pt x="90332" y="47544"/>
                </a:lnTo>
                <a:lnTo>
                  <a:pt x="86424" y="52350"/>
                </a:lnTo>
                <a:lnTo>
                  <a:pt x="82972" y="57248"/>
                </a:lnTo>
                <a:lnTo>
                  <a:pt x="79823" y="61360"/>
                </a:lnTo>
                <a:lnTo>
                  <a:pt x="76878" y="64947"/>
                </a:lnTo>
                <a:lnTo>
                  <a:pt x="74068" y="68186"/>
                </a:lnTo>
                <a:lnTo>
                  <a:pt x="71348" y="72038"/>
                </a:lnTo>
                <a:lnTo>
                  <a:pt x="68687" y="76300"/>
                </a:lnTo>
                <a:lnTo>
                  <a:pt x="66067" y="80834"/>
                </a:lnTo>
                <a:lnTo>
                  <a:pt x="64321" y="84704"/>
                </a:lnTo>
                <a:lnTo>
                  <a:pt x="63156" y="88130"/>
                </a:lnTo>
                <a:lnTo>
                  <a:pt x="62380" y="91261"/>
                </a:lnTo>
                <a:lnTo>
                  <a:pt x="62709" y="94195"/>
                </a:lnTo>
                <a:lnTo>
                  <a:pt x="63775" y="96998"/>
                </a:lnTo>
                <a:lnTo>
                  <a:pt x="65332" y="99713"/>
                </a:lnTo>
                <a:lnTo>
                  <a:pt x="67217" y="101523"/>
                </a:lnTo>
                <a:lnTo>
                  <a:pt x="69321" y="102730"/>
                </a:lnTo>
                <a:lnTo>
                  <a:pt x="71569" y="103534"/>
                </a:lnTo>
                <a:lnTo>
                  <a:pt x="76326" y="106686"/>
                </a:lnTo>
                <a:lnTo>
                  <a:pt x="78780" y="108712"/>
                </a:lnTo>
                <a:lnTo>
                  <a:pt x="82109" y="110062"/>
                </a:lnTo>
                <a:lnTo>
                  <a:pt x="86022" y="110963"/>
                </a:lnTo>
                <a:lnTo>
                  <a:pt x="90323" y="111563"/>
                </a:lnTo>
                <a:lnTo>
                  <a:pt x="94885" y="111963"/>
                </a:lnTo>
                <a:lnTo>
                  <a:pt x="99619" y="112230"/>
                </a:lnTo>
                <a:lnTo>
                  <a:pt x="104468" y="112407"/>
                </a:lnTo>
                <a:lnTo>
                  <a:pt x="109395" y="111679"/>
                </a:lnTo>
                <a:lnTo>
                  <a:pt x="114372" y="110347"/>
                </a:lnTo>
                <a:lnTo>
                  <a:pt x="119384" y="108613"/>
                </a:lnTo>
                <a:lnTo>
                  <a:pt x="124418" y="106610"/>
                </a:lnTo>
                <a:lnTo>
                  <a:pt x="129468" y="104427"/>
                </a:lnTo>
                <a:lnTo>
                  <a:pt x="139594" y="99745"/>
                </a:lnTo>
                <a:lnTo>
                  <a:pt x="170049" y="84795"/>
                </a:lnTo>
                <a:lnTo>
                  <a:pt x="180208" y="79731"/>
                </a:lnTo>
                <a:lnTo>
                  <a:pt x="188110" y="74657"/>
                </a:lnTo>
                <a:lnTo>
                  <a:pt x="194444" y="69581"/>
                </a:lnTo>
                <a:lnTo>
                  <a:pt x="200081" y="64502"/>
                </a:lnTo>
                <a:lnTo>
                  <a:pt x="201923" y="61962"/>
                </a:lnTo>
                <a:lnTo>
                  <a:pt x="203970" y="56883"/>
                </a:lnTo>
                <a:lnTo>
                  <a:pt x="204515" y="53496"/>
                </a:lnTo>
                <a:lnTo>
                  <a:pt x="204879" y="49545"/>
                </a:lnTo>
                <a:lnTo>
                  <a:pt x="205284" y="41486"/>
                </a:lnTo>
                <a:lnTo>
                  <a:pt x="205463" y="35082"/>
                </a:lnTo>
                <a:lnTo>
                  <a:pt x="205564" y="26717"/>
                </a:lnTo>
                <a:lnTo>
                  <a:pt x="204732" y="24072"/>
                </a:lnTo>
                <a:lnTo>
                  <a:pt x="201549" y="18876"/>
                </a:lnTo>
                <a:lnTo>
                  <a:pt x="199515" y="17152"/>
                </a:lnTo>
                <a:lnTo>
                  <a:pt x="197312" y="16002"/>
                </a:lnTo>
                <a:lnTo>
                  <a:pt x="194997" y="15236"/>
                </a:lnTo>
                <a:lnTo>
                  <a:pt x="190167" y="12127"/>
                </a:lnTo>
                <a:lnTo>
                  <a:pt x="187694" y="10112"/>
                </a:lnTo>
                <a:lnTo>
                  <a:pt x="185198" y="9616"/>
                </a:lnTo>
                <a:lnTo>
                  <a:pt x="182688" y="10131"/>
                </a:lnTo>
                <a:lnTo>
                  <a:pt x="177641" y="12116"/>
                </a:lnTo>
                <a:lnTo>
                  <a:pt x="172575" y="12997"/>
                </a:lnTo>
                <a:lnTo>
                  <a:pt x="170039" y="14926"/>
                </a:lnTo>
                <a:lnTo>
                  <a:pt x="167502" y="17905"/>
                </a:lnTo>
                <a:lnTo>
                  <a:pt x="164964" y="21584"/>
                </a:lnTo>
                <a:lnTo>
                  <a:pt x="161578" y="24884"/>
                </a:lnTo>
                <a:lnTo>
                  <a:pt x="157628" y="27930"/>
                </a:lnTo>
                <a:lnTo>
                  <a:pt x="153301" y="30808"/>
                </a:lnTo>
                <a:lnTo>
                  <a:pt x="149570" y="34420"/>
                </a:lnTo>
                <a:lnTo>
                  <a:pt x="146235" y="38521"/>
                </a:lnTo>
                <a:lnTo>
                  <a:pt x="143166" y="42948"/>
                </a:lnTo>
                <a:lnTo>
                  <a:pt x="140273" y="47593"/>
                </a:lnTo>
                <a:lnTo>
                  <a:pt x="137498" y="52383"/>
                </a:lnTo>
                <a:lnTo>
                  <a:pt x="132156" y="62221"/>
                </a:lnTo>
                <a:lnTo>
                  <a:pt x="121828" y="82334"/>
                </a:lnTo>
                <a:lnTo>
                  <a:pt x="119275" y="87397"/>
                </a:lnTo>
                <a:lnTo>
                  <a:pt x="117572" y="92466"/>
                </a:lnTo>
                <a:lnTo>
                  <a:pt x="116437" y="97538"/>
                </a:lnTo>
                <a:lnTo>
                  <a:pt x="115680" y="102613"/>
                </a:lnTo>
                <a:lnTo>
                  <a:pt x="115176" y="106843"/>
                </a:lnTo>
                <a:lnTo>
                  <a:pt x="114840" y="110510"/>
                </a:lnTo>
                <a:lnTo>
                  <a:pt x="114615" y="113801"/>
                </a:lnTo>
                <a:lnTo>
                  <a:pt x="114466" y="116842"/>
                </a:lnTo>
                <a:lnTo>
                  <a:pt x="114300" y="122478"/>
                </a:lnTo>
                <a:lnTo>
                  <a:pt x="115102" y="125166"/>
                </a:lnTo>
                <a:lnTo>
                  <a:pt x="118252" y="130411"/>
                </a:lnTo>
                <a:lnTo>
                  <a:pt x="120277" y="132148"/>
                </a:lnTo>
                <a:lnTo>
                  <a:pt x="122473" y="133307"/>
                </a:lnTo>
                <a:lnTo>
                  <a:pt x="127172" y="134594"/>
                </a:lnTo>
                <a:lnTo>
                  <a:pt x="134577" y="135318"/>
                </a:lnTo>
                <a:lnTo>
                  <a:pt x="139607" y="135488"/>
                </a:lnTo>
                <a:lnTo>
                  <a:pt x="142134" y="134686"/>
                </a:lnTo>
                <a:lnTo>
                  <a:pt x="147199" y="131538"/>
                </a:lnTo>
                <a:lnTo>
                  <a:pt x="154530" y="127316"/>
                </a:lnTo>
                <a:lnTo>
                  <a:pt x="158856" y="125005"/>
                </a:lnTo>
                <a:lnTo>
                  <a:pt x="162586" y="121771"/>
                </a:lnTo>
                <a:lnTo>
                  <a:pt x="165920" y="117922"/>
                </a:lnTo>
                <a:lnTo>
                  <a:pt x="168989" y="113662"/>
                </a:lnTo>
                <a:lnTo>
                  <a:pt x="171882" y="109976"/>
                </a:lnTo>
                <a:lnTo>
                  <a:pt x="174657" y="106672"/>
                </a:lnTo>
                <a:lnTo>
                  <a:pt x="177353" y="103622"/>
                </a:lnTo>
                <a:lnTo>
                  <a:pt x="179998" y="99896"/>
                </a:lnTo>
                <a:lnTo>
                  <a:pt x="182608" y="95718"/>
                </a:lnTo>
                <a:lnTo>
                  <a:pt x="185194" y="91240"/>
                </a:lnTo>
                <a:lnTo>
                  <a:pt x="190326" y="81748"/>
                </a:lnTo>
                <a:lnTo>
                  <a:pt x="192879" y="76847"/>
                </a:lnTo>
                <a:lnTo>
                  <a:pt x="194582" y="71885"/>
                </a:lnTo>
                <a:lnTo>
                  <a:pt x="195717" y="66885"/>
                </a:lnTo>
                <a:lnTo>
                  <a:pt x="196474" y="61857"/>
                </a:lnTo>
                <a:lnTo>
                  <a:pt x="196978" y="56813"/>
                </a:lnTo>
                <a:lnTo>
                  <a:pt x="197314" y="51756"/>
                </a:lnTo>
                <a:lnTo>
                  <a:pt x="197539" y="46692"/>
                </a:lnTo>
                <a:lnTo>
                  <a:pt x="196841" y="42469"/>
                </a:lnTo>
                <a:lnTo>
                  <a:pt x="195530" y="38807"/>
                </a:lnTo>
                <a:lnTo>
                  <a:pt x="193809" y="35519"/>
                </a:lnTo>
                <a:lnTo>
                  <a:pt x="191815" y="32480"/>
                </a:lnTo>
                <a:lnTo>
                  <a:pt x="187342" y="26846"/>
                </a:lnTo>
                <a:lnTo>
                  <a:pt x="180273" y="21520"/>
                </a:lnTo>
                <a:lnTo>
                  <a:pt x="176018" y="18915"/>
                </a:lnTo>
                <a:lnTo>
                  <a:pt x="171488" y="18024"/>
                </a:lnTo>
                <a:lnTo>
                  <a:pt x="166774" y="18277"/>
                </a:lnTo>
                <a:lnTo>
                  <a:pt x="161938" y="19293"/>
                </a:lnTo>
                <a:lnTo>
                  <a:pt x="157021" y="19969"/>
                </a:lnTo>
                <a:lnTo>
                  <a:pt x="152050" y="20421"/>
                </a:lnTo>
                <a:lnTo>
                  <a:pt x="147042" y="20721"/>
                </a:lnTo>
                <a:lnTo>
                  <a:pt x="141164" y="22615"/>
                </a:lnTo>
                <a:lnTo>
                  <a:pt x="134705" y="25571"/>
                </a:lnTo>
                <a:lnTo>
                  <a:pt x="115737" y="35564"/>
                </a:lnTo>
                <a:lnTo>
                  <a:pt x="110134" y="38437"/>
                </a:lnTo>
                <a:lnTo>
                  <a:pt x="104705" y="42046"/>
                </a:lnTo>
                <a:lnTo>
                  <a:pt x="99392" y="46145"/>
                </a:lnTo>
                <a:lnTo>
                  <a:pt x="94157" y="50571"/>
                </a:lnTo>
                <a:lnTo>
                  <a:pt x="88974" y="55215"/>
                </a:lnTo>
                <a:lnTo>
                  <a:pt x="78699" y="64891"/>
                </a:lnTo>
                <a:lnTo>
                  <a:pt x="63394" y="79858"/>
                </a:lnTo>
                <a:lnTo>
                  <a:pt x="59152" y="84900"/>
                </a:lnTo>
                <a:lnTo>
                  <a:pt x="55477" y="89954"/>
                </a:lnTo>
                <a:lnTo>
                  <a:pt x="52180" y="95017"/>
                </a:lnTo>
                <a:lnTo>
                  <a:pt x="49983" y="99239"/>
                </a:lnTo>
                <a:lnTo>
                  <a:pt x="48517" y="102900"/>
                </a:lnTo>
                <a:lnTo>
                  <a:pt x="47541" y="106188"/>
                </a:lnTo>
                <a:lnTo>
                  <a:pt x="46890" y="109226"/>
                </a:lnTo>
                <a:lnTo>
                  <a:pt x="46166" y="114860"/>
                </a:lnTo>
                <a:lnTo>
                  <a:pt x="46820" y="117548"/>
                </a:lnTo>
                <a:lnTo>
                  <a:pt x="49804" y="122792"/>
                </a:lnTo>
                <a:lnTo>
                  <a:pt x="53952" y="127945"/>
                </a:lnTo>
                <a:lnTo>
                  <a:pt x="56244" y="130504"/>
                </a:lnTo>
                <a:lnTo>
                  <a:pt x="58618" y="132210"/>
                </a:lnTo>
                <a:lnTo>
                  <a:pt x="63514" y="134107"/>
                </a:lnTo>
                <a:lnTo>
                  <a:pt x="70770" y="134949"/>
                </a:lnTo>
                <a:lnTo>
                  <a:pt x="75076" y="135174"/>
                </a:lnTo>
                <a:lnTo>
                  <a:pt x="84376" y="135423"/>
                </a:lnTo>
                <a:lnTo>
                  <a:pt x="89226" y="135490"/>
                </a:lnTo>
                <a:lnTo>
                  <a:pt x="94153" y="134687"/>
                </a:lnTo>
                <a:lnTo>
                  <a:pt x="99131" y="133306"/>
                </a:lnTo>
                <a:lnTo>
                  <a:pt x="104143" y="131538"/>
                </a:lnTo>
                <a:lnTo>
                  <a:pt x="109178" y="130360"/>
                </a:lnTo>
                <a:lnTo>
                  <a:pt x="114227" y="129574"/>
                </a:lnTo>
                <a:lnTo>
                  <a:pt x="119287" y="129051"/>
                </a:lnTo>
                <a:lnTo>
                  <a:pt x="125201" y="127008"/>
                </a:lnTo>
                <a:lnTo>
                  <a:pt x="131683" y="123953"/>
                </a:lnTo>
                <a:lnTo>
                  <a:pt x="144812" y="116890"/>
                </a:lnTo>
                <a:lnTo>
                  <a:pt x="172274" y="102812"/>
                </a:lnTo>
                <a:lnTo>
                  <a:pt x="178305" y="100203"/>
                </a:lnTo>
                <a:lnTo>
                  <a:pt x="184866" y="97616"/>
                </a:lnTo>
                <a:lnTo>
                  <a:pt x="191780" y="95045"/>
                </a:lnTo>
                <a:lnTo>
                  <a:pt x="197235" y="91638"/>
                </a:lnTo>
                <a:lnTo>
                  <a:pt x="201719" y="87673"/>
                </a:lnTo>
                <a:lnTo>
                  <a:pt x="205555" y="83336"/>
                </a:lnTo>
                <a:lnTo>
                  <a:pt x="209806" y="79599"/>
                </a:lnTo>
                <a:lnTo>
                  <a:pt x="214333" y="76260"/>
                </a:lnTo>
                <a:lnTo>
                  <a:pt x="219044" y="73188"/>
                </a:lnTo>
                <a:lnTo>
                  <a:pt x="223032" y="69446"/>
                </a:lnTo>
                <a:lnTo>
                  <a:pt x="226537" y="65259"/>
                </a:lnTo>
                <a:lnTo>
                  <a:pt x="229720" y="60773"/>
                </a:lnTo>
                <a:lnTo>
                  <a:pt x="231842" y="56937"/>
                </a:lnTo>
                <a:lnTo>
                  <a:pt x="233257" y="53532"/>
                </a:lnTo>
                <a:lnTo>
                  <a:pt x="234200" y="50416"/>
                </a:lnTo>
                <a:lnTo>
                  <a:pt x="234829" y="47491"/>
                </a:lnTo>
                <a:lnTo>
                  <a:pt x="235528" y="41985"/>
                </a:lnTo>
                <a:lnTo>
                  <a:pt x="235839" y="36715"/>
                </a:lnTo>
                <a:lnTo>
                  <a:pt x="235921" y="34124"/>
                </a:lnTo>
                <a:lnTo>
                  <a:pt x="235130" y="31551"/>
                </a:lnTo>
                <a:lnTo>
                  <a:pt x="231993" y="26433"/>
                </a:lnTo>
                <a:lnTo>
                  <a:pt x="229124" y="24730"/>
                </a:lnTo>
                <a:lnTo>
                  <a:pt x="221421" y="22837"/>
                </a:lnTo>
                <a:lnTo>
                  <a:pt x="217843" y="23179"/>
                </a:lnTo>
                <a:lnTo>
                  <a:pt x="214611" y="24254"/>
                </a:lnTo>
                <a:lnTo>
                  <a:pt x="207069" y="27706"/>
                </a:lnTo>
                <a:lnTo>
                  <a:pt x="201501" y="29812"/>
                </a:lnTo>
                <a:lnTo>
                  <a:pt x="195250" y="32062"/>
                </a:lnTo>
                <a:lnTo>
                  <a:pt x="189389" y="34409"/>
                </a:lnTo>
                <a:lnTo>
                  <a:pt x="183788" y="36821"/>
                </a:lnTo>
                <a:lnTo>
                  <a:pt x="178361" y="39275"/>
                </a:lnTo>
                <a:lnTo>
                  <a:pt x="172203" y="43451"/>
                </a:lnTo>
                <a:lnTo>
                  <a:pt x="165558" y="48775"/>
                </a:lnTo>
                <a:lnTo>
                  <a:pt x="158587" y="54864"/>
                </a:lnTo>
                <a:lnTo>
                  <a:pt x="151401" y="60617"/>
                </a:lnTo>
                <a:lnTo>
                  <a:pt x="144069" y="66146"/>
                </a:lnTo>
                <a:lnTo>
                  <a:pt x="136642" y="71525"/>
                </a:lnTo>
                <a:lnTo>
                  <a:pt x="129997" y="77651"/>
                </a:lnTo>
                <a:lnTo>
                  <a:pt x="123874" y="84275"/>
                </a:lnTo>
                <a:lnTo>
                  <a:pt x="118098" y="91231"/>
                </a:lnTo>
                <a:lnTo>
                  <a:pt x="113401" y="97562"/>
                </a:lnTo>
                <a:lnTo>
                  <a:pt x="109423" y="103475"/>
                </a:lnTo>
                <a:lnTo>
                  <a:pt x="105924" y="109111"/>
                </a:lnTo>
                <a:lnTo>
                  <a:pt x="101899" y="114562"/>
                </a:lnTo>
                <a:lnTo>
                  <a:pt x="97522" y="119889"/>
                </a:lnTo>
                <a:lnTo>
                  <a:pt x="92910" y="125134"/>
                </a:lnTo>
                <a:lnTo>
                  <a:pt x="89836" y="130323"/>
                </a:lnTo>
                <a:lnTo>
                  <a:pt x="87786" y="135477"/>
                </a:lnTo>
                <a:lnTo>
                  <a:pt x="86420" y="140606"/>
                </a:lnTo>
                <a:lnTo>
                  <a:pt x="85509" y="144871"/>
                </a:lnTo>
                <a:lnTo>
                  <a:pt x="84902" y="148562"/>
                </a:lnTo>
                <a:lnTo>
                  <a:pt x="84497" y="151869"/>
                </a:lnTo>
                <a:lnTo>
                  <a:pt x="84227" y="155767"/>
                </a:lnTo>
                <a:lnTo>
                  <a:pt x="84047" y="160059"/>
                </a:lnTo>
                <a:lnTo>
                  <a:pt x="83927" y="164614"/>
                </a:lnTo>
                <a:lnTo>
                  <a:pt x="84694" y="167650"/>
                </a:lnTo>
                <a:lnTo>
                  <a:pt x="86051" y="169674"/>
                </a:lnTo>
                <a:lnTo>
                  <a:pt x="87803" y="171024"/>
                </a:lnTo>
                <a:lnTo>
                  <a:pt x="94265" y="172524"/>
                </a:lnTo>
                <a:lnTo>
                  <a:pt x="101935" y="173190"/>
                </a:lnTo>
                <a:lnTo>
                  <a:pt x="108166" y="173486"/>
                </a:lnTo>
                <a:lnTo>
                  <a:pt x="120479" y="173653"/>
                </a:lnTo>
                <a:lnTo>
                  <a:pt x="125995" y="172830"/>
                </a:lnTo>
                <a:lnTo>
                  <a:pt x="132212" y="171434"/>
                </a:lnTo>
                <a:lnTo>
                  <a:pt x="138897" y="169657"/>
                </a:lnTo>
                <a:lnTo>
                  <a:pt x="145047" y="166779"/>
                </a:lnTo>
                <a:lnTo>
                  <a:pt x="150841" y="163167"/>
                </a:lnTo>
                <a:lnTo>
                  <a:pt x="156396" y="159066"/>
                </a:lnTo>
                <a:lnTo>
                  <a:pt x="160946" y="155485"/>
                </a:lnTo>
                <a:lnTo>
                  <a:pt x="164827" y="152251"/>
                </a:lnTo>
                <a:lnTo>
                  <a:pt x="168260" y="149248"/>
                </a:lnTo>
                <a:lnTo>
                  <a:pt x="172242" y="145553"/>
                </a:lnTo>
                <a:lnTo>
                  <a:pt x="185937" y="132262"/>
                </a:lnTo>
                <a:lnTo>
                  <a:pt x="210773" y="107575"/>
                </a:lnTo>
                <a:lnTo>
                  <a:pt x="214977" y="102531"/>
                </a:lnTo>
                <a:lnTo>
                  <a:pt x="218627" y="97475"/>
                </a:lnTo>
                <a:lnTo>
                  <a:pt x="221907" y="92411"/>
                </a:lnTo>
                <a:lnTo>
                  <a:pt x="224094" y="86495"/>
                </a:lnTo>
                <a:lnTo>
                  <a:pt x="225551" y="80011"/>
                </a:lnTo>
                <a:lnTo>
                  <a:pt x="226523" y="73148"/>
                </a:lnTo>
                <a:lnTo>
                  <a:pt x="227171" y="66880"/>
                </a:lnTo>
                <a:lnTo>
                  <a:pt x="227603" y="61007"/>
                </a:lnTo>
                <a:lnTo>
                  <a:pt x="228083" y="50814"/>
                </a:lnTo>
                <a:lnTo>
                  <a:pt x="228296" y="43461"/>
                </a:lnTo>
                <a:lnTo>
                  <a:pt x="228416" y="30517"/>
                </a:lnTo>
                <a:lnTo>
                  <a:pt x="227587" y="26606"/>
                </a:lnTo>
                <a:lnTo>
                  <a:pt x="226187" y="23151"/>
                </a:lnTo>
                <a:lnTo>
                  <a:pt x="224407" y="20002"/>
                </a:lnTo>
                <a:lnTo>
                  <a:pt x="223220" y="17056"/>
                </a:lnTo>
                <a:lnTo>
                  <a:pt x="221902" y="11524"/>
                </a:lnTo>
                <a:lnTo>
                  <a:pt x="219058" y="6244"/>
                </a:lnTo>
                <a:lnTo>
                  <a:pt x="217114" y="3650"/>
                </a:lnTo>
                <a:lnTo>
                  <a:pt x="214972" y="1921"/>
                </a:lnTo>
                <a:lnTo>
                  <a:pt x="212697" y="769"/>
                </a:lnTo>
                <a:lnTo>
                  <a:pt x="210334" y="0"/>
                </a:lnTo>
                <a:lnTo>
                  <a:pt x="207911" y="334"/>
                </a:lnTo>
                <a:lnTo>
                  <a:pt x="205450" y="1404"/>
                </a:lnTo>
                <a:lnTo>
                  <a:pt x="197940" y="6954"/>
                </a:lnTo>
                <a:lnTo>
                  <a:pt x="192886" y="11550"/>
                </a:lnTo>
                <a:lnTo>
                  <a:pt x="185281" y="18898"/>
                </a:lnTo>
                <a:lnTo>
                  <a:pt x="180204" y="23914"/>
                </a:lnTo>
                <a:lnTo>
                  <a:pt x="178512" y="27284"/>
                </a:lnTo>
                <a:lnTo>
                  <a:pt x="177384" y="31223"/>
                </a:lnTo>
                <a:lnTo>
                  <a:pt x="176631" y="35543"/>
                </a:lnTo>
                <a:lnTo>
                  <a:pt x="176130" y="39270"/>
                </a:lnTo>
                <a:lnTo>
                  <a:pt x="175795" y="42601"/>
                </a:lnTo>
                <a:lnTo>
                  <a:pt x="175573" y="45668"/>
                </a:lnTo>
                <a:lnTo>
                  <a:pt x="175424" y="49406"/>
                </a:lnTo>
                <a:lnTo>
                  <a:pt x="175215" y="61911"/>
                </a:lnTo>
                <a:lnTo>
                  <a:pt x="175139" y="76862"/>
                </a:lnTo>
                <a:lnTo>
                  <a:pt x="176828" y="79516"/>
                </a:lnTo>
                <a:lnTo>
                  <a:pt x="183221" y="84722"/>
                </a:lnTo>
                <a:lnTo>
                  <a:pt x="190649" y="89726"/>
                </a:lnTo>
                <a:lnTo>
                  <a:pt x="197830" y="93493"/>
                </a:lnTo>
                <a:lnTo>
                  <a:pt x="204408" y="95732"/>
                </a:lnTo>
                <a:lnTo>
                  <a:pt x="207348" y="96329"/>
                </a:lnTo>
                <a:lnTo>
                  <a:pt x="210154" y="95880"/>
                </a:lnTo>
                <a:lnTo>
                  <a:pt x="218149" y="92050"/>
                </a:lnTo>
                <a:lnTo>
                  <a:pt x="223317" y="90857"/>
                </a:lnTo>
                <a:lnTo>
                  <a:pt x="228436" y="88070"/>
                </a:lnTo>
                <a:lnTo>
                  <a:pt x="234576" y="83426"/>
                </a:lnTo>
                <a:lnTo>
                  <a:pt x="235079" y="82198"/>
                </a:lnTo>
                <a:lnTo>
                  <a:pt x="235639" y="78577"/>
                </a:lnTo>
                <a:lnTo>
                  <a:pt x="235888" y="74145"/>
                </a:lnTo>
                <a:lnTo>
                  <a:pt x="236048" y="68446"/>
                </a:lnTo>
                <a:lnTo>
                  <a:pt x="236084" y="60605"/>
                </a:lnTo>
                <a:lnTo>
                  <a:pt x="235238" y="60211"/>
                </a:lnTo>
                <a:lnTo>
                  <a:pt x="228467" y="594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7" name="SMARTInkAnnotation523"/>
          <p:cNvSpPr/>
          <p:nvPr/>
        </p:nvSpPr>
        <p:spPr>
          <a:xfrm>
            <a:off x="-632451" y="2148852"/>
            <a:ext cx="106672" cy="144673"/>
          </a:xfrm>
          <a:custGeom>
            <a:avLst/>
            <a:gdLst/>
            <a:ahLst/>
            <a:cxnLst/>
            <a:rect l="0" t="0" r="0" b="0"/>
            <a:pathLst>
              <a:path w="106672" h="144673">
                <a:moveTo>
                  <a:pt x="15231" y="30468"/>
                </a:moveTo>
                <a:lnTo>
                  <a:pt x="15231" y="26423"/>
                </a:lnTo>
                <a:lnTo>
                  <a:pt x="14384" y="25231"/>
                </a:lnTo>
                <a:lnTo>
                  <a:pt x="12973" y="24437"/>
                </a:lnTo>
                <a:lnTo>
                  <a:pt x="8670" y="23162"/>
                </a:lnTo>
                <a:lnTo>
                  <a:pt x="5824" y="20730"/>
                </a:lnTo>
                <a:lnTo>
                  <a:pt x="21" y="15256"/>
                </a:lnTo>
                <a:lnTo>
                  <a:pt x="0" y="19282"/>
                </a:lnTo>
                <a:lnTo>
                  <a:pt x="844" y="21317"/>
                </a:lnTo>
                <a:lnTo>
                  <a:pt x="4039" y="25837"/>
                </a:lnTo>
                <a:lnTo>
                  <a:pt x="5230" y="28227"/>
                </a:lnTo>
                <a:lnTo>
                  <a:pt x="6023" y="30667"/>
                </a:lnTo>
                <a:lnTo>
                  <a:pt x="6553" y="33141"/>
                </a:lnTo>
                <a:lnTo>
                  <a:pt x="7752" y="35637"/>
                </a:lnTo>
                <a:lnTo>
                  <a:pt x="9399" y="38147"/>
                </a:lnTo>
                <a:lnTo>
                  <a:pt x="11343" y="40667"/>
                </a:lnTo>
                <a:lnTo>
                  <a:pt x="13486" y="44041"/>
                </a:lnTo>
                <a:lnTo>
                  <a:pt x="15761" y="47983"/>
                </a:lnTo>
                <a:lnTo>
                  <a:pt x="18124" y="52305"/>
                </a:lnTo>
                <a:lnTo>
                  <a:pt x="19700" y="56033"/>
                </a:lnTo>
                <a:lnTo>
                  <a:pt x="20750" y="59365"/>
                </a:lnTo>
                <a:lnTo>
                  <a:pt x="21451" y="62432"/>
                </a:lnTo>
                <a:lnTo>
                  <a:pt x="22764" y="65324"/>
                </a:lnTo>
                <a:lnTo>
                  <a:pt x="24487" y="68099"/>
                </a:lnTo>
                <a:lnTo>
                  <a:pt x="26481" y="70795"/>
                </a:lnTo>
                <a:lnTo>
                  <a:pt x="27811" y="74286"/>
                </a:lnTo>
                <a:lnTo>
                  <a:pt x="28698" y="78307"/>
                </a:lnTo>
                <a:lnTo>
                  <a:pt x="29289" y="82681"/>
                </a:lnTo>
                <a:lnTo>
                  <a:pt x="30530" y="86443"/>
                </a:lnTo>
                <a:lnTo>
                  <a:pt x="32204" y="89798"/>
                </a:lnTo>
                <a:lnTo>
                  <a:pt x="34166" y="92881"/>
                </a:lnTo>
                <a:lnTo>
                  <a:pt x="35474" y="95784"/>
                </a:lnTo>
                <a:lnTo>
                  <a:pt x="36347" y="98565"/>
                </a:lnTo>
                <a:lnTo>
                  <a:pt x="36928" y="101266"/>
                </a:lnTo>
                <a:lnTo>
                  <a:pt x="38162" y="103913"/>
                </a:lnTo>
                <a:lnTo>
                  <a:pt x="39832" y="106525"/>
                </a:lnTo>
                <a:lnTo>
                  <a:pt x="44550" y="112755"/>
                </a:lnTo>
                <a:lnTo>
                  <a:pt x="45195" y="115864"/>
                </a:lnTo>
                <a:lnTo>
                  <a:pt x="45702" y="121803"/>
                </a:lnTo>
                <a:lnTo>
                  <a:pt x="45711" y="100448"/>
                </a:lnTo>
                <a:lnTo>
                  <a:pt x="43453" y="97413"/>
                </a:lnTo>
                <a:lnTo>
                  <a:pt x="41666" y="95418"/>
                </a:lnTo>
                <a:lnTo>
                  <a:pt x="40474" y="93241"/>
                </a:lnTo>
                <a:lnTo>
                  <a:pt x="39680" y="90943"/>
                </a:lnTo>
                <a:lnTo>
                  <a:pt x="38405" y="85218"/>
                </a:lnTo>
                <a:lnTo>
                  <a:pt x="38231" y="82177"/>
                </a:lnTo>
                <a:lnTo>
                  <a:pt x="38091" y="76197"/>
                </a:lnTo>
                <a:lnTo>
                  <a:pt x="38091" y="76188"/>
                </a:lnTo>
                <a:lnTo>
                  <a:pt x="45693" y="83790"/>
                </a:lnTo>
                <a:lnTo>
                  <a:pt x="45711" y="83808"/>
                </a:lnTo>
                <a:lnTo>
                  <a:pt x="45711" y="105267"/>
                </a:lnTo>
                <a:lnTo>
                  <a:pt x="47969" y="108303"/>
                </a:lnTo>
                <a:lnTo>
                  <a:pt x="49756" y="110298"/>
                </a:lnTo>
                <a:lnTo>
                  <a:pt x="50948" y="112475"/>
                </a:lnTo>
                <a:lnTo>
                  <a:pt x="51742" y="114773"/>
                </a:lnTo>
                <a:lnTo>
                  <a:pt x="52272" y="117151"/>
                </a:lnTo>
                <a:lnTo>
                  <a:pt x="52625" y="119583"/>
                </a:lnTo>
                <a:lnTo>
                  <a:pt x="52860" y="122052"/>
                </a:lnTo>
                <a:lnTo>
                  <a:pt x="53238" y="128051"/>
                </a:lnTo>
                <a:lnTo>
                  <a:pt x="53290" y="131129"/>
                </a:lnTo>
                <a:lnTo>
                  <a:pt x="53329" y="136796"/>
                </a:lnTo>
                <a:lnTo>
                  <a:pt x="55588" y="139249"/>
                </a:lnTo>
                <a:lnTo>
                  <a:pt x="60858" y="144672"/>
                </a:lnTo>
                <a:lnTo>
                  <a:pt x="60924" y="140694"/>
                </a:lnTo>
                <a:lnTo>
                  <a:pt x="60943" y="138199"/>
                </a:lnTo>
                <a:lnTo>
                  <a:pt x="60099" y="137848"/>
                </a:lnTo>
                <a:lnTo>
                  <a:pt x="56903" y="137459"/>
                </a:lnTo>
                <a:lnTo>
                  <a:pt x="55713" y="136509"/>
                </a:lnTo>
                <a:lnTo>
                  <a:pt x="54919" y="135029"/>
                </a:lnTo>
                <a:lnTo>
                  <a:pt x="53645" y="130615"/>
                </a:lnTo>
                <a:lnTo>
                  <a:pt x="51213" y="127753"/>
                </a:lnTo>
                <a:lnTo>
                  <a:pt x="49379" y="125805"/>
                </a:lnTo>
                <a:lnTo>
                  <a:pt x="48156" y="123659"/>
                </a:lnTo>
                <a:lnTo>
                  <a:pt x="47341" y="121382"/>
                </a:lnTo>
                <a:lnTo>
                  <a:pt x="46798" y="119018"/>
                </a:lnTo>
                <a:lnTo>
                  <a:pt x="46436" y="116595"/>
                </a:lnTo>
                <a:lnTo>
                  <a:pt x="46194" y="114132"/>
                </a:lnTo>
                <a:lnTo>
                  <a:pt x="46033" y="111644"/>
                </a:lnTo>
                <a:lnTo>
                  <a:pt x="45854" y="104364"/>
                </a:lnTo>
                <a:lnTo>
                  <a:pt x="45807" y="100052"/>
                </a:lnTo>
                <a:lnTo>
                  <a:pt x="44928" y="96331"/>
                </a:lnTo>
                <a:lnTo>
                  <a:pt x="43496" y="93003"/>
                </a:lnTo>
                <a:lnTo>
                  <a:pt x="41694" y="89938"/>
                </a:lnTo>
                <a:lnTo>
                  <a:pt x="40493" y="86201"/>
                </a:lnTo>
                <a:lnTo>
                  <a:pt x="39693" y="82017"/>
                </a:lnTo>
                <a:lnTo>
                  <a:pt x="39159" y="77534"/>
                </a:lnTo>
                <a:lnTo>
                  <a:pt x="38803" y="72852"/>
                </a:lnTo>
                <a:lnTo>
                  <a:pt x="38566" y="68037"/>
                </a:lnTo>
                <a:lnTo>
                  <a:pt x="38407" y="63134"/>
                </a:lnTo>
                <a:lnTo>
                  <a:pt x="39149" y="59019"/>
                </a:lnTo>
                <a:lnTo>
                  <a:pt x="40490" y="55429"/>
                </a:lnTo>
                <a:lnTo>
                  <a:pt x="42230" y="52188"/>
                </a:lnTo>
                <a:lnTo>
                  <a:pt x="43390" y="48335"/>
                </a:lnTo>
                <a:lnTo>
                  <a:pt x="44164" y="44073"/>
                </a:lnTo>
                <a:lnTo>
                  <a:pt x="44680" y="39538"/>
                </a:lnTo>
                <a:lnTo>
                  <a:pt x="45024" y="35668"/>
                </a:lnTo>
                <a:lnTo>
                  <a:pt x="45253" y="32241"/>
                </a:lnTo>
                <a:lnTo>
                  <a:pt x="45507" y="26176"/>
                </a:lnTo>
                <a:lnTo>
                  <a:pt x="45651" y="18002"/>
                </a:lnTo>
                <a:lnTo>
                  <a:pt x="45709" y="1502"/>
                </a:lnTo>
                <a:lnTo>
                  <a:pt x="46556" y="998"/>
                </a:lnTo>
                <a:lnTo>
                  <a:pt x="49756" y="437"/>
                </a:lnTo>
                <a:lnTo>
                  <a:pt x="52272" y="121"/>
                </a:lnTo>
                <a:lnTo>
                  <a:pt x="55118" y="47"/>
                </a:lnTo>
                <a:lnTo>
                  <a:pt x="59799" y="0"/>
                </a:lnTo>
                <a:lnTo>
                  <a:pt x="62697" y="2251"/>
                </a:lnTo>
                <a:lnTo>
                  <a:pt x="67411" y="6550"/>
                </a:lnTo>
                <a:lnTo>
                  <a:pt x="70313" y="7138"/>
                </a:lnTo>
                <a:lnTo>
                  <a:pt x="72273" y="7295"/>
                </a:lnTo>
                <a:lnTo>
                  <a:pt x="74425" y="8246"/>
                </a:lnTo>
                <a:lnTo>
                  <a:pt x="76707" y="9727"/>
                </a:lnTo>
                <a:lnTo>
                  <a:pt x="79075" y="11561"/>
                </a:lnTo>
                <a:lnTo>
                  <a:pt x="81501" y="12783"/>
                </a:lnTo>
                <a:lnTo>
                  <a:pt x="83964" y="13598"/>
                </a:lnTo>
                <a:lnTo>
                  <a:pt x="86453" y="14141"/>
                </a:lnTo>
                <a:lnTo>
                  <a:pt x="88959" y="14504"/>
                </a:lnTo>
                <a:lnTo>
                  <a:pt x="91476" y="14745"/>
                </a:lnTo>
                <a:lnTo>
                  <a:pt x="94001" y="14906"/>
                </a:lnTo>
                <a:lnTo>
                  <a:pt x="96531" y="15013"/>
                </a:lnTo>
                <a:lnTo>
                  <a:pt x="106671" y="152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8" name="SMARTInkAnnotation524"/>
          <p:cNvSpPr/>
          <p:nvPr/>
        </p:nvSpPr>
        <p:spPr>
          <a:xfrm>
            <a:off x="-487680" y="2087897"/>
            <a:ext cx="114301" cy="129047"/>
          </a:xfrm>
          <a:custGeom>
            <a:avLst/>
            <a:gdLst/>
            <a:ahLst/>
            <a:cxnLst/>
            <a:rect l="0" t="0" r="0" b="0"/>
            <a:pathLst>
              <a:path w="114301" h="129047">
                <a:moveTo>
                  <a:pt x="0" y="15223"/>
                </a:moveTo>
                <a:lnTo>
                  <a:pt x="7612" y="0"/>
                </a:lnTo>
                <a:lnTo>
                  <a:pt x="7620" y="36028"/>
                </a:lnTo>
                <a:lnTo>
                  <a:pt x="6774" y="40947"/>
                </a:lnTo>
                <a:lnTo>
                  <a:pt x="5362" y="45919"/>
                </a:lnTo>
                <a:lnTo>
                  <a:pt x="3575" y="50927"/>
                </a:lnTo>
                <a:lnTo>
                  <a:pt x="2384" y="55959"/>
                </a:lnTo>
                <a:lnTo>
                  <a:pt x="1589" y="61007"/>
                </a:lnTo>
                <a:lnTo>
                  <a:pt x="1059" y="66066"/>
                </a:lnTo>
                <a:lnTo>
                  <a:pt x="706" y="71132"/>
                </a:lnTo>
                <a:lnTo>
                  <a:pt x="471" y="76202"/>
                </a:lnTo>
                <a:lnTo>
                  <a:pt x="140" y="89171"/>
                </a:lnTo>
                <a:lnTo>
                  <a:pt x="9" y="115632"/>
                </a:lnTo>
                <a:lnTo>
                  <a:pt x="852" y="118569"/>
                </a:lnTo>
                <a:lnTo>
                  <a:pt x="2262" y="121374"/>
                </a:lnTo>
                <a:lnTo>
                  <a:pt x="4048" y="124090"/>
                </a:lnTo>
                <a:lnTo>
                  <a:pt x="6085" y="125901"/>
                </a:lnTo>
                <a:lnTo>
                  <a:pt x="8290" y="127109"/>
                </a:lnTo>
                <a:lnTo>
                  <a:pt x="10607" y="127913"/>
                </a:lnTo>
                <a:lnTo>
                  <a:pt x="12998" y="128450"/>
                </a:lnTo>
                <a:lnTo>
                  <a:pt x="15439" y="128808"/>
                </a:lnTo>
                <a:lnTo>
                  <a:pt x="17913" y="129046"/>
                </a:lnTo>
                <a:lnTo>
                  <a:pt x="21255" y="128359"/>
                </a:lnTo>
                <a:lnTo>
                  <a:pt x="25177" y="127054"/>
                </a:lnTo>
                <a:lnTo>
                  <a:pt x="29485" y="125337"/>
                </a:lnTo>
                <a:lnTo>
                  <a:pt x="33203" y="124192"/>
                </a:lnTo>
                <a:lnTo>
                  <a:pt x="36529" y="123429"/>
                </a:lnTo>
                <a:lnTo>
                  <a:pt x="39593" y="122921"/>
                </a:lnTo>
                <a:lnTo>
                  <a:pt x="43329" y="121735"/>
                </a:lnTo>
                <a:lnTo>
                  <a:pt x="47512" y="120098"/>
                </a:lnTo>
                <a:lnTo>
                  <a:pt x="51995" y="118159"/>
                </a:lnTo>
                <a:lnTo>
                  <a:pt x="55830" y="116021"/>
                </a:lnTo>
                <a:lnTo>
                  <a:pt x="59233" y="113748"/>
                </a:lnTo>
                <a:lnTo>
                  <a:pt x="62349" y="111387"/>
                </a:lnTo>
                <a:lnTo>
                  <a:pt x="65273" y="109812"/>
                </a:lnTo>
                <a:lnTo>
                  <a:pt x="68069" y="108763"/>
                </a:lnTo>
                <a:lnTo>
                  <a:pt x="70779" y="108063"/>
                </a:lnTo>
                <a:lnTo>
                  <a:pt x="74279" y="106749"/>
                </a:lnTo>
                <a:lnTo>
                  <a:pt x="78306" y="105027"/>
                </a:lnTo>
                <a:lnTo>
                  <a:pt x="82684" y="103033"/>
                </a:lnTo>
                <a:lnTo>
                  <a:pt x="86450" y="100856"/>
                </a:lnTo>
                <a:lnTo>
                  <a:pt x="89807" y="98559"/>
                </a:lnTo>
                <a:lnTo>
                  <a:pt x="92891" y="96180"/>
                </a:lnTo>
                <a:lnTo>
                  <a:pt x="95794" y="94594"/>
                </a:lnTo>
                <a:lnTo>
                  <a:pt x="98576" y="93537"/>
                </a:lnTo>
                <a:lnTo>
                  <a:pt x="101278" y="92833"/>
                </a:lnTo>
                <a:lnTo>
                  <a:pt x="103925" y="92363"/>
                </a:lnTo>
                <a:lnTo>
                  <a:pt x="106537" y="92050"/>
                </a:lnTo>
                <a:lnTo>
                  <a:pt x="109125" y="91841"/>
                </a:lnTo>
                <a:lnTo>
                  <a:pt x="110850" y="90855"/>
                </a:lnTo>
                <a:lnTo>
                  <a:pt x="112000" y="89351"/>
                </a:lnTo>
                <a:lnTo>
                  <a:pt x="113846" y="84899"/>
                </a:lnTo>
                <a:lnTo>
                  <a:pt x="114098" y="82032"/>
                </a:lnTo>
                <a:lnTo>
                  <a:pt x="114300" y="761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999" name="SMARTInkAnnotation525"/>
          <p:cNvSpPr/>
          <p:nvPr/>
        </p:nvSpPr>
        <p:spPr>
          <a:xfrm>
            <a:off x="-480060" y="2080260"/>
            <a:ext cx="68581" cy="243841"/>
          </a:xfrm>
          <a:custGeom>
            <a:avLst/>
            <a:gdLst/>
            <a:ahLst/>
            <a:cxnLst/>
            <a:rect l="0" t="0" r="0" b="0"/>
            <a:pathLst>
              <a:path w="68581" h="243841">
                <a:moveTo>
                  <a:pt x="68580" y="0"/>
                </a:moveTo>
                <a:lnTo>
                  <a:pt x="68580" y="8090"/>
                </a:lnTo>
                <a:lnTo>
                  <a:pt x="67734" y="11320"/>
                </a:lnTo>
                <a:lnTo>
                  <a:pt x="66322" y="14320"/>
                </a:lnTo>
                <a:lnTo>
                  <a:pt x="64535" y="17167"/>
                </a:lnTo>
                <a:lnTo>
                  <a:pt x="62497" y="20758"/>
                </a:lnTo>
                <a:lnTo>
                  <a:pt x="57974" y="29264"/>
                </a:lnTo>
                <a:lnTo>
                  <a:pt x="55583" y="33056"/>
                </a:lnTo>
                <a:lnTo>
                  <a:pt x="53142" y="36430"/>
                </a:lnTo>
                <a:lnTo>
                  <a:pt x="50668" y="39527"/>
                </a:lnTo>
                <a:lnTo>
                  <a:pt x="48172" y="43285"/>
                </a:lnTo>
                <a:lnTo>
                  <a:pt x="45662" y="47483"/>
                </a:lnTo>
                <a:lnTo>
                  <a:pt x="43141" y="51976"/>
                </a:lnTo>
                <a:lnTo>
                  <a:pt x="38083" y="61482"/>
                </a:lnTo>
                <a:lnTo>
                  <a:pt x="27937" y="81383"/>
                </a:lnTo>
                <a:lnTo>
                  <a:pt x="25398" y="87275"/>
                </a:lnTo>
                <a:lnTo>
                  <a:pt x="22859" y="93744"/>
                </a:lnTo>
                <a:lnTo>
                  <a:pt x="20319" y="100596"/>
                </a:lnTo>
                <a:lnTo>
                  <a:pt x="18626" y="107704"/>
                </a:lnTo>
                <a:lnTo>
                  <a:pt x="17497" y="114983"/>
                </a:lnTo>
                <a:lnTo>
                  <a:pt x="16745" y="122375"/>
                </a:lnTo>
                <a:lnTo>
                  <a:pt x="15397" y="129843"/>
                </a:lnTo>
                <a:lnTo>
                  <a:pt x="13651" y="137362"/>
                </a:lnTo>
                <a:lnTo>
                  <a:pt x="11641" y="144915"/>
                </a:lnTo>
                <a:lnTo>
                  <a:pt x="7149" y="160080"/>
                </a:lnTo>
                <a:lnTo>
                  <a:pt x="4766" y="167680"/>
                </a:lnTo>
                <a:lnTo>
                  <a:pt x="3178" y="175287"/>
                </a:lnTo>
                <a:lnTo>
                  <a:pt x="2118" y="182898"/>
                </a:lnTo>
                <a:lnTo>
                  <a:pt x="1412" y="190512"/>
                </a:lnTo>
                <a:lnTo>
                  <a:pt x="942" y="198128"/>
                </a:lnTo>
                <a:lnTo>
                  <a:pt x="418" y="213364"/>
                </a:lnTo>
                <a:lnTo>
                  <a:pt x="0" y="243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0" name="SMARTInkAnnotation526"/>
          <p:cNvSpPr/>
          <p:nvPr/>
        </p:nvSpPr>
        <p:spPr>
          <a:xfrm>
            <a:off x="640422" y="2194568"/>
            <a:ext cx="3771559" cy="204674"/>
          </a:xfrm>
          <a:custGeom>
            <a:avLst/>
            <a:gdLst/>
            <a:ahLst/>
            <a:cxnLst/>
            <a:rect l="0" t="0" r="0" b="0"/>
            <a:pathLst>
              <a:path w="3771559" h="204674">
                <a:moveTo>
                  <a:pt x="14898" y="198112"/>
                </a:moveTo>
                <a:lnTo>
                  <a:pt x="8337" y="204673"/>
                </a:lnTo>
                <a:lnTo>
                  <a:pt x="7138" y="204179"/>
                </a:lnTo>
                <a:lnTo>
                  <a:pt x="0" y="198398"/>
                </a:lnTo>
                <a:lnTo>
                  <a:pt x="5734" y="192119"/>
                </a:lnTo>
                <a:lnTo>
                  <a:pt x="6249" y="191576"/>
                </a:lnTo>
                <a:lnTo>
                  <a:pt x="23721" y="188377"/>
                </a:lnTo>
                <a:lnTo>
                  <a:pt x="33213" y="185319"/>
                </a:lnTo>
                <a:lnTo>
                  <a:pt x="62194" y="179149"/>
                </a:lnTo>
                <a:lnTo>
                  <a:pt x="96646" y="169938"/>
                </a:lnTo>
                <a:lnTo>
                  <a:pt x="121811" y="162483"/>
                </a:lnTo>
                <a:lnTo>
                  <a:pt x="140591" y="157441"/>
                </a:lnTo>
                <a:lnTo>
                  <a:pt x="162483" y="152378"/>
                </a:lnTo>
                <a:lnTo>
                  <a:pt x="185478" y="147306"/>
                </a:lnTo>
                <a:lnTo>
                  <a:pt x="218311" y="139690"/>
                </a:lnTo>
                <a:lnTo>
                  <a:pt x="242182" y="134611"/>
                </a:lnTo>
                <a:lnTo>
                  <a:pt x="291153" y="129689"/>
                </a:lnTo>
                <a:lnTo>
                  <a:pt x="338832" y="123699"/>
                </a:lnTo>
                <a:lnTo>
                  <a:pt x="437835" y="122147"/>
                </a:lnTo>
                <a:lnTo>
                  <a:pt x="786321" y="121912"/>
                </a:lnTo>
                <a:lnTo>
                  <a:pt x="875861" y="115881"/>
                </a:lnTo>
                <a:lnTo>
                  <a:pt x="951104" y="110561"/>
                </a:lnTo>
                <a:lnTo>
                  <a:pt x="988661" y="106143"/>
                </a:lnTo>
                <a:lnTo>
                  <a:pt x="1025108" y="100510"/>
                </a:lnTo>
                <a:lnTo>
                  <a:pt x="1043125" y="96637"/>
                </a:lnTo>
                <a:lnTo>
                  <a:pt x="1061063" y="92363"/>
                </a:lnTo>
                <a:lnTo>
                  <a:pt x="1078948" y="88666"/>
                </a:lnTo>
                <a:lnTo>
                  <a:pt x="1114624" y="82300"/>
                </a:lnTo>
                <a:lnTo>
                  <a:pt x="1185820" y="71315"/>
                </a:lnTo>
                <a:lnTo>
                  <a:pt x="1274736" y="58439"/>
                </a:lnTo>
                <a:lnTo>
                  <a:pt x="1355349" y="51747"/>
                </a:lnTo>
                <a:lnTo>
                  <a:pt x="1470998" y="45948"/>
                </a:lnTo>
                <a:lnTo>
                  <a:pt x="1715739" y="45713"/>
                </a:lnTo>
                <a:lnTo>
                  <a:pt x="1815204" y="39151"/>
                </a:lnTo>
                <a:lnTo>
                  <a:pt x="1874570" y="33064"/>
                </a:lnTo>
                <a:lnTo>
                  <a:pt x="1946385" y="26768"/>
                </a:lnTo>
                <a:lnTo>
                  <a:pt x="1972592" y="22335"/>
                </a:lnTo>
                <a:lnTo>
                  <a:pt x="2023911" y="16635"/>
                </a:lnTo>
                <a:lnTo>
                  <a:pt x="2075660" y="10272"/>
                </a:lnTo>
                <a:lnTo>
                  <a:pt x="2173143" y="5510"/>
                </a:lnTo>
                <a:lnTo>
                  <a:pt x="2281197" y="208"/>
                </a:lnTo>
                <a:lnTo>
                  <a:pt x="2400082" y="0"/>
                </a:lnTo>
                <a:lnTo>
                  <a:pt x="2470143" y="6024"/>
                </a:lnTo>
                <a:lnTo>
                  <a:pt x="2525770" y="11344"/>
                </a:lnTo>
                <a:lnTo>
                  <a:pt x="2590302" y="16978"/>
                </a:lnTo>
                <a:lnTo>
                  <a:pt x="2626254" y="23369"/>
                </a:lnTo>
                <a:lnTo>
                  <a:pt x="2672788" y="33114"/>
                </a:lnTo>
                <a:lnTo>
                  <a:pt x="2729346" y="39694"/>
                </a:lnTo>
                <a:lnTo>
                  <a:pt x="2803970" y="45184"/>
                </a:lnTo>
                <a:lnTo>
                  <a:pt x="2913185" y="44845"/>
                </a:lnTo>
                <a:lnTo>
                  <a:pt x="3001328" y="37950"/>
                </a:lnTo>
                <a:lnTo>
                  <a:pt x="3071608" y="31624"/>
                </a:lnTo>
                <a:lnTo>
                  <a:pt x="3112516" y="26768"/>
                </a:lnTo>
                <a:lnTo>
                  <a:pt x="3155494" y="19967"/>
                </a:lnTo>
                <a:lnTo>
                  <a:pt x="3222401" y="13598"/>
                </a:lnTo>
                <a:lnTo>
                  <a:pt x="3286350" y="7554"/>
                </a:lnTo>
                <a:lnTo>
                  <a:pt x="3337205" y="1737"/>
                </a:lnTo>
                <a:lnTo>
                  <a:pt x="3449260" y="38"/>
                </a:lnTo>
                <a:lnTo>
                  <a:pt x="3518311" y="2254"/>
                </a:lnTo>
                <a:lnTo>
                  <a:pt x="3586932" y="7142"/>
                </a:lnTo>
                <a:lnTo>
                  <a:pt x="3618641" y="9730"/>
                </a:lnTo>
                <a:lnTo>
                  <a:pt x="3669044" y="14508"/>
                </a:lnTo>
                <a:lnTo>
                  <a:pt x="3734904" y="16060"/>
                </a:lnTo>
                <a:lnTo>
                  <a:pt x="3760299" y="22144"/>
                </a:lnTo>
                <a:lnTo>
                  <a:pt x="3771558" y="22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1" name="SMARTInkAnnotation527"/>
          <p:cNvSpPr/>
          <p:nvPr/>
        </p:nvSpPr>
        <p:spPr>
          <a:xfrm>
            <a:off x="1410759" y="4031128"/>
            <a:ext cx="227542" cy="226752"/>
          </a:xfrm>
          <a:custGeom>
            <a:avLst/>
            <a:gdLst/>
            <a:ahLst/>
            <a:cxnLst/>
            <a:rect l="0" t="0" r="0" b="0"/>
            <a:pathLst>
              <a:path w="227542" h="226752">
                <a:moveTo>
                  <a:pt x="6561" y="22712"/>
                </a:moveTo>
                <a:lnTo>
                  <a:pt x="6561" y="14622"/>
                </a:lnTo>
                <a:lnTo>
                  <a:pt x="5714" y="11392"/>
                </a:lnTo>
                <a:lnTo>
                  <a:pt x="2516" y="5545"/>
                </a:lnTo>
                <a:lnTo>
                  <a:pt x="0" y="1539"/>
                </a:lnTo>
                <a:lnTo>
                  <a:pt x="1340" y="977"/>
                </a:lnTo>
                <a:lnTo>
                  <a:pt x="7345" y="352"/>
                </a:lnTo>
                <a:lnTo>
                  <a:pt x="12156" y="0"/>
                </a:lnTo>
                <a:lnTo>
                  <a:pt x="12830" y="798"/>
                </a:lnTo>
                <a:lnTo>
                  <a:pt x="13281" y="2176"/>
                </a:lnTo>
                <a:lnTo>
                  <a:pt x="13781" y="6811"/>
                </a:lnTo>
                <a:lnTo>
                  <a:pt x="13914" y="10418"/>
                </a:lnTo>
                <a:lnTo>
                  <a:pt x="14102" y="23585"/>
                </a:lnTo>
                <a:lnTo>
                  <a:pt x="14165" y="47250"/>
                </a:lnTo>
                <a:lnTo>
                  <a:pt x="15017" y="53464"/>
                </a:lnTo>
                <a:lnTo>
                  <a:pt x="16432" y="59300"/>
                </a:lnTo>
                <a:lnTo>
                  <a:pt x="18221" y="64884"/>
                </a:lnTo>
                <a:lnTo>
                  <a:pt x="20261" y="71993"/>
                </a:lnTo>
                <a:lnTo>
                  <a:pt x="24786" y="88924"/>
                </a:lnTo>
                <a:lnTo>
                  <a:pt x="26331" y="97333"/>
                </a:lnTo>
                <a:lnTo>
                  <a:pt x="27361" y="105480"/>
                </a:lnTo>
                <a:lnTo>
                  <a:pt x="28048" y="113450"/>
                </a:lnTo>
                <a:lnTo>
                  <a:pt x="28505" y="123845"/>
                </a:lnTo>
                <a:lnTo>
                  <a:pt x="29150" y="160204"/>
                </a:lnTo>
                <a:lnTo>
                  <a:pt x="29385" y="200587"/>
                </a:lnTo>
                <a:lnTo>
                  <a:pt x="30244" y="205642"/>
                </a:lnTo>
                <a:lnTo>
                  <a:pt x="31663" y="209859"/>
                </a:lnTo>
                <a:lnTo>
                  <a:pt x="34651" y="216801"/>
                </a:lnTo>
                <a:lnTo>
                  <a:pt x="35979" y="222710"/>
                </a:lnTo>
                <a:lnTo>
                  <a:pt x="36726" y="226751"/>
                </a:lnTo>
                <a:lnTo>
                  <a:pt x="36831" y="226471"/>
                </a:lnTo>
                <a:lnTo>
                  <a:pt x="36999" y="219939"/>
                </a:lnTo>
                <a:lnTo>
                  <a:pt x="37013" y="217697"/>
                </a:lnTo>
                <a:lnTo>
                  <a:pt x="39286" y="210690"/>
                </a:lnTo>
                <a:lnTo>
                  <a:pt x="41078" y="206451"/>
                </a:lnTo>
                <a:lnTo>
                  <a:pt x="42272" y="201931"/>
                </a:lnTo>
                <a:lnTo>
                  <a:pt x="43068" y="197225"/>
                </a:lnTo>
                <a:lnTo>
                  <a:pt x="43599" y="192394"/>
                </a:lnTo>
                <a:lnTo>
                  <a:pt x="44800" y="187480"/>
                </a:lnTo>
                <a:lnTo>
                  <a:pt x="46447" y="182511"/>
                </a:lnTo>
                <a:lnTo>
                  <a:pt x="48392" y="177505"/>
                </a:lnTo>
                <a:lnTo>
                  <a:pt x="52810" y="165169"/>
                </a:lnTo>
                <a:lnTo>
                  <a:pt x="62545" y="136553"/>
                </a:lnTo>
                <a:lnTo>
                  <a:pt x="65898" y="129086"/>
                </a:lnTo>
                <a:lnTo>
                  <a:pt x="69825" y="121569"/>
                </a:lnTo>
                <a:lnTo>
                  <a:pt x="77859" y="107288"/>
                </a:lnTo>
                <a:lnTo>
                  <a:pt x="84251" y="95297"/>
                </a:lnTo>
                <a:lnTo>
                  <a:pt x="87988" y="89729"/>
                </a:lnTo>
                <a:lnTo>
                  <a:pt x="92172" y="84324"/>
                </a:lnTo>
                <a:lnTo>
                  <a:pt x="96655" y="79027"/>
                </a:lnTo>
                <a:lnTo>
                  <a:pt x="100490" y="73802"/>
                </a:lnTo>
                <a:lnTo>
                  <a:pt x="103894" y="68625"/>
                </a:lnTo>
                <a:lnTo>
                  <a:pt x="107010" y="63481"/>
                </a:lnTo>
                <a:lnTo>
                  <a:pt x="109934" y="59205"/>
                </a:lnTo>
                <a:lnTo>
                  <a:pt x="115440" y="52196"/>
                </a:lnTo>
                <a:lnTo>
                  <a:pt x="118940" y="49141"/>
                </a:lnTo>
                <a:lnTo>
                  <a:pt x="122967" y="46258"/>
                </a:lnTo>
                <a:lnTo>
                  <a:pt x="127345" y="43490"/>
                </a:lnTo>
                <a:lnTo>
                  <a:pt x="131111" y="41644"/>
                </a:lnTo>
                <a:lnTo>
                  <a:pt x="137552" y="39593"/>
                </a:lnTo>
                <a:lnTo>
                  <a:pt x="141302" y="39046"/>
                </a:lnTo>
                <a:lnTo>
                  <a:pt x="145495" y="38681"/>
                </a:lnTo>
                <a:lnTo>
                  <a:pt x="149984" y="38438"/>
                </a:lnTo>
                <a:lnTo>
                  <a:pt x="153823" y="39123"/>
                </a:lnTo>
                <a:lnTo>
                  <a:pt x="160346" y="42141"/>
                </a:lnTo>
                <a:lnTo>
                  <a:pt x="164118" y="43285"/>
                </a:lnTo>
                <a:lnTo>
                  <a:pt x="168326" y="44048"/>
                </a:lnTo>
                <a:lnTo>
                  <a:pt x="172824" y="44556"/>
                </a:lnTo>
                <a:lnTo>
                  <a:pt x="176670" y="45741"/>
                </a:lnTo>
                <a:lnTo>
                  <a:pt x="183201" y="49316"/>
                </a:lnTo>
                <a:lnTo>
                  <a:pt x="186974" y="51455"/>
                </a:lnTo>
                <a:lnTo>
                  <a:pt x="195682" y="56089"/>
                </a:lnTo>
                <a:lnTo>
                  <a:pt x="199529" y="57664"/>
                </a:lnTo>
                <a:lnTo>
                  <a:pt x="206060" y="59413"/>
                </a:lnTo>
                <a:lnTo>
                  <a:pt x="211785" y="60190"/>
                </a:lnTo>
                <a:lnTo>
                  <a:pt x="217152" y="60535"/>
                </a:lnTo>
                <a:lnTo>
                  <a:pt x="227541" y="608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2" name="SMARTInkAnnotation528"/>
          <p:cNvSpPr/>
          <p:nvPr/>
        </p:nvSpPr>
        <p:spPr>
          <a:xfrm>
            <a:off x="1607955" y="4008120"/>
            <a:ext cx="297046" cy="217663"/>
          </a:xfrm>
          <a:custGeom>
            <a:avLst/>
            <a:gdLst/>
            <a:ahLst/>
            <a:cxnLst/>
            <a:rect l="0" t="0" r="0" b="0"/>
            <a:pathLst>
              <a:path w="297046" h="217663">
                <a:moveTo>
                  <a:pt x="60825" y="15240"/>
                </a:moveTo>
                <a:lnTo>
                  <a:pt x="81998" y="15240"/>
                </a:lnTo>
                <a:lnTo>
                  <a:pt x="75095" y="15240"/>
                </a:lnTo>
                <a:lnTo>
                  <a:pt x="73725" y="16087"/>
                </a:lnTo>
                <a:lnTo>
                  <a:pt x="73659" y="17498"/>
                </a:lnTo>
                <a:lnTo>
                  <a:pt x="74461" y="19285"/>
                </a:lnTo>
                <a:lnTo>
                  <a:pt x="74149" y="20477"/>
                </a:lnTo>
                <a:lnTo>
                  <a:pt x="73094" y="21272"/>
                </a:lnTo>
                <a:lnTo>
                  <a:pt x="71545" y="21801"/>
                </a:lnTo>
                <a:lnTo>
                  <a:pt x="70512" y="23847"/>
                </a:lnTo>
                <a:lnTo>
                  <a:pt x="69364" y="30637"/>
                </a:lnTo>
                <a:lnTo>
                  <a:pt x="68854" y="37041"/>
                </a:lnTo>
                <a:lnTo>
                  <a:pt x="68627" y="43556"/>
                </a:lnTo>
                <a:lnTo>
                  <a:pt x="68526" y="52096"/>
                </a:lnTo>
                <a:lnTo>
                  <a:pt x="67652" y="56744"/>
                </a:lnTo>
                <a:lnTo>
                  <a:pt x="66223" y="61536"/>
                </a:lnTo>
                <a:lnTo>
                  <a:pt x="64424" y="66424"/>
                </a:lnTo>
                <a:lnTo>
                  <a:pt x="63224" y="71376"/>
                </a:lnTo>
                <a:lnTo>
                  <a:pt x="62424" y="76371"/>
                </a:lnTo>
                <a:lnTo>
                  <a:pt x="61891" y="81394"/>
                </a:lnTo>
                <a:lnTo>
                  <a:pt x="61536" y="85589"/>
                </a:lnTo>
                <a:lnTo>
                  <a:pt x="61299" y="89233"/>
                </a:lnTo>
                <a:lnTo>
                  <a:pt x="61141" y="92508"/>
                </a:lnTo>
                <a:lnTo>
                  <a:pt x="60966" y="100664"/>
                </a:lnTo>
                <a:lnTo>
                  <a:pt x="60919" y="105209"/>
                </a:lnTo>
                <a:lnTo>
                  <a:pt x="61734" y="109086"/>
                </a:lnTo>
                <a:lnTo>
                  <a:pt x="64898" y="115652"/>
                </a:lnTo>
                <a:lnTo>
                  <a:pt x="66927" y="117741"/>
                </a:lnTo>
                <a:lnTo>
                  <a:pt x="69127" y="119134"/>
                </a:lnTo>
                <a:lnTo>
                  <a:pt x="73828" y="120682"/>
                </a:lnTo>
                <a:lnTo>
                  <a:pt x="78740" y="121370"/>
                </a:lnTo>
                <a:lnTo>
                  <a:pt x="86003" y="119418"/>
                </a:lnTo>
                <a:lnTo>
                  <a:pt x="94875" y="115728"/>
                </a:lnTo>
                <a:lnTo>
                  <a:pt x="104463" y="111266"/>
                </a:lnTo>
                <a:lnTo>
                  <a:pt x="109390" y="109737"/>
                </a:lnTo>
                <a:lnTo>
                  <a:pt x="114369" y="108718"/>
                </a:lnTo>
                <a:lnTo>
                  <a:pt x="119381" y="108039"/>
                </a:lnTo>
                <a:lnTo>
                  <a:pt x="127208" y="105026"/>
                </a:lnTo>
                <a:lnTo>
                  <a:pt x="130480" y="103038"/>
                </a:lnTo>
                <a:lnTo>
                  <a:pt x="135202" y="101712"/>
                </a:lnTo>
                <a:lnTo>
                  <a:pt x="140890" y="100828"/>
                </a:lnTo>
                <a:lnTo>
                  <a:pt x="147222" y="100239"/>
                </a:lnTo>
                <a:lnTo>
                  <a:pt x="152289" y="99846"/>
                </a:lnTo>
                <a:lnTo>
                  <a:pt x="160178" y="99410"/>
                </a:lnTo>
                <a:lnTo>
                  <a:pt x="168764" y="99215"/>
                </a:lnTo>
                <a:lnTo>
                  <a:pt x="188074" y="99091"/>
                </a:lnTo>
                <a:lnTo>
                  <a:pt x="193071" y="99927"/>
                </a:lnTo>
                <a:lnTo>
                  <a:pt x="198096" y="101332"/>
                </a:lnTo>
                <a:lnTo>
                  <a:pt x="203139" y="103114"/>
                </a:lnTo>
                <a:lnTo>
                  <a:pt x="208195" y="105996"/>
                </a:lnTo>
                <a:lnTo>
                  <a:pt x="213258" y="109610"/>
                </a:lnTo>
                <a:lnTo>
                  <a:pt x="218327" y="113714"/>
                </a:lnTo>
                <a:lnTo>
                  <a:pt x="223400" y="117296"/>
                </a:lnTo>
                <a:lnTo>
                  <a:pt x="228475" y="120530"/>
                </a:lnTo>
                <a:lnTo>
                  <a:pt x="233552" y="123534"/>
                </a:lnTo>
                <a:lnTo>
                  <a:pt x="241450" y="129128"/>
                </a:lnTo>
                <a:lnTo>
                  <a:pt x="248630" y="135284"/>
                </a:lnTo>
                <a:lnTo>
                  <a:pt x="257465" y="143664"/>
                </a:lnTo>
                <a:lnTo>
                  <a:pt x="267914" y="153857"/>
                </a:lnTo>
                <a:lnTo>
                  <a:pt x="270851" y="157604"/>
                </a:lnTo>
                <a:lnTo>
                  <a:pt x="273656" y="161796"/>
                </a:lnTo>
                <a:lnTo>
                  <a:pt x="276372" y="166284"/>
                </a:lnTo>
                <a:lnTo>
                  <a:pt x="278183" y="170123"/>
                </a:lnTo>
                <a:lnTo>
                  <a:pt x="280196" y="176646"/>
                </a:lnTo>
                <a:lnTo>
                  <a:pt x="281090" y="182367"/>
                </a:lnTo>
                <a:lnTo>
                  <a:pt x="281329" y="185078"/>
                </a:lnTo>
                <a:lnTo>
                  <a:pt x="280641" y="187732"/>
                </a:lnTo>
                <a:lnTo>
                  <a:pt x="277619" y="192939"/>
                </a:lnTo>
                <a:lnTo>
                  <a:pt x="273453" y="198075"/>
                </a:lnTo>
                <a:lnTo>
                  <a:pt x="271158" y="200630"/>
                </a:lnTo>
                <a:lnTo>
                  <a:pt x="264090" y="205727"/>
                </a:lnTo>
                <a:lnTo>
                  <a:pt x="256152" y="209967"/>
                </a:lnTo>
                <a:lnTo>
                  <a:pt x="249802" y="211852"/>
                </a:lnTo>
                <a:lnTo>
                  <a:pt x="241899" y="212690"/>
                </a:lnTo>
                <a:lnTo>
                  <a:pt x="237421" y="212913"/>
                </a:lnTo>
                <a:lnTo>
                  <a:pt x="232743" y="213909"/>
                </a:lnTo>
                <a:lnTo>
                  <a:pt x="227930" y="215419"/>
                </a:lnTo>
                <a:lnTo>
                  <a:pt x="223028" y="217272"/>
                </a:lnTo>
                <a:lnTo>
                  <a:pt x="217221" y="217662"/>
                </a:lnTo>
                <a:lnTo>
                  <a:pt x="210809" y="217075"/>
                </a:lnTo>
                <a:lnTo>
                  <a:pt x="203994" y="215836"/>
                </a:lnTo>
                <a:lnTo>
                  <a:pt x="197758" y="215011"/>
                </a:lnTo>
                <a:lnTo>
                  <a:pt x="191907" y="214460"/>
                </a:lnTo>
                <a:lnTo>
                  <a:pt x="186313" y="214093"/>
                </a:lnTo>
                <a:lnTo>
                  <a:pt x="180044" y="213002"/>
                </a:lnTo>
                <a:lnTo>
                  <a:pt x="173324" y="211428"/>
                </a:lnTo>
                <a:lnTo>
                  <a:pt x="166305" y="209532"/>
                </a:lnTo>
                <a:lnTo>
                  <a:pt x="159931" y="207422"/>
                </a:lnTo>
                <a:lnTo>
                  <a:pt x="153989" y="205167"/>
                </a:lnTo>
                <a:lnTo>
                  <a:pt x="148335" y="202818"/>
                </a:lnTo>
                <a:lnTo>
                  <a:pt x="142871" y="200405"/>
                </a:lnTo>
                <a:lnTo>
                  <a:pt x="132286" y="195467"/>
                </a:lnTo>
                <a:lnTo>
                  <a:pt x="127092" y="192118"/>
                </a:lnTo>
                <a:lnTo>
                  <a:pt x="121937" y="188192"/>
                </a:lnTo>
                <a:lnTo>
                  <a:pt x="116806" y="183881"/>
                </a:lnTo>
                <a:lnTo>
                  <a:pt x="110846" y="178468"/>
                </a:lnTo>
                <a:lnTo>
                  <a:pt x="97450" y="165679"/>
                </a:lnTo>
                <a:lnTo>
                  <a:pt x="90322" y="159559"/>
                </a:lnTo>
                <a:lnTo>
                  <a:pt x="83029" y="153786"/>
                </a:lnTo>
                <a:lnTo>
                  <a:pt x="75628" y="148244"/>
                </a:lnTo>
                <a:lnTo>
                  <a:pt x="69000" y="142856"/>
                </a:lnTo>
                <a:lnTo>
                  <a:pt x="62889" y="137571"/>
                </a:lnTo>
                <a:lnTo>
                  <a:pt x="57121" y="132354"/>
                </a:lnTo>
                <a:lnTo>
                  <a:pt x="52429" y="126336"/>
                </a:lnTo>
                <a:lnTo>
                  <a:pt x="48455" y="119784"/>
                </a:lnTo>
                <a:lnTo>
                  <a:pt x="44958" y="112876"/>
                </a:lnTo>
                <a:lnTo>
                  <a:pt x="40934" y="106577"/>
                </a:lnTo>
                <a:lnTo>
                  <a:pt x="36558" y="100685"/>
                </a:lnTo>
                <a:lnTo>
                  <a:pt x="31947" y="95063"/>
                </a:lnTo>
                <a:lnTo>
                  <a:pt x="28026" y="90469"/>
                </a:lnTo>
                <a:lnTo>
                  <a:pt x="24566" y="86560"/>
                </a:lnTo>
                <a:lnTo>
                  <a:pt x="21412" y="83106"/>
                </a:lnTo>
                <a:lnTo>
                  <a:pt x="18463" y="79111"/>
                </a:lnTo>
                <a:lnTo>
                  <a:pt x="15651" y="74754"/>
                </a:lnTo>
                <a:lnTo>
                  <a:pt x="12929" y="70155"/>
                </a:lnTo>
                <a:lnTo>
                  <a:pt x="10268" y="66244"/>
                </a:lnTo>
                <a:lnTo>
                  <a:pt x="5053" y="59639"/>
                </a:lnTo>
                <a:lnTo>
                  <a:pt x="1402" y="55206"/>
                </a:lnTo>
                <a:lnTo>
                  <a:pt x="890" y="53737"/>
                </a:lnTo>
                <a:lnTo>
                  <a:pt x="169" y="47625"/>
                </a:lnTo>
                <a:lnTo>
                  <a:pt x="0" y="42898"/>
                </a:lnTo>
                <a:lnTo>
                  <a:pt x="802" y="41299"/>
                </a:lnTo>
                <a:lnTo>
                  <a:pt x="2183" y="40233"/>
                </a:lnTo>
                <a:lnTo>
                  <a:pt x="3950" y="39522"/>
                </a:lnTo>
                <a:lnTo>
                  <a:pt x="5129" y="38201"/>
                </a:lnTo>
                <a:lnTo>
                  <a:pt x="5914" y="36474"/>
                </a:lnTo>
                <a:lnTo>
                  <a:pt x="6438" y="34476"/>
                </a:lnTo>
                <a:lnTo>
                  <a:pt x="8480" y="32298"/>
                </a:lnTo>
                <a:lnTo>
                  <a:pt x="15265" y="27619"/>
                </a:lnTo>
                <a:lnTo>
                  <a:pt x="20292" y="26033"/>
                </a:lnTo>
                <a:lnTo>
                  <a:pt x="26183" y="24975"/>
                </a:lnTo>
                <a:lnTo>
                  <a:pt x="32650" y="24270"/>
                </a:lnTo>
                <a:lnTo>
                  <a:pt x="38655" y="22954"/>
                </a:lnTo>
                <a:lnTo>
                  <a:pt x="44352" y="21229"/>
                </a:lnTo>
                <a:lnTo>
                  <a:pt x="49843" y="19233"/>
                </a:lnTo>
                <a:lnTo>
                  <a:pt x="56044" y="17902"/>
                </a:lnTo>
                <a:lnTo>
                  <a:pt x="62717" y="17015"/>
                </a:lnTo>
                <a:lnTo>
                  <a:pt x="69707" y="16423"/>
                </a:lnTo>
                <a:lnTo>
                  <a:pt x="76906" y="15182"/>
                </a:lnTo>
                <a:lnTo>
                  <a:pt x="84246" y="13508"/>
                </a:lnTo>
                <a:lnTo>
                  <a:pt x="91679" y="11545"/>
                </a:lnTo>
                <a:lnTo>
                  <a:pt x="99175" y="10237"/>
                </a:lnTo>
                <a:lnTo>
                  <a:pt x="106711" y="9365"/>
                </a:lnTo>
                <a:lnTo>
                  <a:pt x="114276" y="8783"/>
                </a:lnTo>
                <a:lnTo>
                  <a:pt x="121859" y="7549"/>
                </a:lnTo>
                <a:lnTo>
                  <a:pt x="129455" y="5880"/>
                </a:lnTo>
                <a:lnTo>
                  <a:pt x="137058" y="3920"/>
                </a:lnTo>
                <a:lnTo>
                  <a:pt x="144667" y="2613"/>
                </a:lnTo>
                <a:lnTo>
                  <a:pt x="152280" y="1742"/>
                </a:lnTo>
                <a:lnTo>
                  <a:pt x="159895" y="1162"/>
                </a:lnTo>
                <a:lnTo>
                  <a:pt x="167512" y="774"/>
                </a:lnTo>
                <a:lnTo>
                  <a:pt x="182748" y="345"/>
                </a:lnTo>
                <a:lnTo>
                  <a:pt x="236086" y="20"/>
                </a:lnTo>
                <a:lnTo>
                  <a:pt x="2970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3" name="SMARTInkAnnotation529"/>
          <p:cNvSpPr/>
          <p:nvPr/>
        </p:nvSpPr>
        <p:spPr>
          <a:xfrm>
            <a:off x="2026920" y="4061469"/>
            <a:ext cx="160021" cy="15232"/>
          </a:xfrm>
          <a:custGeom>
            <a:avLst/>
            <a:gdLst/>
            <a:ahLst/>
            <a:cxnLst/>
            <a:rect l="0" t="0" r="0" b="0"/>
            <a:pathLst>
              <a:path w="160021" h="15232">
                <a:moveTo>
                  <a:pt x="0" y="15231"/>
                </a:moveTo>
                <a:lnTo>
                  <a:pt x="6561" y="15231"/>
                </a:lnTo>
                <a:lnTo>
                  <a:pt x="6914" y="14385"/>
                </a:lnTo>
                <a:lnTo>
                  <a:pt x="7149" y="12973"/>
                </a:lnTo>
                <a:lnTo>
                  <a:pt x="7306" y="11186"/>
                </a:lnTo>
                <a:lnTo>
                  <a:pt x="8258" y="9994"/>
                </a:lnTo>
                <a:lnTo>
                  <a:pt x="9739" y="9200"/>
                </a:lnTo>
                <a:lnTo>
                  <a:pt x="11573" y="8670"/>
                </a:lnTo>
                <a:lnTo>
                  <a:pt x="13642" y="8317"/>
                </a:lnTo>
                <a:lnTo>
                  <a:pt x="18199" y="7925"/>
                </a:lnTo>
                <a:lnTo>
                  <a:pt x="20599" y="6974"/>
                </a:lnTo>
                <a:lnTo>
                  <a:pt x="23046" y="5493"/>
                </a:lnTo>
                <a:lnTo>
                  <a:pt x="25524" y="3659"/>
                </a:lnTo>
                <a:lnTo>
                  <a:pt x="28870" y="2436"/>
                </a:lnTo>
                <a:lnTo>
                  <a:pt x="32794" y="1621"/>
                </a:lnTo>
                <a:lnTo>
                  <a:pt x="37102" y="1078"/>
                </a:lnTo>
                <a:lnTo>
                  <a:pt x="41668" y="716"/>
                </a:lnTo>
                <a:lnTo>
                  <a:pt x="46406" y="474"/>
                </a:lnTo>
                <a:lnTo>
                  <a:pt x="56185" y="206"/>
                </a:lnTo>
                <a:lnTo>
                  <a:pt x="103093" y="0"/>
                </a:lnTo>
                <a:lnTo>
                  <a:pt x="108522" y="844"/>
                </a:lnTo>
                <a:lnTo>
                  <a:pt x="113835" y="2253"/>
                </a:lnTo>
                <a:lnTo>
                  <a:pt x="119070" y="4039"/>
                </a:lnTo>
                <a:lnTo>
                  <a:pt x="124254" y="5230"/>
                </a:lnTo>
                <a:lnTo>
                  <a:pt x="129402" y="6024"/>
                </a:lnTo>
                <a:lnTo>
                  <a:pt x="134528" y="6553"/>
                </a:lnTo>
                <a:lnTo>
                  <a:pt x="139639" y="7752"/>
                </a:lnTo>
                <a:lnTo>
                  <a:pt x="144739" y="9399"/>
                </a:lnTo>
                <a:lnTo>
                  <a:pt x="160020" y="152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4" name="SMARTInkAnnotation530"/>
          <p:cNvSpPr/>
          <p:nvPr/>
        </p:nvSpPr>
        <p:spPr>
          <a:xfrm>
            <a:off x="2049780" y="4114800"/>
            <a:ext cx="167641" cy="22861"/>
          </a:xfrm>
          <a:custGeom>
            <a:avLst/>
            <a:gdLst/>
            <a:ahLst/>
            <a:cxnLst/>
            <a:rect l="0" t="0" r="0" b="0"/>
            <a:pathLst>
              <a:path w="167641" h="22861">
                <a:moveTo>
                  <a:pt x="0" y="0"/>
                </a:moveTo>
                <a:lnTo>
                  <a:pt x="0" y="15397"/>
                </a:lnTo>
                <a:lnTo>
                  <a:pt x="847" y="17038"/>
                </a:lnTo>
                <a:lnTo>
                  <a:pt x="2257" y="17285"/>
                </a:lnTo>
                <a:lnTo>
                  <a:pt x="4045" y="16604"/>
                </a:lnTo>
                <a:lnTo>
                  <a:pt x="6083" y="16149"/>
                </a:lnTo>
                <a:lnTo>
                  <a:pt x="10606" y="15644"/>
                </a:lnTo>
                <a:lnTo>
                  <a:pt x="15438" y="15420"/>
                </a:lnTo>
                <a:lnTo>
                  <a:pt x="21255" y="15320"/>
                </a:lnTo>
                <a:lnTo>
                  <a:pt x="43638" y="15251"/>
                </a:lnTo>
                <a:lnTo>
                  <a:pt x="48565" y="16093"/>
                </a:lnTo>
                <a:lnTo>
                  <a:pt x="53543" y="17502"/>
                </a:lnTo>
                <a:lnTo>
                  <a:pt x="58555" y="19288"/>
                </a:lnTo>
                <a:lnTo>
                  <a:pt x="65284" y="20479"/>
                </a:lnTo>
                <a:lnTo>
                  <a:pt x="73156" y="21273"/>
                </a:lnTo>
                <a:lnTo>
                  <a:pt x="81790" y="21801"/>
                </a:lnTo>
                <a:lnTo>
                  <a:pt x="98158" y="22389"/>
                </a:lnTo>
                <a:lnTo>
                  <a:pt x="129362" y="22767"/>
                </a:lnTo>
                <a:lnTo>
                  <a:pt x="167640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5" name="SMARTInkAnnotation531"/>
          <p:cNvSpPr/>
          <p:nvPr/>
        </p:nvSpPr>
        <p:spPr>
          <a:xfrm>
            <a:off x="2568034" y="3997514"/>
            <a:ext cx="137067" cy="193001"/>
          </a:xfrm>
          <a:custGeom>
            <a:avLst/>
            <a:gdLst/>
            <a:ahLst/>
            <a:cxnLst/>
            <a:rect l="0" t="0" r="0" b="0"/>
            <a:pathLst>
              <a:path w="137067" h="193001">
                <a:moveTo>
                  <a:pt x="15146" y="10606"/>
                </a:moveTo>
                <a:lnTo>
                  <a:pt x="11101" y="6561"/>
                </a:lnTo>
                <a:lnTo>
                  <a:pt x="9909" y="4523"/>
                </a:lnTo>
                <a:lnTo>
                  <a:pt x="8585" y="0"/>
                </a:lnTo>
                <a:lnTo>
                  <a:pt x="8232" y="149"/>
                </a:lnTo>
                <a:lnTo>
                  <a:pt x="7840" y="4830"/>
                </a:lnTo>
                <a:lnTo>
                  <a:pt x="7619" y="8895"/>
                </a:lnTo>
                <a:lnTo>
                  <a:pt x="6742" y="9465"/>
                </a:lnTo>
                <a:lnTo>
                  <a:pt x="3509" y="10099"/>
                </a:lnTo>
                <a:lnTo>
                  <a:pt x="222" y="10562"/>
                </a:lnTo>
                <a:lnTo>
                  <a:pt x="0" y="14638"/>
                </a:lnTo>
                <a:lnTo>
                  <a:pt x="815" y="16681"/>
                </a:lnTo>
                <a:lnTo>
                  <a:pt x="3979" y="21208"/>
                </a:lnTo>
                <a:lnTo>
                  <a:pt x="5950" y="26042"/>
                </a:lnTo>
                <a:lnTo>
                  <a:pt x="6826" y="31860"/>
                </a:lnTo>
                <a:lnTo>
                  <a:pt x="7059" y="35782"/>
                </a:lnTo>
                <a:lnTo>
                  <a:pt x="7318" y="44655"/>
                </a:lnTo>
                <a:lnTo>
                  <a:pt x="7433" y="54244"/>
                </a:lnTo>
                <a:lnTo>
                  <a:pt x="8311" y="60018"/>
                </a:lnTo>
                <a:lnTo>
                  <a:pt x="9743" y="66407"/>
                </a:lnTo>
                <a:lnTo>
                  <a:pt x="11544" y="73207"/>
                </a:lnTo>
                <a:lnTo>
                  <a:pt x="12745" y="80280"/>
                </a:lnTo>
                <a:lnTo>
                  <a:pt x="13544" y="87535"/>
                </a:lnTo>
                <a:lnTo>
                  <a:pt x="14079" y="94912"/>
                </a:lnTo>
                <a:lnTo>
                  <a:pt x="14434" y="102370"/>
                </a:lnTo>
                <a:lnTo>
                  <a:pt x="14830" y="117431"/>
                </a:lnTo>
                <a:lnTo>
                  <a:pt x="15127" y="157637"/>
                </a:lnTo>
                <a:lnTo>
                  <a:pt x="15138" y="167958"/>
                </a:lnTo>
                <a:lnTo>
                  <a:pt x="15987" y="172234"/>
                </a:lnTo>
                <a:lnTo>
                  <a:pt x="17400" y="175932"/>
                </a:lnTo>
                <a:lnTo>
                  <a:pt x="19189" y="179243"/>
                </a:lnTo>
                <a:lnTo>
                  <a:pt x="21176" y="185180"/>
                </a:lnTo>
                <a:lnTo>
                  <a:pt x="22673" y="193000"/>
                </a:lnTo>
                <a:lnTo>
                  <a:pt x="22747" y="187307"/>
                </a:lnTo>
                <a:lnTo>
                  <a:pt x="22764" y="171516"/>
                </a:lnTo>
                <a:lnTo>
                  <a:pt x="23611" y="167833"/>
                </a:lnTo>
                <a:lnTo>
                  <a:pt x="25023" y="164530"/>
                </a:lnTo>
                <a:lnTo>
                  <a:pt x="26811" y="161483"/>
                </a:lnTo>
                <a:lnTo>
                  <a:pt x="28003" y="157757"/>
                </a:lnTo>
                <a:lnTo>
                  <a:pt x="28797" y="153580"/>
                </a:lnTo>
                <a:lnTo>
                  <a:pt x="29327" y="149102"/>
                </a:lnTo>
                <a:lnTo>
                  <a:pt x="29680" y="144423"/>
                </a:lnTo>
                <a:lnTo>
                  <a:pt x="29915" y="139611"/>
                </a:lnTo>
                <a:lnTo>
                  <a:pt x="30072" y="134709"/>
                </a:lnTo>
                <a:lnTo>
                  <a:pt x="31023" y="129748"/>
                </a:lnTo>
                <a:lnTo>
                  <a:pt x="32505" y="124748"/>
                </a:lnTo>
                <a:lnTo>
                  <a:pt x="34339" y="119720"/>
                </a:lnTo>
                <a:lnTo>
                  <a:pt x="35561" y="114676"/>
                </a:lnTo>
                <a:lnTo>
                  <a:pt x="36376" y="109619"/>
                </a:lnTo>
                <a:lnTo>
                  <a:pt x="36919" y="104555"/>
                </a:lnTo>
                <a:lnTo>
                  <a:pt x="38128" y="99486"/>
                </a:lnTo>
                <a:lnTo>
                  <a:pt x="39781" y="94412"/>
                </a:lnTo>
                <a:lnTo>
                  <a:pt x="41729" y="89337"/>
                </a:lnTo>
                <a:lnTo>
                  <a:pt x="43875" y="84260"/>
                </a:lnTo>
                <a:lnTo>
                  <a:pt x="46152" y="79182"/>
                </a:lnTo>
                <a:lnTo>
                  <a:pt x="48517" y="74103"/>
                </a:lnTo>
                <a:lnTo>
                  <a:pt x="50939" y="69871"/>
                </a:lnTo>
                <a:lnTo>
                  <a:pt x="53402" y="66203"/>
                </a:lnTo>
                <a:lnTo>
                  <a:pt x="55890" y="62910"/>
                </a:lnTo>
                <a:lnTo>
                  <a:pt x="58395" y="59869"/>
                </a:lnTo>
                <a:lnTo>
                  <a:pt x="60913" y="56994"/>
                </a:lnTo>
                <a:lnTo>
                  <a:pt x="63437" y="54232"/>
                </a:lnTo>
                <a:lnTo>
                  <a:pt x="68500" y="48904"/>
                </a:lnTo>
                <a:lnTo>
                  <a:pt x="71035" y="46298"/>
                </a:lnTo>
                <a:lnTo>
                  <a:pt x="73572" y="44561"/>
                </a:lnTo>
                <a:lnTo>
                  <a:pt x="76110" y="43403"/>
                </a:lnTo>
                <a:lnTo>
                  <a:pt x="78649" y="42630"/>
                </a:lnTo>
                <a:lnTo>
                  <a:pt x="81188" y="41269"/>
                </a:lnTo>
                <a:lnTo>
                  <a:pt x="83728" y="39515"/>
                </a:lnTo>
                <a:lnTo>
                  <a:pt x="86267" y="37498"/>
                </a:lnTo>
                <a:lnTo>
                  <a:pt x="89653" y="36155"/>
                </a:lnTo>
                <a:lnTo>
                  <a:pt x="93604" y="35258"/>
                </a:lnTo>
                <a:lnTo>
                  <a:pt x="97931" y="34661"/>
                </a:lnTo>
                <a:lnTo>
                  <a:pt x="101663" y="35109"/>
                </a:lnTo>
                <a:lnTo>
                  <a:pt x="104998" y="36255"/>
                </a:lnTo>
                <a:lnTo>
                  <a:pt x="108067" y="37865"/>
                </a:lnTo>
                <a:lnTo>
                  <a:pt x="110960" y="38939"/>
                </a:lnTo>
                <a:lnTo>
                  <a:pt x="113735" y="39655"/>
                </a:lnTo>
                <a:lnTo>
                  <a:pt x="116432" y="40132"/>
                </a:lnTo>
                <a:lnTo>
                  <a:pt x="119077" y="40450"/>
                </a:lnTo>
                <a:lnTo>
                  <a:pt x="121687" y="40662"/>
                </a:lnTo>
                <a:lnTo>
                  <a:pt x="127914" y="41003"/>
                </a:lnTo>
                <a:lnTo>
                  <a:pt x="131023" y="41049"/>
                </a:lnTo>
                <a:lnTo>
                  <a:pt x="137066" y="41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6" name="SMARTInkAnnotation532"/>
          <p:cNvSpPr/>
          <p:nvPr/>
        </p:nvSpPr>
        <p:spPr>
          <a:xfrm>
            <a:off x="2750820" y="3962714"/>
            <a:ext cx="167641" cy="182567"/>
          </a:xfrm>
          <a:custGeom>
            <a:avLst/>
            <a:gdLst/>
            <a:ahLst/>
            <a:cxnLst/>
            <a:rect l="0" t="0" r="0" b="0"/>
            <a:pathLst>
              <a:path w="167641" h="182567">
                <a:moveTo>
                  <a:pt x="0" y="7306"/>
                </a:moveTo>
                <a:lnTo>
                  <a:pt x="8091" y="7306"/>
                </a:lnTo>
                <a:lnTo>
                  <a:pt x="11320" y="6460"/>
                </a:lnTo>
                <a:lnTo>
                  <a:pt x="14320" y="5049"/>
                </a:lnTo>
                <a:lnTo>
                  <a:pt x="17167" y="3261"/>
                </a:lnTo>
                <a:lnTo>
                  <a:pt x="20758" y="2069"/>
                </a:lnTo>
                <a:lnTo>
                  <a:pt x="24845" y="1275"/>
                </a:lnTo>
                <a:lnTo>
                  <a:pt x="29263" y="745"/>
                </a:lnTo>
                <a:lnTo>
                  <a:pt x="33056" y="392"/>
                </a:lnTo>
                <a:lnTo>
                  <a:pt x="36430" y="157"/>
                </a:lnTo>
                <a:lnTo>
                  <a:pt x="39527" y="0"/>
                </a:lnTo>
                <a:lnTo>
                  <a:pt x="43284" y="742"/>
                </a:lnTo>
                <a:lnTo>
                  <a:pt x="47483" y="2084"/>
                </a:lnTo>
                <a:lnTo>
                  <a:pt x="51976" y="3825"/>
                </a:lnTo>
                <a:lnTo>
                  <a:pt x="56664" y="4985"/>
                </a:lnTo>
                <a:lnTo>
                  <a:pt x="61483" y="5759"/>
                </a:lnTo>
                <a:lnTo>
                  <a:pt x="66389" y="6274"/>
                </a:lnTo>
                <a:lnTo>
                  <a:pt x="70506" y="7465"/>
                </a:lnTo>
                <a:lnTo>
                  <a:pt x="74097" y="9105"/>
                </a:lnTo>
                <a:lnTo>
                  <a:pt x="77338" y="11045"/>
                </a:lnTo>
                <a:lnTo>
                  <a:pt x="80346" y="13186"/>
                </a:lnTo>
                <a:lnTo>
                  <a:pt x="83197" y="15459"/>
                </a:lnTo>
                <a:lnTo>
                  <a:pt x="85944" y="17821"/>
                </a:lnTo>
                <a:lnTo>
                  <a:pt x="89470" y="20243"/>
                </a:lnTo>
                <a:lnTo>
                  <a:pt x="93514" y="22704"/>
                </a:lnTo>
                <a:lnTo>
                  <a:pt x="97903" y="25191"/>
                </a:lnTo>
                <a:lnTo>
                  <a:pt x="100828" y="28543"/>
                </a:lnTo>
                <a:lnTo>
                  <a:pt x="102779" y="32471"/>
                </a:lnTo>
                <a:lnTo>
                  <a:pt x="104079" y="36783"/>
                </a:lnTo>
                <a:lnTo>
                  <a:pt x="105793" y="40504"/>
                </a:lnTo>
                <a:lnTo>
                  <a:pt x="107782" y="43831"/>
                </a:lnTo>
                <a:lnTo>
                  <a:pt x="109955" y="46896"/>
                </a:lnTo>
                <a:lnTo>
                  <a:pt x="111403" y="51480"/>
                </a:lnTo>
                <a:lnTo>
                  <a:pt x="112369" y="57075"/>
                </a:lnTo>
                <a:lnTo>
                  <a:pt x="113012" y="63345"/>
                </a:lnTo>
                <a:lnTo>
                  <a:pt x="113442" y="69219"/>
                </a:lnTo>
                <a:lnTo>
                  <a:pt x="113728" y="74828"/>
                </a:lnTo>
                <a:lnTo>
                  <a:pt x="113919" y="80261"/>
                </a:lnTo>
                <a:lnTo>
                  <a:pt x="114187" y="100042"/>
                </a:lnTo>
                <a:lnTo>
                  <a:pt x="113378" y="106384"/>
                </a:lnTo>
                <a:lnTo>
                  <a:pt x="111992" y="112304"/>
                </a:lnTo>
                <a:lnTo>
                  <a:pt x="110221" y="117945"/>
                </a:lnTo>
                <a:lnTo>
                  <a:pt x="108194" y="123399"/>
                </a:lnTo>
                <a:lnTo>
                  <a:pt x="105996" y="128728"/>
                </a:lnTo>
                <a:lnTo>
                  <a:pt x="103684" y="133974"/>
                </a:lnTo>
                <a:lnTo>
                  <a:pt x="100449" y="138318"/>
                </a:lnTo>
                <a:lnTo>
                  <a:pt x="96600" y="142061"/>
                </a:lnTo>
                <a:lnTo>
                  <a:pt x="92340" y="145403"/>
                </a:lnTo>
                <a:lnTo>
                  <a:pt x="87807" y="149324"/>
                </a:lnTo>
                <a:lnTo>
                  <a:pt x="83091" y="153631"/>
                </a:lnTo>
                <a:lnTo>
                  <a:pt x="70622" y="165526"/>
                </a:lnTo>
                <a:lnTo>
                  <a:pt x="67401" y="168666"/>
                </a:lnTo>
                <a:lnTo>
                  <a:pt x="63561" y="171606"/>
                </a:lnTo>
                <a:lnTo>
                  <a:pt x="59307" y="174413"/>
                </a:lnTo>
                <a:lnTo>
                  <a:pt x="54778" y="177131"/>
                </a:lnTo>
                <a:lnTo>
                  <a:pt x="50912" y="178943"/>
                </a:lnTo>
                <a:lnTo>
                  <a:pt x="47488" y="180150"/>
                </a:lnTo>
                <a:lnTo>
                  <a:pt x="44359" y="180956"/>
                </a:lnTo>
                <a:lnTo>
                  <a:pt x="41426" y="181492"/>
                </a:lnTo>
                <a:lnTo>
                  <a:pt x="38624" y="181850"/>
                </a:lnTo>
                <a:lnTo>
                  <a:pt x="35909" y="182089"/>
                </a:lnTo>
                <a:lnTo>
                  <a:pt x="33253" y="182248"/>
                </a:lnTo>
                <a:lnTo>
                  <a:pt x="22950" y="182564"/>
                </a:lnTo>
                <a:lnTo>
                  <a:pt x="22900" y="182565"/>
                </a:lnTo>
                <a:lnTo>
                  <a:pt x="35985" y="182566"/>
                </a:lnTo>
                <a:lnTo>
                  <a:pt x="38384" y="181719"/>
                </a:lnTo>
                <a:lnTo>
                  <a:pt x="41676" y="180309"/>
                </a:lnTo>
                <a:lnTo>
                  <a:pt x="45564" y="178521"/>
                </a:lnTo>
                <a:lnTo>
                  <a:pt x="49849" y="177329"/>
                </a:lnTo>
                <a:lnTo>
                  <a:pt x="54399" y="176535"/>
                </a:lnTo>
                <a:lnTo>
                  <a:pt x="59126" y="176005"/>
                </a:lnTo>
                <a:lnTo>
                  <a:pt x="63971" y="175652"/>
                </a:lnTo>
                <a:lnTo>
                  <a:pt x="68894" y="175417"/>
                </a:lnTo>
                <a:lnTo>
                  <a:pt x="73869" y="175260"/>
                </a:lnTo>
                <a:lnTo>
                  <a:pt x="78880" y="174309"/>
                </a:lnTo>
                <a:lnTo>
                  <a:pt x="83913" y="172827"/>
                </a:lnTo>
                <a:lnTo>
                  <a:pt x="88962" y="170994"/>
                </a:lnTo>
                <a:lnTo>
                  <a:pt x="94021" y="169771"/>
                </a:lnTo>
                <a:lnTo>
                  <a:pt x="99088" y="168956"/>
                </a:lnTo>
                <a:lnTo>
                  <a:pt x="104158" y="168413"/>
                </a:lnTo>
                <a:lnTo>
                  <a:pt x="110079" y="167204"/>
                </a:lnTo>
                <a:lnTo>
                  <a:pt x="116566" y="165551"/>
                </a:lnTo>
                <a:lnTo>
                  <a:pt x="123431" y="163603"/>
                </a:lnTo>
                <a:lnTo>
                  <a:pt x="129701" y="161457"/>
                </a:lnTo>
                <a:lnTo>
                  <a:pt x="135574" y="159180"/>
                </a:lnTo>
                <a:lnTo>
                  <a:pt x="141183" y="156816"/>
                </a:lnTo>
                <a:lnTo>
                  <a:pt x="146615" y="154392"/>
                </a:lnTo>
                <a:lnTo>
                  <a:pt x="167640" y="144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7" name="SMARTInkAnnotation533"/>
          <p:cNvSpPr/>
          <p:nvPr/>
        </p:nvSpPr>
        <p:spPr>
          <a:xfrm>
            <a:off x="2994660" y="4046220"/>
            <a:ext cx="182881" cy="1"/>
          </a:xfrm>
          <a:custGeom>
            <a:avLst/>
            <a:gdLst/>
            <a:ahLst/>
            <a:cxnLst/>
            <a:rect l="0" t="0" r="0" b="0"/>
            <a:pathLst>
              <a:path w="182881" h="1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8" name="SMARTInkAnnotation534"/>
          <p:cNvSpPr/>
          <p:nvPr/>
        </p:nvSpPr>
        <p:spPr>
          <a:xfrm>
            <a:off x="3104581" y="3978809"/>
            <a:ext cx="34860" cy="166472"/>
          </a:xfrm>
          <a:custGeom>
            <a:avLst/>
            <a:gdLst/>
            <a:ahLst/>
            <a:cxnLst/>
            <a:rect l="0" t="0" r="0" b="0"/>
            <a:pathLst>
              <a:path w="34860" h="166472">
                <a:moveTo>
                  <a:pt x="27239" y="29311"/>
                </a:moveTo>
                <a:lnTo>
                  <a:pt x="20678" y="16189"/>
                </a:lnTo>
                <a:lnTo>
                  <a:pt x="20090" y="12755"/>
                </a:lnTo>
                <a:lnTo>
                  <a:pt x="19712" y="7696"/>
                </a:lnTo>
                <a:lnTo>
                  <a:pt x="19647" y="2775"/>
                </a:lnTo>
                <a:lnTo>
                  <a:pt x="17944" y="1460"/>
                </a:lnTo>
                <a:lnTo>
                  <a:pt x="15116" y="584"/>
                </a:lnTo>
                <a:lnTo>
                  <a:pt x="11537" y="0"/>
                </a:lnTo>
                <a:lnTo>
                  <a:pt x="9151" y="457"/>
                </a:lnTo>
                <a:lnTo>
                  <a:pt x="7560" y="1609"/>
                </a:lnTo>
                <a:lnTo>
                  <a:pt x="6500" y="3223"/>
                </a:lnTo>
                <a:lnTo>
                  <a:pt x="5793" y="5145"/>
                </a:lnTo>
                <a:lnTo>
                  <a:pt x="5007" y="9540"/>
                </a:lnTo>
                <a:lnTo>
                  <a:pt x="4799" y="12744"/>
                </a:lnTo>
                <a:lnTo>
                  <a:pt x="4659" y="16573"/>
                </a:lnTo>
                <a:lnTo>
                  <a:pt x="4503" y="26189"/>
                </a:lnTo>
                <a:lnTo>
                  <a:pt x="4434" y="38931"/>
                </a:lnTo>
                <a:lnTo>
                  <a:pt x="3569" y="45037"/>
                </a:lnTo>
                <a:lnTo>
                  <a:pt x="2146" y="50802"/>
                </a:lnTo>
                <a:lnTo>
                  <a:pt x="351" y="56338"/>
                </a:lnTo>
                <a:lnTo>
                  <a:pt x="0" y="62569"/>
                </a:lnTo>
                <a:lnTo>
                  <a:pt x="613" y="69263"/>
                </a:lnTo>
                <a:lnTo>
                  <a:pt x="1869" y="76266"/>
                </a:lnTo>
                <a:lnTo>
                  <a:pt x="2706" y="83474"/>
                </a:lnTo>
                <a:lnTo>
                  <a:pt x="3264" y="90820"/>
                </a:lnTo>
                <a:lnTo>
                  <a:pt x="3636" y="98256"/>
                </a:lnTo>
                <a:lnTo>
                  <a:pt x="4730" y="105755"/>
                </a:lnTo>
                <a:lnTo>
                  <a:pt x="6307" y="113294"/>
                </a:lnTo>
                <a:lnTo>
                  <a:pt x="8204" y="120860"/>
                </a:lnTo>
                <a:lnTo>
                  <a:pt x="10315" y="127597"/>
                </a:lnTo>
                <a:lnTo>
                  <a:pt x="12571" y="133781"/>
                </a:lnTo>
                <a:lnTo>
                  <a:pt x="14920" y="139598"/>
                </a:lnTo>
                <a:lnTo>
                  <a:pt x="17333" y="145170"/>
                </a:lnTo>
                <a:lnTo>
                  <a:pt x="22272" y="155875"/>
                </a:lnTo>
                <a:lnTo>
                  <a:pt x="24774" y="159407"/>
                </a:lnTo>
                <a:lnTo>
                  <a:pt x="27289" y="161762"/>
                </a:lnTo>
                <a:lnTo>
                  <a:pt x="34859" y="1664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09" name="SMARTInkAnnotation535"/>
          <p:cNvSpPr/>
          <p:nvPr/>
        </p:nvSpPr>
        <p:spPr>
          <a:xfrm>
            <a:off x="3276600" y="3970471"/>
            <a:ext cx="220981" cy="173906"/>
          </a:xfrm>
          <a:custGeom>
            <a:avLst/>
            <a:gdLst/>
            <a:ahLst/>
            <a:cxnLst/>
            <a:rect l="0" t="0" r="0" b="0"/>
            <a:pathLst>
              <a:path w="220981" h="173906">
                <a:moveTo>
                  <a:pt x="0" y="37649"/>
                </a:moveTo>
                <a:lnTo>
                  <a:pt x="4045" y="29558"/>
                </a:lnTo>
                <a:lnTo>
                  <a:pt x="6931" y="26329"/>
                </a:lnTo>
                <a:lnTo>
                  <a:pt x="10547" y="23329"/>
                </a:lnTo>
                <a:lnTo>
                  <a:pt x="14651" y="20482"/>
                </a:lnTo>
                <a:lnTo>
                  <a:pt x="21470" y="15061"/>
                </a:lnTo>
                <a:lnTo>
                  <a:pt x="27322" y="9830"/>
                </a:lnTo>
                <a:lnTo>
                  <a:pt x="32746" y="4682"/>
                </a:lnTo>
                <a:lnTo>
                  <a:pt x="35377" y="2972"/>
                </a:lnTo>
                <a:lnTo>
                  <a:pt x="40559" y="1071"/>
                </a:lnTo>
                <a:lnTo>
                  <a:pt x="45684" y="225"/>
                </a:lnTo>
                <a:lnTo>
                  <a:pt x="48236" y="0"/>
                </a:lnTo>
                <a:lnTo>
                  <a:pt x="49938" y="1543"/>
                </a:lnTo>
                <a:lnTo>
                  <a:pt x="51072" y="4265"/>
                </a:lnTo>
                <a:lnTo>
                  <a:pt x="51827" y="7773"/>
                </a:lnTo>
                <a:lnTo>
                  <a:pt x="53179" y="10958"/>
                </a:lnTo>
                <a:lnTo>
                  <a:pt x="54926" y="13929"/>
                </a:lnTo>
                <a:lnTo>
                  <a:pt x="56938" y="16756"/>
                </a:lnTo>
                <a:lnTo>
                  <a:pt x="58279" y="21180"/>
                </a:lnTo>
                <a:lnTo>
                  <a:pt x="59172" y="26670"/>
                </a:lnTo>
                <a:lnTo>
                  <a:pt x="59768" y="32869"/>
                </a:lnTo>
                <a:lnTo>
                  <a:pt x="60165" y="38696"/>
                </a:lnTo>
                <a:lnTo>
                  <a:pt x="60431" y="44274"/>
                </a:lnTo>
                <a:lnTo>
                  <a:pt x="60725" y="55833"/>
                </a:lnTo>
                <a:lnTo>
                  <a:pt x="60959" y="148973"/>
                </a:lnTo>
                <a:lnTo>
                  <a:pt x="60113" y="154198"/>
                </a:lnTo>
                <a:lnTo>
                  <a:pt x="58702" y="159375"/>
                </a:lnTo>
                <a:lnTo>
                  <a:pt x="53654" y="173905"/>
                </a:lnTo>
                <a:lnTo>
                  <a:pt x="53480" y="169892"/>
                </a:lnTo>
                <a:lnTo>
                  <a:pt x="53343" y="131230"/>
                </a:lnTo>
                <a:lnTo>
                  <a:pt x="54189" y="125436"/>
                </a:lnTo>
                <a:lnTo>
                  <a:pt x="55599" y="119034"/>
                </a:lnTo>
                <a:lnTo>
                  <a:pt x="57386" y="112226"/>
                </a:lnTo>
                <a:lnTo>
                  <a:pt x="59424" y="105994"/>
                </a:lnTo>
                <a:lnTo>
                  <a:pt x="61630" y="100145"/>
                </a:lnTo>
                <a:lnTo>
                  <a:pt x="63947" y="94553"/>
                </a:lnTo>
                <a:lnTo>
                  <a:pt x="67185" y="89132"/>
                </a:lnTo>
                <a:lnTo>
                  <a:pt x="71036" y="83824"/>
                </a:lnTo>
                <a:lnTo>
                  <a:pt x="75298" y="78593"/>
                </a:lnTo>
                <a:lnTo>
                  <a:pt x="78985" y="73411"/>
                </a:lnTo>
                <a:lnTo>
                  <a:pt x="82290" y="68264"/>
                </a:lnTo>
                <a:lnTo>
                  <a:pt x="85341" y="63139"/>
                </a:lnTo>
                <a:lnTo>
                  <a:pt x="88221" y="58876"/>
                </a:lnTo>
                <a:lnTo>
                  <a:pt x="90987" y="55187"/>
                </a:lnTo>
                <a:lnTo>
                  <a:pt x="93678" y="51881"/>
                </a:lnTo>
                <a:lnTo>
                  <a:pt x="97166" y="48831"/>
                </a:lnTo>
                <a:lnTo>
                  <a:pt x="101183" y="45950"/>
                </a:lnTo>
                <a:lnTo>
                  <a:pt x="105556" y="43183"/>
                </a:lnTo>
                <a:lnTo>
                  <a:pt x="109318" y="40492"/>
                </a:lnTo>
                <a:lnTo>
                  <a:pt x="115755" y="35244"/>
                </a:lnTo>
                <a:lnTo>
                  <a:pt x="119503" y="32659"/>
                </a:lnTo>
                <a:lnTo>
                  <a:pt x="123695" y="30089"/>
                </a:lnTo>
                <a:lnTo>
                  <a:pt x="128184" y="27529"/>
                </a:lnTo>
                <a:lnTo>
                  <a:pt x="132870" y="25823"/>
                </a:lnTo>
                <a:lnTo>
                  <a:pt x="137686" y="24684"/>
                </a:lnTo>
                <a:lnTo>
                  <a:pt x="142591" y="23926"/>
                </a:lnTo>
                <a:lnTo>
                  <a:pt x="147554" y="23420"/>
                </a:lnTo>
                <a:lnTo>
                  <a:pt x="152556" y="23084"/>
                </a:lnTo>
                <a:lnTo>
                  <a:pt x="157584" y="22859"/>
                </a:lnTo>
                <a:lnTo>
                  <a:pt x="167687" y="22609"/>
                </a:lnTo>
                <a:lnTo>
                  <a:pt x="220980" y="224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0" name="SMARTInkAnnotation536"/>
          <p:cNvSpPr/>
          <p:nvPr/>
        </p:nvSpPr>
        <p:spPr>
          <a:xfrm>
            <a:off x="3589020" y="3924300"/>
            <a:ext cx="175125" cy="197985"/>
          </a:xfrm>
          <a:custGeom>
            <a:avLst/>
            <a:gdLst/>
            <a:ahLst/>
            <a:cxnLst/>
            <a:rect l="0" t="0" r="0" b="0"/>
            <a:pathLst>
              <a:path w="175125" h="197985">
                <a:moveTo>
                  <a:pt x="0" y="0"/>
                </a:moveTo>
                <a:lnTo>
                  <a:pt x="7527" y="0"/>
                </a:lnTo>
                <a:lnTo>
                  <a:pt x="7601" y="6084"/>
                </a:lnTo>
                <a:lnTo>
                  <a:pt x="7617" y="13867"/>
                </a:lnTo>
                <a:lnTo>
                  <a:pt x="5361" y="16887"/>
                </a:lnTo>
                <a:lnTo>
                  <a:pt x="3574" y="18878"/>
                </a:lnTo>
                <a:lnTo>
                  <a:pt x="2382" y="21899"/>
                </a:lnTo>
                <a:lnTo>
                  <a:pt x="1588" y="25606"/>
                </a:lnTo>
                <a:lnTo>
                  <a:pt x="1059" y="29771"/>
                </a:lnTo>
                <a:lnTo>
                  <a:pt x="706" y="33394"/>
                </a:lnTo>
                <a:lnTo>
                  <a:pt x="471" y="36656"/>
                </a:lnTo>
                <a:lnTo>
                  <a:pt x="210" y="42538"/>
                </a:lnTo>
                <a:lnTo>
                  <a:pt x="62" y="50610"/>
                </a:lnTo>
                <a:lnTo>
                  <a:pt x="8" y="59430"/>
                </a:lnTo>
                <a:lnTo>
                  <a:pt x="852" y="59940"/>
                </a:lnTo>
                <a:lnTo>
                  <a:pt x="4048" y="60507"/>
                </a:lnTo>
                <a:lnTo>
                  <a:pt x="8290" y="60759"/>
                </a:lnTo>
                <a:lnTo>
                  <a:pt x="10606" y="60826"/>
                </a:lnTo>
                <a:lnTo>
                  <a:pt x="21958" y="60921"/>
                </a:lnTo>
                <a:lnTo>
                  <a:pt x="25645" y="60087"/>
                </a:lnTo>
                <a:lnTo>
                  <a:pt x="28950" y="58685"/>
                </a:lnTo>
                <a:lnTo>
                  <a:pt x="32000" y="56903"/>
                </a:lnTo>
                <a:lnTo>
                  <a:pt x="35727" y="55715"/>
                </a:lnTo>
                <a:lnTo>
                  <a:pt x="39905" y="54924"/>
                </a:lnTo>
                <a:lnTo>
                  <a:pt x="44383" y="54396"/>
                </a:lnTo>
                <a:lnTo>
                  <a:pt x="49062" y="54044"/>
                </a:lnTo>
                <a:lnTo>
                  <a:pt x="53875" y="53810"/>
                </a:lnTo>
                <a:lnTo>
                  <a:pt x="63738" y="53548"/>
                </a:lnTo>
                <a:lnTo>
                  <a:pt x="84886" y="53367"/>
                </a:lnTo>
                <a:lnTo>
                  <a:pt x="88764" y="54205"/>
                </a:lnTo>
                <a:lnTo>
                  <a:pt x="93042" y="55610"/>
                </a:lnTo>
                <a:lnTo>
                  <a:pt x="97589" y="57393"/>
                </a:lnTo>
                <a:lnTo>
                  <a:pt x="102312" y="59429"/>
                </a:lnTo>
                <a:lnTo>
                  <a:pt x="112077" y="63948"/>
                </a:lnTo>
                <a:lnTo>
                  <a:pt x="127093" y="71253"/>
                </a:lnTo>
                <a:lnTo>
                  <a:pt x="132142" y="74595"/>
                </a:lnTo>
                <a:lnTo>
                  <a:pt x="137202" y="78517"/>
                </a:lnTo>
                <a:lnTo>
                  <a:pt x="142268" y="82825"/>
                </a:lnTo>
                <a:lnTo>
                  <a:pt x="146492" y="87390"/>
                </a:lnTo>
                <a:lnTo>
                  <a:pt x="150155" y="92127"/>
                </a:lnTo>
                <a:lnTo>
                  <a:pt x="153443" y="96977"/>
                </a:lnTo>
                <a:lnTo>
                  <a:pt x="156482" y="101905"/>
                </a:lnTo>
                <a:lnTo>
                  <a:pt x="159355" y="106883"/>
                </a:lnTo>
                <a:lnTo>
                  <a:pt x="164805" y="116930"/>
                </a:lnTo>
                <a:lnTo>
                  <a:pt x="170049" y="127040"/>
                </a:lnTo>
                <a:lnTo>
                  <a:pt x="171786" y="131261"/>
                </a:lnTo>
                <a:lnTo>
                  <a:pt x="172944" y="134920"/>
                </a:lnTo>
                <a:lnTo>
                  <a:pt x="173716" y="138207"/>
                </a:lnTo>
                <a:lnTo>
                  <a:pt x="174231" y="142091"/>
                </a:lnTo>
                <a:lnTo>
                  <a:pt x="174574" y="146374"/>
                </a:lnTo>
                <a:lnTo>
                  <a:pt x="174803" y="150923"/>
                </a:lnTo>
                <a:lnTo>
                  <a:pt x="175057" y="160493"/>
                </a:lnTo>
                <a:lnTo>
                  <a:pt x="175124" y="165415"/>
                </a:lnTo>
                <a:lnTo>
                  <a:pt x="174323" y="169543"/>
                </a:lnTo>
                <a:lnTo>
                  <a:pt x="172942" y="173142"/>
                </a:lnTo>
                <a:lnTo>
                  <a:pt x="171175" y="176388"/>
                </a:lnTo>
                <a:lnTo>
                  <a:pt x="166954" y="182252"/>
                </a:lnTo>
                <a:lnTo>
                  <a:pt x="164642" y="185002"/>
                </a:lnTo>
                <a:lnTo>
                  <a:pt x="161408" y="187681"/>
                </a:lnTo>
                <a:lnTo>
                  <a:pt x="157559" y="190314"/>
                </a:lnTo>
                <a:lnTo>
                  <a:pt x="153300" y="192916"/>
                </a:lnTo>
                <a:lnTo>
                  <a:pt x="148766" y="194650"/>
                </a:lnTo>
                <a:lnTo>
                  <a:pt x="144051" y="195807"/>
                </a:lnTo>
                <a:lnTo>
                  <a:pt x="139214" y="196578"/>
                </a:lnTo>
                <a:lnTo>
                  <a:pt x="133449" y="197092"/>
                </a:lnTo>
                <a:lnTo>
                  <a:pt x="127066" y="197434"/>
                </a:lnTo>
                <a:lnTo>
                  <a:pt x="114047" y="197815"/>
                </a:lnTo>
                <a:lnTo>
                  <a:pt x="102617" y="197984"/>
                </a:lnTo>
                <a:lnTo>
                  <a:pt x="96351" y="197183"/>
                </a:lnTo>
                <a:lnTo>
                  <a:pt x="89634" y="195802"/>
                </a:lnTo>
                <a:lnTo>
                  <a:pt x="82616" y="194035"/>
                </a:lnTo>
                <a:lnTo>
                  <a:pt x="76243" y="192010"/>
                </a:lnTo>
                <a:lnTo>
                  <a:pt x="70302" y="189814"/>
                </a:lnTo>
                <a:lnTo>
                  <a:pt x="64649" y="187502"/>
                </a:lnTo>
                <a:lnTo>
                  <a:pt x="58339" y="185115"/>
                </a:lnTo>
                <a:lnTo>
                  <a:pt x="30480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1" name="SMARTInkAnnotation537"/>
          <p:cNvSpPr/>
          <p:nvPr/>
        </p:nvSpPr>
        <p:spPr>
          <a:xfrm>
            <a:off x="3543300" y="3909374"/>
            <a:ext cx="289561" cy="14893"/>
          </a:xfrm>
          <a:custGeom>
            <a:avLst/>
            <a:gdLst/>
            <a:ahLst/>
            <a:cxnLst/>
            <a:rect l="0" t="0" r="0" b="0"/>
            <a:pathLst>
              <a:path w="289561" h="14893">
                <a:moveTo>
                  <a:pt x="0" y="7306"/>
                </a:moveTo>
                <a:lnTo>
                  <a:pt x="0" y="3262"/>
                </a:lnTo>
                <a:lnTo>
                  <a:pt x="846" y="2069"/>
                </a:lnTo>
                <a:lnTo>
                  <a:pt x="2258" y="1275"/>
                </a:lnTo>
                <a:lnTo>
                  <a:pt x="6561" y="0"/>
                </a:lnTo>
                <a:lnTo>
                  <a:pt x="7760" y="742"/>
                </a:lnTo>
                <a:lnTo>
                  <a:pt x="9408" y="2084"/>
                </a:lnTo>
                <a:lnTo>
                  <a:pt x="11352" y="3824"/>
                </a:lnTo>
                <a:lnTo>
                  <a:pt x="14341" y="4985"/>
                </a:lnTo>
                <a:lnTo>
                  <a:pt x="18028" y="5759"/>
                </a:lnTo>
                <a:lnTo>
                  <a:pt x="22178" y="6275"/>
                </a:lnTo>
                <a:lnTo>
                  <a:pt x="26639" y="5772"/>
                </a:lnTo>
                <a:lnTo>
                  <a:pt x="31306" y="4590"/>
                </a:lnTo>
                <a:lnTo>
                  <a:pt x="36111" y="2955"/>
                </a:lnTo>
                <a:lnTo>
                  <a:pt x="41007" y="1866"/>
                </a:lnTo>
                <a:lnTo>
                  <a:pt x="45965" y="1139"/>
                </a:lnTo>
                <a:lnTo>
                  <a:pt x="50963" y="655"/>
                </a:lnTo>
                <a:lnTo>
                  <a:pt x="56836" y="1179"/>
                </a:lnTo>
                <a:lnTo>
                  <a:pt x="63291" y="2374"/>
                </a:lnTo>
                <a:lnTo>
                  <a:pt x="95946" y="10377"/>
                </a:lnTo>
                <a:lnTo>
                  <a:pt x="105450" y="11894"/>
                </a:lnTo>
                <a:lnTo>
                  <a:pt x="115174" y="12904"/>
                </a:lnTo>
                <a:lnTo>
                  <a:pt x="125042" y="13578"/>
                </a:lnTo>
                <a:lnTo>
                  <a:pt x="135855" y="14028"/>
                </a:lnTo>
                <a:lnTo>
                  <a:pt x="159158" y="14527"/>
                </a:lnTo>
                <a:lnTo>
                  <a:pt x="227266" y="14892"/>
                </a:lnTo>
                <a:lnTo>
                  <a:pt x="239564" y="14056"/>
                </a:lnTo>
                <a:lnTo>
                  <a:pt x="251996" y="12653"/>
                </a:lnTo>
                <a:lnTo>
                  <a:pt x="289560" y="7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2" name="SMARTInkAnnotation538"/>
          <p:cNvSpPr/>
          <p:nvPr/>
        </p:nvSpPr>
        <p:spPr>
          <a:xfrm>
            <a:off x="-99060" y="2438403"/>
            <a:ext cx="106681" cy="159882"/>
          </a:xfrm>
          <a:custGeom>
            <a:avLst/>
            <a:gdLst/>
            <a:ahLst/>
            <a:cxnLst/>
            <a:rect l="0" t="0" r="0" b="0"/>
            <a:pathLst>
              <a:path w="106681" h="159882">
                <a:moveTo>
                  <a:pt x="15240" y="30477"/>
                </a:moveTo>
                <a:lnTo>
                  <a:pt x="15240" y="19871"/>
                </a:lnTo>
                <a:lnTo>
                  <a:pt x="14393" y="18327"/>
                </a:lnTo>
                <a:lnTo>
                  <a:pt x="12982" y="17297"/>
                </a:lnTo>
                <a:lnTo>
                  <a:pt x="11195" y="16610"/>
                </a:lnTo>
                <a:lnTo>
                  <a:pt x="10003" y="15306"/>
                </a:lnTo>
                <a:lnTo>
                  <a:pt x="9209" y="13590"/>
                </a:lnTo>
                <a:lnTo>
                  <a:pt x="8679" y="11599"/>
                </a:lnTo>
                <a:lnTo>
                  <a:pt x="7480" y="10272"/>
                </a:lnTo>
                <a:lnTo>
                  <a:pt x="5833" y="9387"/>
                </a:lnTo>
                <a:lnTo>
                  <a:pt x="3889" y="8797"/>
                </a:lnTo>
                <a:lnTo>
                  <a:pt x="2592" y="7557"/>
                </a:lnTo>
                <a:lnTo>
                  <a:pt x="1728" y="5884"/>
                </a:lnTo>
                <a:lnTo>
                  <a:pt x="2" y="3"/>
                </a:lnTo>
                <a:lnTo>
                  <a:pt x="1" y="0"/>
                </a:lnTo>
                <a:lnTo>
                  <a:pt x="0" y="6558"/>
                </a:lnTo>
                <a:lnTo>
                  <a:pt x="2258" y="9404"/>
                </a:lnTo>
                <a:lnTo>
                  <a:pt x="4045" y="11349"/>
                </a:lnTo>
                <a:lnTo>
                  <a:pt x="5237" y="14338"/>
                </a:lnTo>
                <a:lnTo>
                  <a:pt x="6031" y="18024"/>
                </a:lnTo>
                <a:lnTo>
                  <a:pt x="6561" y="22175"/>
                </a:lnTo>
                <a:lnTo>
                  <a:pt x="6914" y="26636"/>
                </a:lnTo>
                <a:lnTo>
                  <a:pt x="7149" y="31303"/>
                </a:lnTo>
                <a:lnTo>
                  <a:pt x="7411" y="41004"/>
                </a:lnTo>
                <a:lnTo>
                  <a:pt x="7527" y="50960"/>
                </a:lnTo>
                <a:lnTo>
                  <a:pt x="8405" y="55986"/>
                </a:lnTo>
                <a:lnTo>
                  <a:pt x="9836" y="61030"/>
                </a:lnTo>
                <a:lnTo>
                  <a:pt x="11638" y="66085"/>
                </a:lnTo>
                <a:lnTo>
                  <a:pt x="12838" y="71149"/>
                </a:lnTo>
                <a:lnTo>
                  <a:pt x="13639" y="76219"/>
                </a:lnTo>
                <a:lnTo>
                  <a:pt x="14173" y="81291"/>
                </a:lnTo>
                <a:lnTo>
                  <a:pt x="14528" y="86367"/>
                </a:lnTo>
                <a:lnTo>
                  <a:pt x="14766" y="91444"/>
                </a:lnTo>
                <a:lnTo>
                  <a:pt x="15029" y="101600"/>
                </a:lnTo>
                <a:lnTo>
                  <a:pt x="15238" y="146871"/>
                </a:lnTo>
                <a:lnTo>
                  <a:pt x="16085" y="149560"/>
                </a:lnTo>
                <a:lnTo>
                  <a:pt x="17497" y="152199"/>
                </a:lnTo>
                <a:lnTo>
                  <a:pt x="22767" y="159881"/>
                </a:lnTo>
                <a:lnTo>
                  <a:pt x="18787" y="155932"/>
                </a:lnTo>
                <a:lnTo>
                  <a:pt x="17605" y="153907"/>
                </a:lnTo>
                <a:lnTo>
                  <a:pt x="16291" y="149399"/>
                </a:lnTo>
                <a:lnTo>
                  <a:pt x="16787" y="146165"/>
                </a:lnTo>
                <a:lnTo>
                  <a:pt x="17965" y="142316"/>
                </a:lnTo>
                <a:lnTo>
                  <a:pt x="19597" y="138056"/>
                </a:lnTo>
                <a:lnTo>
                  <a:pt x="20684" y="133523"/>
                </a:lnTo>
                <a:lnTo>
                  <a:pt x="21410" y="128808"/>
                </a:lnTo>
                <a:lnTo>
                  <a:pt x="21893" y="123971"/>
                </a:lnTo>
                <a:lnTo>
                  <a:pt x="22216" y="119053"/>
                </a:lnTo>
                <a:lnTo>
                  <a:pt x="22430" y="114081"/>
                </a:lnTo>
                <a:lnTo>
                  <a:pt x="22574" y="109073"/>
                </a:lnTo>
                <a:lnTo>
                  <a:pt x="23516" y="104887"/>
                </a:lnTo>
                <a:lnTo>
                  <a:pt x="24990" y="101251"/>
                </a:lnTo>
                <a:lnTo>
                  <a:pt x="26820" y="97980"/>
                </a:lnTo>
                <a:lnTo>
                  <a:pt x="28040" y="94105"/>
                </a:lnTo>
                <a:lnTo>
                  <a:pt x="28854" y="89829"/>
                </a:lnTo>
                <a:lnTo>
                  <a:pt x="29396" y="85285"/>
                </a:lnTo>
                <a:lnTo>
                  <a:pt x="29757" y="80563"/>
                </a:lnTo>
                <a:lnTo>
                  <a:pt x="29998" y="75720"/>
                </a:lnTo>
                <a:lnTo>
                  <a:pt x="30159" y="70799"/>
                </a:lnTo>
                <a:lnTo>
                  <a:pt x="31113" y="65825"/>
                </a:lnTo>
                <a:lnTo>
                  <a:pt x="32595" y="60816"/>
                </a:lnTo>
                <a:lnTo>
                  <a:pt x="34430" y="55783"/>
                </a:lnTo>
                <a:lnTo>
                  <a:pt x="36500" y="50734"/>
                </a:lnTo>
                <a:lnTo>
                  <a:pt x="38727" y="45675"/>
                </a:lnTo>
                <a:lnTo>
                  <a:pt x="41058" y="40609"/>
                </a:lnTo>
                <a:lnTo>
                  <a:pt x="43459" y="36385"/>
                </a:lnTo>
                <a:lnTo>
                  <a:pt x="45906" y="32723"/>
                </a:lnTo>
                <a:lnTo>
                  <a:pt x="51872" y="24806"/>
                </a:lnTo>
                <a:lnTo>
                  <a:pt x="54945" y="21465"/>
                </a:lnTo>
                <a:lnTo>
                  <a:pt x="56950" y="19389"/>
                </a:lnTo>
                <a:lnTo>
                  <a:pt x="59133" y="18005"/>
                </a:lnTo>
                <a:lnTo>
                  <a:pt x="61436" y="17083"/>
                </a:lnTo>
                <a:lnTo>
                  <a:pt x="67169" y="15601"/>
                </a:lnTo>
                <a:lnTo>
                  <a:pt x="69333" y="15480"/>
                </a:lnTo>
                <a:lnTo>
                  <a:pt x="76252" y="15345"/>
                </a:lnTo>
                <a:lnTo>
                  <a:pt x="78775" y="16156"/>
                </a:lnTo>
                <a:lnTo>
                  <a:pt x="80457" y="17543"/>
                </a:lnTo>
                <a:lnTo>
                  <a:pt x="83172" y="21342"/>
                </a:lnTo>
                <a:lnTo>
                  <a:pt x="85081" y="23541"/>
                </a:lnTo>
                <a:lnTo>
                  <a:pt x="87201" y="25853"/>
                </a:lnTo>
                <a:lnTo>
                  <a:pt x="91814" y="30679"/>
                </a:lnTo>
                <a:lnTo>
                  <a:pt x="106680" y="457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3" name="SMARTInkAnnotation539"/>
          <p:cNvSpPr/>
          <p:nvPr/>
        </p:nvSpPr>
        <p:spPr>
          <a:xfrm>
            <a:off x="53343" y="2423160"/>
            <a:ext cx="99029" cy="144751"/>
          </a:xfrm>
          <a:custGeom>
            <a:avLst/>
            <a:gdLst/>
            <a:ahLst/>
            <a:cxnLst/>
            <a:rect l="0" t="0" r="0" b="0"/>
            <a:pathLst>
              <a:path w="99029" h="144751">
                <a:moveTo>
                  <a:pt x="7617" y="0"/>
                </a:moveTo>
                <a:lnTo>
                  <a:pt x="7617" y="33058"/>
                </a:lnTo>
                <a:lnTo>
                  <a:pt x="6770" y="35586"/>
                </a:lnTo>
                <a:lnTo>
                  <a:pt x="5359" y="38117"/>
                </a:lnTo>
                <a:lnTo>
                  <a:pt x="3572" y="40651"/>
                </a:lnTo>
                <a:lnTo>
                  <a:pt x="2380" y="43188"/>
                </a:lnTo>
                <a:lnTo>
                  <a:pt x="1586" y="45725"/>
                </a:lnTo>
                <a:lnTo>
                  <a:pt x="1056" y="48263"/>
                </a:lnTo>
                <a:lnTo>
                  <a:pt x="703" y="50802"/>
                </a:lnTo>
                <a:lnTo>
                  <a:pt x="468" y="53341"/>
                </a:lnTo>
                <a:lnTo>
                  <a:pt x="311" y="55881"/>
                </a:lnTo>
                <a:lnTo>
                  <a:pt x="137" y="60960"/>
                </a:lnTo>
                <a:lnTo>
                  <a:pt x="0" y="75754"/>
                </a:lnTo>
                <a:lnTo>
                  <a:pt x="2256" y="78260"/>
                </a:lnTo>
                <a:lnTo>
                  <a:pt x="4043" y="80113"/>
                </a:lnTo>
                <a:lnTo>
                  <a:pt x="5234" y="80502"/>
                </a:lnTo>
                <a:lnTo>
                  <a:pt x="6029" y="79915"/>
                </a:lnTo>
                <a:lnTo>
                  <a:pt x="6558" y="78676"/>
                </a:lnTo>
                <a:lnTo>
                  <a:pt x="7758" y="77851"/>
                </a:lnTo>
                <a:lnTo>
                  <a:pt x="9404" y="77301"/>
                </a:lnTo>
                <a:lnTo>
                  <a:pt x="11349" y="76934"/>
                </a:lnTo>
                <a:lnTo>
                  <a:pt x="13491" y="76689"/>
                </a:lnTo>
                <a:lnTo>
                  <a:pt x="15767" y="76526"/>
                </a:lnTo>
                <a:lnTo>
                  <a:pt x="18130" y="76417"/>
                </a:lnTo>
                <a:lnTo>
                  <a:pt x="19706" y="75499"/>
                </a:lnTo>
                <a:lnTo>
                  <a:pt x="20756" y="74039"/>
                </a:lnTo>
                <a:lnTo>
                  <a:pt x="21457" y="72219"/>
                </a:lnTo>
                <a:lnTo>
                  <a:pt x="22770" y="71006"/>
                </a:lnTo>
                <a:lnTo>
                  <a:pt x="24493" y="70198"/>
                </a:lnTo>
                <a:lnTo>
                  <a:pt x="26487" y="69658"/>
                </a:lnTo>
                <a:lnTo>
                  <a:pt x="28664" y="68452"/>
                </a:lnTo>
                <a:lnTo>
                  <a:pt x="30962" y="66801"/>
                </a:lnTo>
                <a:lnTo>
                  <a:pt x="33340" y="64854"/>
                </a:lnTo>
                <a:lnTo>
                  <a:pt x="36619" y="63556"/>
                </a:lnTo>
                <a:lnTo>
                  <a:pt x="40498" y="62691"/>
                </a:lnTo>
                <a:lnTo>
                  <a:pt x="44778" y="62114"/>
                </a:lnTo>
                <a:lnTo>
                  <a:pt x="48478" y="61729"/>
                </a:lnTo>
                <a:lnTo>
                  <a:pt x="51791" y="61473"/>
                </a:lnTo>
                <a:lnTo>
                  <a:pt x="54846" y="61302"/>
                </a:lnTo>
                <a:lnTo>
                  <a:pt x="60499" y="61112"/>
                </a:lnTo>
                <a:lnTo>
                  <a:pt x="63192" y="61061"/>
                </a:lnTo>
                <a:lnTo>
                  <a:pt x="65834" y="61874"/>
                </a:lnTo>
                <a:lnTo>
                  <a:pt x="68442" y="63263"/>
                </a:lnTo>
                <a:lnTo>
                  <a:pt x="74665" y="67530"/>
                </a:lnTo>
                <a:lnTo>
                  <a:pt x="76869" y="68726"/>
                </a:lnTo>
                <a:lnTo>
                  <a:pt x="83834" y="72314"/>
                </a:lnTo>
                <a:lnTo>
                  <a:pt x="86368" y="74456"/>
                </a:lnTo>
                <a:lnTo>
                  <a:pt x="88058" y="76731"/>
                </a:lnTo>
                <a:lnTo>
                  <a:pt x="89184" y="79094"/>
                </a:lnTo>
                <a:lnTo>
                  <a:pt x="89935" y="81516"/>
                </a:lnTo>
                <a:lnTo>
                  <a:pt x="90436" y="83977"/>
                </a:lnTo>
                <a:lnTo>
                  <a:pt x="90770" y="86465"/>
                </a:lnTo>
                <a:lnTo>
                  <a:pt x="91839" y="88123"/>
                </a:lnTo>
                <a:lnTo>
                  <a:pt x="93399" y="89229"/>
                </a:lnTo>
                <a:lnTo>
                  <a:pt x="95285" y="89966"/>
                </a:lnTo>
                <a:lnTo>
                  <a:pt x="96542" y="91304"/>
                </a:lnTo>
                <a:lnTo>
                  <a:pt x="97381" y="93043"/>
                </a:lnTo>
                <a:lnTo>
                  <a:pt x="98312" y="97232"/>
                </a:lnTo>
                <a:lnTo>
                  <a:pt x="98560" y="99535"/>
                </a:lnTo>
                <a:lnTo>
                  <a:pt x="98959" y="105269"/>
                </a:lnTo>
                <a:lnTo>
                  <a:pt x="99014" y="108310"/>
                </a:lnTo>
                <a:lnTo>
                  <a:pt x="99028" y="110307"/>
                </a:lnTo>
                <a:lnTo>
                  <a:pt x="98191" y="112485"/>
                </a:lnTo>
                <a:lnTo>
                  <a:pt x="96787" y="114783"/>
                </a:lnTo>
                <a:lnTo>
                  <a:pt x="95004" y="117162"/>
                </a:lnTo>
                <a:lnTo>
                  <a:pt x="93815" y="119595"/>
                </a:lnTo>
                <a:lnTo>
                  <a:pt x="93022" y="122063"/>
                </a:lnTo>
                <a:lnTo>
                  <a:pt x="92494" y="124555"/>
                </a:lnTo>
                <a:lnTo>
                  <a:pt x="91295" y="126217"/>
                </a:lnTo>
                <a:lnTo>
                  <a:pt x="89649" y="127325"/>
                </a:lnTo>
                <a:lnTo>
                  <a:pt x="87705" y="128063"/>
                </a:lnTo>
                <a:lnTo>
                  <a:pt x="85562" y="129402"/>
                </a:lnTo>
                <a:lnTo>
                  <a:pt x="83288" y="131141"/>
                </a:lnTo>
                <a:lnTo>
                  <a:pt x="77598" y="135971"/>
                </a:lnTo>
                <a:lnTo>
                  <a:pt x="74562" y="138890"/>
                </a:lnTo>
                <a:lnTo>
                  <a:pt x="72567" y="140853"/>
                </a:lnTo>
                <a:lnTo>
                  <a:pt x="70390" y="142162"/>
                </a:lnTo>
                <a:lnTo>
                  <a:pt x="68093" y="143035"/>
                </a:lnTo>
                <a:lnTo>
                  <a:pt x="65714" y="143616"/>
                </a:lnTo>
                <a:lnTo>
                  <a:pt x="63282" y="144004"/>
                </a:lnTo>
                <a:lnTo>
                  <a:pt x="60814" y="144263"/>
                </a:lnTo>
                <a:lnTo>
                  <a:pt x="58322" y="144435"/>
                </a:lnTo>
                <a:lnTo>
                  <a:pt x="55814" y="144550"/>
                </a:lnTo>
                <a:lnTo>
                  <a:pt x="50769" y="144678"/>
                </a:lnTo>
                <a:lnTo>
                  <a:pt x="43169" y="144750"/>
                </a:lnTo>
                <a:lnTo>
                  <a:pt x="41478" y="143913"/>
                </a:lnTo>
                <a:lnTo>
                  <a:pt x="40351" y="142509"/>
                </a:lnTo>
                <a:lnTo>
                  <a:pt x="39600" y="140726"/>
                </a:lnTo>
                <a:lnTo>
                  <a:pt x="37406" y="138691"/>
                </a:lnTo>
                <a:lnTo>
                  <a:pt x="34250" y="136487"/>
                </a:lnTo>
                <a:lnTo>
                  <a:pt x="22857" y="129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4" name="SMARTInkAnnotation540"/>
          <p:cNvSpPr/>
          <p:nvPr/>
        </p:nvSpPr>
        <p:spPr>
          <a:xfrm>
            <a:off x="23174" y="2377440"/>
            <a:ext cx="174947" cy="68581"/>
          </a:xfrm>
          <a:custGeom>
            <a:avLst/>
            <a:gdLst/>
            <a:ahLst/>
            <a:cxnLst/>
            <a:rect l="0" t="0" r="0" b="0"/>
            <a:pathLst>
              <a:path w="174947" h="68581">
                <a:moveTo>
                  <a:pt x="7306" y="68580"/>
                </a:moveTo>
                <a:lnTo>
                  <a:pt x="0" y="61274"/>
                </a:lnTo>
                <a:lnTo>
                  <a:pt x="742" y="60323"/>
                </a:lnTo>
                <a:lnTo>
                  <a:pt x="2084" y="58842"/>
                </a:lnTo>
                <a:lnTo>
                  <a:pt x="3825" y="57008"/>
                </a:lnTo>
                <a:lnTo>
                  <a:pt x="5832" y="55785"/>
                </a:lnTo>
                <a:lnTo>
                  <a:pt x="10320" y="54427"/>
                </a:lnTo>
                <a:lnTo>
                  <a:pt x="12702" y="53218"/>
                </a:lnTo>
                <a:lnTo>
                  <a:pt x="15137" y="51565"/>
                </a:lnTo>
                <a:lnTo>
                  <a:pt x="17606" y="49617"/>
                </a:lnTo>
                <a:lnTo>
                  <a:pt x="20100" y="47471"/>
                </a:lnTo>
                <a:lnTo>
                  <a:pt x="22608" y="45194"/>
                </a:lnTo>
                <a:lnTo>
                  <a:pt x="25128" y="42830"/>
                </a:lnTo>
                <a:lnTo>
                  <a:pt x="28501" y="40406"/>
                </a:lnTo>
                <a:lnTo>
                  <a:pt x="32443" y="37944"/>
                </a:lnTo>
                <a:lnTo>
                  <a:pt x="36764" y="35456"/>
                </a:lnTo>
                <a:lnTo>
                  <a:pt x="42185" y="32951"/>
                </a:lnTo>
                <a:lnTo>
                  <a:pt x="48338" y="30434"/>
                </a:lnTo>
                <a:lnTo>
                  <a:pt x="54981" y="27909"/>
                </a:lnTo>
                <a:lnTo>
                  <a:pt x="61103" y="25380"/>
                </a:lnTo>
                <a:lnTo>
                  <a:pt x="66877" y="22846"/>
                </a:lnTo>
                <a:lnTo>
                  <a:pt x="77809" y="17774"/>
                </a:lnTo>
                <a:lnTo>
                  <a:pt x="88312" y="12697"/>
                </a:lnTo>
                <a:lnTo>
                  <a:pt x="94330" y="11005"/>
                </a:lnTo>
                <a:lnTo>
                  <a:pt x="100882" y="9877"/>
                </a:lnTo>
                <a:lnTo>
                  <a:pt x="107790" y="9124"/>
                </a:lnTo>
                <a:lnTo>
                  <a:pt x="114089" y="8623"/>
                </a:lnTo>
                <a:lnTo>
                  <a:pt x="119981" y="8289"/>
                </a:lnTo>
                <a:lnTo>
                  <a:pt x="125603" y="8066"/>
                </a:lnTo>
                <a:lnTo>
                  <a:pt x="131044" y="7070"/>
                </a:lnTo>
                <a:lnTo>
                  <a:pt x="136365" y="5560"/>
                </a:lnTo>
                <a:lnTo>
                  <a:pt x="141605" y="3707"/>
                </a:lnTo>
                <a:lnTo>
                  <a:pt x="147639" y="2471"/>
                </a:lnTo>
                <a:lnTo>
                  <a:pt x="154201" y="1648"/>
                </a:lnTo>
                <a:lnTo>
                  <a:pt x="174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5" name="SMARTInkAnnotation541"/>
          <p:cNvSpPr/>
          <p:nvPr/>
        </p:nvSpPr>
        <p:spPr>
          <a:xfrm>
            <a:off x="3208020" y="4191000"/>
            <a:ext cx="480061" cy="60961"/>
          </a:xfrm>
          <a:custGeom>
            <a:avLst/>
            <a:gdLst/>
            <a:ahLst/>
            <a:cxnLst/>
            <a:rect l="0" t="0" r="0" b="0"/>
            <a:pathLst>
              <a:path w="480061" h="60961">
                <a:moveTo>
                  <a:pt x="0" y="60960"/>
                </a:moveTo>
                <a:lnTo>
                  <a:pt x="50879" y="60960"/>
                </a:lnTo>
                <a:lnTo>
                  <a:pt x="56779" y="60114"/>
                </a:lnTo>
                <a:lnTo>
                  <a:pt x="63252" y="58703"/>
                </a:lnTo>
                <a:lnTo>
                  <a:pt x="70109" y="56916"/>
                </a:lnTo>
                <a:lnTo>
                  <a:pt x="78065" y="55723"/>
                </a:lnTo>
                <a:lnTo>
                  <a:pt x="86757" y="54929"/>
                </a:lnTo>
                <a:lnTo>
                  <a:pt x="95938" y="54399"/>
                </a:lnTo>
                <a:lnTo>
                  <a:pt x="105445" y="53200"/>
                </a:lnTo>
                <a:lnTo>
                  <a:pt x="115171" y="51553"/>
                </a:lnTo>
                <a:lnTo>
                  <a:pt x="125041" y="49609"/>
                </a:lnTo>
                <a:lnTo>
                  <a:pt x="145038" y="45190"/>
                </a:lnTo>
                <a:lnTo>
                  <a:pt x="155112" y="42827"/>
                </a:lnTo>
                <a:lnTo>
                  <a:pt x="166062" y="41251"/>
                </a:lnTo>
                <a:lnTo>
                  <a:pt x="177595" y="40201"/>
                </a:lnTo>
                <a:lnTo>
                  <a:pt x="189516" y="39501"/>
                </a:lnTo>
                <a:lnTo>
                  <a:pt x="201697" y="38187"/>
                </a:lnTo>
                <a:lnTo>
                  <a:pt x="214052" y="36465"/>
                </a:lnTo>
                <a:lnTo>
                  <a:pt x="226522" y="34470"/>
                </a:lnTo>
                <a:lnTo>
                  <a:pt x="238221" y="32293"/>
                </a:lnTo>
                <a:lnTo>
                  <a:pt x="307227" y="17716"/>
                </a:lnTo>
                <a:lnTo>
                  <a:pt x="329021" y="12672"/>
                </a:lnTo>
                <a:lnTo>
                  <a:pt x="339574" y="10988"/>
                </a:lnTo>
                <a:lnTo>
                  <a:pt x="349996" y="9865"/>
                </a:lnTo>
                <a:lnTo>
                  <a:pt x="360331" y="9116"/>
                </a:lnTo>
                <a:lnTo>
                  <a:pt x="376329" y="8285"/>
                </a:lnTo>
                <a:lnTo>
                  <a:pt x="389931" y="7916"/>
                </a:lnTo>
                <a:lnTo>
                  <a:pt x="404443" y="7751"/>
                </a:lnTo>
                <a:lnTo>
                  <a:pt x="411022" y="6861"/>
                </a:lnTo>
                <a:lnTo>
                  <a:pt x="417102" y="5421"/>
                </a:lnTo>
                <a:lnTo>
                  <a:pt x="422848" y="3614"/>
                </a:lnTo>
                <a:lnTo>
                  <a:pt x="428372" y="3256"/>
                </a:lnTo>
                <a:lnTo>
                  <a:pt x="439025" y="5116"/>
                </a:lnTo>
                <a:lnTo>
                  <a:pt x="449405" y="6507"/>
                </a:lnTo>
                <a:lnTo>
                  <a:pt x="462511" y="7290"/>
                </a:lnTo>
                <a:lnTo>
                  <a:pt x="465821" y="7400"/>
                </a:lnTo>
                <a:lnTo>
                  <a:pt x="468874" y="6626"/>
                </a:lnTo>
                <a:lnTo>
                  <a:pt x="471756" y="5264"/>
                </a:lnTo>
                <a:lnTo>
                  <a:pt x="4800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6" name="SMARTInkAnnotation542"/>
          <p:cNvSpPr/>
          <p:nvPr/>
        </p:nvSpPr>
        <p:spPr>
          <a:xfrm>
            <a:off x="3421380" y="4305300"/>
            <a:ext cx="251011" cy="281941"/>
          </a:xfrm>
          <a:custGeom>
            <a:avLst/>
            <a:gdLst/>
            <a:ahLst/>
            <a:cxnLst/>
            <a:rect l="0" t="0" r="0" b="0"/>
            <a:pathLst>
              <a:path w="251011" h="281941">
                <a:moveTo>
                  <a:pt x="0" y="0"/>
                </a:moveTo>
                <a:lnTo>
                  <a:pt x="4045" y="4045"/>
                </a:lnTo>
                <a:lnTo>
                  <a:pt x="6083" y="5237"/>
                </a:lnTo>
                <a:lnTo>
                  <a:pt x="13867" y="7306"/>
                </a:lnTo>
                <a:lnTo>
                  <a:pt x="21052" y="7558"/>
                </a:lnTo>
                <a:lnTo>
                  <a:pt x="89070" y="7619"/>
                </a:lnTo>
                <a:lnTo>
                  <a:pt x="94939" y="6773"/>
                </a:lnTo>
                <a:lnTo>
                  <a:pt x="101393" y="5362"/>
                </a:lnTo>
                <a:lnTo>
                  <a:pt x="108236" y="3575"/>
                </a:lnTo>
                <a:lnTo>
                  <a:pt x="115337" y="2383"/>
                </a:lnTo>
                <a:lnTo>
                  <a:pt x="122611" y="1589"/>
                </a:lnTo>
                <a:lnTo>
                  <a:pt x="130001" y="1059"/>
                </a:lnTo>
                <a:lnTo>
                  <a:pt x="137467" y="706"/>
                </a:lnTo>
                <a:lnTo>
                  <a:pt x="152536" y="314"/>
                </a:lnTo>
                <a:lnTo>
                  <a:pt x="191571" y="28"/>
                </a:lnTo>
                <a:lnTo>
                  <a:pt x="249940" y="0"/>
                </a:lnTo>
                <a:lnTo>
                  <a:pt x="250447" y="846"/>
                </a:lnTo>
                <a:lnTo>
                  <a:pt x="251010" y="4045"/>
                </a:lnTo>
                <a:lnTo>
                  <a:pt x="250313" y="5237"/>
                </a:lnTo>
                <a:lnTo>
                  <a:pt x="249003" y="6031"/>
                </a:lnTo>
                <a:lnTo>
                  <a:pt x="247282" y="6561"/>
                </a:lnTo>
                <a:lnTo>
                  <a:pt x="243112" y="9407"/>
                </a:lnTo>
                <a:lnTo>
                  <a:pt x="240815" y="11351"/>
                </a:lnTo>
                <a:lnTo>
                  <a:pt x="236004" y="18027"/>
                </a:lnTo>
                <a:lnTo>
                  <a:pt x="231044" y="26639"/>
                </a:lnTo>
                <a:lnTo>
                  <a:pt x="226017" y="36111"/>
                </a:lnTo>
                <a:lnTo>
                  <a:pt x="222645" y="41007"/>
                </a:lnTo>
                <a:lnTo>
                  <a:pt x="218703" y="45965"/>
                </a:lnTo>
                <a:lnTo>
                  <a:pt x="214383" y="50963"/>
                </a:lnTo>
                <a:lnTo>
                  <a:pt x="210655" y="57682"/>
                </a:lnTo>
                <a:lnTo>
                  <a:pt x="207323" y="65548"/>
                </a:lnTo>
                <a:lnTo>
                  <a:pt x="195893" y="98461"/>
                </a:lnTo>
                <a:lnTo>
                  <a:pt x="193249" y="107127"/>
                </a:lnTo>
                <a:lnTo>
                  <a:pt x="188053" y="125788"/>
                </a:lnTo>
                <a:lnTo>
                  <a:pt x="184636" y="134658"/>
                </a:lnTo>
                <a:lnTo>
                  <a:pt x="180663" y="143112"/>
                </a:lnTo>
                <a:lnTo>
                  <a:pt x="176322" y="151288"/>
                </a:lnTo>
                <a:lnTo>
                  <a:pt x="172582" y="160125"/>
                </a:lnTo>
                <a:lnTo>
                  <a:pt x="169242" y="169404"/>
                </a:lnTo>
                <a:lnTo>
                  <a:pt x="166167" y="178976"/>
                </a:lnTo>
                <a:lnTo>
                  <a:pt x="163272" y="188744"/>
                </a:lnTo>
                <a:lnTo>
                  <a:pt x="157796" y="208628"/>
                </a:lnTo>
                <a:lnTo>
                  <a:pt x="155998" y="217825"/>
                </a:lnTo>
                <a:lnTo>
                  <a:pt x="154798" y="226497"/>
                </a:lnTo>
                <a:lnTo>
                  <a:pt x="153999" y="234818"/>
                </a:lnTo>
                <a:lnTo>
                  <a:pt x="152619" y="242059"/>
                </a:lnTo>
                <a:lnTo>
                  <a:pt x="150853" y="248579"/>
                </a:lnTo>
                <a:lnTo>
                  <a:pt x="148828" y="254619"/>
                </a:lnTo>
                <a:lnTo>
                  <a:pt x="146632" y="260339"/>
                </a:lnTo>
                <a:lnTo>
                  <a:pt x="144321" y="265846"/>
                </a:lnTo>
                <a:lnTo>
                  <a:pt x="137160" y="2819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7" name="SMARTInkAnnotation543"/>
          <p:cNvSpPr/>
          <p:nvPr/>
        </p:nvSpPr>
        <p:spPr>
          <a:xfrm>
            <a:off x="3513134" y="4442460"/>
            <a:ext cx="167327" cy="22860"/>
          </a:xfrm>
          <a:custGeom>
            <a:avLst/>
            <a:gdLst/>
            <a:ahLst/>
            <a:cxnLst/>
            <a:rect l="0" t="0" r="0" b="0"/>
            <a:pathLst>
              <a:path w="167327" h="22860">
                <a:moveTo>
                  <a:pt x="7306" y="15240"/>
                </a:moveTo>
                <a:lnTo>
                  <a:pt x="7306" y="19285"/>
                </a:lnTo>
                <a:lnTo>
                  <a:pt x="6460" y="20477"/>
                </a:lnTo>
                <a:lnTo>
                  <a:pt x="5048" y="21271"/>
                </a:lnTo>
                <a:lnTo>
                  <a:pt x="0" y="22767"/>
                </a:lnTo>
                <a:lnTo>
                  <a:pt x="3824" y="22833"/>
                </a:lnTo>
                <a:lnTo>
                  <a:pt x="35733" y="22859"/>
                </a:lnTo>
                <a:lnTo>
                  <a:pt x="40651" y="22012"/>
                </a:lnTo>
                <a:lnTo>
                  <a:pt x="45623" y="20602"/>
                </a:lnTo>
                <a:lnTo>
                  <a:pt x="50630" y="18815"/>
                </a:lnTo>
                <a:lnTo>
                  <a:pt x="57355" y="17623"/>
                </a:lnTo>
                <a:lnTo>
                  <a:pt x="65225" y="16829"/>
                </a:lnTo>
                <a:lnTo>
                  <a:pt x="73859" y="16299"/>
                </a:lnTo>
                <a:lnTo>
                  <a:pt x="90226" y="15711"/>
                </a:lnTo>
                <a:lnTo>
                  <a:pt x="98146" y="15554"/>
                </a:lnTo>
                <a:lnTo>
                  <a:pt x="106813" y="14603"/>
                </a:lnTo>
                <a:lnTo>
                  <a:pt x="115977" y="13122"/>
                </a:lnTo>
                <a:lnTo>
                  <a:pt x="125474" y="11288"/>
                </a:lnTo>
                <a:lnTo>
                  <a:pt x="134344" y="9218"/>
                </a:lnTo>
                <a:lnTo>
                  <a:pt x="142798" y="6992"/>
                </a:lnTo>
                <a:lnTo>
                  <a:pt x="1673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8" name="SMARTInkAnnotation544"/>
          <p:cNvSpPr/>
          <p:nvPr/>
        </p:nvSpPr>
        <p:spPr>
          <a:xfrm>
            <a:off x="2575560" y="4274820"/>
            <a:ext cx="464821" cy="113987"/>
          </a:xfrm>
          <a:custGeom>
            <a:avLst/>
            <a:gdLst/>
            <a:ahLst/>
            <a:cxnLst/>
            <a:rect l="0" t="0" r="0" b="0"/>
            <a:pathLst>
              <a:path w="464821" h="113987">
                <a:moveTo>
                  <a:pt x="0" y="106680"/>
                </a:moveTo>
                <a:lnTo>
                  <a:pt x="4045" y="106680"/>
                </a:lnTo>
                <a:lnTo>
                  <a:pt x="5237" y="107526"/>
                </a:lnTo>
                <a:lnTo>
                  <a:pt x="6031" y="108938"/>
                </a:lnTo>
                <a:lnTo>
                  <a:pt x="6561" y="110725"/>
                </a:lnTo>
                <a:lnTo>
                  <a:pt x="7761" y="111917"/>
                </a:lnTo>
                <a:lnTo>
                  <a:pt x="9407" y="112711"/>
                </a:lnTo>
                <a:lnTo>
                  <a:pt x="13495" y="113594"/>
                </a:lnTo>
                <a:lnTo>
                  <a:pt x="18133" y="113986"/>
                </a:lnTo>
                <a:lnTo>
                  <a:pt x="20556" y="113244"/>
                </a:lnTo>
                <a:lnTo>
                  <a:pt x="25505" y="110162"/>
                </a:lnTo>
                <a:lnTo>
                  <a:pt x="27163" y="107308"/>
                </a:lnTo>
                <a:lnTo>
                  <a:pt x="28268" y="103712"/>
                </a:lnTo>
                <a:lnTo>
                  <a:pt x="29006" y="99622"/>
                </a:lnTo>
                <a:lnTo>
                  <a:pt x="31191" y="96048"/>
                </a:lnTo>
                <a:lnTo>
                  <a:pt x="34340" y="92818"/>
                </a:lnTo>
                <a:lnTo>
                  <a:pt x="38134" y="89819"/>
                </a:lnTo>
                <a:lnTo>
                  <a:pt x="42356" y="87819"/>
                </a:lnTo>
                <a:lnTo>
                  <a:pt x="51563" y="85598"/>
                </a:lnTo>
                <a:lnTo>
                  <a:pt x="63557" y="82352"/>
                </a:lnTo>
                <a:lnTo>
                  <a:pt x="77354" y="78087"/>
                </a:lnTo>
                <a:lnTo>
                  <a:pt x="91953" y="73370"/>
                </a:lnTo>
                <a:lnTo>
                  <a:pt x="100249" y="70927"/>
                </a:lnTo>
                <a:lnTo>
                  <a:pt x="118498" y="65954"/>
                </a:lnTo>
                <a:lnTo>
                  <a:pt x="147811" y="58395"/>
                </a:lnTo>
                <a:lnTo>
                  <a:pt x="170116" y="53329"/>
                </a:lnTo>
                <a:lnTo>
                  <a:pt x="218930" y="43178"/>
                </a:lnTo>
                <a:lnTo>
                  <a:pt x="231467" y="41486"/>
                </a:lnTo>
                <a:lnTo>
                  <a:pt x="244058" y="40357"/>
                </a:lnTo>
                <a:lnTo>
                  <a:pt x="256685" y="39605"/>
                </a:lnTo>
                <a:lnTo>
                  <a:pt x="268490" y="38256"/>
                </a:lnTo>
                <a:lnTo>
                  <a:pt x="279747" y="36511"/>
                </a:lnTo>
                <a:lnTo>
                  <a:pt x="290638" y="34501"/>
                </a:lnTo>
                <a:lnTo>
                  <a:pt x="311771" y="30009"/>
                </a:lnTo>
                <a:lnTo>
                  <a:pt x="352932" y="20227"/>
                </a:lnTo>
                <a:lnTo>
                  <a:pt x="363135" y="18565"/>
                </a:lnTo>
                <a:lnTo>
                  <a:pt x="373323" y="17456"/>
                </a:lnTo>
                <a:lnTo>
                  <a:pt x="383502" y="16718"/>
                </a:lnTo>
                <a:lnTo>
                  <a:pt x="392829" y="15378"/>
                </a:lnTo>
                <a:lnTo>
                  <a:pt x="401586" y="13638"/>
                </a:lnTo>
                <a:lnTo>
                  <a:pt x="409964" y="11633"/>
                </a:lnTo>
                <a:lnTo>
                  <a:pt x="418089" y="10295"/>
                </a:lnTo>
                <a:lnTo>
                  <a:pt x="426046" y="9404"/>
                </a:lnTo>
                <a:lnTo>
                  <a:pt x="433891" y="8808"/>
                </a:lnTo>
                <a:lnTo>
                  <a:pt x="447122" y="5891"/>
                </a:lnTo>
                <a:lnTo>
                  <a:pt x="464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19" name="SMARTInkAnnotation545"/>
          <p:cNvSpPr/>
          <p:nvPr/>
        </p:nvSpPr>
        <p:spPr>
          <a:xfrm>
            <a:off x="2720795" y="4458124"/>
            <a:ext cx="106094" cy="212937"/>
          </a:xfrm>
          <a:custGeom>
            <a:avLst/>
            <a:gdLst/>
            <a:ahLst/>
            <a:cxnLst/>
            <a:rect l="0" t="0" r="0" b="0"/>
            <a:pathLst>
              <a:path w="106094" h="212937">
                <a:moveTo>
                  <a:pt x="52885" y="60536"/>
                </a:moveTo>
                <a:lnTo>
                  <a:pt x="45579" y="67842"/>
                </a:lnTo>
                <a:lnTo>
                  <a:pt x="47663" y="68016"/>
                </a:lnTo>
                <a:lnTo>
                  <a:pt x="51854" y="68128"/>
                </a:lnTo>
                <a:lnTo>
                  <a:pt x="54684" y="65886"/>
                </a:lnTo>
                <a:lnTo>
                  <a:pt x="56624" y="64103"/>
                </a:lnTo>
                <a:lnTo>
                  <a:pt x="58765" y="62913"/>
                </a:lnTo>
                <a:lnTo>
                  <a:pt x="61038" y="62121"/>
                </a:lnTo>
                <a:lnTo>
                  <a:pt x="63400" y="61593"/>
                </a:lnTo>
                <a:lnTo>
                  <a:pt x="65822" y="61240"/>
                </a:lnTo>
                <a:lnTo>
                  <a:pt x="68283" y="61006"/>
                </a:lnTo>
                <a:lnTo>
                  <a:pt x="70770" y="60849"/>
                </a:lnTo>
                <a:lnTo>
                  <a:pt x="73275" y="59898"/>
                </a:lnTo>
                <a:lnTo>
                  <a:pt x="75792" y="58417"/>
                </a:lnTo>
                <a:lnTo>
                  <a:pt x="78316" y="56584"/>
                </a:lnTo>
                <a:lnTo>
                  <a:pt x="80846" y="54515"/>
                </a:lnTo>
                <a:lnTo>
                  <a:pt x="83379" y="52288"/>
                </a:lnTo>
                <a:lnTo>
                  <a:pt x="85914" y="49957"/>
                </a:lnTo>
                <a:lnTo>
                  <a:pt x="88451" y="48404"/>
                </a:lnTo>
                <a:lnTo>
                  <a:pt x="90989" y="47367"/>
                </a:lnTo>
                <a:lnTo>
                  <a:pt x="93528" y="46677"/>
                </a:lnTo>
                <a:lnTo>
                  <a:pt x="96067" y="44523"/>
                </a:lnTo>
                <a:lnTo>
                  <a:pt x="98607" y="41394"/>
                </a:lnTo>
                <a:lnTo>
                  <a:pt x="104720" y="32295"/>
                </a:lnTo>
                <a:lnTo>
                  <a:pt x="105556" y="26536"/>
                </a:lnTo>
                <a:lnTo>
                  <a:pt x="106093" y="17131"/>
                </a:lnTo>
                <a:lnTo>
                  <a:pt x="105290" y="15513"/>
                </a:lnTo>
                <a:lnTo>
                  <a:pt x="102141" y="11457"/>
                </a:lnTo>
                <a:lnTo>
                  <a:pt x="100116" y="9190"/>
                </a:lnTo>
                <a:lnTo>
                  <a:pt x="95608" y="4413"/>
                </a:lnTo>
                <a:lnTo>
                  <a:pt x="93220" y="2801"/>
                </a:lnTo>
                <a:lnTo>
                  <a:pt x="90782" y="1725"/>
                </a:lnTo>
                <a:lnTo>
                  <a:pt x="88310" y="1009"/>
                </a:lnTo>
                <a:lnTo>
                  <a:pt x="85815" y="531"/>
                </a:lnTo>
                <a:lnTo>
                  <a:pt x="83305" y="213"/>
                </a:lnTo>
                <a:lnTo>
                  <a:pt x="80785" y="0"/>
                </a:lnTo>
                <a:lnTo>
                  <a:pt x="77412" y="706"/>
                </a:lnTo>
                <a:lnTo>
                  <a:pt x="73470" y="2022"/>
                </a:lnTo>
                <a:lnTo>
                  <a:pt x="69148" y="3747"/>
                </a:lnTo>
                <a:lnTo>
                  <a:pt x="64574" y="4897"/>
                </a:lnTo>
                <a:lnTo>
                  <a:pt x="59831" y="5663"/>
                </a:lnTo>
                <a:lnTo>
                  <a:pt x="54976" y="6174"/>
                </a:lnTo>
                <a:lnTo>
                  <a:pt x="50892" y="7361"/>
                </a:lnTo>
                <a:lnTo>
                  <a:pt x="47323" y="8999"/>
                </a:lnTo>
                <a:lnTo>
                  <a:pt x="44097" y="10938"/>
                </a:lnTo>
                <a:lnTo>
                  <a:pt x="40253" y="13924"/>
                </a:lnTo>
                <a:lnTo>
                  <a:pt x="35997" y="17608"/>
                </a:lnTo>
                <a:lnTo>
                  <a:pt x="31466" y="21757"/>
                </a:lnTo>
                <a:lnTo>
                  <a:pt x="27599" y="26217"/>
                </a:lnTo>
                <a:lnTo>
                  <a:pt x="24174" y="30883"/>
                </a:lnTo>
                <a:lnTo>
                  <a:pt x="21045" y="35687"/>
                </a:lnTo>
                <a:lnTo>
                  <a:pt x="18111" y="40584"/>
                </a:lnTo>
                <a:lnTo>
                  <a:pt x="15309" y="45541"/>
                </a:lnTo>
                <a:lnTo>
                  <a:pt x="9938" y="55565"/>
                </a:lnTo>
                <a:lnTo>
                  <a:pt x="4729" y="65665"/>
                </a:lnTo>
                <a:lnTo>
                  <a:pt x="3001" y="69881"/>
                </a:lnTo>
                <a:lnTo>
                  <a:pt x="1849" y="73540"/>
                </a:lnTo>
                <a:lnTo>
                  <a:pt x="1081" y="76825"/>
                </a:lnTo>
                <a:lnTo>
                  <a:pt x="569" y="80709"/>
                </a:lnTo>
                <a:lnTo>
                  <a:pt x="228" y="84991"/>
                </a:lnTo>
                <a:lnTo>
                  <a:pt x="0" y="89539"/>
                </a:lnTo>
                <a:lnTo>
                  <a:pt x="695" y="93418"/>
                </a:lnTo>
                <a:lnTo>
                  <a:pt x="4872" y="102923"/>
                </a:lnTo>
                <a:lnTo>
                  <a:pt x="6146" y="108443"/>
                </a:lnTo>
                <a:lnTo>
                  <a:pt x="7333" y="110254"/>
                </a:lnTo>
                <a:lnTo>
                  <a:pt x="8970" y="111462"/>
                </a:lnTo>
                <a:lnTo>
                  <a:pt x="10909" y="112266"/>
                </a:lnTo>
                <a:lnTo>
                  <a:pt x="13048" y="112803"/>
                </a:lnTo>
                <a:lnTo>
                  <a:pt x="15320" y="113161"/>
                </a:lnTo>
                <a:lnTo>
                  <a:pt x="17682" y="113399"/>
                </a:lnTo>
                <a:lnTo>
                  <a:pt x="20949" y="113558"/>
                </a:lnTo>
                <a:lnTo>
                  <a:pt x="29096" y="113735"/>
                </a:lnTo>
                <a:lnTo>
                  <a:pt x="32792" y="112935"/>
                </a:lnTo>
                <a:lnTo>
                  <a:pt x="36103" y="111556"/>
                </a:lnTo>
                <a:lnTo>
                  <a:pt x="39158" y="109789"/>
                </a:lnTo>
                <a:lnTo>
                  <a:pt x="42887" y="108611"/>
                </a:lnTo>
                <a:lnTo>
                  <a:pt x="47066" y="107826"/>
                </a:lnTo>
                <a:lnTo>
                  <a:pt x="51546" y="107303"/>
                </a:lnTo>
                <a:lnTo>
                  <a:pt x="55379" y="106107"/>
                </a:lnTo>
                <a:lnTo>
                  <a:pt x="58780" y="104463"/>
                </a:lnTo>
                <a:lnTo>
                  <a:pt x="61896" y="102521"/>
                </a:lnTo>
                <a:lnTo>
                  <a:pt x="64819" y="100379"/>
                </a:lnTo>
                <a:lnTo>
                  <a:pt x="67614" y="98105"/>
                </a:lnTo>
                <a:lnTo>
                  <a:pt x="70325" y="95741"/>
                </a:lnTo>
                <a:lnTo>
                  <a:pt x="72978" y="93320"/>
                </a:lnTo>
                <a:lnTo>
                  <a:pt x="78184" y="88371"/>
                </a:lnTo>
                <a:lnTo>
                  <a:pt x="98473" y="68288"/>
                </a:lnTo>
                <a:lnTo>
                  <a:pt x="98566" y="68195"/>
                </a:lnTo>
                <a:lnTo>
                  <a:pt x="102639" y="72213"/>
                </a:lnTo>
                <a:lnTo>
                  <a:pt x="103834" y="74247"/>
                </a:lnTo>
                <a:lnTo>
                  <a:pt x="105162" y="78765"/>
                </a:lnTo>
                <a:lnTo>
                  <a:pt x="105753" y="83595"/>
                </a:lnTo>
                <a:lnTo>
                  <a:pt x="105910" y="86069"/>
                </a:lnTo>
                <a:lnTo>
                  <a:pt x="105169" y="89411"/>
                </a:lnTo>
                <a:lnTo>
                  <a:pt x="103827" y="93333"/>
                </a:lnTo>
                <a:lnTo>
                  <a:pt x="102087" y="97641"/>
                </a:lnTo>
                <a:lnTo>
                  <a:pt x="100926" y="103052"/>
                </a:lnTo>
                <a:lnTo>
                  <a:pt x="100152" y="109200"/>
                </a:lnTo>
                <a:lnTo>
                  <a:pt x="99637" y="115839"/>
                </a:lnTo>
                <a:lnTo>
                  <a:pt x="99293" y="121958"/>
                </a:lnTo>
                <a:lnTo>
                  <a:pt x="98911" y="133272"/>
                </a:lnTo>
                <a:lnTo>
                  <a:pt x="97962" y="139507"/>
                </a:lnTo>
                <a:lnTo>
                  <a:pt x="96483" y="146203"/>
                </a:lnTo>
                <a:lnTo>
                  <a:pt x="94651" y="153208"/>
                </a:lnTo>
                <a:lnTo>
                  <a:pt x="93429" y="159570"/>
                </a:lnTo>
                <a:lnTo>
                  <a:pt x="92614" y="165506"/>
                </a:lnTo>
                <a:lnTo>
                  <a:pt x="92071" y="171155"/>
                </a:lnTo>
                <a:lnTo>
                  <a:pt x="91709" y="176616"/>
                </a:lnTo>
                <a:lnTo>
                  <a:pt x="91467" y="181949"/>
                </a:lnTo>
                <a:lnTo>
                  <a:pt x="91307" y="187198"/>
                </a:lnTo>
                <a:lnTo>
                  <a:pt x="90353" y="192391"/>
                </a:lnTo>
                <a:lnTo>
                  <a:pt x="88870" y="197546"/>
                </a:lnTo>
                <a:lnTo>
                  <a:pt x="83365" y="2129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0" name="SMARTInkAnnotation546"/>
          <p:cNvSpPr/>
          <p:nvPr/>
        </p:nvSpPr>
        <p:spPr>
          <a:xfrm>
            <a:off x="3040380" y="4480560"/>
            <a:ext cx="190502" cy="22852"/>
          </a:xfrm>
          <a:custGeom>
            <a:avLst/>
            <a:gdLst/>
            <a:ahLst/>
            <a:cxnLst/>
            <a:rect l="0" t="0" r="0" b="0"/>
            <a:pathLst>
              <a:path w="190502" h="22852">
                <a:moveTo>
                  <a:pt x="0" y="7620"/>
                </a:moveTo>
                <a:lnTo>
                  <a:pt x="11352" y="18972"/>
                </a:lnTo>
                <a:lnTo>
                  <a:pt x="13495" y="20268"/>
                </a:lnTo>
                <a:lnTo>
                  <a:pt x="15770" y="21132"/>
                </a:lnTo>
                <a:lnTo>
                  <a:pt x="18133" y="21708"/>
                </a:lnTo>
                <a:lnTo>
                  <a:pt x="23018" y="22348"/>
                </a:lnTo>
                <a:lnTo>
                  <a:pt x="28857" y="22633"/>
                </a:lnTo>
                <a:lnTo>
                  <a:pt x="44145" y="22815"/>
                </a:lnTo>
                <a:lnTo>
                  <a:pt x="59614" y="22851"/>
                </a:lnTo>
                <a:lnTo>
                  <a:pt x="65143" y="22007"/>
                </a:lnTo>
                <a:lnTo>
                  <a:pt x="71369" y="20598"/>
                </a:lnTo>
                <a:lnTo>
                  <a:pt x="78059" y="18812"/>
                </a:lnTo>
                <a:lnTo>
                  <a:pt x="85060" y="17621"/>
                </a:lnTo>
                <a:lnTo>
                  <a:pt x="92267" y="16827"/>
                </a:lnTo>
                <a:lnTo>
                  <a:pt x="99612" y="16299"/>
                </a:lnTo>
                <a:lnTo>
                  <a:pt x="107047" y="15946"/>
                </a:lnTo>
                <a:lnTo>
                  <a:pt x="122084" y="15554"/>
                </a:lnTo>
                <a:lnTo>
                  <a:pt x="129649" y="14602"/>
                </a:lnTo>
                <a:lnTo>
                  <a:pt x="137233" y="13122"/>
                </a:lnTo>
                <a:lnTo>
                  <a:pt x="144828" y="11288"/>
                </a:lnTo>
                <a:lnTo>
                  <a:pt x="151586" y="10065"/>
                </a:lnTo>
                <a:lnTo>
                  <a:pt x="157784" y="9250"/>
                </a:lnTo>
                <a:lnTo>
                  <a:pt x="163610" y="8707"/>
                </a:lnTo>
                <a:lnTo>
                  <a:pt x="169187" y="7498"/>
                </a:lnTo>
                <a:lnTo>
                  <a:pt x="174598" y="5845"/>
                </a:lnTo>
                <a:lnTo>
                  <a:pt x="1905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1" name="SMARTInkAnnotation547"/>
          <p:cNvSpPr/>
          <p:nvPr/>
        </p:nvSpPr>
        <p:spPr>
          <a:xfrm>
            <a:off x="3155030" y="4434840"/>
            <a:ext cx="37751" cy="137161"/>
          </a:xfrm>
          <a:custGeom>
            <a:avLst/>
            <a:gdLst/>
            <a:ahLst/>
            <a:cxnLst/>
            <a:rect l="0" t="0" r="0" b="0"/>
            <a:pathLst>
              <a:path w="37751" h="137161">
                <a:moveTo>
                  <a:pt x="37750" y="0"/>
                </a:moveTo>
                <a:lnTo>
                  <a:pt x="29659" y="4045"/>
                </a:lnTo>
                <a:lnTo>
                  <a:pt x="27276" y="6084"/>
                </a:lnTo>
                <a:lnTo>
                  <a:pt x="25687" y="8289"/>
                </a:lnTo>
                <a:lnTo>
                  <a:pt x="24629" y="10606"/>
                </a:lnTo>
                <a:lnTo>
                  <a:pt x="23922" y="13844"/>
                </a:lnTo>
                <a:lnTo>
                  <a:pt x="23451" y="17696"/>
                </a:lnTo>
                <a:lnTo>
                  <a:pt x="23137" y="21957"/>
                </a:lnTo>
                <a:lnTo>
                  <a:pt x="22081" y="25645"/>
                </a:lnTo>
                <a:lnTo>
                  <a:pt x="20531" y="28950"/>
                </a:lnTo>
                <a:lnTo>
                  <a:pt x="18651" y="32000"/>
                </a:lnTo>
                <a:lnTo>
                  <a:pt x="16550" y="35727"/>
                </a:lnTo>
                <a:lnTo>
                  <a:pt x="11959" y="44383"/>
                </a:lnTo>
                <a:lnTo>
                  <a:pt x="10396" y="49062"/>
                </a:lnTo>
                <a:lnTo>
                  <a:pt x="9354" y="53874"/>
                </a:lnTo>
                <a:lnTo>
                  <a:pt x="8659" y="58776"/>
                </a:lnTo>
                <a:lnTo>
                  <a:pt x="7349" y="64585"/>
                </a:lnTo>
                <a:lnTo>
                  <a:pt x="5630" y="70996"/>
                </a:lnTo>
                <a:lnTo>
                  <a:pt x="3636" y="77811"/>
                </a:lnTo>
                <a:lnTo>
                  <a:pt x="2307" y="84047"/>
                </a:lnTo>
                <a:lnTo>
                  <a:pt x="1422" y="89898"/>
                </a:lnTo>
                <a:lnTo>
                  <a:pt x="831" y="95492"/>
                </a:lnTo>
                <a:lnTo>
                  <a:pt x="437" y="100915"/>
                </a:lnTo>
                <a:lnTo>
                  <a:pt x="175" y="106224"/>
                </a:lnTo>
                <a:lnTo>
                  <a:pt x="0" y="111456"/>
                </a:lnTo>
                <a:lnTo>
                  <a:pt x="730" y="116637"/>
                </a:lnTo>
                <a:lnTo>
                  <a:pt x="2063" y="121785"/>
                </a:lnTo>
                <a:lnTo>
                  <a:pt x="727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2" name="SMARTInkAnnotation548"/>
          <p:cNvSpPr/>
          <p:nvPr/>
        </p:nvSpPr>
        <p:spPr>
          <a:xfrm>
            <a:off x="4105037" y="3924300"/>
            <a:ext cx="200264" cy="22861"/>
          </a:xfrm>
          <a:custGeom>
            <a:avLst/>
            <a:gdLst/>
            <a:ahLst/>
            <a:cxnLst/>
            <a:rect l="0" t="0" r="0" b="0"/>
            <a:pathLst>
              <a:path w="200264" h="22861">
                <a:moveTo>
                  <a:pt x="17383" y="0"/>
                </a:moveTo>
                <a:lnTo>
                  <a:pt x="10077" y="7306"/>
                </a:lnTo>
                <a:lnTo>
                  <a:pt x="5387" y="7481"/>
                </a:lnTo>
                <a:lnTo>
                  <a:pt x="0" y="7579"/>
                </a:lnTo>
                <a:lnTo>
                  <a:pt x="3554" y="7614"/>
                </a:lnTo>
                <a:lnTo>
                  <a:pt x="56318" y="7620"/>
                </a:lnTo>
                <a:lnTo>
                  <a:pt x="63660" y="6774"/>
                </a:lnTo>
                <a:lnTo>
                  <a:pt x="71094" y="5362"/>
                </a:lnTo>
                <a:lnTo>
                  <a:pt x="78591" y="3575"/>
                </a:lnTo>
                <a:lnTo>
                  <a:pt x="86127" y="2383"/>
                </a:lnTo>
                <a:lnTo>
                  <a:pt x="93693" y="1589"/>
                </a:lnTo>
                <a:lnTo>
                  <a:pt x="101276" y="1059"/>
                </a:lnTo>
                <a:lnTo>
                  <a:pt x="108872" y="706"/>
                </a:lnTo>
                <a:lnTo>
                  <a:pt x="124084" y="314"/>
                </a:lnTo>
                <a:lnTo>
                  <a:pt x="131697" y="1056"/>
                </a:lnTo>
                <a:lnTo>
                  <a:pt x="139312" y="2398"/>
                </a:lnTo>
                <a:lnTo>
                  <a:pt x="146929" y="4139"/>
                </a:lnTo>
                <a:lnTo>
                  <a:pt x="153700" y="5299"/>
                </a:lnTo>
                <a:lnTo>
                  <a:pt x="159908" y="6073"/>
                </a:lnTo>
                <a:lnTo>
                  <a:pt x="165739" y="6589"/>
                </a:lnTo>
                <a:lnTo>
                  <a:pt x="171320" y="7779"/>
                </a:lnTo>
                <a:lnTo>
                  <a:pt x="176735" y="9419"/>
                </a:lnTo>
                <a:lnTo>
                  <a:pt x="182037" y="11360"/>
                </a:lnTo>
                <a:lnTo>
                  <a:pt x="186419" y="12653"/>
                </a:lnTo>
                <a:lnTo>
                  <a:pt x="190187" y="13516"/>
                </a:lnTo>
                <a:lnTo>
                  <a:pt x="193545" y="14090"/>
                </a:lnTo>
                <a:lnTo>
                  <a:pt x="195785" y="15320"/>
                </a:lnTo>
                <a:lnTo>
                  <a:pt x="197278" y="16987"/>
                </a:lnTo>
                <a:lnTo>
                  <a:pt x="200263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3" name="SMARTInkAnnotation549"/>
          <p:cNvSpPr/>
          <p:nvPr/>
        </p:nvSpPr>
        <p:spPr>
          <a:xfrm>
            <a:off x="4139181" y="3985260"/>
            <a:ext cx="120400" cy="19613"/>
          </a:xfrm>
          <a:custGeom>
            <a:avLst/>
            <a:gdLst/>
            <a:ahLst/>
            <a:cxnLst/>
            <a:rect l="0" t="0" r="0" b="0"/>
            <a:pathLst>
              <a:path w="120400" h="19613">
                <a:moveTo>
                  <a:pt x="36579" y="0"/>
                </a:moveTo>
                <a:lnTo>
                  <a:pt x="28489" y="4045"/>
                </a:lnTo>
                <a:lnTo>
                  <a:pt x="25259" y="5237"/>
                </a:lnTo>
                <a:lnTo>
                  <a:pt x="22259" y="6031"/>
                </a:lnTo>
                <a:lnTo>
                  <a:pt x="19412" y="6561"/>
                </a:lnTo>
                <a:lnTo>
                  <a:pt x="16668" y="6914"/>
                </a:lnTo>
                <a:lnTo>
                  <a:pt x="13992" y="7149"/>
                </a:lnTo>
                <a:lnTo>
                  <a:pt x="11361" y="7306"/>
                </a:lnTo>
                <a:lnTo>
                  <a:pt x="6180" y="7480"/>
                </a:lnTo>
                <a:lnTo>
                  <a:pt x="0" y="7592"/>
                </a:lnTo>
                <a:lnTo>
                  <a:pt x="2975" y="7611"/>
                </a:lnTo>
                <a:lnTo>
                  <a:pt x="5173" y="7618"/>
                </a:lnTo>
                <a:lnTo>
                  <a:pt x="7176" y="8465"/>
                </a:lnTo>
                <a:lnTo>
                  <a:pt x="13915" y="11664"/>
                </a:lnTo>
                <a:lnTo>
                  <a:pt x="17237" y="12856"/>
                </a:lnTo>
                <a:lnTo>
                  <a:pt x="20297" y="13651"/>
                </a:lnTo>
                <a:lnTo>
                  <a:pt x="23185" y="14180"/>
                </a:lnTo>
                <a:lnTo>
                  <a:pt x="26803" y="14533"/>
                </a:lnTo>
                <a:lnTo>
                  <a:pt x="30909" y="14769"/>
                </a:lnTo>
                <a:lnTo>
                  <a:pt x="39986" y="15031"/>
                </a:lnTo>
                <a:lnTo>
                  <a:pt x="49665" y="15147"/>
                </a:lnTo>
                <a:lnTo>
                  <a:pt x="55463" y="16025"/>
                </a:lnTo>
                <a:lnTo>
                  <a:pt x="61868" y="17456"/>
                </a:lnTo>
                <a:lnTo>
                  <a:pt x="68679" y="19258"/>
                </a:lnTo>
                <a:lnTo>
                  <a:pt x="74913" y="19612"/>
                </a:lnTo>
                <a:lnTo>
                  <a:pt x="80761" y="19001"/>
                </a:lnTo>
                <a:lnTo>
                  <a:pt x="86354" y="17747"/>
                </a:lnTo>
                <a:lnTo>
                  <a:pt x="91776" y="16912"/>
                </a:lnTo>
                <a:lnTo>
                  <a:pt x="97084" y="16354"/>
                </a:lnTo>
                <a:lnTo>
                  <a:pt x="106650" y="15735"/>
                </a:lnTo>
                <a:lnTo>
                  <a:pt x="120399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4" name="SMARTInkAnnotation550"/>
          <p:cNvSpPr/>
          <p:nvPr/>
        </p:nvSpPr>
        <p:spPr>
          <a:xfrm>
            <a:off x="4511142" y="3840488"/>
            <a:ext cx="30379" cy="266693"/>
          </a:xfrm>
          <a:custGeom>
            <a:avLst/>
            <a:gdLst/>
            <a:ahLst/>
            <a:cxnLst/>
            <a:rect l="0" t="0" r="0" b="0"/>
            <a:pathLst>
              <a:path w="30379" h="266693">
                <a:moveTo>
                  <a:pt x="30378" y="7612"/>
                </a:moveTo>
                <a:lnTo>
                  <a:pt x="30378" y="0"/>
                </a:lnTo>
                <a:lnTo>
                  <a:pt x="30378" y="39862"/>
                </a:lnTo>
                <a:lnTo>
                  <a:pt x="29532" y="46891"/>
                </a:lnTo>
                <a:lnTo>
                  <a:pt x="28121" y="54119"/>
                </a:lnTo>
                <a:lnTo>
                  <a:pt x="26333" y="61477"/>
                </a:lnTo>
                <a:lnTo>
                  <a:pt x="25141" y="68922"/>
                </a:lnTo>
                <a:lnTo>
                  <a:pt x="24347" y="76425"/>
                </a:lnTo>
                <a:lnTo>
                  <a:pt x="23817" y="83967"/>
                </a:lnTo>
                <a:lnTo>
                  <a:pt x="22617" y="92382"/>
                </a:lnTo>
                <a:lnTo>
                  <a:pt x="20971" y="101379"/>
                </a:lnTo>
                <a:lnTo>
                  <a:pt x="19027" y="110763"/>
                </a:lnTo>
                <a:lnTo>
                  <a:pt x="17730" y="120406"/>
                </a:lnTo>
                <a:lnTo>
                  <a:pt x="16866" y="130222"/>
                </a:lnTo>
                <a:lnTo>
                  <a:pt x="16290" y="140152"/>
                </a:lnTo>
                <a:lnTo>
                  <a:pt x="15060" y="150159"/>
                </a:lnTo>
                <a:lnTo>
                  <a:pt x="13392" y="160216"/>
                </a:lnTo>
                <a:lnTo>
                  <a:pt x="11434" y="170308"/>
                </a:lnTo>
                <a:lnTo>
                  <a:pt x="10128" y="178729"/>
                </a:lnTo>
                <a:lnTo>
                  <a:pt x="9259" y="186037"/>
                </a:lnTo>
                <a:lnTo>
                  <a:pt x="8679" y="192602"/>
                </a:lnTo>
                <a:lnTo>
                  <a:pt x="7445" y="199519"/>
                </a:lnTo>
                <a:lnTo>
                  <a:pt x="5776" y="206670"/>
                </a:lnTo>
                <a:lnTo>
                  <a:pt x="3817" y="213977"/>
                </a:lnTo>
                <a:lnTo>
                  <a:pt x="2511" y="220542"/>
                </a:lnTo>
                <a:lnTo>
                  <a:pt x="1640" y="226612"/>
                </a:lnTo>
                <a:lnTo>
                  <a:pt x="1060" y="232352"/>
                </a:lnTo>
                <a:lnTo>
                  <a:pt x="672" y="237872"/>
                </a:lnTo>
                <a:lnTo>
                  <a:pt x="414" y="243245"/>
                </a:lnTo>
                <a:lnTo>
                  <a:pt x="51" y="256641"/>
                </a:lnTo>
                <a:lnTo>
                  <a:pt x="0" y="259991"/>
                </a:lnTo>
                <a:lnTo>
                  <a:pt x="813" y="262224"/>
                </a:lnTo>
                <a:lnTo>
                  <a:pt x="2201" y="263713"/>
                </a:lnTo>
                <a:lnTo>
                  <a:pt x="3973" y="264706"/>
                </a:lnTo>
                <a:lnTo>
                  <a:pt x="6002" y="265368"/>
                </a:lnTo>
                <a:lnTo>
                  <a:pt x="8201" y="265809"/>
                </a:lnTo>
                <a:lnTo>
                  <a:pt x="15138" y="2666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5" name="SMARTInkAnnotation551"/>
          <p:cNvSpPr/>
          <p:nvPr/>
        </p:nvSpPr>
        <p:spPr>
          <a:xfrm>
            <a:off x="4619273" y="3788651"/>
            <a:ext cx="147347" cy="332117"/>
          </a:xfrm>
          <a:custGeom>
            <a:avLst/>
            <a:gdLst/>
            <a:ahLst/>
            <a:cxnLst/>
            <a:rect l="0" t="0" r="0" b="0"/>
            <a:pathLst>
              <a:path w="147347" h="332117">
                <a:moveTo>
                  <a:pt x="127987" y="44209"/>
                </a:moveTo>
                <a:lnTo>
                  <a:pt x="132032" y="36119"/>
                </a:lnTo>
                <a:lnTo>
                  <a:pt x="136276" y="29889"/>
                </a:lnTo>
                <a:lnTo>
                  <a:pt x="138593" y="27042"/>
                </a:lnTo>
                <a:lnTo>
                  <a:pt x="141168" y="21622"/>
                </a:lnTo>
                <a:lnTo>
                  <a:pt x="141855" y="18991"/>
                </a:lnTo>
                <a:lnTo>
                  <a:pt x="144875" y="13810"/>
                </a:lnTo>
                <a:lnTo>
                  <a:pt x="146866" y="11243"/>
                </a:lnTo>
                <a:lnTo>
                  <a:pt x="147346" y="8685"/>
                </a:lnTo>
                <a:lnTo>
                  <a:pt x="146820" y="6133"/>
                </a:lnTo>
                <a:lnTo>
                  <a:pt x="143937" y="0"/>
                </a:lnTo>
                <a:lnTo>
                  <a:pt x="142854" y="343"/>
                </a:lnTo>
                <a:lnTo>
                  <a:pt x="139393" y="2982"/>
                </a:lnTo>
                <a:lnTo>
                  <a:pt x="136438" y="4871"/>
                </a:lnTo>
                <a:lnTo>
                  <a:pt x="132774" y="6977"/>
                </a:lnTo>
                <a:lnTo>
                  <a:pt x="128639" y="9228"/>
                </a:lnTo>
                <a:lnTo>
                  <a:pt x="124188" y="12422"/>
                </a:lnTo>
                <a:lnTo>
                  <a:pt x="119528" y="16244"/>
                </a:lnTo>
                <a:lnTo>
                  <a:pt x="114728" y="20486"/>
                </a:lnTo>
                <a:lnTo>
                  <a:pt x="109834" y="25854"/>
                </a:lnTo>
                <a:lnTo>
                  <a:pt x="104878" y="31972"/>
                </a:lnTo>
                <a:lnTo>
                  <a:pt x="99882" y="38591"/>
                </a:lnTo>
                <a:lnTo>
                  <a:pt x="89814" y="52719"/>
                </a:lnTo>
                <a:lnTo>
                  <a:pt x="84758" y="60042"/>
                </a:lnTo>
                <a:lnTo>
                  <a:pt x="79695" y="68311"/>
                </a:lnTo>
                <a:lnTo>
                  <a:pt x="74626" y="77211"/>
                </a:lnTo>
                <a:lnTo>
                  <a:pt x="69553" y="86530"/>
                </a:lnTo>
                <a:lnTo>
                  <a:pt x="63631" y="96130"/>
                </a:lnTo>
                <a:lnTo>
                  <a:pt x="57143" y="105916"/>
                </a:lnTo>
                <a:lnTo>
                  <a:pt x="50278" y="115827"/>
                </a:lnTo>
                <a:lnTo>
                  <a:pt x="44008" y="126668"/>
                </a:lnTo>
                <a:lnTo>
                  <a:pt x="38134" y="138129"/>
                </a:lnTo>
                <a:lnTo>
                  <a:pt x="32525" y="150002"/>
                </a:lnTo>
                <a:lnTo>
                  <a:pt x="27939" y="161304"/>
                </a:lnTo>
                <a:lnTo>
                  <a:pt x="24035" y="172226"/>
                </a:lnTo>
                <a:lnTo>
                  <a:pt x="20586" y="182894"/>
                </a:lnTo>
                <a:lnTo>
                  <a:pt x="17440" y="193392"/>
                </a:lnTo>
                <a:lnTo>
                  <a:pt x="11687" y="214088"/>
                </a:lnTo>
                <a:lnTo>
                  <a:pt x="3687" y="244780"/>
                </a:lnTo>
                <a:lnTo>
                  <a:pt x="1941" y="254123"/>
                </a:lnTo>
                <a:lnTo>
                  <a:pt x="776" y="262892"/>
                </a:lnTo>
                <a:lnTo>
                  <a:pt x="0" y="271278"/>
                </a:lnTo>
                <a:lnTo>
                  <a:pt x="329" y="278561"/>
                </a:lnTo>
                <a:lnTo>
                  <a:pt x="1395" y="285111"/>
                </a:lnTo>
                <a:lnTo>
                  <a:pt x="2953" y="291170"/>
                </a:lnTo>
                <a:lnTo>
                  <a:pt x="3991" y="296903"/>
                </a:lnTo>
                <a:lnTo>
                  <a:pt x="4683" y="302419"/>
                </a:lnTo>
                <a:lnTo>
                  <a:pt x="5144" y="307789"/>
                </a:lnTo>
                <a:lnTo>
                  <a:pt x="7146" y="312216"/>
                </a:lnTo>
                <a:lnTo>
                  <a:pt x="10173" y="316013"/>
                </a:lnTo>
                <a:lnTo>
                  <a:pt x="17205" y="322491"/>
                </a:lnTo>
                <a:lnTo>
                  <a:pt x="23154" y="328192"/>
                </a:lnTo>
                <a:lnTo>
                  <a:pt x="26771" y="330051"/>
                </a:lnTo>
                <a:lnTo>
                  <a:pt x="30877" y="331290"/>
                </a:lnTo>
                <a:lnTo>
                  <a:pt x="35307" y="332116"/>
                </a:lnTo>
                <a:lnTo>
                  <a:pt x="39954" y="331821"/>
                </a:lnTo>
                <a:lnTo>
                  <a:pt x="44745" y="330777"/>
                </a:lnTo>
                <a:lnTo>
                  <a:pt x="49633" y="329234"/>
                </a:lnTo>
                <a:lnTo>
                  <a:pt x="54584" y="327359"/>
                </a:lnTo>
                <a:lnTo>
                  <a:pt x="59578" y="325262"/>
                </a:lnTo>
                <a:lnTo>
                  <a:pt x="64601" y="323018"/>
                </a:lnTo>
                <a:lnTo>
                  <a:pt x="74699" y="318266"/>
                </a:lnTo>
                <a:lnTo>
                  <a:pt x="94977" y="308317"/>
                </a:lnTo>
                <a:lnTo>
                  <a:pt x="99207" y="304948"/>
                </a:lnTo>
                <a:lnTo>
                  <a:pt x="102874" y="301008"/>
                </a:lnTo>
                <a:lnTo>
                  <a:pt x="106165" y="296688"/>
                </a:lnTo>
                <a:lnTo>
                  <a:pt x="110053" y="292962"/>
                </a:lnTo>
                <a:lnTo>
                  <a:pt x="114338" y="289631"/>
                </a:lnTo>
                <a:lnTo>
                  <a:pt x="118887" y="286564"/>
                </a:lnTo>
                <a:lnTo>
                  <a:pt x="121921" y="283672"/>
                </a:lnTo>
                <a:lnTo>
                  <a:pt x="123943" y="280898"/>
                </a:lnTo>
                <a:lnTo>
                  <a:pt x="126190" y="275557"/>
                </a:lnTo>
                <a:lnTo>
                  <a:pt x="127455" y="267791"/>
                </a:lnTo>
                <a:lnTo>
                  <a:pt x="127751" y="262677"/>
                </a:lnTo>
                <a:lnTo>
                  <a:pt x="126136" y="260127"/>
                </a:lnTo>
                <a:lnTo>
                  <a:pt x="123367" y="257581"/>
                </a:lnTo>
                <a:lnTo>
                  <a:pt x="119827" y="255037"/>
                </a:lnTo>
                <a:lnTo>
                  <a:pt x="115774" y="253341"/>
                </a:lnTo>
                <a:lnTo>
                  <a:pt x="111378" y="252210"/>
                </a:lnTo>
                <a:lnTo>
                  <a:pt x="106755" y="251456"/>
                </a:lnTo>
                <a:lnTo>
                  <a:pt x="101979" y="250954"/>
                </a:lnTo>
                <a:lnTo>
                  <a:pt x="97102" y="250619"/>
                </a:lnTo>
                <a:lnTo>
                  <a:pt x="92157" y="250396"/>
                </a:lnTo>
                <a:lnTo>
                  <a:pt x="86321" y="249400"/>
                </a:lnTo>
                <a:lnTo>
                  <a:pt x="79889" y="247890"/>
                </a:lnTo>
                <a:lnTo>
                  <a:pt x="59408" y="242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6" name="SMARTInkAnnotation552"/>
          <p:cNvSpPr/>
          <p:nvPr/>
        </p:nvSpPr>
        <p:spPr>
          <a:xfrm>
            <a:off x="-905255" y="2477794"/>
            <a:ext cx="211703" cy="157535"/>
          </a:xfrm>
          <a:custGeom>
            <a:avLst/>
            <a:gdLst/>
            <a:ahLst/>
            <a:cxnLst/>
            <a:rect l="0" t="0" r="0" b="0"/>
            <a:pathLst>
              <a:path w="211703" h="157535">
                <a:moveTo>
                  <a:pt x="204215" y="74906"/>
                </a:moveTo>
                <a:lnTo>
                  <a:pt x="200170" y="62771"/>
                </a:lnTo>
                <a:lnTo>
                  <a:pt x="198978" y="58349"/>
                </a:lnTo>
                <a:lnTo>
                  <a:pt x="198184" y="54555"/>
                </a:lnTo>
                <a:lnTo>
                  <a:pt x="197654" y="51178"/>
                </a:lnTo>
                <a:lnTo>
                  <a:pt x="197301" y="48081"/>
                </a:lnTo>
                <a:lnTo>
                  <a:pt x="197066" y="45169"/>
                </a:lnTo>
                <a:lnTo>
                  <a:pt x="196909" y="42382"/>
                </a:lnTo>
                <a:lnTo>
                  <a:pt x="195958" y="40523"/>
                </a:lnTo>
                <a:lnTo>
                  <a:pt x="194477" y="39284"/>
                </a:lnTo>
                <a:lnTo>
                  <a:pt x="192643" y="38458"/>
                </a:lnTo>
                <a:lnTo>
                  <a:pt x="188348" y="35282"/>
                </a:lnTo>
                <a:lnTo>
                  <a:pt x="186017" y="33250"/>
                </a:lnTo>
                <a:lnTo>
                  <a:pt x="184463" y="31049"/>
                </a:lnTo>
                <a:lnTo>
                  <a:pt x="182736" y="26345"/>
                </a:lnTo>
                <a:lnTo>
                  <a:pt x="181429" y="24752"/>
                </a:lnTo>
                <a:lnTo>
                  <a:pt x="179711" y="23690"/>
                </a:lnTo>
                <a:lnTo>
                  <a:pt x="174916" y="21986"/>
                </a:lnTo>
                <a:lnTo>
                  <a:pt x="170040" y="17645"/>
                </a:lnTo>
                <a:lnTo>
                  <a:pt x="167885" y="16412"/>
                </a:lnTo>
                <a:lnTo>
                  <a:pt x="163233" y="15042"/>
                </a:lnTo>
                <a:lnTo>
                  <a:pt x="158343" y="14433"/>
                </a:lnTo>
                <a:lnTo>
                  <a:pt x="155854" y="14271"/>
                </a:lnTo>
                <a:lnTo>
                  <a:pt x="154194" y="15009"/>
                </a:lnTo>
                <a:lnTo>
                  <a:pt x="153088" y="16348"/>
                </a:lnTo>
                <a:lnTo>
                  <a:pt x="152350" y="18087"/>
                </a:lnTo>
                <a:lnTo>
                  <a:pt x="151012" y="19247"/>
                </a:lnTo>
                <a:lnTo>
                  <a:pt x="149273" y="20020"/>
                </a:lnTo>
                <a:lnTo>
                  <a:pt x="147267" y="20535"/>
                </a:lnTo>
                <a:lnTo>
                  <a:pt x="142781" y="23366"/>
                </a:lnTo>
                <a:lnTo>
                  <a:pt x="137964" y="27446"/>
                </a:lnTo>
                <a:lnTo>
                  <a:pt x="133001" y="32082"/>
                </a:lnTo>
                <a:lnTo>
                  <a:pt x="131339" y="34503"/>
                </a:lnTo>
                <a:lnTo>
                  <a:pt x="130231" y="36964"/>
                </a:lnTo>
                <a:lnTo>
                  <a:pt x="129493" y="39451"/>
                </a:lnTo>
                <a:lnTo>
                  <a:pt x="128153" y="41956"/>
                </a:lnTo>
                <a:lnTo>
                  <a:pt x="126414" y="44473"/>
                </a:lnTo>
                <a:lnTo>
                  <a:pt x="124408" y="46997"/>
                </a:lnTo>
                <a:lnTo>
                  <a:pt x="122224" y="51220"/>
                </a:lnTo>
                <a:lnTo>
                  <a:pt x="119921" y="56575"/>
                </a:lnTo>
                <a:lnTo>
                  <a:pt x="117539" y="62686"/>
                </a:lnTo>
                <a:lnTo>
                  <a:pt x="115951" y="68453"/>
                </a:lnTo>
                <a:lnTo>
                  <a:pt x="114892" y="73990"/>
                </a:lnTo>
                <a:lnTo>
                  <a:pt x="114187" y="79375"/>
                </a:lnTo>
                <a:lnTo>
                  <a:pt x="113716" y="83813"/>
                </a:lnTo>
                <a:lnTo>
                  <a:pt x="113403" y="87617"/>
                </a:lnTo>
                <a:lnTo>
                  <a:pt x="113193" y="91000"/>
                </a:lnTo>
                <a:lnTo>
                  <a:pt x="113901" y="94102"/>
                </a:lnTo>
                <a:lnTo>
                  <a:pt x="115219" y="97017"/>
                </a:lnTo>
                <a:lnTo>
                  <a:pt x="116944" y="99807"/>
                </a:lnTo>
                <a:lnTo>
                  <a:pt x="118941" y="101666"/>
                </a:lnTo>
                <a:lnTo>
                  <a:pt x="121119" y="102906"/>
                </a:lnTo>
                <a:lnTo>
                  <a:pt x="123418" y="103733"/>
                </a:lnTo>
                <a:lnTo>
                  <a:pt x="124950" y="105131"/>
                </a:lnTo>
                <a:lnTo>
                  <a:pt x="125972" y="106909"/>
                </a:lnTo>
                <a:lnTo>
                  <a:pt x="126653" y="108942"/>
                </a:lnTo>
                <a:lnTo>
                  <a:pt x="128801" y="110296"/>
                </a:lnTo>
                <a:lnTo>
                  <a:pt x="131925" y="111200"/>
                </a:lnTo>
                <a:lnTo>
                  <a:pt x="141017" y="112649"/>
                </a:lnTo>
                <a:lnTo>
                  <a:pt x="146776" y="112848"/>
                </a:lnTo>
                <a:lnTo>
                  <a:pt x="150682" y="112900"/>
                </a:lnTo>
                <a:lnTo>
                  <a:pt x="154133" y="112089"/>
                </a:lnTo>
                <a:lnTo>
                  <a:pt x="160226" y="108930"/>
                </a:lnTo>
                <a:lnTo>
                  <a:pt x="163882" y="107749"/>
                </a:lnTo>
                <a:lnTo>
                  <a:pt x="168013" y="106961"/>
                </a:lnTo>
                <a:lnTo>
                  <a:pt x="172460" y="106436"/>
                </a:lnTo>
                <a:lnTo>
                  <a:pt x="176272" y="104393"/>
                </a:lnTo>
                <a:lnTo>
                  <a:pt x="179660" y="101337"/>
                </a:lnTo>
                <a:lnTo>
                  <a:pt x="182765" y="97607"/>
                </a:lnTo>
                <a:lnTo>
                  <a:pt x="185682" y="94273"/>
                </a:lnTo>
                <a:lnTo>
                  <a:pt x="188473" y="91204"/>
                </a:lnTo>
                <a:lnTo>
                  <a:pt x="193832" y="85536"/>
                </a:lnTo>
                <a:lnTo>
                  <a:pt x="206726" y="72428"/>
                </a:lnTo>
                <a:lnTo>
                  <a:pt x="208429" y="69867"/>
                </a:lnTo>
                <a:lnTo>
                  <a:pt x="209565" y="67313"/>
                </a:lnTo>
                <a:lnTo>
                  <a:pt x="210321" y="64764"/>
                </a:lnTo>
                <a:lnTo>
                  <a:pt x="210826" y="62218"/>
                </a:lnTo>
                <a:lnTo>
                  <a:pt x="211162" y="59674"/>
                </a:lnTo>
                <a:lnTo>
                  <a:pt x="211387" y="57131"/>
                </a:lnTo>
                <a:lnTo>
                  <a:pt x="211536" y="54590"/>
                </a:lnTo>
                <a:lnTo>
                  <a:pt x="211702" y="49508"/>
                </a:lnTo>
                <a:lnTo>
                  <a:pt x="210900" y="46967"/>
                </a:lnTo>
                <a:lnTo>
                  <a:pt x="209518" y="44427"/>
                </a:lnTo>
                <a:lnTo>
                  <a:pt x="207751" y="41887"/>
                </a:lnTo>
                <a:lnTo>
                  <a:pt x="205725" y="38500"/>
                </a:lnTo>
                <a:lnTo>
                  <a:pt x="203529" y="34549"/>
                </a:lnTo>
                <a:lnTo>
                  <a:pt x="201218" y="30221"/>
                </a:lnTo>
                <a:lnTo>
                  <a:pt x="197983" y="27336"/>
                </a:lnTo>
                <a:lnTo>
                  <a:pt x="194134" y="25413"/>
                </a:lnTo>
                <a:lnTo>
                  <a:pt x="189874" y="24131"/>
                </a:lnTo>
                <a:lnTo>
                  <a:pt x="185341" y="23276"/>
                </a:lnTo>
                <a:lnTo>
                  <a:pt x="180626" y="22706"/>
                </a:lnTo>
                <a:lnTo>
                  <a:pt x="175789" y="22326"/>
                </a:lnTo>
                <a:lnTo>
                  <a:pt x="171718" y="22073"/>
                </a:lnTo>
                <a:lnTo>
                  <a:pt x="164936" y="21791"/>
                </a:lnTo>
                <a:lnTo>
                  <a:pt x="161096" y="22563"/>
                </a:lnTo>
                <a:lnTo>
                  <a:pt x="156842" y="23924"/>
                </a:lnTo>
                <a:lnTo>
                  <a:pt x="152313" y="25678"/>
                </a:lnTo>
                <a:lnTo>
                  <a:pt x="147601" y="26847"/>
                </a:lnTo>
                <a:lnTo>
                  <a:pt x="142765" y="27627"/>
                </a:lnTo>
                <a:lnTo>
                  <a:pt x="137849" y="28147"/>
                </a:lnTo>
                <a:lnTo>
                  <a:pt x="133724" y="29340"/>
                </a:lnTo>
                <a:lnTo>
                  <a:pt x="130128" y="30982"/>
                </a:lnTo>
                <a:lnTo>
                  <a:pt x="123874" y="35064"/>
                </a:lnTo>
                <a:lnTo>
                  <a:pt x="118272" y="39701"/>
                </a:lnTo>
                <a:lnTo>
                  <a:pt x="114747" y="42123"/>
                </a:lnTo>
                <a:lnTo>
                  <a:pt x="110703" y="44584"/>
                </a:lnTo>
                <a:lnTo>
                  <a:pt x="106314" y="47071"/>
                </a:lnTo>
                <a:lnTo>
                  <a:pt x="103388" y="49576"/>
                </a:lnTo>
                <a:lnTo>
                  <a:pt x="101437" y="52093"/>
                </a:lnTo>
                <a:lnTo>
                  <a:pt x="100136" y="54617"/>
                </a:lnTo>
                <a:lnTo>
                  <a:pt x="99269" y="57147"/>
                </a:lnTo>
                <a:lnTo>
                  <a:pt x="98691" y="59680"/>
                </a:lnTo>
                <a:lnTo>
                  <a:pt x="98306" y="62215"/>
                </a:lnTo>
                <a:lnTo>
                  <a:pt x="98049" y="64752"/>
                </a:lnTo>
                <a:lnTo>
                  <a:pt x="97878" y="67290"/>
                </a:lnTo>
                <a:lnTo>
                  <a:pt x="97763" y="69829"/>
                </a:lnTo>
                <a:lnTo>
                  <a:pt x="97637" y="77165"/>
                </a:lnTo>
                <a:lnTo>
                  <a:pt x="97555" y="91627"/>
                </a:lnTo>
                <a:lnTo>
                  <a:pt x="98395" y="94520"/>
                </a:lnTo>
                <a:lnTo>
                  <a:pt x="99802" y="97296"/>
                </a:lnTo>
                <a:lnTo>
                  <a:pt x="101586" y="99992"/>
                </a:lnTo>
                <a:lnTo>
                  <a:pt x="103623" y="102637"/>
                </a:lnTo>
                <a:lnTo>
                  <a:pt x="105827" y="105247"/>
                </a:lnTo>
                <a:lnTo>
                  <a:pt x="108143" y="107833"/>
                </a:lnTo>
                <a:lnTo>
                  <a:pt x="111380" y="110404"/>
                </a:lnTo>
                <a:lnTo>
                  <a:pt x="115232" y="112965"/>
                </a:lnTo>
                <a:lnTo>
                  <a:pt x="119493" y="115519"/>
                </a:lnTo>
                <a:lnTo>
                  <a:pt x="123180" y="117221"/>
                </a:lnTo>
                <a:lnTo>
                  <a:pt x="129535" y="119113"/>
                </a:lnTo>
                <a:lnTo>
                  <a:pt x="135182" y="122211"/>
                </a:lnTo>
                <a:lnTo>
                  <a:pt x="137873" y="124223"/>
                </a:lnTo>
                <a:lnTo>
                  <a:pt x="143121" y="126458"/>
                </a:lnTo>
                <a:lnTo>
                  <a:pt x="149122" y="127451"/>
                </a:lnTo>
                <a:lnTo>
                  <a:pt x="153093" y="127717"/>
                </a:lnTo>
                <a:lnTo>
                  <a:pt x="157434" y="127893"/>
                </a:lnTo>
                <a:lnTo>
                  <a:pt x="166772" y="128089"/>
                </a:lnTo>
                <a:lnTo>
                  <a:pt x="171633" y="128142"/>
                </a:lnTo>
                <a:lnTo>
                  <a:pt x="175721" y="127330"/>
                </a:lnTo>
                <a:lnTo>
                  <a:pt x="179292" y="125942"/>
                </a:lnTo>
                <a:lnTo>
                  <a:pt x="185518" y="122989"/>
                </a:lnTo>
                <a:lnTo>
                  <a:pt x="191108" y="121676"/>
                </a:lnTo>
                <a:lnTo>
                  <a:pt x="193784" y="119633"/>
                </a:lnTo>
                <a:lnTo>
                  <a:pt x="196414" y="116577"/>
                </a:lnTo>
                <a:lnTo>
                  <a:pt x="199015" y="112847"/>
                </a:lnTo>
                <a:lnTo>
                  <a:pt x="200748" y="109513"/>
                </a:lnTo>
                <a:lnTo>
                  <a:pt x="201904" y="106444"/>
                </a:lnTo>
                <a:lnTo>
                  <a:pt x="202674" y="103552"/>
                </a:lnTo>
                <a:lnTo>
                  <a:pt x="203188" y="99930"/>
                </a:lnTo>
                <a:lnTo>
                  <a:pt x="203530" y="95822"/>
                </a:lnTo>
                <a:lnTo>
                  <a:pt x="203911" y="87589"/>
                </a:lnTo>
                <a:lnTo>
                  <a:pt x="204080" y="81108"/>
                </a:lnTo>
                <a:lnTo>
                  <a:pt x="202432" y="77347"/>
                </a:lnTo>
                <a:lnTo>
                  <a:pt x="199639" y="73147"/>
                </a:lnTo>
                <a:lnTo>
                  <a:pt x="196085" y="68653"/>
                </a:lnTo>
                <a:lnTo>
                  <a:pt x="192868" y="64811"/>
                </a:lnTo>
                <a:lnTo>
                  <a:pt x="189877" y="61403"/>
                </a:lnTo>
                <a:lnTo>
                  <a:pt x="187037" y="58284"/>
                </a:lnTo>
                <a:lnTo>
                  <a:pt x="183449" y="55358"/>
                </a:lnTo>
                <a:lnTo>
                  <a:pt x="179365" y="52560"/>
                </a:lnTo>
                <a:lnTo>
                  <a:pt x="174948" y="49849"/>
                </a:lnTo>
                <a:lnTo>
                  <a:pt x="170311" y="48042"/>
                </a:lnTo>
                <a:lnTo>
                  <a:pt x="165525" y="46836"/>
                </a:lnTo>
                <a:lnTo>
                  <a:pt x="160642" y="46033"/>
                </a:lnTo>
                <a:lnTo>
                  <a:pt x="155693" y="45497"/>
                </a:lnTo>
                <a:lnTo>
                  <a:pt x="150700" y="45140"/>
                </a:lnTo>
                <a:lnTo>
                  <a:pt x="145679" y="44902"/>
                </a:lnTo>
                <a:lnTo>
                  <a:pt x="140638" y="45590"/>
                </a:lnTo>
                <a:lnTo>
                  <a:pt x="135583" y="46896"/>
                </a:lnTo>
                <a:lnTo>
                  <a:pt x="111260" y="55074"/>
                </a:lnTo>
                <a:lnTo>
                  <a:pt x="104992" y="57451"/>
                </a:lnTo>
                <a:lnTo>
                  <a:pt x="99120" y="59883"/>
                </a:lnTo>
                <a:lnTo>
                  <a:pt x="93511" y="62351"/>
                </a:lnTo>
                <a:lnTo>
                  <a:pt x="88926" y="64843"/>
                </a:lnTo>
                <a:lnTo>
                  <a:pt x="85022" y="67350"/>
                </a:lnTo>
                <a:lnTo>
                  <a:pt x="81573" y="69869"/>
                </a:lnTo>
                <a:lnTo>
                  <a:pt x="77581" y="73241"/>
                </a:lnTo>
                <a:lnTo>
                  <a:pt x="73226" y="77183"/>
                </a:lnTo>
                <a:lnTo>
                  <a:pt x="68629" y="81504"/>
                </a:lnTo>
                <a:lnTo>
                  <a:pt x="64717" y="86078"/>
                </a:lnTo>
                <a:lnTo>
                  <a:pt x="61263" y="90821"/>
                </a:lnTo>
                <a:lnTo>
                  <a:pt x="58114" y="95676"/>
                </a:lnTo>
                <a:lnTo>
                  <a:pt x="55168" y="100606"/>
                </a:lnTo>
                <a:lnTo>
                  <a:pt x="52357" y="105586"/>
                </a:lnTo>
                <a:lnTo>
                  <a:pt x="49636" y="110599"/>
                </a:lnTo>
                <a:lnTo>
                  <a:pt x="47823" y="114788"/>
                </a:lnTo>
                <a:lnTo>
                  <a:pt x="46613" y="118428"/>
                </a:lnTo>
                <a:lnTo>
                  <a:pt x="45807" y="121700"/>
                </a:lnTo>
                <a:lnTo>
                  <a:pt x="45270" y="124729"/>
                </a:lnTo>
                <a:lnTo>
                  <a:pt x="44912" y="127595"/>
                </a:lnTo>
                <a:lnTo>
                  <a:pt x="44673" y="130352"/>
                </a:lnTo>
                <a:lnTo>
                  <a:pt x="45360" y="133037"/>
                </a:lnTo>
                <a:lnTo>
                  <a:pt x="46665" y="135673"/>
                </a:lnTo>
                <a:lnTo>
                  <a:pt x="48382" y="138277"/>
                </a:lnTo>
                <a:lnTo>
                  <a:pt x="50373" y="140860"/>
                </a:lnTo>
                <a:lnTo>
                  <a:pt x="52547" y="143429"/>
                </a:lnTo>
                <a:lnTo>
                  <a:pt x="54843" y="145988"/>
                </a:lnTo>
                <a:lnTo>
                  <a:pt x="57221" y="147694"/>
                </a:lnTo>
                <a:lnTo>
                  <a:pt x="62120" y="149590"/>
                </a:lnTo>
                <a:lnTo>
                  <a:pt x="67119" y="152690"/>
                </a:lnTo>
                <a:lnTo>
                  <a:pt x="69638" y="154702"/>
                </a:lnTo>
                <a:lnTo>
                  <a:pt x="72164" y="156043"/>
                </a:lnTo>
                <a:lnTo>
                  <a:pt x="77228" y="157534"/>
                </a:lnTo>
                <a:lnTo>
                  <a:pt x="81457" y="157085"/>
                </a:lnTo>
                <a:lnTo>
                  <a:pt x="86816" y="155938"/>
                </a:lnTo>
                <a:lnTo>
                  <a:pt x="92929" y="154328"/>
                </a:lnTo>
                <a:lnTo>
                  <a:pt x="97851" y="152407"/>
                </a:lnTo>
                <a:lnTo>
                  <a:pt x="101979" y="150280"/>
                </a:lnTo>
                <a:lnTo>
                  <a:pt x="105578" y="148015"/>
                </a:lnTo>
                <a:lnTo>
                  <a:pt x="109670" y="144812"/>
                </a:lnTo>
                <a:lnTo>
                  <a:pt x="114092" y="140984"/>
                </a:lnTo>
                <a:lnTo>
                  <a:pt x="122674" y="133060"/>
                </a:lnTo>
                <a:lnTo>
                  <a:pt x="129310" y="126717"/>
                </a:lnTo>
                <a:lnTo>
                  <a:pt x="133112" y="122147"/>
                </a:lnTo>
                <a:lnTo>
                  <a:pt x="137340" y="116560"/>
                </a:lnTo>
                <a:lnTo>
                  <a:pt x="141851" y="110295"/>
                </a:lnTo>
                <a:lnTo>
                  <a:pt x="144859" y="104426"/>
                </a:lnTo>
                <a:lnTo>
                  <a:pt x="146865" y="98819"/>
                </a:lnTo>
                <a:lnTo>
                  <a:pt x="148201" y="93388"/>
                </a:lnTo>
                <a:lnTo>
                  <a:pt x="149939" y="88074"/>
                </a:lnTo>
                <a:lnTo>
                  <a:pt x="151945" y="82838"/>
                </a:lnTo>
                <a:lnTo>
                  <a:pt x="154128" y="77654"/>
                </a:lnTo>
                <a:lnTo>
                  <a:pt x="155584" y="72505"/>
                </a:lnTo>
                <a:lnTo>
                  <a:pt x="156554" y="67378"/>
                </a:lnTo>
                <a:lnTo>
                  <a:pt x="157201" y="62268"/>
                </a:lnTo>
                <a:lnTo>
                  <a:pt x="156786" y="58014"/>
                </a:lnTo>
                <a:lnTo>
                  <a:pt x="155662" y="54331"/>
                </a:lnTo>
                <a:lnTo>
                  <a:pt x="154067" y="51030"/>
                </a:lnTo>
                <a:lnTo>
                  <a:pt x="153003" y="47135"/>
                </a:lnTo>
                <a:lnTo>
                  <a:pt x="152294" y="42845"/>
                </a:lnTo>
                <a:lnTo>
                  <a:pt x="151821" y="38292"/>
                </a:lnTo>
                <a:lnTo>
                  <a:pt x="150659" y="34410"/>
                </a:lnTo>
                <a:lnTo>
                  <a:pt x="149038" y="30976"/>
                </a:lnTo>
                <a:lnTo>
                  <a:pt x="147110" y="27839"/>
                </a:lnTo>
                <a:lnTo>
                  <a:pt x="144979" y="24055"/>
                </a:lnTo>
                <a:lnTo>
                  <a:pt x="140352" y="15334"/>
                </a:lnTo>
                <a:lnTo>
                  <a:pt x="137933" y="12332"/>
                </a:lnTo>
                <a:lnTo>
                  <a:pt x="135474" y="10330"/>
                </a:lnTo>
                <a:lnTo>
                  <a:pt x="129637" y="7259"/>
                </a:lnTo>
                <a:lnTo>
                  <a:pt x="121398" y="3071"/>
                </a:lnTo>
                <a:lnTo>
                  <a:pt x="116830" y="1616"/>
                </a:lnTo>
                <a:lnTo>
                  <a:pt x="112092" y="646"/>
                </a:lnTo>
                <a:lnTo>
                  <a:pt x="107240" y="0"/>
                </a:lnTo>
                <a:lnTo>
                  <a:pt x="102312" y="415"/>
                </a:lnTo>
                <a:lnTo>
                  <a:pt x="97333" y="1539"/>
                </a:lnTo>
                <a:lnTo>
                  <a:pt x="92320" y="3135"/>
                </a:lnTo>
                <a:lnTo>
                  <a:pt x="87285" y="5045"/>
                </a:lnTo>
                <a:lnTo>
                  <a:pt x="82235" y="7165"/>
                </a:lnTo>
                <a:lnTo>
                  <a:pt x="77175" y="9426"/>
                </a:lnTo>
                <a:lnTo>
                  <a:pt x="67037" y="14195"/>
                </a:lnTo>
                <a:lnTo>
                  <a:pt x="61963" y="16652"/>
                </a:lnTo>
                <a:lnTo>
                  <a:pt x="56041" y="19983"/>
                </a:lnTo>
                <a:lnTo>
                  <a:pt x="49552" y="23898"/>
                </a:lnTo>
                <a:lnTo>
                  <a:pt x="42686" y="28200"/>
                </a:lnTo>
                <a:lnTo>
                  <a:pt x="37263" y="31916"/>
                </a:lnTo>
                <a:lnTo>
                  <a:pt x="32800" y="35239"/>
                </a:lnTo>
                <a:lnTo>
                  <a:pt x="28979" y="38301"/>
                </a:lnTo>
                <a:lnTo>
                  <a:pt x="25584" y="42036"/>
                </a:lnTo>
                <a:lnTo>
                  <a:pt x="22474" y="46219"/>
                </a:lnTo>
                <a:lnTo>
                  <a:pt x="19555" y="50702"/>
                </a:lnTo>
                <a:lnTo>
                  <a:pt x="16761" y="55383"/>
                </a:lnTo>
                <a:lnTo>
                  <a:pt x="14053" y="60197"/>
                </a:lnTo>
                <a:lnTo>
                  <a:pt x="8785" y="70062"/>
                </a:lnTo>
                <a:lnTo>
                  <a:pt x="3622" y="80091"/>
                </a:lnTo>
                <a:lnTo>
                  <a:pt x="1906" y="84290"/>
                </a:lnTo>
                <a:lnTo>
                  <a:pt x="763" y="87935"/>
                </a:lnTo>
                <a:lnTo>
                  <a:pt x="0" y="91212"/>
                </a:lnTo>
                <a:lnTo>
                  <a:pt x="339" y="94243"/>
                </a:lnTo>
                <a:lnTo>
                  <a:pt x="1411" y="97111"/>
                </a:lnTo>
                <a:lnTo>
                  <a:pt x="2972" y="99870"/>
                </a:lnTo>
                <a:lnTo>
                  <a:pt x="6965" y="107450"/>
                </a:lnTo>
                <a:lnTo>
                  <a:pt x="9215" y="111842"/>
                </a:lnTo>
                <a:lnTo>
                  <a:pt x="12408" y="114770"/>
                </a:lnTo>
                <a:lnTo>
                  <a:pt x="16231" y="116722"/>
                </a:lnTo>
                <a:lnTo>
                  <a:pt x="20472" y="118024"/>
                </a:lnTo>
                <a:lnTo>
                  <a:pt x="24993" y="119738"/>
                </a:lnTo>
                <a:lnTo>
                  <a:pt x="29700" y="121727"/>
                </a:lnTo>
                <a:lnTo>
                  <a:pt x="34532" y="123900"/>
                </a:lnTo>
                <a:lnTo>
                  <a:pt x="39447" y="125349"/>
                </a:lnTo>
                <a:lnTo>
                  <a:pt x="44416" y="126315"/>
                </a:lnTo>
                <a:lnTo>
                  <a:pt x="59435" y="1282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7" name="SMARTInkAnnotation553"/>
          <p:cNvSpPr/>
          <p:nvPr/>
        </p:nvSpPr>
        <p:spPr>
          <a:xfrm>
            <a:off x="-600888" y="2491833"/>
            <a:ext cx="52249" cy="129448"/>
          </a:xfrm>
          <a:custGeom>
            <a:avLst/>
            <a:gdLst/>
            <a:ahLst/>
            <a:cxnLst/>
            <a:rect l="0" t="0" r="0" b="0"/>
            <a:pathLst>
              <a:path w="52249" h="129448">
                <a:moveTo>
                  <a:pt x="29388" y="7527"/>
                </a:moveTo>
                <a:lnTo>
                  <a:pt x="21298" y="7527"/>
                </a:lnTo>
                <a:lnTo>
                  <a:pt x="18915" y="6680"/>
                </a:lnTo>
                <a:lnTo>
                  <a:pt x="17326" y="5269"/>
                </a:lnTo>
                <a:lnTo>
                  <a:pt x="16267" y="3482"/>
                </a:lnTo>
                <a:lnTo>
                  <a:pt x="14714" y="2290"/>
                </a:lnTo>
                <a:lnTo>
                  <a:pt x="12832" y="1496"/>
                </a:lnTo>
                <a:lnTo>
                  <a:pt x="6897" y="0"/>
                </a:lnTo>
                <a:lnTo>
                  <a:pt x="5928" y="816"/>
                </a:lnTo>
                <a:lnTo>
                  <a:pt x="4434" y="2206"/>
                </a:lnTo>
                <a:lnTo>
                  <a:pt x="0" y="6476"/>
                </a:lnTo>
                <a:lnTo>
                  <a:pt x="483" y="7673"/>
                </a:lnTo>
                <a:lnTo>
                  <a:pt x="1651" y="9318"/>
                </a:lnTo>
                <a:lnTo>
                  <a:pt x="3277" y="11261"/>
                </a:lnTo>
                <a:lnTo>
                  <a:pt x="4361" y="14250"/>
                </a:lnTo>
                <a:lnTo>
                  <a:pt x="5083" y="17935"/>
                </a:lnTo>
                <a:lnTo>
                  <a:pt x="5565" y="22086"/>
                </a:lnTo>
                <a:lnTo>
                  <a:pt x="6733" y="25700"/>
                </a:lnTo>
                <a:lnTo>
                  <a:pt x="8358" y="28956"/>
                </a:lnTo>
                <a:lnTo>
                  <a:pt x="10288" y="31973"/>
                </a:lnTo>
                <a:lnTo>
                  <a:pt x="11575" y="35677"/>
                </a:lnTo>
                <a:lnTo>
                  <a:pt x="12433" y="39841"/>
                </a:lnTo>
                <a:lnTo>
                  <a:pt x="13005" y="44309"/>
                </a:lnTo>
                <a:lnTo>
                  <a:pt x="14232" y="48135"/>
                </a:lnTo>
                <a:lnTo>
                  <a:pt x="15898" y="51533"/>
                </a:lnTo>
                <a:lnTo>
                  <a:pt x="17854" y="54644"/>
                </a:lnTo>
                <a:lnTo>
                  <a:pt x="19159" y="58412"/>
                </a:lnTo>
                <a:lnTo>
                  <a:pt x="20029" y="62617"/>
                </a:lnTo>
                <a:lnTo>
                  <a:pt x="20609" y="67114"/>
                </a:lnTo>
                <a:lnTo>
                  <a:pt x="21842" y="71805"/>
                </a:lnTo>
                <a:lnTo>
                  <a:pt x="23511" y="76625"/>
                </a:lnTo>
                <a:lnTo>
                  <a:pt x="25470" y="81533"/>
                </a:lnTo>
                <a:lnTo>
                  <a:pt x="26776" y="85651"/>
                </a:lnTo>
                <a:lnTo>
                  <a:pt x="27647" y="89243"/>
                </a:lnTo>
                <a:lnTo>
                  <a:pt x="28227" y="92484"/>
                </a:lnTo>
                <a:lnTo>
                  <a:pt x="29461" y="95492"/>
                </a:lnTo>
                <a:lnTo>
                  <a:pt x="31130" y="98344"/>
                </a:lnTo>
                <a:lnTo>
                  <a:pt x="33089" y="101091"/>
                </a:lnTo>
                <a:lnTo>
                  <a:pt x="34396" y="103770"/>
                </a:lnTo>
                <a:lnTo>
                  <a:pt x="35267" y="106402"/>
                </a:lnTo>
                <a:lnTo>
                  <a:pt x="35847" y="109004"/>
                </a:lnTo>
                <a:lnTo>
                  <a:pt x="37081" y="111585"/>
                </a:lnTo>
                <a:lnTo>
                  <a:pt x="38750" y="114152"/>
                </a:lnTo>
                <a:lnTo>
                  <a:pt x="40709" y="116710"/>
                </a:lnTo>
                <a:lnTo>
                  <a:pt x="42016" y="119263"/>
                </a:lnTo>
                <a:lnTo>
                  <a:pt x="42886" y="121811"/>
                </a:lnTo>
                <a:lnTo>
                  <a:pt x="43467" y="124356"/>
                </a:lnTo>
                <a:lnTo>
                  <a:pt x="44701" y="126053"/>
                </a:lnTo>
                <a:lnTo>
                  <a:pt x="46370" y="127184"/>
                </a:lnTo>
                <a:lnTo>
                  <a:pt x="52248" y="1294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8" name="SMARTInkAnnotation554"/>
          <p:cNvSpPr/>
          <p:nvPr/>
        </p:nvSpPr>
        <p:spPr>
          <a:xfrm>
            <a:off x="-464475" y="2426390"/>
            <a:ext cx="52993" cy="217293"/>
          </a:xfrm>
          <a:custGeom>
            <a:avLst/>
            <a:gdLst/>
            <a:ahLst/>
            <a:cxnLst/>
            <a:rect l="0" t="0" r="0" b="0"/>
            <a:pathLst>
              <a:path w="52993" h="217293">
                <a:moveTo>
                  <a:pt x="37755" y="4390"/>
                </a:moveTo>
                <a:lnTo>
                  <a:pt x="41800" y="345"/>
                </a:lnTo>
                <a:lnTo>
                  <a:pt x="42992" y="0"/>
                </a:lnTo>
                <a:lnTo>
                  <a:pt x="43786" y="617"/>
                </a:lnTo>
                <a:lnTo>
                  <a:pt x="45367" y="4371"/>
                </a:lnTo>
                <a:lnTo>
                  <a:pt x="38814" y="4388"/>
                </a:lnTo>
                <a:lnTo>
                  <a:pt x="38461" y="5236"/>
                </a:lnTo>
                <a:lnTo>
                  <a:pt x="38069" y="8435"/>
                </a:lnTo>
                <a:lnTo>
                  <a:pt x="37118" y="10473"/>
                </a:lnTo>
                <a:lnTo>
                  <a:pt x="35637" y="12679"/>
                </a:lnTo>
                <a:lnTo>
                  <a:pt x="33803" y="14996"/>
                </a:lnTo>
                <a:lnTo>
                  <a:pt x="32580" y="17387"/>
                </a:lnTo>
                <a:lnTo>
                  <a:pt x="31222" y="22302"/>
                </a:lnTo>
                <a:lnTo>
                  <a:pt x="30013" y="25645"/>
                </a:lnTo>
                <a:lnTo>
                  <a:pt x="28360" y="29567"/>
                </a:lnTo>
                <a:lnTo>
                  <a:pt x="26412" y="33875"/>
                </a:lnTo>
                <a:lnTo>
                  <a:pt x="24266" y="39286"/>
                </a:lnTo>
                <a:lnTo>
                  <a:pt x="19625" y="52073"/>
                </a:lnTo>
                <a:lnTo>
                  <a:pt x="18048" y="58192"/>
                </a:lnTo>
                <a:lnTo>
                  <a:pt x="16997" y="63965"/>
                </a:lnTo>
                <a:lnTo>
                  <a:pt x="16296" y="69506"/>
                </a:lnTo>
                <a:lnTo>
                  <a:pt x="14983" y="75741"/>
                </a:lnTo>
                <a:lnTo>
                  <a:pt x="13260" y="82437"/>
                </a:lnTo>
                <a:lnTo>
                  <a:pt x="11265" y="89442"/>
                </a:lnTo>
                <a:lnTo>
                  <a:pt x="9935" y="96651"/>
                </a:lnTo>
                <a:lnTo>
                  <a:pt x="9049" y="103997"/>
                </a:lnTo>
                <a:lnTo>
                  <a:pt x="8457" y="111435"/>
                </a:lnTo>
                <a:lnTo>
                  <a:pt x="7217" y="118086"/>
                </a:lnTo>
                <a:lnTo>
                  <a:pt x="5543" y="124214"/>
                </a:lnTo>
                <a:lnTo>
                  <a:pt x="3580" y="129993"/>
                </a:lnTo>
                <a:lnTo>
                  <a:pt x="2272" y="136385"/>
                </a:lnTo>
                <a:lnTo>
                  <a:pt x="1400" y="143187"/>
                </a:lnTo>
                <a:lnTo>
                  <a:pt x="818" y="150261"/>
                </a:lnTo>
                <a:lnTo>
                  <a:pt x="431" y="156671"/>
                </a:lnTo>
                <a:lnTo>
                  <a:pt x="0" y="168308"/>
                </a:lnTo>
                <a:lnTo>
                  <a:pt x="732" y="173782"/>
                </a:lnTo>
                <a:lnTo>
                  <a:pt x="2066" y="179125"/>
                </a:lnTo>
                <a:lnTo>
                  <a:pt x="3803" y="184380"/>
                </a:lnTo>
                <a:lnTo>
                  <a:pt x="4960" y="188730"/>
                </a:lnTo>
                <a:lnTo>
                  <a:pt x="5732" y="192477"/>
                </a:lnTo>
                <a:lnTo>
                  <a:pt x="6246" y="195821"/>
                </a:lnTo>
                <a:lnTo>
                  <a:pt x="7436" y="198898"/>
                </a:lnTo>
                <a:lnTo>
                  <a:pt x="9076" y="201795"/>
                </a:lnTo>
                <a:lnTo>
                  <a:pt x="11015" y="204573"/>
                </a:lnTo>
                <a:lnTo>
                  <a:pt x="13155" y="207272"/>
                </a:lnTo>
                <a:lnTo>
                  <a:pt x="15429" y="209918"/>
                </a:lnTo>
                <a:lnTo>
                  <a:pt x="21115" y="216203"/>
                </a:lnTo>
                <a:lnTo>
                  <a:pt x="23275" y="216719"/>
                </a:lnTo>
                <a:lnTo>
                  <a:pt x="26409" y="217063"/>
                </a:lnTo>
                <a:lnTo>
                  <a:pt x="30191" y="217292"/>
                </a:lnTo>
                <a:lnTo>
                  <a:pt x="33559" y="216598"/>
                </a:lnTo>
                <a:lnTo>
                  <a:pt x="36651" y="215289"/>
                </a:lnTo>
                <a:lnTo>
                  <a:pt x="39559" y="213569"/>
                </a:lnTo>
                <a:lnTo>
                  <a:pt x="42344" y="212423"/>
                </a:lnTo>
                <a:lnTo>
                  <a:pt x="45048" y="211658"/>
                </a:lnTo>
                <a:lnTo>
                  <a:pt x="47697" y="211149"/>
                </a:lnTo>
                <a:lnTo>
                  <a:pt x="49463" y="209963"/>
                </a:lnTo>
                <a:lnTo>
                  <a:pt x="50640" y="208325"/>
                </a:lnTo>
                <a:lnTo>
                  <a:pt x="51949" y="204248"/>
                </a:lnTo>
                <a:lnTo>
                  <a:pt x="52530" y="199613"/>
                </a:lnTo>
                <a:lnTo>
                  <a:pt x="52685" y="196346"/>
                </a:lnTo>
                <a:lnTo>
                  <a:pt x="52954" y="182183"/>
                </a:lnTo>
                <a:lnTo>
                  <a:pt x="52992" y="165221"/>
                </a:lnTo>
                <a:lnTo>
                  <a:pt x="52146" y="162411"/>
                </a:lnTo>
                <a:lnTo>
                  <a:pt x="50736" y="160537"/>
                </a:lnTo>
                <a:lnTo>
                  <a:pt x="48949" y="159288"/>
                </a:lnTo>
                <a:lnTo>
                  <a:pt x="47758" y="157609"/>
                </a:lnTo>
                <a:lnTo>
                  <a:pt x="46434" y="153485"/>
                </a:lnTo>
                <a:lnTo>
                  <a:pt x="45235" y="152047"/>
                </a:lnTo>
                <a:lnTo>
                  <a:pt x="43588" y="151088"/>
                </a:lnTo>
                <a:lnTo>
                  <a:pt x="38907" y="149549"/>
                </a:lnTo>
                <a:lnTo>
                  <a:pt x="36830" y="150269"/>
                </a:lnTo>
                <a:lnTo>
                  <a:pt x="33752" y="151596"/>
                </a:lnTo>
                <a:lnTo>
                  <a:pt x="24735" y="155764"/>
                </a:lnTo>
                <a:lnTo>
                  <a:pt x="23148" y="156106"/>
                </a:lnTo>
                <a:lnTo>
                  <a:pt x="21244" y="156334"/>
                </a:lnTo>
                <a:lnTo>
                  <a:pt x="19128" y="156486"/>
                </a:lnTo>
                <a:lnTo>
                  <a:pt x="16870" y="157434"/>
                </a:lnTo>
                <a:lnTo>
                  <a:pt x="14519" y="158913"/>
                </a:lnTo>
                <a:lnTo>
                  <a:pt x="7275" y="164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29" name="Freeform 2381028"/>
          <p:cNvSpPr/>
          <p:nvPr/>
        </p:nvSpPr>
        <p:spPr>
          <a:xfrm>
            <a:off x="1143000" y="27432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0" name="SMARTInkAnnotation556"/>
          <p:cNvSpPr/>
          <p:nvPr/>
        </p:nvSpPr>
        <p:spPr>
          <a:xfrm>
            <a:off x="2133600" y="2743200"/>
            <a:ext cx="2009716" cy="67427"/>
          </a:xfrm>
          <a:custGeom>
            <a:avLst/>
            <a:gdLst/>
            <a:ahLst/>
            <a:cxnLst/>
            <a:rect l="0" t="0" r="0" b="0"/>
            <a:pathLst>
              <a:path w="2009716" h="67427">
                <a:moveTo>
                  <a:pt x="0" y="0"/>
                </a:moveTo>
                <a:lnTo>
                  <a:pt x="69363" y="0"/>
                </a:lnTo>
                <a:lnTo>
                  <a:pt x="76722" y="847"/>
                </a:lnTo>
                <a:lnTo>
                  <a:pt x="84169" y="2258"/>
                </a:lnTo>
                <a:lnTo>
                  <a:pt x="91672" y="4045"/>
                </a:lnTo>
                <a:lnTo>
                  <a:pt x="106783" y="6031"/>
                </a:lnTo>
                <a:lnTo>
                  <a:pt x="141226" y="7306"/>
                </a:lnTo>
                <a:lnTo>
                  <a:pt x="150031" y="8257"/>
                </a:lnTo>
                <a:lnTo>
                  <a:pt x="158441" y="9738"/>
                </a:lnTo>
                <a:lnTo>
                  <a:pt x="166587" y="11572"/>
                </a:lnTo>
                <a:lnTo>
                  <a:pt x="184670" y="13610"/>
                </a:lnTo>
                <a:lnTo>
                  <a:pt x="203996" y="15362"/>
                </a:lnTo>
                <a:lnTo>
                  <a:pt x="213891" y="17015"/>
                </a:lnTo>
                <a:lnTo>
                  <a:pt x="223874" y="18963"/>
                </a:lnTo>
                <a:lnTo>
                  <a:pt x="233916" y="20262"/>
                </a:lnTo>
                <a:lnTo>
                  <a:pt x="274367" y="22347"/>
                </a:lnTo>
                <a:lnTo>
                  <a:pt x="330363" y="22793"/>
                </a:lnTo>
                <a:lnTo>
                  <a:pt x="413928" y="22857"/>
                </a:lnTo>
                <a:lnTo>
                  <a:pt x="424965" y="22012"/>
                </a:lnTo>
                <a:lnTo>
                  <a:pt x="436556" y="20601"/>
                </a:lnTo>
                <a:lnTo>
                  <a:pt x="448518" y="18814"/>
                </a:lnTo>
                <a:lnTo>
                  <a:pt x="470839" y="16829"/>
                </a:lnTo>
                <a:lnTo>
                  <a:pt x="531002" y="15380"/>
                </a:lnTo>
                <a:lnTo>
                  <a:pt x="767524" y="15240"/>
                </a:lnTo>
                <a:lnTo>
                  <a:pt x="780076" y="16087"/>
                </a:lnTo>
                <a:lnTo>
                  <a:pt x="792678" y="17498"/>
                </a:lnTo>
                <a:lnTo>
                  <a:pt x="805312" y="19285"/>
                </a:lnTo>
                <a:lnTo>
                  <a:pt x="835154" y="21271"/>
                </a:lnTo>
                <a:lnTo>
                  <a:pt x="894514" y="22546"/>
                </a:lnTo>
                <a:lnTo>
                  <a:pt x="1028778" y="22852"/>
                </a:lnTo>
                <a:lnTo>
                  <a:pt x="1043992" y="23701"/>
                </a:lnTo>
                <a:lnTo>
                  <a:pt x="1059214" y="25114"/>
                </a:lnTo>
                <a:lnTo>
                  <a:pt x="1074443" y="26903"/>
                </a:lnTo>
                <a:lnTo>
                  <a:pt x="1104910" y="28890"/>
                </a:lnTo>
                <a:lnTo>
                  <a:pt x="1161817" y="30166"/>
                </a:lnTo>
                <a:lnTo>
                  <a:pt x="1175018" y="31117"/>
                </a:lnTo>
                <a:lnTo>
                  <a:pt x="1188052" y="32598"/>
                </a:lnTo>
                <a:lnTo>
                  <a:pt x="1200975" y="34432"/>
                </a:lnTo>
                <a:lnTo>
                  <a:pt x="1226622" y="38728"/>
                </a:lnTo>
                <a:lnTo>
                  <a:pt x="1239388" y="41059"/>
                </a:lnTo>
                <a:lnTo>
                  <a:pt x="1252979" y="42612"/>
                </a:lnTo>
                <a:lnTo>
                  <a:pt x="1281626" y="44339"/>
                </a:lnTo>
                <a:lnTo>
                  <a:pt x="1295531" y="45646"/>
                </a:lnTo>
                <a:lnTo>
                  <a:pt x="1309034" y="47364"/>
                </a:lnTo>
                <a:lnTo>
                  <a:pt x="1322270" y="49356"/>
                </a:lnTo>
                <a:lnTo>
                  <a:pt x="1348264" y="53827"/>
                </a:lnTo>
                <a:lnTo>
                  <a:pt x="1361123" y="56205"/>
                </a:lnTo>
                <a:lnTo>
                  <a:pt x="1373929" y="57790"/>
                </a:lnTo>
                <a:lnTo>
                  <a:pt x="1399446" y="59551"/>
                </a:lnTo>
                <a:lnTo>
                  <a:pt x="1451169" y="61529"/>
                </a:lnTo>
                <a:lnTo>
                  <a:pt x="1465285" y="63032"/>
                </a:lnTo>
                <a:lnTo>
                  <a:pt x="1479777" y="64882"/>
                </a:lnTo>
                <a:lnTo>
                  <a:pt x="1507167" y="66937"/>
                </a:lnTo>
                <a:lnTo>
                  <a:pt x="1546389" y="65835"/>
                </a:lnTo>
                <a:lnTo>
                  <a:pt x="1559246" y="64210"/>
                </a:lnTo>
                <a:lnTo>
                  <a:pt x="1584821" y="62405"/>
                </a:lnTo>
                <a:lnTo>
                  <a:pt x="1639778" y="61246"/>
                </a:lnTo>
                <a:lnTo>
                  <a:pt x="1693468" y="60170"/>
                </a:lnTo>
                <a:lnTo>
                  <a:pt x="1706406" y="58740"/>
                </a:lnTo>
                <a:lnTo>
                  <a:pt x="1719264" y="56940"/>
                </a:lnTo>
                <a:lnTo>
                  <a:pt x="1744840" y="52682"/>
                </a:lnTo>
                <a:lnTo>
                  <a:pt x="1757587" y="50362"/>
                </a:lnTo>
                <a:lnTo>
                  <a:pt x="1770318" y="48814"/>
                </a:lnTo>
                <a:lnTo>
                  <a:pt x="1795753" y="47095"/>
                </a:lnTo>
                <a:lnTo>
                  <a:pt x="1850987" y="45901"/>
                </a:lnTo>
                <a:lnTo>
                  <a:pt x="1897135" y="46591"/>
                </a:lnTo>
                <a:lnTo>
                  <a:pt x="1906530" y="47994"/>
                </a:lnTo>
                <a:lnTo>
                  <a:pt x="1916180" y="49776"/>
                </a:lnTo>
                <a:lnTo>
                  <a:pt x="1933675" y="51756"/>
                </a:lnTo>
                <a:lnTo>
                  <a:pt x="1961559" y="53027"/>
                </a:lnTo>
                <a:lnTo>
                  <a:pt x="1967259" y="53978"/>
                </a:lnTo>
                <a:lnTo>
                  <a:pt x="1972752" y="55459"/>
                </a:lnTo>
                <a:lnTo>
                  <a:pt x="1978108" y="57293"/>
                </a:lnTo>
                <a:lnTo>
                  <a:pt x="1988575" y="59330"/>
                </a:lnTo>
                <a:lnTo>
                  <a:pt x="1993737" y="59873"/>
                </a:lnTo>
                <a:lnTo>
                  <a:pt x="1998025" y="61082"/>
                </a:lnTo>
                <a:lnTo>
                  <a:pt x="2001729" y="62735"/>
                </a:lnTo>
                <a:lnTo>
                  <a:pt x="2009715" y="67426"/>
                </a:lnTo>
                <a:lnTo>
                  <a:pt x="2006291" y="65809"/>
                </a:lnTo>
                <a:lnTo>
                  <a:pt x="1996440" y="60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1" name="SMARTInkAnnotation557"/>
          <p:cNvSpPr/>
          <p:nvPr/>
        </p:nvSpPr>
        <p:spPr>
          <a:xfrm>
            <a:off x="594819" y="2750820"/>
            <a:ext cx="1538680" cy="243841"/>
          </a:xfrm>
          <a:custGeom>
            <a:avLst/>
            <a:gdLst/>
            <a:ahLst/>
            <a:cxnLst/>
            <a:rect l="0" t="0" r="0" b="0"/>
            <a:pathLst>
              <a:path w="1538680" h="243841">
                <a:moveTo>
                  <a:pt x="45261" y="243840"/>
                </a:moveTo>
                <a:lnTo>
                  <a:pt x="33125" y="243840"/>
                </a:lnTo>
                <a:lnTo>
                  <a:pt x="28704" y="242993"/>
                </a:lnTo>
                <a:lnTo>
                  <a:pt x="21533" y="239795"/>
                </a:lnTo>
                <a:lnTo>
                  <a:pt x="12737" y="233234"/>
                </a:lnTo>
                <a:lnTo>
                  <a:pt x="4768" y="225928"/>
                </a:lnTo>
                <a:lnTo>
                  <a:pt x="1090" y="222446"/>
                </a:lnTo>
                <a:lnTo>
                  <a:pt x="573" y="221111"/>
                </a:lnTo>
                <a:lnTo>
                  <a:pt x="0" y="217369"/>
                </a:lnTo>
                <a:lnTo>
                  <a:pt x="693" y="215186"/>
                </a:lnTo>
                <a:lnTo>
                  <a:pt x="3722" y="210503"/>
                </a:lnTo>
                <a:lnTo>
                  <a:pt x="10187" y="203106"/>
                </a:lnTo>
                <a:lnTo>
                  <a:pt x="21510" y="191507"/>
                </a:lnTo>
                <a:lnTo>
                  <a:pt x="33012" y="184457"/>
                </a:lnTo>
                <a:lnTo>
                  <a:pt x="47437" y="178500"/>
                </a:lnTo>
                <a:lnTo>
                  <a:pt x="65137" y="173032"/>
                </a:lnTo>
                <a:lnTo>
                  <a:pt x="86550" y="165521"/>
                </a:lnTo>
                <a:lnTo>
                  <a:pt x="98187" y="161147"/>
                </a:lnTo>
                <a:lnTo>
                  <a:pt x="120148" y="154030"/>
                </a:lnTo>
                <a:lnTo>
                  <a:pt x="142891" y="147198"/>
                </a:lnTo>
                <a:lnTo>
                  <a:pt x="169932" y="138517"/>
                </a:lnTo>
                <a:lnTo>
                  <a:pt x="198884" y="131272"/>
                </a:lnTo>
                <a:lnTo>
                  <a:pt x="228684" y="125230"/>
                </a:lnTo>
                <a:lnTo>
                  <a:pt x="274869" y="117915"/>
                </a:lnTo>
                <a:lnTo>
                  <a:pt x="325712" y="114525"/>
                </a:lnTo>
                <a:lnTo>
                  <a:pt x="360688" y="110731"/>
                </a:lnTo>
                <a:lnTo>
                  <a:pt x="395988" y="108481"/>
                </a:lnTo>
                <a:lnTo>
                  <a:pt x="430587" y="106634"/>
                </a:lnTo>
                <a:lnTo>
                  <a:pt x="462897" y="102991"/>
                </a:lnTo>
                <a:lnTo>
                  <a:pt x="496448" y="100807"/>
                </a:lnTo>
                <a:lnTo>
                  <a:pt x="531962" y="99836"/>
                </a:lnTo>
                <a:lnTo>
                  <a:pt x="570324" y="99405"/>
                </a:lnTo>
                <a:lnTo>
                  <a:pt x="605436" y="96956"/>
                </a:lnTo>
                <a:lnTo>
                  <a:pt x="638821" y="93891"/>
                </a:lnTo>
                <a:lnTo>
                  <a:pt x="673414" y="92530"/>
                </a:lnTo>
                <a:lnTo>
                  <a:pt x="726210" y="91763"/>
                </a:lnTo>
                <a:lnTo>
                  <a:pt x="761643" y="89326"/>
                </a:lnTo>
                <a:lnTo>
                  <a:pt x="797146" y="85420"/>
                </a:lnTo>
                <a:lnTo>
                  <a:pt x="832681" y="80863"/>
                </a:lnTo>
                <a:lnTo>
                  <a:pt x="868230" y="78272"/>
                </a:lnTo>
                <a:lnTo>
                  <a:pt x="903785" y="76275"/>
                </a:lnTo>
                <a:lnTo>
                  <a:pt x="939343" y="72564"/>
                </a:lnTo>
                <a:lnTo>
                  <a:pt x="972644" y="70351"/>
                </a:lnTo>
                <a:lnTo>
                  <a:pt x="1005225" y="68521"/>
                </a:lnTo>
                <a:lnTo>
                  <a:pt x="1039461" y="64885"/>
                </a:lnTo>
                <a:lnTo>
                  <a:pt x="1072174" y="60447"/>
                </a:lnTo>
                <a:lnTo>
                  <a:pt x="1104493" y="56499"/>
                </a:lnTo>
                <a:lnTo>
                  <a:pt x="1138613" y="54744"/>
                </a:lnTo>
                <a:lnTo>
                  <a:pt x="1197488" y="48381"/>
                </a:lnTo>
                <a:lnTo>
                  <a:pt x="1241231" y="45662"/>
                </a:lnTo>
                <a:lnTo>
                  <a:pt x="1281378" y="39870"/>
                </a:lnTo>
                <a:lnTo>
                  <a:pt x="1319239" y="32792"/>
                </a:lnTo>
                <a:lnTo>
                  <a:pt x="1352282" y="25333"/>
                </a:lnTo>
                <a:lnTo>
                  <a:pt x="1382675" y="18607"/>
                </a:lnTo>
                <a:lnTo>
                  <a:pt x="1423993" y="11638"/>
                </a:lnTo>
                <a:lnTo>
                  <a:pt x="1454228" y="5891"/>
                </a:lnTo>
                <a:lnTo>
                  <a:pt x="1464795" y="2619"/>
                </a:lnTo>
                <a:lnTo>
                  <a:pt x="1492373" y="153"/>
                </a:lnTo>
                <a:lnTo>
                  <a:pt x="1529972" y="0"/>
                </a:lnTo>
                <a:lnTo>
                  <a:pt x="1538679" y="7527"/>
                </a:lnTo>
                <a:lnTo>
                  <a:pt x="1531161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2" name="SMARTInkAnnotation558"/>
          <p:cNvSpPr/>
          <p:nvPr/>
        </p:nvSpPr>
        <p:spPr>
          <a:xfrm>
            <a:off x="2876288" y="2819504"/>
            <a:ext cx="832210" cy="106577"/>
          </a:xfrm>
          <a:custGeom>
            <a:avLst/>
            <a:gdLst/>
            <a:ahLst/>
            <a:cxnLst/>
            <a:rect l="0" t="0" r="0" b="0"/>
            <a:pathLst>
              <a:path w="832210" h="106577">
                <a:moveTo>
                  <a:pt x="156472" y="68476"/>
                </a:moveTo>
                <a:lnTo>
                  <a:pt x="140291" y="64431"/>
                </a:lnTo>
                <a:lnTo>
                  <a:pt x="133832" y="62392"/>
                </a:lnTo>
                <a:lnTo>
                  <a:pt x="127832" y="60187"/>
                </a:lnTo>
                <a:lnTo>
                  <a:pt x="122138" y="57870"/>
                </a:lnTo>
                <a:lnTo>
                  <a:pt x="116650" y="55479"/>
                </a:lnTo>
                <a:lnTo>
                  <a:pt x="106036" y="50564"/>
                </a:lnTo>
                <a:lnTo>
                  <a:pt x="97931" y="47815"/>
                </a:lnTo>
                <a:lnTo>
                  <a:pt x="90661" y="45747"/>
                </a:lnTo>
                <a:lnTo>
                  <a:pt x="86351" y="44010"/>
                </a:lnTo>
                <a:lnTo>
                  <a:pt x="81785" y="42005"/>
                </a:lnTo>
                <a:lnTo>
                  <a:pt x="72196" y="39778"/>
                </a:lnTo>
                <a:lnTo>
                  <a:pt x="62290" y="37942"/>
                </a:lnTo>
                <a:lnTo>
                  <a:pt x="57277" y="36266"/>
                </a:lnTo>
                <a:lnTo>
                  <a:pt x="48039" y="32994"/>
                </a:lnTo>
                <a:lnTo>
                  <a:pt x="37231" y="30305"/>
                </a:lnTo>
                <a:lnTo>
                  <a:pt x="32951" y="28636"/>
                </a:lnTo>
                <a:lnTo>
                  <a:pt x="24527" y="25369"/>
                </a:lnTo>
                <a:lnTo>
                  <a:pt x="15025" y="23530"/>
                </a:lnTo>
                <a:lnTo>
                  <a:pt x="0" y="22776"/>
                </a:lnTo>
                <a:lnTo>
                  <a:pt x="1698" y="22765"/>
                </a:lnTo>
                <a:lnTo>
                  <a:pt x="3336" y="23609"/>
                </a:lnTo>
                <a:lnTo>
                  <a:pt x="7414" y="26804"/>
                </a:lnTo>
                <a:lnTo>
                  <a:pt x="10533" y="27995"/>
                </a:lnTo>
                <a:lnTo>
                  <a:pt x="23861" y="29671"/>
                </a:lnTo>
                <a:lnTo>
                  <a:pt x="44366" y="31014"/>
                </a:lnTo>
                <a:lnTo>
                  <a:pt x="62056" y="34328"/>
                </a:lnTo>
                <a:lnTo>
                  <a:pt x="85723" y="36366"/>
                </a:lnTo>
                <a:lnTo>
                  <a:pt x="99145" y="36909"/>
                </a:lnTo>
                <a:lnTo>
                  <a:pt x="127608" y="37513"/>
                </a:lnTo>
                <a:lnTo>
                  <a:pt x="247418" y="37968"/>
                </a:lnTo>
                <a:lnTo>
                  <a:pt x="266209" y="37131"/>
                </a:lnTo>
                <a:lnTo>
                  <a:pt x="284663" y="35726"/>
                </a:lnTo>
                <a:lnTo>
                  <a:pt x="302893" y="33943"/>
                </a:lnTo>
                <a:lnTo>
                  <a:pt x="321819" y="32754"/>
                </a:lnTo>
                <a:lnTo>
                  <a:pt x="360911" y="31433"/>
                </a:lnTo>
                <a:lnTo>
                  <a:pt x="380818" y="30234"/>
                </a:lnTo>
                <a:lnTo>
                  <a:pt x="400863" y="28588"/>
                </a:lnTo>
                <a:lnTo>
                  <a:pt x="420999" y="26644"/>
                </a:lnTo>
                <a:lnTo>
                  <a:pt x="440350" y="25348"/>
                </a:lnTo>
                <a:lnTo>
                  <a:pt x="459177" y="24484"/>
                </a:lnTo>
                <a:lnTo>
                  <a:pt x="477656" y="23908"/>
                </a:lnTo>
                <a:lnTo>
                  <a:pt x="495055" y="22677"/>
                </a:lnTo>
                <a:lnTo>
                  <a:pt x="511733" y="21010"/>
                </a:lnTo>
                <a:lnTo>
                  <a:pt x="527934" y="19052"/>
                </a:lnTo>
                <a:lnTo>
                  <a:pt x="559479" y="14619"/>
                </a:lnTo>
                <a:lnTo>
                  <a:pt x="575003" y="12251"/>
                </a:lnTo>
                <a:lnTo>
                  <a:pt x="589586" y="10673"/>
                </a:lnTo>
                <a:lnTo>
                  <a:pt x="603542" y="9621"/>
                </a:lnTo>
                <a:lnTo>
                  <a:pt x="629490" y="7605"/>
                </a:lnTo>
                <a:lnTo>
                  <a:pt x="641150" y="5882"/>
                </a:lnTo>
                <a:lnTo>
                  <a:pt x="663138" y="2556"/>
                </a:lnTo>
                <a:lnTo>
                  <a:pt x="684200" y="1078"/>
                </a:lnTo>
                <a:lnTo>
                  <a:pt x="707006" y="246"/>
                </a:lnTo>
                <a:lnTo>
                  <a:pt x="724488" y="0"/>
                </a:lnTo>
                <a:lnTo>
                  <a:pt x="729037" y="812"/>
                </a:lnTo>
                <a:lnTo>
                  <a:pt x="736348" y="3972"/>
                </a:lnTo>
                <a:lnTo>
                  <a:pt x="741178" y="6466"/>
                </a:lnTo>
                <a:lnTo>
                  <a:pt x="741010" y="7663"/>
                </a:lnTo>
                <a:lnTo>
                  <a:pt x="740051" y="9307"/>
                </a:lnTo>
                <a:lnTo>
                  <a:pt x="738565" y="11250"/>
                </a:lnTo>
                <a:lnTo>
                  <a:pt x="735033" y="13392"/>
                </a:lnTo>
                <a:lnTo>
                  <a:pt x="730140" y="15667"/>
                </a:lnTo>
                <a:lnTo>
                  <a:pt x="724337" y="18030"/>
                </a:lnTo>
                <a:lnTo>
                  <a:pt x="717929" y="20452"/>
                </a:lnTo>
                <a:lnTo>
                  <a:pt x="704035" y="25401"/>
                </a:lnTo>
                <a:lnTo>
                  <a:pt x="695928" y="27906"/>
                </a:lnTo>
                <a:lnTo>
                  <a:pt x="677888" y="32947"/>
                </a:lnTo>
                <a:lnTo>
                  <a:pt x="666643" y="35477"/>
                </a:lnTo>
                <a:lnTo>
                  <a:pt x="640601" y="40545"/>
                </a:lnTo>
                <a:lnTo>
                  <a:pt x="625699" y="43929"/>
                </a:lnTo>
                <a:lnTo>
                  <a:pt x="593335" y="52204"/>
                </a:lnTo>
                <a:lnTo>
                  <a:pt x="576407" y="55935"/>
                </a:lnTo>
                <a:lnTo>
                  <a:pt x="559196" y="59269"/>
                </a:lnTo>
                <a:lnTo>
                  <a:pt x="541794" y="62338"/>
                </a:lnTo>
                <a:lnTo>
                  <a:pt x="504398" y="68006"/>
                </a:lnTo>
                <a:lnTo>
                  <a:pt x="353785" y="88778"/>
                </a:lnTo>
                <a:lnTo>
                  <a:pt x="323189" y="93868"/>
                </a:lnTo>
                <a:lnTo>
                  <a:pt x="308257" y="95564"/>
                </a:lnTo>
                <a:lnTo>
                  <a:pt x="293222" y="96695"/>
                </a:lnTo>
                <a:lnTo>
                  <a:pt x="278119" y="97449"/>
                </a:lnTo>
                <a:lnTo>
                  <a:pt x="254564" y="100544"/>
                </a:lnTo>
                <a:lnTo>
                  <a:pt x="244727" y="102555"/>
                </a:lnTo>
                <a:lnTo>
                  <a:pt x="218746" y="105385"/>
                </a:lnTo>
                <a:lnTo>
                  <a:pt x="194142" y="106341"/>
                </a:lnTo>
                <a:lnTo>
                  <a:pt x="186479" y="106472"/>
                </a:lnTo>
                <a:lnTo>
                  <a:pt x="184943" y="105660"/>
                </a:lnTo>
                <a:lnTo>
                  <a:pt x="184766" y="104272"/>
                </a:lnTo>
                <a:lnTo>
                  <a:pt x="185494" y="102500"/>
                </a:lnTo>
                <a:lnTo>
                  <a:pt x="186827" y="101319"/>
                </a:lnTo>
                <a:lnTo>
                  <a:pt x="188563" y="100531"/>
                </a:lnTo>
                <a:lnTo>
                  <a:pt x="190565" y="100006"/>
                </a:lnTo>
                <a:lnTo>
                  <a:pt x="212031" y="98317"/>
                </a:lnTo>
                <a:lnTo>
                  <a:pt x="226038" y="95003"/>
                </a:lnTo>
                <a:lnTo>
                  <a:pt x="242987" y="92966"/>
                </a:lnTo>
                <a:lnTo>
                  <a:pt x="262657" y="92061"/>
                </a:lnTo>
                <a:lnTo>
                  <a:pt x="285510" y="91658"/>
                </a:lnTo>
                <a:lnTo>
                  <a:pt x="299224" y="90704"/>
                </a:lnTo>
                <a:lnTo>
                  <a:pt x="314293" y="89221"/>
                </a:lnTo>
                <a:lnTo>
                  <a:pt x="330266" y="87386"/>
                </a:lnTo>
                <a:lnTo>
                  <a:pt x="346841" y="86163"/>
                </a:lnTo>
                <a:lnTo>
                  <a:pt x="363818" y="85347"/>
                </a:lnTo>
                <a:lnTo>
                  <a:pt x="381063" y="84804"/>
                </a:lnTo>
                <a:lnTo>
                  <a:pt x="398485" y="83595"/>
                </a:lnTo>
                <a:lnTo>
                  <a:pt x="416028" y="81942"/>
                </a:lnTo>
                <a:lnTo>
                  <a:pt x="433650" y="79993"/>
                </a:lnTo>
                <a:lnTo>
                  <a:pt x="451324" y="78694"/>
                </a:lnTo>
                <a:lnTo>
                  <a:pt x="469033" y="77828"/>
                </a:lnTo>
                <a:lnTo>
                  <a:pt x="486766" y="77251"/>
                </a:lnTo>
                <a:lnTo>
                  <a:pt x="503668" y="76019"/>
                </a:lnTo>
                <a:lnTo>
                  <a:pt x="520017" y="74352"/>
                </a:lnTo>
                <a:lnTo>
                  <a:pt x="535995" y="72393"/>
                </a:lnTo>
                <a:lnTo>
                  <a:pt x="553421" y="71088"/>
                </a:lnTo>
                <a:lnTo>
                  <a:pt x="571812" y="70217"/>
                </a:lnTo>
                <a:lnTo>
                  <a:pt x="608614" y="69250"/>
                </a:lnTo>
                <a:lnTo>
                  <a:pt x="727304" y="68506"/>
                </a:lnTo>
                <a:lnTo>
                  <a:pt x="832209" y="68477"/>
                </a:lnTo>
                <a:lnTo>
                  <a:pt x="795465" y="68476"/>
                </a:lnTo>
                <a:lnTo>
                  <a:pt x="776314" y="70734"/>
                </a:lnTo>
                <a:lnTo>
                  <a:pt x="752844" y="73713"/>
                </a:lnTo>
                <a:lnTo>
                  <a:pt x="739473" y="74508"/>
                </a:lnTo>
                <a:lnTo>
                  <a:pt x="725480" y="75037"/>
                </a:lnTo>
                <a:lnTo>
                  <a:pt x="710224" y="76237"/>
                </a:lnTo>
                <a:lnTo>
                  <a:pt x="694127" y="77883"/>
                </a:lnTo>
                <a:lnTo>
                  <a:pt x="677468" y="79828"/>
                </a:lnTo>
                <a:lnTo>
                  <a:pt x="660436" y="81124"/>
                </a:lnTo>
                <a:lnTo>
                  <a:pt x="643155" y="81988"/>
                </a:lnTo>
                <a:lnTo>
                  <a:pt x="625707" y="82564"/>
                </a:lnTo>
                <a:lnTo>
                  <a:pt x="608149" y="83795"/>
                </a:lnTo>
                <a:lnTo>
                  <a:pt x="590517" y="85462"/>
                </a:lnTo>
                <a:lnTo>
                  <a:pt x="572835" y="87420"/>
                </a:lnTo>
                <a:lnTo>
                  <a:pt x="555121" y="88725"/>
                </a:lnTo>
                <a:lnTo>
                  <a:pt x="537385" y="89596"/>
                </a:lnTo>
                <a:lnTo>
                  <a:pt x="502720" y="90563"/>
                </a:lnTo>
                <a:lnTo>
                  <a:pt x="470380" y="90992"/>
                </a:lnTo>
                <a:lnTo>
                  <a:pt x="455491" y="91954"/>
                </a:lnTo>
                <a:lnTo>
                  <a:pt x="441331" y="93441"/>
                </a:lnTo>
                <a:lnTo>
                  <a:pt x="427658" y="95280"/>
                </a:lnTo>
                <a:lnTo>
                  <a:pt x="403434" y="97322"/>
                </a:lnTo>
                <a:lnTo>
                  <a:pt x="382226" y="98230"/>
                </a:lnTo>
                <a:lnTo>
                  <a:pt x="356853" y="98741"/>
                </a:lnTo>
                <a:lnTo>
                  <a:pt x="321148" y="98951"/>
                </a:lnTo>
                <a:lnTo>
                  <a:pt x="322230" y="98954"/>
                </a:lnTo>
                <a:lnTo>
                  <a:pt x="327792" y="101213"/>
                </a:lnTo>
                <a:lnTo>
                  <a:pt x="331645" y="103001"/>
                </a:lnTo>
                <a:lnTo>
                  <a:pt x="342700" y="104987"/>
                </a:lnTo>
                <a:lnTo>
                  <a:pt x="363203" y="106105"/>
                </a:lnTo>
                <a:lnTo>
                  <a:pt x="385366" y="106437"/>
                </a:lnTo>
                <a:lnTo>
                  <a:pt x="407932" y="1065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3" name="SMARTInkAnnotation559"/>
          <p:cNvSpPr/>
          <p:nvPr/>
        </p:nvSpPr>
        <p:spPr>
          <a:xfrm>
            <a:off x="1144191" y="5183211"/>
            <a:ext cx="311230" cy="217407"/>
          </a:xfrm>
          <a:custGeom>
            <a:avLst/>
            <a:gdLst/>
            <a:ahLst/>
            <a:cxnLst/>
            <a:rect l="0" t="0" r="0" b="0"/>
            <a:pathLst>
              <a:path w="311230" h="217407">
                <a:moveTo>
                  <a:pt x="52149" y="36489"/>
                </a:moveTo>
                <a:lnTo>
                  <a:pt x="52149" y="28962"/>
                </a:lnTo>
                <a:lnTo>
                  <a:pt x="48104" y="28896"/>
                </a:lnTo>
                <a:lnTo>
                  <a:pt x="46912" y="29734"/>
                </a:lnTo>
                <a:lnTo>
                  <a:pt x="46118" y="31139"/>
                </a:lnTo>
                <a:lnTo>
                  <a:pt x="45588" y="32922"/>
                </a:lnTo>
                <a:lnTo>
                  <a:pt x="42742" y="37162"/>
                </a:lnTo>
                <a:lnTo>
                  <a:pt x="40798" y="39477"/>
                </a:lnTo>
                <a:lnTo>
                  <a:pt x="39501" y="42715"/>
                </a:lnTo>
                <a:lnTo>
                  <a:pt x="38637" y="46566"/>
                </a:lnTo>
                <a:lnTo>
                  <a:pt x="38061" y="50827"/>
                </a:lnTo>
                <a:lnTo>
                  <a:pt x="36831" y="55361"/>
                </a:lnTo>
                <a:lnTo>
                  <a:pt x="35163" y="60077"/>
                </a:lnTo>
                <a:lnTo>
                  <a:pt x="33206" y="64914"/>
                </a:lnTo>
                <a:lnTo>
                  <a:pt x="31053" y="69833"/>
                </a:lnTo>
                <a:lnTo>
                  <a:pt x="26404" y="79813"/>
                </a:lnTo>
                <a:lnTo>
                  <a:pt x="23979" y="86538"/>
                </a:lnTo>
                <a:lnTo>
                  <a:pt x="21516" y="94408"/>
                </a:lnTo>
                <a:lnTo>
                  <a:pt x="16521" y="111338"/>
                </a:lnTo>
                <a:lnTo>
                  <a:pt x="11479" y="127328"/>
                </a:lnTo>
                <a:lnTo>
                  <a:pt x="9796" y="135149"/>
                </a:lnTo>
                <a:lnTo>
                  <a:pt x="8674" y="142902"/>
                </a:lnTo>
                <a:lnTo>
                  <a:pt x="7925" y="150611"/>
                </a:lnTo>
                <a:lnTo>
                  <a:pt x="6580" y="157443"/>
                </a:lnTo>
                <a:lnTo>
                  <a:pt x="4836" y="163692"/>
                </a:lnTo>
                <a:lnTo>
                  <a:pt x="2827" y="169551"/>
                </a:lnTo>
                <a:lnTo>
                  <a:pt x="1488" y="175150"/>
                </a:lnTo>
                <a:lnTo>
                  <a:pt x="595" y="180577"/>
                </a:lnTo>
                <a:lnTo>
                  <a:pt x="0" y="185887"/>
                </a:lnTo>
                <a:lnTo>
                  <a:pt x="450" y="191121"/>
                </a:lnTo>
                <a:lnTo>
                  <a:pt x="1596" y="196304"/>
                </a:lnTo>
                <a:lnTo>
                  <a:pt x="3207" y="201452"/>
                </a:lnTo>
                <a:lnTo>
                  <a:pt x="4281" y="205731"/>
                </a:lnTo>
                <a:lnTo>
                  <a:pt x="4997" y="209431"/>
                </a:lnTo>
                <a:lnTo>
                  <a:pt x="5474" y="212743"/>
                </a:lnTo>
                <a:lnTo>
                  <a:pt x="7486" y="214952"/>
                </a:lnTo>
                <a:lnTo>
                  <a:pt x="10520" y="216424"/>
                </a:lnTo>
                <a:lnTo>
                  <a:pt x="14237" y="217406"/>
                </a:lnTo>
                <a:lnTo>
                  <a:pt x="17561" y="217214"/>
                </a:lnTo>
                <a:lnTo>
                  <a:pt x="20623" y="216238"/>
                </a:lnTo>
                <a:lnTo>
                  <a:pt x="23512" y="214742"/>
                </a:lnTo>
                <a:lnTo>
                  <a:pt x="28980" y="208564"/>
                </a:lnTo>
                <a:lnTo>
                  <a:pt x="31622" y="204545"/>
                </a:lnTo>
                <a:lnTo>
                  <a:pt x="35078" y="200173"/>
                </a:lnTo>
                <a:lnTo>
                  <a:pt x="39075" y="195565"/>
                </a:lnTo>
                <a:lnTo>
                  <a:pt x="43433" y="190800"/>
                </a:lnTo>
                <a:lnTo>
                  <a:pt x="47185" y="185082"/>
                </a:lnTo>
                <a:lnTo>
                  <a:pt x="50533" y="178731"/>
                </a:lnTo>
                <a:lnTo>
                  <a:pt x="53612" y="171957"/>
                </a:lnTo>
                <a:lnTo>
                  <a:pt x="66035" y="146243"/>
                </a:lnTo>
                <a:lnTo>
                  <a:pt x="69873" y="137598"/>
                </a:lnTo>
                <a:lnTo>
                  <a:pt x="73278" y="129295"/>
                </a:lnTo>
                <a:lnTo>
                  <a:pt x="76395" y="121219"/>
                </a:lnTo>
                <a:lnTo>
                  <a:pt x="82116" y="105474"/>
                </a:lnTo>
                <a:lnTo>
                  <a:pt x="92688" y="74669"/>
                </a:lnTo>
                <a:lnTo>
                  <a:pt x="95262" y="67869"/>
                </a:lnTo>
                <a:lnTo>
                  <a:pt x="97824" y="61643"/>
                </a:lnTo>
                <a:lnTo>
                  <a:pt x="100379" y="55798"/>
                </a:lnTo>
                <a:lnTo>
                  <a:pt x="102082" y="50208"/>
                </a:lnTo>
                <a:lnTo>
                  <a:pt x="103218" y="44788"/>
                </a:lnTo>
                <a:lnTo>
                  <a:pt x="103975" y="39482"/>
                </a:lnTo>
                <a:lnTo>
                  <a:pt x="104479" y="34251"/>
                </a:lnTo>
                <a:lnTo>
                  <a:pt x="104816" y="29070"/>
                </a:lnTo>
                <a:lnTo>
                  <a:pt x="105041" y="23923"/>
                </a:lnTo>
                <a:lnTo>
                  <a:pt x="106037" y="20492"/>
                </a:lnTo>
                <a:lnTo>
                  <a:pt x="107547" y="18204"/>
                </a:lnTo>
                <a:lnTo>
                  <a:pt x="112011" y="14533"/>
                </a:lnTo>
                <a:lnTo>
                  <a:pt x="114879" y="14031"/>
                </a:lnTo>
                <a:lnTo>
                  <a:pt x="116829" y="13897"/>
                </a:lnTo>
                <a:lnTo>
                  <a:pt x="118129" y="15501"/>
                </a:lnTo>
                <a:lnTo>
                  <a:pt x="119574" y="21799"/>
                </a:lnTo>
                <a:lnTo>
                  <a:pt x="120215" y="27984"/>
                </a:lnTo>
                <a:lnTo>
                  <a:pt x="120386" y="30819"/>
                </a:lnTo>
                <a:lnTo>
                  <a:pt x="121348" y="34403"/>
                </a:lnTo>
                <a:lnTo>
                  <a:pt x="122835" y="38485"/>
                </a:lnTo>
                <a:lnTo>
                  <a:pt x="124673" y="42899"/>
                </a:lnTo>
                <a:lnTo>
                  <a:pt x="125898" y="47536"/>
                </a:lnTo>
                <a:lnTo>
                  <a:pt x="126715" y="52320"/>
                </a:lnTo>
                <a:lnTo>
                  <a:pt x="127260" y="57203"/>
                </a:lnTo>
                <a:lnTo>
                  <a:pt x="129316" y="62151"/>
                </a:lnTo>
                <a:lnTo>
                  <a:pt x="132380" y="67144"/>
                </a:lnTo>
                <a:lnTo>
                  <a:pt x="136117" y="72166"/>
                </a:lnTo>
                <a:lnTo>
                  <a:pt x="138608" y="76360"/>
                </a:lnTo>
                <a:lnTo>
                  <a:pt x="140268" y="80003"/>
                </a:lnTo>
                <a:lnTo>
                  <a:pt x="141375" y="83278"/>
                </a:lnTo>
                <a:lnTo>
                  <a:pt x="143806" y="87155"/>
                </a:lnTo>
                <a:lnTo>
                  <a:pt x="147121" y="91433"/>
                </a:lnTo>
                <a:lnTo>
                  <a:pt x="151024" y="95978"/>
                </a:lnTo>
                <a:lnTo>
                  <a:pt x="154472" y="99855"/>
                </a:lnTo>
                <a:lnTo>
                  <a:pt x="160562" y="106421"/>
                </a:lnTo>
                <a:lnTo>
                  <a:pt x="168750" y="114876"/>
                </a:lnTo>
                <a:lnTo>
                  <a:pt x="170523" y="117534"/>
                </a:lnTo>
                <a:lnTo>
                  <a:pt x="172493" y="122745"/>
                </a:lnTo>
                <a:lnTo>
                  <a:pt x="173865" y="124472"/>
                </a:lnTo>
                <a:lnTo>
                  <a:pt x="175627" y="125624"/>
                </a:lnTo>
                <a:lnTo>
                  <a:pt x="179841" y="126905"/>
                </a:lnTo>
                <a:lnTo>
                  <a:pt x="184536" y="127473"/>
                </a:lnTo>
                <a:lnTo>
                  <a:pt x="186974" y="126779"/>
                </a:lnTo>
                <a:lnTo>
                  <a:pt x="191940" y="123749"/>
                </a:lnTo>
                <a:lnTo>
                  <a:pt x="199496" y="117283"/>
                </a:lnTo>
                <a:lnTo>
                  <a:pt x="204561" y="112473"/>
                </a:lnTo>
                <a:lnTo>
                  <a:pt x="207097" y="110005"/>
                </a:lnTo>
                <a:lnTo>
                  <a:pt x="209634" y="106666"/>
                </a:lnTo>
                <a:lnTo>
                  <a:pt x="212172" y="102747"/>
                </a:lnTo>
                <a:lnTo>
                  <a:pt x="214712" y="98441"/>
                </a:lnTo>
                <a:lnTo>
                  <a:pt x="217251" y="93031"/>
                </a:lnTo>
                <a:lnTo>
                  <a:pt x="219790" y="86884"/>
                </a:lnTo>
                <a:lnTo>
                  <a:pt x="222330" y="80246"/>
                </a:lnTo>
                <a:lnTo>
                  <a:pt x="224869" y="74127"/>
                </a:lnTo>
                <a:lnTo>
                  <a:pt x="227409" y="68354"/>
                </a:lnTo>
                <a:lnTo>
                  <a:pt x="232489" y="57425"/>
                </a:lnTo>
                <a:lnTo>
                  <a:pt x="237569" y="46922"/>
                </a:lnTo>
                <a:lnTo>
                  <a:pt x="240109" y="42598"/>
                </a:lnTo>
                <a:lnTo>
                  <a:pt x="242649" y="38868"/>
                </a:lnTo>
                <a:lnTo>
                  <a:pt x="245189" y="35536"/>
                </a:lnTo>
                <a:lnTo>
                  <a:pt x="247729" y="31620"/>
                </a:lnTo>
                <a:lnTo>
                  <a:pt x="250269" y="27316"/>
                </a:lnTo>
                <a:lnTo>
                  <a:pt x="252809" y="22754"/>
                </a:lnTo>
                <a:lnTo>
                  <a:pt x="255349" y="18866"/>
                </a:lnTo>
                <a:lnTo>
                  <a:pt x="260429" y="12287"/>
                </a:lnTo>
                <a:lnTo>
                  <a:pt x="263251" y="6542"/>
                </a:lnTo>
                <a:lnTo>
                  <a:pt x="265063" y="0"/>
                </a:lnTo>
                <a:lnTo>
                  <a:pt x="266058" y="309"/>
                </a:lnTo>
                <a:lnTo>
                  <a:pt x="269422" y="2912"/>
                </a:lnTo>
                <a:lnTo>
                  <a:pt x="270658" y="4791"/>
                </a:lnTo>
                <a:lnTo>
                  <a:pt x="272031" y="9136"/>
                </a:lnTo>
                <a:lnTo>
                  <a:pt x="272397" y="12327"/>
                </a:lnTo>
                <a:lnTo>
                  <a:pt x="272641" y="16148"/>
                </a:lnTo>
                <a:lnTo>
                  <a:pt x="272804" y="20388"/>
                </a:lnTo>
                <a:lnTo>
                  <a:pt x="273759" y="24908"/>
                </a:lnTo>
                <a:lnTo>
                  <a:pt x="275242" y="29615"/>
                </a:lnTo>
                <a:lnTo>
                  <a:pt x="277078" y="34446"/>
                </a:lnTo>
                <a:lnTo>
                  <a:pt x="278301" y="40207"/>
                </a:lnTo>
                <a:lnTo>
                  <a:pt x="279117" y="46588"/>
                </a:lnTo>
                <a:lnTo>
                  <a:pt x="279661" y="53381"/>
                </a:lnTo>
                <a:lnTo>
                  <a:pt x="280024" y="59604"/>
                </a:lnTo>
                <a:lnTo>
                  <a:pt x="280427" y="71033"/>
                </a:lnTo>
                <a:lnTo>
                  <a:pt x="280654" y="86988"/>
                </a:lnTo>
                <a:lnTo>
                  <a:pt x="281532" y="93015"/>
                </a:lnTo>
                <a:lnTo>
                  <a:pt x="282964" y="99573"/>
                </a:lnTo>
                <a:lnTo>
                  <a:pt x="284766" y="106485"/>
                </a:lnTo>
                <a:lnTo>
                  <a:pt x="286814" y="111940"/>
                </a:lnTo>
                <a:lnTo>
                  <a:pt x="289025" y="116423"/>
                </a:lnTo>
                <a:lnTo>
                  <a:pt x="291346" y="120258"/>
                </a:lnTo>
                <a:lnTo>
                  <a:pt x="296183" y="126778"/>
                </a:lnTo>
                <a:lnTo>
                  <a:pt x="298659" y="129702"/>
                </a:lnTo>
                <a:lnTo>
                  <a:pt x="301156" y="131651"/>
                </a:lnTo>
                <a:lnTo>
                  <a:pt x="303667" y="132950"/>
                </a:lnTo>
                <a:lnTo>
                  <a:pt x="311229" y="1355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4" name="SMARTInkAnnotation560"/>
          <p:cNvSpPr/>
          <p:nvPr/>
        </p:nvSpPr>
        <p:spPr>
          <a:xfrm>
            <a:off x="1532038" y="5143907"/>
            <a:ext cx="106263" cy="182465"/>
          </a:xfrm>
          <a:custGeom>
            <a:avLst/>
            <a:gdLst/>
            <a:ahLst/>
            <a:cxnLst/>
            <a:rect l="0" t="0" r="0" b="0"/>
            <a:pathLst>
              <a:path w="106263" h="182465">
                <a:moveTo>
                  <a:pt x="30062" y="14833"/>
                </a:moveTo>
                <a:lnTo>
                  <a:pt x="34108" y="10788"/>
                </a:lnTo>
                <a:lnTo>
                  <a:pt x="35299" y="8750"/>
                </a:lnTo>
                <a:lnTo>
                  <a:pt x="36623" y="4227"/>
                </a:lnTo>
                <a:lnTo>
                  <a:pt x="37822" y="2682"/>
                </a:lnTo>
                <a:lnTo>
                  <a:pt x="39469" y="1653"/>
                </a:lnTo>
                <a:lnTo>
                  <a:pt x="44150" y="0"/>
                </a:lnTo>
                <a:lnTo>
                  <a:pt x="42532" y="2032"/>
                </a:lnTo>
                <a:lnTo>
                  <a:pt x="40916" y="3759"/>
                </a:lnTo>
                <a:lnTo>
                  <a:pt x="38991" y="6604"/>
                </a:lnTo>
                <a:lnTo>
                  <a:pt x="36861" y="10193"/>
                </a:lnTo>
                <a:lnTo>
                  <a:pt x="34595" y="14280"/>
                </a:lnTo>
                <a:lnTo>
                  <a:pt x="29819" y="23336"/>
                </a:lnTo>
                <a:lnTo>
                  <a:pt x="19854" y="42948"/>
                </a:lnTo>
                <a:lnTo>
                  <a:pt x="18177" y="48816"/>
                </a:lnTo>
                <a:lnTo>
                  <a:pt x="17059" y="55268"/>
                </a:lnTo>
                <a:lnTo>
                  <a:pt x="16313" y="62111"/>
                </a:lnTo>
                <a:lnTo>
                  <a:pt x="14970" y="68364"/>
                </a:lnTo>
                <a:lnTo>
                  <a:pt x="13227" y="74227"/>
                </a:lnTo>
                <a:lnTo>
                  <a:pt x="6729" y="92827"/>
                </a:lnTo>
                <a:lnTo>
                  <a:pt x="4347" y="99849"/>
                </a:lnTo>
                <a:lnTo>
                  <a:pt x="2759" y="107070"/>
                </a:lnTo>
                <a:lnTo>
                  <a:pt x="1700" y="114425"/>
                </a:lnTo>
                <a:lnTo>
                  <a:pt x="994" y="121868"/>
                </a:lnTo>
                <a:lnTo>
                  <a:pt x="523" y="128523"/>
                </a:lnTo>
                <a:lnTo>
                  <a:pt x="210" y="134653"/>
                </a:lnTo>
                <a:lnTo>
                  <a:pt x="0" y="140433"/>
                </a:lnTo>
                <a:lnTo>
                  <a:pt x="707" y="145133"/>
                </a:lnTo>
                <a:lnTo>
                  <a:pt x="2026" y="149113"/>
                </a:lnTo>
                <a:lnTo>
                  <a:pt x="13460" y="172120"/>
                </a:lnTo>
                <a:lnTo>
                  <a:pt x="15607" y="173878"/>
                </a:lnTo>
                <a:lnTo>
                  <a:pt x="18732" y="175897"/>
                </a:lnTo>
                <a:lnTo>
                  <a:pt x="27824" y="181174"/>
                </a:lnTo>
                <a:lnTo>
                  <a:pt x="30263" y="181607"/>
                </a:lnTo>
                <a:lnTo>
                  <a:pt x="33583" y="181896"/>
                </a:lnTo>
                <a:lnTo>
                  <a:pt x="40940" y="182216"/>
                </a:lnTo>
                <a:lnTo>
                  <a:pt x="49842" y="182397"/>
                </a:lnTo>
                <a:lnTo>
                  <a:pt x="67056" y="182464"/>
                </a:lnTo>
                <a:lnTo>
                  <a:pt x="70811" y="181620"/>
                </a:lnTo>
                <a:lnTo>
                  <a:pt x="74162" y="180211"/>
                </a:lnTo>
                <a:lnTo>
                  <a:pt x="77242" y="178425"/>
                </a:lnTo>
                <a:lnTo>
                  <a:pt x="80989" y="177234"/>
                </a:lnTo>
                <a:lnTo>
                  <a:pt x="85180" y="176440"/>
                </a:lnTo>
                <a:lnTo>
                  <a:pt x="89667" y="175912"/>
                </a:lnTo>
                <a:lnTo>
                  <a:pt x="92659" y="173865"/>
                </a:lnTo>
                <a:lnTo>
                  <a:pt x="94653" y="170808"/>
                </a:lnTo>
                <a:lnTo>
                  <a:pt x="95983" y="167077"/>
                </a:lnTo>
                <a:lnTo>
                  <a:pt x="97716" y="163742"/>
                </a:lnTo>
                <a:lnTo>
                  <a:pt x="99718" y="160672"/>
                </a:lnTo>
                <a:lnTo>
                  <a:pt x="106262" y="1519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5" name="SMARTInkAnnotation561"/>
          <p:cNvSpPr/>
          <p:nvPr/>
        </p:nvSpPr>
        <p:spPr>
          <a:xfrm>
            <a:off x="1586019" y="5136200"/>
            <a:ext cx="67522" cy="14921"/>
          </a:xfrm>
          <a:custGeom>
            <a:avLst/>
            <a:gdLst/>
            <a:ahLst/>
            <a:cxnLst/>
            <a:rect l="0" t="0" r="0" b="0"/>
            <a:pathLst>
              <a:path w="67522" h="14921">
                <a:moveTo>
                  <a:pt x="6561" y="7300"/>
                </a:moveTo>
                <a:lnTo>
                  <a:pt x="0" y="13861"/>
                </a:lnTo>
                <a:lnTo>
                  <a:pt x="494" y="14214"/>
                </a:lnTo>
                <a:lnTo>
                  <a:pt x="1669" y="14450"/>
                </a:lnTo>
                <a:lnTo>
                  <a:pt x="3300" y="14606"/>
                </a:lnTo>
                <a:lnTo>
                  <a:pt x="4387" y="13864"/>
                </a:lnTo>
                <a:lnTo>
                  <a:pt x="5111" y="12523"/>
                </a:lnTo>
                <a:lnTo>
                  <a:pt x="6275" y="8332"/>
                </a:lnTo>
                <a:lnTo>
                  <a:pt x="7217" y="8834"/>
                </a:lnTo>
                <a:lnTo>
                  <a:pt x="8692" y="10017"/>
                </a:lnTo>
                <a:lnTo>
                  <a:pt x="10522" y="11651"/>
                </a:lnTo>
                <a:lnTo>
                  <a:pt x="11741" y="11894"/>
                </a:lnTo>
                <a:lnTo>
                  <a:pt x="12554" y="11209"/>
                </a:lnTo>
                <a:lnTo>
                  <a:pt x="13097" y="9907"/>
                </a:lnTo>
                <a:lnTo>
                  <a:pt x="14305" y="9038"/>
                </a:lnTo>
                <a:lnTo>
                  <a:pt x="15957" y="8459"/>
                </a:lnTo>
                <a:lnTo>
                  <a:pt x="17905" y="8072"/>
                </a:lnTo>
                <a:lnTo>
                  <a:pt x="20050" y="7815"/>
                </a:lnTo>
                <a:lnTo>
                  <a:pt x="22327" y="7643"/>
                </a:lnTo>
                <a:lnTo>
                  <a:pt x="24692" y="7529"/>
                </a:lnTo>
                <a:lnTo>
                  <a:pt x="27962" y="6606"/>
                </a:lnTo>
                <a:lnTo>
                  <a:pt x="31835" y="5144"/>
                </a:lnTo>
                <a:lnTo>
                  <a:pt x="42128" y="760"/>
                </a:lnTo>
                <a:lnTo>
                  <a:pt x="44665" y="400"/>
                </a:lnTo>
                <a:lnTo>
                  <a:pt x="48051" y="160"/>
                </a:lnTo>
                <a:lnTo>
                  <a:pt x="52001" y="0"/>
                </a:lnTo>
                <a:lnTo>
                  <a:pt x="55481" y="740"/>
                </a:lnTo>
                <a:lnTo>
                  <a:pt x="58647" y="2080"/>
                </a:lnTo>
                <a:lnTo>
                  <a:pt x="61605" y="3820"/>
                </a:lnTo>
                <a:lnTo>
                  <a:pt x="63577" y="5827"/>
                </a:lnTo>
                <a:lnTo>
                  <a:pt x="64892" y="8011"/>
                </a:lnTo>
                <a:lnTo>
                  <a:pt x="67521" y="14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6" name="SMARTInkAnnotation562"/>
          <p:cNvSpPr/>
          <p:nvPr/>
        </p:nvSpPr>
        <p:spPr>
          <a:xfrm>
            <a:off x="1585274" y="5212080"/>
            <a:ext cx="113987" cy="22833"/>
          </a:xfrm>
          <a:custGeom>
            <a:avLst/>
            <a:gdLst/>
            <a:ahLst/>
            <a:cxnLst/>
            <a:rect l="0" t="0" r="0" b="0"/>
            <a:pathLst>
              <a:path w="113987" h="22833">
                <a:moveTo>
                  <a:pt x="7306" y="15240"/>
                </a:moveTo>
                <a:lnTo>
                  <a:pt x="0" y="22546"/>
                </a:lnTo>
                <a:lnTo>
                  <a:pt x="2083" y="22720"/>
                </a:lnTo>
                <a:lnTo>
                  <a:pt x="5832" y="22798"/>
                </a:lnTo>
                <a:lnTo>
                  <a:pt x="10320" y="22832"/>
                </a:lnTo>
                <a:lnTo>
                  <a:pt x="13549" y="21995"/>
                </a:lnTo>
                <a:lnTo>
                  <a:pt x="17394" y="20590"/>
                </a:lnTo>
                <a:lnTo>
                  <a:pt x="21652" y="18807"/>
                </a:lnTo>
                <a:lnTo>
                  <a:pt x="25337" y="17617"/>
                </a:lnTo>
                <a:lnTo>
                  <a:pt x="28640" y="16825"/>
                </a:lnTo>
                <a:lnTo>
                  <a:pt x="31688" y="16297"/>
                </a:lnTo>
                <a:lnTo>
                  <a:pt x="34568" y="15098"/>
                </a:lnTo>
                <a:lnTo>
                  <a:pt x="37334" y="13452"/>
                </a:lnTo>
                <a:lnTo>
                  <a:pt x="40025" y="11508"/>
                </a:lnTo>
                <a:lnTo>
                  <a:pt x="43512" y="10212"/>
                </a:lnTo>
                <a:lnTo>
                  <a:pt x="47530" y="9349"/>
                </a:lnTo>
                <a:lnTo>
                  <a:pt x="51902" y="8772"/>
                </a:lnTo>
                <a:lnTo>
                  <a:pt x="57357" y="8388"/>
                </a:lnTo>
                <a:lnTo>
                  <a:pt x="63533" y="8132"/>
                </a:lnTo>
                <a:lnTo>
                  <a:pt x="82104" y="7772"/>
                </a:lnTo>
                <a:lnTo>
                  <a:pt x="87651" y="7721"/>
                </a:lnTo>
                <a:lnTo>
                  <a:pt x="93043" y="6841"/>
                </a:lnTo>
                <a:lnTo>
                  <a:pt x="98331" y="5407"/>
                </a:lnTo>
                <a:lnTo>
                  <a:pt x="1139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7" name="SMARTInkAnnotation563"/>
          <p:cNvSpPr/>
          <p:nvPr/>
        </p:nvSpPr>
        <p:spPr>
          <a:xfrm>
            <a:off x="1737361" y="5114630"/>
            <a:ext cx="220980" cy="187245"/>
          </a:xfrm>
          <a:custGeom>
            <a:avLst/>
            <a:gdLst/>
            <a:ahLst/>
            <a:cxnLst/>
            <a:rect l="0" t="0" r="0" b="0"/>
            <a:pathLst>
              <a:path w="220980" h="187245">
                <a:moveTo>
                  <a:pt x="7619" y="59350"/>
                </a:moveTo>
                <a:lnTo>
                  <a:pt x="11664" y="55305"/>
                </a:lnTo>
                <a:lnTo>
                  <a:pt x="12856" y="53267"/>
                </a:lnTo>
                <a:lnTo>
                  <a:pt x="14180" y="48744"/>
                </a:lnTo>
                <a:lnTo>
                  <a:pt x="15380" y="47200"/>
                </a:lnTo>
                <a:lnTo>
                  <a:pt x="17026" y="46169"/>
                </a:lnTo>
                <a:lnTo>
                  <a:pt x="18970" y="45483"/>
                </a:lnTo>
                <a:lnTo>
                  <a:pt x="20267" y="44179"/>
                </a:lnTo>
                <a:lnTo>
                  <a:pt x="21131" y="42463"/>
                </a:lnTo>
                <a:lnTo>
                  <a:pt x="22518" y="37670"/>
                </a:lnTo>
                <a:lnTo>
                  <a:pt x="23478" y="37276"/>
                </a:lnTo>
                <a:lnTo>
                  <a:pt x="26803" y="36839"/>
                </a:lnTo>
                <a:lnTo>
                  <a:pt x="28029" y="37569"/>
                </a:lnTo>
                <a:lnTo>
                  <a:pt x="28845" y="38903"/>
                </a:lnTo>
                <a:lnTo>
                  <a:pt x="29390" y="40638"/>
                </a:lnTo>
                <a:lnTo>
                  <a:pt x="28906" y="43489"/>
                </a:lnTo>
                <a:lnTo>
                  <a:pt x="27737" y="47083"/>
                </a:lnTo>
                <a:lnTo>
                  <a:pt x="26111" y="51172"/>
                </a:lnTo>
                <a:lnTo>
                  <a:pt x="25027" y="54745"/>
                </a:lnTo>
                <a:lnTo>
                  <a:pt x="24304" y="57973"/>
                </a:lnTo>
                <a:lnTo>
                  <a:pt x="23823" y="60972"/>
                </a:lnTo>
                <a:lnTo>
                  <a:pt x="22654" y="65511"/>
                </a:lnTo>
                <a:lnTo>
                  <a:pt x="21030" y="71078"/>
                </a:lnTo>
                <a:lnTo>
                  <a:pt x="19099" y="77328"/>
                </a:lnTo>
                <a:lnTo>
                  <a:pt x="17813" y="83189"/>
                </a:lnTo>
                <a:lnTo>
                  <a:pt x="16955" y="88790"/>
                </a:lnTo>
                <a:lnTo>
                  <a:pt x="16383" y="94216"/>
                </a:lnTo>
                <a:lnTo>
                  <a:pt x="15155" y="99528"/>
                </a:lnTo>
                <a:lnTo>
                  <a:pt x="13489" y="104762"/>
                </a:lnTo>
                <a:lnTo>
                  <a:pt x="11533" y="109945"/>
                </a:lnTo>
                <a:lnTo>
                  <a:pt x="10228" y="115939"/>
                </a:lnTo>
                <a:lnTo>
                  <a:pt x="9359" y="122476"/>
                </a:lnTo>
                <a:lnTo>
                  <a:pt x="8779" y="129374"/>
                </a:lnTo>
                <a:lnTo>
                  <a:pt x="7545" y="135666"/>
                </a:lnTo>
                <a:lnTo>
                  <a:pt x="5877" y="141554"/>
                </a:lnTo>
                <a:lnTo>
                  <a:pt x="3917" y="147172"/>
                </a:lnTo>
                <a:lnTo>
                  <a:pt x="2611" y="152612"/>
                </a:lnTo>
                <a:lnTo>
                  <a:pt x="1740" y="157932"/>
                </a:lnTo>
                <a:lnTo>
                  <a:pt x="1160" y="163171"/>
                </a:lnTo>
                <a:lnTo>
                  <a:pt x="773" y="167510"/>
                </a:lnTo>
                <a:lnTo>
                  <a:pt x="515" y="171250"/>
                </a:lnTo>
                <a:lnTo>
                  <a:pt x="343" y="174591"/>
                </a:lnTo>
                <a:lnTo>
                  <a:pt x="152" y="180559"/>
                </a:lnTo>
                <a:lnTo>
                  <a:pt x="29" y="187244"/>
                </a:lnTo>
                <a:lnTo>
                  <a:pt x="0" y="159584"/>
                </a:lnTo>
                <a:lnTo>
                  <a:pt x="846" y="154959"/>
                </a:lnTo>
                <a:lnTo>
                  <a:pt x="2257" y="150182"/>
                </a:lnTo>
                <a:lnTo>
                  <a:pt x="6083" y="139514"/>
                </a:lnTo>
                <a:lnTo>
                  <a:pt x="10605" y="126305"/>
                </a:lnTo>
                <a:lnTo>
                  <a:pt x="12150" y="120073"/>
                </a:lnTo>
                <a:lnTo>
                  <a:pt x="13179" y="114225"/>
                </a:lnTo>
                <a:lnTo>
                  <a:pt x="13866" y="108633"/>
                </a:lnTo>
                <a:lnTo>
                  <a:pt x="15170" y="102366"/>
                </a:lnTo>
                <a:lnTo>
                  <a:pt x="16887" y="95647"/>
                </a:lnTo>
                <a:lnTo>
                  <a:pt x="18878" y="88628"/>
                </a:lnTo>
                <a:lnTo>
                  <a:pt x="21051" y="82256"/>
                </a:lnTo>
                <a:lnTo>
                  <a:pt x="23347" y="76314"/>
                </a:lnTo>
                <a:lnTo>
                  <a:pt x="25724" y="70659"/>
                </a:lnTo>
                <a:lnTo>
                  <a:pt x="28156" y="66043"/>
                </a:lnTo>
                <a:lnTo>
                  <a:pt x="30624" y="62119"/>
                </a:lnTo>
                <a:lnTo>
                  <a:pt x="33115" y="58655"/>
                </a:lnTo>
                <a:lnTo>
                  <a:pt x="34777" y="54654"/>
                </a:lnTo>
                <a:lnTo>
                  <a:pt x="35884" y="50292"/>
                </a:lnTo>
                <a:lnTo>
                  <a:pt x="36622" y="45692"/>
                </a:lnTo>
                <a:lnTo>
                  <a:pt x="37961" y="42625"/>
                </a:lnTo>
                <a:lnTo>
                  <a:pt x="39701" y="40579"/>
                </a:lnTo>
                <a:lnTo>
                  <a:pt x="41707" y="39216"/>
                </a:lnTo>
                <a:lnTo>
                  <a:pt x="43044" y="37461"/>
                </a:lnTo>
                <a:lnTo>
                  <a:pt x="43936" y="35444"/>
                </a:lnTo>
                <a:lnTo>
                  <a:pt x="44530" y="33253"/>
                </a:lnTo>
                <a:lnTo>
                  <a:pt x="45773" y="32639"/>
                </a:lnTo>
                <a:lnTo>
                  <a:pt x="47449" y="33076"/>
                </a:lnTo>
                <a:lnTo>
                  <a:pt x="49412" y="34213"/>
                </a:lnTo>
                <a:lnTo>
                  <a:pt x="50721" y="35819"/>
                </a:lnTo>
                <a:lnTo>
                  <a:pt x="51594" y="37736"/>
                </a:lnTo>
                <a:lnTo>
                  <a:pt x="52563" y="42123"/>
                </a:lnTo>
                <a:lnTo>
                  <a:pt x="52994" y="46896"/>
                </a:lnTo>
                <a:lnTo>
                  <a:pt x="53956" y="49354"/>
                </a:lnTo>
                <a:lnTo>
                  <a:pt x="59354" y="57705"/>
                </a:lnTo>
                <a:lnTo>
                  <a:pt x="61583" y="61640"/>
                </a:lnTo>
                <a:lnTo>
                  <a:pt x="63915" y="65957"/>
                </a:lnTo>
                <a:lnTo>
                  <a:pt x="65470" y="69681"/>
                </a:lnTo>
                <a:lnTo>
                  <a:pt x="66506" y="73010"/>
                </a:lnTo>
                <a:lnTo>
                  <a:pt x="67197" y="76078"/>
                </a:lnTo>
                <a:lnTo>
                  <a:pt x="68505" y="79815"/>
                </a:lnTo>
                <a:lnTo>
                  <a:pt x="70223" y="84000"/>
                </a:lnTo>
                <a:lnTo>
                  <a:pt x="72215" y="88483"/>
                </a:lnTo>
                <a:lnTo>
                  <a:pt x="76686" y="97980"/>
                </a:lnTo>
                <a:lnTo>
                  <a:pt x="79064" y="102884"/>
                </a:lnTo>
                <a:lnTo>
                  <a:pt x="81495" y="106999"/>
                </a:lnTo>
                <a:lnTo>
                  <a:pt x="83963" y="110590"/>
                </a:lnTo>
                <a:lnTo>
                  <a:pt x="86455" y="113829"/>
                </a:lnTo>
                <a:lnTo>
                  <a:pt x="88963" y="115990"/>
                </a:lnTo>
                <a:lnTo>
                  <a:pt x="91482" y="117430"/>
                </a:lnTo>
                <a:lnTo>
                  <a:pt x="97562" y="119741"/>
                </a:lnTo>
                <a:lnTo>
                  <a:pt x="102661" y="120141"/>
                </a:lnTo>
                <a:lnTo>
                  <a:pt x="104847" y="119351"/>
                </a:lnTo>
                <a:lnTo>
                  <a:pt x="109534" y="116215"/>
                </a:lnTo>
                <a:lnTo>
                  <a:pt x="114439" y="111999"/>
                </a:lnTo>
                <a:lnTo>
                  <a:pt x="116932" y="109689"/>
                </a:lnTo>
                <a:lnTo>
                  <a:pt x="119441" y="106456"/>
                </a:lnTo>
                <a:lnTo>
                  <a:pt x="121961" y="102607"/>
                </a:lnTo>
                <a:lnTo>
                  <a:pt x="124487" y="98348"/>
                </a:lnTo>
                <a:lnTo>
                  <a:pt x="127017" y="92969"/>
                </a:lnTo>
                <a:lnTo>
                  <a:pt x="129551" y="86843"/>
                </a:lnTo>
                <a:lnTo>
                  <a:pt x="132087" y="80218"/>
                </a:lnTo>
                <a:lnTo>
                  <a:pt x="133778" y="74109"/>
                </a:lnTo>
                <a:lnTo>
                  <a:pt x="134905" y="68342"/>
                </a:lnTo>
                <a:lnTo>
                  <a:pt x="135657" y="62805"/>
                </a:lnTo>
                <a:lnTo>
                  <a:pt x="137004" y="57420"/>
                </a:lnTo>
                <a:lnTo>
                  <a:pt x="138749" y="52137"/>
                </a:lnTo>
                <a:lnTo>
                  <a:pt x="140759" y="46921"/>
                </a:lnTo>
                <a:lnTo>
                  <a:pt x="142946" y="42597"/>
                </a:lnTo>
                <a:lnTo>
                  <a:pt x="145250" y="38868"/>
                </a:lnTo>
                <a:lnTo>
                  <a:pt x="147633" y="35535"/>
                </a:lnTo>
                <a:lnTo>
                  <a:pt x="149222" y="31620"/>
                </a:lnTo>
                <a:lnTo>
                  <a:pt x="150281" y="27317"/>
                </a:lnTo>
                <a:lnTo>
                  <a:pt x="150987" y="22754"/>
                </a:lnTo>
                <a:lnTo>
                  <a:pt x="152305" y="18866"/>
                </a:lnTo>
                <a:lnTo>
                  <a:pt x="154030" y="15427"/>
                </a:lnTo>
                <a:lnTo>
                  <a:pt x="156026" y="12288"/>
                </a:lnTo>
                <a:lnTo>
                  <a:pt x="160502" y="6542"/>
                </a:lnTo>
                <a:lnTo>
                  <a:pt x="166229" y="0"/>
                </a:lnTo>
                <a:lnTo>
                  <a:pt x="166700" y="311"/>
                </a:lnTo>
                <a:lnTo>
                  <a:pt x="167013" y="1364"/>
                </a:lnTo>
                <a:lnTo>
                  <a:pt x="167222" y="2912"/>
                </a:lnTo>
                <a:lnTo>
                  <a:pt x="168207" y="5638"/>
                </a:lnTo>
                <a:lnTo>
                  <a:pt x="169711" y="9149"/>
                </a:lnTo>
                <a:lnTo>
                  <a:pt x="171561" y="13183"/>
                </a:lnTo>
                <a:lnTo>
                  <a:pt x="172794" y="17565"/>
                </a:lnTo>
                <a:lnTo>
                  <a:pt x="173616" y="22180"/>
                </a:lnTo>
                <a:lnTo>
                  <a:pt x="174164" y="26950"/>
                </a:lnTo>
                <a:lnTo>
                  <a:pt x="175375" y="31823"/>
                </a:lnTo>
                <a:lnTo>
                  <a:pt x="177030" y="36766"/>
                </a:lnTo>
                <a:lnTo>
                  <a:pt x="178980" y="41754"/>
                </a:lnTo>
                <a:lnTo>
                  <a:pt x="181126" y="48466"/>
                </a:lnTo>
                <a:lnTo>
                  <a:pt x="183404" y="56327"/>
                </a:lnTo>
                <a:lnTo>
                  <a:pt x="185769" y="64955"/>
                </a:lnTo>
                <a:lnTo>
                  <a:pt x="187346" y="72400"/>
                </a:lnTo>
                <a:lnTo>
                  <a:pt x="188397" y="79057"/>
                </a:lnTo>
                <a:lnTo>
                  <a:pt x="189098" y="85187"/>
                </a:lnTo>
                <a:lnTo>
                  <a:pt x="191258" y="91815"/>
                </a:lnTo>
                <a:lnTo>
                  <a:pt x="194392" y="98773"/>
                </a:lnTo>
                <a:lnTo>
                  <a:pt x="198175" y="105952"/>
                </a:lnTo>
                <a:lnTo>
                  <a:pt x="200696" y="113278"/>
                </a:lnTo>
                <a:lnTo>
                  <a:pt x="202377" y="120702"/>
                </a:lnTo>
                <a:lnTo>
                  <a:pt x="203498" y="128191"/>
                </a:lnTo>
                <a:lnTo>
                  <a:pt x="205092" y="134877"/>
                </a:lnTo>
                <a:lnTo>
                  <a:pt x="207001" y="141029"/>
                </a:lnTo>
                <a:lnTo>
                  <a:pt x="209120" y="146822"/>
                </a:lnTo>
                <a:lnTo>
                  <a:pt x="211380" y="150685"/>
                </a:lnTo>
                <a:lnTo>
                  <a:pt x="213733" y="153260"/>
                </a:lnTo>
                <a:lnTo>
                  <a:pt x="220979" y="158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8" name="SMARTInkAnnotation564"/>
          <p:cNvSpPr/>
          <p:nvPr/>
        </p:nvSpPr>
        <p:spPr>
          <a:xfrm>
            <a:off x="2004447" y="4977477"/>
            <a:ext cx="266314" cy="363791"/>
          </a:xfrm>
          <a:custGeom>
            <a:avLst/>
            <a:gdLst/>
            <a:ahLst/>
            <a:cxnLst/>
            <a:rect l="0" t="0" r="0" b="0"/>
            <a:pathLst>
              <a:path w="266314" h="363791">
                <a:moveTo>
                  <a:pt x="98673" y="51723"/>
                </a:moveTo>
                <a:lnTo>
                  <a:pt x="118899" y="27452"/>
                </a:lnTo>
                <a:lnTo>
                  <a:pt x="125704" y="20302"/>
                </a:lnTo>
                <a:lnTo>
                  <a:pt x="131087" y="15536"/>
                </a:lnTo>
                <a:lnTo>
                  <a:pt x="139326" y="9393"/>
                </a:lnTo>
                <a:lnTo>
                  <a:pt x="145810" y="3841"/>
                </a:lnTo>
                <a:lnTo>
                  <a:pt x="150175" y="0"/>
                </a:lnTo>
                <a:lnTo>
                  <a:pt x="147423" y="2908"/>
                </a:lnTo>
                <a:lnTo>
                  <a:pt x="146413" y="4786"/>
                </a:lnTo>
                <a:lnTo>
                  <a:pt x="145291" y="9131"/>
                </a:lnTo>
                <a:lnTo>
                  <a:pt x="140277" y="16142"/>
                </a:lnTo>
                <a:lnTo>
                  <a:pt x="133250" y="24903"/>
                </a:lnTo>
                <a:lnTo>
                  <a:pt x="127305" y="34441"/>
                </a:lnTo>
                <a:lnTo>
                  <a:pt x="119583" y="44325"/>
                </a:lnTo>
                <a:lnTo>
                  <a:pt x="115153" y="49331"/>
                </a:lnTo>
                <a:lnTo>
                  <a:pt x="110506" y="55208"/>
                </a:lnTo>
                <a:lnTo>
                  <a:pt x="105715" y="61667"/>
                </a:lnTo>
                <a:lnTo>
                  <a:pt x="100828" y="68512"/>
                </a:lnTo>
                <a:lnTo>
                  <a:pt x="95876" y="73922"/>
                </a:lnTo>
                <a:lnTo>
                  <a:pt x="90882" y="78376"/>
                </a:lnTo>
                <a:lnTo>
                  <a:pt x="85859" y="82192"/>
                </a:lnTo>
                <a:lnTo>
                  <a:pt x="73505" y="90947"/>
                </a:lnTo>
                <a:lnTo>
                  <a:pt x="44877" y="110365"/>
                </a:lnTo>
                <a:lnTo>
                  <a:pt x="39102" y="114524"/>
                </a:lnTo>
                <a:lnTo>
                  <a:pt x="34406" y="118144"/>
                </a:lnTo>
                <a:lnTo>
                  <a:pt x="30428" y="121404"/>
                </a:lnTo>
                <a:lnTo>
                  <a:pt x="26083" y="123577"/>
                </a:lnTo>
                <a:lnTo>
                  <a:pt x="21493" y="125026"/>
                </a:lnTo>
                <a:lnTo>
                  <a:pt x="10050" y="127351"/>
                </a:lnTo>
                <a:lnTo>
                  <a:pt x="4022" y="127754"/>
                </a:lnTo>
                <a:lnTo>
                  <a:pt x="2553" y="126963"/>
                </a:lnTo>
                <a:lnTo>
                  <a:pt x="1573" y="125590"/>
                </a:lnTo>
                <a:lnTo>
                  <a:pt x="0" y="121347"/>
                </a:lnTo>
                <a:lnTo>
                  <a:pt x="2043" y="118509"/>
                </a:lnTo>
                <a:lnTo>
                  <a:pt x="3773" y="116567"/>
                </a:lnTo>
                <a:lnTo>
                  <a:pt x="4926" y="114426"/>
                </a:lnTo>
                <a:lnTo>
                  <a:pt x="6207" y="109789"/>
                </a:lnTo>
                <a:lnTo>
                  <a:pt x="7396" y="108214"/>
                </a:lnTo>
                <a:lnTo>
                  <a:pt x="9035" y="107163"/>
                </a:lnTo>
                <a:lnTo>
                  <a:pt x="13114" y="105996"/>
                </a:lnTo>
                <a:lnTo>
                  <a:pt x="20170" y="105340"/>
                </a:lnTo>
                <a:lnTo>
                  <a:pt x="25118" y="105186"/>
                </a:lnTo>
                <a:lnTo>
                  <a:pt x="27623" y="105992"/>
                </a:lnTo>
                <a:lnTo>
                  <a:pt x="32664" y="109145"/>
                </a:lnTo>
                <a:lnTo>
                  <a:pt x="39985" y="115626"/>
                </a:lnTo>
                <a:lnTo>
                  <a:pt x="51368" y="126537"/>
                </a:lnTo>
                <a:lnTo>
                  <a:pt x="57329" y="133234"/>
                </a:lnTo>
                <a:lnTo>
                  <a:pt x="62800" y="141854"/>
                </a:lnTo>
                <a:lnTo>
                  <a:pt x="68054" y="151330"/>
                </a:lnTo>
                <a:lnTo>
                  <a:pt x="70640" y="156228"/>
                </a:lnTo>
                <a:lnTo>
                  <a:pt x="72364" y="162033"/>
                </a:lnTo>
                <a:lnTo>
                  <a:pt x="73514" y="168443"/>
                </a:lnTo>
                <a:lnTo>
                  <a:pt x="74280" y="175257"/>
                </a:lnTo>
                <a:lnTo>
                  <a:pt x="74791" y="182339"/>
                </a:lnTo>
                <a:lnTo>
                  <a:pt x="75131" y="189600"/>
                </a:lnTo>
                <a:lnTo>
                  <a:pt x="75359" y="196981"/>
                </a:lnTo>
                <a:lnTo>
                  <a:pt x="76357" y="204442"/>
                </a:lnTo>
                <a:lnTo>
                  <a:pt x="77869" y="211955"/>
                </a:lnTo>
                <a:lnTo>
                  <a:pt x="79724" y="219505"/>
                </a:lnTo>
                <a:lnTo>
                  <a:pt x="80960" y="226231"/>
                </a:lnTo>
                <a:lnTo>
                  <a:pt x="81784" y="232408"/>
                </a:lnTo>
                <a:lnTo>
                  <a:pt x="82334" y="238220"/>
                </a:lnTo>
                <a:lnTo>
                  <a:pt x="82700" y="244634"/>
                </a:lnTo>
                <a:lnTo>
                  <a:pt x="83107" y="258534"/>
                </a:lnTo>
                <a:lnTo>
                  <a:pt x="82369" y="264951"/>
                </a:lnTo>
                <a:lnTo>
                  <a:pt x="81030" y="270922"/>
                </a:lnTo>
                <a:lnTo>
                  <a:pt x="78132" y="282071"/>
                </a:lnTo>
                <a:lnTo>
                  <a:pt x="76844" y="292671"/>
                </a:lnTo>
                <a:lnTo>
                  <a:pt x="76271" y="303027"/>
                </a:lnTo>
                <a:lnTo>
                  <a:pt x="75949" y="316119"/>
                </a:lnTo>
                <a:lnTo>
                  <a:pt x="75840" y="328128"/>
                </a:lnTo>
                <a:lnTo>
                  <a:pt x="76678" y="330819"/>
                </a:lnTo>
                <a:lnTo>
                  <a:pt x="81055" y="338653"/>
                </a:lnTo>
                <a:lnTo>
                  <a:pt x="82376" y="343782"/>
                </a:lnTo>
                <a:lnTo>
                  <a:pt x="83120" y="351431"/>
                </a:lnTo>
                <a:lnTo>
                  <a:pt x="84071" y="353128"/>
                </a:lnTo>
                <a:lnTo>
                  <a:pt x="85552" y="354260"/>
                </a:lnTo>
                <a:lnTo>
                  <a:pt x="87386" y="355014"/>
                </a:lnTo>
                <a:lnTo>
                  <a:pt x="88608" y="356364"/>
                </a:lnTo>
                <a:lnTo>
                  <a:pt x="89423" y="358109"/>
                </a:lnTo>
                <a:lnTo>
                  <a:pt x="89966" y="360120"/>
                </a:lnTo>
                <a:lnTo>
                  <a:pt x="91175" y="361461"/>
                </a:lnTo>
                <a:lnTo>
                  <a:pt x="92828" y="362355"/>
                </a:lnTo>
                <a:lnTo>
                  <a:pt x="96922" y="363349"/>
                </a:lnTo>
                <a:lnTo>
                  <a:pt x="101563" y="363790"/>
                </a:lnTo>
                <a:lnTo>
                  <a:pt x="108707" y="361728"/>
                </a:lnTo>
                <a:lnTo>
                  <a:pt x="116679" y="358836"/>
                </a:lnTo>
                <a:lnTo>
                  <a:pt x="123045" y="357551"/>
                </a:lnTo>
                <a:lnTo>
                  <a:pt x="130954" y="352464"/>
                </a:lnTo>
                <a:lnTo>
                  <a:pt x="135434" y="348737"/>
                </a:lnTo>
                <a:lnTo>
                  <a:pt x="140113" y="345406"/>
                </a:lnTo>
                <a:lnTo>
                  <a:pt x="144927" y="342338"/>
                </a:lnTo>
                <a:lnTo>
                  <a:pt x="149829" y="339447"/>
                </a:lnTo>
                <a:lnTo>
                  <a:pt x="155637" y="336672"/>
                </a:lnTo>
                <a:lnTo>
                  <a:pt x="162049" y="333975"/>
                </a:lnTo>
                <a:lnTo>
                  <a:pt x="168864" y="331332"/>
                </a:lnTo>
                <a:lnTo>
                  <a:pt x="175100" y="328722"/>
                </a:lnTo>
                <a:lnTo>
                  <a:pt x="180951" y="326135"/>
                </a:lnTo>
                <a:lnTo>
                  <a:pt x="191968" y="321004"/>
                </a:lnTo>
                <a:lnTo>
                  <a:pt x="202509" y="315901"/>
                </a:lnTo>
                <a:lnTo>
                  <a:pt x="206843" y="312508"/>
                </a:lnTo>
                <a:lnTo>
                  <a:pt x="213918" y="304223"/>
                </a:lnTo>
                <a:lnTo>
                  <a:pt x="222142" y="297154"/>
                </a:lnTo>
                <a:lnTo>
                  <a:pt x="226706" y="294084"/>
                </a:lnTo>
                <a:lnTo>
                  <a:pt x="231441" y="291190"/>
                </a:lnTo>
                <a:lnTo>
                  <a:pt x="236292" y="288414"/>
                </a:lnTo>
                <a:lnTo>
                  <a:pt x="241219" y="285717"/>
                </a:lnTo>
                <a:lnTo>
                  <a:pt x="248952" y="280462"/>
                </a:lnTo>
                <a:lnTo>
                  <a:pt x="255210" y="275305"/>
                </a:lnTo>
                <a:lnTo>
                  <a:pt x="258064" y="272744"/>
                </a:lnTo>
                <a:lnTo>
                  <a:pt x="266313" y="2650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39" name="SMARTInkAnnotation565"/>
          <p:cNvSpPr/>
          <p:nvPr/>
        </p:nvSpPr>
        <p:spPr>
          <a:xfrm>
            <a:off x="2301240" y="5105493"/>
            <a:ext cx="175261" cy="211720"/>
          </a:xfrm>
          <a:custGeom>
            <a:avLst/>
            <a:gdLst/>
            <a:ahLst/>
            <a:cxnLst/>
            <a:rect l="0" t="0" r="0" b="0"/>
            <a:pathLst>
              <a:path w="175261" h="211720">
                <a:moveTo>
                  <a:pt x="0" y="7527"/>
                </a:moveTo>
                <a:lnTo>
                  <a:pt x="6561" y="7527"/>
                </a:lnTo>
                <a:lnTo>
                  <a:pt x="6914" y="6681"/>
                </a:lnTo>
                <a:lnTo>
                  <a:pt x="7602" y="116"/>
                </a:lnTo>
                <a:lnTo>
                  <a:pt x="7612" y="0"/>
                </a:lnTo>
                <a:lnTo>
                  <a:pt x="7620" y="50106"/>
                </a:lnTo>
                <a:lnTo>
                  <a:pt x="8467" y="56233"/>
                </a:lnTo>
                <a:lnTo>
                  <a:pt x="9878" y="62858"/>
                </a:lnTo>
                <a:lnTo>
                  <a:pt x="11665" y="69814"/>
                </a:lnTo>
                <a:lnTo>
                  <a:pt x="12857" y="76992"/>
                </a:lnTo>
                <a:lnTo>
                  <a:pt x="13651" y="84317"/>
                </a:lnTo>
                <a:lnTo>
                  <a:pt x="14181" y="91741"/>
                </a:lnTo>
                <a:lnTo>
                  <a:pt x="14534" y="100076"/>
                </a:lnTo>
                <a:lnTo>
                  <a:pt x="14926" y="118369"/>
                </a:lnTo>
                <a:lnTo>
                  <a:pt x="15240" y="211719"/>
                </a:lnTo>
                <a:lnTo>
                  <a:pt x="15240" y="202525"/>
                </a:lnTo>
                <a:lnTo>
                  <a:pt x="16087" y="200179"/>
                </a:lnTo>
                <a:lnTo>
                  <a:pt x="19285" y="195315"/>
                </a:lnTo>
                <a:lnTo>
                  <a:pt x="23529" y="190331"/>
                </a:lnTo>
                <a:lnTo>
                  <a:pt x="28237" y="184447"/>
                </a:lnTo>
                <a:lnTo>
                  <a:pt x="30679" y="180507"/>
                </a:lnTo>
                <a:lnTo>
                  <a:pt x="33152" y="176187"/>
                </a:lnTo>
                <a:lnTo>
                  <a:pt x="38159" y="166872"/>
                </a:lnTo>
                <a:lnTo>
                  <a:pt x="55883" y="131948"/>
                </a:lnTo>
                <a:lnTo>
                  <a:pt x="59269" y="126881"/>
                </a:lnTo>
                <a:lnTo>
                  <a:pt x="63220" y="121810"/>
                </a:lnTo>
                <a:lnTo>
                  <a:pt x="67546" y="116736"/>
                </a:lnTo>
                <a:lnTo>
                  <a:pt x="71278" y="112506"/>
                </a:lnTo>
                <a:lnTo>
                  <a:pt x="77682" y="105549"/>
                </a:lnTo>
                <a:lnTo>
                  <a:pt x="81421" y="102508"/>
                </a:lnTo>
                <a:lnTo>
                  <a:pt x="85608" y="99635"/>
                </a:lnTo>
                <a:lnTo>
                  <a:pt x="90091" y="96872"/>
                </a:lnTo>
                <a:lnTo>
                  <a:pt x="93928" y="94184"/>
                </a:lnTo>
                <a:lnTo>
                  <a:pt x="97332" y="91545"/>
                </a:lnTo>
                <a:lnTo>
                  <a:pt x="100448" y="88940"/>
                </a:lnTo>
                <a:lnTo>
                  <a:pt x="103372" y="86355"/>
                </a:lnTo>
                <a:lnTo>
                  <a:pt x="108879" y="81226"/>
                </a:lnTo>
                <a:lnTo>
                  <a:pt x="112379" y="79520"/>
                </a:lnTo>
                <a:lnTo>
                  <a:pt x="116406" y="78382"/>
                </a:lnTo>
                <a:lnTo>
                  <a:pt x="126946" y="76557"/>
                </a:lnTo>
                <a:lnTo>
                  <a:pt x="129504" y="75560"/>
                </a:lnTo>
                <a:lnTo>
                  <a:pt x="132903" y="74049"/>
                </a:lnTo>
                <a:lnTo>
                  <a:pt x="136862" y="72195"/>
                </a:lnTo>
                <a:lnTo>
                  <a:pt x="140348" y="70959"/>
                </a:lnTo>
                <a:lnTo>
                  <a:pt x="143519" y="70135"/>
                </a:lnTo>
                <a:lnTo>
                  <a:pt x="146479" y="69586"/>
                </a:lnTo>
                <a:lnTo>
                  <a:pt x="149300" y="69219"/>
                </a:lnTo>
                <a:lnTo>
                  <a:pt x="154691" y="68812"/>
                </a:lnTo>
                <a:lnTo>
                  <a:pt x="159909" y="68632"/>
                </a:lnTo>
                <a:lnTo>
                  <a:pt x="162487" y="68583"/>
                </a:lnTo>
                <a:lnTo>
                  <a:pt x="165051" y="67705"/>
                </a:lnTo>
                <a:lnTo>
                  <a:pt x="167608" y="66272"/>
                </a:lnTo>
                <a:lnTo>
                  <a:pt x="175260" y="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0" name="SMARTInkAnnotation566"/>
          <p:cNvSpPr/>
          <p:nvPr/>
        </p:nvSpPr>
        <p:spPr>
          <a:xfrm>
            <a:off x="2491740" y="5060024"/>
            <a:ext cx="159880" cy="220634"/>
          </a:xfrm>
          <a:custGeom>
            <a:avLst/>
            <a:gdLst/>
            <a:ahLst/>
            <a:cxnLst/>
            <a:rect l="0" t="0" r="0" b="0"/>
            <a:pathLst>
              <a:path w="159880" h="220634">
                <a:moveTo>
                  <a:pt x="0" y="22516"/>
                </a:moveTo>
                <a:lnTo>
                  <a:pt x="4045" y="22516"/>
                </a:lnTo>
                <a:lnTo>
                  <a:pt x="6084" y="21670"/>
                </a:lnTo>
                <a:lnTo>
                  <a:pt x="10606" y="18471"/>
                </a:lnTo>
                <a:lnTo>
                  <a:pt x="12997" y="17279"/>
                </a:lnTo>
                <a:lnTo>
                  <a:pt x="17912" y="15955"/>
                </a:lnTo>
                <a:lnTo>
                  <a:pt x="20408" y="14755"/>
                </a:lnTo>
                <a:lnTo>
                  <a:pt x="22919" y="13109"/>
                </a:lnTo>
                <a:lnTo>
                  <a:pt x="25439" y="11165"/>
                </a:lnTo>
                <a:lnTo>
                  <a:pt x="27966" y="9868"/>
                </a:lnTo>
                <a:lnTo>
                  <a:pt x="30497" y="9005"/>
                </a:lnTo>
                <a:lnTo>
                  <a:pt x="33031" y="8428"/>
                </a:lnTo>
                <a:lnTo>
                  <a:pt x="35568" y="7197"/>
                </a:lnTo>
                <a:lnTo>
                  <a:pt x="38105" y="5530"/>
                </a:lnTo>
                <a:lnTo>
                  <a:pt x="40643" y="3572"/>
                </a:lnTo>
                <a:lnTo>
                  <a:pt x="44029" y="2267"/>
                </a:lnTo>
                <a:lnTo>
                  <a:pt x="47979" y="1396"/>
                </a:lnTo>
                <a:lnTo>
                  <a:pt x="52306" y="816"/>
                </a:lnTo>
                <a:lnTo>
                  <a:pt x="56037" y="430"/>
                </a:lnTo>
                <a:lnTo>
                  <a:pt x="59372" y="171"/>
                </a:lnTo>
                <a:lnTo>
                  <a:pt x="62441" y="0"/>
                </a:lnTo>
                <a:lnTo>
                  <a:pt x="65334" y="732"/>
                </a:lnTo>
                <a:lnTo>
                  <a:pt x="68109" y="2067"/>
                </a:lnTo>
                <a:lnTo>
                  <a:pt x="70806" y="3803"/>
                </a:lnTo>
                <a:lnTo>
                  <a:pt x="74298" y="5807"/>
                </a:lnTo>
                <a:lnTo>
                  <a:pt x="82692" y="10292"/>
                </a:lnTo>
                <a:lnTo>
                  <a:pt x="86455" y="12673"/>
                </a:lnTo>
                <a:lnTo>
                  <a:pt x="89810" y="15108"/>
                </a:lnTo>
                <a:lnTo>
                  <a:pt x="92894" y="17577"/>
                </a:lnTo>
                <a:lnTo>
                  <a:pt x="95796" y="20070"/>
                </a:lnTo>
                <a:lnTo>
                  <a:pt x="98577" y="22579"/>
                </a:lnTo>
                <a:lnTo>
                  <a:pt x="101278" y="25098"/>
                </a:lnTo>
                <a:lnTo>
                  <a:pt x="103926" y="28470"/>
                </a:lnTo>
                <a:lnTo>
                  <a:pt x="106537" y="32412"/>
                </a:lnTo>
                <a:lnTo>
                  <a:pt x="109125" y="36734"/>
                </a:lnTo>
                <a:lnTo>
                  <a:pt x="110850" y="40461"/>
                </a:lnTo>
                <a:lnTo>
                  <a:pt x="112767" y="46860"/>
                </a:lnTo>
                <a:lnTo>
                  <a:pt x="113278" y="50599"/>
                </a:lnTo>
                <a:lnTo>
                  <a:pt x="113618" y="54785"/>
                </a:lnTo>
                <a:lnTo>
                  <a:pt x="113846" y="59269"/>
                </a:lnTo>
                <a:lnTo>
                  <a:pt x="114098" y="68766"/>
                </a:lnTo>
                <a:lnTo>
                  <a:pt x="114260" y="84616"/>
                </a:lnTo>
                <a:lnTo>
                  <a:pt x="113427" y="88469"/>
                </a:lnTo>
                <a:lnTo>
                  <a:pt x="112025" y="92731"/>
                </a:lnTo>
                <a:lnTo>
                  <a:pt x="110243" y="97267"/>
                </a:lnTo>
                <a:lnTo>
                  <a:pt x="108209" y="101136"/>
                </a:lnTo>
                <a:lnTo>
                  <a:pt x="103691" y="107694"/>
                </a:lnTo>
                <a:lnTo>
                  <a:pt x="98861" y="113430"/>
                </a:lnTo>
                <a:lnTo>
                  <a:pt x="96387" y="116146"/>
                </a:lnTo>
                <a:lnTo>
                  <a:pt x="93892" y="117956"/>
                </a:lnTo>
                <a:lnTo>
                  <a:pt x="91381" y="119163"/>
                </a:lnTo>
                <a:lnTo>
                  <a:pt x="88861" y="119967"/>
                </a:lnTo>
                <a:lnTo>
                  <a:pt x="86334" y="120504"/>
                </a:lnTo>
                <a:lnTo>
                  <a:pt x="83803" y="120861"/>
                </a:lnTo>
                <a:lnTo>
                  <a:pt x="81269" y="121099"/>
                </a:lnTo>
                <a:lnTo>
                  <a:pt x="79579" y="122105"/>
                </a:lnTo>
                <a:lnTo>
                  <a:pt x="78453" y="123622"/>
                </a:lnTo>
                <a:lnTo>
                  <a:pt x="77702" y="125480"/>
                </a:lnTo>
                <a:lnTo>
                  <a:pt x="76354" y="126719"/>
                </a:lnTo>
                <a:lnTo>
                  <a:pt x="74609" y="127544"/>
                </a:lnTo>
                <a:lnTo>
                  <a:pt x="72600" y="128095"/>
                </a:lnTo>
                <a:lnTo>
                  <a:pt x="71260" y="127615"/>
                </a:lnTo>
                <a:lnTo>
                  <a:pt x="70367" y="126449"/>
                </a:lnTo>
                <a:lnTo>
                  <a:pt x="68611" y="121660"/>
                </a:lnTo>
                <a:lnTo>
                  <a:pt x="72635" y="121601"/>
                </a:lnTo>
                <a:lnTo>
                  <a:pt x="101612" y="121576"/>
                </a:lnTo>
                <a:lnTo>
                  <a:pt x="104995" y="122423"/>
                </a:lnTo>
                <a:lnTo>
                  <a:pt x="108943" y="123834"/>
                </a:lnTo>
                <a:lnTo>
                  <a:pt x="113269" y="125621"/>
                </a:lnTo>
                <a:lnTo>
                  <a:pt x="116999" y="127659"/>
                </a:lnTo>
                <a:lnTo>
                  <a:pt x="120333" y="129865"/>
                </a:lnTo>
                <a:lnTo>
                  <a:pt x="123402" y="132182"/>
                </a:lnTo>
                <a:lnTo>
                  <a:pt x="127141" y="134573"/>
                </a:lnTo>
                <a:lnTo>
                  <a:pt x="131328" y="137014"/>
                </a:lnTo>
                <a:lnTo>
                  <a:pt x="135812" y="139488"/>
                </a:lnTo>
                <a:lnTo>
                  <a:pt x="139648" y="141984"/>
                </a:lnTo>
                <a:lnTo>
                  <a:pt x="143052" y="144495"/>
                </a:lnTo>
                <a:lnTo>
                  <a:pt x="146168" y="147015"/>
                </a:lnTo>
                <a:lnTo>
                  <a:pt x="149092" y="149542"/>
                </a:lnTo>
                <a:lnTo>
                  <a:pt x="151888" y="152073"/>
                </a:lnTo>
                <a:lnTo>
                  <a:pt x="154599" y="154608"/>
                </a:lnTo>
                <a:lnTo>
                  <a:pt x="156406" y="157144"/>
                </a:lnTo>
                <a:lnTo>
                  <a:pt x="158414" y="162219"/>
                </a:lnTo>
                <a:lnTo>
                  <a:pt x="159306" y="167298"/>
                </a:lnTo>
                <a:lnTo>
                  <a:pt x="159703" y="172377"/>
                </a:lnTo>
                <a:lnTo>
                  <a:pt x="159879" y="177457"/>
                </a:lnTo>
                <a:lnTo>
                  <a:pt x="158233" y="179996"/>
                </a:lnTo>
                <a:lnTo>
                  <a:pt x="155442" y="182536"/>
                </a:lnTo>
                <a:lnTo>
                  <a:pt x="151888" y="185076"/>
                </a:lnTo>
                <a:lnTo>
                  <a:pt x="148672" y="187616"/>
                </a:lnTo>
                <a:lnTo>
                  <a:pt x="145682" y="190156"/>
                </a:lnTo>
                <a:lnTo>
                  <a:pt x="142841" y="192696"/>
                </a:lnTo>
                <a:lnTo>
                  <a:pt x="137427" y="197776"/>
                </a:lnTo>
                <a:lnTo>
                  <a:pt x="134798" y="200316"/>
                </a:lnTo>
                <a:lnTo>
                  <a:pt x="131352" y="202856"/>
                </a:lnTo>
                <a:lnTo>
                  <a:pt x="127362" y="205396"/>
                </a:lnTo>
                <a:lnTo>
                  <a:pt x="123008" y="207936"/>
                </a:lnTo>
                <a:lnTo>
                  <a:pt x="119259" y="210476"/>
                </a:lnTo>
                <a:lnTo>
                  <a:pt x="115912" y="213016"/>
                </a:lnTo>
                <a:lnTo>
                  <a:pt x="112835" y="215556"/>
                </a:lnTo>
                <a:lnTo>
                  <a:pt x="109090" y="217250"/>
                </a:lnTo>
                <a:lnTo>
                  <a:pt x="104900" y="218379"/>
                </a:lnTo>
                <a:lnTo>
                  <a:pt x="100413" y="219131"/>
                </a:lnTo>
                <a:lnTo>
                  <a:pt x="95729" y="219633"/>
                </a:lnTo>
                <a:lnTo>
                  <a:pt x="90913" y="219967"/>
                </a:lnTo>
                <a:lnTo>
                  <a:pt x="81892" y="220339"/>
                </a:lnTo>
                <a:lnTo>
                  <a:pt x="75061" y="220504"/>
                </a:lnTo>
                <a:lnTo>
                  <a:pt x="43530" y="220633"/>
                </a:lnTo>
                <a:lnTo>
                  <a:pt x="41720" y="219787"/>
                </a:lnTo>
                <a:lnTo>
                  <a:pt x="40513" y="218377"/>
                </a:lnTo>
                <a:lnTo>
                  <a:pt x="39709" y="216590"/>
                </a:lnTo>
                <a:lnTo>
                  <a:pt x="38326" y="215399"/>
                </a:lnTo>
                <a:lnTo>
                  <a:pt x="36557" y="214604"/>
                </a:lnTo>
                <a:lnTo>
                  <a:pt x="34532" y="214075"/>
                </a:lnTo>
                <a:lnTo>
                  <a:pt x="30023" y="211229"/>
                </a:lnTo>
                <a:lnTo>
                  <a:pt x="24275" y="206548"/>
                </a:lnTo>
                <a:lnTo>
                  <a:pt x="23803" y="205317"/>
                </a:lnTo>
                <a:lnTo>
                  <a:pt x="23279" y="201692"/>
                </a:lnTo>
                <a:lnTo>
                  <a:pt x="23986" y="199540"/>
                </a:lnTo>
                <a:lnTo>
                  <a:pt x="25304" y="197259"/>
                </a:lnTo>
                <a:lnTo>
                  <a:pt x="30480" y="190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1" name="SMARTInkAnnotation567"/>
          <p:cNvSpPr/>
          <p:nvPr/>
        </p:nvSpPr>
        <p:spPr>
          <a:xfrm>
            <a:off x="2720340" y="5152292"/>
            <a:ext cx="198121" cy="20601"/>
          </a:xfrm>
          <a:custGeom>
            <a:avLst/>
            <a:gdLst/>
            <a:ahLst/>
            <a:cxnLst/>
            <a:rect l="0" t="0" r="0" b="0"/>
            <a:pathLst>
              <a:path w="198121" h="20601">
                <a:moveTo>
                  <a:pt x="0" y="14068"/>
                </a:moveTo>
                <a:lnTo>
                  <a:pt x="4045" y="18113"/>
                </a:lnTo>
                <a:lnTo>
                  <a:pt x="5237" y="18458"/>
                </a:lnTo>
                <a:lnTo>
                  <a:pt x="6031" y="17841"/>
                </a:lnTo>
                <a:lnTo>
                  <a:pt x="6561" y="16584"/>
                </a:lnTo>
                <a:lnTo>
                  <a:pt x="8608" y="15745"/>
                </a:lnTo>
                <a:lnTo>
                  <a:pt x="11665" y="15186"/>
                </a:lnTo>
                <a:lnTo>
                  <a:pt x="15397" y="14813"/>
                </a:lnTo>
                <a:lnTo>
                  <a:pt x="18731" y="15412"/>
                </a:lnTo>
                <a:lnTo>
                  <a:pt x="21801" y="16657"/>
                </a:lnTo>
                <a:lnTo>
                  <a:pt x="24694" y="18334"/>
                </a:lnTo>
                <a:lnTo>
                  <a:pt x="27470" y="18605"/>
                </a:lnTo>
                <a:lnTo>
                  <a:pt x="30166" y="17939"/>
                </a:lnTo>
                <a:lnTo>
                  <a:pt x="44623" y="10787"/>
                </a:lnTo>
                <a:lnTo>
                  <a:pt x="49222" y="9341"/>
                </a:lnTo>
                <a:lnTo>
                  <a:pt x="53982" y="8377"/>
                </a:lnTo>
                <a:lnTo>
                  <a:pt x="58848" y="7734"/>
                </a:lnTo>
                <a:lnTo>
                  <a:pt x="64632" y="6459"/>
                </a:lnTo>
                <a:lnTo>
                  <a:pt x="71028" y="4762"/>
                </a:lnTo>
                <a:lnTo>
                  <a:pt x="77832" y="2784"/>
                </a:lnTo>
                <a:lnTo>
                  <a:pt x="84908" y="1465"/>
                </a:lnTo>
                <a:lnTo>
                  <a:pt x="92165" y="586"/>
                </a:lnTo>
                <a:lnTo>
                  <a:pt x="99543" y="0"/>
                </a:lnTo>
                <a:lnTo>
                  <a:pt x="107003" y="456"/>
                </a:lnTo>
                <a:lnTo>
                  <a:pt x="114515" y="1607"/>
                </a:lnTo>
                <a:lnTo>
                  <a:pt x="122063" y="3220"/>
                </a:lnTo>
                <a:lnTo>
                  <a:pt x="128789" y="4296"/>
                </a:lnTo>
                <a:lnTo>
                  <a:pt x="134966" y="5014"/>
                </a:lnTo>
                <a:lnTo>
                  <a:pt x="140778" y="5492"/>
                </a:lnTo>
                <a:lnTo>
                  <a:pt x="146345" y="5810"/>
                </a:lnTo>
                <a:lnTo>
                  <a:pt x="157047" y="6165"/>
                </a:lnTo>
                <a:lnTo>
                  <a:pt x="162271" y="7106"/>
                </a:lnTo>
                <a:lnTo>
                  <a:pt x="167448" y="8580"/>
                </a:lnTo>
                <a:lnTo>
                  <a:pt x="172592" y="10409"/>
                </a:lnTo>
                <a:lnTo>
                  <a:pt x="176868" y="11629"/>
                </a:lnTo>
                <a:lnTo>
                  <a:pt x="180565" y="12442"/>
                </a:lnTo>
                <a:lnTo>
                  <a:pt x="183877" y="12984"/>
                </a:lnTo>
                <a:lnTo>
                  <a:pt x="189814" y="13586"/>
                </a:lnTo>
                <a:lnTo>
                  <a:pt x="192583" y="13747"/>
                </a:lnTo>
                <a:lnTo>
                  <a:pt x="194429" y="14700"/>
                </a:lnTo>
                <a:lnTo>
                  <a:pt x="195659" y="16183"/>
                </a:lnTo>
                <a:lnTo>
                  <a:pt x="197634" y="20600"/>
                </a:lnTo>
                <a:lnTo>
                  <a:pt x="197796" y="20116"/>
                </a:lnTo>
                <a:lnTo>
                  <a:pt x="197904" y="18947"/>
                </a:lnTo>
                <a:lnTo>
                  <a:pt x="198120" y="140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2" name="SMARTInkAnnotation568"/>
          <p:cNvSpPr/>
          <p:nvPr/>
        </p:nvSpPr>
        <p:spPr>
          <a:xfrm>
            <a:off x="2819724" y="5090516"/>
            <a:ext cx="75877" cy="213005"/>
          </a:xfrm>
          <a:custGeom>
            <a:avLst/>
            <a:gdLst/>
            <a:ahLst/>
            <a:cxnLst/>
            <a:rect l="0" t="0" r="0" b="0"/>
            <a:pathLst>
              <a:path w="75877" h="213005">
                <a:moveTo>
                  <a:pt x="75876" y="52984"/>
                </a:moveTo>
                <a:lnTo>
                  <a:pt x="67785" y="44893"/>
                </a:lnTo>
                <a:lnTo>
                  <a:pt x="64556" y="40817"/>
                </a:lnTo>
                <a:lnTo>
                  <a:pt x="61556" y="36406"/>
                </a:lnTo>
                <a:lnTo>
                  <a:pt x="58709" y="31772"/>
                </a:lnTo>
                <a:lnTo>
                  <a:pt x="55964" y="27836"/>
                </a:lnTo>
                <a:lnTo>
                  <a:pt x="53288" y="24366"/>
                </a:lnTo>
                <a:lnTo>
                  <a:pt x="50658" y="21205"/>
                </a:lnTo>
                <a:lnTo>
                  <a:pt x="48904" y="18251"/>
                </a:lnTo>
                <a:lnTo>
                  <a:pt x="46955" y="12712"/>
                </a:lnTo>
                <a:lnTo>
                  <a:pt x="45589" y="10896"/>
                </a:lnTo>
                <a:lnTo>
                  <a:pt x="43831" y="9685"/>
                </a:lnTo>
                <a:lnTo>
                  <a:pt x="41813" y="8878"/>
                </a:lnTo>
                <a:lnTo>
                  <a:pt x="40467" y="7493"/>
                </a:lnTo>
                <a:lnTo>
                  <a:pt x="39570" y="5724"/>
                </a:lnTo>
                <a:lnTo>
                  <a:pt x="38130" y="845"/>
                </a:lnTo>
                <a:lnTo>
                  <a:pt x="37166" y="444"/>
                </a:lnTo>
                <a:lnTo>
                  <a:pt x="35676" y="178"/>
                </a:lnTo>
                <a:lnTo>
                  <a:pt x="33836" y="0"/>
                </a:lnTo>
                <a:lnTo>
                  <a:pt x="31762" y="727"/>
                </a:lnTo>
                <a:lnTo>
                  <a:pt x="29534" y="2060"/>
                </a:lnTo>
                <a:lnTo>
                  <a:pt x="23918" y="6236"/>
                </a:lnTo>
                <a:lnTo>
                  <a:pt x="23457" y="7426"/>
                </a:lnTo>
                <a:lnTo>
                  <a:pt x="21963" y="13991"/>
                </a:lnTo>
                <a:lnTo>
                  <a:pt x="20460" y="17676"/>
                </a:lnTo>
                <a:lnTo>
                  <a:pt x="18612" y="21825"/>
                </a:lnTo>
                <a:lnTo>
                  <a:pt x="14300" y="30951"/>
                </a:lnTo>
                <a:lnTo>
                  <a:pt x="11966" y="35755"/>
                </a:lnTo>
                <a:lnTo>
                  <a:pt x="10409" y="40651"/>
                </a:lnTo>
                <a:lnTo>
                  <a:pt x="9371" y="45609"/>
                </a:lnTo>
                <a:lnTo>
                  <a:pt x="8680" y="50607"/>
                </a:lnTo>
                <a:lnTo>
                  <a:pt x="8218" y="56480"/>
                </a:lnTo>
                <a:lnTo>
                  <a:pt x="7911" y="62935"/>
                </a:lnTo>
                <a:lnTo>
                  <a:pt x="7706" y="69777"/>
                </a:lnTo>
                <a:lnTo>
                  <a:pt x="6722" y="76880"/>
                </a:lnTo>
                <a:lnTo>
                  <a:pt x="5220" y="84154"/>
                </a:lnTo>
                <a:lnTo>
                  <a:pt x="3372" y="91544"/>
                </a:lnTo>
                <a:lnTo>
                  <a:pt x="2140" y="99011"/>
                </a:lnTo>
                <a:lnTo>
                  <a:pt x="1319" y="106528"/>
                </a:lnTo>
                <a:lnTo>
                  <a:pt x="771" y="114080"/>
                </a:lnTo>
                <a:lnTo>
                  <a:pt x="406" y="121655"/>
                </a:lnTo>
                <a:lnTo>
                  <a:pt x="0" y="136844"/>
                </a:lnTo>
                <a:lnTo>
                  <a:pt x="739" y="144451"/>
                </a:lnTo>
                <a:lnTo>
                  <a:pt x="2078" y="152062"/>
                </a:lnTo>
                <a:lnTo>
                  <a:pt x="3817" y="159676"/>
                </a:lnTo>
                <a:lnTo>
                  <a:pt x="4977" y="166445"/>
                </a:lnTo>
                <a:lnTo>
                  <a:pt x="5750" y="172652"/>
                </a:lnTo>
                <a:lnTo>
                  <a:pt x="6265" y="178482"/>
                </a:lnTo>
                <a:lnTo>
                  <a:pt x="7455" y="184063"/>
                </a:lnTo>
                <a:lnTo>
                  <a:pt x="9095" y="189476"/>
                </a:lnTo>
                <a:lnTo>
                  <a:pt x="11036" y="194779"/>
                </a:lnTo>
                <a:lnTo>
                  <a:pt x="13176" y="199161"/>
                </a:lnTo>
                <a:lnTo>
                  <a:pt x="15449" y="202928"/>
                </a:lnTo>
                <a:lnTo>
                  <a:pt x="22536" y="2130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3" name="SMARTInkAnnotation569"/>
          <p:cNvSpPr/>
          <p:nvPr/>
        </p:nvSpPr>
        <p:spPr>
          <a:xfrm>
            <a:off x="3009901" y="5113020"/>
            <a:ext cx="15239" cy="190501"/>
          </a:xfrm>
          <a:custGeom>
            <a:avLst/>
            <a:gdLst/>
            <a:ahLst/>
            <a:cxnLst/>
            <a:rect l="0" t="0" r="0" b="0"/>
            <a:pathLst>
              <a:path w="15239" h="190501">
                <a:moveTo>
                  <a:pt x="0" y="0"/>
                </a:moveTo>
                <a:lnTo>
                  <a:pt x="13121" y="13122"/>
                </a:lnTo>
                <a:lnTo>
                  <a:pt x="13827" y="14675"/>
                </a:lnTo>
                <a:lnTo>
                  <a:pt x="14298" y="16556"/>
                </a:lnTo>
                <a:lnTo>
                  <a:pt x="15053" y="21615"/>
                </a:lnTo>
                <a:lnTo>
                  <a:pt x="15184" y="26537"/>
                </a:lnTo>
                <a:lnTo>
                  <a:pt x="15238" y="70247"/>
                </a:lnTo>
                <a:lnTo>
                  <a:pt x="14392" y="76465"/>
                </a:lnTo>
                <a:lnTo>
                  <a:pt x="12981" y="82304"/>
                </a:lnTo>
                <a:lnTo>
                  <a:pt x="11193" y="87889"/>
                </a:lnTo>
                <a:lnTo>
                  <a:pt x="10003" y="94152"/>
                </a:lnTo>
                <a:lnTo>
                  <a:pt x="9208" y="100868"/>
                </a:lnTo>
                <a:lnTo>
                  <a:pt x="8678" y="107885"/>
                </a:lnTo>
                <a:lnTo>
                  <a:pt x="8325" y="115104"/>
                </a:lnTo>
                <a:lnTo>
                  <a:pt x="7933" y="129897"/>
                </a:lnTo>
                <a:lnTo>
                  <a:pt x="6982" y="137398"/>
                </a:lnTo>
                <a:lnTo>
                  <a:pt x="5501" y="144939"/>
                </a:lnTo>
                <a:lnTo>
                  <a:pt x="3667" y="152506"/>
                </a:lnTo>
                <a:lnTo>
                  <a:pt x="2444" y="159244"/>
                </a:lnTo>
                <a:lnTo>
                  <a:pt x="1630" y="165429"/>
                </a:lnTo>
                <a:lnTo>
                  <a:pt x="1087" y="171246"/>
                </a:lnTo>
                <a:lnTo>
                  <a:pt x="724" y="175971"/>
                </a:lnTo>
                <a:lnTo>
                  <a:pt x="482" y="179967"/>
                </a:lnTo>
                <a:lnTo>
                  <a:pt x="0" y="19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4" name="SMARTInkAnnotation570"/>
          <p:cNvSpPr/>
          <p:nvPr/>
        </p:nvSpPr>
        <p:spPr>
          <a:xfrm>
            <a:off x="3032760" y="5098982"/>
            <a:ext cx="304801" cy="128246"/>
          </a:xfrm>
          <a:custGeom>
            <a:avLst/>
            <a:gdLst/>
            <a:ahLst/>
            <a:cxnLst/>
            <a:rect l="0" t="0" r="0" b="0"/>
            <a:pathLst>
              <a:path w="304801" h="128246">
                <a:moveTo>
                  <a:pt x="0" y="120718"/>
                </a:moveTo>
                <a:lnTo>
                  <a:pt x="12136" y="88356"/>
                </a:lnTo>
                <a:lnTo>
                  <a:pt x="16557" y="77131"/>
                </a:lnTo>
                <a:lnTo>
                  <a:pt x="20352" y="67953"/>
                </a:lnTo>
                <a:lnTo>
                  <a:pt x="23727" y="60141"/>
                </a:lnTo>
                <a:lnTo>
                  <a:pt x="26825" y="54087"/>
                </a:lnTo>
                <a:lnTo>
                  <a:pt x="29737" y="49204"/>
                </a:lnTo>
                <a:lnTo>
                  <a:pt x="32525" y="45102"/>
                </a:lnTo>
                <a:lnTo>
                  <a:pt x="36077" y="40674"/>
                </a:lnTo>
                <a:lnTo>
                  <a:pt x="40138" y="36029"/>
                </a:lnTo>
                <a:lnTo>
                  <a:pt x="44539" y="31239"/>
                </a:lnTo>
                <a:lnTo>
                  <a:pt x="49166" y="27198"/>
                </a:lnTo>
                <a:lnTo>
                  <a:pt x="53944" y="23658"/>
                </a:lnTo>
                <a:lnTo>
                  <a:pt x="58822" y="20451"/>
                </a:lnTo>
                <a:lnTo>
                  <a:pt x="63768" y="17467"/>
                </a:lnTo>
                <a:lnTo>
                  <a:pt x="68759" y="14631"/>
                </a:lnTo>
                <a:lnTo>
                  <a:pt x="73780" y="11893"/>
                </a:lnTo>
                <a:lnTo>
                  <a:pt x="78819" y="10068"/>
                </a:lnTo>
                <a:lnTo>
                  <a:pt x="83873" y="8851"/>
                </a:lnTo>
                <a:lnTo>
                  <a:pt x="88936" y="8040"/>
                </a:lnTo>
                <a:lnTo>
                  <a:pt x="96818" y="4881"/>
                </a:lnTo>
                <a:lnTo>
                  <a:pt x="100105" y="2853"/>
                </a:lnTo>
                <a:lnTo>
                  <a:pt x="108274" y="601"/>
                </a:lnTo>
                <a:lnTo>
                  <a:pt x="112822" y="0"/>
                </a:lnTo>
                <a:lnTo>
                  <a:pt x="117548" y="446"/>
                </a:lnTo>
                <a:lnTo>
                  <a:pt x="122392" y="1590"/>
                </a:lnTo>
                <a:lnTo>
                  <a:pt x="127315" y="3199"/>
                </a:lnTo>
                <a:lnTo>
                  <a:pt x="132290" y="4272"/>
                </a:lnTo>
                <a:lnTo>
                  <a:pt x="137300" y="4987"/>
                </a:lnTo>
                <a:lnTo>
                  <a:pt x="142333" y="5465"/>
                </a:lnTo>
                <a:lnTo>
                  <a:pt x="146535" y="6629"/>
                </a:lnTo>
                <a:lnTo>
                  <a:pt x="153462" y="10181"/>
                </a:lnTo>
                <a:lnTo>
                  <a:pt x="156496" y="12313"/>
                </a:lnTo>
                <a:lnTo>
                  <a:pt x="159363" y="14581"/>
                </a:lnTo>
                <a:lnTo>
                  <a:pt x="162123" y="16940"/>
                </a:lnTo>
                <a:lnTo>
                  <a:pt x="164808" y="19359"/>
                </a:lnTo>
                <a:lnTo>
                  <a:pt x="170050" y="24305"/>
                </a:lnTo>
                <a:lnTo>
                  <a:pt x="171787" y="27656"/>
                </a:lnTo>
                <a:lnTo>
                  <a:pt x="172945" y="31584"/>
                </a:lnTo>
                <a:lnTo>
                  <a:pt x="173717" y="35895"/>
                </a:lnTo>
                <a:lnTo>
                  <a:pt x="174231" y="39616"/>
                </a:lnTo>
                <a:lnTo>
                  <a:pt x="174573" y="42943"/>
                </a:lnTo>
                <a:lnTo>
                  <a:pt x="174803" y="46008"/>
                </a:lnTo>
                <a:lnTo>
                  <a:pt x="174955" y="49745"/>
                </a:lnTo>
                <a:lnTo>
                  <a:pt x="175125" y="58412"/>
                </a:lnTo>
                <a:lnTo>
                  <a:pt x="174323" y="63094"/>
                </a:lnTo>
                <a:lnTo>
                  <a:pt x="172942" y="67908"/>
                </a:lnTo>
                <a:lnTo>
                  <a:pt x="171175" y="72812"/>
                </a:lnTo>
                <a:lnTo>
                  <a:pt x="169150" y="76927"/>
                </a:lnTo>
                <a:lnTo>
                  <a:pt x="166953" y="80518"/>
                </a:lnTo>
                <a:lnTo>
                  <a:pt x="164643" y="83757"/>
                </a:lnTo>
                <a:lnTo>
                  <a:pt x="161409" y="86764"/>
                </a:lnTo>
                <a:lnTo>
                  <a:pt x="157559" y="89616"/>
                </a:lnTo>
                <a:lnTo>
                  <a:pt x="153300" y="92363"/>
                </a:lnTo>
                <a:lnTo>
                  <a:pt x="149613" y="95889"/>
                </a:lnTo>
                <a:lnTo>
                  <a:pt x="146309" y="99932"/>
                </a:lnTo>
                <a:lnTo>
                  <a:pt x="143259" y="104321"/>
                </a:lnTo>
                <a:lnTo>
                  <a:pt x="139532" y="107246"/>
                </a:lnTo>
                <a:lnTo>
                  <a:pt x="135355" y="109197"/>
                </a:lnTo>
                <a:lnTo>
                  <a:pt x="127044" y="112211"/>
                </a:lnTo>
                <a:lnTo>
                  <a:pt x="123643" y="114200"/>
                </a:lnTo>
                <a:lnTo>
                  <a:pt x="120529" y="116373"/>
                </a:lnTo>
                <a:lnTo>
                  <a:pt x="114811" y="118787"/>
                </a:lnTo>
                <a:lnTo>
                  <a:pt x="106821" y="120685"/>
                </a:lnTo>
                <a:lnTo>
                  <a:pt x="117298" y="120715"/>
                </a:lnTo>
                <a:lnTo>
                  <a:pt x="119686" y="121563"/>
                </a:lnTo>
                <a:lnTo>
                  <a:pt x="124596" y="124763"/>
                </a:lnTo>
                <a:lnTo>
                  <a:pt x="131858" y="126749"/>
                </a:lnTo>
                <a:lnTo>
                  <a:pt x="140730" y="127632"/>
                </a:lnTo>
                <a:lnTo>
                  <a:pt x="145466" y="127867"/>
                </a:lnTo>
                <a:lnTo>
                  <a:pt x="155246" y="128129"/>
                </a:lnTo>
                <a:lnTo>
                  <a:pt x="165236" y="128245"/>
                </a:lnTo>
                <a:lnTo>
                  <a:pt x="171117" y="127429"/>
                </a:lnTo>
                <a:lnTo>
                  <a:pt x="177578" y="126039"/>
                </a:lnTo>
                <a:lnTo>
                  <a:pt x="184426" y="124265"/>
                </a:lnTo>
                <a:lnTo>
                  <a:pt x="191530" y="123083"/>
                </a:lnTo>
                <a:lnTo>
                  <a:pt x="198807" y="122295"/>
                </a:lnTo>
                <a:lnTo>
                  <a:pt x="206198" y="121769"/>
                </a:lnTo>
                <a:lnTo>
                  <a:pt x="213666" y="121419"/>
                </a:lnTo>
                <a:lnTo>
                  <a:pt x="228736" y="121030"/>
                </a:lnTo>
                <a:lnTo>
                  <a:pt x="236310" y="120079"/>
                </a:lnTo>
                <a:lnTo>
                  <a:pt x="243900" y="118599"/>
                </a:lnTo>
                <a:lnTo>
                  <a:pt x="251501" y="116765"/>
                </a:lnTo>
                <a:lnTo>
                  <a:pt x="258260" y="114696"/>
                </a:lnTo>
                <a:lnTo>
                  <a:pt x="264460" y="112470"/>
                </a:lnTo>
                <a:lnTo>
                  <a:pt x="270287" y="110140"/>
                </a:lnTo>
                <a:lnTo>
                  <a:pt x="283534" y="105292"/>
                </a:lnTo>
                <a:lnTo>
                  <a:pt x="304800" y="978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5" name="SMARTInkAnnotation571"/>
          <p:cNvSpPr/>
          <p:nvPr/>
        </p:nvSpPr>
        <p:spPr>
          <a:xfrm>
            <a:off x="3238501" y="4937760"/>
            <a:ext cx="198112" cy="480061"/>
          </a:xfrm>
          <a:custGeom>
            <a:avLst/>
            <a:gdLst/>
            <a:ahLst/>
            <a:cxnLst/>
            <a:rect l="0" t="0" r="0" b="0"/>
            <a:pathLst>
              <a:path w="198112" h="480061">
                <a:moveTo>
                  <a:pt x="22860" y="7620"/>
                </a:moveTo>
                <a:lnTo>
                  <a:pt x="15267" y="7620"/>
                </a:lnTo>
                <a:lnTo>
                  <a:pt x="19292" y="7620"/>
                </a:lnTo>
                <a:lnTo>
                  <a:pt x="20482" y="6773"/>
                </a:lnTo>
                <a:lnTo>
                  <a:pt x="21274" y="5362"/>
                </a:lnTo>
                <a:lnTo>
                  <a:pt x="21803" y="3575"/>
                </a:lnTo>
                <a:lnTo>
                  <a:pt x="23848" y="2383"/>
                </a:lnTo>
                <a:lnTo>
                  <a:pt x="26906" y="1589"/>
                </a:lnTo>
                <a:lnTo>
                  <a:pt x="30637" y="1059"/>
                </a:lnTo>
                <a:lnTo>
                  <a:pt x="34817" y="706"/>
                </a:lnTo>
                <a:lnTo>
                  <a:pt x="39299" y="470"/>
                </a:lnTo>
                <a:lnTo>
                  <a:pt x="51437" y="140"/>
                </a:lnTo>
                <a:lnTo>
                  <a:pt x="88175" y="8"/>
                </a:lnTo>
                <a:lnTo>
                  <a:pt x="141906" y="0"/>
                </a:lnTo>
                <a:lnTo>
                  <a:pt x="146251" y="847"/>
                </a:lnTo>
                <a:lnTo>
                  <a:pt x="149994" y="2258"/>
                </a:lnTo>
                <a:lnTo>
                  <a:pt x="153336" y="4045"/>
                </a:lnTo>
                <a:lnTo>
                  <a:pt x="159307" y="6031"/>
                </a:lnTo>
                <a:lnTo>
                  <a:pt x="164783" y="6914"/>
                </a:lnTo>
                <a:lnTo>
                  <a:pt x="170039" y="7306"/>
                </a:lnTo>
                <a:lnTo>
                  <a:pt x="175196" y="7480"/>
                </a:lnTo>
                <a:lnTo>
                  <a:pt x="182429" y="7612"/>
                </a:lnTo>
                <a:lnTo>
                  <a:pt x="186791" y="11662"/>
                </a:lnTo>
                <a:lnTo>
                  <a:pt x="188027" y="13702"/>
                </a:lnTo>
                <a:lnTo>
                  <a:pt x="189400" y="18225"/>
                </a:lnTo>
                <a:lnTo>
                  <a:pt x="190403" y="33059"/>
                </a:lnTo>
                <a:lnTo>
                  <a:pt x="190499" y="303288"/>
                </a:lnTo>
                <a:lnTo>
                  <a:pt x="191345" y="311411"/>
                </a:lnTo>
                <a:lnTo>
                  <a:pt x="192757" y="319368"/>
                </a:lnTo>
                <a:lnTo>
                  <a:pt x="195736" y="334134"/>
                </a:lnTo>
                <a:lnTo>
                  <a:pt x="197060" y="346342"/>
                </a:lnTo>
                <a:lnTo>
                  <a:pt x="197649" y="357412"/>
                </a:lnTo>
                <a:lnTo>
                  <a:pt x="197980" y="370907"/>
                </a:lnTo>
                <a:lnTo>
                  <a:pt x="198111" y="391015"/>
                </a:lnTo>
                <a:lnTo>
                  <a:pt x="197267" y="393604"/>
                </a:lnTo>
                <a:lnTo>
                  <a:pt x="192881" y="401291"/>
                </a:lnTo>
                <a:lnTo>
                  <a:pt x="191557" y="406387"/>
                </a:lnTo>
                <a:lnTo>
                  <a:pt x="189512" y="408931"/>
                </a:lnTo>
                <a:lnTo>
                  <a:pt x="186454" y="411475"/>
                </a:lnTo>
                <a:lnTo>
                  <a:pt x="182723" y="414016"/>
                </a:lnTo>
                <a:lnTo>
                  <a:pt x="178541" y="416557"/>
                </a:lnTo>
                <a:lnTo>
                  <a:pt x="174061" y="419098"/>
                </a:lnTo>
                <a:lnTo>
                  <a:pt x="164566" y="424179"/>
                </a:lnTo>
                <a:lnTo>
                  <a:pt x="154702" y="429260"/>
                </a:lnTo>
                <a:lnTo>
                  <a:pt x="148855" y="432646"/>
                </a:lnTo>
                <a:lnTo>
                  <a:pt x="142416" y="436597"/>
                </a:lnTo>
                <a:lnTo>
                  <a:pt x="135584" y="440925"/>
                </a:lnTo>
                <a:lnTo>
                  <a:pt x="127642" y="445504"/>
                </a:lnTo>
                <a:lnTo>
                  <a:pt x="109787" y="455105"/>
                </a:lnTo>
                <a:lnTo>
                  <a:pt x="100285" y="459191"/>
                </a:lnTo>
                <a:lnTo>
                  <a:pt x="90563" y="462761"/>
                </a:lnTo>
                <a:lnTo>
                  <a:pt x="80695" y="465987"/>
                </a:lnTo>
                <a:lnTo>
                  <a:pt x="70730" y="468984"/>
                </a:lnTo>
                <a:lnTo>
                  <a:pt x="50627" y="474573"/>
                </a:lnTo>
                <a:lnTo>
                  <a:pt x="40524" y="476402"/>
                </a:lnTo>
                <a:lnTo>
                  <a:pt x="30403" y="477621"/>
                </a:lnTo>
                <a:lnTo>
                  <a:pt x="0" y="480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6" name="SMARTInkAnnotation572"/>
          <p:cNvSpPr/>
          <p:nvPr/>
        </p:nvSpPr>
        <p:spPr>
          <a:xfrm>
            <a:off x="3619593" y="5044544"/>
            <a:ext cx="250755" cy="37997"/>
          </a:xfrm>
          <a:custGeom>
            <a:avLst/>
            <a:gdLst/>
            <a:ahLst/>
            <a:cxnLst/>
            <a:rect l="0" t="0" r="0" b="0"/>
            <a:pathLst>
              <a:path w="250755" h="37997">
                <a:moveTo>
                  <a:pt x="7527" y="37996"/>
                </a:moveTo>
                <a:lnTo>
                  <a:pt x="0" y="37996"/>
                </a:lnTo>
                <a:lnTo>
                  <a:pt x="21867" y="37996"/>
                </a:lnTo>
                <a:lnTo>
                  <a:pt x="25553" y="37150"/>
                </a:lnTo>
                <a:lnTo>
                  <a:pt x="28858" y="35739"/>
                </a:lnTo>
                <a:lnTo>
                  <a:pt x="31908" y="33951"/>
                </a:lnTo>
                <a:lnTo>
                  <a:pt x="36482" y="32759"/>
                </a:lnTo>
                <a:lnTo>
                  <a:pt x="42070" y="31965"/>
                </a:lnTo>
                <a:lnTo>
                  <a:pt x="48335" y="31435"/>
                </a:lnTo>
                <a:lnTo>
                  <a:pt x="54206" y="30236"/>
                </a:lnTo>
                <a:lnTo>
                  <a:pt x="59813" y="28589"/>
                </a:lnTo>
                <a:lnTo>
                  <a:pt x="65244" y="26645"/>
                </a:lnTo>
                <a:lnTo>
                  <a:pt x="72252" y="25348"/>
                </a:lnTo>
                <a:lnTo>
                  <a:pt x="80310" y="24485"/>
                </a:lnTo>
                <a:lnTo>
                  <a:pt x="89069" y="23908"/>
                </a:lnTo>
                <a:lnTo>
                  <a:pt x="97449" y="22677"/>
                </a:lnTo>
                <a:lnTo>
                  <a:pt x="105574" y="21010"/>
                </a:lnTo>
                <a:lnTo>
                  <a:pt x="140912" y="12251"/>
                </a:lnTo>
                <a:lnTo>
                  <a:pt x="150637" y="10673"/>
                </a:lnTo>
                <a:lnTo>
                  <a:pt x="160506" y="9621"/>
                </a:lnTo>
                <a:lnTo>
                  <a:pt x="170473" y="8919"/>
                </a:lnTo>
                <a:lnTo>
                  <a:pt x="178811" y="7605"/>
                </a:lnTo>
                <a:lnTo>
                  <a:pt x="186063" y="5881"/>
                </a:lnTo>
                <a:lnTo>
                  <a:pt x="192591" y="3886"/>
                </a:lnTo>
                <a:lnTo>
                  <a:pt x="199483" y="2556"/>
                </a:lnTo>
                <a:lnTo>
                  <a:pt x="206617" y="1670"/>
                </a:lnTo>
                <a:lnTo>
                  <a:pt x="213913" y="1078"/>
                </a:lnTo>
                <a:lnTo>
                  <a:pt x="220471" y="684"/>
                </a:lnTo>
                <a:lnTo>
                  <a:pt x="232273" y="247"/>
                </a:lnTo>
                <a:lnTo>
                  <a:pt x="244392" y="0"/>
                </a:lnTo>
                <a:lnTo>
                  <a:pt x="246717" y="812"/>
                </a:lnTo>
                <a:lnTo>
                  <a:pt x="248267" y="2200"/>
                </a:lnTo>
                <a:lnTo>
                  <a:pt x="249301" y="3972"/>
                </a:lnTo>
                <a:lnTo>
                  <a:pt x="249989" y="6000"/>
                </a:lnTo>
                <a:lnTo>
                  <a:pt x="250448" y="8199"/>
                </a:lnTo>
                <a:lnTo>
                  <a:pt x="250754" y="10511"/>
                </a:lnTo>
                <a:lnTo>
                  <a:pt x="250112" y="12900"/>
                </a:lnTo>
                <a:lnTo>
                  <a:pt x="248837" y="15338"/>
                </a:lnTo>
                <a:lnTo>
                  <a:pt x="247140" y="17811"/>
                </a:lnTo>
                <a:lnTo>
                  <a:pt x="244315" y="20306"/>
                </a:lnTo>
                <a:lnTo>
                  <a:pt x="240739" y="22816"/>
                </a:lnTo>
                <a:lnTo>
                  <a:pt x="228507" y="303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7" name="SMARTInkAnnotation573"/>
          <p:cNvSpPr/>
          <p:nvPr/>
        </p:nvSpPr>
        <p:spPr>
          <a:xfrm>
            <a:off x="3672840" y="5113020"/>
            <a:ext cx="205741" cy="30453"/>
          </a:xfrm>
          <a:custGeom>
            <a:avLst/>
            <a:gdLst/>
            <a:ahLst/>
            <a:cxnLst/>
            <a:rect l="0" t="0" r="0" b="0"/>
            <a:pathLst>
              <a:path w="205741" h="30453">
                <a:moveTo>
                  <a:pt x="0" y="22860"/>
                </a:moveTo>
                <a:lnTo>
                  <a:pt x="0" y="30387"/>
                </a:lnTo>
                <a:lnTo>
                  <a:pt x="4045" y="30452"/>
                </a:lnTo>
                <a:lnTo>
                  <a:pt x="6084" y="29615"/>
                </a:lnTo>
                <a:lnTo>
                  <a:pt x="8289" y="28210"/>
                </a:lnTo>
                <a:lnTo>
                  <a:pt x="10606" y="26427"/>
                </a:lnTo>
                <a:lnTo>
                  <a:pt x="12998" y="25238"/>
                </a:lnTo>
                <a:lnTo>
                  <a:pt x="15438" y="24445"/>
                </a:lnTo>
                <a:lnTo>
                  <a:pt x="21255" y="23565"/>
                </a:lnTo>
                <a:lnTo>
                  <a:pt x="25177" y="23330"/>
                </a:lnTo>
                <a:lnTo>
                  <a:pt x="29484" y="23173"/>
                </a:lnTo>
                <a:lnTo>
                  <a:pt x="34050" y="22222"/>
                </a:lnTo>
                <a:lnTo>
                  <a:pt x="38787" y="20741"/>
                </a:lnTo>
                <a:lnTo>
                  <a:pt x="43638" y="18908"/>
                </a:lnTo>
                <a:lnTo>
                  <a:pt x="48565" y="17685"/>
                </a:lnTo>
                <a:lnTo>
                  <a:pt x="53543" y="16870"/>
                </a:lnTo>
                <a:lnTo>
                  <a:pt x="58556" y="16327"/>
                </a:lnTo>
                <a:lnTo>
                  <a:pt x="64437" y="15965"/>
                </a:lnTo>
                <a:lnTo>
                  <a:pt x="77746" y="15562"/>
                </a:lnTo>
                <a:lnTo>
                  <a:pt x="122056" y="15269"/>
                </a:lnTo>
                <a:lnTo>
                  <a:pt x="129631" y="14412"/>
                </a:lnTo>
                <a:lnTo>
                  <a:pt x="137220" y="12995"/>
                </a:lnTo>
                <a:lnTo>
                  <a:pt x="144821" y="11203"/>
                </a:lnTo>
                <a:lnTo>
                  <a:pt x="152427" y="10009"/>
                </a:lnTo>
                <a:lnTo>
                  <a:pt x="160038" y="9212"/>
                </a:lnTo>
                <a:lnTo>
                  <a:pt x="167652" y="8682"/>
                </a:lnTo>
                <a:lnTo>
                  <a:pt x="175268" y="7481"/>
                </a:lnTo>
                <a:lnTo>
                  <a:pt x="182886" y="5834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8" name="SMARTInkAnnotation574"/>
          <p:cNvSpPr/>
          <p:nvPr/>
        </p:nvSpPr>
        <p:spPr>
          <a:xfrm>
            <a:off x="4145280" y="4953000"/>
            <a:ext cx="205741" cy="182830"/>
          </a:xfrm>
          <a:custGeom>
            <a:avLst/>
            <a:gdLst/>
            <a:ahLst/>
            <a:cxnLst/>
            <a:rect l="0" t="0" r="0" b="0"/>
            <a:pathLst>
              <a:path w="205741" h="182830">
                <a:moveTo>
                  <a:pt x="0" y="0"/>
                </a:moveTo>
                <a:lnTo>
                  <a:pt x="4045" y="0"/>
                </a:lnTo>
                <a:lnTo>
                  <a:pt x="6084" y="846"/>
                </a:lnTo>
                <a:lnTo>
                  <a:pt x="12151" y="5237"/>
                </a:lnTo>
                <a:lnTo>
                  <a:pt x="14834" y="7306"/>
                </a:lnTo>
                <a:lnTo>
                  <a:pt x="15060" y="11996"/>
                </a:lnTo>
                <a:lnTo>
                  <a:pt x="15216" y="28360"/>
                </a:lnTo>
                <a:lnTo>
                  <a:pt x="15239" y="70200"/>
                </a:lnTo>
                <a:lnTo>
                  <a:pt x="16086" y="77280"/>
                </a:lnTo>
                <a:lnTo>
                  <a:pt x="17498" y="84540"/>
                </a:lnTo>
                <a:lnTo>
                  <a:pt x="19286" y="91920"/>
                </a:lnTo>
                <a:lnTo>
                  <a:pt x="20477" y="99380"/>
                </a:lnTo>
                <a:lnTo>
                  <a:pt x="21271" y="106893"/>
                </a:lnTo>
                <a:lnTo>
                  <a:pt x="21801" y="114442"/>
                </a:lnTo>
                <a:lnTo>
                  <a:pt x="22154" y="121168"/>
                </a:lnTo>
                <a:lnTo>
                  <a:pt x="22547" y="133157"/>
                </a:lnTo>
                <a:lnTo>
                  <a:pt x="23497" y="138724"/>
                </a:lnTo>
                <a:lnTo>
                  <a:pt x="24979" y="144130"/>
                </a:lnTo>
                <a:lnTo>
                  <a:pt x="26813" y="149427"/>
                </a:lnTo>
                <a:lnTo>
                  <a:pt x="28035" y="154651"/>
                </a:lnTo>
                <a:lnTo>
                  <a:pt x="28850" y="159827"/>
                </a:lnTo>
                <a:lnTo>
                  <a:pt x="29394" y="164972"/>
                </a:lnTo>
                <a:lnTo>
                  <a:pt x="29756" y="169248"/>
                </a:lnTo>
                <a:lnTo>
                  <a:pt x="29998" y="172945"/>
                </a:lnTo>
                <a:lnTo>
                  <a:pt x="30478" y="182829"/>
                </a:lnTo>
                <a:lnTo>
                  <a:pt x="30480" y="164966"/>
                </a:lnTo>
                <a:lnTo>
                  <a:pt x="31327" y="161624"/>
                </a:lnTo>
                <a:lnTo>
                  <a:pt x="32738" y="157703"/>
                </a:lnTo>
                <a:lnTo>
                  <a:pt x="34525" y="153395"/>
                </a:lnTo>
                <a:lnTo>
                  <a:pt x="35717" y="149677"/>
                </a:lnTo>
                <a:lnTo>
                  <a:pt x="36512" y="146352"/>
                </a:lnTo>
                <a:lnTo>
                  <a:pt x="37041" y="143287"/>
                </a:lnTo>
                <a:lnTo>
                  <a:pt x="38241" y="139552"/>
                </a:lnTo>
                <a:lnTo>
                  <a:pt x="39887" y="135368"/>
                </a:lnTo>
                <a:lnTo>
                  <a:pt x="41832" y="130885"/>
                </a:lnTo>
                <a:lnTo>
                  <a:pt x="46250" y="121389"/>
                </a:lnTo>
                <a:lnTo>
                  <a:pt x="55986" y="101495"/>
                </a:lnTo>
                <a:lnTo>
                  <a:pt x="59337" y="96450"/>
                </a:lnTo>
                <a:lnTo>
                  <a:pt x="63265" y="91394"/>
                </a:lnTo>
                <a:lnTo>
                  <a:pt x="67577" y="86328"/>
                </a:lnTo>
                <a:lnTo>
                  <a:pt x="72144" y="82105"/>
                </a:lnTo>
                <a:lnTo>
                  <a:pt x="76883" y="78444"/>
                </a:lnTo>
                <a:lnTo>
                  <a:pt x="81736" y="75156"/>
                </a:lnTo>
                <a:lnTo>
                  <a:pt x="85818" y="71270"/>
                </a:lnTo>
                <a:lnTo>
                  <a:pt x="89385" y="66987"/>
                </a:lnTo>
                <a:lnTo>
                  <a:pt x="92610" y="62438"/>
                </a:lnTo>
                <a:lnTo>
                  <a:pt x="97300" y="58559"/>
                </a:lnTo>
                <a:lnTo>
                  <a:pt x="102967" y="55126"/>
                </a:lnTo>
                <a:lnTo>
                  <a:pt x="109285" y="51991"/>
                </a:lnTo>
                <a:lnTo>
                  <a:pt x="115189" y="49900"/>
                </a:lnTo>
                <a:lnTo>
                  <a:pt x="120820" y="48507"/>
                </a:lnTo>
                <a:lnTo>
                  <a:pt x="126267" y="47578"/>
                </a:lnTo>
                <a:lnTo>
                  <a:pt x="131592" y="46112"/>
                </a:lnTo>
                <a:lnTo>
                  <a:pt x="136834" y="44288"/>
                </a:lnTo>
                <a:lnTo>
                  <a:pt x="142023" y="42225"/>
                </a:lnTo>
                <a:lnTo>
                  <a:pt x="147175" y="40850"/>
                </a:lnTo>
                <a:lnTo>
                  <a:pt x="152303" y="39933"/>
                </a:lnTo>
                <a:lnTo>
                  <a:pt x="157416" y="39322"/>
                </a:lnTo>
                <a:lnTo>
                  <a:pt x="161671" y="38915"/>
                </a:lnTo>
                <a:lnTo>
                  <a:pt x="165354" y="38643"/>
                </a:lnTo>
                <a:lnTo>
                  <a:pt x="171704" y="38341"/>
                </a:lnTo>
                <a:lnTo>
                  <a:pt x="177348" y="38207"/>
                </a:lnTo>
                <a:lnTo>
                  <a:pt x="180039" y="39018"/>
                </a:lnTo>
                <a:lnTo>
                  <a:pt x="185286" y="42177"/>
                </a:lnTo>
                <a:lnTo>
                  <a:pt x="190441" y="44145"/>
                </a:lnTo>
                <a:lnTo>
                  <a:pt x="195554" y="45020"/>
                </a:lnTo>
                <a:lnTo>
                  <a:pt x="200649" y="45409"/>
                </a:lnTo>
                <a:lnTo>
                  <a:pt x="205740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49" name="SMARTInkAnnotation575"/>
          <p:cNvSpPr/>
          <p:nvPr/>
        </p:nvSpPr>
        <p:spPr>
          <a:xfrm>
            <a:off x="4351020" y="4857226"/>
            <a:ext cx="198088" cy="415815"/>
          </a:xfrm>
          <a:custGeom>
            <a:avLst/>
            <a:gdLst/>
            <a:ahLst/>
            <a:cxnLst/>
            <a:rect l="0" t="0" r="0" b="0"/>
            <a:pathLst>
              <a:path w="198088" h="415815">
                <a:moveTo>
                  <a:pt x="0" y="4334"/>
                </a:moveTo>
                <a:lnTo>
                  <a:pt x="0" y="8379"/>
                </a:lnTo>
                <a:lnTo>
                  <a:pt x="847" y="9571"/>
                </a:lnTo>
                <a:lnTo>
                  <a:pt x="2258" y="10365"/>
                </a:lnTo>
                <a:lnTo>
                  <a:pt x="4045" y="10895"/>
                </a:lnTo>
                <a:lnTo>
                  <a:pt x="6083" y="10401"/>
                </a:lnTo>
                <a:lnTo>
                  <a:pt x="10606" y="7595"/>
                </a:lnTo>
                <a:lnTo>
                  <a:pt x="15438" y="5783"/>
                </a:lnTo>
                <a:lnTo>
                  <a:pt x="20408" y="4978"/>
                </a:lnTo>
                <a:lnTo>
                  <a:pt x="25439" y="4621"/>
                </a:lnTo>
                <a:lnTo>
                  <a:pt x="28813" y="3678"/>
                </a:lnTo>
                <a:lnTo>
                  <a:pt x="32755" y="2204"/>
                </a:lnTo>
                <a:lnTo>
                  <a:pt x="37077" y="374"/>
                </a:lnTo>
                <a:lnTo>
                  <a:pt x="41651" y="0"/>
                </a:lnTo>
                <a:lnTo>
                  <a:pt x="46394" y="598"/>
                </a:lnTo>
                <a:lnTo>
                  <a:pt x="51250" y="1843"/>
                </a:lnTo>
                <a:lnTo>
                  <a:pt x="57026" y="2674"/>
                </a:lnTo>
                <a:lnTo>
                  <a:pt x="63418" y="3227"/>
                </a:lnTo>
                <a:lnTo>
                  <a:pt x="70219" y="3597"/>
                </a:lnTo>
                <a:lnTo>
                  <a:pt x="82290" y="4006"/>
                </a:lnTo>
                <a:lnTo>
                  <a:pt x="103838" y="4270"/>
                </a:lnTo>
                <a:lnTo>
                  <a:pt x="187796" y="4334"/>
                </a:lnTo>
                <a:lnTo>
                  <a:pt x="189544" y="5180"/>
                </a:lnTo>
                <a:lnTo>
                  <a:pt x="195203" y="9571"/>
                </a:lnTo>
                <a:lnTo>
                  <a:pt x="198087" y="11927"/>
                </a:lnTo>
                <a:lnTo>
                  <a:pt x="194065" y="15991"/>
                </a:lnTo>
                <a:lnTo>
                  <a:pt x="192877" y="18879"/>
                </a:lnTo>
                <a:lnTo>
                  <a:pt x="190357" y="31033"/>
                </a:lnTo>
                <a:lnTo>
                  <a:pt x="186768" y="40472"/>
                </a:lnTo>
                <a:lnTo>
                  <a:pt x="182350" y="52568"/>
                </a:lnTo>
                <a:lnTo>
                  <a:pt x="179987" y="59350"/>
                </a:lnTo>
                <a:lnTo>
                  <a:pt x="176718" y="66412"/>
                </a:lnTo>
                <a:lnTo>
                  <a:pt x="172845" y="73659"/>
                </a:lnTo>
                <a:lnTo>
                  <a:pt x="168570" y="81031"/>
                </a:lnTo>
                <a:lnTo>
                  <a:pt x="164874" y="90179"/>
                </a:lnTo>
                <a:lnTo>
                  <a:pt x="161563" y="100511"/>
                </a:lnTo>
                <a:lnTo>
                  <a:pt x="152857" y="133020"/>
                </a:lnTo>
                <a:lnTo>
                  <a:pt x="150164" y="143464"/>
                </a:lnTo>
                <a:lnTo>
                  <a:pt x="144916" y="166359"/>
                </a:lnTo>
                <a:lnTo>
                  <a:pt x="129552" y="238472"/>
                </a:lnTo>
                <a:lnTo>
                  <a:pt x="127008" y="249326"/>
                </a:lnTo>
                <a:lnTo>
                  <a:pt x="125312" y="259949"/>
                </a:lnTo>
                <a:lnTo>
                  <a:pt x="124181" y="270418"/>
                </a:lnTo>
                <a:lnTo>
                  <a:pt x="123428" y="280782"/>
                </a:lnTo>
                <a:lnTo>
                  <a:pt x="122079" y="291080"/>
                </a:lnTo>
                <a:lnTo>
                  <a:pt x="120332" y="301331"/>
                </a:lnTo>
                <a:lnTo>
                  <a:pt x="118322" y="311552"/>
                </a:lnTo>
                <a:lnTo>
                  <a:pt x="116981" y="320906"/>
                </a:lnTo>
                <a:lnTo>
                  <a:pt x="116088" y="329682"/>
                </a:lnTo>
                <a:lnTo>
                  <a:pt x="115492" y="338073"/>
                </a:lnTo>
                <a:lnTo>
                  <a:pt x="115095" y="346206"/>
                </a:lnTo>
                <a:lnTo>
                  <a:pt x="114653" y="362017"/>
                </a:lnTo>
                <a:lnTo>
                  <a:pt x="115383" y="368943"/>
                </a:lnTo>
                <a:lnTo>
                  <a:pt x="118450" y="381153"/>
                </a:lnTo>
                <a:lnTo>
                  <a:pt x="118760" y="386781"/>
                </a:lnTo>
                <a:lnTo>
                  <a:pt x="116847" y="397548"/>
                </a:lnTo>
                <a:lnTo>
                  <a:pt x="115055" y="409085"/>
                </a:lnTo>
                <a:lnTo>
                  <a:pt x="114300" y="4158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0" name="SMARTInkAnnotation576"/>
          <p:cNvSpPr/>
          <p:nvPr/>
        </p:nvSpPr>
        <p:spPr>
          <a:xfrm>
            <a:off x="4358640" y="5082540"/>
            <a:ext cx="228601" cy="15214"/>
          </a:xfrm>
          <a:custGeom>
            <a:avLst/>
            <a:gdLst/>
            <a:ahLst/>
            <a:cxnLst/>
            <a:rect l="0" t="0" r="0" b="0"/>
            <a:pathLst>
              <a:path w="228601" h="15214">
                <a:moveTo>
                  <a:pt x="0" y="7620"/>
                </a:moveTo>
                <a:lnTo>
                  <a:pt x="12136" y="11665"/>
                </a:lnTo>
                <a:lnTo>
                  <a:pt x="16557" y="12857"/>
                </a:lnTo>
                <a:lnTo>
                  <a:pt x="20352" y="13652"/>
                </a:lnTo>
                <a:lnTo>
                  <a:pt x="23727" y="14181"/>
                </a:lnTo>
                <a:lnTo>
                  <a:pt x="27672" y="14534"/>
                </a:lnTo>
                <a:lnTo>
                  <a:pt x="31995" y="14769"/>
                </a:lnTo>
                <a:lnTo>
                  <a:pt x="41313" y="15031"/>
                </a:lnTo>
                <a:lnTo>
                  <a:pt x="70174" y="15213"/>
                </a:lnTo>
                <a:lnTo>
                  <a:pt x="77263" y="14375"/>
                </a:lnTo>
                <a:lnTo>
                  <a:pt x="84529" y="12970"/>
                </a:lnTo>
                <a:lnTo>
                  <a:pt x="91912" y="11187"/>
                </a:lnTo>
                <a:lnTo>
                  <a:pt x="100222" y="10844"/>
                </a:lnTo>
                <a:lnTo>
                  <a:pt x="109148" y="11463"/>
                </a:lnTo>
                <a:lnTo>
                  <a:pt x="118486" y="12722"/>
                </a:lnTo>
                <a:lnTo>
                  <a:pt x="128097" y="12715"/>
                </a:lnTo>
                <a:lnTo>
                  <a:pt x="137891" y="11864"/>
                </a:lnTo>
                <a:lnTo>
                  <a:pt x="147808" y="10449"/>
                </a:lnTo>
                <a:lnTo>
                  <a:pt x="157805" y="9506"/>
                </a:lnTo>
                <a:lnTo>
                  <a:pt x="167857" y="8877"/>
                </a:lnTo>
                <a:lnTo>
                  <a:pt x="177945" y="8458"/>
                </a:lnTo>
                <a:lnTo>
                  <a:pt x="188057" y="7332"/>
                </a:lnTo>
                <a:lnTo>
                  <a:pt x="198184" y="5735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1" name="SMARTInkAnnotation577"/>
          <p:cNvSpPr/>
          <p:nvPr/>
        </p:nvSpPr>
        <p:spPr>
          <a:xfrm>
            <a:off x="4038648" y="4549598"/>
            <a:ext cx="853121" cy="852983"/>
          </a:xfrm>
          <a:custGeom>
            <a:avLst/>
            <a:gdLst/>
            <a:ahLst/>
            <a:cxnLst/>
            <a:rect l="0" t="0" r="0" b="0"/>
            <a:pathLst>
              <a:path w="853121" h="852983">
                <a:moveTo>
                  <a:pt x="45672" y="837742"/>
                </a:moveTo>
                <a:lnTo>
                  <a:pt x="28505" y="837742"/>
                </a:lnTo>
                <a:lnTo>
                  <a:pt x="25761" y="836895"/>
                </a:lnTo>
                <a:lnTo>
                  <a:pt x="16751" y="831181"/>
                </a:lnTo>
                <a:lnTo>
                  <a:pt x="16232" y="829981"/>
                </a:lnTo>
                <a:lnTo>
                  <a:pt x="15500" y="824247"/>
                </a:lnTo>
                <a:lnTo>
                  <a:pt x="15205" y="811251"/>
                </a:lnTo>
                <a:lnTo>
                  <a:pt x="16047" y="809921"/>
                </a:lnTo>
                <a:lnTo>
                  <a:pt x="17455" y="809035"/>
                </a:lnTo>
                <a:lnTo>
                  <a:pt x="19241" y="808444"/>
                </a:lnTo>
                <a:lnTo>
                  <a:pt x="29844" y="807612"/>
                </a:lnTo>
                <a:lnTo>
                  <a:pt x="38920" y="809675"/>
                </a:lnTo>
                <a:lnTo>
                  <a:pt x="43711" y="811411"/>
                </a:lnTo>
                <a:lnTo>
                  <a:pt x="62589" y="813853"/>
                </a:lnTo>
                <a:lnTo>
                  <a:pt x="88314" y="818623"/>
                </a:lnTo>
                <a:lnTo>
                  <a:pt x="109780" y="820777"/>
                </a:lnTo>
                <a:lnTo>
                  <a:pt x="134278" y="822583"/>
                </a:lnTo>
                <a:lnTo>
                  <a:pt x="147922" y="824248"/>
                </a:lnTo>
                <a:lnTo>
                  <a:pt x="176630" y="828358"/>
                </a:lnTo>
                <a:lnTo>
                  <a:pt x="206322" y="833007"/>
                </a:lnTo>
                <a:lnTo>
                  <a:pt x="222199" y="834585"/>
                </a:lnTo>
                <a:lnTo>
                  <a:pt x="238710" y="835638"/>
                </a:lnTo>
                <a:lnTo>
                  <a:pt x="255644" y="836339"/>
                </a:lnTo>
                <a:lnTo>
                  <a:pt x="290264" y="837119"/>
                </a:lnTo>
                <a:lnTo>
                  <a:pt x="307793" y="837326"/>
                </a:lnTo>
                <a:lnTo>
                  <a:pt x="325406" y="836618"/>
                </a:lnTo>
                <a:lnTo>
                  <a:pt x="343074" y="835299"/>
                </a:lnTo>
                <a:lnTo>
                  <a:pt x="360781" y="833573"/>
                </a:lnTo>
                <a:lnTo>
                  <a:pt x="377664" y="831576"/>
                </a:lnTo>
                <a:lnTo>
                  <a:pt x="409970" y="827099"/>
                </a:lnTo>
                <a:lnTo>
                  <a:pt x="426544" y="823873"/>
                </a:lnTo>
                <a:lnTo>
                  <a:pt x="443521" y="820030"/>
                </a:lnTo>
                <a:lnTo>
                  <a:pt x="478187" y="811243"/>
                </a:lnTo>
                <a:lnTo>
                  <a:pt x="513350" y="801693"/>
                </a:lnTo>
                <a:lnTo>
                  <a:pt x="530177" y="795930"/>
                </a:lnTo>
                <a:lnTo>
                  <a:pt x="546475" y="789547"/>
                </a:lnTo>
                <a:lnTo>
                  <a:pt x="562421" y="782752"/>
                </a:lnTo>
                <a:lnTo>
                  <a:pt x="578131" y="776528"/>
                </a:lnTo>
                <a:lnTo>
                  <a:pt x="609134" y="765099"/>
                </a:lnTo>
                <a:lnTo>
                  <a:pt x="623667" y="757987"/>
                </a:lnTo>
                <a:lnTo>
                  <a:pt x="637588" y="749858"/>
                </a:lnTo>
                <a:lnTo>
                  <a:pt x="651103" y="741052"/>
                </a:lnTo>
                <a:lnTo>
                  <a:pt x="677408" y="722238"/>
                </a:lnTo>
                <a:lnTo>
                  <a:pt x="702363" y="702587"/>
                </a:lnTo>
                <a:lnTo>
                  <a:pt x="724744" y="682564"/>
                </a:lnTo>
                <a:lnTo>
                  <a:pt x="745979" y="660118"/>
                </a:lnTo>
                <a:lnTo>
                  <a:pt x="766706" y="636031"/>
                </a:lnTo>
                <a:lnTo>
                  <a:pt x="787207" y="611215"/>
                </a:lnTo>
                <a:lnTo>
                  <a:pt x="795722" y="597824"/>
                </a:lnTo>
                <a:lnTo>
                  <a:pt x="803092" y="583817"/>
                </a:lnTo>
                <a:lnTo>
                  <a:pt x="809699" y="569398"/>
                </a:lnTo>
                <a:lnTo>
                  <a:pt x="821555" y="542089"/>
                </a:lnTo>
                <a:lnTo>
                  <a:pt x="827088" y="528880"/>
                </a:lnTo>
                <a:lnTo>
                  <a:pt x="832469" y="514994"/>
                </a:lnTo>
                <a:lnTo>
                  <a:pt x="842964" y="486018"/>
                </a:lnTo>
                <a:lnTo>
                  <a:pt x="846439" y="471180"/>
                </a:lnTo>
                <a:lnTo>
                  <a:pt x="848757" y="456207"/>
                </a:lnTo>
                <a:lnTo>
                  <a:pt x="850302" y="441145"/>
                </a:lnTo>
                <a:lnTo>
                  <a:pt x="851332" y="426871"/>
                </a:lnTo>
                <a:lnTo>
                  <a:pt x="852019" y="413121"/>
                </a:lnTo>
                <a:lnTo>
                  <a:pt x="852782" y="386555"/>
                </a:lnTo>
                <a:lnTo>
                  <a:pt x="853120" y="360637"/>
                </a:lnTo>
                <a:lnTo>
                  <a:pt x="851013" y="337264"/>
                </a:lnTo>
                <a:lnTo>
                  <a:pt x="846408" y="314741"/>
                </a:lnTo>
                <a:lnTo>
                  <a:pt x="838717" y="290619"/>
                </a:lnTo>
                <a:lnTo>
                  <a:pt x="829654" y="268045"/>
                </a:lnTo>
                <a:lnTo>
                  <a:pt x="819135" y="246724"/>
                </a:lnTo>
                <a:lnTo>
                  <a:pt x="805993" y="225958"/>
                </a:lnTo>
                <a:lnTo>
                  <a:pt x="791685" y="205440"/>
                </a:lnTo>
                <a:lnTo>
                  <a:pt x="761804" y="164673"/>
                </a:lnTo>
                <a:lnTo>
                  <a:pt x="744388" y="146593"/>
                </a:lnTo>
                <a:lnTo>
                  <a:pt x="724513" y="129245"/>
                </a:lnTo>
                <a:lnTo>
                  <a:pt x="701568" y="110245"/>
                </a:lnTo>
                <a:lnTo>
                  <a:pt x="679517" y="95028"/>
                </a:lnTo>
                <a:lnTo>
                  <a:pt x="658427" y="81774"/>
                </a:lnTo>
                <a:lnTo>
                  <a:pt x="637765" y="67416"/>
                </a:lnTo>
                <a:lnTo>
                  <a:pt x="615035" y="54826"/>
                </a:lnTo>
                <a:lnTo>
                  <a:pt x="590822" y="43586"/>
                </a:lnTo>
                <a:lnTo>
                  <a:pt x="565950" y="32946"/>
                </a:lnTo>
                <a:lnTo>
                  <a:pt x="552544" y="28585"/>
                </a:lnTo>
                <a:lnTo>
                  <a:pt x="538526" y="24830"/>
                </a:lnTo>
                <a:lnTo>
                  <a:pt x="510252" y="18401"/>
                </a:lnTo>
                <a:lnTo>
                  <a:pt x="483574" y="12722"/>
                </a:lnTo>
                <a:lnTo>
                  <a:pt x="455349" y="7375"/>
                </a:lnTo>
                <a:lnTo>
                  <a:pt x="440710" y="4764"/>
                </a:lnTo>
                <a:lnTo>
                  <a:pt x="426717" y="3023"/>
                </a:lnTo>
                <a:lnTo>
                  <a:pt x="413155" y="1863"/>
                </a:lnTo>
                <a:lnTo>
                  <a:pt x="386798" y="573"/>
                </a:lnTo>
                <a:lnTo>
                  <a:pt x="360972" y="0"/>
                </a:lnTo>
                <a:lnTo>
                  <a:pt x="335383" y="2003"/>
                </a:lnTo>
                <a:lnTo>
                  <a:pt x="309899" y="6562"/>
                </a:lnTo>
                <a:lnTo>
                  <a:pt x="284462" y="14233"/>
                </a:lnTo>
                <a:lnTo>
                  <a:pt x="259045" y="23287"/>
                </a:lnTo>
                <a:lnTo>
                  <a:pt x="234485" y="32955"/>
                </a:lnTo>
                <a:lnTo>
                  <a:pt x="212280" y="42896"/>
                </a:lnTo>
                <a:lnTo>
                  <a:pt x="191123" y="57475"/>
                </a:lnTo>
                <a:lnTo>
                  <a:pt x="170430" y="74397"/>
                </a:lnTo>
                <a:lnTo>
                  <a:pt x="149944" y="90384"/>
                </a:lnTo>
                <a:lnTo>
                  <a:pt x="131809" y="110472"/>
                </a:lnTo>
                <a:lnTo>
                  <a:pt x="99470" y="153816"/>
                </a:lnTo>
                <a:lnTo>
                  <a:pt x="86234" y="176764"/>
                </a:lnTo>
                <a:lnTo>
                  <a:pt x="73860" y="200227"/>
                </a:lnTo>
                <a:lnTo>
                  <a:pt x="59893" y="221944"/>
                </a:lnTo>
                <a:lnTo>
                  <a:pt x="47477" y="245143"/>
                </a:lnTo>
                <a:lnTo>
                  <a:pt x="37161" y="268718"/>
                </a:lnTo>
                <a:lnTo>
                  <a:pt x="29754" y="290484"/>
                </a:lnTo>
                <a:lnTo>
                  <a:pt x="21382" y="311448"/>
                </a:lnTo>
                <a:lnTo>
                  <a:pt x="12863" y="332900"/>
                </a:lnTo>
                <a:lnTo>
                  <a:pt x="6255" y="356546"/>
                </a:lnTo>
                <a:lnTo>
                  <a:pt x="2753" y="378908"/>
                </a:lnTo>
                <a:lnTo>
                  <a:pt x="1197" y="400136"/>
                </a:lnTo>
                <a:lnTo>
                  <a:pt x="505" y="420859"/>
                </a:lnTo>
                <a:lnTo>
                  <a:pt x="62" y="456522"/>
                </a:lnTo>
                <a:lnTo>
                  <a:pt x="0" y="475553"/>
                </a:lnTo>
                <a:lnTo>
                  <a:pt x="2231" y="495300"/>
                </a:lnTo>
                <a:lnTo>
                  <a:pt x="6045" y="515365"/>
                </a:lnTo>
                <a:lnTo>
                  <a:pt x="10562" y="535572"/>
                </a:lnTo>
                <a:lnTo>
                  <a:pt x="17866" y="565989"/>
                </a:lnTo>
                <a:lnTo>
                  <a:pt x="27387" y="586294"/>
                </a:lnTo>
                <a:lnTo>
                  <a:pt x="39239" y="606607"/>
                </a:lnTo>
                <a:lnTo>
                  <a:pt x="50150" y="626924"/>
                </a:lnTo>
                <a:lnTo>
                  <a:pt x="62903" y="647243"/>
                </a:lnTo>
                <a:lnTo>
                  <a:pt x="77036" y="667562"/>
                </a:lnTo>
                <a:lnTo>
                  <a:pt x="91786" y="687882"/>
                </a:lnTo>
                <a:lnTo>
                  <a:pt x="118414" y="714317"/>
                </a:lnTo>
                <a:lnTo>
                  <a:pt x="143708" y="738236"/>
                </a:lnTo>
                <a:lnTo>
                  <a:pt x="167288" y="761410"/>
                </a:lnTo>
                <a:lnTo>
                  <a:pt x="184955" y="776723"/>
                </a:lnTo>
                <a:lnTo>
                  <a:pt x="203249" y="791149"/>
                </a:lnTo>
                <a:lnTo>
                  <a:pt x="227828" y="808791"/>
                </a:lnTo>
                <a:lnTo>
                  <a:pt x="251198" y="823895"/>
                </a:lnTo>
                <a:lnTo>
                  <a:pt x="273362" y="834109"/>
                </a:lnTo>
                <a:lnTo>
                  <a:pt x="298708" y="845146"/>
                </a:lnTo>
                <a:lnTo>
                  <a:pt x="319992" y="8529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2" name="SMARTInkAnnotation578"/>
          <p:cNvSpPr/>
          <p:nvPr/>
        </p:nvSpPr>
        <p:spPr>
          <a:xfrm>
            <a:off x="4160755" y="5532120"/>
            <a:ext cx="350111" cy="396241"/>
          </a:xfrm>
          <a:custGeom>
            <a:avLst/>
            <a:gdLst/>
            <a:ahLst/>
            <a:cxnLst/>
            <a:rect l="0" t="0" r="0" b="0"/>
            <a:pathLst>
              <a:path w="350111" h="396241">
                <a:moveTo>
                  <a:pt x="53105" y="0"/>
                </a:moveTo>
                <a:lnTo>
                  <a:pt x="21326" y="31779"/>
                </a:lnTo>
                <a:lnTo>
                  <a:pt x="13299" y="37548"/>
                </a:lnTo>
                <a:lnTo>
                  <a:pt x="0" y="45578"/>
                </a:lnTo>
                <a:lnTo>
                  <a:pt x="7925" y="45678"/>
                </a:lnTo>
                <a:lnTo>
                  <a:pt x="16374" y="47959"/>
                </a:lnTo>
                <a:lnTo>
                  <a:pt x="24927" y="50949"/>
                </a:lnTo>
                <a:lnTo>
                  <a:pt x="31550" y="52277"/>
                </a:lnTo>
                <a:lnTo>
                  <a:pt x="37042" y="52631"/>
                </a:lnTo>
                <a:lnTo>
                  <a:pt x="52175" y="53025"/>
                </a:lnTo>
                <a:lnTo>
                  <a:pt x="272609" y="53340"/>
                </a:lnTo>
                <a:lnTo>
                  <a:pt x="280720" y="54186"/>
                </a:lnTo>
                <a:lnTo>
                  <a:pt x="288668" y="55598"/>
                </a:lnTo>
                <a:lnTo>
                  <a:pt x="296508" y="57385"/>
                </a:lnTo>
                <a:lnTo>
                  <a:pt x="303427" y="59423"/>
                </a:lnTo>
                <a:lnTo>
                  <a:pt x="309733" y="61628"/>
                </a:lnTo>
                <a:lnTo>
                  <a:pt x="315630" y="63946"/>
                </a:lnTo>
                <a:lnTo>
                  <a:pt x="321256" y="66338"/>
                </a:lnTo>
                <a:lnTo>
                  <a:pt x="332021" y="71252"/>
                </a:lnTo>
                <a:lnTo>
                  <a:pt x="336415" y="74595"/>
                </a:lnTo>
                <a:lnTo>
                  <a:pt x="343556" y="82824"/>
                </a:lnTo>
                <a:lnTo>
                  <a:pt x="345799" y="87390"/>
                </a:lnTo>
                <a:lnTo>
                  <a:pt x="348291" y="96977"/>
                </a:lnTo>
                <a:lnTo>
                  <a:pt x="349399" y="109141"/>
                </a:lnTo>
                <a:lnTo>
                  <a:pt x="349694" y="115941"/>
                </a:lnTo>
                <a:lnTo>
                  <a:pt x="350023" y="130269"/>
                </a:lnTo>
                <a:lnTo>
                  <a:pt x="350110" y="137646"/>
                </a:lnTo>
                <a:lnTo>
                  <a:pt x="349322" y="145950"/>
                </a:lnTo>
                <a:lnTo>
                  <a:pt x="347950" y="154874"/>
                </a:lnTo>
                <a:lnTo>
                  <a:pt x="346188" y="164209"/>
                </a:lnTo>
                <a:lnTo>
                  <a:pt x="343320" y="173819"/>
                </a:lnTo>
                <a:lnTo>
                  <a:pt x="339715" y="183613"/>
                </a:lnTo>
                <a:lnTo>
                  <a:pt x="335619" y="193529"/>
                </a:lnTo>
                <a:lnTo>
                  <a:pt x="332041" y="203526"/>
                </a:lnTo>
                <a:lnTo>
                  <a:pt x="328809" y="213577"/>
                </a:lnTo>
                <a:lnTo>
                  <a:pt x="325808" y="223665"/>
                </a:lnTo>
                <a:lnTo>
                  <a:pt x="322114" y="233776"/>
                </a:lnTo>
                <a:lnTo>
                  <a:pt x="317958" y="243905"/>
                </a:lnTo>
                <a:lnTo>
                  <a:pt x="313493" y="254043"/>
                </a:lnTo>
                <a:lnTo>
                  <a:pt x="308824" y="263342"/>
                </a:lnTo>
                <a:lnTo>
                  <a:pt x="304018" y="272082"/>
                </a:lnTo>
                <a:lnTo>
                  <a:pt x="299120" y="280447"/>
                </a:lnTo>
                <a:lnTo>
                  <a:pt x="294162" y="289411"/>
                </a:lnTo>
                <a:lnTo>
                  <a:pt x="279940" y="316515"/>
                </a:lnTo>
                <a:lnTo>
                  <a:pt x="273019" y="330045"/>
                </a:lnTo>
                <a:lnTo>
                  <a:pt x="269987" y="336870"/>
                </a:lnTo>
                <a:lnTo>
                  <a:pt x="267120" y="343960"/>
                </a:lnTo>
                <a:lnTo>
                  <a:pt x="264361" y="351226"/>
                </a:lnTo>
                <a:lnTo>
                  <a:pt x="260830" y="357764"/>
                </a:lnTo>
                <a:lnTo>
                  <a:pt x="252390" y="369544"/>
                </a:lnTo>
                <a:lnTo>
                  <a:pt x="247510" y="380424"/>
                </a:lnTo>
                <a:lnTo>
                  <a:pt x="246208" y="385696"/>
                </a:lnTo>
                <a:lnTo>
                  <a:pt x="244494" y="389210"/>
                </a:lnTo>
                <a:lnTo>
                  <a:pt x="242505" y="391554"/>
                </a:lnTo>
                <a:lnTo>
                  <a:pt x="235985" y="396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3" name="SMARTInkAnnotation579"/>
          <p:cNvSpPr/>
          <p:nvPr/>
        </p:nvSpPr>
        <p:spPr>
          <a:xfrm>
            <a:off x="4329102" y="5783580"/>
            <a:ext cx="197179" cy="22861"/>
          </a:xfrm>
          <a:custGeom>
            <a:avLst/>
            <a:gdLst/>
            <a:ahLst/>
            <a:cxnLst/>
            <a:rect l="0" t="0" r="0" b="0"/>
            <a:pathLst>
              <a:path w="197179" h="22861">
                <a:moveTo>
                  <a:pt x="21918" y="22860"/>
                </a:moveTo>
                <a:lnTo>
                  <a:pt x="0" y="22860"/>
                </a:lnTo>
                <a:lnTo>
                  <a:pt x="21040" y="22860"/>
                </a:lnTo>
                <a:lnTo>
                  <a:pt x="25567" y="22014"/>
                </a:lnTo>
                <a:lnTo>
                  <a:pt x="30277" y="20603"/>
                </a:lnTo>
                <a:lnTo>
                  <a:pt x="35111" y="18815"/>
                </a:lnTo>
                <a:lnTo>
                  <a:pt x="40026" y="17623"/>
                </a:lnTo>
                <a:lnTo>
                  <a:pt x="44997" y="16829"/>
                </a:lnTo>
                <a:lnTo>
                  <a:pt x="50004" y="16299"/>
                </a:lnTo>
                <a:lnTo>
                  <a:pt x="56728" y="15946"/>
                </a:lnTo>
                <a:lnTo>
                  <a:pt x="73232" y="15554"/>
                </a:lnTo>
                <a:lnTo>
                  <a:pt x="118285" y="15268"/>
                </a:lnTo>
                <a:lnTo>
                  <a:pt x="126802" y="14412"/>
                </a:lnTo>
                <a:lnTo>
                  <a:pt x="135021" y="12994"/>
                </a:lnTo>
                <a:lnTo>
                  <a:pt x="143040" y="11203"/>
                </a:lnTo>
                <a:lnTo>
                  <a:pt x="150926" y="10009"/>
                </a:lnTo>
                <a:lnTo>
                  <a:pt x="158723" y="9213"/>
                </a:lnTo>
                <a:lnTo>
                  <a:pt x="166462" y="8682"/>
                </a:lnTo>
                <a:lnTo>
                  <a:pt x="173314" y="7481"/>
                </a:lnTo>
                <a:lnTo>
                  <a:pt x="179575" y="5834"/>
                </a:lnTo>
                <a:lnTo>
                  <a:pt x="1971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4" name="SMARTInkAnnotation580"/>
          <p:cNvSpPr/>
          <p:nvPr/>
        </p:nvSpPr>
        <p:spPr>
          <a:xfrm>
            <a:off x="4663440" y="5570229"/>
            <a:ext cx="205594" cy="388612"/>
          </a:xfrm>
          <a:custGeom>
            <a:avLst/>
            <a:gdLst/>
            <a:ahLst/>
            <a:cxnLst/>
            <a:rect l="0" t="0" r="0" b="0"/>
            <a:pathLst>
              <a:path w="205594" h="388612">
                <a:moveTo>
                  <a:pt x="0" y="22851"/>
                </a:moveTo>
                <a:lnTo>
                  <a:pt x="0" y="15545"/>
                </a:lnTo>
                <a:lnTo>
                  <a:pt x="4515" y="15370"/>
                </a:lnTo>
                <a:lnTo>
                  <a:pt x="8090" y="15324"/>
                </a:lnTo>
                <a:lnTo>
                  <a:pt x="11320" y="14446"/>
                </a:lnTo>
                <a:lnTo>
                  <a:pt x="17167" y="11214"/>
                </a:lnTo>
                <a:lnTo>
                  <a:pt x="20757" y="10013"/>
                </a:lnTo>
                <a:lnTo>
                  <a:pt x="24845" y="9213"/>
                </a:lnTo>
                <a:lnTo>
                  <a:pt x="29263" y="8679"/>
                </a:lnTo>
                <a:lnTo>
                  <a:pt x="33902" y="7476"/>
                </a:lnTo>
                <a:lnTo>
                  <a:pt x="38688" y="5828"/>
                </a:lnTo>
                <a:lnTo>
                  <a:pt x="43572" y="3882"/>
                </a:lnTo>
                <a:lnTo>
                  <a:pt x="49368" y="2585"/>
                </a:lnTo>
                <a:lnTo>
                  <a:pt x="55772" y="1720"/>
                </a:lnTo>
                <a:lnTo>
                  <a:pt x="62581" y="1144"/>
                </a:lnTo>
                <a:lnTo>
                  <a:pt x="69661" y="760"/>
                </a:lnTo>
                <a:lnTo>
                  <a:pt x="84300" y="332"/>
                </a:lnTo>
                <a:lnTo>
                  <a:pt x="115952" y="36"/>
                </a:lnTo>
                <a:lnTo>
                  <a:pt x="141061" y="0"/>
                </a:lnTo>
                <a:lnTo>
                  <a:pt x="147381" y="843"/>
                </a:lnTo>
                <a:lnTo>
                  <a:pt x="154134" y="2253"/>
                </a:lnTo>
                <a:lnTo>
                  <a:pt x="161176" y="4039"/>
                </a:lnTo>
                <a:lnTo>
                  <a:pt x="167564" y="6076"/>
                </a:lnTo>
                <a:lnTo>
                  <a:pt x="173516" y="8281"/>
                </a:lnTo>
                <a:lnTo>
                  <a:pt x="179178" y="10598"/>
                </a:lnTo>
                <a:lnTo>
                  <a:pt x="183798" y="13836"/>
                </a:lnTo>
                <a:lnTo>
                  <a:pt x="187726" y="17688"/>
                </a:lnTo>
                <a:lnTo>
                  <a:pt x="191190" y="21949"/>
                </a:lnTo>
                <a:lnTo>
                  <a:pt x="197299" y="31198"/>
                </a:lnTo>
                <a:lnTo>
                  <a:pt x="200112" y="36037"/>
                </a:lnTo>
                <a:lnTo>
                  <a:pt x="201988" y="41801"/>
                </a:lnTo>
                <a:lnTo>
                  <a:pt x="203239" y="48185"/>
                </a:lnTo>
                <a:lnTo>
                  <a:pt x="204073" y="54980"/>
                </a:lnTo>
                <a:lnTo>
                  <a:pt x="204629" y="62051"/>
                </a:lnTo>
                <a:lnTo>
                  <a:pt x="204998" y="69304"/>
                </a:lnTo>
                <a:lnTo>
                  <a:pt x="205410" y="84984"/>
                </a:lnTo>
                <a:lnTo>
                  <a:pt x="205593" y="103241"/>
                </a:lnTo>
                <a:lnTo>
                  <a:pt x="204796" y="112851"/>
                </a:lnTo>
                <a:lnTo>
                  <a:pt x="203417" y="122645"/>
                </a:lnTo>
                <a:lnTo>
                  <a:pt x="197432" y="154867"/>
                </a:lnTo>
                <a:lnTo>
                  <a:pt x="195121" y="166742"/>
                </a:lnTo>
                <a:lnTo>
                  <a:pt x="190296" y="188967"/>
                </a:lnTo>
                <a:lnTo>
                  <a:pt x="185330" y="210981"/>
                </a:lnTo>
                <a:lnTo>
                  <a:pt x="180300" y="234875"/>
                </a:lnTo>
                <a:lnTo>
                  <a:pt x="178619" y="246328"/>
                </a:lnTo>
                <a:lnTo>
                  <a:pt x="177500" y="257349"/>
                </a:lnTo>
                <a:lnTo>
                  <a:pt x="176753" y="268082"/>
                </a:lnTo>
                <a:lnTo>
                  <a:pt x="175409" y="278626"/>
                </a:lnTo>
                <a:lnTo>
                  <a:pt x="173666" y="289041"/>
                </a:lnTo>
                <a:lnTo>
                  <a:pt x="171658" y="299371"/>
                </a:lnTo>
                <a:lnTo>
                  <a:pt x="168625" y="308798"/>
                </a:lnTo>
                <a:lnTo>
                  <a:pt x="164910" y="317622"/>
                </a:lnTo>
                <a:lnTo>
                  <a:pt x="160740" y="326045"/>
                </a:lnTo>
                <a:lnTo>
                  <a:pt x="157960" y="334201"/>
                </a:lnTo>
                <a:lnTo>
                  <a:pt x="156107" y="342178"/>
                </a:lnTo>
                <a:lnTo>
                  <a:pt x="154871" y="350036"/>
                </a:lnTo>
                <a:lnTo>
                  <a:pt x="153201" y="356967"/>
                </a:lnTo>
                <a:lnTo>
                  <a:pt x="151241" y="363282"/>
                </a:lnTo>
                <a:lnTo>
                  <a:pt x="146804" y="373967"/>
                </a:lnTo>
                <a:lnTo>
                  <a:pt x="140394" y="383896"/>
                </a:lnTo>
                <a:lnTo>
                  <a:pt x="137160" y="3886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5" name="SMARTInkAnnotation581"/>
          <p:cNvSpPr/>
          <p:nvPr/>
        </p:nvSpPr>
        <p:spPr>
          <a:xfrm>
            <a:off x="4686300" y="5791200"/>
            <a:ext cx="251461" cy="30481"/>
          </a:xfrm>
          <a:custGeom>
            <a:avLst/>
            <a:gdLst/>
            <a:ahLst/>
            <a:cxnLst/>
            <a:rect l="0" t="0" r="0" b="0"/>
            <a:pathLst>
              <a:path w="251461" h="30481">
                <a:moveTo>
                  <a:pt x="0" y="0"/>
                </a:moveTo>
                <a:lnTo>
                  <a:pt x="4045" y="8090"/>
                </a:lnTo>
                <a:lnTo>
                  <a:pt x="6083" y="10474"/>
                </a:lnTo>
                <a:lnTo>
                  <a:pt x="8289" y="12062"/>
                </a:lnTo>
                <a:lnTo>
                  <a:pt x="10606" y="13122"/>
                </a:lnTo>
                <a:lnTo>
                  <a:pt x="13844" y="13828"/>
                </a:lnTo>
                <a:lnTo>
                  <a:pt x="17696" y="14298"/>
                </a:lnTo>
                <a:lnTo>
                  <a:pt x="21958" y="14612"/>
                </a:lnTo>
                <a:lnTo>
                  <a:pt x="26491" y="14821"/>
                </a:lnTo>
                <a:lnTo>
                  <a:pt x="36045" y="15054"/>
                </a:lnTo>
                <a:lnTo>
                  <a:pt x="42657" y="15963"/>
                </a:lnTo>
                <a:lnTo>
                  <a:pt x="50451" y="17414"/>
                </a:lnTo>
                <a:lnTo>
                  <a:pt x="59034" y="19230"/>
                </a:lnTo>
                <a:lnTo>
                  <a:pt x="67296" y="20440"/>
                </a:lnTo>
                <a:lnTo>
                  <a:pt x="75344" y="21247"/>
                </a:lnTo>
                <a:lnTo>
                  <a:pt x="83249" y="21784"/>
                </a:lnTo>
                <a:lnTo>
                  <a:pt x="91906" y="22990"/>
                </a:lnTo>
                <a:lnTo>
                  <a:pt x="101065" y="24640"/>
                </a:lnTo>
                <a:lnTo>
                  <a:pt x="110556" y="26586"/>
                </a:lnTo>
                <a:lnTo>
                  <a:pt x="121117" y="27884"/>
                </a:lnTo>
                <a:lnTo>
                  <a:pt x="132392" y="28749"/>
                </a:lnTo>
                <a:lnTo>
                  <a:pt x="144141" y="29326"/>
                </a:lnTo>
                <a:lnTo>
                  <a:pt x="166228" y="29968"/>
                </a:lnTo>
                <a:lnTo>
                  <a:pt x="222445" y="30435"/>
                </a:lnTo>
                <a:lnTo>
                  <a:pt x="25146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6" name="SMARTInkAnnotation582"/>
          <p:cNvSpPr/>
          <p:nvPr/>
        </p:nvSpPr>
        <p:spPr>
          <a:xfrm>
            <a:off x="5204460" y="5890260"/>
            <a:ext cx="22861" cy="44942"/>
          </a:xfrm>
          <a:custGeom>
            <a:avLst/>
            <a:gdLst/>
            <a:ahLst/>
            <a:cxnLst/>
            <a:rect l="0" t="0" r="0" b="0"/>
            <a:pathLst>
              <a:path w="22861" h="44942">
                <a:moveTo>
                  <a:pt x="0" y="0"/>
                </a:moveTo>
                <a:lnTo>
                  <a:pt x="0" y="20226"/>
                </a:lnTo>
                <a:lnTo>
                  <a:pt x="846" y="27031"/>
                </a:lnTo>
                <a:lnTo>
                  <a:pt x="2258" y="32415"/>
                </a:lnTo>
                <a:lnTo>
                  <a:pt x="4045" y="36850"/>
                </a:lnTo>
                <a:lnTo>
                  <a:pt x="6084" y="39807"/>
                </a:lnTo>
                <a:lnTo>
                  <a:pt x="8288" y="41778"/>
                </a:lnTo>
                <a:lnTo>
                  <a:pt x="13867" y="44941"/>
                </a:lnTo>
                <a:lnTo>
                  <a:pt x="15171" y="44355"/>
                </a:lnTo>
                <a:lnTo>
                  <a:pt x="16888" y="43117"/>
                </a:lnTo>
                <a:lnTo>
                  <a:pt x="22860" y="38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7" name="SMARTInkAnnotation583"/>
          <p:cNvSpPr/>
          <p:nvPr/>
        </p:nvSpPr>
        <p:spPr>
          <a:xfrm>
            <a:off x="1196340" y="5379729"/>
            <a:ext cx="2430595" cy="235863"/>
          </a:xfrm>
          <a:custGeom>
            <a:avLst/>
            <a:gdLst/>
            <a:ahLst/>
            <a:cxnLst/>
            <a:rect l="0" t="0" r="0" b="0"/>
            <a:pathLst>
              <a:path w="2430595" h="235863">
                <a:moveTo>
                  <a:pt x="0" y="213352"/>
                </a:moveTo>
                <a:lnTo>
                  <a:pt x="0" y="227219"/>
                </a:lnTo>
                <a:lnTo>
                  <a:pt x="2258" y="230239"/>
                </a:lnTo>
                <a:lnTo>
                  <a:pt x="6561" y="235031"/>
                </a:lnTo>
                <a:lnTo>
                  <a:pt x="15397" y="235862"/>
                </a:lnTo>
                <a:lnTo>
                  <a:pt x="58068" y="229620"/>
                </a:lnTo>
                <a:lnTo>
                  <a:pt x="98646" y="222711"/>
                </a:lnTo>
                <a:lnTo>
                  <a:pt x="140142" y="215654"/>
                </a:lnTo>
                <a:lnTo>
                  <a:pt x="172634" y="210706"/>
                </a:lnTo>
                <a:lnTo>
                  <a:pt x="209089" y="203426"/>
                </a:lnTo>
                <a:lnTo>
                  <a:pt x="382275" y="165002"/>
                </a:lnTo>
                <a:lnTo>
                  <a:pt x="430955" y="154891"/>
                </a:lnTo>
                <a:lnTo>
                  <a:pt x="455790" y="148978"/>
                </a:lnTo>
                <a:lnTo>
                  <a:pt x="505962" y="135634"/>
                </a:lnTo>
                <a:lnTo>
                  <a:pt x="532889" y="130213"/>
                </a:lnTo>
                <a:lnTo>
                  <a:pt x="560999" y="125753"/>
                </a:lnTo>
                <a:lnTo>
                  <a:pt x="589899" y="121932"/>
                </a:lnTo>
                <a:lnTo>
                  <a:pt x="646847" y="113172"/>
                </a:lnTo>
                <a:lnTo>
                  <a:pt x="763337" y="93750"/>
                </a:lnTo>
                <a:lnTo>
                  <a:pt x="792525" y="89591"/>
                </a:lnTo>
                <a:lnTo>
                  <a:pt x="849791" y="82711"/>
                </a:lnTo>
                <a:lnTo>
                  <a:pt x="942482" y="74078"/>
                </a:lnTo>
                <a:lnTo>
                  <a:pt x="1035610" y="66158"/>
                </a:lnTo>
                <a:lnTo>
                  <a:pt x="1096964" y="63266"/>
                </a:lnTo>
                <a:lnTo>
                  <a:pt x="1158100" y="61133"/>
                </a:lnTo>
                <a:lnTo>
                  <a:pt x="1248792" y="56019"/>
                </a:lnTo>
                <a:lnTo>
                  <a:pt x="1306577" y="54526"/>
                </a:lnTo>
                <a:lnTo>
                  <a:pt x="1391469" y="53685"/>
                </a:lnTo>
                <a:lnTo>
                  <a:pt x="1447600" y="51231"/>
                </a:lnTo>
                <a:lnTo>
                  <a:pt x="1503591" y="48164"/>
                </a:lnTo>
                <a:lnTo>
                  <a:pt x="1587473" y="45591"/>
                </a:lnTo>
                <a:lnTo>
                  <a:pt x="1671312" y="40689"/>
                </a:lnTo>
                <a:lnTo>
                  <a:pt x="1727196" y="39247"/>
                </a:lnTo>
                <a:lnTo>
                  <a:pt x="1802929" y="34388"/>
                </a:lnTo>
                <a:lnTo>
                  <a:pt x="1877673" y="27587"/>
                </a:lnTo>
                <a:lnTo>
                  <a:pt x="2001883" y="21217"/>
                </a:lnTo>
                <a:lnTo>
                  <a:pt x="2071995" y="14747"/>
                </a:lnTo>
                <a:lnTo>
                  <a:pt x="2136514" y="9726"/>
                </a:lnTo>
                <a:lnTo>
                  <a:pt x="2211411" y="8029"/>
                </a:lnTo>
                <a:lnTo>
                  <a:pt x="2284539" y="1635"/>
                </a:lnTo>
                <a:lnTo>
                  <a:pt x="2353782" y="135"/>
                </a:lnTo>
                <a:lnTo>
                  <a:pt x="2411002" y="0"/>
                </a:lnTo>
                <a:lnTo>
                  <a:pt x="2415902" y="844"/>
                </a:lnTo>
                <a:lnTo>
                  <a:pt x="2430594" y="7519"/>
                </a:lnTo>
                <a:lnTo>
                  <a:pt x="2423160" y="76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8" name="SMARTInkAnnotation584"/>
          <p:cNvSpPr/>
          <p:nvPr/>
        </p:nvSpPr>
        <p:spPr>
          <a:xfrm>
            <a:off x="1600828" y="5539740"/>
            <a:ext cx="1378593" cy="114301"/>
          </a:xfrm>
          <a:custGeom>
            <a:avLst/>
            <a:gdLst/>
            <a:ahLst/>
            <a:cxnLst/>
            <a:rect l="0" t="0" r="0" b="0"/>
            <a:pathLst>
              <a:path w="1378593" h="114301">
                <a:moveTo>
                  <a:pt x="14612" y="114300"/>
                </a:moveTo>
                <a:lnTo>
                  <a:pt x="6522" y="110255"/>
                </a:lnTo>
                <a:lnTo>
                  <a:pt x="4139" y="108217"/>
                </a:lnTo>
                <a:lnTo>
                  <a:pt x="2550" y="106012"/>
                </a:lnTo>
                <a:lnTo>
                  <a:pt x="0" y="100433"/>
                </a:lnTo>
                <a:lnTo>
                  <a:pt x="637" y="99975"/>
                </a:lnTo>
                <a:lnTo>
                  <a:pt x="3603" y="99467"/>
                </a:lnTo>
                <a:lnTo>
                  <a:pt x="7744" y="96983"/>
                </a:lnTo>
                <a:lnTo>
                  <a:pt x="10033" y="95135"/>
                </a:lnTo>
                <a:lnTo>
                  <a:pt x="13253" y="93057"/>
                </a:lnTo>
                <a:lnTo>
                  <a:pt x="17093" y="90824"/>
                </a:lnTo>
                <a:lnTo>
                  <a:pt x="21346" y="88490"/>
                </a:lnTo>
                <a:lnTo>
                  <a:pt x="32845" y="85895"/>
                </a:lnTo>
                <a:lnTo>
                  <a:pt x="46422" y="83896"/>
                </a:lnTo>
                <a:lnTo>
                  <a:pt x="53599" y="82177"/>
                </a:lnTo>
                <a:lnTo>
                  <a:pt x="78093" y="75714"/>
                </a:lnTo>
                <a:lnTo>
                  <a:pt x="87413" y="73336"/>
                </a:lnTo>
                <a:lnTo>
                  <a:pt x="120755" y="69989"/>
                </a:lnTo>
                <a:lnTo>
                  <a:pt x="147301" y="66949"/>
                </a:lnTo>
                <a:lnTo>
                  <a:pt x="176032" y="62775"/>
                </a:lnTo>
                <a:lnTo>
                  <a:pt x="255062" y="50704"/>
                </a:lnTo>
                <a:lnTo>
                  <a:pt x="311258" y="43152"/>
                </a:lnTo>
                <a:lnTo>
                  <a:pt x="374852" y="35551"/>
                </a:lnTo>
                <a:lnTo>
                  <a:pt x="397012" y="33862"/>
                </a:lnTo>
                <a:lnTo>
                  <a:pt x="419405" y="32733"/>
                </a:lnTo>
                <a:lnTo>
                  <a:pt x="441954" y="31983"/>
                </a:lnTo>
                <a:lnTo>
                  <a:pt x="465454" y="30635"/>
                </a:lnTo>
                <a:lnTo>
                  <a:pt x="514142" y="26880"/>
                </a:lnTo>
                <a:lnTo>
                  <a:pt x="669045" y="12607"/>
                </a:lnTo>
                <a:lnTo>
                  <a:pt x="696434" y="10945"/>
                </a:lnTo>
                <a:lnTo>
                  <a:pt x="779479" y="7758"/>
                </a:lnTo>
                <a:lnTo>
                  <a:pt x="835178" y="4013"/>
                </a:lnTo>
                <a:lnTo>
                  <a:pt x="863069" y="2675"/>
                </a:lnTo>
                <a:lnTo>
                  <a:pt x="918895" y="1189"/>
                </a:lnTo>
                <a:lnTo>
                  <a:pt x="1163007" y="31"/>
                </a:lnTo>
                <a:lnTo>
                  <a:pt x="13785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59" name="SMARTInkAnnotation585"/>
          <p:cNvSpPr/>
          <p:nvPr/>
        </p:nvSpPr>
        <p:spPr>
          <a:xfrm>
            <a:off x="-182363" y="586740"/>
            <a:ext cx="132643" cy="3855721"/>
          </a:xfrm>
          <a:custGeom>
            <a:avLst/>
            <a:gdLst/>
            <a:ahLst/>
            <a:cxnLst/>
            <a:rect l="0" t="0" r="0" b="0"/>
            <a:pathLst>
              <a:path w="132643" h="3855721">
                <a:moveTo>
                  <a:pt x="121403" y="0"/>
                </a:moveTo>
                <a:lnTo>
                  <a:pt x="109267" y="4045"/>
                </a:lnTo>
                <a:lnTo>
                  <a:pt x="104846" y="6084"/>
                </a:lnTo>
                <a:lnTo>
                  <a:pt x="101052" y="8289"/>
                </a:lnTo>
                <a:lnTo>
                  <a:pt x="97675" y="10606"/>
                </a:lnTo>
                <a:lnTo>
                  <a:pt x="94578" y="12997"/>
                </a:lnTo>
                <a:lnTo>
                  <a:pt x="91666" y="15438"/>
                </a:lnTo>
                <a:lnTo>
                  <a:pt x="84955" y="21394"/>
                </a:lnTo>
                <a:lnTo>
                  <a:pt x="81779" y="24466"/>
                </a:lnTo>
                <a:lnTo>
                  <a:pt x="79747" y="26471"/>
                </a:lnTo>
                <a:lnTo>
                  <a:pt x="77546" y="27807"/>
                </a:lnTo>
                <a:lnTo>
                  <a:pt x="75232" y="28698"/>
                </a:lnTo>
                <a:lnTo>
                  <a:pt x="72842" y="29292"/>
                </a:lnTo>
                <a:lnTo>
                  <a:pt x="71249" y="30535"/>
                </a:lnTo>
                <a:lnTo>
                  <a:pt x="70187" y="32210"/>
                </a:lnTo>
                <a:lnTo>
                  <a:pt x="69479" y="34173"/>
                </a:lnTo>
                <a:lnTo>
                  <a:pt x="68160" y="35482"/>
                </a:lnTo>
                <a:lnTo>
                  <a:pt x="66435" y="36355"/>
                </a:lnTo>
                <a:lnTo>
                  <a:pt x="64437" y="36937"/>
                </a:lnTo>
                <a:lnTo>
                  <a:pt x="63106" y="38171"/>
                </a:lnTo>
                <a:lnTo>
                  <a:pt x="62218" y="39841"/>
                </a:lnTo>
                <a:lnTo>
                  <a:pt x="61627" y="41801"/>
                </a:lnTo>
                <a:lnTo>
                  <a:pt x="60385" y="43107"/>
                </a:lnTo>
                <a:lnTo>
                  <a:pt x="58711" y="43978"/>
                </a:lnTo>
                <a:lnTo>
                  <a:pt x="56749" y="44559"/>
                </a:lnTo>
                <a:lnTo>
                  <a:pt x="55440" y="45793"/>
                </a:lnTo>
                <a:lnTo>
                  <a:pt x="54568" y="47462"/>
                </a:lnTo>
                <a:lnTo>
                  <a:pt x="53986" y="49421"/>
                </a:lnTo>
                <a:lnTo>
                  <a:pt x="51082" y="53856"/>
                </a:lnTo>
                <a:lnTo>
                  <a:pt x="49122" y="56224"/>
                </a:lnTo>
                <a:lnTo>
                  <a:pt x="47816" y="58650"/>
                </a:lnTo>
                <a:lnTo>
                  <a:pt x="45131" y="66108"/>
                </a:lnTo>
                <a:lnTo>
                  <a:pt x="41502" y="71150"/>
                </a:lnTo>
                <a:lnTo>
                  <a:pt x="39349" y="73680"/>
                </a:lnTo>
                <a:lnTo>
                  <a:pt x="37067" y="76214"/>
                </a:lnTo>
                <a:lnTo>
                  <a:pt x="34699" y="78749"/>
                </a:lnTo>
                <a:lnTo>
                  <a:pt x="33120" y="82133"/>
                </a:lnTo>
                <a:lnTo>
                  <a:pt x="30052" y="94985"/>
                </a:lnTo>
                <a:lnTo>
                  <a:pt x="26334" y="104587"/>
                </a:lnTo>
                <a:lnTo>
                  <a:pt x="24157" y="109518"/>
                </a:lnTo>
                <a:lnTo>
                  <a:pt x="19480" y="119513"/>
                </a:lnTo>
                <a:lnTo>
                  <a:pt x="16837" y="131857"/>
                </a:lnTo>
                <a:lnTo>
                  <a:pt x="14816" y="144963"/>
                </a:lnTo>
                <a:lnTo>
                  <a:pt x="11096" y="156433"/>
                </a:lnTo>
                <a:lnTo>
                  <a:pt x="7045" y="183677"/>
                </a:lnTo>
                <a:lnTo>
                  <a:pt x="3408" y="198474"/>
                </a:lnTo>
                <a:lnTo>
                  <a:pt x="0" y="236267"/>
                </a:lnTo>
                <a:lnTo>
                  <a:pt x="559" y="251481"/>
                </a:lnTo>
                <a:lnTo>
                  <a:pt x="3631" y="266709"/>
                </a:lnTo>
                <a:lnTo>
                  <a:pt x="7264" y="297182"/>
                </a:lnTo>
                <a:lnTo>
                  <a:pt x="10843" y="312421"/>
                </a:lnTo>
                <a:lnTo>
                  <a:pt x="14804" y="343747"/>
                </a:lnTo>
                <a:lnTo>
                  <a:pt x="18428" y="362186"/>
                </a:lnTo>
                <a:lnTo>
                  <a:pt x="22416" y="401618"/>
                </a:lnTo>
                <a:lnTo>
                  <a:pt x="26045" y="421772"/>
                </a:lnTo>
                <a:lnTo>
                  <a:pt x="29861" y="530996"/>
                </a:lnTo>
                <a:lnTo>
                  <a:pt x="29962" y="690567"/>
                </a:lnTo>
                <a:lnTo>
                  <a:pt x="25918" y="728888"/>
                </a:lnTo>
                <a:lnTo>
                  <a:pt x="22436" y="836717"/>
                </a:lnTo>
                <a:lnTo>
                  <a:pt x="26416" y="870028"/>
                </a:lnTo>
                <a:lnTo>
                  <a:pt x="29652" y="938636"/>
                </a:lnTo>
                <a:lnTo>
                  <a:pt x="32083" y="961861"/>
                </a:lnTo>
                <a:lnTo>
                  <a:pt x="35985" y="986294"/>
                </a:lnTo>
                <a:lnTo>
                  <a:pt x="40542" y="1011264"/>
                </a:lnTo>
                <a:lnTo>
                  <a:pt x="43822" y="1049122"/>
                </a:lnTo>
                <a:lnTo>
                  <a:pt x="46847" y="1074465"/>
                </a:lnTo>
                <a:lnTo>
                  <a:pt x="50167" y="1099840"/>
                </a:lnTo>
                <a:lnTo>
                  <a:pt x="53436" y="1182105"/>
                </a:lnTo>
                <a:lnTo>
                  <a:pt x="56550" y="1242259"/>
                </a:lnTo>
                <a:lnTo>
                  <a:pt x="56185" y="1287839"/>
                </a:lnTo>
                <a:lnTo>
                  <a:pt x="60194" y="1405069"/>
                </a:lnTo>
                <a:lnTo>
                  <a:pt x="59582" y="1522193"/>
                </a:lnTo>
                <a:lnTo>
                  <a:pt x="55202" y="1574170"/>
                </a:lnTo>
                <a:lnTo>
                  <a:pt x="52962" y="1692124"/>
                </a:lnTo>
                <a:lnTo>
                  <a:pt x="48805" y="1758810"/>
                </a:lnTo>
                <a:lnTo>
                  <a:pt x="45414" y="1867664"/>
                </a:lnTo>
                <a:lnTo>
                  <a:pt x="49276" y="1949650"/>
                </a:lnTo>
                <a:lnTo>
                  <a:pt x="52969" y="2011469"/>
                </a:lnTo>
                <a:lnTo>
                  <a:pt x="56557" y="2042066"/>
                </a:lnTo>
                <a:lnTo>
                  <a:pt x="60974" y="2072598"/>
                </a:lnTo>
                <a:lnTo>
                  <a:pt x="64912" y="2103101"/>
                </a:lnTo>
                <a:lnTo>
                  <a:pt x="67976" y="2148834"/>
                </a:lnTo>
                <a:lnTo>
                  <a:pt x="71693" y="2179317"/>
                </a:lnTo>
                <a:lnTo>
                  <a:pt x="90965" y="2307271"/>
                </a:lnTo>
                <a:lnTo>
                  <a:pt x="93491" y="2323041"/>
                </a:lnTo>
                <a:lnTo>
                  <a:pt x="97046" y="2369506"/>
                </a:lnTo>
                <a:lnTo>
                  <a:pt x="99239" y="2384851"/>
                </a:lnTo>
                <a:lnTo>
                  <a:pt x="102393" y="2400161"/>
                </a:lnTo>
                <a:lnTo>
                  <a:pt x="106190" y="2415447"/>
                </a:lnTo>
                <a:lnTo>
                  <a:pt x="108721" y="2431565"/>
                </a:lnTo>
                <a:lnTo>
                  <a:pt x="113130" y="2481719"/>
                </a:lnTo>
                <a:lnTo>
                  <a:pt x="117162" y="2513533"/>
                </a:lnTo>
                <a:lnTo>
                  <a:pt x="121412" y="2580586"/>
                </a:lnTo>
                <a:lnTo>
                  <a:pt x="125076" y="2612507"/>
                </a:lnTo>
                <a:lnTo>
                  <a:pt x="129090" y="2675239"/>
                </a:lnTo>
                <a:lnTo>
                  <a:pt x="132642" y="2741566"/>
                </a:lnTo>
                <a:lnTo>
                  <a:pt x="129235" y="2860390"/>
                </a:lnTo>
                <a:lnTo>
                  <a:pt x="126859" y="2895756"/>
                </a:lnTo>
                <a:lnTo>
                  <a:pt x="123020" y="2946728"/>
                </a:lnTo>
                <a:lnTo>
                  <a:pt x="119624" y="2998520"/>
                </a:lnTo>
                <a:lnTo>
                  <a:pt x="115532" y="3036169"/>
                </a:lnTo>
                <a:lnTo>
                  <a:pt x="106007" y="3108630"/>
                </a:lnTo>
                <a:lnTo>
                  <a:pt x="103519" y="3126520"/>
                </a:lnTo>
                <a:lnTo>
                  <a:pt x="100167" y="3144373"/>
                </a:lnTo>
                <a:lnTo>
                  <a:pt x="96239" y="3162202"/>
                </a:lnTo>
                <a:lnTo>
                  <a:pt x="91927" y="3180015"/>
                </a:lnTo>
                <a:lnTo>
                  <a:pt x="88206" y="3198663"/>
                </a:lnTo>
                <a:lnTo>
                  <a:pt x="84878" y="3217868"/>
                </a:lnTo>
                <a:lnTo>
                  <a:pt x="73454" y="3293315"/>
                </a:lnTo>
                <a:lnTo>
                  <a:pt x="69964" y="3312296"/>
                </a:lnTo>
                <a:lnTo>
                  <a:pt x="65944" y="3331724"/>
                </a:lnTo>
                <a:lnTo>
                  <a:pt x="61570" y="3351449"/>
                </a:lnTo>
                <a:lnTo>
                  <a:pt x="57808" y="3370526"/>
                </a:lnTo>
                <a:lnTo>
                  <a:pt x="51369" y="3407527"/>
                </a:lnTo>
                <a:lnTo>
                  <a:pt x="37726" y="3497428"/>
                </a:lnTo>
                <a:lnTo>
                  <a:pt x="27451" y="3564625"/>
                </a:lnTo>
                <a:lnTo>
                  <a:pt x="23857" y="3611425"/>
                </a:lnTo>
                <a:lnTo>
                  <a:pt x="20758" y="3644416"/>
                </a:lnTo>
                <a:lnTo>
                  <a:pt x="17405" y="3677140"/>
                </a:lnTo>
                <a:lnTo>
                  <a:pt x="14828" y="3790932"/>
                </a:lnTo>
                <a:lnTo>
                  <a:pt x="14723" y="385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0" name="SMARTInkAnnotation586"/>
          <p:cNvSpPr/>
          <p:nvPr/>
        </p:nvSpPr>
        <p:spPr>
          <a:xfrm>
            <a:off x="2438567" y="3063279"/>
            <a:ext cx="1035761" cy="699943"/>
          </a:xfrm>
          <a:custGeom>
            <a:avLst/>
            <a:gdLst/>
            <a:ahLst/>
            <a:cxnLst/>
            <a:rect l="0" t="0" r="0" b="0"/>
            <a:pathLst>
              <a:path w="1035761" h="699943">
                <a:moveTo>
                  <a:pt x="175093" y="693381"/>
                </a:moveTo>
                <a:lnTo>
                  <a:pt x="175093" y="697426"/>
                </a:lnTo>
                <a:lnTo>
                  <a:pt x="175940" y="698618"/>
                </a:lnTo>
                <a:lnTo>
                  <a:pt x="177351" y="699412"/>
                </a:lnTo>
                <a:lnTo>
                  <a:pt x="179138" y="699942"/>
                </a:lnTo>
                <a:lnTo>
                  <a:pt x="180330" y="699448"/>
                </a:lnTo>
                <a:lnTo>
                  <a:pt x="181124" y="698272"/>
                </a:lnTo>
                <a:lnTo>
                  <a:pt x="181654" y="696642"/>
                </a:lnTo>
                <a:lnTo>
                  <a:pt x="182854" y="695555"/>
                </a:lnTo>
                <a:lnTo>
                  <a:pt x="184501" y="694830"/>
                </a:lnTo>
                <a:lnTo>
                  <a:pt x="186444" y="694347"/>
                </a:lnTo>
                <a:lnTo>
                  <a:pt x="190863" y="691552"/>
                </a:lnTo>
                <a:lnTo>
                  <a:pt x="196495" y="687488"/>
                </a:lnTo>
                <a:lnTo>
                  <a:pt x="210033" y="680440"/>
                </a:lnTo>
                <a:lnTo>
                  <a:pt x="240215" y="667949"/>
                </a:lnTo>
                <a:lnTo>
                  <a:pt x="255401" y="665145"/>
                </a:lnTo>
                <a:lnTo>
                  <a:pt x="280733" y="661308"/>
                </a:lnTo>
                <a:lnTo>
                  <a:pt x="345658" y="645028"/>
                </a:lnTo>
                <a:lnTo>
                  <a:pt x="368022" y="642258"/>
                </a:lnTo>
                <a:lnTo>
                  <a:pt x="392073" y="640179"/>
                </a:lnTo>
                <a:lnTo>
                  <a:pt x="416873" y="636434"/>
                </a:lnTo>
                <a:lnTo>
                  <a:pt x="454635" y="629565"/>
                </a:lnTo>
                <a:lnTo>
                  <a:pt x="479956" y="626918"/>
                </a:lnTo>
                <a:lnTo>
                  <a:pt x="506168" y="624895"/>
                </a:lnTo>
                <a:lnTo>
                  <a:pt x="534750" y="621174"/>
                </a:lnTo>
                <a:lnTo>
                  <a:pt x="579403" y="614319"/>
                </a:lnTo>
                <a:lnTo>
                  <a:pt x="609633" y="607160"/>
                </a:lnTo>
                <a:lnTo>
                  <a:pt x="640002" y="598334"/>
                </a:lnTo>
                <a:lnTo>
                  <a:pt x="670432" y="588767"/>
                </a:lnTo>
                <a:lnTo>
                  <a:pt x="698633" y="578870"/>
                </a:lnTo>
                <a:lnTo>
                  <a:pt x="726124" y="568827"/>
                </a:lnTo>
                <a:lnTo>
                  <a:pt x="755276" y="558719"/>
                </a:lnTo>
                <a:lnTo>
                  <a:pt x="782907" y="546325"/>
                </a:lnTo>
                <a:lnTo>
                  <a:pt x="809299" y="533196"/>
                </a:lnTo>
                <a:lnTo>
                  <a:pt x="835140" y="521717"/>
                </a:lnTo>
                <a:lnTo>
                  <a:pt x="858478" y="508712"/>
                </a:lnTo>
                <a:lnTo>
                  <a:pt x="880140" y="493619"/>
                </a:lnTo>
                <a:lnTo>
                  <a:pt x="901056" y="475623"/>
                </a:lnTo>
                <a:lnTo>
                  <a:pt x="919383" y="458592"/>
                </a:lnTo>
                <a:lnTo>
                  <a:pt x="935995" y="441711"/>
                </a:lnTo>
                <a:lnTo>
                  <a:pt x="951845" y="422919"/>
                </a:lnTo>
                <a:lnTo>
                  <a:pt x="965098" y="403278"/>
                </a:lnTo>
                <a:lnTo>
                  <a:pt x="976633" y="384106"/>
                </a:lnTo>
                <a:lnTo>
                  <a:pt x="987404" y="367119"/>
                </a:lnTo>
                <a:lnTo>
                  <a:pt x="997835" y="346587"/>
                </a:lnTo>
                <a:lnTo>
                  <a:pt x="1008116" y="325044"/>
                </a:lnTo>
                <a:lnTo>
                  <a:pt x="1018330" y="307002"/>
                </a:lnTo>
                <a:lnTo>
                  <a:pt x="1023998" y="288259"/>
                </a:lnTo>
                <a:lnTo>
                  <a:pt x="1027364" y="268640"/>
                </a:lnTo>
                <a:lnTo>
                  <a:pt x="1031682" y="248632"/>
                </a:lnTo>
                <a:lnTo>
                  <a:pt x="1034166" y="228450"/>
                </a:lnTo>
                <a:lnTo>
                  <a:pt x="1035270" y="209038"/>
                </a:lnTo>
                <a:lnTo>
                  <a:pt x="1035760" y="191944"/>
                </a:lnTo>
                <a:lnTo>
                  <a:pt x="1033721" y="175880"/>
                </a:lnTo>
                <a:lnTo>
                  <a:pt x="1029145" y="160274"/>
                </a:lnTo>
                <a:lnTo>
                  <a:pt x="1021467" y="144871"/>
                </a:lnTo>
                <a:lnTo>
                  <a:pt x="1007624" y="125965"/>
                </a:lnTo>
                <a:lnTo>
                  <a:pt x="988754" y="105593"/>
                </a:lnTo>
                <a:lnTo>
                  <a:pt x="967075" y="87516"/>
                </a:lnTo>
                <a:lnTo>
                  <a:pt x="940520" y="71435"/>
                </a:lnTo>
                <a:lnTo>
                  <a:pt x="911203" y="59991"/>
                </a:lnTo>
                <a:lnTo>
                  <a:pt x="888897" y="51759"/>
                </a:lnTo>
                <a:lnTo>
                  <a:pt x="864873" y="43302"/>
                </a:lnTo>
                <a:lnTo>
                  <a:pt x="840084" y="36722"/>
                </a:lnTo>
                <a:lnTo>
                  <a:pt x="814956" y="30975"/>
                </a:lnTo>
                <a:lnTo>
                  <a:pt x="788830" y="25598"/>
                </a:lnTo>
                <a:lnTo>
                  <a:pt x="676818" y="5050"/>
                </a:lnTo>
                <a:lnTo>
                  <a:pt x="649260" y="2223"/>
                </a:lnTo>
                <a:lnTo>
                  <a:pt x="622054" y="966"/>
                </a:lnTo>
                <a:lnTo>
                  <a:pt x="579024" y="259"/>
                </a:lnTo>
                <a:lnTo>
                  <a:pt x="509212" y="0"/>
                </a:lnTo>
                <a:lnTo>
                  <a:pt x="481635" y="2236"/>
                </a:lnTo>
                <a:lnTo>
                  <a:pt x="454421" y="6052"/>
                </a:lnTo>
                <a:lnTo>
                  <a:pt x="425392" y="10570"/>
                </a:lnTo>
                <a:lnTo>
                  <a:pt x="397815" y="17659"/>
                </a:lnTo>
                <a:lnTo>
                  <a:pt x="370601" y="25607"/>
                </a:lnTo>
                <a:lnTo>
                  <a:pt x="341572" y="31961"/>
                </a:lnTo>
                <a:lnTo>
                  <a:pt x="311737" y="42123"/>
                </a:lnTo>
                <a:lnTo>
                  <a:pt x="216149" y="81033"/>
                </a:lnTo>
                <a:lnTo>
                  <a:pt x="192776" y="93566"/>
                </a:lnTo>
                <a:lnTo>
                  <a:pt x="160577" y="112645"/>
                </a:lnTo>
                <a:lnTo>
                  <a:pt x="129588" y="131280"/>
                </a:lnTo>
                <a:lnTo>
                  <a:pt x="92821" y="156287"/>
                </a:lnTo>
                <a:lnTo>
                  <a:pt x="68872" y="176384"/>
                </a:lnTo>
                <a:lnTo>
                  <a:pt x="53377" y="190978"/>
                </a:lnTo>
                <a:lnTo>
                  <a:pt x="45689" y="198426"/>
                </a:lnTo>
                <a:lnTo>
                  <a:pt x="34889" y="215732"/>
                </a:lnTo>
                <a:lnTo>
                  <a:pt x="26420" y="233866"/>
                </a:lnTo>
                <a:lnTo>
                  <a:pt x="17012" y="250392"/>
                </a:lnTo>
                <a:lnTo>
                  <a:pt x="9444" y="266204"/>
                </a:lnTo>
                <a:lnTo>
                  <a:pt x="4105" y="282545"/>
                </a:lnTo>
                <a:lnTo>
                  <a:pt x="1732" y="301096"/>
                </a:lnTo>
                <a:lnTo>
                  <a:pt x="677" y="320630"/>
                </a:lnTo>
                <a:lnTo>
                  <a:pt x="208" y="340600"/>
                </a:lnTo>
                <a:lnTo>
                  <a:pt x="0" y="360765"/>
                </a:lnTo>
                <a:lnTo>
                  <a:pt x="2165" y="378758"/>
                </a:lnTo>
                <a:lnTo>
                  <a:pt x="6797" y="396069"/>
                </a:lnTo>
                <a:lnTo>
                  <a:pt x="14499" y="415051"/>
                </a:lnTo>
                <a:lnTo>
                  <a:pt x="21309" y="434777"/>
                </a:lnTo>
                <a:lnTo>
                  <a:pt x="28005" y="453986"/>
                </a:lnTo>
                <a:lnTo>
                  <a:pt x="36625" y="470990"/>
                </a:lnTo>
                <a:lnTo>
                  <a:pt x="46101" y="487014"/>
                </a:lnTo>
                <a:lnTo>
                  <a:pt x="56803" y="502602"/>
                </a:lnTo>
                <a:lnTo>
                  <a:pt x="70027" y="517997"/>
                </a:lnTo>
                <a:lnTo>
                  <a:pt x="84370" y="533306"/>
                </a:lnTo>
                <a:lnTo>
                  <a:pt x="100059" y="548577"/>
                </a:lnTo>
                <a:lnTo>
                  <a:pt x="118320" y="563830"/>
                </a:lnTo>
                <a:lnTo>
                  <a:pt x="143596" y="582653"/>
                </a:lnTo>
                <a:lnTo>
                  <a:pt x="171217" y="594909"/>
                </a:lnTo>
                <a:lnTo>
                  <a:pt x="193126" y="601073"/>
                </a:lnTo>
                <a:lnTo>
                  <a:pt x="228433" y="6095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1" name="SMARTInkAnnotation587"/>
          <p:cNvSpPr/>
          <p:nvPr/>
        </p:nvSpPr>
        <p:spPr>
          <a:xfrm>
            <a:off x="3581400" y="3536308"/>
            <a:ext cx="1280161" cy="174633"/>
          </a:xfrm>
          <a:custGeom>
            <a:avLst/>
            <a:gdLst/>
            <a:ahLst/>
            <a:cxnLst/>
            <a:rect l="0" t="0" r="0" b="0"/>
            <a:pathLst>
              <a:path w="1280161" h="174633">
                <a:moveTo>
                  <a:pt x="0" y="174632"/>
                </a:moveTo>
                <a:lnTo>
                  <a:pt x="12136" y="166542"/>
                </a:lnTo>
                <a:lnTo>
                  <a:pt x="17404" y="163312"/>
                </a:lnTo>
                <a:lnTo>
                  <a:pt x="22609" y="160312"/>
                </a:lnTo>
                <a:lnTo>
                  <a:pt x="32909" y="154721"/>
                </a:lnTo>
                <a:lnTo>
                  <a:pt x="43131" y="149414"/>
                </a:lnTo>
                <a:lnTo>
                  <a:pt x="51061" y="144233"/>
                </a:lnTo>
                <a:lnTo>
                  <a:pt x="54361" y="141666"/>
                </a:lnTo>
                <a:lnTo>
                  <a:pt x="64800" y="136556"/>
                </a:lnTo>
                <a:lnTo>
                  <a:pt x="77908" y="131463"/>
                </a:lnTo>
                <a:lnTo>
                  <a:pt x="92199" y="126377"/>
                </a:lnTo>
                <a:lnTo>
                  <a:pt x="111534" y="121294"/>
                </a:lnTo>
                <a:lnTo>
                  <a:pt x="177275" y="106052"/>
                </a:lnTo>
                <a:lnTo>
                  <a:pt x="216215" y="100689"/>
                </a:lnTo>
                <a:lnTo>
                  <a:pt x="251036" y="97742"/>
                </a:lnTo>
                <a:lnTo>
                  <a:pt x="832770" y="19692"/>
                </a:lnTo>
                <a:lnTo>
                  <a:pt x="868524" y="16870"/>
                </a:lnTo>
                <a:lnTo>
                  <a:pt x="904171" y="14769"/>
                </a:lnTo>
                <a:lnTo>
                  <a:pt x="939770" y="11013"/>
                </a:lnTo>
                <a:lnTo>
                  <a:pt x="973089" y="6521"/>
                </a:lnTo>
                <a:lnTo>
                  <a:pt x="1004831" y="2550"/>
                </a:lnTo>
                <a:lnTo>
                  <a:pt x="1035872" y="785"/>
                </a:lnTo>
                <a:lnTo>
                  <a:pt x="1064343" y="0"/>
                </a:lnTo>
                <a:lnTo>
                  <a:pt x="1104173" y="1816"/>
                </a:lnTo>
                <a:lnTo>
                  <a:pt x="1142785" y="5458"/>
                </a:lnTo>
                <a:lnTo>
                  <a:pt x="1176520" y="6538"/>
                </a:lnTo>
                <a:lnTo>
                  <a:pt x="1194305" y="7637"/>
                </a:lnTo>
                <a:lnTo>
                  <a:pt x="1217750" y="13016"/>
                </a:lnTo>
                <a:lnTo>
                  <a:pt x="1230127" y="17572"/>
                </a:lnTo>
                <a:lnTo>
                  <a:pt x="1251870" y="22158"/>
                </a:lnTo>
                <a:lnTo>
                  <a:pt x="1262225" y="25868"/>
                </a:lnTo>
                <a:lnTo>
                  <a:pt x="1265663" y="28043"/>
                </a:lnTo>
                <a:lnTo>
                  <a:pt x="1267955" y="30339"/>
                </a:lnTo>
                <a:lnTo>
                  <a:pt x="1269483" y="32717"/>
                </a:lnTo>
                <a:lnTo>
                  <a:pt x="1271349" y="34302"/>
                </a:lnTo>
                <a:lnTo>
                  <a:pt x="1273439" y="35359"/>
                </a:lnTo>
                <a:lnTo>
                  <a:pt x="1275680" y="36063"/>
                </a:lnTo>
                <a:lnTo>
                  <a:pt x="1277173" y="35686"/>
                </a:lnTo>
                <a:lnTo>
                  <a:pt x="1278168" y="34588"/>
                </a:lnTo>
                <a:lnTo>
                  <a:pt x="1280160" y="29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2" name="SMARTInkAnnotation588"/>
          <p:cNvSpPr/>
          <p:nvPr/>
        </p:nvSpPr>
        <p:spPr>
          <a:xfrm>
            <a:off x="2491740" y="3505211"/>
            <a:ext cx="678181" cy="114259"/>
          </a:xfrm>
          <a:custGeom>
            <a:avLst/>
            <a:gdLst/>
            <a:ahLst/>
            <a:cxnLst/>
            <a:rect l="0" t="0" r="0" b="0"/>
            <a:pathLst>
              <a:path w="678181" h="114259">
                <a:moveTo>
                  <a:pt x="0" y="38089"/>
                </a:moveTo>
                <a:lnTo>
                  <a:pt x="57075" y="38089"/>
                </a:lnTo>
                <a:lnTo>
                  <a:pt x="71070" y="37242"/>
                </a:lnTo>
                <a:lnTo>
                  <a:pt x="85480" y="35831"/>
                </a:lnTo>
                <a:lnTo>
                  <a:pt x="132290" y="29800"/>
                </a:lnTo>
                <a:lnTo>
                  <a:pt x="149153" y="27483"/>
                </a:lnTo>
                <a:lnTo>
                  <a:pt x="168015" y="25938"/>
                </a:lnTo>
                <a:lnTo>
                  <a:pt x="188210" y="24909"/>
                </a:lnTo>
                <a:lnTo>
                  <a:pt x="209293" y="24222"/>
                </a:lnTo>
                <a:lnTo>
                  <a:pt x="230122" y="22918"/>
                </a:lnTo>
                <a:lnTo>
                  <a:pt x="271328" y="19211"/>
                </a:lnTo>
                <a:lnTo>
                  <a:pt x="408311" y="4973"/>
                </a:lnTo>
                <a:lnTo>
                  <a:pt x="427994" y="3311"/>
                </a:lnTo>
                <a:lnTo>
                  <a:pt x="444503" y="2204"/>
                </a:lnTo>
                <a:lnTo>
                  <a:pt x="458895" y="1466"/>
                </a:lnTo>
                <a:lnTo>
                  <a:pt x="486175" y="646"/>
                </a:lnTo>
                <a:lnTo>
                  <a:pt x="551235" y="28"/>
                </a:lnTo>
                <a:lnTo>
                  <a:pt x="568223" y="0"/>
                </a:lnTo>
                <a:lnTo>
                  <a:pt x="571855" y="843"/>
                </a:lnTo>
                <a:lnTo>
                  <a:pt x="574277" y="2252"/>
                </a:lnTo>
                <a:lnTo>
                  <a:pt x="575891" y="4037"/>
                </a:lnTo>
                <a:lnTo>
                  <a:pt x="576121" y="6075"/>
                </a:lnTo>
                <a:lnTo>
                  <a:pt x="575427" y="8280"/>
                </a:lnTo>
                <a:lnTo>
                  <a:pt x="574118" y="10596"/>
                </a:lnTo>
                <a:lnTo>
                  <a:pt x="571552" y="12141"/>
                </a:lnTo>
                <a:lnTo>
                  <a:pt x="564185" y="13856"/>
                </a:lnTo>
                <a:lnTo>
                  <a:pt x="559850" y="16007"/>
                </a:lnTo>
                <a:lnTo>
                  <a:pt x="555267" y="19135"/>
                </a:lnTo>
                <a:lnTo>
                  <a:pt x="550518" y="22912"/>
                </a:lnTo>
                <a:lnTo>
                  <a:pt x="543965" y="26278"/>
                </a:lnTo>
                <a:lnTo>
                  <a:pt x="536211" y="29369"/>
                </a:lnTo>
                <a:lnTo>
                  <a:pt x="527653" y="32275"/>
                </a:lnTo>
                <a:lnTo>
                  <a:pt x="519409" y="35907"/>
                </a:lnTo>
                <a:lnTo>
                  <a:pt x="511372" y="40021"/>
                </a:lnTo>
                <a:lnTo>
                  <a:pt x="503474" y="44457"/>
                </a:lnTo>
                <a:lnTo>
                  <a:pt x="493976" y="48261"/>
                </a:lnTo>
                <a:lnTo>
                  <a:pt x="483411" y="51644"/>
                </a:lnTo>
                <a:lnTo>
                  <a:pt x="472134" y="54745"/>
                </a:lnTo>
                <a:lnTo>
                  <a:pt x="460382" y="58507"/>
                </a:lnTo>
                <a:lnTo>
                  <a:pt x="448315" y="62707"/>
                </a:lnTo>
                <a:lnTo>
                  <a:pt x="436037" y="67201"/>
                </a:lnTo>
                <a:lnTo>
                  <a:pt x="423618" y="71044"/>
                </a:lnTo>
                <a:lnTo>
                  <a:pt x="411105" y="74452"/>
                </a:lnTo>
                <a:lnTo>
                  <a:pt x="333164" y="93867"/>
                </a:lnTo>
                <a:lnTo>
                  <a:pt x="324556" y="96441"/>
                </a:lnTo>
                <a:lnTo>
                  <a:pt x="317124" y="99004"/>
                </a:lnTo>
                <a:lnTo>
                  <a:pt x="310476" y="101559"/>
                </a:lnTo>
                <a:lnTo>
                  <a:pt x="298574" y="104398"/>
                </a:lnTo>
                <a:lnTo>
                  <a:pt x="287640" y="106506"/>
                </a:lnTo>
                <a:lnTo>
                  <a:pt x="282353" y="108254"/>
                </a:lnTo>
                <a:lnTo>
                  <a:pt x="267616" y="113936"/>
                </a:lnTo>
                <a:lnTo>
                  <a:pt x="287992" y="114258"/>
                </a:lnTo>
                <a:lnTo>
                  <a:pt x="299870" y="112017"/>
                </a:lnTo>
                <a:lnTo>
                  <a:pt x="314462" y="109046"/>
                </a:lnTo>
                <a:lnTo>
                  <a:pt x="332236" y="107725"/>
                </a:lnTo>
                <a:lnTo>
                  <a:pt x="351425" y="104880"/>
                </a:lnTo>
                <a:lnTo>
                  <a:pt x="372935" y="100794"/>
                </a:lnTo>
                <a:lnTo>
                  <a:pt x="399429" y="96156"/>
                </a:lnTo>
                <a:lnTo>
                  <a:pt x="412759" y="94580"/>
                </a:lnTo>
                <a:lnTo>
                  <a:pt x="425879" y="93529"/>
                </a:lnTo>
                <a:lnTo>
                  <a:pt x="438860" y="92829"/>
                </a:lnTo>
                <a:lnTo>
                  <a:pt x="451746" y="91516"/>
                </a:lnTo>
                <a:lnTo>
                  <a:pt x="464571" y="89794"/>
                </a:lnTo>
                <a:lnTo>
                  <a:pt x="477354" y="87799"/>
                </a:lnTo>
                <a:lnTo>
                  <a:pt x="490109" y="86469"/>
                </a:lnTo>
                <a:lnTo>
                  <a:pt x="502846" y="85582"/>
                </a:lnTo>
                <a:lnTo>
                  <a:pt x="515570" y="84991"/>
                </a:lnTo>
                <a:lnTo>
                  <a:pt x="528287" y="83750"/>
                </a:lnTo>
                <a:lnTo>
                  <a:pt x="540998" y="82076"/>
                </a:lnTo>
                <a:lnTo>
                  <a:pt x="553705" y="80114"/>
                </a:lnTo>
                <a:lnTo>
                  <a:pt x="565563" y="78806"/>
                </a:lnTo>
                <a:lnTo>
                  <a:pt x="576856" y="77933"/>
                </a:lnTo>
                <a:lnTo>
                  <a:pt x="597587" y="76965"/>
                </a:lnTo>
                <a:lnTo>
                  <a:pt x="615268" y="76534"/>
                </a:lnTo>
                <a:lnTo>
                  <a:pt x="678180" y="761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3" name="SMARTInkAnnotation589"/>
          <p:cNvSpPr/>
          <p:nvPr/>
        </p:nvSpPr>
        <p:spPr>
          <a:xfrm>
            <a:off x="7620000" y="5372100"/>
            <a:ext cx="68581" cy="570692"/>
          </a:xfrm>
          <a:custGeom>
            <a:avLst/>
            <a:gdLst/>
            <a:ahLst/>
            <a:cxnLst/>
            <a:rect l="0" t="0" r="0" b="0"/>
            <a:pathLst>
              <a:path w="68581" h="570692">
                <a:moveTo>
                  <a:pt x="0" y="0"/>
                </a:moveTo>
                <a:lnTo>
                  <a:pt x="0" y="6561"/>
                </a:lnTo>
                <a:lnTo>
                  <a:pt x="846" y="7760"/>
                </a:lnTo>
                <a:lnTo>
                  <a:pt x="2258" y="9408"/>
                </a:lnTo>
                <a:lnTo>
                  <a:pt x="4045" y="11352"/>
                </a:lnTo>
                <a:lnTo>
                  <a:pt x="5237" y="13495"/>
                </a:lnTo>
                <a:lnTo>
                  <a:pt x="6562" y="18133"/>
                </a:lnTo>
                <a:lnTo>
                  <a:pt x="8257" y="29704"/>
                </a:lnTo>
                <a:lnTo>
                  <a:pt x="9738" y="35042"/>
                </a:lnTo>
                <a:lnTo>
                  <a:pt x="11572" y="41142"/>
                </a:lnTo>
                <a:lnTo>
                  <a:pt x="13609" y="54692"/>
                </a:lnTo>
                <a:lnTo>
                  <a:pt x="15362" y="70028"/>
                </a:lnTo>
                <a:lnTo>
                  <a:pt x="17014" y="78858"/>
                </a:lnTo>
                <a:lnTo>
                  <a:pt x="18962" y="88132"/>
                </a:lnTo>
                <a:lnTo>
                  <a:pt x="20262" y="98548"/>
                </a:lnTo>
                <a:lnTo>
                  <a:pt x="21128" y="109725"/>
                </a:lnTo>
                <a:lnTo>
                  <a:pt x="21706" y="121410"/>
                </a:lnTo>
                <a:lnTo>
                  <a:pt x="22347" y="147940"/>
                </a:lnTo>
                <a:lnTo>
                  <a:pt x="22518" y="162127"/>
                </a:lnTo>
                <a:lnTo>
                  <a:pt x="23478" y="175818"/>
                </a:lnTo>
                <a:lnTo>
                  <a:pt x="24966" y="189179"/>
                </a:lnTo>
                <a:lnTo>
                  <a:pt x="28877" y="216160"/>
                </a:lnTo>
                <a:lnTo>
                  <a:pt x="33436" y="245084"/>
                </a:lnTo>
                <a:lnTo>
                  <a:pt x="34990" y="259909"/>
                </a:lnTo>
                <a:lnTo>
                  <a:pt x="36027" y="274873"/>
                </a:lnTo>
                <a:lnTo>
                  <a:pt x="36718" y="289929"/>
                </a:lnTo>
                <a:lnTo>
                  <a:pt x="37486" y="320204"/>
                </a:lnTo>
                <a:lnTo>
                  <a:pt x="37691" y="335390"/>
                </a:lnTo>
                <a:lnTo>
                  <a:pt x="38674" y="349746"/>
                </a:lnTo>
                <a:lnTo>
                  <a:pt x="40176" y="363551"/>
                </a:lnTo>
                <a:lnTo>
                  <a:pt x="42025" y="376987"/>
                </a:lnTo>
                <a:lnTo>
                  <a:pt x="43256" y="389332"/>
                </a:lnTo>
                <a:lnTo>
                  <a:pt x="44078" y="400948"/>
                </a:lnTo>
                <a:lnTo>
                  <a:pt x="44625" y="412079"/>
                </a:lnTo>
                <a:lnTo>
                  <a:pt x="45837" y="422886"/>
                </a:lnTo>
                <a:lnTo>
                  <a:pt x="47491" y="433477"/>
                </a:lnTo>
                <a:lnTo>
                  <a:pt x="49440" y="443925"/>
                </a:lnTo>
                <a:lnTo>
                  <a:pt x="50740" y="454277"/>
                </a:lnTo>
                <a:lnTo>
                  <a:pt x="51608" y="464565"/>
                </a:lnTo>
                <a:lnTo>
                  <a:pt x="52570" y="483334"/>
                </a:lnTo>
                <a:lnTo>
                  <a:pt x="52998" y="497319"/>
                </a:lnTo>
                <a:lnTo>
                  <a:pt x="53310" y="537152"/>
                </a:lnTo>
                <a:lnTo>
                  <a:pt x="53339" y="568769"/>
                </a:lnTo>
                <a:lnTo>
                  <a:pt x="54187" y="569679"/>
                </a:lnTo>
                <a:lnTo>
                  <a:pt x="55598" y="570287"/>
                </a:lnTo>
                <a:lnTo>
                  <a:pt x="57385" y="570691"/>
                </a:lnTo>
                <a:lnTo>
                  <a:pt x="59424" y="569267"/>
                </a:lnTo>
                <a:lnTo>
                  <a:pt x="61630" y="566624"/>
                </a:lnTo>
                <a:lnTo>
                  <a:pt x="68580" y="556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4" name="SMARTInkAnnotation590"/>
          <p:cNvSpPr/>
          <p:nvPr/>
        </p:nvSpPr>
        <p:spPr>
          <a:xfrm>
            <a:off x="7727086" y="5219703"/>
            <a:ext cx="464414" cy="830578"/>
          </a:xfrm>
          <a:custGeom>
            <a:avLst/>
            <a:gdLst/>
            <a:ahLst/>
            <a:cxnLst/>
            <a:rect l="0" t="0" r="0" b="0"/>
            <a:pathLst>
              <a:path w="464414" h="830578">
                <a:moveTo>
                  <a:pt x="14834" y="99057"/>
                </a:moveTo>
                <a:lnTo>
                  <a:pt x="967" y="85190"/>
                </a:lnTo>
                <a:lnTo>
                  <a:pt x="204" y="79912"/>
                </a:lnTo>
                <a:lnTo>
                  <a:pt x="0" y="76133"/>
                </a:lnTo>
                <a:lnTo>
                  <a:pt x="712" y="72768"/>
                </a:lnTo>
                <a:lnTo>
                  <a:pt x="3759" y="66771"/>
                </a:lnTo>
                <a:lnTo>
                  <a:pt x="10236" y="58635"/>
                </a:lnTo>
                <a:lnTo>
                  <a:pt x="19563" y="51176"/>
                </a:lnTo>
                <a:lnTo>
                  <a:pt x="31330" y="43063"/>
                </a:lnTo>
                <a:lnTo>
                  <a:pt x="42203" y="36635"/>
                </a:lnTo>
                <a:lnTo>
                  <a:pt x="54939" y="30956"/>
                </a:lnTo>
                <a:lnTo>
                  <a:pt x="61890" y="28256"/>
                </a:lnTo>
                <a:lnTo>
                  <a:pt x="69912" y="25610"/>
                </a:lnTo>
                <a:lnTo>
                  <a:pt x="78646" y="22999"/>
                </a:lnTo>
                <a:lnTo>
                  <a:pt x="87856" y="20412"/>
                </a:lnTo>
                <a:lnTo>
                  <a:pt x="97381" y="18687"/>
                </a:lnTo>
                <a:lnTo>
                  <a:pt x="107119" y="17537"/>
                </a:lnTo>
                <a:lnTo>
                  <a:pt x="116997" y="16771"/>
                </a:lnTo>
                <a:lnTo>
                  <a:pt x="126969" y="15412"/>
                </a:lnTo>
                <a:lnTo>
                  <a:pt x="137005" y="13661"/>
                </a:lnTo>
                <a:lnTo>
                  <a:pt x="147081" y="11646"/>
                </a:lnTo>
                <a:lnTo>
                  <a:pt x="157185" y="10303"/>
                </a:lnTo>
                <a:lnTo>
                  <a:pt x="167308" y="9408"/>
                </a:lnTo>
                <a:lnTo>
                  <a:pt x="177444" y="8811"/>
                </a:lnTo>
                <a:lnTo>
                  <a:pt x="187587" y="7566"/>
                </a:lnTo>
                <a:lnTo>
                  <a:pt x="197736" y="5890"/>
                </a:lnTo>
                <a:lnTo>
                  <a:pt x="207889" y="3926"/>
                </a:lnTo>
                <a:lnTo>
                  <a:pt x="218044" y="2616"/>
                </a:lnTo>
                <a:lnTo>
                  <a:pt x="228201" y="1743"/>
                </a:lnTo>
                <a:lnTo>
                  <a:pt x="238358" y="1161"/>
                </a:lnTo>
                <a:lnTo>
                  <a:pt x="258676" y="514"/>
                </a:lnTo>
                <a:lnTo>
                  <a:pt x="311346" y="43"/>
                </a:lnTo>
                <a:lnTo>
                  <a:pt x="365315" y="0"/>
                </a:lnTo>
                <a:lnTo>
                  <a:pt x="378318" y="2256"/>
                </a:lnTo>
                <a:lnTo>
                  <a:pt x="389743" y="6081"/>
                </a:lnTo>
                <a:lnTo>
                  <a:pt x="400464" y="10604"/>
                </a:lnTo>
                <a:lnTo>
                  <a:pt x="411975" y="13864"/>
                </a:lnTo>
                <a:lnTo>
                  <a:pt x="424794" y="18876"/>
                </a:lnTo>
                <a:lnTo>
                  <a:pt x="435271" y="25723"/>
                </a:lnTo>
                <a:lnTo>
                  <a:pt x="441019" y="32879"/>
                </a:lnTo>
                <a:lnTo>
                  <a:pt x="445550" y="40858"/>
                </a:lnTo>
                <a:lnTo>
                  <a:pt x="454939" y="64297"/>
                </a:lnTo>
                <a:lnTo>
                  <a:pt x="459638" y="74013"/>
                </a:lnTo>
                <a:lnTo>
                  <a:pt x="462292" y="86233"/>
                </a:lnTo>
                <a:lnTo>
                  <a:pt x="463785" y="107393"/>
                </a:lnTo>
                <a:lnTo>
                  <a:pt x="464228" y="132008"/>
                </a:lnTo>
                <a:lnTo>
                  <a:pt x="464413" y="309026"/>
                </a:lnTo>
                <a:lnTo>
                  <a:pt x="463567" y="325397"/>
                </a:lnTo>
                <a:lnTo>
                  <a:pt x="462155" y="341391"/>
                </a:lnTo>
                <a:lnTo>
                  <a:pt x="460369" y="357132"/>
                </a:lnTo>
                <a:lnTo>
                  <a:pt x="459177" y="373554"/>
                </a:lnTo>
                <a:lnTo>
                  <a:pt x="458383" y="390428"/>
                </a:lnTo>
                <a:lnTo>
                  <a:pt x="457852" y="407604"/>
                </a:lnTo>
                <a:lnTo>
                  <a:pt x="456653" y="424982"/>
                </a:lnTo>
                <a:lnTo>
                  <a:pt x="455007" y="442494"/>
                </a:lnTo>
                <a:lnTo>
                  <a:pt x="453063" y="460095"/>
                </a:lnTo>
                <a:lnTo>
                  <a:pt x="451766" y="477755"/>
                </a:lnTo>
                <a:lnTo>
                  <a:pt x="450902" y="495456"/>
                </a:lnTo>
                <a:lnTo>
                  <a:pt x="449943" y="530081"/>
                </a:lnTo>
                <a:lnTo>
                  <a:pt x="449219" y="631594"/>
                </a:lnTo>
                <a:lnTo>
                  <a:pt x="449174" y="784712"/>
                </a:lnTo>
                <a:lnTo>
                  <a:pt x="446916" y="795517"/>
                </a:lnTo>
                <a:lnTo>
                  <a:pt x="443090" y="803142"/>
                </a:lnTo>
                <a:lnTo>
                  <a:pt x="438568" y="809352"/>
                </a:lnTo>
                <a:lnTo>
                  <a:pt x="431478" y="814934"/>
                </a:lnTo>
                <a:lnTo>
                  <a:pt x="417966" y="822838"/>
                </a:lnTo>
                <a:lnTo>
                  <a:pt x="403454" y="8305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5" name="SMARTInkAnnotation591"/>
          <p:cNvSpPr/>
          <p:nvPr/>
        </p:nvSpPr>
        <p:spPr>
          <a:xfrm>
            <a:off x="7706497" y="5974080"/>
            <a:ext cx="248784" cy="42484"/>
          </a:xfrm>
          <a:custGeom>
            <a:avLst/>
            <a:gdLst/>
            <a:ahLst/>
            <a:cxnLst/>
            <a:rect l="0" t="0" r="0" b="0"/>
            <a:pathLst>
              <a:path w="248784" h="42484">
                <a:moveTo>
                  <a:pt x="27803" y="15240"/>
                </a:moveTo>
                <a:lnTo>
                  <a:pt x="19714" y="19284"/>
                </a:lnTo>
                <a:lnTo>
                  <a:pt x="15636" y="20477"/>
                </a:lnTo>
                <a:lnTo>
                  <a:pt x="11225" y="21271"/>
                </a:lnTo>
                <a:lnTo>
                  <a:pt x="6591" y="21801"/>
                </a:lnTo>
                <a:lnTo>
                  <a:pt x="3502" y="23000"/>
                </a:lnTo>
                <a:lnTo>
                  <a:pt x="1442" y="24647"/>
                </a:lnTo>
                <a:lnTo>
                  <a:pt x="69" y="26591"/>
                </a:lnTo>
                <a:lnTo>
                  <a:pt x="0" y="28735"/>
                </a:lnTo>
                <a:lnTo>
                  <a:pt x="802" y="31010"/>
                </a:lnTo>
                <a:lnTo>
                  <a:pt x="2182" y="33373"/>
                </a:lnTo>
                <a:lnTo>
                  <a:pt x="3949" y="34948"/>
                </a:lnTo>
                <a:lnTo>
                  <a:pt x="5973" y="35999"/>
                </a:lnTo>
                <a:lnTo>
                  <a:pt x="8170" y="36699"/>
                </a:lnTo>
                <a:lnTo>
                  <a:pt x="12174" y="37166"/>
                </a:lnTo>
                <a:lnTo>
                  <a:pt x="17384" y="37477"/>
                </a:lnTo>
                <a:lnTo>
                  <a:pt x="29099" y="37823"/>
                </a:lnTo>
                <a:lnTo>
                  <a:pt x="54932" y="38045"/>
                </a:lnTo>
                <a:lnTo>
                  <a:pt x="63670" y="38063"/>
                </a:lnTo>
                <a:lnTo>
                  <a:pt x="72880" y="38922"/>
                </a:lnTo>
                <a:lnTo>
                  <a:pt x="82408" y="40341"/>
                </a:lnTo>
                <a:lnTo>
                  <a:pt x="92146" y="42133"/>
                </a:lnTo>
                <a:lnTo>
                  <a:pt x="102872" y="42483"/>
                </a:lnTo>
                <a:lnTo>
                  <a:pt x="114255" y="41868"/>
                </a:lnTo>
                <a:lnTo>
                  <a:pt x="126078" y="40613"/>
                </a:lnTo>
                <a:lnTo>
                  <a:pt x="137346" y="38928"/>
                </a:lnTo>
                <a:lnTo>
                  <a:pt x="148246" y="36959"/>
                </a:lnTo>
                <a:lnTo>
                  <a:pt x="194116" y="27714"/>
                </a:lnTo>
                <a:lnTo>
                  <a:pt x="205565" y="23556"/>
                </a:lnTo>
                <a:lnTo>
                  <a:pt x="216584" y="18244"/>
                </a:lnTo>
                <a:lnTo>
                  <a:pt x="2487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6" name="SMARTInkAnnotation592"/>
          <p:cNvSpPr/>
          <p:nvPr/>
        </p:nvSpPr>
        <p:spPr>
          <a:xfrm>
            <a:off x="7673340" y="4823460"/>
            <a:ext cx="15241" cy="174710"/>
          </a:xfrm>
          <a:custGeom>
            <a:avLst/>
            <a:gdLst/>
            <a:ahLst/>
            <a:cxnLst/>
            <a:rect l="0" t="0" r="0" b="0"/>
            <a:pathLst>
              <a:path w="15241" h="174710">
                <a:moveTo>
                  <a:pt x="15240" y="0"/>
                </a:moveTo>
                <a:lnTo>
                  <a:pt x="11195" y="36407"/>
                </a:lnTo>
                <a:lnTo>
                  <a:pt x="10003" y="48824"/>
                </a:lnTo>
                <a:lnTo>
                  <a:pt x="9209" y="58797"/>
                </a:lnTo>
                <a:lnTo>
                  <a:pt x="8679" y="67137"/>
                </a:lnTo>
                <a:lnTo>
                  <a:pt x="8091" y="80921"/>
                </a:lnTo>
                <a:lnTo>
                  <a:pt x="7760" y="98201"/>
                </a:lnTo>
                <a:lnTo>
                  <a:pt x="7713" y="103567"/>
                </a:lnTo>
                <a:lnTo>
                  <a:pt x="8529" y="108838"/>
                </a:lnTo>
                <a:lnTo>
                  <a:pt x="9920" y="114045"/>
                </a:lnTo>
                <a:lnTo>
                  <a:pt x="11693" y="119210"/>
                </a:lnTo>
                <a:lnTo>
                  <a:pt x="12875" y="124347"/>
                </a:lnTo>
                <a:lnTo>
                  <a:pt x="13664" y="129464"/>
                </a:lnTo>
                <a:lnTo>
                  <a:pt x="14189" y="134570"/>
                </a:lnTo>
                <a:lnTo>
                  <a:pt x="14540" y="138820"/>
                </a:lnTo>
                <a:lnTo>
                  <a:pt x="14773" y="142500"/>
                </a:lnTo>
                <a:lnTo>
                  <a:pt x="14929" y="145800"/>
                </a:lnTo>
                <a:lnTo>
                  <a:pt x="15102" y="153982"/>
                </a:lnTo>
                <a:lnTo>
                  <a:pt x="15232" y="173401"/>
                </a:lnTo>
                <a:lnTo>
                  <a:pt x="14388" y="174021"/>
                </a:lnTo>
                <a:lnTo>
                  <a:pt x="12979" y="174434"/>
                </a:lnTo>
                <a:lnTo>
                  <a:pt x="11193" y="174709"/>
                </a:lnTo>
                <a:lnTo>
                  <a:pt x="10001" y="174046"/>
                </a:lnTo>
                <a:lnTo>
                  <a:pt x="9208" y="172758"/>
                </a:lnTo>
                <a:lnTo>
                  <a:pt x="8679" y="171052"/>
                </a:lnTo>
                <a:lnTo>
                  <a:pt x="7479" y="168221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7" name="SMARTInkAnnotation593"/>
          <p:cNvSpPr/>
          <p:nvPr/>
        </p:nvSpPr>
        <p:spPr>
          <a:xfrm>
            <a:off x="7638469" y="4770264"/>
            <a:ext cx="209237" cy="197977"/>
          </a:xfrm>
          <a:custGeom>
            <a:avLst/>
            <a:gdLst/>
            <a:ahLst/>
            <a:cxnLst/>
            <a:rect l="0" t="0" r="0" b="0"/>
            <a:pathLst>
              <a:path w="209237" h="197977">
                <a:moveTo>
                  <a:pt x="4390" y="83676"/>
                </a:moveTo>
                <a:lnTo>
                  <a:pt x="345" y="71540"/>
                </a:lnTo>
                <a:lnTo>
                  <a:pt x="0" y="66273"/>
                </a:lnTo>
                <a:lnTo>
                  <a:pt x="617" y="61067"/>
                </a:lnTo>
                <a:lnTo>
                  <a:pt x="1874" y="55903"/>
                </a:lnTo>
                <a:lnTo>
                  <a:pt x="2713" y="50767"/>
                </a:lnTo>
                <a:lnTo>
                  <a:pt x="3272" y="45651"/>
                </a:lnTo>
                <a:lnTo>
                  <a:pt x="3645" y="40546"/>
                </a:lnTo>
                <a:lnTo>
                  <a:pt x="4740" y="35449"/>
                </a:lnTo>
                <a:lnTo>
                  <a:pt x="6317" y="30358"/>
                </a:lnTo>
                <a:lnTo>
                  <a:pt x="8215" y="25271"/>
                </a:lnTo>
                <a:lnTo>
                  <a:pt x="11173" y="21033"/>
                </a:lnTo>
                <a:lnTo>
                  <a:pt x="14839" y="17360"/>
                </a:lnTo>
                <a:lnTo>
                  <a:pt x="18977" y="14065"/>
                </a:lnTo>
                <a:lnTo>
                  <a:pt x="23428" y="11022"/>
                </a:lnTo>
                <a:lnTo>
                  <a:pt x="28089" y="8147"/>
                </a:lnTo>
                <a:lnTo>
                  <a:pt x="32889" y="5383"/>
                </a:lnTo>
                <a:lnTo>
                  <a:pt x="37783" y="3541"/>
                </a:lnTo>
                <a:lnTo>
                  <a:pt x="42740" y="2313"/>
                </a:lnTo>
                <a:lnTo>
                  <a:pt x="47735" y="1494"/>
                </a:lnTo>
                <a:lnTo>
                  <a:pt x="53607" y="947"/>
                </a:lnTo>
                <a:lnTo>
                  <a:pt x="60063" y="584"/>
                </a:lnTo>
                <a:lnTo>
                  <a:pt x="74007" y="180"/>
                </a:lnTo>
                <a:lnTo>
                  <a:pt x="88672" y="0"/>
                </a:lnTo>
                <a:lnTo>
                  <a:pt x="96138" y="799"/>
                </a:lnTo>
                <a:lnTo>
                  <a:pt x="103656" y="2178"/>
                </a:lnTo>
                <a:lnTo>
                  <a:pt x="111208" y="3944"/>
                </a:lnTo>
                <a:lnTo>
                  <a:pt x="118782" y="5968"/>
                </a:lnTo>
                <a:lnTo>
                  <a:pt x="133971" y="10475"/>
                </a:lnTo>
                <a:lnTo>
                  <a:pt x="140731" y="12862"/>
                </a:lnTo>
                <a:lnTo>
                  <a:pt x="146931" y="15300"/>
                </a:lnTo>
                <a:lnTo>
                  <a:pt x="152759" y="17772"/>
                </a:lnTo>
                <a:lnTo>
                  <a:pt x="158335" y="21113"/>
                </a:lnTo>
                <a:lnTo>
                  <a:pt x="163747" y="25034"/>
                </a:lnTo>
                <a:lnTo>
                  <a:pt x="169048" y="29341"/>
                </a:lnTo>
                <a:lnTo>
                  <a:pt x="174276" y="33906"/>
                </a:lnTo>
                <a:lnTo>
                  <a:pt x="179454" y="38642"/>
                </a:lnTo>
                <a:lnTo>
                  <a:pt x="189724" y="48422"/>
                </a:lnTo>
                <a:lnTo>
                  <a:pt x="199932" y="58412"/>
                </a:lnTo>
                <a:lnTo>
                  <a:pt x="203331" y="63447"/>
                </a:lnTo>
                <a:lnTo>
                  <a:pt x="205599" y="68496"/>
                </a:lnTo>
                <a:lnTo>
                  <a:pt x="207109" y="73556"/>
                </a:lnTo>
                <a:lnTo>
                  <a:pt x="208116" y="78623"/>
                </a:lnTo>
                <a:lnTo>
                  <a:pt x="208788" y="83694"/>
                </a:lnTo>
                <a:lnTo>
                  <a:pt x="209236" y="88768"/>
                </a:lnTo>
                <a:lnTo>
                  <a:pt x="208688" y="93844"/>
                </a:lnTo>
                <a:lnTo>
                  <a:pt x="207476" y="98922"/>
                </a:lnTo>
                <a:lnTo>
                  <a:pt x="205821" y="104000"/>
                </a:lnTo>
                <a:lnTo>
                  <a:pt x="203871" y="109078"/>
                </a:lnTo>
                <a:lnTo>
                  <a:pt x="201724" y="114158"/>
                </a:lnTo>
                <a:lnTo>
                  <a:pt x="199446" y="119237"/>
                </a:lnTo>
                <a:lnTo>
                  <a:pt x="196235" y="124317"/>
                </a:lnTo>
                <a:lnTo>
                  <a:pt x="192400" y="129397"/>
                </a:lnTo>
                <a:lnTo>
                  <a:pt x="188150" y="134476"/>
                </a:lnTo>
                <a:lnTo>
                  <a:pt x="183624" y="138710"/>
                </a:lnTo>
                <a:lnTo>
                  <a:pt x="178913" y="142378"/>
                </a:lnTo>
                <a:lnTo>
                  <a:pt x="155140" y="158395"/>
                </a:lnTo>
                <a:lnTo>
                  <a:pt x="148917" y="162276"/>
                </a:lnTo>
                <a:lnTo>
                  <a:pt x="143075" y="165709"/>
                </a:lnTo>
                <a:lnTo>
                  <a:pt x="137487" y="168845"/>
                </a:lnTo>
                <a:lnTo>
                  <a:pt x="131221" y="171782"/>
                </a:lnTo>
                <a:lnTo>
                  <a:pt x="124504" y="174586"/>
                </a:lnTo>
                <a:lnTo>
                  <a:pt x="117486" y="177303"/>
                </a:lnTo>
                <a:lnTo>
                  <a:pt x="111961" y="179961"/>
                </a:lnTo>
                <a:lnTo>
                  <a:pt x="107431" y="182579"/>
                </a:lnTo>
                <a:lnTo>
                  <a:pt x="103565" y="185172"/>
                </a:lnTo>
                <a:lnTo>
                  <a:pt x="99293" y="187747"/>
                </a:lnTo>
                <a:lnTo>
                  <a:pt x="94753" y="190310"/>
                </a:lnTo>
                <a:lnTo>
                  <a:pt x="90032" y="192865"/>
                </a:lnTo>
                <a:lnTo>
                  <a:pt x="86038" y="194569"/>
                </a:lnTo>
                <a:lnTo>
                  <a:pt x="82529" y="195705"/>
                </a:lnTo>
                <a:lnTo>
                  <a:pt x="78065" y="196966"/>
                </a:lnTo>
                <a:lnTo>
                  <a:pt x="78061" y="197303"/>
                </a:lnTo>
                <a:lnTo>
                  <a:pt x="78905" y="197527"/>
                </a:lnTo>
                <a:lnTo>
                  <a:pt x="82099" y="197777"/>
                </a:lnTo>
                <a:lnTo>
                  <a:pt x="88211" y="197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8" name="SMARTInkAnnotation594"/>
          <p:cNvSpPr/>
          <p:nvPr/>
        </p:nvSpPr>
        <p:spPr>
          <a:xfrm>
            <a:off x="7933963" y="4869180"/>
            <a:ext cx="204199" cy="113875"/>
          </a:xfrm>
          <a:custGeom>
            <a:avLst/>
            <a:gdLst/>
            <a:ahLst/>
            <a:cxnLst/>
            <a:rect l="0" t="0" r="0" b="0"/>
            <a:pathLst>
              <a:path w="204199" h="113875">
                <a:moveTo>
                  <a:pt x="143238" y="0"/>
                </a:moveTo>
                <a:lnTo>
                  <a:pt x="139192" y="4045"/>
                </a:lnTo>
                <a:lnTo>
                  <a:pt x="136308" y="6084"/>
                </a:lnTo>
                <a:lnTo>
                  <a:pt x="132690" y="8289"/>
                </a:lnTo>
                <a:lnTo>
                  <a:pt x="128586" y="10606"/>
                </a:lnTo>
                <a:lnTo>
                  <a:pt x="119510" y="15439"/>
                </a:lnTo>
                <a:lnTo>
                  <a:pt x="84766" y="33032"/>
                </a:lnTo>
                <a:lnTo>
                  <a:pt x="80550" y="34721"/>
                </a:lnTo>
                <a:lnTo>
                  <a:pt x="76892" y="35847"/>
                </a:lnTo>
                <a:lnTo>
                  <a:pt x="73607" y="36598"/>
                </a:lnTo>
                <a:lnTo>
                  <a:pt x="69724" y="37946"/>
                </a:lnTo>
                <a:lnTo>
                  <a:pt x="65441" y="39691"/>
                </a:lnTo>
                <a:lnTo>
                  <a:pt x="60893" y="41700"/>
                </a:lnTo>
                <a:lnTo>
                  <a:pt x="51325" y="46191"/>
                </a:lnTo>
                <a:lnTo>
                  <a:pt x="31385" y="55973"/>
                </a:lnTo>
                <a:lnTo>
                  <a:pt x="27182" y="58482"/>
                </a:lnTo>
                <a:lnTo>
                  <a:pt x="23533" y="61002"/>
                </a:lnTo>
                <a:lnTo>
                  <a:pt x="20255" y="63528"/>
                </a:lnTo>
                <a:lnTo>
                  <a:pt x="17222" y="66906"/>
                </a:lnTo>
                <a:lnTo>
                  <a:pt x="14354" y="70850"/>
                </a:lnTo>
                <a:lnTo>
                  <a:pt x="11595" y="75174"/>
                </a:lnTo>
                <a:lnTo>
                  <a:pt x="8909" y="78902"/>
                </a:lnTo>
                <a:lnTo>
                  <a:pt x="6272" y="82235"/>
                </a:lnTo>
                <a:lnTo>
                  <a:pt x="3667" y="85303"/>
                </a:lnTo>
                <a:lnTo>
                  <a:pt x="1930" y="88195"/>
                </a:lnTo>
                <a:lnTo>
                  <a:pt x="773" y="90970"/>
                </a:lnTo>
                <a:lnTo>
                  <a:pt x="0" y="93667"/>
                </a:lnTo>
                <a:lnTo>
                  <a:pt x="333" y="95465"/>
                </a:lnTo>
                <a:lnTo>
                  <a:pt x="1400" y="96663"/>
                </a:lnTo>
                <a:lnTo>
                  <a:pt x="2959" y="97462"/>
                </a:lnTo>
                <a:lnTo>
                  <a:pt x="6949" y="100607"/>
                </a:lnTo>
                <a:lnTo>
                  <a:pt x="9199" y="102631"/>
                </a:lnTo>
                <a:lnTo>
                  <a:pt x="11544" y="103981"/>
                </a:lnTo>
                <a:lnTo>
                  <a:pt x="16409" y="105481"/>
                </a:lnTo>
                <a:lnTo>
                  <a:pt x="19738" y="105880"/>
                </a:lnTo>
                <a:lnTo>
                  <a:pt x="23651" y="106147"/>
                </a:lnTo>
                <a:lnTo>
                  <a:pt x="27953" y="106324"/>
                </a:lnTo>
                <a:lnTo>
                  <a:pt x="37248" y="106522"/>
                </a:lnTo>
                <a:lnTo>
                  <a:pt x="57014" y="106649"/>
                </a:lnTo>
                <a:lnTo>
                  <a:pt x="62049" y="105812"/>
                </a:lnTo>
                <a:lnTo>
                  <a:pt x="67097" y="104408"/>
                </a:lnTo>
                <a:lnTo>
                  <a:pt x="72158" y="102625"/>
                </a:lnTo>
                <a:lnTo>
                  <a:pt x="77225" y="100590"/>
                </a:lnTo>
                <a:lnTo>
                  <a:pt x="82296" y="98387"/>
                </a:lnTo>
                <a:lnTo>
                  <a:pt x="92446" y="93681"/>
                </a:lnTo>
                <a:lnTo>
                  <a:pt x="102601" y="88767"/>
                </a:lnTo>
                <a:lnTo>
                  <a:pt x="107679" y="87118"/>
                </a:lnTo>
                <a:lnTo>
                  <a:pt x="112759" y="86019"/>
                </a:lnTo>
                <a:lnTo>
                  <a:pt x="117839" y="85286"/>
                </a:lnTo>
                <a:lnTo>
                  <a:pt x="122918" y="83951"/>
                </a:lnTo>
                <a:lnTo>
                  <a:pt x="127998" y="82214"/>
                </a:lnTo>
                <a:lnTo>
                  <a:pt x="133078" y="80209"/>
                </a:lnTo>
                <a:lnTo>
                  <a:pt x="137311" y="78026"/>
                </a:lnTo>
                <a:lnTo>
                  <a:pt x="140980" y="75724"/>
                </a:lnTo>
                <a:lnTo>
                  <a:pt x="144273" y="73343"/>
                </a:lnTo>
                <a:lnTo>
                  <a:pt x="150189" y="70697"/>
                </a:lnTo>
                <a:lnTo>
                  <a:pt x="152951" y="69991"/>
                </a:lnTo>
                <a:lnTo>
                  <a:pt x="158279" y="66950"/>
                </a:lnTo>
                <a:lnTo>
                  <a:pt x="160885" y="64953"/>
                </a:lnTo>
                <a:lnTo>
                  <a:pt x="166039" y="62735"/>
                </a:lnTo>
                <a:lnTo>
                  <a:pt x="168599" y="62143"/>
                </a:lnTo>
                <a:lnTo>
                  <a:pt x="170305" y="62595"/>
                </a:lnTo>
                <a:lnTo>
                  <a:pt x="171442" y="63744"/>
                </a:lnTo>
                <a:lnTo>
                  <a:pt x="172200" y="65356"/>
                </a:lnTo>
                <a:lnTo>
                  <a:pt x="173553" y="67277"/>
                </a:lnTo>
                <a:lnTo>
                  <a:pt x="175301" y="69405"/>
                </a:lnTo>
                <a:lnTo>
                  <a:pt x="180145" y="74858"/>
                </a:lnTo>
                <a:lnTo>
                  <a:pt x="180807" y="77861"/>
                </a:lnTo>
                <a:lnTo>
                  <a:pt x="180984" y="79847"/>
                </a:lnTo>
                <a:lnTo>
                  <a:pt x="181102" y="82865"/>
                </a:lnTo>
                <a:lnTo>
                  <a:pt x="181307" y="96593"/>
                </a:lnTo>
                <a:lnTo>
                  <a:pt x="181328" y="102374"/>
                </a:lnTo>
                <a:lnTo>
                  <a:pt x="182178" y="104656"/>
                </a:lnTo>
                <a:lnTo>
                  <a:pt x="183591" y="107024"/>
                </a:lnTo>
                <a:lnTo>
                  <a:pt x="187897" y="112863"/>
                </a:lnTo>
                <a:lnTo>
                  <a:pt x="189098" y="113342"/>
                </a:lnTo>
                <a:lnTo>
                  <a:pt x="192688" y="113874"/>
                </a:lnTo>
                <a:lnTo>
                  <a:pt x="194832" y="113169"/>
                </a:lnTo>
                <a:lnTo>
                  <a:pt x="197107" y="111853"/>
                </a:lnTo>
                <a:lnTo>
                  <a:pt x="204198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69" name="SMARTInkAnnotation595"/>
          <p:cNvSpPr/>
          <p:nvPr/>
        </p:nvSpPr>
        <p:spPr>
          <a:xfrm>
            <a:off x="8252461" y="4840221"/>
            <a:ext cx="68224" cy="143260"/>
          </a:xfrm>
          <a:custGeom>
            <a:avLst/>
            <a:gdLst/>
            <a:ahLst/>
            <a:cxnLst/>
            <a:rect l="0" t="0" r="0" b="0"/>
            <a:pathLst>
              <a:path w="68224" h="143260">
                <a:moveTo>
                  <a:pt x="0" y="36579"/>
                </a:moveTo>
                <a:lnTo>
                  <a:pt x="8089" y="28488"/>
                </a:lnTo>
                <a:lnTo>
                  <a:pt x="12166" y="25259"/>
                </a:lnTo>
                <a:lnTo>
                  <a:pt x="16577" y="22259"/>
                </a:lnTo>
                <a:lnTo>
                  <a:pt x="21211" y="19412"/>
                </a:lnTo>
                <a:lnTo>
                  <a:pt x="25994" y="16667"/>
                </a:lnTo>
                <a:lnTo>
                  <a:pt x="35823" y="11361"/>
                </a:lnTo>
                <a:lnTo>
                  <a:pt x="39968" y="8761"/>
                </a:lnTo>
                <a:lnTo>
                  <a:pt x="43579" y="6179"/>
                </a:lnTo>
                <a:lnTo>
                  <a:pt x="46832" y="3613"/>
                </a:lnTo>
                <a:lnTo>
                  <a:pt x="49848" y="1902"/>
                </a:lnTo>
                <a:lnTo>
                  <a:pt x="52705" y="761"/>
                </a:lnTo>
                <a:lnTo>
                  <a:pt x="55456" y="0"/>
                </a:lnTo>
                <a:lnTo>
                  <a:pt x="57290" y="340"/>
                </a:lnTo>
                <a:lnTo>
                  <a:pt x="58514" y="1413"/>
                </a:lnTo>
                <a:lnTo>
                  <a:pt x="59329" y="2975"/>
                </a:lnTo>
                <a:lnTo>
                  <a:pt x="60718" y="4863"/>
                </a:lnTo>
                <a:lnTo>
                  <a:pt x="62492" y="6968"/>
                </a:lnTo>
                <a:lnTo>
                  <a:pt x="64520" y="9219"/>
                </a:lnTo>
                <a:lnTo>
                  <a:pt x="65874" y="11565"/>
                </a:lnTo>
                <a:lnTo>
                  <a:pt x="66775" y="13977"/>
                </a:lnTo>
                <a:lnTo>
                  <a:pt x="67377" y="16431"/>
                </a:lnTo>
                <a:lnTo>
                  <a:pt x="67777" y="19760"/>
                </a:lnTo>
                <a:lnTo>
                  <a:pt x="68045" y="23674"/>
                </a:lnTo>
                <a:lnTo>
                  <a:pt x="68223" y="27975"/>
                </a:lnTo>
                <a:lnTo>
                  <a:pt x="67496" y="32537"/>
                </a:lnTo>
                <a:lnTo>
                  <a:pt x="66164" y="37271"/>
                </a:lnTo>
                <a:lnTo>
                  <a:pt x="64428" y="42120"/>
                </a:lnTo>
                <a:lnTo>
                  <a:pt x="63273" y="47893"/>
                </a:lnTo>
                <a:lnTo>
                  <a:pt x="62501" y="54282"/>
                </a:lnTo>
                <a:lnTo>
                  <a:pt x="61987" y="61081"/>
                </a:lnTo>
                <a:lnTo>
                  <a:pt x="60798" y="67307"/>
                </a:lnTo>
                <a:lnTo>
                  <a:pt x="59158" y="73152"/>
                </a:lnTo>
                <a:lnTo>
                  <a:pt x="57219" y="78740"/>
                </a:lnTo>
                <a:lnTo>
                  <a:pt x="55078" y="84160"/>
                </a:lnTo>
                <a:lnTo>
                  <a:pt x="52806" y="89466"/>
                </a:lnTo>
                <a:lnTo>
                  <a:pt x="48022" y="99878"/>
                </a:lnTo>
                <a:lnTo>
                  <a:pt x="35528" y="125453"/>
                </a:lnTo>
                <a:lnTo>
                  <a:pt x="32998" y="129695"/>
                </a:lnTo>
                <a:lnTo>
                  <a:pt x="30465" y="133370"/>
                </a:lnTo>
                <a:lnTo>
                  <a:pt x="27930" y="136666"/>
                </a:lnTo>
                <a:lnTo>
                  <a:pt x="25393" y="138864"/>
                </a:lnTo>
                <a:lnTo>
                  <a:pt x="22856" y="140329"/>
                </a:lnTo>
                <a:lnTo>
                  <a:pt x="20316" y="141306"/>
                </a:lnTo>
                <a:lnTo>
                  <a:pt x="17778" y="141957"/>
                </a:lnTo>
                <a:lnTo>
                  <a:pt x="15238" y="142391"/>
                </a:lnTo>
                <a:lnTo>
                  <a:pt x="7619" y="1432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0" name="SMARTInkAnnotation596"/>
          <p:cNvSpPr/>
          <p:nvPr/>
        </p:nvSpPr>
        <p:spPr>
          <a:xfrm>
            <a:off x="8093965" y="4815840"/>
            <a:ext cx="478536" cy="120733"/>
          </a:xfrm>
          <a:custGeom>
            <a:avLst/>
            <a:gdLst/>
            <a:ahLst/>
            <a:cxnLst/>
            <a:rect l="0" t="0" r="0" b="0"/>
            <a:pathLst>
              <a:path w="478536" h="120733">
                <a:moveTo>
                  <a:pt x="44196" y="0"/>
                </a:moveTo>
                <a:lnTo>
                  <a:pt x="11392" y="6561"/>
                </a:lnTo>
                <a:lnTo>
                  <a:pt x="0" y="7527"/>
                </a:lnTo>
                <a:lnTo>
                  <a:pt x="13261" y="7612"/>
                </a:lnTo>
                <a:lnTo>
                  <a:pt x="27034" y="7618"/>
                </a:lnTo>
                <a:lnTo>
                  <a:pt x="36850" y="5361"/>
                </a:lnTo>
                <a:lnTo>
                  <a:pt x="41838" y="3574"/>
                </a:lnTo>
                <a:lnTo>
                  <a:pt x="56412" y="1588"/>
                </a:lnTo>
                <a:lnTo>
                  <a:pt x="65039" y="1059"/>
                </a:lnTo>
                <a:lnTo>
                  <a:pt x="81400" y="471"/>
                </a:lnTo>
                <a:lnTo>
                  <a:pt x="109406" y="140"/>
                </a:lnTo>
                <a:lnTo>
                  <a:pt x="316798" y="0"/>
                </a:lnTo>
                <a:lnTo>
                  <a:pt x="319910" y="847"/>
                </a:lnTo>
                <a:lnTo>
                  <a:pt x="321986" y="2258"/>
                </a:lnTo>
                <a:lnTo>
                  <a:pt x="323369" y="4045"/>
                </a:lnTo>
                <a:lnTo>
                  <a:pt x="325137" y="5237"/>
                </a:lnTo>
                <a:lnTo>
                  <a:pt x="329361" y="6561"/>
                </a:lnTo>
                <a:lnTo>
                  <a:pt x="330827" y="7761"/>
                </a:lnTo>
                <a:lnTo>
                  <a:pt x="331801" y="9408"/>
                </a:lnTo>
                <a:lnTo>
                  <a:pt x="332453" y="11351"/>
                </a:lnTo>
                <a:lnTo>
                  <a:pt x="332042" y="13495"/>
                </a:lnTo>
                <a:lnTo>
                  <a:pt x="330918" y="15770"/>
                </a:lnTo>
                <a:lnTo>
                  <a:pt x="329324" y="18133"/>
                </a:lnTo>
                <a:lnTo>
                  <a:pt x="327415" y="20556"/>
                </a:lnTo>
                <a:lnTo>
                  <a:pt x="325295" y="23018"/>
                </a:lnTo>
                <a:lnTo>
                  <a:pt x="323035" y="25505"/>
                </a:lnTo>
                <a:lnTo>
                  <a:pt x="320682" y="27163"/>
                </a:lnTo>
                <a:lnTo>
                  <a:pt x="315810" y="29006"/>
                </a:lnTo>
                <a:lnTo>
                  <a:pt x="312478" y="31191"/>
                </a:lnTo>
                <a:lnTo>
                  <a:pt x="308563" y="34341"/>
                </a:lnTo>
                <a:lnTo>
                  <a:pt x="304262" y="38134"/>
                </a:lnTo>
                <a:lnTo>
                  <a:pt x="297221" y="44606"/>
                </a:lnTo>
                <a:lnTo>
                  <a:pt x="288499" y="53010"/>
                </a:lnTo>
                <a:lnTo>
                  <a:pt x="270282" y="71101"/>
                </a:lnTo>
                <a:lnTo>
                  <a:pt x="267734" y="72801"/>
                </a:lnTo>
                <a:lnTo>
                  <a:pt x="262643" y="74689"/>
                </a:lnTo>
                <a:lnTo>
                  <a:pt x="260948" y="76040"/>
                </a:lnTo>
                <a:lnTo>
                  <a:pt x="259817" y="77786"/>
                </a:lnTo>
                <a:lnTo>
                  <a:pt x="259063" y="79798"/>
                </a:lnTo>
                <a:lnTo>
                  <a:pt x="258560" y="81985"/>
                </a:lnTo>
                <a:lnTo>
                  <a:pt x="258225" y="84290"/>
                </a:lnTo>
                <a:lnTo>
                  <a:pt x="258002" y="86674"/>
                </a:lnTo>
                <a:lnTo>
                  <a:pt x="258700" y="88262"/>
                </a:lnTo>
                <a:lnTo>
                  <a:pt x="260012" y="89322"/>
                </a:lnTo>
                <a:lnTo>
                  <a:pt x="261733" y="90028"/>
                </a:lnTo>
                <a:lnTo>
                  <a:pt x="268200" y="91022"/>
                </a:lnTo>
                <a:lnTo>
                  <a:pt x="279524" y="91316"/>
                </a:lnTo>
                <a:lnTo>
                  <a:pt x="338627" y="91440"/>
                </a:lnTo>
                <a:lnTo>
                  <a:pt x="348903" y="89182"/>
                </a:lnTo>
                <a:lnTo>
                  <a:pt x="359114" y="86203"/>
                </a:lnTo>
                <a:lnTo>
                  <a:pt x="369297" y="84879"/>
                </a:lnTo>
                <a:lnTo>
                  <a:pt x="379467" y="84291"/>
                </a:lnTo>
                <a:lnTo>
                  <a:pt x="392454" y="83960"/>
                </a:lnTo>
                <a:lnTo>
                  <a:pt x="417118" y="83821"/>
                </a:lnTo>
                <a:lnTo>
                  <a:pt x="419630" y="86078"/>
                </a:lnTo>
                <a:lnTo>
                  <a:pt x="424095" y="90381"/>
                </a:lnTo>
                <a:lnTo>
                  <a:pt x="424462" y="91581"/>
                </a:lnTo>
                <a:lnTo>
                  <a:pt x="424870" y="95171"/>
                </a:lnTo>
                <a:lnTo>
                  <a:pt x="425825" y="97315"/>
                </a:lnTo>
                <a:lnTo>
                  <a:pt x="427309" y="99590"/>
                </a:lnTo>
                <a:lnTo>
                  <a:pt x="429144" y="101953"/>
                </a:lnTo>
                <a:lnTo>
                  <a:pt x="430368" y="104376"/>
                </a:lnTo>
                <a:lnTo>
                  <a:pt x="431183" y="106837"/>
                </a:lnTo>
                <a:lnTo>
                  <a:pt x="432493" y="112826"/>
                </a:lnTo>
                <a:lnTo>
                  <a:pt x="437187" y="115902"/>
                </a:lnTo>
                <a:lnTo>
                  <a:pt x="440810" y="117908"/>
                </a:lnTo>
                <a:lnTo>
                  <a:pt x="449352" y="120137"/>
                </a:lnTo>
                <a:lnTo>
                  <a:pt x="453999" y="120732"/>
                </a:lnTo>
                <a:lnTo>
                  <a:pt x="463678" y="119134"/>
                </a:lnTo>
                <a:lnTo>
                  <a:pt x="478535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1" name="SMARTInkAnnotation597"/>
          <p:cNvSpPr/>
          <p:nvPr/>
        </p:nvSpPr>
        <p:spPr>
          <a:xfrm>
            <a:off x="8839211" y="4755365"/>
            <a:ext cx="289423" cy="227631"/>
          </a:xfrm>
          <a:custGeom>
            <a:avLst/>
            <a:gdLst/>
            <a:ahLst/>
            <a:cxnLst/>
            <a:rect l="0" t="0" r="0" b="0"/>
            <a:pathLst>
              <a:path w="289423" h="227631">
                <a:moveTo>
                  <a:pt x="30469" y="68095"/>
                </a:moveTo>
                <a:lnTo>
                  <a:pt x="34514" y="72140"/>
                </a:lnTo>
                <a:lnTo>
                  <a:pt x="36552" y="73332"/>
                </a:lnTo>
                <a:lnTo>
                  <a:pt x="41076" y="74656"/>
                </a:lnTo>
                <a:lnTo>
                  <a:pt x="42620" y="76702"/>
                </a:lnTo>
                <a:lnTo>
                  <a:pt x="44336" y="83492"/>
                </a:lnTo>
                <a:lnTo>
                  <a:pt x="45099" y="89896"/>
                </a:lnTo>
                <a:lnTo>
                  <a:pt x="45437" y="96411"/>
                </a:lnTo>
                <a:lnTo>
                  <a:pt x="45628" y="109599"/>
                </a:lnTo>
                <a:lnTo>
                  <a:pt x="45699" y="138294"/>
                </a:lnTo>
                <a:lnTo>
                  <a:pt x="44854" y="144528"/>
                </a:lnTo>
                <a:lnTo>
                  <a:pt x="43447" y="150376"/>
                </a:lnTo>
                <a:lnTo>
                  <a:pt x="41661" y="155970"/>
                </a:lnTo>
                <a:lnTo>
                  <a:pt x="39625" y="161391"/>
                </a:lnTo>
                <a:lnTo>
                  <a:pt x="37418" y="166699"/>
                </a:lnTo>
                <a:lnTo>
                  <a:pt x="35102" y="171931"/>
                </a:lnTo>
                <a:lnTo>
                  <a:pt x="30270" y="182260"/>
                </a:lnTo>
                <a:lnTo>
                  <a:pt x="20270" y="202688"/>
                </a:lnTo>
                <a:lnTo>
                  <a:pt x="18590" y="206931"/>
                </a:lnTo>
                <a:lnTo>
                  <a:pt x="16722" y="213902"/>
                </a:lnTo>
                <a:lnTo>
                  <a:pt x="13635" y="219822"/>
                </a:lnTo>
                <a:lnTo>
                  <a:pt x="11627" y="222587"/>
                </a:lnTo>
                <a:lnTo>
                  <a:pt x="9440" y="224429"/>
                </a:lnTo>
                <a:lnTo>
                  <a:pt x="7136" y="225658"/>
                </a:lnTo>
                <a:lnTo>
                  <a:pt x="1401" y="227630"/>
                </a:lnTo>
                <a:lnTo>
                  <a:pt x="931" y="226945"/>
                </a:lnTo>
                <a:lnTo>
                  <a:pt x="408" y="223926"/>
                </a:lnTo>
                <a:lnTo>
                  <a:pt x="113" y="217466"/>
                </a:lnTo>
                <a:lnTo>
                  <a:pt x="0" y="192066"/>
                </a:lnTo>
                <a:lnTo>
                  <a:pt x="842" y="187149"/>
                </a:lnTo>
                <a:lnTo>
                  <a:pt x="2252" y="182177"/>
                </a:lnTo>
                <a:lnTo>
                  <a:pt x="8279" y="164833"/>
                </a:lnTo>
                <a:lnTo>
                  <a:pt x="10596" y="157987"/>
                </a:lnTo>
                <a:lnTo>
                  <a:pt x="12141" y="151729"/>
                </a:lnTo>
                <a:lnTo>
                  <a:pt x="13170" y="145865"/>
                </a:lnTo>
                <a:lnTo>
                  <a:pt x="13856" y="140261"/>
                </a:lnTo>
                <a:lnTo>
                  <a:pt x="15161" y="133986"/>
                </a:lnTo>
                <a:lnTo>
                  <a:pt x="16877" y="127263"/>
                </a:lnTo>
                <a:lnTo>
                  <a:pt x="18868" y="120240"/>
                </a:lnTo>
                <a:lnTo>
                  <a:pt x="21042" y="113865"/>
                </a:lnTo>
                <a:lnTo>
                  <a:pt x="23336" y="107922"/>
                </a:lnTo>
                <a:lnTo>
                  <a:pt x="25715" y="102266"/>
                </a:lnTo>
                <a:lnTo>
                  <a:pt x="28147" y="97649"/>
                </a:lnTo>
                <a:lnTo>
                  <a:pt x="30614" y="93724"/>
                </a:lnTo>
                <a:lnTo>
                  <a:pt x="35612" y="87106"/>
                </a:lnTo>
                <a:lnTo>
                  <a:pt x="40657" y="81342"/>
                </a:lnTo>
                <a:lnTo>
                  <a:pt x="45720" y="75958"/>
                </a:lnTo>
                <a:lnTo>
                  <a:pt x="48258" y="73337"/>
                </a:lnTo>
                <a:lnTo>
                  <a:pt x="50794" y="71590"/>
                </a:lnTo>
                <a:lnTo>
                  <a:pt x="55872" y="69648"/>
                </a:lnTo>
                <a:lnTo>
                  <a:pt x="63489" y="68556"/>
                </a:lnTo>
                <a:lnTo>
                  <a:pt x="66029" y="69248"/>
                </a:lnTo>
                <a:lnTo>
                  <a:pt x="71109" y="72277"/>
                </a:lnTo>
                <a:lnTo>
                  <a:pt x="78729" y="78741"/>
                </a:lnTo>
                <a:lnTo>
                  <a:pt x="83809" y="83551"/>
                </a:lnTo>
                <a:lnTo>
                  <a:pt x="86350" y="86019"/>
                </a:lnTo>
                <a:lnTo>
                  <a:pt x="88888" y="89358"/>
                </a:lnTo>
                <a:lnTo>
                  <a:pt x="91428" y="93277"/>
                </a:lnTo>
                <a:lnTo>
                  <a:pt x="93969" y="97583"/>
                </a:lnTo>
                <a:lnTo>
                  <a:pt x="99048" y="104625"/>
                </a:lnTo>
                <a:lnTo>
                  <a:pt x="104128" y="110578"/>
                </a:lnTo>
                <a:lnTo>
                  <a:pt x="112030" y="119039"/>
                </a:lnTo>
                <a:lnTo>
                  <a:pt x="112784" y="119838"/>
                </a:lnTo>
                <a:lnTo>
                  <a:pt x="113285" y="121217"/>
                </a:lnTo>
                <a:lnTo>
                  <a:pt x="113843" y="125007"/>
                </a:lnTo>
                <a:lnTo>
                  <a:pt x="114839" y="126356"/>
                </a:lnTo>
                <a:lnTo>
                  <a:pt x="116348" y="127256"/>
                </a:lnTo>
                <a:lnTo>
                  <a:pt x="121582" y="128950"/>
                </a:lnTo>
                <a:lnTo>
                  <a:pt x="127928" y="122951"/>
                </a:lnTo>
                <a:lnTo>
                  <a:pt x="132485" y="118440"/>
                </a:lnTo>
                <a:lnTo>
                  <a:pt x="134040" y="116052"/>
                </a:lnTo>
                <a:lnTo>
                  <a:pt x="135768" y="111140"/>
                </a:lnTo>
                <a:lnTo>
                  <a:pt x="137921" y="107799"/>
                </a:lnTo>
                <a:lnTo>
                  <a:pt x="141050" y="103878"/>
                </a:lnTo>
                <a:lnTo>
                  <a:pt x="144830" y="99570"/>
                </a:lnTo>
                <a:lnTo>
                  <a:pt x="148196" y="95005"/>
                </a:lnTo>
                <a:lnTo>
                  <a:pt x="151287" y="90268"/>
                </a:lnTo>
                <a:lnTo>
                  <a:pt x="154194" y="85417"/>
                </a:lnTo>
                <a:lnTo>
                  <a:pt x="156979" y="80489"/>
                </a:lnTo>
                <a:lnTo>
                  <a:pt x="162331" y="70499"/>
                </a:lnTo>
                <a:lnTo>
                  <a:pt x="165791" y="65464"/>
                </a:lnTo>
                <a:lnTo>
                  <a:pt x="169790" y="60415"/>
                </a:lnTo>
                <a:lnTo>
                  <a:pt x="174150" y="55355"/>
                </a:lnTo>
                <a:lnTo>
                  <a:pt x="178748" y="50288"/>
                </a:lnTo>
                <a:lnTo>
                  <a:pt x="188376" y="40143"/>
                </a:lnTo>
                <a:lnTo>
                  <a:pt x="214422" y="13719"/>
                </a:lnTo>
                <a:lnTo>
                  <a:pt x="222574" y="7803"/>
                </a:lnTo>
                <a:lnTo>
                  <a:pt x="227119" y="5041"/>
                </a:lnTo>
                <a:lnTo>
                  <a:pt x="231842" y="3199"/>
                </a:lnTo>
                <a:lnTo>
                  <a:pt x="236683" y="1971"/>
                </a:lnTo>
                <a:lnTo>
                  <a:pt x="241605" y="1152"/>
                </a:lnTo>
                <a:lnTo>
                  <a:pt x="249332" y="242"/>
                </a:lnTo>
                <a:lnTo>
                  <a:pt x="252577" y="0"/>
                </a:lnTo>
                <a:lnTo>
                  <a:pt x="260699" y="1988"/>
                </a:lnTo>
                <a:lnTo>
                  <a:pt x="265235" y="3704"/>
                </a:lnTo>
                <a:lnTo>
                  <a:pt x="268259" y="6541"/>
                </a:lnTo>
                <a:lnTo>
                  <a:pt x="270276" y="10126"/>
                </a:lnTo>
                <a:lnTo>
                  <a:pt x="271620" y="14208"/>
                </a:lnTo>
                <a:lnTo>
                  <a:pt x="273363" y="18624"/>
                </a:lnTo>
                <a:lnTo>
                  <a:pt x="275372" y="23261"/>
                </a:lnTo>
                <a:lnTo>
                  <a:pt x="277557" y="28046"/>
                </a:lnTo>
                <a:lnTo>
                  <a:pt x="279860" y="33775"/>
                </a:lnTo>
                <a:lnTo>
                  <a:pt x="284678" y="46915"/>
                </a:lnTo>
                <a:lnTo>
                  <a:pt x="286302" y="53128"/>
                </a:lnTo>
                <a:lnTo>
                  <a:pt x="287384" y="58964"/>
                </a:lnTo>
                <a:lnTo>
                  <a:pt x="288106" y="64548"/>
                </a:lnTo>
                <a:lnTo>
                  <a:pt x="288586" y="69963"/>
                </a:lnTo>
                <a:lnTo>
                  <a:pt x="288906" y="75267"/>
                </a:lnTo>
                <a:lnTo>
                  <a:pt x="289121" y="80497"/>
                </a:lnTo>
                <a:lnTo>
                  <a:pt x="289358" y="93080"/>
                </a:lnTo>
                <a:lnTo>
                  <a:pt x="289422" y="99992"/>
                </a:lnTo>
                <a:lnTo>
                  <a:pt x="288617" y="106293"/>
                </a:lnTo>
                <a:lnTo>
                  <a:pt x="287233" y="112188"/>
                </a:lnTo>
                <a:lnTo>
                  <a:pt x="285466" y="117810"/>
                </a:lnTo>
                <a:lnTo>
                  <a:pt x="284286" y="123252"/>
                </a:lnTo>
                <a:lnTo>
                  <a:pt x="283500" y="128573"/>
                </a:lnTo>
                <a:lnTo>
                  <a:pt x="282976" y="133813"/>
                </a:lnTo>
                <a:lnTo>
                  <a:pt x="281781" y="138154"/>
                </a:lnTo>
                <a:lnTo>
                  <a:pt x="278194" y="145235"/>
                </a:lnTo>
                <a:lnTo>
                  <a:pt x="274309" y="1519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2" name="SMARTInkAnnotation598"/>
          <p:cNvSpPr/>
          <p:nvPr/>
        </p:nvSpPr>
        <p:spPr>
          <a:xfrm>
            <a:off x="9174480" y="4831088"/>
            <a:ext cx="385100" cy="99042"/>
          </a:xfrm>
          <a:custGeom>
            <a:avLst/>
            <a:gdLst/>
            <a:ahLst/>
            <a:cxnLst/>
            <a:rect l="0" t="0" r="0" b="0"/>
            <a:pathLst>
              <a:path w="385100" h="99042">
                <a:moveTo>
                  <a:pt x="0" y="30472"/>
                </a:moveTo>
                <a:lnTo>
                  <a:pt x="0" y="34517"/>
                </a:lnTo>
                <a:lnTo>
                  <a:pt x="847" y="35709"/>
                </a:lnTo>
                <a:lnTo>
                  <a:pt x="2259" y="36503"/>
                </a:lnTo>
                <a:lnTo>
                  <a:pt x="6561" y="37778"/>
                </a:lnTo>
                <a:lnTo>
                  <a:pt x="9407" y="40210"/>
                </a:lnTo>
                <a:lnTo>
                  <a:pt x="11351" y="42044"/>
                </a:lnTo>
                <a:lnTo>
                  <a:pt x="13495" y="42420"/>
                </a:lnTo>
                <a:lnTo>
                  <a:pt x="15770" y="41824"/>
                </a:lnTo>
                <a:lnTo>
                  <a:pt x="18134" y="40581"/>
                </a:lnTo>
                <a:lnTo>
                  <a:pt x="19709" y="40598"/>
                </a:lnTo>
                <a:lnTo>
                  <a:pt x="20760" y="41455"/>
                </a:lnTo>
                <a:lnTo>
                  <a:pt x="21459" y="42875"/>
                </a:lnTo>
                <a:lnTo>
                  <a:pt x="22773" y="42974"/>
                </a:lnTo>
                <a:lnTo>
                  <a:pt x="24496" y="42193"/>
                </a:lnTo>
                <a:lnTo>
                  <a:pt x="26491" y="40826"/>
                </a:lnTo>
                <a:lnTo>
                  <a:pt x="33222" y="39307"/>
                </a:lnTo>
                <a:lnTo>
                  <a:pt x="37389" y="38902"/>
                </a:lnTo>
                <a:lnTo>
                  <a:pt x="46534" y="36194"/>
                </a:lnTo>
                <a:lnTo>
                  <a:pt x="51342" y="34287"/>
                </a:lnTo>
                <a:lnTo>
                  <a:pt x="61201" y="32167"/>
                </a:lnTo>
                <a:lnTo>
                  <a:pt x="71228" y="30379"/>
                </a:lnTo>
                <a:lnTo>
                  <a:pt x="76272" y="28717"/>
                </a:lnTo>
                <a:lnTo>
                  <a:pt x="81327" y="26762"/>
                </a:lnTo>
                <a:lnTo>
                  <a:pt x="96373" y="22777"/>
                </a:lnTo>
                <a:lnTo>
                  <a:pt x="100655" y="21109"/>
                </a:lnTo>
                <a:lnTo>
                  <a:pt x="105203" y="19150"/>
                </a:lnTo>
                <a:lnTo>
                  <a:pt x="114773" y="16973"/>
                </a:lnTo>
                <a:lnTo>
                  <a:pt x="119695" y="16392"/>
                </a:lnTo>
                <a:lnTo>
                  <a:pt x="127423" y="13490"/>
                </a:lnTo>
                <a:lnTo>
                  <a:pt x="135236" y="8773"/>
                </a:lnTo>
                <a:lnTo>
                  <a:pt x="138562" y="8128"/>
                </a:lnTo>
                <a:lnTo>
                  <a:pt x="140635" y="7956"/>
                </a:lnTo>
                <a:lnTo>
                  <a:pt x="142018" y="6995"/>
                </a:lnTo>
                <a:lnTo>
                  <a:pt x="142938" y="5507"/>
                </a:lnTo>
                <a:lnTo>
                  <a:pt x="143552" y="3668"/>
                </a:lnTo>
                <a:lnTo>
                  <a:pt x="143116" y="2443"/>
                </a:lnTo>
                <a:lnTo>
                  <a:pt x="141976" y="1626"/>
                </a:lnTo>
                <a:lnTo>
                  <a:pt x="138454" y="718"/>
                </a:lnTo>
                <a:lnTo>
                  <a:pt x="126836" y="88"/>
                </a:lnTo>
                <a:lnTo>
                  <a:pt x="101140" y="0"/>
                </a:lnTo>
                <a:lnTo>
                  <a:pt x="91235" y="2254"/>
                </a:lnTo>
                <a:lnTo>
                  <a:pt x="81189" y="5230"/>
                </a:lnTo>
                <a:lnTo>
                  <a:pt x="71080" y="6554"/>
                </a:lnTo>
                <a:lnTo>
                  <a:pt x="60942" y="7141"/>
                </a:lnTo>
                <a:lnTo>
                  <a:pt x="55868" y="7298"/>
                </a:lnTo>
                <a:lnTo>
                  <a:pt x="51640" y="8250"/>
                </a:lnTo>
                <a:lnTo>
                  <a:pt x="47973" y="9730"/>
                </a:lnTo>
                <a:lnTo>
                  <a:pt x="44683" y="11564"/>
                </a:lnTo>
                <a:lnTo>
                  <a:pt x="41642" y="13633"/>
                </a:lnTo>
                <a:lnTo>
                  <a:pt x="38767" y="15859"/>
                </a:lnTo>
                <a:lnTo>
                  <a:pt x="36006" y="18190"/>
                </a:lnTo>
                <a:lnTo>
                  <a:pt x="33317" y="20591"/>
                </a:lnTo>
                <a:lnTo>
                  <a:pt x="24404" y="29004"/>
                </a:lnTo>
                <a:lnTo>
                  <a:pt x="23890" y="30340"/>
                </a:lnTo>
                <a:lnTo>
                  <a:pt x="23548" y="32077"/>
                </a:lnTo>
                <a:lnTo>
                  <a:pt x="23317" y="34082"/>
                </a:lnTo>
                <a:lnTo>
                  <a:pt x="23166" y="36266"/>
                </a:lnTo>
                <a:lnTo>
                  <a:pt x="23065" y="38568"/>
                </a:lnTo>
                <a:lnTo>
                  <a:pt x="22950" y="43383"/>
                </a:lnTo>
                <a:lnTo>
                  <a:pt x="22901" y="48346"/>
                </a:lnTo>
                <a:lnTo>
                  <a:pt x="23735" y="50855"/>
                </a:lnTo>
                <a:lnTo>
                  <a:pt x="25136" y="53374"/>
                </a:lnTo>
                <a:lnTo>
                  <a:pt x="26916" y="55900"/>
                </a:lnTo>
                <a:lnTo>
                  <a:pt x="28952" y="58431"/>
                </a:lnTo>
                <a:lnTo>
                  <a:pt x="31154" y="60965"/>
                </a:lnTo>
                <a:lnTo>
                  <a:pt x="33470" y="63500"/>
                </a:lnTo>
                <a:lnTo>
                  <a:pt x="36707" y="65191"/>
                </a:lnTo>
                <a:lnTo>
                  <a:pt x="44819" y="67069"/>
                </a:lnTo>
                <a:lnTo>
                  <a:pt x="54860" y="68127"/>
                </a:lnTo>
                <a:lnTo>
                  <a:pt x="62765" y="70632"/>
                </a:lnTo>
                <a:lnTo>
                  <a:pt x="67243" y="72486"/>
                </a:lnTo>
                <a:lnTo>
                  <a:pt x="78993" y="74545"/>
                </a:lnTo>
                <a:lnTo>
                  <a:pt x="85681" y="75094"/>
                </a:lnTo>
                <a:lnTo>
                  <a:pt x="97630" y="73446"/>
                </a:lnTo>
                <a:lnTo>
                  <a:pt x="103186" y="71822"/>
                </a:lnTo>
                <a:lnTo>
                  <a:pt x="108584" y="69892"/>
                </a:lnTo>
                <a:lnTo>
                  <a:pt x="113876" y="67759"/>
                </a:lnTo>
                <a:lnTo>
                  <a:pt x="119098" y="65489"/>
                </a:lnTo>
                <a:lnTo>
                  <a:pt x="125117" y="63977"/>
                </a:lnTo>
                <a:lnTo>
                  <a:pt x="131672" y="62969"/>
                </a:lnTo>
                <a:lnTo>
                  <a:pt x="138582" y="62297"/>
                </a:lnTo>
                <a:lnTo>
                  <a:pt x="144881" y="61002"/>
                </a:lnTo>
                <a:lnTo>
                  <a:pt x="150775" y="59292"/>
                </a:lnTo>
                <a:lnTo>
                  <a:pt x="156396" y="57305"/>
                </a:lnTo>
                <a:lnTo>
                  <a:pt x="160990" y="55134"/>
                </a:lnTo>
                <a:lnTo>
                  <a:pt x="164901" y="52840"/>
                </a:lnTo>
                <a:lnTo>
                  <a:pt x="168354" y="50464"/>
                </a:lnTo>
                <a:lnTo>
                  <a:pt x="172350" y="48033"/>
                </a:lnTo>
                <a:lnTo>
                  <a:pt x="176706" y="45566"/>
                </a:lnTo>
                <a:lnTo>
                  <a:pt x="181305" y="43075"/>
                </a:lnTo>
                <a:lnTo>
                  <a:pt x="185215" y="40567"/>
                </a:lnTo>
                <a:lnTo>
                  <a:pt x="188672" y="38049"/>
                </a:lnTo>
                <a:lnTo>
                  <a:pt x="191820" y="35523"/>
                </a:lnTo>
                <a:lnTo>
                  <a:pt x="197579" y="32717"/>
                </a:lnTo>
                <a:lnTo>
                  <a:pt x="200300" y="31969"/>
                </a:lnTo>
                <a:lnTo>
                  <a:pt x="205579" y="28880"/>
                </a:lnTo>
                <a:lnTo>
                  <a:pt x="211824" y="24042"/>
                </a:lnTo>
                <a:lnTo>
                  <a:pt x="212336" y="24492"/>
                </a:lnTo>
                <a:lnTo>
                  <a:pt x="212678" y="25639"/>
                </a:lnTo>
                <a:lnTo>
                  <a:pt x="213225" y="29517"/>
                </a:lnTo>
                <a:lnTo>
                  <a:pt x="213300" y="32305"/>
                </a:lnTo>
                <a:lnTo>
                  <a:pt x="213356" y="41799"/>
                </a:lnTo>
                <a:lnTo>
                  <a:pt x="212511" y="43950"/>
                </a:lnTo>
                <a:lnTo>
                  <a:pt x="211101" y="46231"/>
                </a:lnTo>
                <a:lnTo>
                  <a:pt x="209313" y="48597"/>
                </a:lnTo>
                <a:lnTo>
                  <a:pt x="208122" y="51023"/>
                </a:lnTo>
                <a:lnTo>
                  <a:pt x="207329" y="53486"/>
                </a:lnTo>
                <a:lnTo>
                  <a:pt x="205768" y="60822"/>
                </a:lnTo>
                <a:lnTo>
                  <a:pt x="205748" y="64959"/>
                </a:lnTo>
                <a:lnTo>
                  <a:pt x="206592" y="65317"/>
                </a:lnTo>
                <a:lnTo>
                  <a:pt x="208002" y="64708"/>
                </a:lnTo>
                <a:lnTo>
                  <a:pt x="212301" y="61694"/>
                </a:lnTo>
                <a:lnTo>
                  <a:pt x="221136" y="61172"/>
                </a:lnTo>
                <a:lnTo>
                  <a:pt x="224470" y="60252"/>
                </a:lnTo>
                <a:lnTo>
                  <a:pt x="227540" y="58792"/>
                </a:lnTo>
                <a:lnTo>
                  <a:pt x="230434" y="56972"/>
                </a:lnTo>
                <a:lnTo>
                  <a:pt x="234056" y="54912"/>
                </a:lnTo>
                <a:lnTo>
                  <a:pt x="242596" y="50365"/>
                </a:lnTo>
                <a:lnTo>
                  <a:pt x="252036" y="47780"/>
                </a:lnTo>
                <a:lnTo>
                  <a:pt x="261029" y="46631"/>
                </a:lnTo>
                <a:lnTo>
                  <a:pt x="267848" y="46121"/>
                </a:lnTo>
                <a:lnTo>
                  <a:pt x="275959" y="43636"/>
                </a:lnTo>
                <a:lnTo>
                  <a:pt x="284362" y="40556"/>
                </a:lnTo>
                <a:lnTo>
                  <a:pt x="293852" y="38822"/>
                </a:lnTo>
                <a:lnTo>
                  <a:pt x="299370" y="38416"/>
                </a:lnTo>
                <a:lnTo>
                  <a:pt x="306902" y="40494"/>
                </a:lnTo>
                <a:lnTo>
                  <a:pt x="315047" y="43393"/>
                </a:lnTo>
                <a:lnTo>
                  <a:pt x="321490" y="44681"/>
                </a:lnTo>
                <a:lnTo>
                  <a:pt x="323546" y="45872"/>
                </a:lnTo>
                <a:lnTo>
                  <a:pt x="324918" y="47512"/>
                </a:lnTo>
                <a:lnTo>
                  <a:pt x="325832" y="49452"/>
                </a:lnTo>
                <a:lnTo>
                  <a:pt x="327288" y="51591"/>
                </a:lnTo>
                <a:lnTo>
                  <a:pt x="329105" y="53865"/>
                </a:lnTo>
                <a:lnTo>
                  <a:pt x="331164" y="56228"/>
                </a:lnTo>
                <a:lnTo>
                  <a:pt x="332535" y="58649"/>
                </a:lnTo>
                <a:lnTo>
                  <a:pt x="333449" y="61110"/>
                </a:lnTo>
                <a:lnTo>
                  <a:pt x="334061" y="63598"/>
                </a:lnTo>
                <a:lnTo>
                  <a:pt x="335313" y="66103"/>
                </a:lnTo>
                <a:lnTo>
                  <a:pt x="336995" y="68619"/>
                </a:lnTo>
                <a:lnTo>
                  <a:pt x="338963" y="71143"/>
                </a:lnTo>
                <a:lnTo>
                  <a:pt x="340275" y="73673"/>
                </a:lnTo>
                <a:lnTo>
                  <a:pt x="341150" y="76205"/>
                </a:lnTo>
                <a:lnTo>
                  <a:pt x="341732" y="78741"/>
                </a:lnTo>
                <a:lnTo>
                  <a:pt x="342122" y="81278"/>
                </a:lnTo>
                <a:lnTo>
                  <a:pt x="342382" y="83816"/>
                </a:lnTo>
                <a:lnTo>
                  <a:pt x="342553" y="86355"/>
                </a:lnTo>
                <a:lnTo>
                  <a:pt x="342669" y="88894"/>
                </a:lnTo>
                <a:lnTo>
                  <a:pt x="342796" y="93973"/>
                </a:lnTo>
                <a:lnTo>
                  <a:pt x="343678" y="95666"/>
                </a:lnTo>
                <a:lnTo>
                  <a:pt x="345113" y="96795"/>
                </a:lnTo>
                <a:lnTo>
                  <a:pt x="350203" y="98920"/>
                </a:lnTo>
                <a:lnTo>
                  <a:pt x="357052" y="99041"/>
                </a:lnTo>
                <a:lnTo>
                  <a:pt x="359914" y="96789"/>
                </a:lnTo>
                <a:lnTo>
                  <a:pt x="361862" y="95004"/>
                </a:lnTo>
                <a:lnTo>
                  <a:pt x="364008" y="93813"/>
                </a:lnTo>
                <a:lnTo>
                  <a:pt x="368650" y="92490"/>
                </a:lnTo>
                <a:lnTo>
                  <a:pt x="376023" y="91746"/>
                </a:lnTo>
                <a:lnTo>
                  <a:pt x="377681" y="90795"/>
                </a:lnTo>
                <a:lnTo>
                  <a:pt x="378786" y="89314"/>
                </a:lnTo>
                <a:lnTo>
                  <a:pt x="379525" y="87480"/>
                </a:lnTo>
                <a:lnTo>
                  <a:pt x="380862" y="86257"/>
                </a:lnTo>
                <a:lnTo>
                  <a:pt x="382601" y="85442"/>
                </a:lnTo>
                <a:lnTo>
                  <a:pt x="384608" y="84899"/>
                </a:lnTo>
                <a:lnTo>
                  <a:pt x="385099" y="83690"/>
                </a:lnTo>
                <a:lnTo>
                  <a:pt x="384578" y="82038"/>
                </a:lnTo>
                <a:lnTo>
                  <a:pt x="383385" y="80089"/>
                </a:lnTo>
                <a:lnTo>
                  <a:pt x="381744" y="78790"/>
                </a:lnTo>
                <a:lnTo>
                  <a:pt x="379802" y="77924"/>
                </a:lnTo>
                <a:lnTo>
                  <a:pt x="373380" y="761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3" name="SMARTInkAnnotation599"/>
          <p:cNvSpPr/>
          <p:nvPr/>
        </p:nvSpPr>
        <p:spPr>
          <a:xfrm>
            <a:off x="8263310" y="4694262"/>
            <a:ext cx="12011" cy="281599"/>
          </a:xfrm>
          <a:custGeom>
            <a:avLst/>
            <a:gdLst/>
            <a:ahLst/>
            <a:cxnLst/>
            <a:rect l="0" t="0" r="0" b="0"/>
            <a:pathLst>
              <a:path w="12011" h="281599">
                <a:moveTo>
                  <a:pt x="4390" y="14898"/>
                </a:moveTo>
                <a:lnTo>
                  <a:pt x="345" y="10854"/>
                </a:lnTo>
                <a:lnTo>
                  <a:pt x="0" y="9661"/>
                </a:lnTo>
                <a:lnTo>
                  <a:pt x="617" y="8867"/>
                </a:lnTo>
                <a:lnTo>
                  <a:pt x="1874" y="8337"/>
                </a:lnTo>
                <a:lnTo>
                  <a:pt x="2713" y="7138"/>
                </a:lnTo>
                <a:lnTo>
                  <a:pt x="3271" y="5491"/>
                </a:lnTo>
                <a:lnTo>
                  <a:pt x="4324" y="0"/>
                </a:lnTo>
                <a:lnTo>
                  <a:pt x="4381" y="7992"/>
                </a:lnTo>
                <a:lnTo>
                  <a:pt x="4390" y="76347"/>
                </a:lnTo>
                <a:lnTo>
                  <a:pt x="5237" y="83804"/>
                </a:lnTo>
                <a:lnTo>
                  <a:pt x="6648" y="91316"/>
                </a:lnTo>
                <a:lnTo>
                  <a:pt x="8435" y="98863"/>
                </a:lnTo>
                <a:lnTo>
                  <a:pt x="9627" y="107281"/>
                </a:lnTo>
                <a:lnTo>
                  <a:pt x="10421" y="116280"/>
                </a:lnTo>
                <a:lnTo>
                  <a:pt x="10952" y="125666"/>
                </a:lnTo>
                <a:lnTo>
                  <a:pt x="11539" y="145126"/>
                </a:lnTo>
                <a:lnTo>
                  <a:pt x="11969" y="197170"/>
                </a:lnTo>
                <a:lnTo>
                  <a:pt x="12010" y="2815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4" name="SMARTInkAnnotation600"/>
          <p:cNvSpPr/>
          <p:nvPr/>
        </p:nvSpPr>
        <p:spPr>
          <a:xfrm>
            <a:off x="7254565" y="5852160"/>
            <a:ext cx="2643323" cy="335281"/>
          </a:xfrm>
          <a:custGeom>
            <a:avLst/>
            <a:gdLst/>
            <a:ahLst/>
            <a:cxnLst/>
            <a:rect l="0" t="0" r="0" b="0"/>
            <a:pathLst>
              <a:path w="2643323" h="335281">
                <a:moveTo>
                  <a:pt x="22535" y="30480"/>
                </a:moveTo>
                <a:lnTo>
                  <a:pt x="29097" y="37041"/>
                </a:lnTo>
                <a:lnTo>
                  <a:pt x="29684" y="39887"/>
                </a:lnTo>
                <a:lnTo>
                  <a:pt x="30127" y="49424"/>
                </a:lnTo>
                <a:lnTo>
                  <a:pt x="30146" y="56225"/>
                </a:lnTo>
                <a:lnTo>
                  <a:pt x="29303" y="58650"/>
                </a:lnTo>
                <a:lnTo>
                  <a:pt x="24916" y="66109"/>
                </a:lnTo>
                <a:lnTo>
                  <a:pt x="22394" y="74527"/>
                </a:lnTo>
                <a:lnTo>
                  <a:pt x="18803" y="82794"/>
                </a:lnTo>
                <a:lnTo>
                  <a:pt x="12021" y="92924"/>
                </a:lnTo>
                <a:lnTo>
                  <a:pt x="9396" y="98590"/>
                </a:lnTo>
                <a:lnTo>
                  <a:pt x="7917" y="106541"/>
                </a:lnTo>
                <a:lnTo>
                  <a:pt x="7710" y="109128"/>
                </a:lnTo>
                <a:lnTo>
                  <a:pt x="6725" y="111699"/>
                </a:lnTo>
                <a:lnTo>
                  <a:pt x="2140" y="119362"/>
                </a:lnTo>
                <a:lnTo>
                  <a:pt x="0" y="128033"/>
                </a:lnTo>
                <a:lnTo>
                  <a:pt x="738" y="129381"/>
                </a:lnTo>
                <a:lnTo>
                  <a:pt x="3816" y="133138"/>
                </a:lnTo>
                <a:lnTo>
                  <a:pt x="4976" y="135326"/>
                </a:lnTo>
                <a:lnTo>
                  <a:pt x="7455" y="142449"/>
                </a:lnTo>
                <a:lnTo>
                  <a:pt x="11035" y="147413"/>
                </a:lnTo>
                <a:lnTo>
                  <a:pt x="17707" y="152442"/>
                </a:lnTo>
                <a:lnTo>
                  <a:pt x="25469" y="156652"/>
                </a:lnTo>
                <a:lnTo>
                  <a:pt x="53987" y="165808"/>
                </a:lnTo>
                <a:lnTo>
                  <a:pt x="80081" y="175400"/>
                </a:lnTo>
                <a:lnTo>
                  <a:pt x="117345" y="185448"/>
                </a:lnTo>
                <a:lnTo>
                  <a:pt x="192199" y="194102"/>
                </a:lnTo>
                <a:lnTo>
                  <a:pt x="266641" y="197591"/>
                </a:lnTo>
                <a:lnTo>
                  <a:pt x="331432" y="198016"/>
                </a:lnTo>
                <a:lnTo>
                  <a:pt x="427269" y="192076"/>
                </a:lnTo>
                <a:lnTo>
                  <a:pt x="507848" y="190811"/>
                </a:lnTo>
                <a:lnTo>
                  <a:pt x="572732" y="190593"/>
                </a:lnTo>
                <a:lnTo>
                  <a:pt x="640215" y="194573"/>
                </a:lnTo>
                <a:lnTo>
                  <a:pt x="708471" y="197069"/>
                </a:lnTo>
                <a:lnTo>
                  <a:pt x="776955" y="197809"/>
                </a:lnTo>
                <a:lnTo>
                  <a:pt x="891221" y="204111"/>
                </a:lnTo>
                <a:lnTo>
                  <a:pt x="962054" y="205257"/>
                </a:lnTo>
                <a:lnTo>
                  <a:pt x="1036665" y="207855"/>
                </a:lnTo>
                <a:lnTo>
                  <a:pt x="1112393" y="211729"/>
                </a:lnTo>
                <a:lnTo>
                  <a:pt x="1188454" y="215134"/>
                </a:lnTo>
                <a:lnTo>
                  <a:pt x="1264613" y="219248"/>
                </a:lnTo>
                <a:lnTo>
                  <a:pt x="1338544" y="222725"/>
                </a:lnTo>
                <a:lnTo>
                  <a:pt x="1517850" y="238862"/>
                </a:lnTo>
                <a:lnTo>
                  <a:pt x="1668415" y="247448"/>
                </a:lnTo>
                <a:lnTo>
                  <a:pt x="1742386" y="254317"/>
                </a:lnTo>
                <a:lnTo>
                  <a:pt x="1856399" y="266742"/>
                </a:lnTo>
                <a:lnTo>
                  <a:pt x="2020569" y="287022"/>
                </a:lnTo>
                <a:lnTo>
                  <a:pt x="2092229" y="297181"/>
                </a:lnTo>
                <a:lnTo>
                  <a:pt x="2155553" y="307340"/>
                </a:lnTo>
                <a:lnTo>
                  <a:pt x="2230002" y="314009"/>
                </a:lnTo>
                <a:lnTo>
                  <a:pt x="2310492" y="323732"/>
                </a:lnTo>
                <a:lnTo>
                  <a:pt x="2387850" y="334119"/>
                </a:lnTo>
                <a:lnTo>
                  <a:pt x="2449290" y="335280"/>
                </a:lnTo>
                <a:lnTo>
                  <a:pt x="2451478" y="334433"/>
                </a:lnTo>
                <a:lnTo>
                  <a:pt x="2456168" y="331235"/>
                </a:lnTo>
                <a:lnTo>
                  <a:pt x="2461074" y="324734"/>
                </a:lnTo>
                <a:lnTo>
                  <a:pt x="2466077" y="317046"/>
                </a:lnTo>
                <a:lnTo>
                  <a:pt x="2473654" y="307112"/>
                </a:lnTo>
                <a:lnTo>
                  <a:pt x="2478725" y="298489"/>
                </a:lnTo>
                <a:lnTo>
                  <a:pt x="2486057" y="289013"/>
                </a:lnTo>
                <a:lnTo>
                  <a:pt x="2490382" y="284116"/>
                </a:lnTo>
                <a:lnTo>
                  <a:pt x="2494960" y="278311"/>
                </a:lnTo>
                <a:lnTo>
                  <a:pt x="2499706" y="271900"/>
                </a:lnTo>
                <a:lnTo>
                  <a:pt x="2504561" y="265088"/>
                </a:lnTo>
                <a:lnTo>
                  <a:pt x="2510339" y="258005"/>
                </a:lnTo>
                <a:lnTo>
                  <a:pt x="2516732" y="250743"/>
                </a:lnTo>
                <a:lnTo>
                  <a:pt x="2523534" y="243362"/>
                </a:lnTo>
                <a:lnTo>
                  <a:pt x="2529761" y="235902"/>
                </a:lnTo>
                <a:lnTo>
                  <a:pt x="2535606" y="228387"/>
                </a:lnTo>
                <a:lnTo>
                  <a:pt x="2561199" y="194033"/>
                </a:lnTo>
                <a:lnTo>
                  <a:pt x="2567571" y="184389"/>
                </a:lnTo>
                <a:lnTo>
                  <a:pt x="2573513" y="174573"/>
                </a:lnTo>
                <a:lnTo>
                  <a:pt x="2579167" y="164642"/>
                </a:lnTo>
                <a:lnTo>
                  <a:pt x="2585477" y="155481"/>
                </a:lnTo>
                <a:lnTo>
                  <a:pt x="2592222" y="146835"/>
                </a:lnTo>
                <a:lnTo>
                  <a:pt x="2599260" y="138530"/>
                </a:lnTo>
                <a:lnTo>
                  <a:pt x="2605646" y="129607"/>
                </a:lnTo>
                <a:lnTo>
                  <a:pt x="2611595" y="120271"/>
                </a:lnTo>
                <a:lnTo>
                  <a:pt x="2617256" y="110661"/>
                </a:lnTo>
                <a:lnTo>
                  <a:pt x="2621875" y="101714"/>
                </a:lnTo>
                <a:lnTo>
                  <a:pt x="2625802" y="93209"/>
                </a:lnTo>
                <a:lnTo>
                  <a:pt x="2629267" y="85000"/>
                </a:lnTo>
                <a:lnTo>
                  <a:pt x="2635373" y="71362"/>
                </a:lnTo>
                <a:lnTo>
                  <a:pt x="2638189" y="65355"/>
                </a:lnTo>
                <a:lnTo>
                  <a:pt x="2640064" y="58811"/>
                </a:lnTo>
                <a:lnTo>
                  <a:pt x="2641314" y="51907"/>
                </a:lnTo>
                <a:lnTo>
                  <a:pt x="2642148" y="44764"/>
                </a:lnTo>
                <a:lnTo>
                  <a:pt x="2643075" y="34571"/>
                </a:lnTo>
                <a:lnTo>
                  <a:pt x="2643322" y="30668"/>
                </a:lnTo>
                <a:lnTo>
                  <a:pt x="2642640" y="27218"/>
                </a:lnTo>
                <a:lnTo>
                  <a:pt x="2639624" y="21128"/>
                </a:lnTo>
                <a:lnTo>
                  <a:pt x="2633204" y="15599"/>
                </a:lnTo>
                <a:lnTo>
                  <a:pt x="2622327" y="7726"/>
                </a:lnTo>
                <a:lnTo>
                  <a:pt x="26133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5" name="SMARTInkAnnotation601"/>
          <p:cNvSpPr/>
          <p:nvPr/>
        </p:nvSpPr>
        <p:spPr>
          <a:xfrm>
            <a:off x="8039100" y="6120396"/>
            <a:ext cx="273127" cy="120023"/>
          </a:xfrm>
          <a:custGeom>
            <a:avLst/>
            <a:gdLst/>
            <a:ahLst/>
            <a:cxnLst/>
            <a:rect l="0" t="0" r="0" b="0"/>
            <a:pathLst>
              <a:path w="273127" h="120023">
                <a:moveTo>
                  <a:pt x="22860" y="6084"/>
                </a:moveTo>
                <a:lnTo>
                  <a:pt x="4948" y="23996"/>
                </a:lnTo>
                <a:lnTo>
                  <a:pt x="3298" y="26492"/>
                </a:lnTo>
                <a:lnTo>
                  <a:pt x="2198" y="29003"/>
                </a:lnTo>
                <a:lnTo>
                  <a:pt x="434" y="35071"/>
                </a:lnTo>
                <a:lnTo>
                  <a:pt x="193" y="38158"/>
                </a:lnTo>
                <a:lnTo>
                  <a:pt x="85" y="42353"/>
                </a:lnTo>
                <a:lnTo>
                  <a:pt x="0" y="120022"/>
                </a:lnTo>
                <a:lnTo>
                  <a:pt x="0" y="104978"/>
                </a:lnTo>
                <a:lnTo>
                  <a:pt x="846" y="101647"/>
                </a:lnTo>
                <a:lnTo>
                  <a:pt x="2258" y="98579"/>
                </a:lnTo>
                <a:lnTo>
                  <a:pt x="4045" y="95687"/>
                </a:lnTo>
                <a:lnTo>
                  <a:pt x="6083" y="92066"/>
                </a:lnTo>
                <a:lnTo>
                  <a:pt x="10606" y="83527"/>
                </a:lnTo>
                <a:lnTo>
                  <a:pt x="17913" y="69199"/>
                </a:lnTo>
                <a:lnTo>
                  <a:pt x="21255" y="64248"/>
                </a:lnTo>
                <a:lnTo>
                  <a:pt x="25177" y="59254"/>
                </a:lnTo>
                <a:lnTo>
                  <a:pt x="29485" y="54231"/>
                </a:lnTo>
                <a:lnTo>
                  <a:pt x="34050" y="49188"/>
                </a:lnTo>
                <a:lnTo>
                  <a:pt x="43638" y="39070"/>
                </a:lnTo>
                <a:lnTo>
                  <a:pt x="54510" y="27899"/>
                </a:lnTo>
                <a:lnTo>
                  <a:pt x="58354" y="24861"/>
                </a:lnTo>
                <a:lnTo>
                  <a:pt x="62609" y="21988"/>
                </a:lnTo>
                <a:lnTo>
                  <a:pt x="67139" y="19227"/>
                </a:lnTo>
                <a:lnTo>
                  <a:pt x="74431" y="16158"/>
                </a:lnTo>
                <a:lnTo>
                  <a:pt x="80494" y="14795"/>
                </a:lnTo>
                <a:lnTo>
                  <a:pt x="86010" y="14188"/>
                </a:lnTo>
                <a:lnTo>
                  <a:pt x="93542" y="13919"/>
                </a:lnTo>
                <a:lnTo>
                  <a:pt x="97921" y="13848"/>
                </a:lnTo>
                <a:lnTo>
                  <a:pt x="100841" y="15493"/>
                </a:lnTo>
                <a:lnTo>
                  <a:pt x="102788" y="18284"/>
                </a:lnTo>
                <a:lnTo>
                  <a:pt x="104084" y="21837"/>
                </a:lnTo>
                <a:lnTo>
                  <a:pt x="105797" y="25053"/>
                </a:lnTo>
                <a:lnTo>
                  <a:pt x="107785" y="28043"/>
                </a:lnTo>
                <a:lnTo>
                  <a:pt x="109956" y="30884"/>
                </a:lnTo>
                <a:lnTo>
                  <a:pt x="113098" y="33624"/>
                </a:lnTo>
                <a:lnTo>
                  <a:pt x="116886" y="36297"/>
                </a:lnTo>
                <a:lnTo>
                  <a:pt x="121103" y="38926"/>
                </a:lnTo>
                <a:lnTo>
                  <a:pt x="123916" y="42372"/>
                </a:lnTo>
                <a:lnTo>
                  <a:pt x="125791" y="46362"/>
                </a:lnTo>
                <a:lnTo>
                  <a:pt x="127040" y="50716"/>
                </a:lnTo>
                <a:lnTo>
                  <a:pt x="128721" y="54465"/>
                </a:lnTo>
                <a:lnTo>
                  <a:pt x="130687" y="57811"/>
                </a:lnTo>
                <a:lnTo>
                  <a:pt x="132845" y="60889"/>
                </a:lnTo>
                <a:lnTo>
                  <a:pt x="134283" y="64634"/>
                </a:lnTo>
                <a:lnTo>
                  <a:pt x="135242" y="68824"/>
                </a:lnTo>
                <a:lnTo>
                  <a:pt x="135881" y="73311"/>
                </a:lnTo>
                <a:lnTo>
                  <a:pt x="137154" y="77149"/>
                </a:lnTo>
                <a:lnTo>
                  <a:pt x="138850" y="80554"/>
                </a:lnTo>
                <a:lnTo>
                  <a:pt x="140826" y="83671"/>
                </a:lnTo>
                <a:lnTo>
                  <a:pt x="142143" y="86595"/>
                </a:lnTo>
                <a:lnTo>
                  <a:pt x="143023" y="89391"/>
                </a:lnTo>
                <a:lnTo>
                  <a:pt x="144676" y="97048"/>
                </a:lnTo>
                <a:lnTo>
                  <a:pt x="148795" y="97383"/>
                </a:lnTo>
                <a:lnTo>
                  <a:pt x="149996" y="96583"/>
                </a:lnTo>
                <a:lnTo>
                  <a:pt x="150798" y="95204"/>
                </a:lnTo>
                <a:lnTo>
                  <a:pt x="151332" y="93437"/>
                </a:lnTo>
                <a:lnTo>
                  <a:pt x="152535" y="91413"/>
                </a:lnTo>
                <a:lnTo>
                  <a:pt x="154182" y="89217"/>
                </a:lnTo>
                <a:lnTo>
                  <a:pt x="156128" y="86906"/>
                </a:lnTo>
                <a:lnTo>
                  <a:pt x="158273" y="84518"/>
                </a:lnTo>
                <a:lnTo>
                  <a:pt x="162913" y="79608"/>
                </a:lnTo>
                <a:lnTo>
                  <a:pt x="165335" y="76267"/>
                </a:lnTo>
                <a:lnTo>
                  <a:pt x="167796" y="72346"/>
                </a:lnTo>
                <a:lnTo>
                  <a:pt x="170284" y="68039"/>
                </a:lnTo>
                <a:lnTo>
                  <a:pt x="173636" y="63474"/>
                </a:lnTo>
                <a:lnTo>
                  <a:pt x="177564" y="58738"/>
                </a:lnTo>
                <a:lnTo>
                  <a:pt x="181876" y="53886"/>
                </a:lnTo>
                <a:lnTo>
                  <a:pt x="186444" y="49805"/>
                </a:lnTo>
                <a:lnTo>
                  <a:pt x="191183" y="46239"/>
                </a:lnTo>
                <a:lnTo>
                  <a:pt x="196036" y="43013"/>
                </a:lnTo>
                <a:lnTo>
                  <a:pt x="200117" y="39170"/>
                </a:lnTo>
                <a:lnTo>
                  <a:pt x="203684" y="34915"/>
                </a:lnTo>
                <a:lnTo>
                  <a:pt x="206909" y="30384"/>
                </a:lnTo>
                <a:lnTo>
                  <a:pt x="210753" y="26518"/>
                </a:lnTo>
                <a:lnTo>
                  <a:pt x="215008" y="23093"/>
                </a:lnTo>
                <a:lnTo>
                  <a:pt x="219539" y="19963"/>
                </a:lnTo>
                <a:lnTo>
                  <a:pt x="224252" y="17030"/>
                </a:lnTo>
                <a:lnTo>
                  <a:pt x="229088" y="14228"/>
                </a:lnTo>
                <a:lnTo>
                  <a:pt x="234007" y="11513"/>
                </a:lnTo>
                <a:lnTo>
                  <a:pt x="238130" y="8857"/>
                </a:lnTo>
                <a:lnTo>
                  <a:pt x="241726" y="6239"/>
                </a:lnTo>
                <a:lnTo>
                  <a:pt x="244971" y="3647"/>
                </a:lnTo>
                <a:lnTo>
                  <a:pt x="250834" y="768"/>
                </a:lnTo>
                <a:lnTo>
                  <a:pt x="253583" y="0"/>
                </a:lnTo>
                <a:lnTo>
                  <a:pt x="256262" y="335"/>
                </a:lnTo>
                <a:lnTo>
                  <a:pt x="258895" y="1405"/>
                </a:lnTo>
                <a:lnTo>
                  <a:pt x="261496" y="2964"/>
                </a:lnTo>
                <a:lnTo>
                  <a:pt x="263232" y="4851"/>
                </a:lnTo>
                <a:lnTo>
                  <a:pt x="264388" y="6956"/>
                </a:lnTo>
                <a:lnTo>
                  <a:pt x="265159" y="9205"/>
                </a:lnTo>
                <a:lnTo>
                  <a:pt x="266519" y="11551"/>
                </a:lnTo>
                <a:lnTo>
                  <a:pt x="268273" y="13963"/>
                </a:lnTo>
                <a:lnTo>
                  <a:pt x="270288" y="16416"/>
                </a:lnTo>
                <a:lnTo>
                  <a:pt x="271633" y="19745"/>
                </a:lnTo>
                <a:lnTo>
                  <a:pt x="272528" y="23659"/>
                </a:lnTo>
                <a:lnTo>
                  <a:pt x="273126" y="27961"/>
                </a:lnTo>
                <a:lnTo>
                  <a:pt x="272677" y="32521"/>
                </a:lnTo>
                <a:lnTo>
                  <a:pt x="271531" y="37256"/>
                </a:lnTo>
                <a:lnTo>
                  <a:pt x="269922" y="42105"/>
                </a:lnTo>
                <a:lnTo>
                  <a:pt x="268847" y="47031"/>
                </a:lnTo>
                <a:lnTo>
                  <a:pt x="268132" y="52009"/>
                </a:lnTo>
                <a:lnTo>
                  <a:pt x="267654" y="57021"/>
                </a:lnTo>
                <a:lnTo>
                  <a:pt x="267336" y="62055"/>
                </a:lnTo>
                <a:lnTo>
                  <a:pt x="266983" y="72165"/>
                </a:lnTo>
                <a:lnTo>
                  <a:pt x="266042" y="77231"/>
                </a:lnTo>
                <a:lnTo>
                  <a:pt x="264568" y="82302"/>
                </a:lnTo>
                <a:lnTo>
                  <a:pt x="262738" y="87376"/>
                </a:lnTo>
                <a:lnTo>
                  <a:pt x="261519" y="92452"/>
                </a:lnTo>
                <a:lnTo>
                  <a:pt x="260706" y="97530"/>
                </a:lnTo>
                <a:lnTo>
                  <a:pt x="259401" y="109754"/>
                </a:lnTo>
                <a:lnTo>
                  <a:pt x="260141" y="110758"/>
                </a:lnTo>
                <a:lnTo>
                  <a:pt x="261480" y="111427"/>
                </a:lnTo>
                <a:lnTo>
                  <a:pt x="266701" y="1127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6" name="SMARTInkAnnotation602"/>
          <p:cNvSpPr/>
          <p:nvPr/>
        </p:nvSpPr>
        <p:spPr>
          <a:xfrm>
            <a:off x="8420328" y="6141720"/>
            <a:ext cx="190272" cy="159565"/>
          </a:xfrm>
          <a:custGeom>
            <a:avLst/>
            <a:gdLst/>
            <a:ahLst/>
            <a:cxnLst/>
            <a:rect l="0" t="0" r="0" b="0"/>
            <a:pathLst>
              <a:path w="190272" h="159565">
                <a:moveTo>
                  <a:pt x="30252" y="0"/>
                </a:moveTo>
                <a:lnTo>
                  <a:pt x="46433" y="0"/>
                </a:lnTo>
                <a:lnTo>
                  <a:pt x="52046" y="846"/>
                </a:lnTo>
                <a:lnTo>
                  <a:pt x="56635" y="2258"/>
                </a:lnTo>
                <a:lnTo>
                  <a:pt x="60540" y="4045"/>
                </a:lnTo>
                <a:lnTo>
                  <a:pt x="63144" y="6930"/>
                </a:lnTo>
                <a:lnTo>
                  <a:pt x="64880" y="10546"/>
                </a:lnTo>
                <a:lnTo>
                  <a:pt x="66037" y="14651"/>
                </a:lnTo>
                <a:lnTo>
                  <a:pt x="65962" y="18234"/>
                </a:lnTo>
                <a:lnTo>
                  <a:pt x="65066" y="21469"/>
                </a:lnTo>
                <a:lnTo>
                  <a:pt x="52825" y="46267"/>
                </a:lnTo>
                <a:lnTo>
                  <a:pt x="50381" y="51164"/>
                </a:lnTo>
                <a:lnTo>
                  <a:pt x="47057" y="56123"/>
                </a:lnTo>
                <a:lnTo>
                  <a:pt x="43149" y="61122"/>
                </a:lnTo>
                <a:lnTo>
                  <a:pt x="38849" y="66148"/>
                </a:lnTo>
                <a:lnTo>
                  <a:pt x="35137" y="71192"/>
                </a:lnTo>
                <a:lnTo>
                  <a:pt x="31816" y="76248"/>
                </a:lnTo>
                <a:lnTo>
                  <a:pt x="28754" y="81312"/>
                </a:lnTo>
                <a:lnTo>
                  <a:pt x="25868" y="87228"/>
                </a:lnTo>
                <a:lnTo>
                  <a:pt x="23095" y="93711"/>
                </a:lnTo>
                <a:lnTo>
                  <a:pt x="20401" y="100575"/>
                </a:lnTo>
                <a:lnTo>
                  <a:pt x="16912" y="105996"/>
                </a:lnTo>
                <a:lnTo>
                  <a:pt x="12891" y="110458"/>
                </a:lnTo>
                <a:lnTo>
                  <a:pt x="8519" y="114278"/>
                </a:lnTo>
                <a:lnTo>
                  <a:pt x="5602" y="118519"/>
                </a:lnTo>
                <a:lnTo>
                  <a:pt x="3659" y="123039"/>
                </a:lnTo>
                <a:lnTo>
                  <a:pt x="2363" y="127746"/>
                </a:lnTo>
                <a:lnTo>
                  <a:pt x="1499" y="131731"/>
                </a:lnTo>
                <a:lnTo>
                  <a:pt x="925" y="135234"/>
                </a:lnTo>
                <a:lnTo>
                  <a:pt x="540" y="138416"/>
                </a:lnTo>
                <a:lnTo>
                  <a:pt x="284" y="141383"/>
                </a:lnTo>
                <a:lnTo>
                  <a:pt x="113" y="144209"/>
                </a:lnTo>
                <a:lnTo>
                  <a:pt x="0" y="146940"/>
                </a:lnTo>
                <a:lnTo>
                  <a:pt x="1618" y="149606"/>
                </a:lnTo>
                <a:lnTo>
                  <a:pt x="4390" y="152231"/>
                </a:lnTo>
                <a:lnTo>
                  <a:pt x="7930" y="154827"/>
                </a:lnTo>
                <a:lnTo>
                  <a:pt x="11138" y="156558"/>
                </a:lnTo>
                <a:lnTo>
                  <a:pt x="16959" y="158481"/>
                </a:lnTo>
                <a:lnTo>
                  <a:pt x="21390" y="158993"/>
                </a:lnTo>
                <a:lnTo>
                  <a:pt x="26885" y="159336"/>
                </a:lnTo>
                <a:lnTo>
                  <a:pt x="33087" y="159564"/>
                </a:lnTo>
                <a:lnTo>
                  <a:pt x="39762" y="158869"/>
                </a:lnTo>
                <a:lnTo>
                  <a:pt x="46753" y="157559"/>
                </a:lnTo>
                <a:lnTo>
                  <a:pt x="53952" y="155840"/>
                </a:lnTo>
                <a:lnTo>
                  <a:pt x="61292" y="153846"/>
                </a:lnTo>
                <a:lnTo>
                  <a:pt x="76222" y="149374"/>
                </a:lnTo>
                <a:lnTo>
                  <a:pt x="84605" y="147843"/>
                </a:lnTo>
                <a:lnTo>
                  <a:pt x="93582" y="146822"/>
                </a:lnTo>
                <a:lnTo>
                  <a:pt x="102951" y="146141"/>
                </a:lnTo>
                <a:lnTo>
                  <a:pt x="111738" y="143994"/>
                </a:lnTo>
                <a:lnTo>
                  <a:pt x="120136" y="140869"/>
                </a:lnTo>
                <a:lnTo>
                  <a:pt x="128275" y="137093"/>
                </a:lnTo>
                <a:lnTo>
                  <a:pt x="136239" y="133728"/>
                </a:lnTo>
                <a:lnTo>
                  <a:pt x="144090" y="130639"/>
                </a:lnTo>
                <a:lnTo>
                  <a:pt x="151863" y="127733"/>
                </a:lnTo>
                <a:lnTo>
                  <a:pt x="159587" y="124102"/>
                </a:lnTo>
                <a:lnTo>
                  <a:pt x="167275" y="119988"/>
                </a:lnTo>
                <a:lnTo>
                  <a:pt x="190271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7" name="SMARTInkAnnotation603"/>
          <p:cNvSpPr/>
          <p:nvPr/>
        </p:nvSpPr>
        <p:spPr>
          <a:xfrm>
            <a:off x="8537366" y="6149340"/>
            <a:ext cx="96095" cy="15241"/>
          </a:xfrm>
          <a:custGeom>
            <a:avLst/>
            <a:gdLst/>
            <a:ahLst/>
            <a:cxnLst/>
            <a:rect l="0" t="0" r="0" b="0"/>
            <a:pathLst>
              <a:path w="96095" h="15241">
                <a:moveTo>
                  <a:pt x="19894" y="0"/>
                </a:moveTo>
                <a:lnTo>
                  <a:pt x="211" y="6561"/>
                </a:lnTo>
                <a:lnTo>
                  <a:pt x="0" y="6914"/>
                </a:lnTo>
                <a:lnTo>
                  <a:pt x="704" y="7149"/>
                </a:lnTo>
                <a:lnTo>
                  <a:pt x="2021" y="7306"/>
                </a:lnTo>
                <a:lnTo>
                  <a:pt x="4592" y="7410"/>
                </a:lnTo>
                <a:lnTo>
                  <a:pt x="18627" y="7578"/>
                </a:lnTo>
                <a:lnTo>
                  <a:pt x="21589" y="7593"/>
                </a:lnTo>
                <a:lnTo>
                  <a:pt x="24411" y="6755"/>
                </a:lnTo>
                <a:lnTo>
                  <a:pt x="27138" y="5350"/>
                </a:lnTo>
                <a:lnTo>
                  <a:pt x="29803" y="3567"/>
                </a:lnTo>
                <a:lnTo>
                  <a:pt x="33273" y="2378"/>
                </a:lnTo>
                <a:lnTo>
                  <a:pt x="37281" y="1585"/>
                </a:lnTo>
                <a:lnTo>
                  <a:pt x="41644" y="1056"/>
                </a:lnTo>
                <a:lnTo>
                  <a:pt x="46247" y="705"/>
                </a:lnTo>
                <a:lnTo>
                  <a:pt x="51011" y="470"/>
                </a:lnTo>
                <a:lnTo>
                  <a:pt x="60816" y="209"/>
                </a:lnTo>
                <a:lnTo>
                  <a:pt x="70819" y="93"/>
                </a:lnTo>
                <a:lnTo>
                  <a:pt x="75011" y="908"/>
                </a:lnTo>
                <a:lnTo>
                  <a:pt x="78652" y="2299"/>
                </a:lnTo>
                <a:lnTo>
                  <a:pt x="81926" y="4073"/>
                </a:lnTo>
                <a:lnTo>
                  <a:pt x="84955" y="6102"/>
                </a:lnTo>
                <a:lnTo>
                  <a:pt x="87822" y="8301"/>
                </a:lnTo>
                <a:lnTo>
                  <a:pt x="96094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8" name="SMARTInkAnnotation604"/>
          <p:cNvSpPr/>
          <p:nvPr/>
        </p:nvSpPr>
        <p:spPr>
          <a:xfrm>
            <a:off x="8473440" y="6202680"/>
            <a:ext cx="167641" cy="29422"/>
          </a:xfrm>
          <a:custGeom>
            <a:avLst/>
            <a:gdLst/>
            <a:ahLst/>
            <a:cxnLst/>
            <a:rect l="0" t="0" r="0" b="0"/>
            <a:pathLst>
              <a:path w="167641" h="29422">
                <a:moveTo>
                  <a:pt x="0" y="22860"/>
                </a:moveTo>
                <a:lnTo>
                  <a:pt x="0" y="26905"/>
                </a:lnTo>
                <a:lnTo>
                  <a:pt x="1693" y="28097"/>
                </a:lnTo>
                <a:lnTo>
                  <a:pt x="4516" y="28892"/>
                </a:lnTo>
                <a:lnTo>
                  <a:pt x="8090" y="29421"/>
                </a:lnTo>
                <a:lnTo>
                  <a:pt x="12167" y="28927"/>
                </a:lnTo>
                <a:lnTo>
                  <a:pt x="16577" y="27751"/>
                </a:lnTo>
                <a:lnTo>
                  <a:pt x="21212" y="26121"/>
                </a:lnTo>
                <a:lnTo>
                  <a:pt x="25995" y="24188"/>
                </a:lnTo>
                <a:lnTo>
                  <a:pt x="30877" y="22052"/>
                </a:lnTo>
                <a:lnTo>
                  <a:pt x="40816" y="17421"/>
                </a:lnTo>
                <a:lnTo>
                  <a:pt x="50878" y="12540"/>
                </a:lnTo>
                <a:lnTo>
                  <a:pt x="56779" y="10900"/>
                </a:lnTo>
                <a:lnTo>
                  <a:pt x="63253" y="9807"/>
                </a:lnTo>
                <a:lnTo>
                  <a:pt x="70109" y="9078"/>
                </a:lnTo>
                <a:lnTo>
                  <a:pt x="77220" y="7746"/>
                </a:lnTo>
                <a:lnTo>
                  <a:pt x="84500" y="6010"/>
                </a:lnTo>
                <a:lnTo>
                  <a:pt x="91893" y="4007"/>
                </a:lnTo>
                <a:lnTo>
                  <a:pt x="99362" y="2671"/>
                </a:lnTo>
                <a:lnTo>
                  <a:pt x="106881" y="1781"/>
                </a:lnTo>
                <a:lnTo>
                  <a:pt x="114435" y="1188"/>
                </a:lnTo>
                <a:lnTo>
                  <a:pt x="122009" y="792"/>
                </a:lnTo>
                <a:lnTo>
                  <a:pt x="137200" y="352"/>
                </a:lnTo>
                <a:lnTo>
                  <a:pt x="167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79" name="SMARTInkAnnotation605"/>
          <p:cNvSpPr/>
          <p:nvPr/>
        </p:nvSpPr>
        <p:spPr>
          <a:xfrm>
            <a:off x="8679281" y="6195060"/>
            <a:ext cx="30381" cy="91375"/>
          </a:xfrm>
          <a:custGeom>
            <a:avLst/>
            <a:gdLst/>
            <a:ahLst/>
            <a:cxnLst/>
            <a:rect l="0" t="0" r="0" b="0"/>
            <a:pathLst>
              <a:path w="30381" h="91375">
                <a:moveTo>
                  <a:pt x="30380" y="0"/>
                </a:moveTo>
                <a:lnTo>
                  <a:pt x="30380" y="4045"/>
                </a:lnTo>
                <a:lnTo>
                  <a:pt x="29533" y="6084"/>
                </a:lnTo>
                <a:lnTo>
                  <a:pt x="28121" y="8289"/>
                </a:lnTo>
                <a:lnTo>
                  <a:pt x="26334" y="10606"/>
                </a:lnTo>
                <a:lnTo>
                  <a:pt x="25143" y="12998"/>
                </a:lnTo>
                <a:lnTo>
                  <a:pt x="24348" y="15438"/>
                </a:lnTo>
                <a:lnTo>
                  <a:pt x="23819" y="17912"/>
                </a:lnTo>
                <a:lnTo>
                  <a:pt x="22619" y="21255"/>
                </a:lnTo>
                <a:lnTo>
                  <a:pt x="20972" y="25177"/>
                </a:lnTo>
                <a:lnTo>
                  <a:pt x="19028" y="29484"/>
                </a:lnTo>
                <a:lnTo>
                  <a:pt x="17732" y="33203"/>
                </a:lnTo>
                <a:lnTo>
                  <a:pt x="16868" y="36529"/>
                </a:lnTo>
                <a:lnTo>
                  <a:pt x="16292" y="39593"/>
                </a:lnTo>
                <a:lnTo>
                  <a:pt x="15908" y="42482"/>
                </a:lnTo>
                <a:lnTo>
                  <a:pt x="15650" y="45255"/>
                </a:lnTo>
                <a:lnTo>
                  <a:pt x="15481" y="47950"/>
                </a:lnTo>
                <a:lnTo>
                  <a:pt x="15291" y="53202"/>
                </a:lnTo>
                <a:lnTo>
                  <a:pt x="15239" y="55788"/>
                </a:lnTo>
                <a:lnTo>
                  <a:pt x="14359" y="58359"/>
                </a:lnTo>
                <a:lnTo>
                  <a:pt x="12926" y="60919"/>
                </a:lnTo>
                <a:lnTo>
                  <a:pt x="11125" y="63473"/>
                </a:lnTo>
                <a:lnTo>
                  <a:pt x="9923" y="66022"/>
                </a:lnTo>
                <a:lnTo>
                  <a:pt x="9122" y="68568"/>
                </a:lnTo>
                <a:lnTo>
                  <a:pt x="8587" y="71112"/>
                </a:lnTo>
                <a:lnTo>
                  <a:pt x="7384" y="74501"/>
                </a:lnTo>
                <a:lnTo>
                  <a:pt x="5737" y="78454"/>
                </a:lnTo>
                <a:lnTo>
                  <a:pt x="0" y="91216"/>
                </a:lnTo>
                <a:lnTo>
                  <a:pt x="813" y="91290"/>
                </a:lnTo>
                <a:lnTo>
                  <a:pt x="2201" y="91340"/>
                </a:lnTo>
                <a:lnTo>
                  <a:pt x="3974" y="91374"/>
                </a:lnTo>
                <a:lnTo>
                  <a:pt x="6004" y="89703"/>
                </a:lnTo>
                <a:lnTo>
                  <a:pt x="8200" y="86895"/>
                </a:lnTo>
                <a:lnTo>
                  <a:pt x="15139" y="762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0" name="SMARTInkAnnotation606"/>
          <p:cNvSpPr/>
          <p:nvPr/>
        </p:nvSpPr>
        <p:spPr>
          <a:xfrm>
            <a:off x="8717280" y="6210817"/>
            <a:ext cx="372924" cy="127082"/>
          </a:xfrm>
          <a:custGeom>
            <a:avLst/>
            <a:gdLst/>
            <a:ahLst/>
            <a:cxnLst/>
            <a:rect l="0" t="0" r="0" b="0"/>
            <a:pathLst>
              <a:path w="372924" h="127082">
                <a:moveTo>
                  <a:pt x="0" y="45203"/>
                </a:moveTo>
                <a:lnTo>
                  <a:pt x="16181" y="29022"/>
                </a:lnTo>
                <a:lnTo>
                  <a:pt x="22642" y="23409"/>
                </a:lnTo>
                <a:lnTo>
                  <a:pt x="28640" y="18821"/>
                </a:lnTo>
                <a:lnTo>
                  <a:pt x="34335" y="14915"/>
                </a:lnTo>
                <a:lnTo>
                  <a:pt x="38975" y="11464"/>
                </a:lnTo>
                <a:lnTo>
                  <a:pt x="42918" y="8317"/>
                </a:lnTo>
                <a:lnTo>
                  <a:pt x="46392" y="5372"/>
                </a:lnTo>
                <a:lnTo>
                  <a:pt x="52510" y="2100"/>
                </a:lnTo>
                <a:lnTo>
                  <a:pt x="58051" y="646"/>
                </a:lnTo>
                <a:lnTo>
                  <a:pt x="63338" y="0"/>
                </a:lnTo>
                <a:lnTo>
                  <a:pt x="65931" y="674"/>
                </a:lnTo>
                <a:lnTo>
                  <a:pt x="71072" y="3681"/>
                </a:lnTo>
                <a:lnTo>
                  <a:pt x="76179" y="5582"/>
                </a:lnTo>
                <a:lnTo>
                  <a:pt x="82117" y="7274"/>
                </a:lnTo>
                <a:lnTo>
                  <a:pt x="90402" y="10848"/>
                </a:lnTo>
                <a:lnTo>
                  <a:pt x="93287" y="12986"/>
                </a:lnTo>
                <a:lnTo>
                  <a:pt x="95212" y="15258"/>
                </a:lnTo>
                <a:lnTo>
                  <a:pt x="96494" y="17620"/>
                </a:lnTo>
                <a:lnTo>
                  <a:pt x="102345" y="29034"/>
                </a:lnTo>
                <a:lnTo>
                  <a:pt x="104637" y="31884"/>
                </a:lnTo>
                <a:lnTo>
                  <a:pt x="107012" y="33783"/>
                </a:lnTo>
                <a:lnTo>
                  <a:pt x="109441" y="35050"/>
                </a:lnTo>
                <a:lnTo>
                  <a:pt x="111061" y="36741"/>
                </a:lnTo>
                <a:lnTo>
                  <a:pt x="112141" y="38715"/>
                </a:lnTo>
                <a:lnTo>
                  <a:pt x="112861" y="40877"/>
                </a:lnTo>
                <a:lnTo>
                  <a:pt x="114188" y="43166"/>
                </a:lnTo>
                <a:lnTo>
                  <a:pt x="115919" y="45538"/>
                </a:lnTo>
                <a:lnTo>
                  <a:pt x="120734" y="51384"/>
                </a:lnTo>
                <a:lnTo>
                  <a:pt x="123651" y="54441"/>
                </a:lnTo>
                <a:lnTo>
                  <a:pt x="125614" y="56442"/>
                </a:lnTo>
                <a:lnTo>
                  <a:pt x="127769" y="56929"/>
                </a:lnTo>
                <a:lnTo>
                  <a:pt x="130054" y="56407"/>
                </a:lnTo>
                <a:lnTo>
                  <a:pt x="132422" y="55212"/>
                </a:lnTo>
                <a:lnTo>
                  <a:pt x="137313" y="53885"/>
                </a:lnTo>
                <a:lnTo>
                  <a:pt x="139802" y="53531"/>
                </a:lnTo>
                <a:lnTo>
                  <a:pt x="142309" y="52448"/>
                </a:lnTo>
                <a:lnTo>
                  <a:pt x="147351" y="48987"/>
                </a:lnTo>
                <a:lnTo>
                  <a:pt x="150727" y="47726"/>
                </a:lnTo>
                <a:lnTo>
                  <a:pt x="158994" y="46324"/>
                </a:lnTo>
                <a:lnTo>
                  <a:pt x="168313" y="43443"/>
                </a:lnTo>
                <a:lnTo>
                  <a:pt x="173169" y="41490"/>
                </a:lnTo>
                <a:lnTo>
                  <a:pt x="185339" y="37062"/>
                </a:lnTo>
                <a:lnTo>
                  <a:pt x="192138" y="34696"/>
                </a:lnTo>
                <a:lnTo>
                  <a:pt x="198366" y="32272"/>
                </a:lnTo>
                <a:lnTo>
                  <a:pt x="204211" y="29809"/>
                </a:lnTo>
                <a:lnTo>
                  <a:pt x="215221" y="24814"/>
                </a:lnTo>
                <a:lnTo>
                  <a:pt x="225758" y="19772"/>
                </a:lnTo>
                <a:lnTo>
                  <a:pt x="231785" y="18089"/>
                </a:lnTo>
                <a:lnTo>
                  <a:pt x="238344" y="16967"/>
                </a:lnTo>
                <a:lnTo>
                  <a:pt x="245257" y="16219"/>
                </a:lnTo>
                <a:lnTo>
                  <a:pt x="251557" y="15720"/>
                </a:lnTo>
                <a:lnTo>
                  <a:pt x="263075" y="15166"/>
                </a:lnTo>
                <a:lnTo>
                  <a:pt x="273838" y="14920"/>
                </a:lnTo>
                <a:lnTo>
                  <a:pt x="279078" y="14854"/>
                </a:lnTo>
                <a:lnTo>
                  <a:pt x="289418" y="17039"/>
                </a:lnTo>
                <a:lnTo>
                  <a:pt x="299656" y="20832"/>
                </a:lnTo>
                <a:lnTo>
                  <a:pt x="304758" y="23030"/>
                </a:lnTo>
                <a:lnTo>
                  <a:pt x="314942" y="27728"/>
                </a:lnTo>
                <a:lnTo>
                  <a:pt x="325111" y="32639"/>
                </a:lnTo>
                <a:lnTo>
                  <a:pt x="330195" y="35980"/>
                </a:lnTo>
                <a:lnTo>
                  <a:pt x="335277" y="39901"/>
                </a:lnTo>
                <a:lnTo>
                  <a:pt x="340358" y="44209"/>
                </a:lnTo>
                <a:lnTo>
                  <a:pt x="344593" y="48773"/>
                </a:lnTo>
                <a:lnTo>
                  <a:pt x="348262" y="53510"/>
                </a:lnTo>
                <a:lnTo>
                  <a:pt x="351555" y="58361"/>
                </a:lnTo>
                <a:lnTo>
                  <a:pt x="354596" y="62442"/>
                </a:lnTo>
                <a:lnTo>
                  <a:pt x="357471" y="66009"/>
                </a:lnTo>
                <a:lnTo>
                  <a:pt x="360234" y="69234"/>
                </a:lnTo>
                <a:lnTo>
                  <a:pt x="362924" y="73077"/>
                </a:lnTo>
                <a:lnTo>
                  <a:pt x="365562" y="77332"/>
                </a:lnTo>
                <a:lnTo>
                  <a:pt x="368167" y="81863"/>
                </a:lnTo>
                <a:lnTo>
                  <a:pt x="369905" y="86576"/>
                </a:lnTo>
                <a:lnTo>
                  <a:pt x="371063" y="91412"/>
                </a:lnTo>
                <a:lnTo>
                  <a:pt x="371837" y="96329"/>
                </a:lnTo>
                <a:lnTo>
                  <a:pt x="372350" y="101300"/>
                </a:lnTo>
                <a:lnTo>
                  <a:pt x="372695" y="106308"/>
                </a:lnTo>
                <a:lnTo>
                  <a:pt x="372923" y="111340"/>
                </a:lnTo>
                <a:lnTo>
                  <a:pt x="372228" y="115541"/>
                </a:lnTo>
                <a:lnTo>
                  <a:pt x="370919" y="119188"/>
                </a:lnTo>
                <a:lnTo>
                  <a:pt x="366779" y="127081"/>
                </a:lnTo>
                <a:lnTo>
                  <a:pt x="365593" y="126881"/>
                </a:lnTo>
                <a:lnTo>
                  <a:pt x="363956" y="125902"/>
                </a:lnTo>
                <a:lnTo>
                  <a:pt x="358140" y="1214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1" name="SMARTInkAnnotation607"/>
          <p:cNvSpPr/>
          <p:nvPr/>
        </p:nvSpPr>
        <p:spPr>
          <a:xfrm>
            <a:off x="6957060" y="4968925"/>
            <a:ext cx="37785" cy="1041439"/>
          </a:xfrm>
          <a:custGeom>
            <a:avLst/>
            <a:gdLst/>
            <a:ahLst/>
            <a:cxnLst/>
            <a:rect l="0" t="0" r="0" b="0"/>
            <a:pathLst>
              <a:path w="37785" h="1041439">
                <a:moveTo>
                  <a:pt x="7620" y="37415"/>
                </a:moveTo>
                <a:lnTo>
                  <a:pt x="15710" y="21234"/>
                </a:lnTo>
                <a:lnTo>
                  <a:pt x="18093" y="15621"/>
                </a:lnTo>
                <a:lnTo>
                  <a:pt x="19682" y="11032"/>
                </a:lnTo>
                <a:lnTo>
                  <a:pt x="22674" y="0"/>
                </a:lnTo>
                <a:lnTo>
                  <a:pt x="23583" y="619"/>
                </a:lnTo>
                <a:lnTo>
                  <a:pt x="25036" y="1877"/>
                </a:lnTo>
                <a:lnTo>
                  <a:pt x="26851" y="3563"/>
                </a:lnTo>
                <a:lnTo>
                  <a:pt x="28060" y="7227"/>
                </a:lnTo>
                <a:lnTo>
                  <a:pt x="28867" y="12209"/>
                </a:lnTo>
                <a:lnTo>
                  <a:pt x="30002" y="31357"/>
                </a:lnTo>
                <a:lnTo>
                  <a:pt x="30339" y="59891"/>
                </a:lnTo>
                <a:lnTo>
                  <a:pt x="31265" y="86351"/>
                </a:lnTo>
                <a:lnTo>
                  <a:pt x="32696" y="100519"/>
                </a:lnTo>
                <a:lnTo>
                  <a:pt x="34498" y="115044"/>
                </a:lnTo>
                <a:lnTo>
                  <a:pt x="35698" y="132348"/>
                </a:lnTo>
                <a:lnTo>
                  <a:pt x="36498" y="151504"/>
                </a:lnTo>
                <a:lnTo>
                  <a:pt x="37388" y="193108"/>
                </a:lnTo>
                <a:lnTo>
                  <a:pt x="37784" y="236999"/>
                </a:lnTo>
                <a:lnTo>
                  <a:pt x="37043" y="261064"/>
                </a:lnTo>
                <a:lnTo>
                  <a:pt x="32801" y="340277"/>
                </a:lnTo>
                <a:lnTo>
                  <a:pt x="31512" y="398081"/>
                </a:lnTo>
                <a:lnTo>
                  <a:pt x="30786" y="487743"/>
                </a:lnTo>
                <a:lnTo>
                  <a:pt x="29838" y="518820"/>
                </a:lnTo>
                <a:lnTo>
                  <a:pt x="25304" y="613453"/>
                </a:lnTo>
                <a:lnTo>
                  <a:pt x="23946" y="672457"/>
                </a:lnTo>
                <a:lnTo>
                  <a:pt x="22737" y="701229"/>
                </a:lnTo>
                <a:lnTo>
                  <a:pt x="17838" y="784528"/>
                </a:lnTo>
                <a:lnTo>
                  <a:pt x="16394" y="834285"/>
                </a:lnTo>
                <a:lnTo>
                  <a:pt x="15163" y="856528"/>
                </a:lnTo>
                <a:lnTo>
                  <a:pt x="13495" y="877284"/>
                </a:lnTo>
                <a:lnTo>
                  <a:pt x="11537" y="897048"/>
                </a:lnTo>
                <a:lnTo>
                  <a:pt x="10231" y="916150"/>
                </a:lnTo>
                <a:lnTo>
                  <a:pt x="9361" y="934812"/>
                </a:lnTo>
                <a:lnTo>
                  <a:pt x="8136" y="980362"/>
                </a:lnTo>
                <a:lnTo>
                  <a:pt x="7629" y="1041438"/>
                </a:lnTo>
                <a:lnTo>
                  <a:pt x="7623" y="1038671"/>
                </a:lnTo>
                <a:lnTo>
                  <a:pt x="6775" y="1035119"/>
                </a:lnTo>
                <a:lnTo>
                  <a:pt x="5364" y="1030211"/>
                </a:lnTo>
                <a:lnTo>
                  <a:pt x="0" y="10127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2" name="SMARTInkAnnotation608"/>
          <p:cNvSpPr/>
          <p:nvPr/>
        </p:nvSpPr>
        <p:spPr>
          <a:xfrm>
            <a:off x="6964680" y="4831221"/>
            <a:ext cx="319552" cy="1299632"/>
          </a:xfrm>
          <a:custGeom>
            <a:avLst/>
            <a:gdLst/>
            <a:ahLst/>
            <a:cxnLst/>
            <a:rect l="0" t="0" r="0" b="0"/>
            <a:pathLst>
              <a:path w="319552" h="1299632">
                <a:moveTo>
                  <a:pt x="0" y="197979"/>
                </a:moveTo>
                <a:lnTo>
                  <a:pt x="4046" y="189888"/>
                </a:lnTo>
                <a:lnTo>
                  <a:pt x="6032" y="181401"/>
                </a:lnTo>
                <a:lnTo>
                  <a:pt x="7760" y="171984"/>
                </a:lnTo>
                <a:lnTo>
                  <a:pt x="18133" y="143056"/>
                </a:lnTo>
                <a:lnTo>
                  <a:pt x="25275" y="130952"/>
                </a:lnTo>
                <a:lnTo>
                  <a:pt x="34093" y="119083"/>
                </a:lnTo>
                <a:lnTo>
                  <a:pt x="43657" y="105340"/>
                </a:lnTo>
                <a:lnTo>
                  <a:pt x="49425" y="98967"/>
                </a:lnTo>
                <a:lnTo>
                  <a:pt x="55809" y="93024"/>
                </a:lnTo>
                <a:lnTo>
                  <a:pt x="62607" y="87369"/>
                </a:lnTo>
                <a:lnTo>
                  <a:pt x="79189" y="74312"/>
                </a:lnTo>
                <a:lnTo>
                  <a:pt x="88353" y="67274"/>
                </a:lnTo>
                <a:lnTo>
                  <a:pt x="97003" y="60889"/>
                </a:lnTo>
                <a:lnTo>
                  <a:pt x="113386" y="49279"/>
                </a:lnTo>
                <a:lnTo>
                  <a:pt x="121311" y="44659"/>
                </a:lnTo>
                <a:lnTo>
                  <a:pt x="129134" y="40732"/>
                </a:lnTo>
                <a:lnTo>
                  <a:pt x="136888" y="37268"/>
                </a:lnTo>
                <a:lnTo>
                  <a:pt x="154537" y="28902"/>
                </a:lnTo>
                <a:lnTo>
                  <a:pt x="163985" y="24302"/>
                </a:lnTo>
                <a:lnTo>
                  <a:pt x="172822" y="20388"/>
                </a:lnTo>
                <a:lnTo>
                  <a:pt x="181254" y="16931"/>
                </a:lnTo>
                <a:lnTo>
                  <a:pt x="189417" y="13780"/>
                </a:lnTo>
                <a:lnTo>
                  <a:pt x="205259" y="8022"/>
                </a:lnTo>
                <a:lnTo>
                  <a:pt x="213038" y="5301"/>
                </a:lnTo>
                <a:lnTo>
                  <a:pt x="220766" y="3487"/>
                </a:lnTo>
                <a:lnTo>
                  <a:pt x="228458" y="2277"/>
                </a:lnTo>
                <a:lnTo>
                  <a:pt x="236125" y="1472"/>
                </a:lnTo>
                <a:lnTo>
                  <a:pt x="243777" y="934"/>
                </a:lnTo>
                <a:lnTo>
                  <a:pt x="251418" y="575"/>
                </a:lnTo>
                <a:lnTo>
                  <a:pt x="272050" y="71"/>
                </a:lnTo>
                <a:lnTo>
                  <a:pt x="277886" y="0"/>
                </a:lnTo>
                <a:lnTo>
                  <a:pt x="283471" y="800"/>
                </a:lnTo>
                <a:lnTo>
                  <a:pt x="288887" y="2179"/>
                </a:lnTo>
                <a:lnTo>
                  <a:pt x="298574" y="5970"/>
                </a:lnTo>
                <a:lnTo>
                  <a:pt x="305701" y="10477"/>
                </a:lnTo>
                <a:lnTo>
                  <a:pt x="314474" y="17774"/>
                </a:lnTo>
                <a:lnTo>
                  <a:pt x="316329" y="20269"/>
                </a:lnTo>
                <a:lnTo>
                  <a:pt x="318391" y="25299"/>
                </a:lnTo>
                <a:lnTo>
                  <a:pt x="319551" y="36936"/>
                </a:lnTo>
                <a:lnTo>
                  <a:pt x="317565" y="46253"/>
                </a:lnTo>
                <a:lnTo>
                  <a:pt x="309391" y="66032"/>
                </a:lnTo>
                <a:lnTo>
                  <a:pt x="302114" y="85223"/>
                </a:lnTo>
                <a:lnTo>
                  <a:pt x="294857" y="99605"/>
                </a:lnTo>
                <a:lnTo>
                  <a:pt x="286835" y="115310"/>
                </a:lnTo>
                <a:lnTo>
                  <a:pt x="280446" y="133579"/>
                </a:lnTo>
                <a:lnTo>
                  <a:pt x="272528" y="152988"/>
                </a:lnTo>
                <a:lnTo>
                  <a:pt x="264210" y="174596"/>
                </a:lnTo>
                <a:lnTo>
                  <a:pt x="254768" y="214475"/>
                </a:lnTo>
                <a:lnTo>
                  <a:pt x="249261" y="240588"/>
                </a:lnTo>
                <a:lnTo>
                  <a:pt x="243992" y="270821"/>
                </a:lnTo>
                <a:lnTo>
                  <a:pt x="238827" y="305706"/>
                </a:lnTo>
                <a:lnTo>
                  <a:pt x="233709" y="346611"/>
                </a:lnTo>
                <a:lnTo>
                  <a:pt x="232006" y="369034"/>
                </a:lnTo>
                <a:lnTo>
                  <a:pt x="230871" y="392449"/>
                </a:lnTo>
                <a:lnTo>
                  <a:pt x="229610" y="441043"/>
                </a:lnTo>
                <a:lnTo>
                  <a:pt x="229048" y="490863"/>
                </a:lnTo>
                <a:lnTo>
                  <a:pt x="228052" y="516848"/>
                </a:lnTo>
                <a:lnTo>
                  <a:pt x="223453" y="597917"/>
                </a:lnTo>
                <a:lnTo>
                  <a:pt x="222079" y="653154"/>
                </a:lnTo>
                <a:lnTo>
                  <a:pt x="221305" y="736611"/>
                </a:lnTo>
                <a:lnTo>
                  <a:pt x="220350" y="764500"/>
                </a:lnTo>
                <a:lnTo>
                  <a:pt x="215807" y="846555"/>
                </a:lnTo>
                <a:lnTo>
                  <a:pt x="214448" y="896022"/>
                </a:lnTo>
                <a:lnTo>
                  <a:pt x="213238" y="919881"/>
                </a:lnTo>
                <a:lnTo>
                  <a:pt x="209637" y="966711"/>
                </a:lnTo>
                <a:lnTo>
                  <a:pt x="205214" y="1008409"/>
                </a:lnTo>
                <a:lnTo>
                  <a:pt x="197965" y="1065204"/>
                </a:lnTo>
                <a:lnTo>
                  <a:pt x="192970" y="1100726"/>
                </a:lnTo>
                <a:lnTo>
                  <a:pt x="187929" y="1133446"/>
                </a:lnTo>
                <a:lnTo>
                  <a:pt x="180608" y="1160407"/>
                </a:lnTo>
                <a:lnTo>
                  <a:pt x="172556" y="1183678"/>
                </a:lnTo>
                <a:lnTo>
                  <a:pt x="166157" y="1205309"/>
                </a:lnTo>
                <a:lnTo>
                  <a:pt x="158232" y="1223955"/>
                </a:lnTo>
                <a:lnTo>
                  <a:pt x="143392" y="1252575"/>
                </a:lnTo>
                <a:lnTo>
                  <a:pt x="135415" y="1263871"/>
                </a:lnTo>
                <a:lnTo>
                  <a:pt x="126224" y="1273689"/>
                </a:lnTo>
                <a:lnTo>
                  <a:pt x="116495" y="1280874"/>
                </a:lnTo>
                <a:lnTo>
                  <a:pt x="108784" y="1284632"/>
                </a:lnTo>
                <a:lnTo>
                  <a:pt x="105543" y="1285635"/>
                </a:lnTo>
                <a:lnTo>
                  <a:pt x="99683" y="1289007"/>
                </a:lnTo>
                <a:lnTo>
                  <a:pt x="96935" y="1291090"/>
                </a:lnTo>
                <a:lnTo>
                  <a:pt x="91624" y="1293406"/>
                </a:lnTo>
                <a:lnTo>
                  <a:pt x="83875" y="1294710"/>
                </a:lnTo>
                <a:lnTo>
                  <a:pt x="76217" y="1295097"/>
                </a:lnTo>
                <a:lnTo>
                  <a:pt x="70089" y="1295227"/>
                </a:lnTo>
                <a:lnTo>
                  <a:pt x="69585" y="1294391"/>
                </a:lnTo>
                <a:lnTo>
                  <a:pt x="68591" y="1287732"/>
                </a:lnTo>
                <a:lnTo>
                  <a:pt x="68584" y="1291711"/>
                </a:lnTo>
                <a:lnTo>
                  <a:pt x="69429" y="1292894"/>
                </a:lnTo>
                <a:lnTo>
                  <a:pt x="70839" y="1293682"/>
                </a:lnTo>
                <a:lnTo>
                  <a:pt x="74664" y="1294558"/>
                </a:lnTo>
                <a:lnTo>
                  <a:pt x="84018" y="1295121"/>
                </a:lnTo>
                <a:lnTo>
                  <a:pt x="86492" y="1295166"/>
                </a:lnTo>
                <a:lnTo>
                  <a:pt x="93757" y="1297475"/>
                </a:lnTo>
                <a:lnTo>
                  <a:pt x="98064" y="1299277"/>
                </a:lnTo>
                <a:lnTo>
                  <a:pt x="102630" y="1299631"/>
                </a:lnTo>
                <a:lnTo>
                  <a:pt x="112217" y="1297766"/>
                </a:lnTo>
                <a:lnTo>
                  <a:pt x="117992" y="1296084"/>
                </a:lnTo>
                <a:lnTo>
                  <a:pt x="138254" y="1289671"/>
                </a:lnTo>
                <a:lnTo>
                  <a:pt x="152886" y="1284873"/>
                </a:lnTo>
                <a:lnTo>
                  <a:pt x="160344" y="1281562"/>
                </a:lnTo>
                <a:lnTo>
                  <a:pt x="167855" y="1277661"/>
                </a:lnTo>
                <a:lnTo>
                  <a:pt x="175404" y="1273366"/>
                </a:lnTo>
                <a:lnTo>
                  <a:pt x="182130" y="1268811"/>
                </a:lnTo>
                <a:lnTo>
                  <a:pt x="188307" y="1264080"/>
                </a:lnTo>
                <a:lnTo>
                  <a:pt x="194118" y="1259233"/>
                </a:lnTo>
                <a:lnTo>
                  <a:pt x="202832" y="1247074"/>
                </a:lnTo>
                <a:lnTo>
                  <a:pt x="228600" y="11961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3" name="SMARTInkAnnotation609"/>
          <p:cNvSpPr/>
          <p:nvPr/>
        </p:nvSpPr>
        <p:spPr>
          <a:xfrm>
            <a:off x="6050280" y="4930140"/>
            <a:ext cx="37999" cy="962869"/>
          </a:xfrm>
          <a:custGeom>
            <a:avLst/>
            <a:gdLst/>
            <a:ahLst/>
            <a:cxnLst/>
            <a:rect l="0" t="0" r="0" b="0"/>
            <a:pathLst>
              <a:path w="37999" h="962869">
                <a:moveTo>
                  <a:pt x="0" y="0"/>
                </a:moveTo>
                <a:lnTo>
                  <a:pt x="0" y="443985"/>
                </a:lnTo>
                <a:lnTo>
                  <a:pt x="846" y="470403"/>
                </a:lnTo>
                <a:lnTo>
                  <a:pt x="4046" y="524593"/>
                </a:lnTo>
                <a:lnTo>
                  <a:pt x="10606" y="603416"/>
                </a:lnTo>
                <a:lnTo>
                  <a:pt x="17913" y="676348"/>
                </a:lnTo>
                <a:lnTo>
                  <a:pt x="19562" y="698125"/>
                </a:lnTo>
                <a:lnTo>
                  <a:pt x="20660" y="718570"/>
                </a:lnTo>
                <a:lnTo>
                  <a:pt x="21394" y="738126"/>
                </a:lnTo>
                <a:lnTo>
                  <a:pt x="22729" y="757091"/>
                </a:lnTo>
                <a:lnTo>
                  <a:pt x="24467" y="775661"/>
                </a:lnTo>
                <a:lnTo>
                  <a:pt x="26471" y="793968"/>
                </a:lnTo>
                <a:lnTo>
                  <a:pt x="27807" y="811251"/>
                </a:lnTo>
                <a:lnTo>
                  <a:pt x="28698" y="827855"/>
                </a:lnTo>
                <a:lnTo>
                  <a:pt x="29292" y="844003"/>
                </a:lnTo>
                <a:lnTo>
                  <a:pt x="30535" y="858155"/>
                </a:lnTo>
                <a:lnTo>
                  <a:pt x="32209" y="870977"/>
                </a:lnTo>
                <a:lnTo>
                  <a:pt x="34173" y="882911"/>
                </a:lnTo>
                <a:lnTo>
                  <a:pt x="35482" y="893408"/>
                </a:lnTo>
                <a:lnTo>
                  <a:pt x="36354" y="902945"/>
                </a:lnTo>
                <a:lnTo>
                  <a:pt x="37324" y="920316"/>
                </a:lnTo>
                <a:lnTo>
                  <a:pt x="37947" y="947648"/>
                </a:lnTo>
                <a:lnTo>
                  <a:pt x="37998" y="951805"/>
                </a:lnTo>
                <a:lnTo>
                  <a:pt x="37185" y="955424"/>
                </a:lnTo>
                <a:lnTo>
                  <a:pt x="35797" y="958682"/>
                </a:lnTo>
                <a:lnTo>
                  <a:pt x="34025" y="961702"/>
                </a:lnTo>
                <a:lnTo>
                  <a:pt x="32843" y="962868"/>
                </a:lnTo>
                <a:lnTo>
                  <a:pt x="32055" y="962798"/>
                </a:lnTo>
                <a:lnTo>
                  <a:pt x="31530" y="961905"/>
                </a:lnTo>
                <a:lnTo>
                  <a:pt x="30480" y="944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4" name="SMARTInkAnnotation610"/>
          <p:cNvSpPr/>
          <p:nvPr/>
        </p:nvSpPr>
        <p:spPr>
          <a:xfrm>
            <a:off x="6126656" y="4910662"/>
            <a:ext cx="159630" cy="1092810"/>
          </a:xfrm>
          <a:custGeom>
            <a:avLst/>
            <a:gdLst/>
            <a:ahLst/>
            <a:cxnLst/>
            <a:rect l="0" t="0" r="0" b="0"/>
            <a:pathLst>
              <a:path w="159630" h="1092810">
                <a:moveTo>
                  <a:pt x="30305" y="118538"/>
                </a:moveTo>
                <a:lnTo>
                  <a:pt x="18169" y="98312"/>
                </a:lnTo>
                <a:lnTo>
                  <a:pt x="13747" y="90661"/>
                </a:lnTo>
                <a:lnTo>
                  <a:pt x="6577" y="77644"/>
                </a:lnTo>
                <a:lnTo>
                  <a:pt x="2826" y="68472"/>
                </a:lnTo>
                <a:lnTo>
                  <a:pt x="714" y="58548"/>
                </a:lnTo>
                <a:lnTo>
                  <a:pt x="0" y="43564"/>
                </a:lnTo>
                <a:lnTo>
                  <a:pt x="788" y="39769"/>
                </a:lnTo>
                <a:lnTo>
                  <a:pt x="5096" y="30382"/>
                </a:lnTo>
                <a:lnTo>
                  <a:pt x="6400" y="24889"/>
                </a:lnTo>
                <a:lnTo>
                  <a:pt x="8441" y="21392"/>
                </a:lnTo>
                <a:lnTo>
                  <a:pt x="11496" y="17367"/>
                </a:lnTo>
                <a:lnTo>
                  <a:pt x="15225" y="12991"/>
                </a:lnTo>
                <a:lnTo>
                  <a:pt x="18558" y="10073"/>
                </a:lnTo>
                <a:lnTo>
                  <a:pt x="21627" y="8128"/>
                </a:lnTo>
                <a:lnTo>
                  <a:pt x="24519" y="6831"/>
                </a:lnTo>
                <a:lnTo>
                  <a:pt x="28141" y="5967"/>
                </a:lnTo>
                <a:lnTo>
                  <a:pt x="32249" y="5391"/>
                </a:lnTo>
                <a:lnTo>
                  <a:pt x="36681" y="5007"/>
                </a:lnTo>
                <a:lnTo>
                  <a:pt x="41328" y="3904"/>
                </a:lnTo>
                <a:lnTo>
                  <a:pt x="46120" y="2322"/>
                </a:lnTo>
                <a:lnTo>
                  <a:pt x="51008" y="421"/>
                </a:lnTo>
                <a:lnTo>
                  <a:pt x="55960" y="0"/>
                </a:lnTo>
                <a:lnTo>
                  <a:pt x="60955" y="566"/>
                </a:lnTo>
                <a:lnTo>
                  <a:pt x="65978" y="1790"/>
                </a:lnTo>
                <a:lnTo>
                  <a:pt x="70174" y="2606"/>
                </a:lnTo>
                <a:lnTo>
                  <a:pt x="73817" y="3150"/>
                </a:lnTo>
                <a:lnTo>
                  <a:pt x="77093" y="3512"/>
                </a:lnTo>
                <a:lnTo>
                  <a:pt x="80970" y="4601"/>
                </a:lnTo>
                <a:lnTo>
                  <a:pt x="85248" y="6173"/>
                </a:lnTo>
                <a:lnTo>
                  <a:pt x="89794" y="8068"/>
                </a:lnTo>
                <a:lnTo>
                  <a:pt x="94517" y="10178"/>
                </a:lnTo>
                <a:lnTo>
                  <a:pt x="104281" y="14780"/>
                </a:lnTo>
                <a:lnTo>
                  <a:pt x="109256" y="16346"/>
                </a:lnTo>
                <a:lnTo>
                  <a:pt x="114265" y="17390"/>
                </a:lnTo>
                <a:lnTo>
                  <a:pt x="119298" y="18086"/>
                </a:lnTo>
                <a:lnTo>
                  <a:pt x="124347" y="20244"/>
                </a:lnTo>
                <a:lnTo>
                  <a:pt x="129406" y="23375"/>
                </a:lnTo>
                <a:lnTo>
                  <a:pt x="134472" y="27156"/>
                </a:lnTo>
                <a:lnTo>
                  <a:pt x="138696" y="30524"/>
                </a:lnTo>
                <a:lnTo>
                  <a:pt x="142359" y="33615"/>
                </a:lnTo>
                <a:lnTo>
                  <a:pt x="145647" y="36522"/>
                </a:lnTo>
                <a:lnTo>
                  <a:pt x="151559" y="42011"/>
                </a:lnTo>
                <a:lnTo>
                  <a:pt x="154321" y="44660"/>
                </a:lnTo>
                <a:lnTo>
                  <a:pt x="156162" y="48119"/>
                </a:lnTo>
                <a:lnTo>
                  <a:pt x="158208" y="56479"/>
                </a:lnTo>
                <a:lnTo>
                  <a:pt x="159629" y="86659"/>
                </a:lnTo>
                <a:lnTo>
                  <a:pt x="158902" y="99289"/>
                </a:lnTo>
                <a:lnTo>
                  <a:pt x="155756" y="116192"/>
                </a:lnTo>
                <a:lnTo>
                  <a:pt x="146838" y="161568"/>
                </a:lnTo>
                <a:lnTo>
                  <a:pt x="134404" y="233488"/>
                </a:lnTo>
                <a:lnTo>
                  <a:pt x="129346" y="268122"/>
                </a:lnTo>
                <a:lnTo>
                  <a:pt x="111583" y="405839"/>
                </a:lnTo>
                <a:lnTo>
                  <a:pt x="103964" y="470647"/>
                </a:lnTo>
                <a:lnTo>
                  <a:pt x="102270" y="492977"/>
                </a:lnTo>
                <a:lnTo>
                  <a:pt x="101141" y="515484"/>
                </a:lnTo>
                <a:lnTo>
                  <a:pt x="99887" y="559965"/>
                </a:lnTo>
                <a:lnTo>
                  <a:pt x="99331" y="602312"/>
                </a:lnTo>
                <a:lnTo>
                  <a:pt x="100028" y="623087"/>
                </a:lnTo>
                <a:lnTo>
                  <a:pt x="101340" y="643711"/>
                </a:lnTo>
                <a:lnTo>
                  <a:pt x="103061" y="664233"/>
                </a:lnTo>
                <a:lnTo>
                  <a:pt x="104209" y="684688"/>
                </a:lnTo>
                <a:lnTo>
                  <a:pt x="105484" y="725478"/>
                </a:lnTo>
                <a:lnTo>
                  <a:pt x="106671" y="744144"/>
                </a:lnTo>
                <a:lnTo>
                  <a:pt x="108308" y="761669"/>
                </a:lnTo>
                <a:lnTo>
                  <a:pt x="111540" y="794687"/>
                </a:lnTo>
                <a:lnTo>
                  <a:pt x="112976" y="826295"/>
                </a:lnTo>
                <a:lnTo>
                  <a:pt x="113784" y="868605"/>
                </a:lnTo>
                <a:lnTo>
                  <a:pt x="114124" y="1010962"/>
                </a:lnTo>
                <a:lnTo>
                  <a:pt x="113277" y="1016593"/>
                </a:lnTo>
                <a:lnTo>
                  <a:pt x="110079" y="1025110"/>
                </a:lnTo>
                <a:lnTo>
                  <a:pt x="105836" y="1031716"/>
                </a:lnTo>
                <a:lnTo>
                  <a:pt x="103518" y="1034663"/>
                </a:lnTo>
                <a:lnTo>
                  <a:pt x="100944" y="1040195"/>
                </a:lnTo>
                <a:lnTo>
                  <a:pt x="100257" y="1042856"/>
                </a:lnTo>
                <a:lnTo>
                  <a:pt x="98953" y="1044630"/>
                </a:lnTo>
                <a:lnTo>
                  <a:pt x="97236" y="1045813"/>
                </a:lnTo>
                <a:lnTo>
                  <a:pt x="95246" y="1046602"/>
                </a:lnTo>
                <a:lnTo>
                  <a:pt x="92225" y="1047973"/>
                </a:lnTo>
                <a:lnTo>
                  <a:pt x="78492" y="1054600"/>
                </a:lnTo>
                <a:lnTo>
                  <a:pt x="75976" y="1054999"/>
                </a:lnTo>
                <a:lnTo>
                  <a:pt x="72605" y="1055266"/>
                </a:lnTo>
                <a:lnTo>
                  <a:pt x="68665" y="1055443"/>
                </a:lnTo>
                <a:lnTo>
                  <a:pt x="66038" y="1056408"/>
                </a:lnTo>
                <a:lnTo>
                  <a:pt x="64287" y="1057898"/>
                </a:lnTo>
                <a:lnTo>
                  <a:pt x="63119" y="1059738"/>
                </a:lnTo>
                <a:lnTo>
                  <a:pt x="60647" y="1060965"/>
                </a:lnTo>
                <a:lnTo>
                  <a:pt x="57306" y="1061782"/>
                </a:lnTo>
                <a:lnTo>
                  <a:pt x="53385" y="1062328"/>
                </a:lnTo>
                <a:lnTo>
                  <a:pt x="50772" y="1063538"/>
                </a:lnTo>
                <a:lnTo>
                  <a:pt x="49029" y="1065191"/>
                </a:lnTo>
                <a:lnTo>
                  <a:pt x="47868" y="1067140"/>
                </a:lnTo>
                <a:lnTo>
                  <a:pt x="46246" y="1068439"/>
                </a:lnTo>
                <a:lnTo>
                  <a:pt x="44319" y="1069305"/>
                </a:lnTo>
                <a:lnTo>
                  <a:pt x="39920" y="1070268"/>
                </a:lnTo>
                <a:lnTo>
                  <a:pt x="35142" y="1070695"/>
                </a:lnTo>
                <a:lnTo>
                  <a:pt x="33530" y="1071657"/>
                </a:lnTo>
                <a:lnTo>
                  <a:pt x="32454" y="1073143"/>
                </a:lnTo>
                <a:lnTo>
                  <a:pt x="30730" y="1077568"/>
                </a:lnTo>
                <a:lnTo>
                  <a:pt x="30430" y="1082380"/>
                </a:lnTo>
                <a:lnTo>
                  <a:pt x="31235" y="1083679"/>
                </a:lnTo>
                <a:lnTo>
                  <a:pt x="32618" y="1084546"/>
                </a:lnTo>
                <a:lnTo>
                  <a:pt x="36413" y="1085508"/>
                </a:lnTo>
                <a:lnTo>
                  <a:pt x="40921" y="1085936"/>
                </a:lnTo>
                <a:lnTo>
                  <a:pt x="42462" y="1086897"/>
                </a:lnTo>
                <a:lnTo>
                  <a:pt x="43489" y="1088384"/>
                </a:lnTo>
                <a:lnTo>
                  <a:pt x="44175" y="1090222"/>
                </a:lnTo>
                <a:lnTo>
                  <a:pt x="46324" y="1091447"/>
                </a:lnTo>
                <a:lnTo>
                  <a:pt x="49451" y="1092264"/>
                </a:lnTo>
                <a:lnTo>
                  <a:pt x="53229" y="1092809"/>
                </a:lnTo>
                <a:lnTo>
                  <a:pt x="57441" y="1092325"/>
                </a:lnTo>
                <a:lnTo>
                  <a:pt x="61942" y="1091156"/>
                </a:lnTo>
                <a:lnTo>
                  <a:pt x="66636" y="1089530"/>
                </a:lnTo>
                <a:lnTo>
                  <a:pt x="71459" y="1088446"/>
                </a:lnTo>
                <a:lnTo>
                  <a:pt x="76368" y="1087723"/>
                </a:lnTo>
                <a:lnTo>
                  <a:pt x="81333" y="1087242"/>
                </a:lnTo>
                <a:lnTo>
                  <a:pt x="85490" y="1086074"/>
                </a:lnTo>
                <a:lnTo>
                  <a:pt x="89108" y="1084449"/>
                </a:lnTo>
                <a:lnTo>
                  <a:pt x="92367" y="1082518"/>
                </a:lnTo>
                <a:lnTo>
                  <a:pt x="96232" y="1079538"/>
                </a:lnTo>
                <a:lnTo>
                  <a:pt x="100503" y="1075858"/>
                </a:lnTo>
                <a:lnTo>
                  <a:pt x="105043" y="1071712"/>
                </a:lnTo>
                <a:lnTo>
                  <a:pt x="109764" y="1066407"/>
                </a:lnTo>
                <a:lnTo>
                  <a:pt x="114604" y="1060331"/>
                </a:lnTo>
                <a:lnTo>
                  <a:pt x="119524" y="1053740"/>
                </a:lnTo>
                <a:lnTo>
                  <a:pt x="123650" y="1046806"/>
                </a:lnTo>
                <a:lnTo>
                  <a:pt x="127249" y="1039643"/>
                </a:lnTo>
                <a:lnTo>
                  <a:pt x="136985" y="10176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5" name="SMARTInkAnnotation611"/>
          <p:cNvSpPr/>
          <p:nvPr/>
        </p:nvSpPr>
        <p:spPr>
          <a:xfrm>
            <a:off x="5455920" y="4960629"/>
            <a:ext cx="320041" cy="609497"/>
          </a:xfrm>
          <a:custGeom>
            <a:avLst/>
            <a:gdLst/>
            <a:ahLst/>
            <a:cxnLst/>
            <a:rect l="0" t="0" r="0" b="0"/>
            <a:pathLst>
              <a:path w="320041" h="609497">
                <a:moveTo>
                  <a:pt x="22860" y="7611"/>
                </a:moveTo>
                <a:lnTo>
                  <a:pt x="11508" y="7611"/>
                </a:lnTo>
                <a:lnTo>
                  <a:pt x="11059" y="8458"/>
                </a:lnTo>
                <a:lnTo>
                  <a:pt x="11606" y="9868"/>
                </a:lnTo>
                <a:lnTo>
                  <a:pt x="12818" y="11656"/>
                </a:lnTo>
                <a:lnTo>
                  <a:pt x="14472" y="12848"/>
                </a:lnTo>
                <a:lnTo>
                  <a:pt x="18567" y="14172"/>
                </a:lnTo>
                <a:lnTo>
                  <a:pt x="25633" y="14917"/>
                </a:lnTo>
                <a:lnTo>
                  <a:pt x="32841" y="15092"/>
                </a:lnTo>
                <a:lnTo>
                  <a:pt x="37135" y="15138"/>
                </a:lnTo>
                <a:lnTo>
                  <a:pt x="46419" y="12932"/>
                </a:lnTo>
                <a:lnTo>
                  <a:pt x="51266" y="11158"/>
                </a:lnTo>
                <a:lnTo>
                  <a:pt x="57038" y="9976"/>
                </a:lnTo>
                <a:lnTo>
                  <a:pt x="63425" y="9188"/>
                </a:lnTo>
                <a:lnTo>
                  <a:pt x="70223" y="8662"/>
                </a:lnTo>
                <a:lnTo>
                  <a:pt x="77295" y="8312"/>
                </a:lnTo>
                <a:lnTo>
                  <a:pt x="91927" y="7922"/>
                </a:lnTo>
                <a:lnTo>
                  <a:pt x="143764" y="7639"/>
                </a:lnTo>
                <a:lnTo>
                  <a:pt x="152569" y="6783"/>
                </a:lnTo>
                <a:lnTo>
                  <a:pt x="161826" y="5366"/>
                </a:lnTo>
                <a:lnTo>
                  <a:pt x="171384" y="3574"/>
                </a:lnTo>
                <a:lnTo>
                  <a:pt x="180296" y="2380"/>
                </a:lnTo>
                <a:lnTo>
                  <a:pt x="188777" y="1584"/>
                </a:lnTo>
                <a:lnTo>
                  <a:pt x="196971" y="1053"/>
                </a:lnTo>
                <a:lnTo>
                  <a:pt x="204974" y="699"/>
                </a:lnTo>
                <a:lnTo>
                  <a:pt x="220640" y="305"/>
                </a:lnTo>
                <a:lnTo>
                  <a:pt x="267594" y="0"/>
                </a:lnTo>
                <a:lnTo>
                  <a:pt x="270683" y="843"/>
                </a:lnTo>
                <a:lnTo>
                  <a:pt x="276372" y="4039"/>
                </a:lnTo>
                <a:lnTo>
                  <a:pt x="286077" y="12142"/>
                </a:lnTo>
                <a:lnTo>
                  <a:pt x="293147" y="18869"/>
                </a:lnTo>
                <a:lnTo>
                  <a:pt x="294491" y="21043"/>
                </a:lnTo>
                <a:lnTo>
                  <a:pt x="295985" y="25716"/>
                </a:lnTo>
                <a:lnTo>
                  <a:pt x="296944" y="41699"/>
                </a:lnTo>
                <a:lnTo>
                  <a:pt x="297149" y="66172"/>
                </a:lnTo>
                <a:lnTo>
                  <a:pt x="299424" y="78511"/>
                </a:lnTo>
                <a:lnTo>
                  <a:pt x="302411" y="92462"/>
                </a:lnTo>
                <a:lnTo>
                  <a:pt x="303738" y="107129"/>
                </a:lnTo>
                <a:lnTo>
                  <a:pt x="304328" y="124372"/>
                </a:lnTo>
                <a:lnTo>
                  <a:pt x="304485" y="133712"/>
                </a:lnTo>
                <a:lnTo>
                  <a:pt x="305436" y="144172"/>
                </a:lnTo>
                <a:lnTo>
                  <a:pt x="306917" y="155378"/>
                </a:lnTo>
                <a:lnTo>
                  <a:pt x="308752" y="167082"/>
                </a:lnTo>
                <a:lnTo>
                  <a:pt x="309975" y="179965"/>
                </a:lnTo>
                <a:lnTo>
                  <a:pt x="310789" y="193634"/>
                </a:lnTo>
                <a:lnTo>
                  <a:pt x="311696" y="222368"/>
                </a:lnTo>
                <a:lnTo>
                  <a:pt x="312325" y="297355"/>
                </a:lnTo>
                <a:lnTo>
                  <a:pt x="312419" y="464656"/>
                </a:lnTo>
                <a:lnTo>
                  <a:pt x="313266" y="475714"/>
                </a:lnTo>
                <a:lnTo>
                  <a:pt x="314677" y="486474"/>
                </a:lnTo>
                <a:lnTo>
                  <a:pt x="316465" y="497033"/>
                </a:lnTo>
                <a:lnTo>
                  <a:pt x="317657" y="507459"/>
                </a:lnTo>
                <a:lnTo>
                  <a:pt x="318451" y="517797"/>
                </a:lnTo>
                <a:lnTo>
                  <a:pt x="319333" y="536620"/>
                </a:lnTo>
                <a:lnTo>
                  <a:pt x="319727" y="550631"/>
                </a:lnTo>
                <a:lnTo>
                  <a:pt x="320013" y="579875"/>
                </a:lnTo>
                <a:lnTo>
                  <a:pt x="320040" y="601931"/>
                </a:lnTo>
                <a:lnTo>
                  <a:pt x="315995" y="601960"/>
                </a:lnTo>
                <a:lnTo>
                  <a:pt x="314803" y="601117"/>
                </a:lnTo>
                <a:lnTo>
                  <a:pt x="314009" y="599708"/>
                </a:lnTo>
                <a:lnTo>
                  <a:pt x="313479" y="597922"/>
                </a:lnTo>
                <a:lnTo>
                  <a:pt x="311433" y="596732"/>
                </a:lnTo>
                <a:lnTo>
                  <a:pt x="304643" y="595410"/>
                </a:lnTo>
                <a:lnTo>
                  <a:pt x="295347" y="594665"/>
                </a:lnTo>
                <a:lnTo>
                  <a:pt x="292570" y="593714"/>
                </a:lnTo>
                <a:lnTo>
                  <a:pt x="287229" y="590399"/>
                </a:lnTo>
                <a:lnTo>
                  <a:pt x="279776" y="588361"/>
                </a:lnTo>
                <a:lnTo>
                  <a:pt x="269972" y="587456"/>
                </a:lnTo>
                <a:lnTo>
                  <a:pt x="263801" y="587214"/>
                </a:lnTo>
                <a:lnTo>
                  <a:pt x="245239" y="586875"/>
                </a:lnTo>
                <a:lnTo>
                  <a:pt x="219751" y="586760"/>
                </a:lnTo>
                <a:lnTo>
                  <a:pt x="213387" y="587597"/>
                </a:lnTo>
                <a:lnTo>
                  <a:pt x="207451" y="589002"/>
                </a:lnTo>
                <a:lnTo>
                  <a:pt x="201801" y="590785"/>
                </a:lnTo>
                <a:lnTo>
                  <a:pt x="195494" y="591974"/>
                </a:lnTo>
                <a:lnTo>
                  <a:pt x="188750" y="592767"/>
                </a:lnTo>
                <a:lnTo>
                  <a:pt x="181713" y="593295"/>
                </a:lnTo>
                <a:lnTo>
                  <a:pt x="174482" y="593646"/>
                </a:lnTo>
                <a:lnTo>
                  <a:pt x="159674" y="594039"/>
                </a:lnTo>
                <a:lnTo>
                  <a:pt x="153016" y="594989"/>
                </a:lnTo>
                <a:lnTo>
                  <a:pt x="146884" y="596470"/>
                </a:lnTo>
                <a:lnTo>
                  <a:pt x="141103" y="598303"/>
                </a:lnTo>
                <a:lnTo>
                  <a:pt x="135555" y="599527"/>
                </a:lnTo>
                <a:lnTo>
                  <a:pt x="130163" y="600341"/>
                </a:lnTo>
                <a:lnTo>
                  <a:pt x="124876" y="600884"/>
                </a:lnTo>
                <a:lnTo>
                  <a:pt x="119657" y="601247"/>
                </a:lnTo>
                <a:lnTo>
                  <a:pt x="114484" y="601488"/>
                </a:lnTo>
                <a:lnTo>
                  <a:pt x="109343" y="601649"/>
                </a:lnTo>
                <a:lnTo>
                  <a:pt x="105068" y="602604"/>
                </a:lnTo>
                <a:lnTo>
                  <a:pt x="98062" y="605921"/>
                </a:lnTo>
                <a:lnTo>
                  <a:pt x="89868" y="607960"/>
                </a:lnTo>
                <a:lnTo>
                  <a:pt x="81427" y="608867"/>
                </a:lnTo>
                <a:lnTo>
                  <a:pt x="72763" y="609377"/>
                </a:lnTo>
                <a:lnTo>
                  <a:pt x="70439" y="609496"/>
                </a:lnTo>
                <a:lnTo>
                  <a:pt x="67149" y="607291"/>
                </a:lnTo>
                <a:lnTo>
                  <a:pt x="65086" y="605518"/>
                </a:lnTo>
                <a:lnTo>
                  <a:pt x="62864" y="604336"/>
                </a:lnTo>
                <a:lnTo>
                  <a:pt x="54761" y="602283"/>
                </a:lnTo>
                <a:lnTo>
                  <a:pt x="49715" y="602064"/>
                </a:lnTo>
                <a:lnTo>
                  <a:pt x="48384" y="601186"/>
                </a:lnTo>
                <a:lnTo>
                  <a:pt x="47496" y="599754"/>
                </a:lnTo>
                <a:lnTo>
                  <a:pt x="46904" y="597954"/>
                </a:lnTo>
                <a:lnTo>
                  <a:pt x="45662" y="596752"/>
                </a:lnTo>
                <a:lnTo>
                  <a:pt x="43988" y="595953"/>
                </a:lnTo>
                <a:lnTo>
                  <a:pt x="39263" y="594667"/>
                </a:lnTo>
                <a:lnTo>
                  <a:pt x="34400" y="590400"/>
                </a:lnTo>
                <a:lnTo>
                  <a:pt x="27596" y="579728"/>
                </a:lnTo>
                <a:lnTo>
                  <a:pt x="24964" y="572894"/>
                </a:lnTo>
                <a:lnTo>
                  <a:pt x="22949" y="566188"/>
                </a:lnTo>
                <a:lnTo>
                  <a:pt x="14756" y="548086"/>
                </a:lnTo>
                <a:lnTo>
                  <a:pt x="12377" y="543187"/>
                </a:lnTo>
                <a:lnTo>
                  <a:pt x="9734" y="530972"/>
                </a:lnTo>
                <a:lnTo>
                  <a:pt x="7713" y="517076"/>
                </a:lnTo>
                <a:lnTo>
                  <a:pt x="5988" y="509815"/>
                </a:lnTo>
                <a:lnTo>
                  <a:pt x="0" y="4876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6" name="SMARTInkAnnotation612"/>
          <p:cNvSpPr/>
          <p:nvPr/>
        </p:nvSpPr>
        <p:spPr>
          <a:xfrm>
            <a:off x="5276276" y="4930233"/>
            <a:ext cx="57725" cy="594131"/>
          </a:xfrm>
          <a:custGeom>
            <a:avLst/>
            <a:gdLst/>
            <a:ahLst/>
            <a:cxnLst/>
            <a:rect l="0" t="0" r="0" b="0"/>
            <a:pathLst>
              <a:path w="57725" h="594131">
                <a:moveTo>
                  <a:pt x="27244" y="7527"/>
                </a:moveTo>
                <a:lnTo>
                  <a:pt x="12631" y="221"/>
                </a:lnTo>
                <a:lnTo>
                  <a:pt x="11576" y="116"/>
                </a:lnTo>
                <a:lnTo>
                  <a:pt x="10025" y="46"/>
                </a:lnTo>
                <a:lnTo>
                  <a:pt x="8145" y="0"/>
                </a:lnTo>
                <a:lnTo>
                  <a:pt x="6891" y="816"/>
                </a:lnTo>
                <a:lnTo>
                  <a:pt x="6056" y="2206"/>
                </a:lnTo>
                <a:lnTo>
                  <a:pt x="5499" y="3980"/>
                </a:lnTo>
                <a:lnTo>
                  <a:pt x="4604" y="19840"/>
                </a:lnTo>
                <a:lnTo>
                  <a:pt x="4413" y="53865"/>
                </a:lnTo>
                <a:lnTo>
                  <a:pt x="3557" y="62973"/>
                </a:lnTo>
                <a:lnTo>
                  <a:pt x="2140" y="73277"/>
                </a:lnTo>
                <a:lnTo>
                  <a:pt x="348" y="84380"/>
                </a:lnTo>
                <a:lnTo>
                  <a:pt x="0" y="96862"/>
                </a:lnTo>
                <a:lnTo>
                  <a:pt x="615" y="110264"/>
                </a:lnTo>
                <a:lnTo>
                  <a:pt x="1872" y="124279"/>
                </a:lnTo>
                <a:lnTo>
                  <a:pt x="2710" y="138701"/>
                </a:lnTo>
                <a:lnTo>
                  <a:pt x="3640" y="168274"/>
                </a:lnTo>
                <a:lnTo>
                  <a:pt x="4320" y="265612"/>
                </a:lnTo>
                <a:lnTo>
                  <a:pt x="5188" y="282030"/>
                </a:lnTo>
                <a:lnTo>
                  <a:pt x="6613" y="298902"/>
                </a:lnTo>
                <a:lnTo>
                  <a:pt x="8410" y="316077"/>
                </a:lnTo>
                <a:lnTo>
                  <a:pt x="9608" y="332607"/>
                </a:lnTo>
                <a:lnTo>
                  <a:pt x="10407" y="348707"/>
                </a:lnTo>
                <a:lnTo>
                  <a:pt x="10940" y="364521"/>
                </a:lnTo>
                <a:lnTo>
                  <a:pt x="12141" y="380143"/>
                </a:lnTo>
                <a:lnTo>
                  <a:pt x="13788" y="395637"/>
                </a:lnTo>
                <a:lnTo>
                  <a:pt x="15734" y="411047"/>
                </a:lnTo>
                <a:lnTo>
                  <a:pt x="17878" y="425554"/>
                </a:lnTo>
                <a:lnTo>
                  <a:pt x="22516" y="452961"/>
                </a:lnTo>
                <a:lnTo>
                  <a:pt x="24093" y="464503"/>
                </a:lnTo>
                <a:lnTo>
                  <a:pt x="25143" y="474737"/>
                </a:lnTo>
                <a:lnTo>
                  <a:pt x="25843" y="484101"/>
                </a:lnTo>
                <a:lnTo>
                  <a:pt x="26310" y="493729"/>
                </a:lnTo>
                <a:lnTo>
                  <a:pt x="26829" y="513459"/>
                </a:lnTo>
                <a:lnTo>
                  <a:pt x="27814" y="522615"/>
                </a:lnTo>
                <a:lnTo>
                  <a:pt x="29318" y="531259"/>
                </a:lnTo>
                <a:lnTo>
                  <a:pt x="31166" y="539561"/>
                </a:lnTo>
                <a:lnTo>
                  <a:pt x="32399" y="546790"/>
                </a:lnTo>
                <a:lnTo>
                  <a:pt x="33768" y="559338"/>
                </a:lnTo>
                <a:lnTo>
                  <a:pt x="34980" y="564208"/>
                </a:lnTo>
                <a:lnTo>
                  <a:pt x="36635" y="568301"/>
                </a:lnTo>
                <a:lnTo>
                  <a:pt x="38584" y="571877"/>
                </a:lnTo>
                <a:lnTo>
                  <a:pt x="39884" y="575107"/>
                </a:lnTo>
                <a:lnTo>
                  <a:pt x="41328" y="580953"/>
                </a:lnTo>
                <a:lnTo>
                  <a:pt x="42475" y="594130"/>
                </a:lnTo>
                <a:lnTo>
                  <a:pt x="43324" y="593329"/>
                </a:lnTo>
                <a:lnTo>
                  <a:pt x="46527" y="590182"/>
                </a:lnTo>
                <a:lnTo>
                  <a:pt x="47719" y="588156"/>
                </a:lnTo>
                <a:lnTo>
                  <a:pt x="50244" y="580415"/>
                </a:lnTo>
                <a:lnTo>
                  <a:pt x="51891" y="576566"/>
                </a:lnTo>
                <a:lnTo>
                  <a:pt x="57724" y="5637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7" name="SMARTInkAnnotation613"/>
          <p:cNvSpPr/>
          <p:nvPr/>
        </p:nvSpPr>
        <p:spPr>
          <a:xfrm>
            <a:off x="5387654" y="5281730"/>
            <a:ext cx="182567" cy="158806"/>
          </a:xfrm>
          <a:custGeom>
            <a:avLst/>
            <a:gdLst/>
            <a:ahLst/>
            <a:cxnLst/>
            <a:rect l="0" t="0" r="0" b="0"/>
            <a:pathLst>
              <a:path w="182567" h="158806">
                <a:moveTo>
                  <a:pt x="7306" y="29410"/>
                </a:moveTo>
                <a:lnTo>
                  <a:pt x="7306" y="6673"/>
                </a:lnTo>
                <a:lnTo>
                  <a:pt x="3262" y="2542"/>
                </a:lnTo>
                <a:lnTo>
                  <a:pt x="745" y="0"/>
                </a:lnTo>
                <a:lnTo>
                  <a:pt x="392" y="490"/>
                </a:lnTo>
                <a:lnTo>
                  <a:pt x="0" y="3293"/>
                </a:lnTo>
                <a:lnTo>
                  <a:pt x="742" y="5225"/>
                </a:lnTo>
                <a:lnTo>
                  <a:pt x="3825" y="9630"/>
                </a:lnTo>
                <a:lnTo>
                  <a:pt x="4985" y="11990"/>
                </a:lnTo>
                <a:lnTo>
                  <a:pt x="6275" y="16870"/>
                </a:lnTo>
                <a:lnTo>
                  <a:pt x="6618" y="20203"/>
                </a:lnTo>
                <a:lnTo>
                  <a:pt x="6848" y="24119"/>
                </a:lnTo>
                <a:lnTo>
                  <a:pt x="7103" y="32985"/>
                </a:lnTo>
                <a:lnTo>
                  <a:pt x="7304" y="99193"/>
                </a:lnTo>
                <a:lnTo>
                  <a:pt x="7306" y="158805"/>
                </a:lnTo>
                <a:lnTo>
                  <a:pt x="7306" y="154862"/>
                </a:lnTo>
                <a:lnTo>
                  <a:pt x="8153" y="152838"/>
                </a:lnTo>
                <a:lnTo>
                  <a:pt x="11351" y="148332"/>
                </a:lnTo>
                <a:lnTo>
                  <a:pt x="12544" y="145945"/>
                </a:lnTo>
                <a:lnTo>
                  <a:pt x="13867" y="141034"/>
                </a:lnTo>
                <a:lnTo>
                  <a:pt x="15067" y="137693"/>
                </a:lnTo>
                <a:lnTo>
                  <a:pt x="16714" y="133772"/>
                </a:lnTo>
                <a:lnTo>
                  <a:pt x="18658" y="129465"/>
                </a:lnTo>
                <a:lnTo>
                  <a:pt x="23076" y="120164"/>
                </a:lnTo>
                <a:lnTo>
                  <a:pt x="32811" y="100395"/>
                </a:lnTo>
                <a:lnTo>
                  <a:pt x="36162" y="96207"/>
                </a:lnTo>
                <a:lnTo>
                  <a:pt x="40091" y="92568"/>
                </a:lnTo>
                <a:lnTo>
                  <a:pt x="44403" y="89295"/>
                </a:lnTo>
                <a:lnTo>
                  <a:pt x="48970" y="85421"/>
                </a:lnTo>
                <a:lnTo>
                  <a:pt x="53709" y="81144"/>
                </a:lnTo>
                <a:lnTo>
                  <a:pt x="63490" y="71876"/>
                </a:lnTo>
                <a:lnTo>
                  <a:pt x="73482" y="62113"/>
                </a:lnTo>
                <a:lnTo>
                  <a:pt x="79363" y="57985"/>
                </a:lnTo>
                <a:lnTo>
                  <a:pt x="85824" y="54387"/>
                </a:lnTo>
                <a:lnTo>
                  <a:pt x="92671" y="51141"/>
                </a:lnTo>
                <a:lnTo>
                  <a:pt x="98929" y="48978"/>
                </a:lnTo>
                <a:lnTo>
                  <a:pt x="104795" y="47535"/>
                </a:lnTo>
                <a:lnTo>
                  <a:pt x="110399" y="46573"/>
                </a:lnTo>
                <a:lnTo>
                  <a:pt x="115828" y="45086"/>
                </a:lnTo>
                <a:lnTo>
                  <a:pt x="121140" y="43247"/>
                </a:lnTo>
                <a:lnTo>
                  <a:pt x="126376" y="41175"/>
                </a:lnTo>
                <a:lnTo>
                  <a:pt x="131559" y="39793"/>
                </a:lnTo>
                <a:lnTo>
                  <a:pt x="136708" y="38872"/>
                </a:lnTo>
                <a:lnTo>
                  <a:pt x="141834" y="38258"/>
                </a:lnTo>
                <a:lnTo>
                  <a:pt x="146944" y="37848"/>
                </a:lnTo>
                <a:lnTo>
                  <a:pt x="152045" y="37576"/>
                </a:lnTo>
                <a:lnTo>
                  <a:pt x="162228" y="37272"/>
                </a:lnTo>
                <a:lnTo>
                  <a:pt x="182566" y="370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8" name="SMARTInkAnnotation614"/>
          <p:cNvSpPr/>
          <p:nvPr/>
        </p:nvSpPr>
        <p:spPr>
          <a:xfrm>
            <a:off x="5570263" y="5295900"/>
            <a:ext cx="137118" cy="114206"/>
          </a:xfrm>
          <a:custGeom>
            <a:avLst/>
            <a:gdLst/>
            <a:ahLst/>
            <a:cxnLst/>
            <a:rect l="0" t="0" r="0" b="0"/>
            <a:pathLst>
              <a:path w="137118" h="114206">
                <a:moveTo>
                  <a:pt x="15197" y="0"/>
                </a:moveTo>
                <a:lnTo>
                  <a:pt x="44682" y="0"/>
                </a:lnTo>
                <a:lnTo>
                  <a:pt x="48400" y="846"/>
                </a:lnTo>
                <a:lnTo>
                  <a:pt x="51726" y="2257"/>
                </a:lnTo>
                <a:lnTo>
                  <a:pt x="54789" y="4045"/>
                </a:lnTo>
                <a:lnTo>
                  <a:pt x="58526" y="5237"/>
                </a:lnTo>
                <a:lnTo>
                  <a:pt x="62710" y="6031"/>
                </a:lnTo>
                <a:lnTo>
                  <a:pt x="67192" y="6561"/>
                </a:lnTo>
                <a:lnTo>
                  <a:pt x="71027" y="7760"/>
                </a:lnTo>
                <a:lnTo>
                  <a:pt x="74431" y="9407"/>
                </a:lnTo>
                <a:lnTo>
                  <a:pt x="77547" y="11351"/>
                </a:lnTo>
                <a:lnTo>
                  <a:pt x="80470" y="13495"/>
                </a:lnTo>
                <a:lnTo>
                  <a:pt x="83266" y="15770"/>
                </a:lnTo>
                <a:lnTo>
                  <a:pt x="85976" y="18133"/>
                </a:lnTo>
                <a:lnTo>
                  <a:pt x="87783" y="20556"/>
                </a:lnTo>
                <a:lnTo>
                  <a:pt x="88988" y="23017"/>
                </a:lnTo>
                <a:lnTo>
                  <a:pt x="89791" y="25505"/>
                </a:lnTo>
                <a:lnTo>
                  <a:pt x="90326" y="28010"/>
                </a:lnTo>
                <a:lnTo>
                  <a:pt x="90684" y="30526"/>
                </a:lnTo>
                <a:lnTo>
                  <a:pt x="90921" y="33051"/>
                </a:lnTo>
                <a:lnTo>
                  <a:pt x="90234" y="36427"/>
                </a:lnTo>
                <a:lnTo>
                  <a:pt x="88928" y="40372"/>
                </a:lnTo>
                <a:lnTo>
                  <a:pt x="87211" y="44695"/>
                </a:lnTo>
                <a:lnTo>
                  <a:pt x="85220" y="48423"/>
                </a:lnTo>
                <a:lnTo>
                  <a:pt x="83046" y="51755"/>
                </a:lnTo>
                <a:lnTo>
                  <a:pt x="80750" y="54823"/>
                </a:lnTo>
                <a:lnTo>
                  <a:pt x="78372" y="57715"/>
                </a:lnTo>
                <a:lnTo>
                  <a:pt x="75940" y="60490"/>
                </a:lnTo>
                <a:lnTo>
                  <a:pt x="73473" y="63186"/>
                </a:lnTo>
                <a:lnTo>
                  <a:pt x="70134" y="65831"/>
                </a:lnTo>
                <a:lnTo>
                  <a:pt x="66215" y="68440"/>
                </a:lnTo>
                <a:lnTo>
                  <a:pt x="61909" y="71027"/>
                </a:lnTo>
                <a:lnTo>
                  <a:pt x="58192" y="73599"/>
                </a:lnTo>
                <a:lnTo>
                  <a:pt x="54867" y="76159"/>
                </a:lnTo>
                <a:lnTo>
                  <a:pt x="51804" y="78712"/>
                </a:lnTo>
                <a:lnTo>
                  <a:pt x="48068" y="81261"/>
                </a:lnTo>
                <a:lnTo>
                  <a:pt x="43885" y="83807"/>
                </a:lnTo>
                <a:lnTo>
                  <a:pt x="39402" y="86352"/>
                </a:lnTo>
                <a:lnTo>
                  <a:pt x="34721" y="88047"/>
                </a:lnTo>
                <a:lnTo>
                  <a:pt x="29906" y="89179"/>
                </a:lnTo>
                <a:lnTo>
                  <a:pt x="25003" y="89933"/>
                </a:lnTo>
                <a:lnTo>
                  <a:pt x="20888" y="90435"/>
                </a:lnTo>
                <a:lnTo>
                  <a:pt x="17297" y="90770"/>
                </a:lnTo>
                <a:lnTo>
                  <a:pt x="14057" y="90993"/>
                </a:lnTo>
                <a:lnTo>
                  <a:pt x="11051" y="91989"/>
                </a:lnTo>
                <a:lnTo>
                  <a:pt x="8200" y="93499"/>
                </a:lnTo>
                <a:lnTo>
                  <a:pt x="21" y="99017"/>
                </a:lnTo>
                <a:lnTo>
                  <a:pt x="0" y="99031"/>
                </a:lnTo>
                <a:lnTo>
                  <a:pt x="4015" y="103097"/>
                </a:lnTo>
                <a:lnTo>
                  <a:pt x="6895" y="104291"/>
                </a:lnTo>
                <a:lnTo>
                  <a:pt x="10509" y="105087"/>
                </a:lnTo>
                <a:lnTo>
                  <a:pt x="14612" y="105618"/>
                </a:lnTo>
                <a:lnTo>
                  <a:pt x="19040" y="105972"/>
                </a:lnTo>
                <a:lnTo>
                  <a:pt x="23686" y="106208"/>
                </a:lnTo>
                <a:lnTo>
                  <a:pt x="28477" y="106366"/>
                </a:lnTo>
                <a:lnTo>
                  <a:pt x="33363" y="107317"/>
                </a:lnTo>
                <a:lnTo>
                  <a:pt x="38314" y="108798"/>
                </a:lnTo>
                <a:lnTo>
                  <a:pt x="43309" y="110632"/>
                </a:lnTo>
                <a:lnTo>
                  <a:pt x="49178" y="111855"/>
                </a:lnTo>
                <a:lnTo>
                  <a:pt x="55632" y="112670"/>
                </a:lnTo>
                <a:lnTo>
                  <a:pt x="62474" y="113213"/>
                </a:lnTo>
                <a:lnTo>
                  <a:pt x="69575" y="113575"/>
                </a:lnTo>
                <a:lnTo>
                  <a:pt x="84238" y="113978"/>
                </a:lnTo>
                <a:lnTo>
                  <a:pt x="102729" y="114205"/>
                </a:lnTo>
                <a:lnTo>
                  <a:pt x="109111" y="113390"/>
                </a:lnTo>
                <a:lnTo>
                  <a:pt x="115907" y="111999"/>
                </a:lnTo>
                <a:lnTo>
                  <a:pt x="137117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89" name="SMARTInkAnnotation615"/>
          <p:cNvSpPr/>
          <p:nvPr/>
        </p:nvSpPr>
        <p:spPr>
          <a:xfrm>
            <a:off x="5715040" y="5258152"/>
            <a:ext cx="129396" cy="266349"/>
          </a:xfrm>
          <a:custGeom>
            <a:avLst/>
            <a:gdLst/>
            <a:ahLst/>
            <a:cxnLst/>
            <a:rect l="0" t="0" r="0" b="0"/>
            <a:pathLst>
              <a:path w="129396" h="266349">
                <a:moveTo>
                  <a:pt x="38060" y="52988"/>
                </a:moveTo>
                <a:lnTo>
                  <a:pt x="34015" y="52988"/>
                </a:lnTo>
                <a:lnTo>
                  <a:pt x="32823" y="53835"/>
                </a:lnTo>
                <a:lnTo>
                  <a:pt x="32029" y="55245"/>
                </a:lnTo>
                <a:lnTo>
                  <a:pt x="30448" y="60581"/>
                </a:lnTo>
                <a:lnTo>
                  <a:pt x="37002" y="60606"/>
                </a:lnTo>
                <a:lnTo>
                  <a:pt x="37355" y="59760"/>
                </a:lnTo>
                <a:lnTo>
                  <a:pt x="37746" y="56562"/>
                </a:lnTo>
                <a:lnTo>
                  <a:pt x="38698" y="55371"/>
                </a:lnTo>
                <a:lnTo>
                  <a:pt x="40179" y="54576"/>
                </a:lnTo>
                <a:lnTo>
                  <a:pt x="44082" y="53694"/>
                </a:lnTo>
                <a:lnTo>
                  <a:pt x="46308" y="53459"/>
                </a:lnTo>
                <a:lnTo>
                  <a:pt x="48638" y="53302"/>
                </a:lnTo>
                <a:lnTo>
                  <a:pt x="50192" y="52351"/>
                </a:lnTo>
                <a:lnTo>
                  <a:pt x="51228" y="50870"/>
                </a:lnTo>
                <a:lnTo>
                  <a:pt x="51919" y="49036"/>
                </a:lnTo>
                <a:lnTo>
                  <a:pt x="54944" y="44741"/>
                </a:lnTo>
                <a:lnTo>
                  <a:pt x="56936" y="42410"/>
                </a:lnTo>
                <a:lnTo>
                  <a:pt x="58264" y="40009"/>
                </a:lnTo>
                <a:lnTo>
                  <a:pt x="60395" y="32331"/>
                </a:lnTo>
                <a:lnTo>
                  <a:pt x="60570" y="31596"/>
                </a:lnTo>
                <a:lnTo>
                  <a:pt x="63023" y="28523"/>
                </a:lnTo>
                <a:lnTo>
                  <a:pt x="64862" y="26518"/>
                </a:lnTo>
                <a:lnTo>
                  <a:pt x="66089" y="24334"/>
                </a:lnTo>
                <a:lnTo>
                  <a:pt x="67451" y="19651"/>
                </a:lnTo>
                <a:lnTo>
                  <a:pt x="68217" y="12254"/>
                </a:lnTo>
                <a:lnTo>
                  <a:pt x="68497" y="5667"/>
                </a:lnTo>
                <a:lnTo>
                  <a:pt x="68512" y="3661"/>
                </a:lnTo>
                <a:lnTo>
                  <a:pt x="67674" y="2323"/>
                </a:lnTo>
                <a:lnTo>
                  <a:pt x="66270" y="1432"/>
                </a:lnTo>
                <a:lnTo>
                  <a:pt x="61977" y="0"/>
                </a:lnTo>
                <a:lnTo>
                  <a:pt x="59132" y="2062"/>
                </a:lnTo>
                <a:lnTo>
                  <a:pt x="57188" y="3798"/>
                </a:lnTo>
                <a:lnTo>
                  <a:pt x="55045" y="4954"/>
                </a:lnTo>
                <a:lnTo>
                  <a:pt x="52770" y="5726"/>
                </a:lnTo>
                <a:lnTo>
                  <a:pt x="50407" y="6240"/>
                </a:lnTo>
                <a:lnTo>
                  <a:pt x="47985" y="7429"/>
                </a:lnTo>
                <a:lnTo>
                  <a:pt x="45523" y="9069"/>
                </a:lnTo>
                <a:lnTo>
                  <a:pt x="43036" y="11009"/>
                </a:lnTo>
                <a:lnTo>
                  <a:pt x="39684" y="13149"/>
                </a:lnTo>
                <a:lnTo>
                  <a:pt x="35755" y="15422"/>
                </a:lnTo>
                <a:lnTo>
                  <a:pt x="31444" y="17784"/>
                </a:lnTo>
                <a:lnTo>
                  <a:pt x="27723" y="20206"/>
                </a:lnTo>
                <a:lnTo>
                  <a:pt x="24395" y="22666"/>
                </a:lnTo>
                <a:lnTo>
                  <a:pt x="21330" y="25153"/>
                </a:lnTo>
                <a:lnTo>
                  <a:pt x="18441" y="27659"/>
                </a:lnTo>
                <a:lnTo>
                  <a:pt x="15667" y="30174"/>
                </a:lnTo>
                <a:lnTo>
                  <a:pt x="10327" y="35229"/>
                </a:lnTo>
                <a:lnTo>
                  <a:pt x="5132" y="40297"/>
                </a:lnTo>
                <a:lnTo>
                  <a:pt x="3408" y="42834"/>
                </a:lnTo>
                <a:lnTo>
                  <a:pt x="1493" y="47911"/>
                </a:lnTo>
                <a:lnTo>
                  <a:pt x="414" y="55529"/>
                </a:lnTo>
                <a:lnTo>
                  <a:pt x="94" y="63148"/>
                </a:lnTo>
                <a:lnTo>
                  <a:pt x="0" y="66723"/>
                </a:lnTo>
                <a:lnTo>
                  <a:pt x="2235" y="69817"/>
                </a:lnTo>
                <a:lnTo>
                  <a:pt x="4018" y="71827"/>
                </a:lnTo>
                <a:lnTo>
                  <a:pt x="6051" y="73168"/>
                </a:lnTo>
                <a:lnTo>
                  <a:pt x="8254" y="74061"/>
                </a:lnTo>
                <a:lnTo>
                  <a:pt x="10569" y="74656"/>
                </a:lnTo>
                <a:lnTo>
                  <a:pt x="13806" y="75053"/>
                </a:lnTo>
                <a:lnTo>
                  <a:pt x="17658" y="75318"/>
                </a:lnTo>
                <a:lnTo>
                  <a:pt x="25606" y="75613"/>
                </a:lnTo>
                <a:lnTo>
                  <a:pt x="31960" y="75743"/>
                </a:lnTo>
                <a:lnTo>
                  <a:pt x="84846" y="75847"/>
                </a:lnTo>
                <a:lnTo>
                  <a:pt x="88724" y="75001"/>
                </a:lnTo>
                <a:lnTo>
                  <a:pt x="93003" y="73590"/>
                </a:lnTo>
                <a:lnTo>
                  <a:pt x="97549" y="71803"/>
                </a:lnTo>
                <a:lnTo>
                  <a:pt x="101426" y="70611"/>
                </a:lnTo>
                <a:lnTo>
                  <a:pt x="104857" y="69817"/>
                </a:lnTo>
                <a:lnTo>
                  <a:pt x="107992" y="69287"/>
                </a:lnTo>
                <a:lnTo>
                  <a:pt x="110928" y="68934"/>
                </a:lnTo>
                <a:lnTo>
                  <a:pt x="113732" y="68699"/>
                </a:lnTo>
                <a:lnTo>
                  <a:pt x="116448" y="68542"/>
                </a:lnTo>
                <a:lnTo>
                  <a:pt x="118258" y="69284"/>
                </a:lnTo>
                <a:lnTo>
                  <a:pt x="119466" y="70625"/>
                </a:lnTo>
                <a:lnTo>
                  <a:pt x="120271" y="72367"/>
                </a:lnTo>
                <a:lnTo>
                  <a:pt x="121654" y="73527"/>
                </a:lnTo>
                <a:lnTo>
                  <a:pt x="123423" y="74300"/>
                </a:lnTo>
                <a:lnTo>
                  <a:pt x="125448" y="74817"/>
                </a:lnTo>
                <a:lnTo>
                  <a:pt x="126799" y="76007"/>
                </a:lnTo>
                <a:lnTo>
                  <a:pt x="127699" y="77647"/>
                </a:lnTo>
                <a:lnTo>
                  <a:pt x="128300" y="79588"/>
                </a:lnTo>
                <a:lnTo>
                  <a:pt x="128967" y="86259"/>
                </a:lnTo>
                <a:lnTo>
                  <a:pt x="129145" y="90408"/>
                </a:lnTo>
                <a:lnTo>
                  <a:pt x="129342" y="99535"/>
                </a:lnTo>
                <a:lnTo>
                  <a:pt x="129395" y="104340"/>
                </a:lnTo>
                <a:lnTo>
                  <a:pt x="128583" y="110082"/>
                </a:lnTo>
                <a:lnTo>
                  <a:pt x="127196" y="116451"/>
                </a:lnTo>
                <a:lnTo>
                  <a:pt x="125424" y="123237"/>
                </a:lnTo>
                <a:lnTo>
                  <a:pt x="124243" y="130300"/>
                </a:lnTo>
                <a:lnTo>
                  <a:pt x="123455" y="137550"/>
                </a:lnTo>
                <a:lnTo>
                  <a:pt x="122930" y="144922"/>
                </a:lnTo>
                <a:lnTo>
                  <a:pt x="121734" y="152377"/>
                </a:lnTo>
                <a:lnTo>
                  <a:pt x="120089" y="159888"/>
                </a:lnTo>
                <a:lnTo>
                  <a:pt x="118147" y="167435"/>
                </a:lnTo>
                <a:lnTo>
                  <a:pt x="116004" y="175006"/>
                </a:lnTo>
                <a:lnTo>
                  <a:pt x="111366" y="190192"/>
                </a:lnTo>
                <a:lnTo>
                  <a:pt x="103996" y="213021"/>
                </a:lnTo>
                <a:lnTo>
                  <a:pt x="101491" y="219790"/>
                </a:lnTo>
                <a:lnTo>
                  <a:pt x="98974" y="225996"/>
                </a:lnTo>
                <a:lnTo>
                  <a:pt x="96449" y="231826"/>
                </a:lnTo>
                <a:lnTo>
                  <a:pt x="91386" y="242820"/>
                </a:lnTo>
                <a:lnTo>
                  <a:pt x="88851" y="248123"/>
                </a:lnTo>
                <a:lnTo>
                  <a:pt x="86314" y="252504"/>
                </a:lnTo>
                <a:lnTo>
                  <a:pt x="83776" y="256272"/>
                </a:lnTo>
                <a:lnTo>
                  <a:pt x="76160" y="2663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0" name="SMARTInkAnnotation616"/>
          <p:cNvSpPr/>
          <p:nvPr/>
        </p:nvSpPr>
        <p:spPr>
          <a:xfrm>
            <a:off x="5326735" y="5220789"/>
            <a:ext cx="555906" cy="21772"/>
          </a:xfrm>
          <a:custGeom>
            <a:avLst/>
            <a:gdLst/>
            <a:ahLst/>
            <a:cxnLst/>
            <a:rect l="0" t="0" r="0" b="0"/>
            <a:pathLst>
              <a:path w="555906" h="21772">
                <a:moveTo>
                  <a:pt x="37745" y="14151"/>
                </a:moveTo>
                <a:lnTo>
                  <a:pt x="29654" y="18196"/>
                </a:lnTo>
                <a:lnTo>
                  <a:pt x="26425" y="19388"/>
                </a:lnTo>
                <a:lnTo>
                  <a:pt x="23425" y="20182"/>
                </a:lnTo>
                <a:lnTo>
                  <a:pt x="20578" y="20712"/>
                </a:lnTo>
                <a:lnTo>
                  <a:pt x="15158" y="21300"/>
                </a:lnTo>
                <a:lnTo>
                  <a:pt x="0" y="21769"/>
                </a:lnTo>
                <a:lnTo>
                  <a:pt x="54635" y="21771"/>
                </a:lnTo>
                <a:lnTo>
                  <a:pt x="62552" y="20924"/>
                </a:lnTo>
                <a:lnTo>
                  <a:pt x="71217" y="19514"/>
                </a:lnTo>
                <a:lnTo>
                  <a:pt x="80379" y="17726"/>
                </a:lnTo>
                <a:lnTo>
                  <a:pt x="90721" y="16534"/>
                </a:lnTo>
                <a:lnTo>
                  <a:pt x="101850" y="15740"/>
                </a:lnTo>
                <a:lnTo>
                  <a:pt x="113502" y="15210"/>
                </a:lnTo>
                <a:lnTo>
                  <a:pt x="124656" y="14011"/>
                </a:lnTo>
                <a:lnTo>
                  <a:pt x="135479" y="12364"/>
                </a:lnTo>
                <a:lnTo>
                  <a:pt x="146081" y="10420"/>
                </a:lnTo>
                <a:lnTo>
                  <a:pt x="158229" y="9124"/>
                </a:lnTo>
                <a:lnTo>
                  <a:pt x="171407" y="8259"/>
                </a:lnTo>
                <a:lnTo>
                  <a:pt x="198751" y="7299"/>
                </a:lnTo>
                <a:lnTo>
                  <a:pt x="225015" y="6873"/>
                </a:lnTo>
                <a:lnTo>
                  <a:pt x="237945" y="5912"/>
                </a:lnTo>
                <a:lnTo>
                  <a:pt x="250798" y="4425"/>
                </a:lnTo>
                <a:lnTo>
                  <a:pt x="263601" y="2587"/>
                </a:lnTo>
                <a:lnTo>
                  <a:pt x="277216" y="1362"/>
                </a:lnTo>
                <a:lnTo>
                  <a:pt x="291372" y="545"/>
                </a:lnTo>
                <a:lnTo>
                  <a:pt x="305889" y="0"/>
                </a:lnTo>
                <a:lnTo>
                  <a:pt x="319801" y="484"/>
                </a:lnTo>
                <a:lnTo>
                  <a:pt x="333309" y="1653"/>
                </a:lnTo>
                <a:lnTo>
                  <a:pt x="346548" y="3279"/>
                </a:lnTo>
                <a:lnTo>
                  <a:pt x="359607" y="4363"/>
                </a:lnTo>
                <a:lnTo>
                  <a:pt x="372547" y="5085"/>
                </a:lnTo>
                <a:lnTo>
                  <a:pt x="385406" y="5568"/>
                </a:lnTo>
                <a:lnTo>
                  <a:pt x="397366" y="6735"/>
                </a:lnTo>
                <a:lnTo>
                  <a:pt x="408725" y="8360"/>
                </a:lnTo>
                <a:lnTo>
                  <a:pt x="419686" y="10291"/>
                </a:lnTo>
                <a:lnTo>
                  <a:pt x="430379" y="11577"/>
                </a:lnTo>
                <a:lnTo>
                  <a:pt x="440894" y="12435"/>
                </a:lnTo>
                <a:lnTo>
                  <a:pt x="451291" y="13007"/>
                </a:lnTo>
                <a:lnTo>
                  <a:pt x="461609" y="14235"/>
                </a:lnTo>
                <a:lnTo>
                  <a:pt x="471875" y="15901"/>
                </a:lnTo>
                <a:lnTo>
                  <a:pt x="482105" y="17858"/>
                </a:lnTo>
                <a:lnTo>
                  <a:pt x="492312" y="19162"/>
                </a:lnTo>
                <a:lnTo>
                  <a:pt x="502502" y="20031"/>
                </a:lnTo>
                <a:lnTo>
                  <a:pt x="512683" y="20612"/>
                </a:lnTo>
                <a:lnTo>
                  <a:pt x="530769" y="21256"/>
                </a:lnTo>
                <a:lnTo>
                  <a:pt x="555905" y="217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1" name="SMARTInkAnnotation617"/>
          <p:cNvSpPr/>
          <p:nvPr/>
        </p:nvSpPr>
        <p:spPr>
          <a:xfrm>
            <a:off x="5356864" y="5516896"/>
            <a:ext cx="571497" cy="22845"/>
          </a:xfrm>
          <a:custGeom>
            <a:avLst/>
            <a:gdLst/>
            <a:ahLst/>
            <a:cxnLst/>
            <a:rect l="0" t="0" r="0" b="0"/>
            <a:pathLst>
              <a:path w="571497" h="22845">
                <a:moveTo>
                  <a:pt x="22856" y="15224"/>
                </a:moveTo>
                <a:lnTo>
                  <a:pt x="1683" y="15224"/>
                </a:lnTo>
                <a:lnTo>
                  <a:pt x="1121" y="13531"/>
                </a:lnTo>
                <a:lnTo>
                  <a:pt x="746" y="10708"/>
                </a:lnTo>
                <a:lnTo>
                  <a:pt x="0" y="39"/>
                </a:lnTo>
                <a:lnTo>
                  <a:pt x="8088" y="0"/>
                </a:lnTo>
                <a:lnTo>
                  <a:pt x="10470" y="841"/>
                </a:lnTo>
                <a:lnTo>
                  <a:pt x="12059" y="2249"/>
                </a:lnTo>
                <a:lnTo>
                  <a:pt x="13118" y="4034"/>
                </a:lnTo>
                <a:lnTo>
                  <a:pt x="15518" y="5224"/>
                </a:lnTo>
                <a:lnTo>
                  <a:pt x="18811" y="6017"/>
                </a:lnTo>
                <a:lnTo>
                  <a:pt x="22699" y="6546"/>
                </a:lnTo>
                <a:lnTo>
                  <a:pt x="31535" y="7133"/>
                </a:lnTo>
                <a:lnTo>
                  <a:pt x="46030" y="7464"/>
                </a:lnTo>
                <a:lnTo>
                  <a:pt x="51005" y="7511"/>
                </a:lnTo>
                <a:lnTo>
                  <a:pt x="56863" y="8388"/>
                </a:lnTo>
                <a:lnTo>
                  <a:pt x="63307" y="9820"/>
                </a:lnTo>
                <a:lnTo>
                  <a:pt x="70143" y="11622"/>
                </a:lnTo>
                <a:lnTo>
                  <a:pt x="78088" y="12822"/>
                </a:lnTo>
                <a:lnTo>
                  <a:pt x="86770" y="13622"/>
                </a:lnTo>
                <a:lnTo>
                  <a:pt x="95945" y="14156"/>
                </a:lnTo>
                <a:lnTo>
                  <a:pt x="115172" y="14750"/>
                </a:lnTo>
                <a:lnTo>
                  <a:pt x="125039" y="14908"/>
                </a:lnTo>
                <a:lnTo>
                  <a:pt x="135005" y="15860"/>
                </a:lnTo>
                <a:lnTo>
                  <a:pt x="145036" y="17341"/>
                </a:lnTo>
                <a:lnTo>
                  <a:pt x="155109" y="19175"/>
                </a:lnTo>
                <a:lnTo>
                  <a:pt x="166905" y="20398"/>
                </a:lnTo>
                <a:lnTo>
                  <a:pt x="179848" y="21213"/>
                </a:lnTo>
                <a:lnTo>
                  <a:pt x="206931" y="22119"/>
                </a:lnTo>
                <a:lnTo>
                  <a:pt x="261068" y="22701"/>
                </a:lnTo>
                <a:lnTo>
                  <a:pt x="515585" y="22844"/>
                </a:lnTo>
                <a:lnTo>
                  <a:pt x="527449" y="21998"/>
                </a:lnTo>
                <a:lnTo>
                  <a:pt x="538744" y="20587"/>
                </a:lnTo>
                <a:lnTo>
                  <a:pt x="571496" y="152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2" name="SMARTInkAnnotation618"/>
          <p:cNvSpPr/>
          <p:nvPr/>
        </p:nvSpPr>
        <p:spPr>
          <a:xfrm>
            <a:off x="7346086" y="5501640"/>
            <a:ext cx="251055" cy="15213"/>
          </a:xfrm>
          <a:custGeom>
            <a:avLst/>
            <a:gdLst/>
            <a:ahLst/>
            <a:cxnLst/>
            <a:rect l="0" t="0" r="0" b="0"/>
            <a:pathLst>
              <a:path w="251055" h="15213">
                <a:moveTo>
                  <a:pt x="14834" y="7620"/>
                </a:moveTo>
                <a:lnTo>
                  <a:pt x="10789" y="7620"/>
                </a:lnTo>
                <a:lnTo>
                  <a:pt x="8750" y="8467"/>
                </a:lnTo>
                <a:lnTo>
                  <a:pt x="6546" y="9877"/>
                </a:lnTo>
                <a:lnTo>
                  <a:pt x="0" y="14926"/>
                </a:lnTo>
                <a:lnTo>
                  <a:pt x="7805" y="15147"/>
                </a:lnTo>
                <a:lnTo>
                  <a:pt x="12752" y="15212"/>
                </a:lnTo>
                <a:lnTo>
                  <a:pt x="13445" y="14375"/>
                </a:lnTo>
                <a:lnTo>
                  <a:pt x="13909" y="12970"/>
                </a:lnTo>
                <a:lnTo>
                  <a:pt x="14217" y="11186"/>
                </a:lnTo>
                <a:lnTo>
                  <a:pt x="15269" y="9998"/>
                </a:lnTo>
                <a:lnTo>
                  <a:pt x="16817" y="9205"/>
                </a:lnTo>
                <a:lnTo>
                  <a:pt x="18697" y="8677"/>
                </a:lnTo>
                <a:lnTo>
                  <a:pt x="20796" y="8324"/>
                </a:lnTo>
                <a:lnTo>
                  <a:pt x="25386" y="7933"/>
                </a:lnTo>
                <a:lnTo>
                  <a:pt x="32505" y="7759"/>
                </a:lnTo>
                <a:lnTo>
                  <a:pt x="107478" y="7621"/>
                </a:lnTo>
                <a:lnTo>
                  <a:pt x="114697" y="6774"/>
                </a:lnTo>
                <a:lnTo>
                  <a:pt x="122050" y="5363"/>
                </a:lnTo>
                <a:lnTo>
                  <a:pt x="129490" y="3576"/>
                </a:lnTo>
                <a:lnTo>
                  <a:pt x="136992" y="2384"/>
                </a:lnTo>
                <a:lnTo>
                  <a:pt x="144534" y="1590"/>
                </a:lnTo>
                <a:lnTo>
                  <a:pt x="152100" y="1060"/>
                </a:lnTo>
                <a:lnTo>
                  <a:pt x="159685" y="1553"/>
                </a:lnTo>
                <a:lnTo>
                  <a:pt x="167282" y="2729"/>
                </a:lnTo>
                <a:lnTo>
                  <a:pt x="174886" y="4359"/>
                </a:lnTo>
                <a:lnTo>
                  <a:pt x="181648" y="4599"/>
                </a:lnTo>
                <a:lnTo>
                  <a:pt x="187850" y="3913"/>
                </a:lnTo>
                <a:lnTo>
                  <a:pt x="193679" y="2609"/>
                </a:lnTo>
                <a:lnTo>
                  <a:pt x="199256" y="1740"/>
                </a:lnTo>
                <a:lnTo>
                  <a:pt x="204669" y="1159"/>
                </a:lnTo>
                <a:lnTo>
                  <a:pt x="209971" y="773"/>
                </a:lnTo>
                <a:lnTo>
                  <a:pt x="215198" y="516"/>
                </a:lnTo>
                <a:lnTo>
                  <a:pt x="225522" y="229"/>
                </a:lnTo>
                <a:lnTo>
                  <a:pt x="2510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3" name="SMARTInkAnnotation619"/>
          <p:cNvSpPr/>
          <p:nvPr/>
        </p:nvSpPr>
        <p:spPr>
          <a:xfrm>
            <a:off x="7520940" y="5433060"/>
            <a:ext cx="121476" cy="99061"/>
          </a:xfrm>
          <a:custGeom>
            <a:avLst/>
            <a:gdLst/>
            <a:ahLst/>
            <a:cxnLst/>
            <a:rect l="0" t="0" r="0" b="0"/>
            <a:pathLst>
              <a:path w="121476" h="99061">
                <a:moveTo>
                  <a:pt x="76200" y="0"/>
                </a:moveTo>
                <a:lnTo>
                  <a:pt x="53423" y="7593"/>
                </a:lnTo>
                <a:lnTo>
                  <a:pt x="53347" y="7618"/>
                </a:lnTo>
                <a:lnTo>
                  <a:pt x="86372" y="7620"/>
                </a:lnTo>
                <a:lnTo>
                  <a:pt x="88908" y="8466"/>
                </a:lnTo>
                <a:lnTo>
                  <a:pt x="91445" y="9878"/>
                </a:lnTo>
                <a:lnTo>
                  <a:pt x="93984" y="11665"/>
                </a:lnTo>
                <a:lnTo>
                  <a:pt x="96523" y="13704"/>
                </a:lnTo>
                <a:lnTo>
                  <a:pt x="99062" y="15909"/>
                </a:lnTo>
                <a:lnTo>
                  <a:pt x="101602" y="18226"/>
                </a:lnTo>
                <a:lnTo>
                  <a:pt x="104141" y="19771"/>
                </a:lnTo>
                <a:lnTo>
                  <a:pt x="106681" y="20801"/>
                </a:lnTo>
                <a:lnTo>
                  <a:pt x="109221" y="21487"/>
                </a:lnTo>
                <a:lnTo>
                  <a:pt x="111762" y="22791"/>
                </a:lnTo>
                <a:lnTo>
                  <a:pt x="114301" y="24508"/>
                </a:lnTo>
                <a:lnTo>
                  <a:pt x="116840" y="26499"/>
                </a:lnTo>
                <a:lnTo>
                  <a:pt x="118534" y="28673"/>
                </a:lnTo>
                <a:lnTo>
                  <a:pt x="119662" y="30968"/>
                </a:lnTo>
                <a:lnTo>
                  <a:pt x="120415" y="33345"/>
                </a:lnTo>
                <a:lnTo>
                  <a:pt x="120917" y="35777"/>
                </a:lnTo>
                <a:lnTo>
                  <a:pt x="121252" y="38245"/>
                </a:lnTo>
                <a:lnTo>
                  <a:pt x="121475" y="40737"/>
                </a:lnTo>
                <a:lnTo>
                  <a:pt x="120777" y="43244"/>
                </a:lnTo>
                <a:lnTo>
                  <a:pt x="119465" y="45763"/>
                </a:lnTo>
                <a:lnTo>
                  <a:pt x="117743" y="48289"/>
                </a:lnTo>
                <a:lnTo>
                  <a:pt x="115748" y="51666"/>
                </a:lnTo>
                <a:lnTo>
                  <a:pt x="113573" y="55611"/>
                </a:lnTo>
                <a:lnTo>
                  <a:pt x="111275" y="59933"/>
                </a:lnTo>
                <a:lnTo>
                  <a:pt x="108897" y="63663"/>
                </a:lnTo>
                <a:lnTo>
                  <a:pt x="106464" y="66995"/>
                </a:lnTo>
                <a:lnTo>
                  <a:pt x="103997" y="70063"/>
                </a:lnTo>
                <a:lnTo>
                  <a:pt x="99811" y="72955"/>
                </a:lnTo>
                <a:lnTo>
                  <a:pt x="94480" y="75730"/>
                </a:lnTo>
                <a:lnTo>
                  <a:pt x="82632" y="81072"/>
                </a:lnTo>
                <a:lnTo>
                  <a:pt x="71721" y="86267"/>
                </a:lnTo>
                <a:lnTo>
                  <a:pt x="65594" y="88838"/>
                </a:lnTo>
                <a:lnTo>
                  <a:pt x="58969" y="91399"/>
                </a:lnTo>
                <a:lnTo>
                  <a:pt x="52012" y="93953"/>
                </a:lnTo>
                <a:lnTo>
                  <a:pt x="45682" y="95655"/>
                </a:lnTo>
                <a:lnTo>
                  <a:pt x="39768" y="96790"/>
                </a:lnTo>
                <a:lnTo>
                  <a:pt x="34132" y="97547"/>
                </a:lnTo>
                <a:lnTo>
                  <a:pt x="27834" y="98052"/>
                </a:lnTo>
                <a:lnTo>
                  <a:pt x="21097" y="98388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4" name="SMARTInkAnnotation620"/>
          <p:cNvSpPr/>
          <p:nvPr/>
        </p:nvSpPr>
        <p:spPr>
          <a:xfrm>
            <a:off x="7269918" y="5257812"/>
            <a:ext cx="150732" cy="143255"/>
          </a:xfrm>
          <a:custGeom>
            <a:avLst/>
            <a:gdLst/>
            <a:ahLst/>
            <a:cxnLst/>
            <a:rect l="0" t="0" r="0" b="0"/>
            <a:pathLst>
              <a:path w="150732" h="143255">
                <a:moveTo>
                  <a:pt x="52902" y="30468"/>
                </a:moveTo>
                <a:lnTo>
                  <a:pt x="52902" y="22848"/>
                </a:lnTo>
                <a:lnTo>
                  <a:pt x="52902" y="29409"/>
                </a:lnTo>
                <a:lnTo>
                  <a:pt x="52056" y="29762"/>
                </a:lnTo>
                <a:lnTo>
                  <a:pt x="48857" y="30154"/>
                </a:lnTo>
                <a:lnTo>
                  <a:pt x="47665" y="31105"/>
                </a:lnTo>
                <a:lnTo>
                  <a:pt x="46871" y="32587"/>
                </a:lnTo>
                <a:lnTo>
                  <a:pt x="46341" y="34421"/>
                </a:lnTo>
                <a:lnTo>
                  <a:pt x="43495" y="38715"/>
                </a:lnTo>
                <a:lnTo>
                  <a:pt x="41551" y="41046"/>
                </a:lnTo>
                <a:lnTo>
                  <a:pt x="39409" y="43447"/>
                </a:lnTo>
                <a:lnTo>
                  <a:pt x="34769" y="48372"/>
                </a:lnTo>
                <a:lnTo>
                  <a:pt x="32347" y="51718"/>
                </a:lnTo>
                <a:lnTo>
                  <a:pt x="29885" y="55641"/>
                </a:lnTo>
                <a:lnTo>
                  <a:pt x="27398" y="59950"/>
                </a:lnTo>
                <a:lnTo>
                  <a:pt x="25739" y="63669"/>
                </a:lnTo>
                <a:lnTo>
                  <a:pt x="24634" y="66996"/>
                </a:lnTo>
                <a:lnTo>
                  <a:pt x="23896" y="70060"/>
                </a:lnTo>
                <a:lnTo>
                  <a:pt x="22558" y="73796"/>
                </a:lnTo>
                <a:lnTo>
                  <a:pt x="20820" y="77979"/>
                </a:lnTo>
                <a:lnTo>
                  <a:pt x="18815" y="82462"/>
                </a:lnTo>
                <a:lnTo>
                  <a:pt x="16630" y="86298"/>
                </a:lnTo>
                <a:lnTo>
                  <a:pt x="14328" y="89701"/>
                </a:lnTo>
                <a:lnTo>
                  <a:pt x="11946" y="92816"/>
                </a:lnTo>
                <a:lnTo>
                  <a:pt x="9511" y="96587"/>
                </a:lnTo>
                <a:lnTo>
                  <a:pt x="7042" y="100794"/>
                </a:lnTo>
                <a:lnTo>
                  <a:pt x="4549" y="105292"/>
                </a:lnTo>
                <a:lnTo>
                  <a:pt x="2887" y="109138"/>
                </a:lnTo>
                <a:lnTo>
                  <a:pt x="1778" y="112548"/>
                </a:lnTo>
                <a:lnTo>
                  <a:pt x="1039" y="115668"/>
                </a:lnTo>
                <a:lnTo>
                  <a:pt x="548" y="118595"/>
                </a:lnTo>
                <a:lnTo>
                  <a:pt x="219" y="121393"/>
                </a:lnTo>
                <a:lnTo>
                  <a:pt x="0" y="124104"/>
                </a:lnTo>
                <a:lnTo>
                  <a:pt x="700" y="126759"/>
                </a:lnTo>
                <a:lnTo>
                  <a:pt x="2014" y="129376"/>
                </a:lnTo>
                <a:lnTo>
                  <a:pt x="3737" y="131966"/>
                </a:lnTo>
                <a:lnTo>
                  <a:pt x="4886" y="134540"/>
                </a:lnTo>
                <a:lnTo>
                  <a:pt x="5652" y="137103"/>
                </a:lnTo>
                <a:lnTo>
                  <a:pt x="6162" y="139658"/>
                </a:lnTo>
                <a:lnTo>
                  <a:pt x="8195" y="141362"/>
                </a:lnTo>
                <a:lnTo>
                  <a:pt x="11245" y="142496"/>
                </a:lnTo>
                <a:lnTo>
                  <a:pt x="14971" y="143254"/>
                </a:lnTo>
                <a:lnTo>
                  <a:pt x="18301" y="142912"/>
                </a:lnTo>
                <a:lnTo>
                  <a:pt x="21369" y="141838"/>
                </a:lnTo>
                <a:lnTo>
                  <a:pt x="24259" y="140274"/>
                </a:lnTo>
                <a:lnTo>
                  <a:pt x="27880" y="139232"/>
                </a:lnTo>
                <a:lnTo>
                  <a:pt x="31988" y="138538"/>
                </a:lnTo>
                <a:lnTo>
                  <a:pt x="36419" y="138075"/>
                </a:lnTo>
                <a:lnTo>
                  <a:pt x="41067" y="136919"/>
                </a:lnTo>
                <a:lnTo>
                  <a:pt x="45859" y="135302"/>
                </a:lnTo>
                <a:lnTo>
                  <a:pt x="50747" y="133378"/>
                </a:lnTo>
                <a:lnTo>
                  <a:pt x="55698" y="130401"/>
                </a:lnTo>
                <a:lnTo>
                  <a:pt x="60693" y="126724"/>
                </a:lnTo>
                <a:lnTo>
                  <a:pt x="65716" y="122579"/>
                </a:lnTo>
                <a:lnTo>
                  <a:pt x="70758" y="118968"/>
                </a:lnTo>
                <a:lnTo>
                  <a:pt x="75813" y="115715"/>
                </a:lnTo>
                <a:lnTo>
                  <a:pt x="80876" y="112699"/>
                </a:lnTo>
                <a:lnTo>
                  <a:pt x="85945" y="108995"/>
                </a:lnTo>
                <a:lnTo>
                  <a:pt x="91017" y="104833"/>
                </a:lnTo>
                <a:lnTo>
                  <a:pt x="96093" y="100365"/>
                </a:lnTo>
                <a:lnTo>
                  <a:pt x="101169" y="95693"/>
                </a:lnTo>
                <a:lnTo>
                  <a:pt x="111324" y="85986"/>
                </a:lnTo>
                <a:lnTo>
                  <a:pt x="126563" y="71001"/>
                </a:lnTo>
                <a:lnTo>
                  <a:pt x="130796" y="65957"/>
                </a:lnTo>
                <a:lnTo>
                  <a:pt x="134465" y="60900"/>
                </a:lnTo>
                <a:lnTo>
                  <a:pt x="137758" y="55836"/>
                </a:lnTo>
                <a:lnTo>
                  <a:pt x="139953" y="51614"/>
                </a:lnTo>
                <a:lnTo>
                  <a:pt x="141415" y="47952"/>
                </a:lnTo>
                <a:lnTo>
                  <a:pt x="142391" y="44664"/>
                </a:lnTo>
                <a:lnTo>
                  <a:pt x="143888" y="40779"/>
                </a:lnTo>
                <a:lnTo>
                  <a:pt x="145732" y="36495"/>
                </a:lnTo>
                <a:lnTo>
                  <a:pt x="147809" y="31946"/>
                </a:lnTo>
                <a:lnTo>
                  <a:pt x="149194" y="28067"/>
                </a:lnTo>
                <a:lnTo>
                  <a:pt x="150117" y="24634"/>
                </a:lnTo>
                <a:lnTo>
                  <a:pt x="150731" y="21499"/>
                </a:lnTo>
                <a:lnTo>
                  <a:pt x="150296" y="18562"/>
                </a:lnTo>
                <a:lnTo>
                  <a:pt x="149158" y="15758"/>
                </a:lnTo>
                <a:lnTo>
                  <a:pt x="147553" y="13041"/>
                </a:lnTo>
                <a:lnTo>
                  <a:pt x="146483" y="10383"/>
                </a:lnTo>
                <a:lnTo>
                  <a:pt x="145769" y="7765"/>
                </a:lnTo>
                <a:lnTo>
                  <a:pt x="145294" y="5173"/>
                </a:lnTo>
                <a:lnTo>
                  <a:pt x="144130" y="3445"/>
                </a:lnTo>
                <a:lnTo>
                  <a:pt x="142508" y="2293"/>
                </a:lnTo>
                <a:lnTo>
                  <a:pt x="137865" y="443"/>
                </a:lnTo>
                <a:lnTo>
                  <a:pt x="134973" y="191"/>
                </a:lnTo>
                <a:lnTo>
                  <a:pt x="130865" y="78"/>
                </a:lnTo>
                <a:lnTo>
                  <a:pt x="118840" y="0"/>
                </a:lnTo>
                <a:lnTo>
                  <a:pt x="117181" y="843"/>
                </a:lnTo>
                <a:lnTo>
                  <a:pt x="116075" y="2251"/>
                </a:lnTo>
                <a:lnTo>
                  <a:pt x="115337" y="4037"/>
                </a:lnTo>
                <a:lnTo>
                  <a:pt x="114000" y="5228"/>
                </a:lnTo>
                <a:lnTo>
                  <a:pt x="112259" y="6021"/>
                </a:lnTo>
                <a:lnTo>
                  <a:pt x="106242" y="76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5" name="SMARTInkAnnotation621"/>
          <p:cNvSpPr/>
          <p:nvPr/>
        </p:nvSpPr>
        <p:spPr>
          <a:xfrm>
            <a:off x="7391400" y="5242560"/>
            <a:ext cx="114301" cy="114301"/>
          </a:xfrm>
          <a:custGeom>
            <a:avLst/>
            <a:gdLst/>
            <a:ahLst/>
            <a:cxnLst/>
            <a:rect l="0" t="0" r="0" b="0"/>
            <a:pathLst>
              <a:path w="114301" h="114301">
                <a:moveTo>
                  <a:pt x="114300" y="0"/>
                </a:moveTo>
                <a:lnTo>
                  <a:pt x="114300" y="17912"/>
                </a:lnTo>
                <a:lnTo>
                  <a:pt x="113454" y="19561"/>
                </a:lnTo>
                <a:lnTo>
                  <a:pt x="112041" y="20661"/>
                </a:lnTo>
                <a:lnTo>
                  <a:pt x="110255" y="21394"/>
                </a:lnTo>
                <a:lnTo>
                  <a:pt x="108217" y="22729"/>
                </a:lnTo>
                <a:lnTo>
                  <a:pt x="106011" y="24466"/>
                </a:lnTo>
                <a:lnTo>
                  <a:pt x="103694" y="26471"/>
                </a:lnTo>
                <a:lnTo>
                  <a:pt x="101302" y="28654"/>
                </a:lnTo>
                <a:lnTo>
                  <a:pt x="96387" y="33337"/>
                </a:lnTo>
                <a:lnTo>
                  <a:pt x="88860" y="40734"/>
                </a:lnTo>
                <a:lnTo>
                  <a:pt x="85486" y="43243"/>
                </a:lnTo>
                <a:lnTo>
                  <a:pt x="81545" y="45762"/>
                </a:lnTo>
                <a:lnTo>
                  <a:pt x="77222" y="48288"/>
                </a:lnTo>
                <a:lnTo>
                  <a:pt x="73495" y="51665"/>
                </a:lnTo>
                <a:lnTo>
                  <a:pt x="70162" y="55610"/>
                </a:lnTo>
                <a:lnTo>
                  <a:pt x="67095" y="59933"/>
                </a:lnTo>
                <a:lnTo>
                  <a:pt x="63357" y="63662"/>
                </a:lnTo>
                <a:lnTo>
                  <a:pt x="59172" y="66995"/>
                </a:lnTo>
                <a:lnTo>
                  <a:pt x="54687" y="70063"/>
                </a:lnTo>
                <a:lnTo>
                  <a:pt x="50005" y="73802"/>
                </a:lnTo>
                <a:lnTo>
                  <a:pt x="45189" y="77988"/>
                </a:lnTo>
                <a:lnTo>
                  <a:pt x="36171" y="86309"/>
                </a:lnTo>
                <a:lnTo>
                  <a:pt x="29341" y="92828"/>
                </a:lnTo>
                <a:lnTo>
                  <a:pt x="25486" y="95752"/>
                </a:lnTo>
                <a:lnTo>
                  <a:pt x="21224" y="98548"/>
                </a:lnTo>
                <a:lnTo>
                  <a:pt x="16690" y="101258"/>
                </a:lnTo>
                <a:lnTo>
                  <a:pt x="12819" y="103912"/>
                </a:lnTo>
                <a:lnTo>
                  <a:pt x="9393" y="106528"/>
                </a:lnTo>
                <a:lnTo>
                  <a:pt x="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6" name="SMARTInkAnnotation622"/>
          <p:cNvSpPr/>
          <p:nvPr/>
        </p:nvSpPr>
        <p:spPr>
          <a:xfrm>
            <a:off x="7406640" y="5280743"/>
            <a:ext cx="60961" cy="83738"/>
          </a:xfrm>
          <a:custGeom>
            <a:avLst/>
            <a:gdLst/>
            <a:ahLst/>
            <a:cxnLst/>
            <a:rect l="0" t="0" r="0" b="0"/>
            <a:pathLst>
              <a:path w="60961" h="83738">
                <a:moveTo>
                  <a:pt x="0" y="22777"/>
                </a:moveTo>
                <a:lnTo>
                  <a:pt x="7527" y="196"/>
                </a:lnTo>
                <a:lnTo>
                  <a:pt x="8404" y="103"/>
                </a:lnTo>
                <a:lnTo>
                  <a:pt x="9837" y="41"/>
                </a:lnTo>
                <a:lnTo>
                  <a:pt x="11637" y="0"/>
                </a:lnTo>
                <a:lnTo>
                  <a:pt x="12838" y="819"/>
                </a:lnTo>
                <a:lnTo>
                  <a:pt x="13639" y="2211"/>
                </a:lnTo>
                <a:lnTo>
                  <a:pt x="14923" y="6485"/>
                </a:lnTo>
                <a:lnTo>
                  <a:pt x="15875" y="7682"/>
                </a:lnTo>
                <a:lnTo>
                  <a:pt x="17357" y="9327"/>
                </a:lnTo>
                <a:lnTo>
                  <a:pt x="19191" y="11270"/>
                </a:lnTo>
                <a:lnTo>
                  <a:pt x="20414" y="13413"/>
                </a:lnTo>
                <a:lnTo>
                  <a:pt x="21229" y="15687"/>
                </a:lnTo>
                <a:lnTo>
                  <a:pt x="21772" y="18051"/>
                </a:lnTo>
                <a:lnTo>
                  <a:pt x="22982" y="21319"/>
                </a:lnTo>
                <a:lnTo>
                  <a:pt x="24634" y="25192"/>
                </a:lnTo>
                <a:lnTo>
                  <a:pt x="28729" y="34010"/>
                </a:lnTo>
                <a:lnTo>
                  <a:pt x="33371" y="43574"/>
                </a:lnTo>
                <a:lnTo>
                  <a:pt x="34946" y="47648"/>
                </a:lnTo>
                <a:lnTo>
                  <a:pt x="35998" y="51212"/>
                </a:lnTo>
                <a:lnTo>
                  <a:pt x="36699" y="54433"/>
                </a:lnTo>
                <a:lnTo>
                  <a:pt x="38013" y="57428"/>
                </a:lnTo>
                <a:lnTo>
                  <a:pt x="39734" y="60271"/>
                </a:lnTo>
                <a:lnTo>
                  <a:pt x="41729" y="63013"/>
                </a:lnTo>
                <a:lnTo>
                  <a:pt x="43060" y="65688"/>
                </a:lnTo>
                <a:lnTo>
                  <a:pt x="43946" y="68318"/>
                </a:lnTo>
                <a:lnTo>
                  <a:pt x="44538" y="70918"/>
                </a:lnTo>
                <a:lnTo>
                  <a:pt x="45779" y="73497"/>
                </a:lnTo>
                <a:lnTo>
                  <a:pt x="47452" y="76064"/>
                </a:lnTo>
                <a:lnTo>
                  <a:pt x="49414" y="78621"/>
                </a:lnTo>
                <a:lnTo>
                  <a:pt x="51570" y="80327"/>
                </a:lnTo>
                <a:lnTo>
                  <a:pt x="53853" y="81463"/>
                </a:lnTo>
                <a:lnTo>
                  <a:pt x="60960" y="83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7" name="SMARTInkAnnotation623"/>
          <p:cNvSpPr/>
          <p:nvPr/>
        </p:nvSpPr>
        <p:spPr>
          <a:xfrm>
            <a:off x="7490502" y="5219700"/>
            <a:ext cx="129499" cy="114299"/>
          </a:xfrm>
          <a:custGeom>
            <a:avLst/>
            <a:gdLst/>
            <a:ahLst/>
            <a:cxnLst/>
            <a:rect l="0" t="0" r="0" b="0"/>
            <a:pathLst>
              <a:path w="129499" h="114299">
                <a:moveTo>
                  <a:pt x="45678" y="0"/>
                </a:moveTo>
                <a:lnTo>
                  <a:pt x="67072" y="0"/>
                </a:lnTo>
                <a:lnTo>
                  <a:pt x="70143" y="2257"/>
                </a:lnTo>
                <a:lnTo>
                  <a:pt x="72149" y="4045"/>
                </a:lnTo>
                <a:lnTo>
                  <a:pt x="74332" y="5237"/>
                </a:lnTo>
                <a:lnTo>
                  <a:pt x="76634" y="6031"/>
                </a:lnTo>
                <a:lnTo>
                  <a:pt x="82366" y="7306"/>
                </a:lnTo>
                <a:lnTo>
                  <a:pt x="82837" y="8257"/>
                </a:lnTo>
                <a:lnTo>
                  <a:pt x="83359" y="11572"/>
                </a:lnTo>
                <a:lnTo>
                  <a:pt x="83498" y="13641"/>
                </a:lnTo>
                <a:lnTo>
                  <a:pt x="83591" y="15867"/>
                </a:lnTo>
                <a:lnTo>
                  <a:pt x="83695" y="20599"/>
                </a:lnTo>
                <a:lnTo>
                  <a:pt x="83767" y="33057"/>
                </a:lnTo>
                <a:lnTo>
                  <a:pt x="82924" y="36431"/>
                </a:lnTo>
                <a:lnTo>
                  <a:pt x="81514" y="40374"/>
                </a:lnTo>
                <a:lnTo>
                  <a:pt x="79728" y="44696"/>
                </a:lnTo>
                <a:lnTo>
                  <a:pt x="77691" y="48424"/>
                </a:lnTo>
                <a:lnTo>
                  <a:pt x="75487" y="51757"/>
                </a:lnTo>
                <a:lnTo>
                  <a:pt x="73170" y="54824"/>
                </a:lnTo>
                <a:lnTo>
                  <a:pt x="70779" y="57716"/>
                </a:lnTo>
                <a:lnTo>
                  <a:pt x="68340" y="60491"/>
                </a:lnTo>
                <a:lnTo>
                  <a:pt x="65865" y="63187"/>
                </a:lnTo>
                <a:lnTo>
                  <a:pt x="62523" y="65832"/>
                </a:lnTo>
                <a:lnTo>
                  <a:pt x="58601" y="68441"/>
                </a:lnTo>
                <a:lnTo>
                  <a:pt x="54293" y="71027"/>
                </a:lnTo>
                <a:lnTo>
                  <a:pt x="49728" y="73598"/>
                </a:lnTo>
                <a:lnTo>
                  <a:pt x="40141" y="78712"/>
                </a:lnTo>
                <a:lnTo>
                  <a:pt x="25222" y="86352"/>
                </a:lnTo>
                <a:lnTo>
                  <a:pt x="21034" y="88895"/>
                </a:lnTo>
                <a:lnTo>
                  <a:pt x="17396" y="91436"/>
                </a:lnTo>
                <a:lnTo>
                  <a:pt x="14122" y="93978"/>
                </a:lnTo>
                <a:lnTo>
                  <a:pt x="11094" y="95672"/>
                </a:lnTo>
                <a:lnTo>
                  <a:pt x="8229" y="96801"/>
                </a:lnTo>
                <a:lnTo>
                  <a:pt x="1591" y="98614"/>
                </a:lnTo>
                <a:lnTo>
                  <a:pt x="1047" y="99609"/>
                </a:lnTo>
                <a:lnTo>
                  <a:pt x="441" y="102974"/>
                </a:lnTo>
                <a:lnTo>
                  <a:pt x="101" y="105582"/>
                </a:lnTo>
                <a:lnTo>
                  <a:pt x="21" y="108450"/>
                </a:lnTo>
                <a:lnTo>
                  <a:pt x="0" y="110400"/>
                </a:lnTo>
                <a:lnTo>
                  <a:pt x="833" y="111700"/>
                </a:lnTo>
                <a:lnTo>
                  <a:pt x="2234" y="112567"/>
                </a:lnTo>
                <a:lnTo>
                  <a:pt x="6050" y="113530"/>
                </a:lnTo>
                <a:lnTo>
                  <a:pt x="8252" y="113786"/>
                </a:lnTo>
                <a:lnTo>
                  <a:pt x="10567" y="113958"/>
                </a:lnTo>
                <a:lnTo>
                  <a:pt x="13804" y="114072"/>
                </a:lnTo>
                <a:lnTo>
                  <a:pt x="26450" y="114233"/>
                </a:lnTo>
                <a:lnTo>
                  <a:pt x="66040" y="114298"/>
                </a:lnTo>
                <a:lnTo>
                  <a:pt x="71105" y="113452"/>
                </a:lnTo>
                <a:lnTo>
                  <a:pt x="76176" y="112041"/>
                </a:lnTo>
                <a:lnTo>
                  <a:pt x="81250" y="110254"/>
                </a:lnTo>
                <a:lnTo>
                  <a:pt x="87173" y="109063"/>
                </a:lnTo>
                <a:lnTo>
                  <a:pt x="93661" y="108268"/>
                </a:lnTo>
                <a:lnTo>
                  <a:pt x="100526" y="107739"/>
                </a:lnTo>
                <a:lnTo>
                  <a:pt x="106796" y="106539"/>
                </a:lnTo>
                <a:lnTo>
                  <a:pt x="112670" y="104893"/>
                </a:lnTo>
                <a:lnTo>
                  <a:pt x="129498" y="9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8" name="SMARTInkAnnotation624"/>
          <p:cNvSpPr/>
          <p:nvPr/>
        </p:nvSpPr>
        <p:spPr>
          <a:xfrm>
            <a:off x="7574280" y="5181612"/>
            <a:ext cx="144688" cy="228589"/>
          </a:xfrm>
          <a:custGeom>
            <a:avLst/>
            <a:gdLst/>
            <a:ahLst/>
            <a:cxnLst/>
            <a:rect l="0" t="0" r="0" b="0"/>
            <a:pathLst>
              <a:path w="144688" h="228589">
                <a:moveTo>
                  <a:pt x="137159" y="53328"/>
                </a:moveTo>
                <a:lnTo>
                  <a:pt x="141205" y="45237"/>
                </a:lnTo>
                <a:lnTo>
                  <a:pt x="143191" y="39008"/>
                </a:lnTo>
                <a:lnTo>
                  <a:pt x="144074" y="33417"/>
                </a:lnTo>
                <a:lnTo>
                  <a:pt x="144466" y="28110"/>
                </a:lnTo>
                <a:lnTo>
                  <a:pt x="144640" y="22928"/>
                </a:lnTo>
                <a:lnTo>
                  <a:pt x="144687" y="20362"/>
                </a:lnTo>
                <a:lnTo>
                  <a:pt x="143871" y="17804"/>
                </a:lnTo>
                <a:lnTo>
                  <a:pt x="140706" y="12704"/>
                </a:lnTo>
                <a:lnTo>
                  <a:pt x="136479" y="7615"/>
                </a:lnTo>
                <a:lnTo>
                  <a:pt x="134165" y="5073"/>
                </a:lnTo>
                <a:lnTo>
                  <a:pt x="131777" y="3377"/>
                </a:lnTo>
                <a:lnTo>
                  <a:pt x="129337" y="2248"/>
                </a:lnTo>
                <a:lnTo>
                  <a:pt x="126865" y="1494"/>
                </a:lnTo>
                <a:lnTo>
                  <a:pt x="124369" y="992"/>
                </a:lnTo>
                <a:lnTo>
                  <a:pt x="121860" y="658"/>
                </a:lnTo>
                <a:lnTo>
                  <a:pt x="119340" y="434"/>
                </a:lnTo>
                <a:lnTo>
                  <a:pt x="116813" y="285"/>
                </a:lnTo>
                <a:lnTo>
                  <a:pt x="111749" y="120"/>
                </a:lnTo>
                <a:lnTo>
                  <a:pt x="89958" y="0"/>
                </a:lnTo>
                <a:lnTo>
                  <a:pt x="86219" y="842"/>
                </a:lnTo>
                <a:lnTo>
                  <a:pt x="82033" y="2251"/>
                </a:lnTo>
                <a:lnTo>
                  <a:pt x="77548" y="4037"/>
                </a:lnTo>
                <a:lnTo>
                  <a:pt x="73712" y="6074"/>
                </a:lnTo>
                <a:lnTo>
                  <a:pt x="70308" y="8279"/>
                </a:lnTo>
                <a:lnTo>
                  <a:pt x="67192" y="10595"/>
                </a:lnTo>
                <a:lnTo>
                  <a:pt x="64268" y="12986"/>
                </a:lnTo>
                <a:lnTo>
                  <a:pt x="61472" y="15427"/>
                </a:lnTo>
                <a:lnTo>
                  <a:pt x="58761" y="17900"/>
                </a:lnTo>
                <a:lnTo>
                  <a:pt x="53492" y="22907"/>
                </a:lnTo>
                <a:lnTo>
                  <a:pt x="39614" y="36586"/>
                </a:lnTo>
                <a:lnTo>
                  <a:pt x="39110" y="37934"/>
                </a:lnTo>
                <a:lnTo>
                  <a:pt x="38400" y="43874"/>
                </a:lnTo>
                <a:lnTo>
                  <a:pt x="38234" y="48562"/>
                </a:lnTo>
                <a:lnTo>
                  <a:pt x="39035" y="50151"/>
                </a:lnTo>
                <a:lnTo>
                  <a:pt x="40417" y="51209"/>
                </a:lnTo>
                <a:lnTo>
                  <a:pt x="42185" y="51916"/>
                </a:lnTo>
                <a:lnTo>
                  <a:pt x="43364" y="53233"/>
                </a:lnTo>
                <a:lnTo>
                  <a:pt x="44150" y="54958"/>
                </a:lnTo>
                <a:lnTo>
                  <a:pt x="44673" y="56955"/>
                </a:lnTo>
                <a:lnTo>
                  <a:pt x="45869" y="58286"/>
                </a:lnTo>
                <a:lnTo>
                  <a:pt x="47513" y="59173"/>
                </a:lnTo>
                <a:lnTo>
                  <a:pt x="52190" y="60597"/>
                </a:lnTo>
                <a:lnTo>
                  <a:pt x="55086" y="60792"/>
                </a:lnTo>
                <a:lnTo>
                  <a:pt x="59197" y="60878"/>
                </a:lnTo>
                <a:lnTo>
                  <a:pt x="82730" y="60948"/>
                </a:lnTo>
                <a:lnTo>
                  <a:pt x="83094" y="61795"/>
                </a:lnTo>
                <a:lnTo>
                  <a:pt x="83497" y="64993"/>
                </a:lnTo>
                <a:lnTo>
                  <a:pt x="82758" y="67031"/>
                </a:lnTo>
                <a:lnTo>
                  <a:pt x="79679" y="71554"/>
                </a:lnTo>
                <a:lnTo>
                  <a:pt x="77746" y="78644"/>
                </a:lnTo>
                <a:lnTo>
                  <a:pt x="77230" y="82905"/>
                </a:lnTo>
                <a:lnTo>
                  <a:pt x="76041" y="87440"/>
                </a:lnTo>
                <a:lnTo>
                  <a:pt x="74400" y="92156"/>
                </a:lnTo>
                <a:lnTo>
                  <a:pt x="72459" y="96993"/>
                </a:lnTo>
                <a:lnTo>
                  <a:pt x="70321" y="101912"/>
                </a:lnTo>
                <a:lnTo>
                  <a:pt x="65685" y="111891"/>
                </a:lnTo>
                <a:lnTo>
                  <a:pt x="63263" y="117771"/>
                </a:lnTo>
                <a:lnTo>
                  <a:pt x="60802" y="124230"/>
                </a:lnTo>
                <a:lnTo>
                  <a:pt x="55810" y="138180"/>
                </a:lnTo>
                <a:lnTo>
                  <a:pt x="50769" y="152846"/>
                </a:lnTo>
                <a:lnTo>
                  <a:pt x="47393" y="160313"/>
                </a:lnTo>
                <a:lnTo>
                  <a:pt x="43448" y="167832"/>
                </a:lnTo>
                <a:lnTo>
                  <a:pt x="35397" y="182112"/>
                </a:lnTo>
                <a:lnTo>
                  <a:pt x="28997" y="194103"/>
                </a:lnTo>
                <a:lnTo>
                  <a:pt x="25258" y="199672"/>
                </a:lnTo>
                <a:lnTo>
                  <a:pt x="21072" y="205077"/>
                </a:lnTo>
                <a:lnTo>
                  <a:pt x="16588" y="210374"/>
                </a:lnTo>
                <a:lnTo>
                  <a:pt x="12752" y="214752"/>
                </a:lnTo>
                <a:lnTo>
                  <a:pt x="0" y="2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099" name="SMARTInkAnnotation625"/>
          <p:cNvSpPr/>
          <p:nvPr/>
        </p:nvSpPr>
        <p:spPr>
          <a:xfrm>
            <a:off x="7696209" y="5440689"/>
            <a:ext cx="601972" cy="45712"/>
          </a:xfrm>
          <a:custGeom>
            <a:avLst/>
            <a:gdLst/>
            <a:ahLst/>
            <a:cxnLst/>
            <a:rect l="0" t="0" r="0" b="0"/>
            <a:pathLst>
              <a:path w="601972" h="45712">
                <a:moveTo>
                  <a:pt x="38091" y="45711"/>
                </a:moveTo>
                <a:lnTo>
                  <a:pt x="30002" y="41666"/>
                </a:lnTo>
                <a:lnTo>
                  <a:pt x="26771" y="40474"/>
                </a:lnTo>
                <a:lnTo>
                  <a:pt x="20925" y="39150"/>
                </a:lnTo>
                <a:lnTo>
                  <a:pt x="16917" y="38405"/>
                </a:lnTo>
                <a:lnTo>
                  <a:pt x="15509" y="37454"/>
                </a:lnTo>
                <a:lnTo>
                  <a:pt x="13723" y="35973"/>
                </a:lnTo>
                <a:lnTo>
                  <a:pt x="8818" y="31558"/>
                </a:lnTo>
                <a:lnTo>
                  <a:pt x="1157" y="24005"/>
                </a:lnTo>
                <a:lnTo>
                  <a:pt x="768" y="22774"/>
                </a:lnTo>
                <a:lnTo>
                  <a:pt x="508" y="21106"/>
                </a:lnTo>
                <a:lnTo>
                  <a:pt x="0" y="15333"/>
                </a:lnTo>
                <a:lnTo>
                  <a:pt x="2253" y="13019"/>
                </a:lnTo>
                <a:lnTo>
                  <a:pt x="4039" y="11216"/>
                </a:lnTo>
                <a:lnTo>
                  <a:pt x="6076" y="10014"/>
                </a:lnTo>
                <a:lnTo>
                  <a:pt x="10597" y="8680"/>
                </a:lnTo>
                <a:lnTo>
                  <a:pt x="27330" y="7822"/>
                </a:lnTo>
                <a:lnTo>
                  <a:pt x="270599" y="7611"/>
                </a:lnTo>
                <a:lnTo>
                  <a:pt x="287076" y="6765"/>
                </a:lnTo>
                <a:lnTo>
                  <a:pt x="303141" y="5354"/>
                </a:lnTo>
                <a:lnTo>
                  <a:pt x="318930" y="3566"/>
                </a:lnTo>
                <a:lnTo>
                  <a:pt x="334537" y="2374"/>
                </a:lnTo>
                <a:lnTo>
                  <a:pt x="350022" y="1580"/>
                </a:lnTo>
                <a:lnTo>
                  <a:pt x="380774" y="697"/>
                </a:lnTo>
                <a:lnTo>
                  <a:pt x="488251" y="18"/>
                </a:lnTo>
                <a:lnTo>
                  <a:pt x="520111" y="0"/>
                </a:lnTo>
                <a:lnTo>
                  <a:pt x="529617" y="843"/>
                </a:lnTo>
                <a:lnTo>
                  <a:pt x="538495" y="2253"/>
                </a:lnTo>
                <a:lnTo>
                  <a:pt x="546954" y="4039"/>
                </a:lnTo>
                <a:lnTo>
                  <a:pt x="554287" y="5230"/>
                </a:lnTo>
                <a:lnTo>
                  <a:pt x="566949" y="6553"/>
                </a:lnTo>
                <a:lnTo>
                  <a:pt x="583598" y="7298"/>
                </a:lnTo>
                <a:lnTo>
                  <a:pt x="601971" y="76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100" name="SMARTInkAnnotation626"/>
          <p:cNvSpPr/>
          <p:nvPr/>
        </p:nvSpPr>
        <p:spPr>
          <a:xfrm>
            <a:off x="7692129" y="5509261"/>
            <a:ext cx="537472" cy="30472"/>
          </a:xfrm>
          <a:custGeom>
            <a:avLst/>
            <a:gdLst/>
            <a:ahLst/>
            <a:cxnLst/>
            <a:rect l="0" t="0" r="0" b="0"/>
            <a:pathLst>
              <a:path w="537472" h="30472">
                <a:moveTo>
                  <a:pt x="49791" y="22859"/>
                </a:moveTo>
                <a:lnTo>
                  <a:pt x="41701" y="26904"/>
                </a:lnTo>
                <a:lnTo>
                  <a:pt x="37625" y="28096"/>
                </a:lnTo>
                <a:lnTo>
                  <a:pt x="33214" y="28890"/>
                </a:lnTo>
                <a:lnTo>
                  <a:pt x="24643" y="29773"/>
                </a:lnTo>
                <a:lnTo>
                  <a:pt x="9520" y="30386"/>
                </a:lnTo>
                <a:lnTo>
                  <a:pt x="505" y="30471"/>
                </a:lnTo>
                <a:lnTo>
                  <a:pt x="0" y="29627"/>
                </a:lnTo>
                <a:lnTo>
                  <a:pt x="511" y="28218"/>
                </a:lnTo>
                <a:lnTo>
                  <a:pt x="1698" y="26431"/>
                </a:lnTo>
                <a:lnTo>
                  <a:pt x="4182" y="25241"/>
                </a:lnTo>
                <a:lnTo>
                  <a:pt x="7532" y="24447"/>
                </a:lnTo>
                <a:lnTo>
                  <a:pt x="11458" y="23918"/>
                </a:lnTo>
                <a:lnTo>
                  <a:pt x="15769" y="22718"/>
                </a:lnTo>
                <a:lnTo>
                  <a:pt x="20337" y="21072"/>
                </a:lnTo>
                <a:lnTo>
                  <a:pt x="25074" y="19128"/>
                </a:lnTo>
                <a:lnTo>
                  <a:pt x="30774" y="17831"/>
                </a:lnTo>
                <a:lnTo>
                  <a:pt x="37113" y="16967"/>
                </a:lnTo>
                <a:lnTo>
                  <a:pt x="43879" y="16391"/>
                </a:lnTo>
                <a:lnTo>
                  <a:pt x="51777" y="15160"/>
                </a:lnTo>
                <a:lnTo>
                  <a:pt x="60429" y="13493"/>
                </a:lnTo>
                <a:lnTo>
                  <a:pt x="69583" y="11535"/>
                </a:lnTo>
                <a:lnTo>
                  <a:pt x="79073" y="10230"/>
                </a:lnTo>
                <a:lnTo>
                  <a:pt x="88785" y="9360"/>
                </a:lnTo>
                <a:lnTo>
                  <a:pt x="98647" y="8780"/>
                </a:lnTo>
                <a:lnTo>
                  <a:pt x="120894" y="8134"/>
                </a:lnTo>
                <a:lnTo>
                  <a:pt x="132752" y="7963"/>
                </a:lnTo>
                <a:lnTo>
                  <a:pt x="145739" y="7002"/>
                </a:lnTo>
                <a:lnTo>
                  <a:pt x="159477" y="5514"/>
                </a:lnTo>
                <a:lnTo>
                  <a:pt x="173715" y="3676"/>
                </a:lnTo>
                <a:lnTo>
                  <a:pt x="188288" y="2450"/>
                </a:lnTo>
                <a:lnTo>
                  <a:pt x="203081" y="1634"/>
                </a:lnTo>
                <a:lnTo>
                  <a:pt x="232220" y="726"/>
                </a:lnTo>
                <a:lnTo>
                  <a:pt x="287678" y="142"/>
                </a:lnTo>
                <a:lnTo>
                  <a:pt x="444050" y="0"/>
                </a:lnTo>
                <a:lnTo>
                  <a:pt x="453176" y="846"/>
                </a:lnTo>
                <a:lnTo>
                  <a:pt x="462648" y="2257"/>
                </a:lnTo>
                <a:lnTo>
                  <a:pt x="472349" y="4044"/>
                </a:lnTo>
                <a:lnTo>
                  <a:pt x="481357" y="5236"/>
                </a:lnTo>
                <a:lnTo>
                  <a:pt x="489902" y="6030"/>
                </a:lnTo>
                <a:lnTo>
                  <a:pt x="506169" y="6914"/>
                </a:lnTo>
                <a:lnTo>
                  <a:pt x="537471" y="76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101" name="SMARTInkAnnotation627"/>
          <p:cNvSpPr/>
          <p:nvPr/>
        </p:nvSpPr>
        <p:spPr>
          <a:xfrm>
            <a:off x="4869316" y="4481291"/>
            <a:ext cx="3771757" cy="997490"/>
          </a:xfrm>
          <a:custGeom>
            <a:avLst/>
            <a:gdLst/>
            <a:ahLst/>
            <a:cxnLst/>
            <a:rect l="0" t="0" r="0" b="0"/>
            <a:pathLst>
              <a:path w="3771757" h="997490">
                <a:moveTo>
                  <a:pt x="3474584" y="997489"/>
                </a:moveTo>
                <a:lnTo>
                  <a:pt x="3482202" y="989871"/>
                </a:lnTo>
                <a:lnTo>
                  <a:pt x="3482204" y="989869"/>
                </a:lnTo>
                <a:lnTo>
                  <a:pt x="3482204" y="982249"/>
                </a:lnTo>
                <a:lnTo>
                  <a:pt x="3489824" y="982249"/>
                </a:lnTo>
                <a:lnTo>
                  <a:pt x="3489824" y="974630"/>
                </a:lnTo>
                <a:lnTo>
                  <a:pt x="3497445" y="974629"/>
                </a:lnTo>
                <a:lnTo>
                  <a:pt x="3497445" y="967102"/>
                </a:lnTo>
                <a:lnTo>
                  <a:pt x="3520304" y="967009"/>
                </a:lnTo>
                <a:lnTo>
                  <a:pt x="3527831" y="959482"/>
                </a:lnTo>
                <a:lnTo>
                  <a:pt x="3645089" y="959389"/>
                </a:lnTo>
                <a:lnTo>
                  <a:pt x="3689673" y="959389"/>
                </a:lnTo>
                <a:lnTo>
                  <a:pt x="3692484" y="958542"/>
                </a:lnTo>
                <a:lnTo>
                  <a:pt x="3700484" y="954152"/>
                </a:lnTo>
                <a:lnTo>
                  <a:pt x="3714641" y="949650"/>
                </a:lnTo>
                <a:lnTo>
                  <a:pt x="3723793" y="945236"/>
                </a:lnTo>
                <a:lnTo>
                  <a:pt x="3727301" y="944632"/>
                </a:lnTo>
                <a:lnTo>
                  <a:pt x="3729422" y="944471"/>
                </a:lnTo>
                <a:lnTo>
                  <a:pt x="3731682" y="943517"/>
                </a:lnTo>
                <a:lnTo>
                  <a:pt x="3738910" y="938976"/>
                </a:lnTo>
                <a:lnTo>
                  <a:pt x="3743897" y="937617"/>
                </a:lnTo>
                <a:lnTo>
                  <a:pt x="3751466" y="936852"/>
                </a:lnTo>
                <a:lnTo>
                  <a:pt x="3753153" y="935897"/>
                </a:lnTo>
                <a:lnTo>
                  <a:pt x="3754275" y="934414"/>
                </a:lnTo>
                <a:lnTo>
                  <a:pt x="3755026" y="932579"/>
                </a:lnTo>
                <a:lnTo>
                  <a:pt x="3762953" y="922671"/>
                </a:lnTo>
                <a:lnTo>
                  <a:pt x="3763615" y="919646"/>
                </a:lnTo>
                <a:lnTo>
                  <a:pt x="3763792" y="917653"/>
                </a:lnTo>
                <a:lnTo>
                  <a:pt x="3764755" y="916325"/>
                </a:lnTo>
                <a:lnTo>
                  <a:pt x="3766245" y="915440"/>
                </a:lnTo>
                <a:lnTo>
                  <a:pt x="3768084" y="914849"/>
                </a:lnTo>
                <a:lnTo>
                  <a:pt x="3769311" y="913610"/>
                </a:lnTo>
                <a:lnTo>
                  <a:pt x="3770128" y="911936"/>
                </a:lnTo>
                <a:lnTo>
                  <a:pt x="3771038" y="907819"/>
                </a:lnTo>
                <a:lnTo>
                  <a:pt x="3771756" y="887946"/>
                </a:lnTo>
                <a:lnTo>
                  <a:pt x="3770912" y="885514"/>
                </a:lnTo>
                <a:lnTo>
                  <a:pt x="3766525" y="878045"/>
                </a:lnTo>
                <a:lnTo>
                  <a:pt x="3764002" y="870471"/>
                </a:lnTo>
                <a:lnTo>
                  <a:pt x="3758271" y="862863"/>
                </a:lnTo>
                <a:lnTo>
                  <a:pt x="3753631" y="857786"/>
                </a:lnTo>
                <a:lnTo>
                  <a:pt x="3709414" y="827309"/>
                </a:lnTo>
                <a:lnTo>
                  <a:pt x="3657419" y="793338"/>
                </a:lnTo>
                <a:lnTo>
                  <a:pt x="3639952" y="784600"/>
                </a:lnTo>
                <a:lnTo>
                  <a:pt x="3626821" y="778412"/>
                </a:lnTo>
                <a:lnTo>
                  <a:pt x="3608215" y="766254"/>
                </a:lnTo>
                <a:lnTo>
                  <a:pt x="3583699" y="756067"/>
                </a:lnTo>
                <a:lnTo>
                  <a:pt x="3529136" y="725271"/>
                </a:lnTo>
                <a:lnTo>
                  <a:pt x="3464049" y="694906"/>
                </a:lnTo>
                <a:lnTo>
                  <a:pt x="3428101" y="675692"/>
                </a:lnTo>
                <a:lnTo>
                  <a:pt x="3386505" y="660608"/>
                </a:lnTo>
                <a:lnTo>
                  <a:pt x="3323399" y="631589"/>
                </a:lnTo>
                <a:lnTo>
                  <a:pt x="3260224" y="601074"/>
                </a:lnTo>
                <a:lnTo>
                  <a:pt x="3195387" y="573621"/>
                </a:lnTo>
                <a:lnTo>
                  <a:pt x="3114956" y="542856"/>
                </a:lnTo>
                <a:lnTo>
                  <a:pt x="3020829" y="512351"/>
                </a:lnTo>
                <a:lnTo>
                  <a:pt x="2939379" y="480918"/>
                </a:lnTo>
                <a:lnTo>
                  <a:pt x="2852046" y="453292"/>
                </a:lnTo>
                <a:lnTo>
                  <a:pt x="2781117" y="427619"/>
                </a:lnTo>
                <a:lnTo>
                  <a:pt x="2692258" y="399957"/>
                </a:lnTo>
                <a:lnTo>
                  <a:pt x="2621144" y="374280"/>
                </a:lnTo>
                <a:lnTo>
                  <a:pt x="2531397" y="346617"/>
                </a:lnTo>
                <a:lnTo>
                  <a:pt x="2455093" y="320941"/>
                </a:lnTo>
                <a:lnTo>
                  <a:pt x="2378653" y="295266"/>
                </a:lnTo>
                <a:lnTo>
                  <a:pt x="2286376" y="266482"/>
                </a:lnTo>
                <a:lnTo>
                  <a:pt x="2094206" y="207872"/>
                </a:lnTo>
                <a:lnTo>
                  <a:pt x="1995817" y="179933"/>
                </a:lnTo>
                <a:lnTo>
                  <a:pt x="1893793" y="150687"/>
                </a:lnTo>
                <a:lnTo>
                  <a:pt x="1790580" y="130384"/>
                </a:lnTo>
                <a:lnTo>
                  <a:pt x="1660356" y="100784"/>
                </a:lnTo>
                <a:lnTo>
                  <a:pt x="1554926" y="81489"/>
                </a:lnTo>
                <a:lnTo>
                  <a:pt x="1451974" y="63562"/>
                </a:lnTo>
                <a:lnTo>
                  <a:pt x="1344593" y="46128"/>
                </a:lnTo>
                <a:lnTo>
                  <a:pt x="1242065" y="30234"/>
                </a:lnTo>
                <a:lnTo>
                  <a:pt x="1126048" y="20583"/>
                </a:lnTo>
                <a:lnTo>
                  <a:pt x="1026664" y="10072"/>
                </a:lnTo>
                <a:lnTo>
                  <a:pt x="917083" y="6322"/>
                </a:lnTo>
                <a:lnTo>
                  <a:pt x="810149" y="0"/>
                </a:lnTo>
                <a:lnTo>
                  <a:pt x="708683" y="180"/>
                </a:lnTo>
                <a:lnTo>
                  <a:pt x="594754" y="8680"/>
                </a:lnTo>
                <a:lnTo>
                  <a:pt x="478408" y="20365"/>
                </a:lnTo>
                <a:lnTo>
                  <a:pt x="363111" y="42469"/>
                </a:lnTo>
                <a:lnTo>
                  <a:pt x="261782" y="66156"/>
                </a:lnTo>
                <a:lnTo>
                  <a:pt x="180216" y="96980"/>
                </a:lnTo>
                <a:lnTo>
                  <a:pt x="108332" y="130444"/>
                </a:lnTo>
                <a:lnTo>
                  <a:pt x="74763" y="149188"/>
                </a:lnTo>
                <a:lnTo>
                  <a:pt x="43153" y="171214"/>
                </a:lnTo>
                <a:lnTo>
                  <a:pt x="25003" y="181996"/>
                </a:lnTo>
                <a:lnTo>
                  <a:pt x="21704" y="184587"/>
                </a:lnTo>
                <a:lnTo>
                  <a:pt x="15779" y="191982"/>
                </a:lnTo>
                <a:lnTo>
                  <a:pt x="3339" y="210224"/>
                </a:lnTo>
                <a:lnTo>
                  <a:pt x="893" y="222735"/>
                </a:lnTo>
                <a:lnTo>
                  <a:pt x="0" y="241733"/>
                </a:lnTo>
                <a:lnTo>
                  <a:pt x="2182" y="251246"/>
                </a:lnTo>
                <a:lnTo>
                  <a:pt x="5974" y="260272"/>
                </a:lnTo>
                <a:lnTo>
                  <a:pt x="10482" y="267106"/>
                </a:lnTo>
                <a:lnTo>
                  <a:pt x="13050" y="275223"/>
                </a:lnTo>
                <a:lnTo>
                  <a:pt x="15037" y="284475"/>
                </a:lnTo>
                <a:lnTo>
                  <a:pt x="20917" y="298358"/>
                </a:lnTo>
                <a:lnTo>
                  <a:pt x="28868" y="309056"/>
                </a:lnTo>
                <a:lnTo>
                  <a:pt x="47094" y="328286"/>
                </a:lnTo>
                <a:lnTo>
                  <a:pt x="84825" y="358859"/>
                </a:lnTo>
                <a:lnTo>
                  <a:pt x="102191" y="369894"/>
                </a:lnTo>
                <a:lnTo>
                  <a:pt x="111947" y="375094"/>
                </a:lnTo>
                <a:lnTo>
                  <a:pt x="121927" y="377969"/>
                </a:lnTo>
                <a:lnTo>
                  <a:pt x="132007" y="380093"/>
                </a:lnTo>
                <a:lnTo>
                  <a:pt x="167508" y="393390"/>
                </a:lnTo>
                <a:lnTo>
                  <a:pt x="177665" y="395414"/>
                </a:lnTo>
                <a:lnTo>
                  <a:pt x="213224" y="408635"/>
                </a:lnTo>
                <a:lnTo>
                  <a:pt x="238624" y="411317"/>
                </a:lnTo>
                <a:lnTo>
                  <a:pt x="258944" y="416726"/>
                </a:lnTo>
                <a:lnTo>
                  <a:pt x="298393" y="418341"/>
                </a:lnTo>
                <a:lnTo>
                  <a:pt x="306392" y="416098"/>
                </a:lnTo>
                <a:lnTo>
                  <a:pt x="314745" y="412280"/>
                </a:lnTo>
                <a:lnTo>
                  <a:pt x="327524" y="4031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102" name="SMARTInkAnnotation628"/>
          <p:cNvSpPr/>
          <p:nvPr/>
        </p:nvSpPr>
        <p:spPr>
          <a:xfrm>
            <a:off x="5135880" y="4823468"/>
            <a:ext cx="110821" cy="129410"/>
          </a:xfrm>
          <a:custGeom>
            <a:avLst/>
            <a:gdLst/>
            <a:ahLst/>
            <a:cxnLst/>
            <a:rect l="0" t="0" r="0" b="0"/>
            <a:pathLst>
              <a:path w="110821" h="129410">
                <a:moveTo>
                  <a:pt x="76200" y="7612"/>
                </a:moveTo>
                <a:lnTo>
                  <a:pt x="72155" y="3567"/>
                </a:lnTo>
                <a:lnTo>
                  <a:pt x="70116" y="2375"/>
                </a:lnTo>
                <a:lnTo>
                  <a:pt x="67911" y="1581"/>
                </a:lnTo>
                <a:lnTo>
                  <a:pt x="62333" y="306"/>
                </a:lnTo>
                <a:lnTo>
                  <a:pt x="59312" y="132"/>
                </a:lnTo>
                <a:lnTo>
                  <a:pt x="53689" y="0"/>
                </a:lnTo>
                <a:lnTo>
                  <a:pt x="53444" y="4040"/>
                </a:lnTo>
                <a:lnTo>
                  <a:pt x="53370" y="10599"/>
                </a:lnTo>
                <a:lnTo>
                  <a:pt x="54207" y="12143"/>
                </a:lnTo>
                <a:lnTo>
                  <a:pt x="55611" y="13173"/>
                </a:lnTo>
                <a:lnTo>
                  <a:pt x="57394" y="13859"/>
                </a:lnTo>
                <a:lnTo>
                  <a:pt x="59429" y="15164"/>
                </a:lnTo>
                <a:lnTo>
                  <a:pt x="61633" y="16879"/>
                </a:lnTo>
                <a:lnTo>
                  <a:pt x="63948" y="18871"/>
                </a:lnTo>
                <a:lnTo>
                  <a:pt x="65492" y="21044"/>
                </a:lnTo>
                <a:lnTo>
                  <a:pt x="66521" y="23340"/>
                </a:lnTo>
                <a:lnTo>
                  <a:pt x="67207" y="25717"/>
                </a:lnTo>
                <a:lnTo>
                  <a:pt x="69358" y="28149"/>
                </a:lnTo>
                <a:lnTo>
                  <a:pt x="72485" y="30617"/>
                </a:lnTo>
                <a:lnTo>
                  <a:pt x="76263" y="33108"/>
                </a:lnTo>
                <a:lnTo>
                  <a:pt x="78782" y="35616"/>
                </a:lnTo>
                <a:lnTo>
                  <a:pt x="80461" y="38134"/>
                </a:lnTo>
                <a:lnTo>
                  <a:pt x="81581" y="40661"/>
                </a:lnTo>
                <a:lnTo>
                  <a:pt x="84020" y="43192"/>
                </a:lnTo>
                <a:lnTo>
                  <a:pt x="87340" y="45725"/>
                </a:lnTo>
                <a:lnTo>
                  <a:pt x="91246" y="48261"/>
                </a:lnTo>
                <a:lnTo>
                  <a:pt x="93851" y="50798"/>
                </a:lnTo>
                <a:lnTo>
                  <a:pt x="95587" y="53335"/>
                </a:lnTo>
                <a:lnTo>
                  <a:pt x="96745" y="55874"/>
                </a:lnTo>
                <a:lnTo>
                  <a:pt x="98363" y="58414"/>
                </a:lnTo>
                <a:lnTo>
                  <a:pt x="100289" y="60953"/>
                </a:lnTo>
                <a:lnTo>
                  <a:pt x="105418" y="67067"/>
                </a:lnTo>
                <a:lnTo>
                  <a:pt x="108376" y="70161"/>
                </a:lnTo>
                <a:lnTo>
                  <a:pt x="110351" y="72171"/>
                </a:lnTo>
                <a:lnTo>
                  <a:pt x="110820" y="74358"/>
                </a:lnTo>
                <a:lnTo>
                  <a:pt x="110287" y="76663"/>
                </a:lnTo>
                <a:lnTo>
                  <a:pt x="107392" y="82400"/>
                </a:lnTo>
                <a:lnTo>
                  <a:pt x="104739" y="85442"/>
                </a:lnTo>
                <a:lnTo>
                  <a:pt x="100738" y="89616"/>
                </a:lnTo>
                <a:lnTo>
                  <a:pt x="96136" y="94294"/>
                </a:lnTo>
                <a:lnTo>
                  <a:pt x="93724" y="95880"/>
                </a:lnTo>
                <a:lnTo>
                  <a:pt x="91270" y="96937"/>
                </a:lnTo>
                <a:lnTo>
                  <a:pt x="88786" y="97642"/>
                </a:lnTo>
                <a:lnTo>
                  <a:pt x="85438" y="98959"/>
                </a:lnTo>
                <a:lnTo>
                  <a:pt x="81511" y="100683"/>
                </a:lnTo>
                <a:lnTo>
                  <a:pt x="77201" y="102679"/>
                </a:lnTo>
                <a:lnTo>
                  <a:pt x="73480" y="104010"/>
                </a:lnTo>
                <a:lnTo>
                  <a:pt x="70154" y="104898"/>
                </a:lnTo>
                <a:lnTo>
                  <a:pt x="67090" y="105489"/>
                </a:lnTo>
                <a:lnTo>
                  <a:pt x="63353" y="106730"/>
                </a:lnTo>
                <a:lnTo>
                  <a:pt x="59168" y="108404"/>
                </a:lnTo>
                <a:lnTo>
                  <a:pt x="54686" y="110367"/>
                </a:lnTo>
                <a:lnTo>
                  <a:pt x="50004" y="111675"/>
                </a:lnTo>
                <a:lnTo>
                  <a:pt x="45189" y="112547"/>
                </a:lnTo>
                <a:lnTo>
                  <a:pt x="40285" y="113129"/>
                </a:lnTo>
                <a:lnTo>
                  <a:pt x="36171" y="114363"/>
                </a:lnTo>
                <a:lnTo>
                  <a:pt x="32580" y="116032"/>
                </a:lnTo>
                <a:lnTo>
                  <a:pt x="29340" y="117992"/>
                </a:lnTo>
                <a:lnTo>
                  <a:pt x="26334" y="120145"/>
                </a:lnTo>
                <a:lnTo>
                  <a:pt x="23482" y="122428"/>
                </a:lnTo>
                <a:lnTo>
                  <a:pt x="20735" y="124796"/>
                </a:lnTo>
                <a:lnTo>
                  <a:pt x="18057" y="126374"/>
                </a:lnTo>
                <a:lnTo>
                  <a:pt x="15424" y="127427"/>
                </a:lnTo>
                <a:lnTo>
                  <a:pt x="9161" y="129116"/>
                </a:lnTo>
                <a:lnTo>
                  <a:pt x="6048" y="129347"/>
                </a:lnTo>
                <a:lnTo>
                  <a:pt x="4031" y="129409"/>
                </a:lnTo>
                <a:lnTo>
                  <a:pt x="2688" y="128603"/>
                </a:lnTo>
                <a:lnTo>
                  <a:pt x="1792" y="127219"/>
                </a:lnTo>
                <a:lnTo>
                  <a:pt x="0" y="1219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117475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0:add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1:nand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2:lw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3:add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4:sw</a:t>
            </a:r>
          </a:p>
          <a:p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146" name="Group 145"/>
          <p:cNvGrpSpPr/>
          <p:nvPr>
            <p:custDataLst>
              <p:tags r:id="rId2"/>
            </p:custDataLst>
          </p:nvPr>
        </p:nvGrpSpPr>
        <p:grpSpPr>
          <a:xfrm>
            <a:off x="2362200" y="762000"/>
            <a:ext cx="990600" cy="1847850"/>
            <a:chOff x="2438400" y="3200400"/>
            <a:chExt cx="990600" cy="1847850"/>
          </a:xfrm>
        </p:grpSpPr>
        <p:sp>
          <p:nvSpPr>
            <p:cNvPr id="145" name="Rectangle 22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438400" y="3200400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14600" y="3200400"/>
              <a:ext cx="914400" cy="1847850"/>
              <a:chOff x="2514600" y="3200400"/>
              <a:chExt cx="914400" cy="1847850"/>
            </a:xfrm>
          </p:grpSpPr>
          <p:sp>
            <p:nvSpPr>
              <p:cNvPr id="134" name="Rectangle 133"/>
              <p:cNvSpPr/>
              <p:nvPr>
                <p:custDataLst>
                  <p:tags r:id="rId120"/>
                </p:custDataLst>
              </p:nvPr>
            </p:nvSpPr>
            <p:spPr>
              <a:xfrm>
                <a:off x="2895600" y="3200400"/>
                <a:ext cx="533400" cy="22860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>
                <p:custDataLst>
                  <p:tags r:id="rId121"/>
                </p:custDataLst>
              </p:nvPr>
            </p:nvSpPr>
            <p:spPr>
              <a:xfrm>
                <a:off x="2895600" y="3429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>
                <p:custDataLst>
                  <p:tags r:id="rId122"/>
                </p:custDataLst>
              </p:nvPr>
            </p:nvSpPr>
            <p:spPr>
              <a:xfrm>
                <a:off x="2895600" y="38862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>
                <p:custDataLst>
                  <p:tags r:id="rId123"/>
                </p:custDataLst>
              </p:nvPr>
            </p:nvSpPr>
            <p:spPr>
              <a:xfrm>
                <a:off x="2895600" y="3657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>
                <p:custDataLst>
                  <p:tags r:id="rId124"/>
                </p:custDataLst>
              </p:nvPr>
            </p:nvSpPr>
            <p:spPr>
              <a:xfrm>
                <a:off x="2895600" y="41148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>
                <p:custDataLst>
                  <p:tags r:id="rId125"/>
                </p:custDataLst>
              </p:nvPr>
            </p:nvSpPr>
            <p:spPr>
              <a:xfrm>
                <a:off x="2895600" y="43434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>
                <p:custDataLst>
                  <p:tags r:id="rId126"/>
                </p:custDataLst>
              </p:nvPr>
            </p:nvSpPr>
            <p:spPr>
              <a:xfrm>
                <a:off x="2895600" y="4572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>
                <p:custDataLst>
                  <p:tags r:id="rId127"/>
                </p:custDataLst>
              </p:nvPr>
            </p:nvSpPr>
            <p:spPr>
              <a:xfrm>
                <a:off x="2895600" y="4800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28"/>
                </p:custDataLst>
              </p:nvPr>
            </p:nvSpPr>
            <p:spPr>
              <a:xfrm>
                <a:off x="2514600" y="3219450"/>
                <a:ext cx="457200" cy="182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r0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r1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r2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r3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r4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r5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r6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r7</a:t>
                </a:r>
              </a:p>
            </p:txBody>
          </p:sp>
          <p:sp>
            <p:nvSpPr>
              <p:cNvPr id="143" name="TextBox 142"/>
              <p:cNvSpPr txBox="1"/>
              <p:nvPr>
                <p:custDataLst>
                  <p:tags r:id="rId129"/>
                </p:custDataLst>
              </p:nvPr>
            </p:nvSpPr>
            <p:spPr>
              <a:xfrm>
                <a:off x="2895600" y="3219450"/>
                <a:ext cx="533400" cy="1828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36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9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18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7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41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22</a:t>
                </a:r>
              </a:p>
            </p:txBody>
          </p:sp>
        </p:grpSp>
      </p:grp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27" name="Group 26"/>
          <p:cNvGrpSpPr/>
          <p:nvPr>
            <p:custDataLst>
              <p:tags r:id="rId11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1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4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6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41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5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 rot="16200000">
            <a:off x="3581402" y="35052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89" name="Group 188"/>
          <p:cNvGrpSpPr/>
          <p:nvPr>
            <p:custDataLst>
              <p:tags r:id="rId72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ectangle 147"/>
          <p:cNvSpPr/>
          <p:nvPr>
            <p:custDataLst>
              <p:tags r:id="rId77"/>
            </p:custDataLst>
          </p:nvPr>
        </p:nvSpPr>
        <p:spPr>
          <a:xfrm>
            <a:off x="2819400" y="14478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78"/>
            </p:custDataLst>
          </p:nvPr>
        </p:nvSpPr>
        <p:spPr>
          <a:xfrm>
            <a:off x="2819400" y="21336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79"/>
            </p:custDataLst>
          </p:nvPr>
        </p:nvSpPr>
        <p:spPr>
          <a:xfrm>
            <a:off x="2819400" y="16764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80"/>
            </p:custDataLst>
          </p:nvPr>
        </p:nvSpPr>
        <p:spPr>
          <a:xfrm>
            <a:off x="2819400" y="19050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81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77</a:t>
            </a:r>
            <a:endParaRPr lang="en-US" dirty="0"/>
          </a:p>
        </p:txBody>
      </p:sp>
      <p:sp>
        <p:nvSpPr>
          <p:cNvPr id="162" name="Rectangle 161"/>
          <p:cNvSpPr/>
          <p:nvPr>
            <p:custDataLst>
              <p:tags r:id="rId82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" name="Rectangle 162"/>
          <p:cNvSpPr/>
          <p:nvPr>
            <p:custDataLst>
              <p:tags r:id="rId83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Rectangle 163"/>
          <p:cNvSpPr/>
          <p:nvPr>
            <p:custDataLst>
              <p:tags r:id="rId84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5" name="Rectangle 164"/>
          <p:cNvSpPr/>
          <p:nvPr>
            <p:custDataLst>
              <p:tags r:id="rId85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6" name="Rectangle 165"/>
          <p:cNvSpPr/>
          <p:nvPr>
            <p:custDataLst>
              <p:tags r:id="rId86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Rectangle 166"/>
          <p:cNvSpPr/>
          <p:nvPr>
            <p:custDataLst>
              <p:tags r:id="rId87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6009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8" name="Rectangle 167"/>
          <p:cNvSpPr/>
          <p:nvPr>
            <p:custDataLst>
              <p:tags r:id="rId88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Rectangle 168"/>
          <p:cNvSpPr/>
          <p:nvPr>
            <p:custDataLst>
              <p:tags r:id="rId89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Rectangle 169"/>
          <p:cNvSpPr/>
          <p:nvPr>
            <p:custDataLst>
              <p:tags r:id="rId90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" name="Rectangle 170"/>
          <p:cNvSpPr/>
          <p:nvPr>
            <p:custDataLst>
              <p:tags r:id="rId91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Rectangle 130"/>
          <p:cNvSpPr/>
          <p:nvPr>
            <p:custDataLst>
              <p:tags r:id="rId92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>
            <p:custDataLst>
              <p:tags r:id="rId93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95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96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97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9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10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" name="SMARTInkAnnotation44"/>
          <p:cNvSpPr/>
          <p:nvPr/>
        </p:nvSpPr>
        <p:spPr>
          <a:xfrm>
            <a:off x="-368752" y="655320"/>
            <a:ext cx="231593" cy="1765636"/>
          </a:xfrm>
          <a:custGeom>
            <a:avLst/>
            <a:gdLst/>
            <a:ahLst/>
            <a:cxnLst/>
            <a:rect l="0" t="0" r="0" b="0"/>
            <a:pathLst>
              <a:path w="231593" h="1765636">
                <a:moveTo>
                  <a:pt x="231592" y="0"/>
                </a:moveTo>
                <a:lnTo>
                  <a:pt x="227547" y="8090"/>
                </a:lnTo>
                <a:lnTo>
                  <a:pt x="221045" y="16578"/>
                </a:lnTo>
                <a:lnTo>
                  <a:pt x="216941" y="21212"/>
                </a:lnTo>
                <a:lnTo>
                  <a:pt x="211665" y="25995"/>
                </a:lnTo>
                <a:lnTo>
                  <a:pt x="205607" y="30876"/>
                </a:lnTo>
                <a:lnTo>
                  <a:pt x="199029" y="35824"/>
                </a:lnTo>
                <a:lnTo>
                  <a:pt x="184946" y="45837"/>
                </a:lnTo>
                <a:lnTo>
                  <a:pt x="177635" y="50878"/>
                </a:lnTo>
                <a:lnTo>
                  <a:pt x="170221" y="56779"/>
                </a:lnTo>
                <a:lnTo>
                  <a:pt x="162738" y="63253"/>
                </a:lnTo>
                <a:lnTo>
                  <a:pt x="155209" y="70108"/>
                </a:lnTo>
                <a:lnTo>
                  <a:pt x="145957" y="77219"/>
                </a:lnTo>
                <a:lnTo>
                  <a:pt x="135555" y="84499"/>
                </a:lnTo>
                <a:lnTo>
                  <a:pt x="124388" y="91893"/>
                </a:lnTo>
                <a:lnTo>
                  <a:pt x="102948" y="106881"/>
                </a:lnTo>
                <a:lnTo>
                  <a:pt x="82977" y="121163"/>
                </a:lnTo>
                <a:lnTo>
                  <a:pt x="49460" y="144129"/>
                </a:lnTo>
                <a:lnTo>
                  <a:pt x="41591" y="149426"/>
                </a:lnTo>
                <a:lnTo>
                  <a:pt x="34651" y="154650"/>
                </a:lnTo>
                <a:lnTo>
                  <a:pt x="28331" y="159827"/>
                </a:lnTo>
                <a:lnTo>
                  <a:pt x="17641" y="169248"/>
                </a:lnTo>
                <a:lnTo>
                  <a:pt x="10067" y="176257"/>
                </a:lnTo>
                <a:lnTo>
                  <a:pt x="1044" y="184963"/>
                </a:lnTo>
                <a:lnTo>
                  <a:pt x="0" y="187655"/>
                </a:lnTo>
                <a:lnTo>
                  <a:pt x="151" y="190297"/>
                </a:lnTo>
                <a:lnTo>
                  <a:pt x="2431" y="196575"/>
                </a:lnTo>
                <a:lnTo>
                  <a:pt x="6871" y="201707"/>
                </a:lnTo>
                <a:lnTo>
                  <a:pt x="13465" y="206205"/>
                </a:lnTo>
                <a:lnTo>
                  <a:pt x="17594" y="208590"/>
                </a:lnTo>
                <a:lnTo>
                  <a:pt x="26698" y="213498"/>
                </a:lnTo>
                <a:lnTo>
                  <a:pt x="31496" y="215992"/>
                </a:lnTo>
                <a:lnTo>
                  <a:pt x="35541" y="218501"/>
                </a:lnTo>
                <a:lnTo>
                  <a:pt x="52633" y="230870"/>
                </a:lnTo>
                <a:lnTo>
                  <a:pt x="58946" y="235193"/>
                </a:lnTo>
                <a:lnTo>
                  <a:pt x="64848" y="238922"/>
                </a:lnTo>
                <a:lnTo>
                  <a:pt x="70476" y="242255"/>
                </a:lnTo>
                <a:lnTo>
                  <a:pt x="75922" y="245323"/>
                </a:lnTo>
                <a:lnTo>
                  <a:pt x="81245" y="249062"/>
                </a:lnTo>
                <a:lnTo>
                  <a:pt x="86488" y="253248"/>
                </a:lnTo>
                <a:lnTo>
                  <a:pt x="91676" y="257732"/>
                </a:lnTo>
                <a:lnTo>
                  <a:pt x="96828" y="262415"/>
                </a:lnTo>
                <a:lnTo>
                  <a:pt x="107068" y="272133"/>
                </a:lnTo>
                <a:lnTo>
                  <a:pt x="137607" y="302291"/>
                </a:lnTo>
                <a:lnTo>
                  <a:pt x="142688" y="308207"/>
                </a:lnTo>
                <a:lnTo>
                  <a:pt x="147770" y="314692"/>
                </a:lnTo>
                <a:lnTo>
                  <a:pt x="152851" y="321554"/>
                </a:lnTo>
                <a:lnTo>
                  <a:pt x="158496" y="335953"/>
                </a:lnTo>
                <a:lnTo>
                  <a:pt x="163932" y="358339"/>
                </a:lnTo>
                <a:lnTo>
                  <a:pt x="167654" y="374315"/>
                </a:lnTo>
                <a:lnTo>
                  <a:pt x="170240" y="422098"/>
                </a:lnTo>
                <a:lnTo>
                  <a:pt x="169708" y="462370"/>
                </a:lnTo>
                <a:lnTo>
                  <a:pt x="164061" y="513092"/>
                </a:lnTo>
                <a:lnTo>
                  <a:pt x="159278" y="543564"/>
                </a:lnTo>
                <a:lnTo>
                  <a:pt x="152604" y="563881"/>
                </a:lnTo>
                <a:lnTo>
                  <a:pt x="148453" y="574041"/>
                </a:lnTo>
                <a:lnTo>
                  <a:pt x="141584" y="594360"/>
                </a:lnTo>
                <a:lnTo>
                  <a:pt x="135708" y="613833"/>
                </a:lnTo>
                <a:lnTo>
                  <a:pt x="122456" y="654874"/>
                </a:lnTo>
                <a:lnTo>
                  <a:pt x="99514" y="723888"/>
                </a:lnTo>
                <a:lnTo>
                  <a:pt x="92844" y="753709"/>
                </a:lnTo>
                <a:lnTo>
                  <a:pt x="88599" y="767164"/>
                </a:lnTo>
                <a:lnTo>
                  <a:pt x="87165" y="783340"/>
                </a:lnTo>
                <a:lnTo>
                  <a:pt x="87894" y="787233"/>
                </a:lnTo>
                <a:lnTo>
                  <a:pt x="90962" y="793817"/>
                </a:lnTo>
                <a:lnTo>
                  <a:pt x="97449" y="802283"/>
                </a:lnTo>
                <a:lnTo>
                  <a:pt x="104522" y="807561"/>
                </a:lnTo>
                <a:lnTo>
                  <a:pt x="108779" y="810154"/>
                </a:lnTo>
                <a:lnTo>
                  <a:pt x="113310" y="812729"/>
                </a:lnTo>
                <a:lnTo>
                  <a:pt x="122860" y="817849"/>
                </a:lnTo>
                <a:lnTo>
                  <a:pt x="127777" y="819553"/>
                </a:lnTo>
                <a:lnTo>
                  <a:pt x="132749" y="820688"/>
                </a:lnTo>
                <a:lnTo>
                  <a:pt x="137757" y="821446"/>
                </a:lnTo>
                <a:lnTo>
                  <a:pt x="142789" y="823644"/>
                </a:lnTo>
                <a:lnTo>
                  <a:pt x="147836" y="826802"/>
                </a:lnTo>
                <a:lnTo>
                  <a:pt x="152895" y="830601"/>
                </a:lnTo>
                <a:lnTo>
                  <a:pt x="157961" y="833981"/>
                </a:lnTo>
                <a:lnTo>
                  <a:pt x="163031" y="837081"/>
                </a:lnTo>
                <a:lnTo>
                  <a:pt x="168105" y="839994"/>
                </a:lnTo>
                <a:lnTo>
                  <a:pt x="172334" y="842782"/>
                </a:lnTo>
                <a:lnTo>
                  <a:pt x="179291" y="848139"/>
                </a:lnTo>
                <a:lnTo>
                  <a:pt x="183178" y="852446"/>
                </a:lnTo>
                <a:lnTo>
                  <a:pt x="187463" y="857857"/>
                </a:lnTo>
                <a:lnTo>
                  <a:pt x="192012" y="864005"/>
                </a:lnTo>
                <a:lnTo>
                  <a:pt x="195892" y="869797"/>
                </a:lnTo>
                <a:lnTo>
                  <a:pt x="202461" y="880747"/>
                </a:lnTo>
                <a:lnTo>
                  <a:pt x="208203" y="893516"/>
                </a:lnTo>
                <a:lnTo>
                  <a:pt x="212730" y="907658"/>
                </a:lnTo>
                <a:lnTo>
                  <a:pt x="216034" y="952577"/>
                </a:lnTo>
                <a:lnTo>
                  <a:pt x="215478" y="1004310"/>
                </a:lnTo>
                <a:lnTo>
                  <a:pt x="210260" y="1034079"/>
                </a:lnTo>
                <a:lnTo>
                  <a:pt x="203352" y="1064349"/>
                </a:lnTo>
                <a:lnTo>
                  <a:pt x="198439" y="1084619"/>
                </a:lnTo>
                <a:lnTo>
                  <a:pt x="195097" y="1095613"/>
                </a:lnTo>
                <a:lnTo>
                  <a:pt x="191175" y="1107175"/>
                </a:lnTo>
                <a:lnTo>
                  <a:pt x="186868" y="1119117"/>
                </a:lnTo>
                <a:lnTo>
                  <a:pt x="179824" y="1143674"/>
                </a:lnTo>
                <a:lnTo>
                  <a:pt x="173870" y="1169546"/>
                </a:lnTo>
                <a:lnTo>
                  <a:pt x="168403" y="1197978"/>
                </a:lnTo>
                <a:lnTo>
                  <a:pt x="160564" y="1242545"/>
                </a:lnTo>
                <a:lnTo>
                  <a:pt x="155433" y="1277271"/>
                </a:lnTo>
                <a:lnTo>
                  <a:pt x="149484" y="1314436"/>
                </a:lnTo>
                <a:lnTo>
                  <a:pt x="145527" y="1332644"/>
                </a:lnTo>
                <a:lnTo>
                  <a:pt x="141195" y="1350709"/>
                </a:lnTo>
                <a:lnTo>
                  <a:pt x="134125" y="1391102"/>
                </a:lnTo>
                <a:lnTo>
                  <a:pt x="127313" y="1433607"/>
                </a:lnTo>
                <a:lnTo>
                  <a:pt x="123126" y="1454425"/>
                </a:lnTo>
                <a:lnTo>
                  <a:pt x="118642" y="1475077"/>
                </a:lnTo>
                <a:lnTo>
                  <a:pt x="114805" y="1495618"/>
                </a:lnTo>
                <a:lnTo>
                  <a:pt x="108285" y="1536503"/>
                </a:lnTo>
                <a:lnTo>
                  <a:pt x="99854" y="1593557"/>
                </a:lnTo>
                <a:lnTo>
                  <a:pt x="96039" y="1643951"/>
                </a:lnTo>
                <a:lnTo>
                  <a:pt x="94908" y="1691057"/>
                </a:lnTo>
                <a:lnTo>
                  <a:pt x="94573" y="1725052"/>
                </a:lnTo>
                <a:lnTo>
                  <a:pt x="96220" y="1733387"/>
                </a:lnTo>
                <a:lnTo>
                  <a:pt x="102564" y="1747166"/>
                </a:lnTo>
                <a:lnTo>
                  <a:pt x="106627" y="1752364"/>
                </a:lnTo>
                <a:lnTo>
                  <a:pt x="111029" y="1756676"/>
                </a:lnTo>
                <a:lnTo>
                  <a:pt x="115657" y="1760397"/>
                </a:lnTo>
                <a:lnTo>
                  <a:pt x="120435" y="1762878"/>
                </a:lnTo>
                <a:lnTo>
                  <a:pt x="125314" y="1764532"/>
                </a:lnTo>
                <a:lnTo>
                  <a:pt x="130260" y="1765635"/>
                </a:lnTo>
                <a:lnTo>
                  <a:pt x="136098" y="1764676"/>
                </a:lnTo>
                <a:lnTo>
                  <a:pt x="142529" y="1762344"/>
                </a:lnTo>
                <a:lnTo>
                  <a:pt x="149357" y="1759096"/>
                </a:lnTo>
                <a:lnTo>
                  <a:pt x="155602" y="1753544"/>
                </a:lnTo>
                <a:lnTo>
                  <a:pt x="161459" y="1746456"/>
                </a:lnTo>
                <a:lnTo>
                  <a:pt x="167056" y="1738344"/>
                </a:lnTo>
                <a:lnTo>
                  <a:pt x="180050" y="1720300"/>
                </a:lnTo>
                <a:lnTo>
                  <a:pt x="201112" y="1691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45"/>
          <p:cNvSpPr/>
          <p:nvPr/>
        </p:nvSpPr>
        <p:spPr>
          <a:xfrm>
            <a:off x="-38098" y="1036320"/>
            <a:ext cx="1150477" cy="45407"/>
          </a:xfrm>
          <a:custGeom>
            <a:avLst/>
            <a:gdLst/>
            <a:ahLst/>
            <a:cxnLst/>
            <a:rect l="0" t="0" r="0" b="0"/>
            <a:pathLst>
              <a:path w="1150477" h="45407">
                <a:moveTo>
                  <a:pt x="38098" y="38100"/>
                </a:moveTo>
                <a:lnTo>
                  <a:pt x="30007" y="38100"/>
                </a:lnTo>
                <a:lnTo>
                  <a:pt x="26778" y="37253"/>
                </a:lnTo>
                <a:lnTo>
                  <a:pt x="23778" y="35842"/>
                </a:lnTo>
                <a:lnTo>
                  <a:pt x="16925" y="31539"/>
                </a:lnTo>
                <a:lnTo>
                  <a:pt x="15516" y="30340"/>
                </a:lnTo>
                <a:lnTo>
                  <a:pt x="13730" y="28693"/>
                </a:lnTo>
                <a:lnTo>
                  <a:pt x="8825" y="24012"/>
                </a:lnTo>
                <a:lnTo>
                  <a:pt x="8423" y="22781"/>
                </a:lnTo>
                <a:lnTo>
                  <a:pt x="8155" y="21114"/>
                </a:lnTo>
                <a:lnTo>
                  <a:pt x="7724" y="16400"/>
                </a:lnTo>
                <a:lnTo>
                  <a:pt x="7689" y="15167"/>
                </a:lnTo>
                <a:lnTo>
                  <a:pt x="7627" y="8781"/>
                </a:lnTo>
                <a:lnTo>
                  <a:pt x="6777" y="8394"/>
                </a:lnTo>
                <a:lnTo>
                  <a:pt x="3575" y="7964"/>
                </a:lnTo>
                <a:lnTo>
                  <a:pt x="2383" y="7003"/>
                </a:lnTo>
                <a:lnTo>
                  <a:pt x="1588" y="5515"/>
                </a:lnTo>
                <a:lnTo>
                  <a:pt x="0" y="8"/>
                </a:lnTo>
                <a:lnTo>
                  <a:pt x="18131" y="0"/>
                </a:lnTo>
                <a:lnTo>
                  <a:pt x="21400" y="847"/>
                </a:lnTo>
                <a:lnTo>
                  <a:pt x="25273" y="2258"/>
                </a:lnTo>
                <a:lnTo>
                  <a:pt x="29548" y="4045"/>
                </a:lnTo>
                <a:lnTo>
                  <a:pt x="33244" y="5237"/>
                </a:lnTo>
                <a:lnTo>
                  <a:pt x="39610" y="6561"/>
                </a:lnTo>
                <a:lnTo>
                  <a:pt x="70439" y="7527"/>
                </a:lnTo>
                <a:lnTo>
                  <a:pt x="94189" y="8448"/>
                </a:lnTo>
                <a:lnTo>
                  <a:pt x="100892" y="9866"/>
                </a:lnTo>
                <a:lnTo>
                  <a:pt x="107900" y="11657"/>
                </a:lnTo>
                <a:lnTo>
                  <a:pt x="115113" y="12851"/>
                </a:lnTo>
                <a:lnTo>
                  <a:pt x="129900" y="14178"/>
                </a:lnTo>
                <a:lnTo>
                  <a:pt x="160089" y="15030"/>
                </a:lnTo>
                <a:lnTo>
                  <a:pt x="220981" y="15232"/>
                </a:lnTo>
                <a:lnTo>
                  <a:pt x="229446" y="16081"/>
                </a:lnTo>
                <a:lnTo>
                  <a:pt x="238477" y="17494"/>
                </a:lnTo>
                <a:lnTo>
                  <a:pt x="247884" y="19283"/>
                </a:lnTo>
                <a:lnTo>
                  <a:pt x="256695" y="20475"/>
                </a:lnTo>
                <a:lnTo>
                  <a:pt x="273259" y="21800"/>
                </a:lnTo>
                <a:lnTo>
                  <a:pt x="300909" y="22546"/>
                </a:lnTo>
                <a:lnTo>
                  <a:pt x="680624" y="22860"/>
                </a:lnTo>
                <a:lnTo>
                  <a:pt x="690815" y="23707"/>
                </a:lnTo>
                <a:lnTo>
                  <a:pt x="700996" y="25118"/>
                </a:lnTo>
                <a:lnTo>
                  <a:pt x="711170" y="26905"/>
                </a:lnTo>
                <a:lnTo>
                  <a:pt x="721339" y="28097"/>
                </a:lnTo>
                <a:lnTo>
                  <a:pt x="741670" y="29421"/>
                </a:lnTo>
                <a:lnTo>
                  <a:pt x="772155" y="30166"/>
                </a:lnTo>
                <a:lnTo>
                  <a:pt x="782316" y="31117"/>
                </a:lnTo>
                <a:lnTo>
                  <a:pt x="792477" y="32598"/>
                </a:lnTo>
                <a:lnTo>
                  <a:pt x="802637" y="34432"/>
                </a:lnTo>
                <a:lnTo>
                  <a:pt x="812797" y="35655"/>
                </a:lnTo>
                <a:lnTo>
                  <a:pt x="833118" y="37013"/>
                </a:lnTo>
                <a:lnTo>
                  <a:pt x="868521" y="37885"/>
                </a:lnTo>
                <a:lnTo>
                  <a:pt x="917252" y="38072"/>
                </a:lnTo>
                <a:lnTo>
                  <a:pt x="927307" y="38928"/>
                </a:lnTo>
                <a:lnTo>
                  <a:pt x="937397" y="40345"/>
                </a:lnTo>
                <a:lnTo>
                  <a:pt x="947511" y="42137"/>
                </a:lnTo>
                <a:lnTo>
                  <a:pt x="957640" y="43331"/>
                </a:lnTo>
                <a:lnTo>
                  <a:pt x="987229" y="44166"/>
                </a:lnTo>
                <a:lnTo>
                  <a:pt x="995972" y="42991"/>
                </a:lnTo>
                <a:lnTo>
                  <a:pt x="1004341" y="41360"/>
                </a:lnTo>
                <a:lnTo>
                  <a:pt x="1012460" y="40274"/>
                </a:lnTo>
                <a:lnTo>
                  <a:pt x="1028254" y="39066"/>
                </a:lnTo>
                <a:lnTo>
                  <a:pt x="1059090" y="38291"/>
                </a:lnTo>
                <a:lnTo>
                  <a:pt x="1145146" y="38100"/>
                </a:lnTo>
                <a:lnTo>
                  <a:pt x="1146970" y="38947"/>
                </a:lnTo>
                <a:lnTo>
                  <a:pt x="1148186" y="40358"/>
                </a:lnTo>
                <a:lnTo>
                  <a:pt x="1150476" y="45406"/>
                </a:lnTo>
                <a:lnTo>
                  <a:pt x="1149676" y="44664"/>
                </a:lnTo>
                <a:lnTo>
                  <a:pt x="1142998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46"/>
          <p:cNvSpPr/>
          <p:nvPr/>
        </p:nvSpPr>
        <p:spPr>
          <a:xfrm>
            <a:off x="-1264463" y="876405"/>
            <a:ext cx="189652" cy="167089"/>
          </a:xfrm>
          <a:custGeom>
            <a:avLst/>
            <a:gdLst/>
            <a:ahLst/>
            <a:cxnLst/>
            <a:rect l="0" t="0" r="0" b="0"/>
            <a:pathLst>
              <a:path w="189652" h="167089">
                <a:moveTo>
                  <a:pt x="121463" y="60855"/>
                </a:moveTo>
                <a:lnTo>
                  <a:pt x="117418" y="64900"/>
                </a:lnTo>
                <a:lnTo>
                  <a:pt x="115379" y="66092"/>
                </a:lnTo>
                <a:lnTo>
                  <a:pt x="110857" y="67416"/>
                </a:lnTo>
                <a:lnTo>
                  <a:pt x="107596" y="68161"/>
                </a:lnTo>
                <a:lnTo>
                  <a:pt x="104575" y="63820"/>
                </a:lnTo>
                <a:lnTo>
                  <a:pt x="102585" y="60292"/>
                </a:lnTo>
                <a:lnTo>
                  <a:pt x="100411" y="57940"/>
                </a:lnTo>
                <a:lnTo>
                  <a:pt x="98115" y="56371"/>
                </a:lnTo>
                <a:lnTo>
                  <a:pt x="95737" y="55326"/>
                </a:lnTo>
                <a:lnTo>
                  <a:pt x="93306" y="55476"/>
                </a:lnTo>
                <a:lnTo>
                  <a:pt x="90838" y="56422"/>
                </a:lnTo>
                <a:lnTo>
                  <a:pt x="85839" y="59732"/>
                </a:lnTo>
                <a:lnTo>
                  <a:pt x="80794" y="64025"/>
                </a:lnTo>
                <a:lnTo>
                  <a:pt x="77417" y="66355"/>
                </a:lnTo>
                <a:lnTo>
                  <a:pt x="73473" y="68755"/>
                </a:lnTo>
                <a:lnTo>
                  <a:pt x="69149" y="71202"/>
                </a:lnTo>
                <a:lnTo>
                  <a:pt x="65420" y="74526"/>
                </a:lnTo>
                <a:lnTo>
                  <a:pt x="62088" y="78436"/>
                </a:lnTo>
                <a:lnTo>
                  <a:pt x="59020" y="82736"/>
                </a:lnTo>
                <a:lnTo>
                  <a:pt x="55281" y="86449"/>
                </a:lnTo>
                <a:lnTo>
                  <a:pt x="51095" y="89771"/>
                </a:lnTo>
                <a:lnTo>
                  <a:pt x="46611" y="92832"/>
                </a:lnTo>
                <a:lnTo>
                  <a:pt x="41928" y="96567"/>
                </a:lnTo>
                <a:lnTo>
                  <a:pt x="37113" y="100749"/>
                </a:lnTo>
                <a:lnTo>
                  <a:pt x="32210" y="105231"/>
                </a:lnTo>
                <a:lnTo>
                  <a:pt x="28094" y="109913"/>
                </a:lnTo>
                <a:lnTo>
                  <a:pt x="24504" y="114727"/>
                </a:lnTo>
                <a:lnTo>
                  <a:pt x="21263" y="119630"/>
                </a:lnTo>
                <a:lnTo>
                  <a:pt x="18257" y="123745"/>
                </a:lnTo>
                <a:lnTo>
                  <a:pt x="15405" y="127335"/>
                </a:lnTo>
                <a:lnTo>
                  <a:pt x="12658" y="130575"/>
                </a:lnTo>
                <a:lnTo>
                  <a:pt x="9980" y="133582"/>
                </a:lnTo>
                <a:lnTo>
                  <a:pt x="4746" y="139180"/>
                </a:lnTo>
                <a:lnTo>
                  <a:pt x="3012" y="141859"/>
                </a:lnTo>
                <a:lnTo>
                  <a:pt x="1855" y="144491"/>
                </a:lnTo>
                <a:lnTo>
                  <a:pt x="571" y="149673"/>
                </a:lnTo>
                <a:lnTo>
                  <a:pt x="0" y="154799"/>
                </a:lnTo>
                <a:lnTo>
                  <a:pt x="694" y="157351"/>
                </a:lnTo>
                <a:lnTo>
                  <a:pt x="3723" y="162444"/>
                </a:lnTo>
                <a:lnTo>
                  <a:pt x="5717" y="164141"/>
                </a:lnTo>
                <a:lnTo>
                  <a:pt x="7892" y="165273"/>
                </a:lnTo>
                <a:lnTo>
                  <a:pt x="12567" y="166530"/>
                </a:lnTo>
                <a:lnTo>
                  <a:pt x="17467" y="167088"/>
                </a:lnTo>
                <a:lnTo>
                  <a:pt x="20806" y="166391"/>
                </a:lnTo>
                <a:lnTo>
                  <a:pt x="24725" y="165079"/>
                </a:lnTo>
                <a:lnTo>
                  <a:pt x="29031" y="163358"/>
                </a:lnTo>
                <a:lnTo>
                  <a:pt x="33595" y="161363"/>
                </a:lnTo>
                <a:lnTo>
                  <a:pt x="43182" y="156890"/>
                </a:lnTo>
                <a:lnTo>
                  <a:pt x="48955" y="154512"/>
                </a:lnTo>
                <a:lnTo>
                  <a:pt x="55345" y="152080"/>
                </a:lnTo>
                <a:lnTo>
                  <a:pt x="62144" y="149611"/>
                </a:lnTo>
                <a:lnTo>
                  <a:pt x="69217" y="146273"/>
                </a:lnTo>
                <a:lnTo>
                  <a:pt x="76472" y="142353"/>
                </a:lnTo>
                <a:lnTo>
                  <a:pt x="83849" y="138047"/>
                </a:lnTo>
                <a:lnTo>
                  <a:pt x="98819" y="128747"/>
                </a:lnTo>
                <a:lnTo>
                  <a:pt x="106367" y="123897"/>
                </a:lnTo>
                <a:lnTo>
                  <a:pt x="113092" y="118969"/>
                </a:lnTo>
                <a:lnTo>
                  <a:pt x="119269" y="113991"/>
                </a:lnTo>
                <a:lnTo>
                  <a:pt x="125080" y="108979"/>
                </a:lnTo>
                <a:lnTo>
                  <a:pt x="130648" y="103945"/>
                </a:lnTo>
                <a:lnTo>
                  <a:pt x="141350" y="93835"/>
                </a:lnTo>
                <a:lnTo>
                  <a:pt x="146574" y="89615"/>
                </a:lnTo>
                <a:lnTo>
                  <a:pt x="151750" y="85955"/>
                </a:lnTo>
                <a:lnTo>
                  <a:pt x="156895" y="82668"/>
                </a:lnTo>
                <a:lnTo>
                  <a:pt x="162017" y="78784"/>
                </a:lnTo>
                <a:lnTo>
                  <a:pt x="167126" y="74501"/>
                </a:lnTo>
                <a:lnTo>
                  <a:pt x="172225" y="69952"/>
                </a:lnTo>
                <a:lnTo>
                  <a:pt x="175624" y="65227"/>
                </a:lnTo>
                <a:lnTo>
                  <a:pt x="177890" y="60383"/>
                </a:lnTo>
                <a:lnTo>
                  <a:pt x="179401" y="55460"/>
                </a:lnTo>
                <a:lnTo>
                  <a:pt x="181255" y="50485"/>
                </a:lnTo>
                <a:lnTo>
                  <a:pt x="183338" y="45475"/>
                </a:lnTo>
                <a:lnTo>
                  <a:pt x="185573" y="40442"/>
                </a:lnTo>
                <a:lnTo>
                  <a:pt x="187063" y="36240"/>
                </a:lnTo>
                <a:lnTo>
                  <a:pt x="188056" y="32591"/>
                </a:lnTo>
                <a:lnTo>
                  <a:pt x="188718" y="29313"/>
                </a:lnTo>
                <a:lnTo>
                  <a:pt x="189160" y="26280"/>
                </a:lnTo>
                <a:lnTo>
                  <a:pt x="189454" y="23412"/>
                </a:lnTo>
                <a:lnTo>
                  <a:pt x="189651" y="20653"/>
                </a:lnTo>
                <a:lnTo>
                  <a:pt x="188935" y="17967"/>
                </a:lnTo>
                <a:lnTo>
                  <a:pt x="187611" y="15330"/>
                </a:lnTo>
                <a:lnTo>
                  <a:pt x="183448" y="9059"/>
                </a:lnTo>
                <a:lnTo>
                  <a:pt x="178681" y="3927"/>
                </a:lnTo>
                <a:lnTo>
                  <a:pt x="174904" y="0"/>
                </a:lnTo>
                <a:lnTo>
                  <a:pt x="174833" y="3971"/>
                </a:lnTo>
                <a:lnTo>
                  <a:pt x="175669" y="5153"/>
                </a:lnTo>
                <a:lnTo>
                  <a:pt x="177074" y="5940"/>
                </a:lnTo>
                <a:lnTo>
                  <a:pt x="182423" y="75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7"/>
          <p:cNvSpPr/>
          <p:nvPr/>
        </p:nvSpPr>
        <p:spPr>
          <a:xfrm>
            <a:off x="-1036320" y="861060"/>
            <a:ext cx="213361" cy="144781"/>
          </a:xfrm>
          <a:custGeom>
            <a:avLst/>
            <a:gdLst/>
            <a:ahLst/>
            <a:cxnLst/>
            <a:rect l="0" t="0" r="0" b="0"/>
            <a:pathLst>
              <a:path w="213361" h="144781">
                <a:moveTo>
                  <a:pt x="213360" y="0"/>
                </a:moveTo>
                <a:lnTo>
                  <a:pt x="172466" y="40894"/>
                </a:lnTo>
                <a:lnTo>
                  <a:pt x="165777" y="45890"/>
                </a:lnTo>
                <a:lnTo>
                  <a:pt x="158778" y="50066"/>
                </a:lnTo>
                <a:lnTo>
                  <a:pt x="151572" y="53698"/>
                </a:lnTo>
                <a:lnTo>
                  <a:pt x="144228" y="57812"/>
                </a:lnTo>
                <a:lnTo>
                  <a:pt x="136792" y="62248"/>
                </a:lnTo>
                <a:lnTo>
                  <a:pt x="121756" y="71692"/>
                </a:lnTo>
                <a:lnTo>
                  <a:pt x="106607" y="81534"/>
                </a:lnTo>
                <a:lnTo>
                  <a:pt x="99858" y="86530"/>
                </a:lnTo>
                <a:lnTo>
                  <a:pt x="93665" y="91553"/>
                </a:lnTo>
                <a:lnTo>
                  <a:pt x="87844" y="96595"/>
                </a:lnTo>
                <a:lnTo>
                  <a:pt x="81422" y="101650"/>
                </a:lnTo>
                <a:lnTo>
                  <a:pt x="74602" y="106714"/>
                </a:lnTo>
                <a:lnTo>
                  <a:pt x="67514" y="111782"/>
                </a:lnTo>
                <a:lnTo>
                  <a:pt x="61096" y="116855"/>
                </a:lnTo>
                <a:lnTo>
                  <a:pt x="55124" y="121930"/>
                </a:lnTo>
                <a:lnTo>
                  <a:pt x="49450" y="127007"/>
                </a:lnTo>
                <a:lnTo>
                  <a:pt x="43973" y="131238"/>
                </a:lnTo>
                <a:lnTo>
                  <a:pt x="38629" y="134905"/>
                </a:lnTo>
                <a:lnTo>
                  <a:pt x="33372" y="138197"/>
                </a:lnTo>
                <a:lnTo>
                  <a:pt x="29022" y="140391"/>
                </a:lnTo>
                <a:lnTo>
                  <a:pt x="25274" y="141854"/>
                </a:lnTo>
                <a:lnTo>
                  <a:pt x="18853" y="143480"/>
                </a:lnTo>
                <a:lnTo>
                  <a:pt x="13177" y="144202"/>
                </a:lnTo>
                <a:lnTo>
                  <a:pt x="7832" y="144523"/>
                </a:lnTo>
                <a:lnTo>
                  <a:pt x="0" y="144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8"/>
          <p:cNvSpPr/>
          <p:nvPr/>
        </p:nvSpPr>
        <p:spPr>
          <a:xfrm>
            <a:off x="-1013460" y="862805"/>
            <a:ext cx="83821" cy="165896"/>
          </a:xfrm>
          <a:custGeom>
            <a:avLst/>
            <a:gdLst/>
            <a:ahLst/>
            <a:cxnLst/>
            <a:rect l="0" t="0" r="0" b="0"/>
            <a:pathLst>
              <a:path w="83821" h="165896">
                <a:moveTo>
                  <a:pt x="0" y="43975"/>
                </a:moveTo>
                <a:lnTo>
                  <a:pt x="4045" y="27794"/>
                </a:lnTo>
                <a:lnTo>
                  <a:pt x="5237" y="22181"/>
                </a:lnTo>
                <a:lnTo>
                  <a:pt x="6031" y="17593"/>
                </a:lnTo>
                <a:lnTo>
                  <a:pt x="6561" y="13687"/>
                </a:lnTo>
                <a:lnTo>
                  <a:pt x="6914" y="10236"/>
                </a:lnTo>
                <a:lnTo>
                  <a:pt x="7149" y="7089"/>
                </a:lnTo>
                <a:lnTo>
                  <a:pt x="7527" y="0"/>
                </a:lnTo>
                <a:lnTo>
                  <a:pt x="7593" y="2817"/>
                </a:lnTo>
                <a:lnTo>
                  <a:pt x="8448" y="4683"/>
                </a:lnTo>
                <a:lnTo>
                  <a:pt x="9866" y="6774"/>
                </a:lnTo>
                <a:lnTo>
                  <a:pt x="11657" y="9014"/>
                </a:lnTo>
                <a:lnTo>
                  <a:pt x="12852" y="11355"/>
                </a:lnTo>
                <a:lnTo>
                  <a:pt x="14179" y="16213"/>
                </a:lnTo>
                <a:lnTo>
                  <a:pt x="14768" y="21194"/>
                </a:lnTo>
                <a:lnTo>
                  <a:pt x="14926" y="23708"/>
                </a:lnTo>
                <a:lnTo>
                  <a:pt x="15877" y="27077"/>
                </a:lnTo>
                <a:lnTo>
                  <a:pt x="17358" y="31016"/>
                </a:lnTo>
                <a:lnTo>
                  <a:pt x="19192" y="35336"/>
                </a:lnTo>
                <a:lnTo>
                  <a:pt x="23488" y="44651"/>
                </a:lnTo>
                <a:lnTo>
                  <a:pt x="25819" y="49506"/>
                </a:lnTo>
                <a:lnTo>
                  <a:pt x="27372" y="54436"/>
                </a:lnTo>
                <a:lnTo>
                  <a:pt x="28408" y="59415"/>
                </a:lnTo>
                <a:lnTo>
                  <a:pt x="29099" y="64429"/>
                </a:lnTo>
                <a:lnTo>
                  <a:pt x="31253" y="69464"/>
                </a:lnTo>
                <a:lnTo>
                  <a:pt x="34382" y="74514"/>
                </a:lnTo>
                <a:lnTo>
                  <a:pt x="38161" y="79575"/>
                </a:lnTo>
                <a:lnTo>
                  <a:pt x="41528" y="85488"/>
                </a:lnTo>
                <a:lnTo>
                  <a:pt x="44619" y="91970"/>
                </a:lnTo>
                <a:lnTo>
                  <a:pt x="47526" y="98832"/>
                </a:lnTo>
                <a:lnTo>
                  <a:pt x="53014" y="110972"/>
                </a:lnTo>
                <a:lnTo>
                  <a:pt x="60864" y="127326"/>
                </a:lnTo>
                <a:lnTo>
                  <a:pt x="63436" y="132562"/>
                </a:lnTo>
                <a:lnTo>
                  <a:pt x="65997" y="136900"/>
                </a:lnTo>
                <a:lnTo>
                  <a:pt x="68552" y="140638"/>
                </a:lnTo>
                <a:lnTo>
                  <a:pt x="71101" y="143977"/>
                </a:lnTo>
                <a:lnTo>
                  <a:pt x="73648" y="147897"/>
                </a:lnTo>
                <a:lnTo>
                  <a:pt x="76192" y="152203"/>
                </a:lnTo>
                <a:lnTo>
                  <a:pt x="83820" y="1658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49"/>
          <p:cNvSpPr/>
          <p:nvPr/>
        </p:nvSpPr>
        <p:spPr>
          <a:xfrm>
            <a:off x="-761966" y="846137"/>
            <a:ext cx="159987" cy="171353"/>
          </a:xfrm>
          <a:custGeom>
            <a:avLst/>
            <a:gdLst/>
            <a:ahLst/>
            <a:cxnLst/>
            <a:rect l="0" t="0" r="0" b="0"/>
            <a:pathLst>
              <a:path w="159987" h="171353">
                <a:moveTo>
                  <a:pt x="159986" y="37783"/>
                </a:moveTo>
                <a:lnTo>
                  <a:pt x="145898" y="23695"/>
                </a:lnTo>
                <a:lnTo>
                  <a:pt x="145514" y="22464"/>
                </a:lnTo>
                <a:lnTo>
                  <a:pt x="144974" y="17534"/>
                </a:lnTo>
                <a:lnTo>
                  <a:pt x="144847" y="16083"/>
                </a:lnTo>
                <a:lnTo>
                  <a:pt x="140731" y="11222"/>
                </a:lnTo>
                <a:lnTo>
                  <a:pt x="138683" y="9915"/>
                </a:lnTo>
                <a:lnTo>
                  <a:pt x="134149" y="8464"/>
                </a:lnTo>
                <a:lnTo>
                  <a:pt x="130882" y="7647"/>
                </a:lnTo>
                <a:lnTo>
                  <a:pt x="127860" y="7456"/>
                </a:lnTo>
                <a:lnTo>
                  <a:pt x="125869" y="7405"/>
                </a:lnTo>
                <a:lnTo>
                  <a:pt x="124541" y="6524"/>
                </a:lnTo>
                <a:lnTo>
                  <a:pt x="123656" y="5090"/>
                </a:lnTo>
                <a:lnTo>
                  <a:pt x="123066" y="3288"/>
                </a:lnTo>
                <a:lnTo>
                  <a:pt x="121826" y="2086"/>
                </a:lnTo>
                <a:lnTo>
                  <a:pt x="120153" y="1285"/>
                </a:lnTo>
                <a:lnTo>
                  <a:pt x="116036" y="395"/>
                </a:lnTo>
                <a:lnTo>
                  <a:pt x="111384" y="0"/>
                </a:lnTo>
                <a:lnTo>
                  <a:pt x="108958" y="741"/>
                </a:lnTo>
                <a:lnTo>
                  <a:pt x="104005" y="3822"/>
                </a:lnTo>
                <a:lnTo>
                  <a:pt x="101499" y="4982"/>
                </a:lnTo>
                <a:lnTo>
                  <a:pt x="98981" y="5756"/>
                </a:lnTo>
                <a:lnTo>
                  <a:pt x="96456" y="6272"/>
                </a:lnTo>
                <a:lnTo>
                  <a:pt x="93926" y="7462"/>
                </a:lnTo>
                <a:lnTo>
                  <a:pt x="91393" y="9102"/>
                </a:lnTo>
                <a:lnTo>
                  <a:pt x="88857" y="11043"/>
                </a:lnTo>
                <a:lnTo>
                  <a:pt x="86320" y="12336"/>
                </a:lnTo>
                <a:lnTo>
                  <a:pt x="83782" y="13198"/>
                </a:lnTo>
                <a:lnTo>
                  <a:pt x="81244" y="13773"/>
                </a:lnTo>
                <a:lnTo>
                  <a:pt x="77858" y="15003"/>
                </a:lnTo>
                <a:lnTo>
                  <a:pt x="73907" y="16670"/>
                </a:lnTo>
                <a:lnTo>
                  <a:pt x="69580" y="18627"/>
                </a:lnTo>
                <a:lnTo>
                  <a:pt x="65849" y="21626"/>
                </a:lnTo>
                <a:lnTo>
                  <a:pt x="62515" y="25318"/>
                </a:lnTo>
                <a:lnTo>
                  <a:pt x="59445" y="29473"/>
                </a:lnTo>
                <a:lnTo>
                  <a:pt x="55706" y="33090"/>
                </a:lnTo>
                <a:lnTo>
                  <a:pt x="51519" y="36348"/>
                </a:lnTo>
                <a:lnTo>
                  <a:pt x="47035" y="39366"/>
                </a:lnTo>
                <a:lnTo>
                  <a:pt x="43199" y="43072"/>
                </a:lnTo>
                <a:lnTo>
                  <a:pt x="39795" y="47235"/>
                </a:lnTo>
                <a:lnTo>
                  <a:pt x="36678" y="51705"/>
                </a:lnTo>
                <a:lnTo>
                  <a:pt x="33754" y="55531"/>
                </a:lnTo>
                <a:lnTo>
                  <a:pt x="30958" y="58928"/>
                </a:lnTo>
                <a:lnTo>
                  <a:pt x="28248" y="62040"/>
                </a:lnTo>
                <a:lnTo>
                  <a:pt x="24747" y="65808"/>
                </a:lnTo>
                <a:lnTo>
                  <a:pt x="16342" y="74509"/>
                </a:lnTo>
                <a:lnTo>
                  <a:pt x="13424" y="79201"/>
                </a:lnTo>
                <a:lnTo>
                  <a:pt x="11478" y="84021"/>
                </a:lnTo>
                <a:lnTo>
                  <a:pt x="10181" y="88929"/>
                </a:lnTo>
                <a:lnTo>
                  <a:pt x="8469" y="93893"/>
                </a:lnTo>
                <a:lnTo>
                  <a:pt x="6482" y="98897"/>
                </a:lnTo>
                <a:lnTo>
                  <a:pt x="4310" y="103925"/>
                </a:lnTo>
                <a:lnTo>
                  <a:pt x="2862" y="108971"/>
                </a:lnTo>
                <a:lnTo>
                  <a:pt x="1897" y="114029"/>
                </a:lnTo>
                <a:lnTo>
                  <a:pt x="1253" y="119093"/>
                </a:lnTo>
                <a:lnTo>
                  <a:pt x="824" y="123317"/>
                </a:lnTo>
                <a:lnTo>
                  <a:pt x="538" y="126979"/>
                </a:lnTo>
                <a:lnTo>
                  <a:pt x="348" y="130267"/>
                </a:lnTo>
                <a:lnTo>
                  <a:pt x="136" y="136178"/>
                </a:lnTo>
                <a:lnTo>
                  <a:pt x="42" y="142474"/>
                </a:lnTo>
                <a:lnTo>
                  <a:pt x="0" y="150917"/>
                </a:lnTo>
                <a:lnTo>
                  <a:pt x="835" y="154692"/>
                </a:lnTo>
                <a:lnTo>
                  <a:pt x="2239" y="158056"/>
                </a:lnTo>
                <a:lnTo>
                  <a:pt x="4021" y="161145"/>
                </a:lnTo>
                <a:lnTo>
                  <a:pt x="6056" y="163204"/>
                </a:lnTo>
                <a:lnTo>
                  <a:pt x="8260" y="164577"/>
                </a:lnTo>
                <a:lnTo>
                  <a:pt x="10575" y="165493"/>
                </a:lnTo>
                <a:lnTo>
                  <a:pt x="15406" y="168767"/>
                </a:lnTo>
                <a:lnTo>
                  <a:pt x="17879" y="170826"/>
                </a:lnTo>
                <a:lnTo>
                  <a:pt x="21222" y="171352"/>
                </a:lnTo>
                <a:lnTo>
                  <a:pt x="25143" y="170855"/>
                </a:lnTo>
                <a:lnTo>
                  <a:pt x="29451" y="169678"/>
                </a:lnTo>
                <a:lnTo>
                  <a:pt x="34016" y="168893"/>
                </a:lnTo>
                <a:lnTo>
                  <a:pt x="38753" y="168370"/>
                </a:lnTo>
                <a:lnTo>
                  <a:pt x="43604" y="168021"/>
                </a:lnTo>
                <a:lnTo>
                  <a:pt x="47685" y="166941"/>
                </a:lnTo>
                <a:lnTo>
                  <a:pt x="51252" y="165375"/>
                </a:lnTo>
                <a:lnTo>
                  <a:pt x="54477" y="163485"/>
                </a:lnTo>
                <a:lnTo>
                  <a:pt x="58320" y="161377"/>
                </a:lnTo>
                <a:lnTo>
                  <a:pt x="67106" y="156778"/>
                </a:lnTo>
                <a:lnTo>
                  <a:pt x="72666" y="154366"/>
                </a:lnTo>
                <a:lnTo>
                  <a:pt x="78913" y="151912"/>
                </a:lnTo>
                <a:lnTo>
                  <a:pt x="85617" y="149429"/>
                </a:lnTo>
                <a:lnTo>
                  <a:pt x="91780" y="146927"/>
                </a:lnTo>
                <a:lnTo>
                  <a:pt x="97582" y="144412"/>
                </a:lnTo>
                <a:lnTo>
                  <a:pt x="103143" y="141889"/>
                </a:lnTo>
                <a:lnTo>
                  <a:pt x="107698" y="138514"/>
                </a:lnTo>
                <a:lnTo>
                  <a:pt x="111581" y="134570"/>
                </a:lnTo>
                <a:lnTo>
                  <a:pt x="115016" y="130248"/>
                </a:lnTo>
                <a:lnTo>
                  <a:pt x="118999" y="126520"/>
                </a:lnTo>
                <a:lnTo>
                  <a:pt x="123348" y="123187"/>
                </a:lnTo>
                <a:lnTo>
                  <a:pt x="127941" y="120119"/>
                </a:lnTo>
                <a:lnTo>
                  <a:pt x="131849" y="117227"/>
                </a:lnTo>
                <a:lnTo>
                  <a:pt x="135301" y="114452"/>
                </a:lnTo>
                <a:lnTo>
                  <a:pt x="138450" y="111756"/>
                </a:lnTo>
                <a:lnTo>
                  <a:pt x="141395" y="108265"/>
                </a:lnTo>
                <a:lnTo>
                  <a:pt x="144205" y="104244"/>
                </a:lnTo>
                <a:lnTo>
                  <a:pt x="146926" y="99870"/>
                </a:lnTo>
                <a:lnTo>
                  <a:pt x="149586" y="96108"/>
                </a:lnTo>
                <a:lnTo>
                  <a:pt x="152206" y="92753"/>
                </a:lnTo>
                <a:lnTo>
                  <a:pt x="154799" y="89670"/>
                </a:lnTo>
                <a:lnTo>
                  <a:pt x="156528" y="85921"/>
                </a:lnTo>
                <a:lnTo>
                  <a:pt x="157681" y="81728"/>
                </a:lnTo>
                <a:lnTo>
                  <a:pt x="158449" y="77240"/>
                </a:lnTo>
                <a:lnTo>
                  <a:pt x="158961" y="73401"/>
                </a:lnTo>
                <a:lnTo>
                  <a:pt x="159303" y="69995"/>
                </a:lnTo>
                <a:lnTo>
                  <a:pt x="159531" y="66878"/>
                </a:lnTo>
                <a:lnTo>
                  <a:pt x="158836" y="63953"/>
                </a:lnTo>
                <a:lnTo>
                  <a:pt x="157526" y="61156"/>
                </a:lnTo>
                <a:lnTo>
                  <a:pt x="155806" y="58445"/>
                </a:lnTo>
                <a:lnTo>
                  <a:pt x="151637" y="53175"/>
                </a:lnTo>
                <a:lnTo>
                  <a:pt x="146107" y="46938"/>
                </a:lnTo>
                <a:lnTo>
                  <a:pt x="143093" y="43827"/>
                </a:lnTo>
                <a:lnTo>
                  <a:pt x="141104" y="41813"/>
                </a:lnTo>
                <a:lnTo>
                  <a:pt x="138931" y="40469"/>
                </a:lnTo>
                <a:lnTo>
                  <a:pt x="134260" y="38977"/>
                </a:lnTo>
                <a:lnTo>
                  <a:pt x="129361" y="38314"/>
                </a:lnTo>
                <a:lnTo>
                  <a:pt x="124362" y="38019"/>
                </a:lnTo>
                <a:lnTo>
                  <a:pt x="119317" y="37888"/>
                </a:lnTo>
                <a:lnTo>
                  <a:pt x="111718" y="37814"/>
                </a:lnTo>
                <a:lnTo>
                  <a:pt x="108334" y="38650"/>
                </a:lnTo>
                <a:lnTo>
                  <a:pt x="104385" y="40055"/>
                </a:lnTo>
                <a:lnTo>
                  <a:pt x="100058" y="41837"/>
                </a:lnTo>
                <a:lnTo>
                  <a:pt x="96328" y="43026"/>
                </a:lnTo>
                <a:lnTo>
                  <a:pt x="92994" y="43818"/>
                </a:lnTo>
                <a:lnTo>
                  <a:pt x="89925" y="44347"/>
                </a:lnTo>
                <a:lnTo>
                  <a:pt x="87032" y="45545"/>
                </a:lnTo>
                <a:lnTo>
                  <a:pt x="84257" y="47191"/>
                </a:lnTo>
                <a:lnTo>
                  <a:pt x="81560" y="49135"/>
                </a:lnTo>
                <a:lnTo>
                  <a:pt x="78915" y="51278"/>
                </a:lnTo>
                <a:lnTo>
                  <a:pt x="76306" y="53553"/>
                </a:lnTo>
                <a:lnTo>
                  <a:pt x="68546" y="606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50"/>
          <p:cNvSpPr/>
          <p:nvPr/>
        </p:nvSpPr>
        <p:spPr>
          <a:xfrm>
            <a:off x="-1279809" y="1272672"/>
            <a:ext cx="182394" cy="189177"/>
          </a:xfrm>
          <a:custGeom>
            <a:avLst/>
            <a:gdLst/>
            <a:ahLst/>
            <a:cxnLst/>
            <a:rect l="0" t="0" r="0" b="0"/>
            <a:pathLst>
              <a:path w="182394" h="189177">
                <a:moveTo>
                  <a:pt x="83469" y="53208"/>
                </a:moveTo>
                <a:lnTo>
                  <a:pt x="68350" y="53208"/>
                </a:lnTo>
                <a:lnTo>
                  <a:pt x="63016" y="47971"/>
                </a:lnTo>
                <a:lnTo>
                  <a:pt x="60637" y="45616"/>
                </a:lnTo>
                <a:lnTo>
                  <a:pt x="53082" y="45588"/>
                </a:lnTo>
                <a:lnTo>
                  <a:pt x="47771" y="50825"/>
                </a:lnTo>
                <a:lnTo>
                  <a:pt x="27485" y="71093"/>
                </a:lnTo>
                <a:lnTo>
                  <a:pt x="25826" y="74444"/>
                </a:lnTo>
                <a:lnTo>
                  <a:pt x="24721" y="78372"/>
                </a:lnTo>
                <a:lnTo>
                  <a:pt x="23984" y="82684"/>
                </a:lnTo>
                <a:lnTo>
                  <a:pt x="22645" y="86405"/>
                </a:lnTo>
                <a:lnTo>
                  <a:pt x="20907" y="89733"/>
                </a:lnTo>
                <a:lnTo>
                  <a:pt x="18901" y="92798"/>
                </a:lnTo>
                <a:lnTo>
                  <a:pt x="16717" y="96535"/>
                </a:lnTo>
                <a:lnTo>
                  <a:pt x="14414" y="100719"/>
                </a:lnTo>
                <a:lnTo>
                  <a:pt x="12033" y="105202"/>
                </a:lnTo>
                <a:lnTo>
                  <a:pt x="10445" y="109884"/>
                </a:lnTo>
                <a:lnTo>
                  <a:pt x="9386" y="114699"/>
                </a:lnTo>
                <a:lnTo>
                  <a:pt x="8681" y="119602"/>
                </a:lnTo>
                <a:lnTo>
                  <a:pt x="7364" y="123717"/>
                </a:lnTo>
                <a:lnTo>
                  <a:pt x="5639" y="127308"/>
                </a:lnTo>
                <a:lnTo>
                  <a:pt x="3642" y="130548"/>
                </a:lnTo>
                <a:lnTo>
                  <a:pt x="2311" y="134401"/>
                </a:lnTo>
                <a:lnTo>
                  <a:pt x="1424" y="138664"/>
                </a:lnTo>
                <a:lnTo>
                  <a:pt x="832" y="143198"/>
                </a:lnTo>
                <a:lnTo>
                  <a:pt x="438" y="147068"/>
                </a:lnTo>
                <a:lnTo>
                  <a:pt x="175" y="150495"/>
                </a:lnTo>
                <a:lnTo>
                  <a:pt x="0" y="153626"/>
                </a:lnTo>
                <a:lnTo>
                  <a:pt x="730" y="156560"/>
                </a:lnTo>
                <a:lnTo>
                  <a:pt x="3798" y="162078"/>
                </a:lnTo>
                <a:lnTo>
                  <a:pt x="5727" y="167352"/>
                </a:lnTo>
                <a:lnTo>
                  <a:pt x="6241" y="169944"/>
                </a:lnTo>
                <a:lnTo>
                  <a:pt x="8277" y="172519"/>
                </a:lnTo>
                <a:lnTo>
                  <a:pt x="11328" y="175082"/>
                </a:lnTo>
                <a:lnTo>
                  <a:pt x="15055" y="177637"/>
                </a:lnTo>
                <a:lnTo>
                  <a:pt x="18386" y="179341"/>
                </a:lnTo>
                <a:lnTo>
                  <a:pt x="21454" y="180477"/>
                </a:lnTo>
                <a:lnTo>
                  <a:pt x="24346" y="181234"/>
                </a:lnTo>
                <a:lnTo>
                  <a:pt x="29816" y="184333"/>
                </a:lnTo>
                <a:lnTo>
                  <a:pt x="32461" y="186345"/>
                </a:lnTo>
                <a:lnTo>
                  <a:pt x="35917" y="187686"/>
                </a:lnTo>
                <a:lnTo>
                  <a:pt x="39914" y="188580"/>
                </a:lnTo>
                <a:lnTo>
                  <a:pt x="44273" y="189176"/>
                </a:lnTo>
                <a:lnTo>
                  <a:pt x="48871" y="188727"/>
                </a:lnTo>
                <a:lnTo>
                  <a:pt x="53631" y="187581"/>
                </a:lnTo>
                <a:lnTo>
                  <a:pt x="58497" y="185970"/>
                </a:lnTo>
                <a:lnTo>
                  <a:pt x="62588" y="184896"/>
                </a:lnTo>
                <a:lnTo>
                  <a:pt x="66161" y="184180"/>
                </a:lnTo>
                <a:lnTo>
                  <a:pt x="69391" y="183703"/>
                </a:lnTo>
                <a:lnTo>
                  <a:pt x="74083" y="182538"/>
                </a:lnTo>
                <a:lnTo>
                  <a:pt x="79752" y="180915"/>
                </a:lnTo>
                <a:lnTo>
                  <a:pt x="86071" y="178986"/>
                </a:lnTo>
                <a:lnTo>
                  <a:pt x="91977" y="176853"/>
                </a:lnTo>
                <a:lnTo>
                  <a:pt x="97608" y="174585"/>
                </a:lnTo>
                <a:lnTo>
                  <a:pt x="103055" y="172226"/>
                </a:lnTo>
                <a:lnTo>
                  <a:pt x="108380" y="168960"/>
                </a:lnTo>
                <a:lnTo>
                  <a:pt x="113623" y="165089"/>
                </a:lnTo>
                <a:lnTo>
                  <a:pt x="118811" y="160816"/>
                </a:lnTo>
                <a:lnTo>
                  <a:pt x="123964" y="156273"/>
                </a:lnTo>
                <a:lnTo>
                  <a:pt x="134204" y="146710"/>
                </a:lnTo>
                <a:lnTo>
                  <a:pt x="139306" y="142636"/>
                </a:lnTo>
                <a:lnTo>
                  <a:pt x="144400" y="139074"/>
                </a:lnTo>
                <a:lnTo>
                  <a:pt x="149490" y="135852"/>
                </a:lnTo>
                <a:lnTo>
                  <a:pt x="153729" y="132010"/>
                </a:lnTo>
                <a:lnTo>
                  <a:pt x="157403" y="127756"/>
                </a:lnTo>
                <a:lnTo>
                  <a:pt x="160698" y="123227"/>
                </a:lnTo>
                <a:lnTo>
                  <a:pt x="163742" y="118514"/>
                </a:lnTo>
                <a:lnTo>
                  <a:pt x="166617" y="113679"/>
                </a:lnTo>
                <a:lnTo>
                  <a:pt x="169381" y="108762"/>
                </a:lnTo>
                <a:lnTo>
                  <a:pt x="174710" y="98783"/>
                </a:lnTo>
                <a:lnTo>
                  <a:pt x="177316" y="93751"/>
                </a:lnTo>
                <a:lnTo>
                  <a:pt x="179054" y="88704"/>
                </a:lnTo>
                <a:lnTo>
                  <a:pt x="180212" y="83645"/>
                </a:lnTo>
                <a:lnTo>
                  <a:pt x="180984" y="78579"/>
                </a:lnTo>
                <a:lnTo>
                  <a:pt x="181499" y="73509"/>
                </a:lnTo>
                <a:lnTo>
                  <a:pt x="181842" y="68435"/>
                </a:lnTo>
                <a:lnTo>
                  <a:pt x="182071" y="63360"/>
                </a:lnTo>
                <a:lnTo>
                  <a:pt x="182325" y="53204"/>
                </a:lnTo>
                <a:lnTo>
                  <a:pt x="182393" y="48125"/>
                </a:lnTo>
                <a:lnTo>
                  <a:pt x="181592" y="43893"/>
                </a:lnTo>
                <a:lnTo>
                  <a:pt x="180211" y="40225"/>
                </a:lnTo>
                <a:lnTo>
                  <a:pt x="178443" y="36933"/>
                </a:lnTo>
                <a:lnTo>
                  <a:pt x="177265" y="33891"/>
                </a:lnTo>
                <a:lnTo>
                  <a:pt x="175956" y="28254"/>
                </a:lnTo>
                <a:lnTo>
                  <a:pt x="173914" y="25565"/>
                </a:lnTo>
                <a:lnTo>
                  <a:pt x="170859" y="22926"/>
                </a:lnTo>
                <a:lnTo>
                  <a:pt x="167129" y="20320"/>
                </a:lnTo>
                <a:lnTo>
                  <a:pt x="163796" y="17736"/>
                </a:lnTo>
                <a:lnTo>
                  <a:pt x="160727" y="15167"/>
                </a:lnTo>
                <a:lnTo>
                  <a:pt x="157834" y="12607"/>
                </a:lnTo>
                <a:lnTo>
                  <a:pt x="154212" y="10054"/>
                </a:lnTo>
                <a:lnTo>
                  <a:pt x="150105" y="7505"/>
                </a:lnTo>
                <a:lnTo>
                  <a:pt x="145673" y="4960"/>
                </a:lnTo>
                <a:lnTo>
                  <a:pt x="141871" y="3262"/>
                </a:lnTo>
                <a:lnTo>
                  <a:pt x="138491" y="2131"/>
                </a:lnTo>
                <a:lnTo>
                  <a:pt x="135390" y="1377"/>
                </a:lnTo>
                <a:lnTo>
                  <a:pt x="131630" y="874"/>
                </a:lnTo>
                <a:lnTo>
                  <a:pt x="127429" y="538"/>
                </a:lnTo>
                <a:lnTo>
                  <a:pt x="122936" y="315"/>
                </a:lnTo>
                <a:lnTo>
                  <a:pt x="113428" y="67"/>
                </a:lnTo>
                <a:lnTo>
                  <a:pt x="108521" y="0"/>
                </a:lnTo>
                <a:lnTo>
                  <a:pt x="103557" y="803"/>
                </a:lnTo>
                <a:lnTo>
                  <a:pt x="98555" y="2185"/>
                </a:lnTo>
                <a:lnTo>
                  <a:pt x="93526" y="3952"/>
                </a:lnTo>
                <a:lnTo>
                  <a:pt x="89327" y="5131"/>
                </a:lnTo>
                <a:lnTo>
                  <a:pt x="85681" y="5917"/>
                </a:lnTo>
                <a:lnTo>
                  <a:pt x="82404" y="6440"/>
                </a:lnTo>
                <a:lnTo>
                  <a:pt x="79372" y="7636"/>
                </a:lnTo>
                <a:lnTo>
                  <a:pt x="73746" y="11223"/>
                </a:lnTo>
                <a:lnTo>
                  <a:pt x="70214" y="12518"/>
                </a:lnTo>
                <a:lnTo>
                  <a:pt x="66166" y="13381"/>
                </a:lnTo>
                <a:lnTo>
                  <a:pt x="52989" y="151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51"/>
          <p:cNvSpPr/>
          <p:nvPr/>
        </p:nvSpPr>
        <p:spPr>
          <a:xfrm>
            <a:off x="-1089660" y="1257328"/>
            <a:ext cx="175261" cy="159516"/>
          </a:xfrm>
          <a:custGeom>
            <a:avLst/>
            <a:gdLst/>
            <a:ahLst/>
            <a:cxnLst/>
            <a:rect l="0" t="0" r="0" b="0"/>
            <a:pathLst>
              <a:path w="175261" h="159516">
                <a:moveTo>
                  <a:pt x="175260" y="15212"/>
                </a:moveTo>
                <a:lnTo>
                  <a:pt x="175260" y="3575"/>
                </a:lnTo>
                <a:lnTo>
                  <a:pt x="174413" y="2374"/>
                </a:lnTo>
                <a:lnTo>
                  <a:pt x="173002" y="1573"/>
                </a:lnTo>
                <a:lnTo>
                  <a:pt x="167733" y="0"/>
                </a:lnTo>
                <a:lnTo>
                  <a:pt x="163622" y="4026"/>
                </a:lnTo>
                <a:lnTo>
                  <a:pt x="162422" y="6061"/>
                </a:lnTo>
                <a:lnTo>
                  <a:pt x="161087" y="10581"/>
                </a:lnTo>
                <a:lnTo>
                  <a:pt x="159038" y="12971"/>
                </a:lnTo>
                <a:lnTo>
                  <a:pt x="155979" y="15412"/>
                </a:lnTo>
                <a:lnTo>
                  <a:pt x="152246" y="17885"/>
                </a:lnTo>
                <a:lnTo>
                  <a:pt x="148911" y="21228"/>
                </a:lnTo>
                <a:lnTo>
                  <a:pt x="145840" y="25149"/>
                </a:lnTo>
                <a:lnTo>
                  <a:pt x="142947" y="29457"/>
                </a:lnTo>
                <a:lnTo>
                  <a:pt x="139325" y="34022"/>
                </a:lnTo>
                <a:lnTo>
                  <a:pt x="135216" y="38759"/>
                </a:lnTo>
                <a:lnTo>
                  <a:pt x="130784" y="43610"/>
                </a:lnTo>
                <a:lnTo>
                  <a:pt x="121344" y="53516"/>
                </a:lnTo>
                <a:lnTo>
                  <a:pt x="116456" y="58528"/>
                </a:lnTo>
                <a:lnTo>
                  <a:pt x="111504" y="64409"/>
                </a:lnTo>
                <a:lnTo>
                  <a:pt x="106509" y="70870"/>
                </a:lnTo>
                <a:lnTo>
                  <a:pt x="101486" y="77718"/>
                </a:lnTo>
                <a:lnTo>
                  <a:pt x="96444" y="83976"/>
                </a:lnTo>
                <a:lnTo>
                  <a:pt x="91390" y="89841"/>
                </a:lnTo>
                <a:lnTo>
                  <a:pt x="86326" y="95445"/>
                </a:lnTo>
                <a:lnTo>
                  <a:pt x="80411" y="100874"/>
                </a:lnTo>
                <a:lnTo>
                  <a:pt x="73927" y="106187"/>
                </a:lnTo>
                <a:lnTo>
                  <a:pt x="67065" y="111422"/>
                </a:lnTo>
                <a:lnTo>
                  <a:pt x="61643" y="115759"/>
                </a:lnTo>
                <a:lnTo>
                  <a:pt x="57182" y="119496"/>
                </a:lnTo>
                <a:lnTo>
                  <a:pt x="53361" y="122835"/>
                </a:lnTo>
                <a:lnTo>
                  <a:pt x="49121" y="126754"/>
                </a:lnTo>
                <a:lnTo>
                  <a:pt x="35909" y="139513"/>
                </a:lnTo>
                <a:lnTo>
                  <a:pt x="29224" y="146093"/>
                </a:lnTo>
                <a:lnTo>
                  <a:pt x="25409" y="149032"/>
                </a:lnTo>
                <a:lnTo>
                  <a:pt x="21173" y="151839"/>
                </a:lnTo>
                <a:lnTo>
                  <a:pt x="10297" y="158382"/>
                </a:lnTo>
                <a:lnTo>
                  <a:pt x="6552" y="159276"/>
                </a:lnTo>
                <a:lnTo>
                  <a:pt x="4368" y="159515"/>
                </a:lnTo>
                <a:lnTo>
                  <a:pt x="2912" y="158827"/>
                </a:lnTo>
                <a:lnTo>
                  <a:pt x="1941" y="157522"/>
                </a:lnTo>
                <a:lnTo>
                  <a:pt x="0" y="1523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52"/>
          <p:cNvSpPr/>
          <p:nvPr/>
        </p:nvSpPr>
        <p:spPr>
          <a:xfrm>
            <a:off x="-1059180" y="1303299"/>
            <a:ext cx="76201" cy="144502"/>
          </a:xfrm>
          <a:custGeom>
            <a:avLst/>
            <a:gdLst/>
            <a:ahLst/>
            <a:cxnLst/>
            <a:rect l="0" t="0" r="0" b="0"/>
            <a:pathLst>
              <a:path w="76201" h="144502">
                <a:moveTo>
                  <a:pt x="0" y="22581"/>
                </a:moveTo>
                <a:lnTo>
                  <a:pt x="7306" y="663"/>
                </a:lnTo>
                <a:lnTo>
                  <a:pt x="8258" y="349"/>
                </a:lnTo>
                <a:lnTo>
                  <a:pt x="9739" y="140"/>
                </a:lnTo>
                <a:lnTo>
                  <a:pt x="11573" y="0"/>
                </a:lnTo>
                <a:lnTo>
                  <a:pt x="12795" y="754"/>
                </a:lnTo>
                <a:lnTo>
                  <a:pt x="13610" y="2103"/>
                </a:lnTo>
                <a:lnTo>
                  <a:pt x="14154" y="3849"/>
                </a:lnTo>
                <a:lnTo>
                  <a:pt x="15362" y="5013"/>
                </a:lnTo>
                <a:lnTo>
                  <a:pt x="17015" y="5789"/>
                </a:lnTo>
                <a:lnTo>
                  <a:pt x="18964" y="6307"/>
                </a:lnTo>
                <a:lnTo>
                  <a:pt x="20262" y="7498"/>
                </a:lnTo>
                <a:lnTo>
                  <a:pt x="21128" y="9139"/>
                </a:lnTo>
                <a:lnTo>
                  <a:pt x="21706" y="11080"/>
                </a:lnTo>
                <a:lnTo>
                  <a:pt x="22937" y="13220"/>
                </a:lnTo>
                <a:lnTo>
                  <a:pt x="24605" y="15494"/>
                </a:lnTo>
                <a:lnTo>
                  <a:pt x="26563" y="17856"/>
                </a:lnTo>
                <a:lnTo>
                  <a:pt x="27869" y="21125"/>
                </a:lnTo>
                <a:lnTo>
                  <a:pt x="28740" y="24997"/>
                </a:lnTo>
                <a:lnTo>
                  <a:pt x="29320" y="29272"/>
                </a:lnTo>
                <a:lnTo>
                  <a:pt x="30553" y="32968"/>
                </a:lnTo>
                <a:lnTo>
                  <a:pt x="32222" y="36279"/>
                </a:lnTo>
                <a:lnTo>
                  <a:pt x="34182" y="39333"/>
                </a:lnTo>
                <a:lnTo>
                  <a:pt x="35488" y="43063"/>
                </a:lnTo>
                <a:lnTo>
                  <a:pt x="36359" y="47242"/>
                </a:lnTo>
                <a:lnTo>
                  <a:pt x="36939" y="51722"/>
                </a:lnTo>
                <a:lnTo>
                  <a:pt x="38173" y="56402"/>
                </a:lnTo>
                <a:lnTo>
                  <a:pt x="39842" y="61215"/>
                </a:lnTo>
                <a:lnTo>
                  <a:pt x="41802" y="66117"/>
                </a:lnTo>
                <a:lnTo>
                  <a:pt x="43108" y="71078"/>
                </a:lnTo>
                <a:lnTo>
                  <a:pt x="43979" y="76079"/>
                </a:lnTo>
                <a:lnTo>
                  <a:pt x="44559" y="81107"/>
                </a:lnTo>
                <a:lnTo>
                  <a:pt x="45793" y="86151"/>
                </a:lnTo>
                <a:lnTo>
                  <a:pt x="47462" y="91208"/>
                </a:lnTo>
                <a:lnTo>
                  <a:pt x="49421" y="96272"/>
                </a:lnTo>
                <a:lnTo>
                  <a:pt x="51574" y="101342"/>
                </a:lnTo>
                <a:lnTo>
                  <a:pt x="56224" y="111490"/>
                </a:lnTo>
                <a:lnTo>
                  <a:pt x="58650" y="115720"/>
                </a:lnTo>
                <a:lnTo>
                  <a:pt x="61113" y="119388"/>
                </a:lnTo>
                <a:lnTo>
                  <a:pt x="63602" y="122679"/>
                </a:lnTo>
                <a:lnTo>
                  <a:pt x="66108" y="125719"/>
                </a:lnTo>
                <a:lnTo>
                  <a:pt x="68626" y="128593"/>
                </a:lnTo>
                <a:lnTo>
                  <a:pt x="71151" y="131356"/>
                </a:lnTo>
                <a:lnTo>
                  <a:pt x="72834" y="134044"/>
                </a:lnTo>
                <a:lnTo>
                  <a:pt x="73956" y="136683"/>
                </a:lnTo>
                <a:lnTo>
                  <a:pt x="76200" y="1445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53"/>
          <p:cNvSpPr/>
          <p:nvPr/>
        </p:nvSpPr>
        <p:spPr>
          <a:xfrm>
            <a:off x="-861056" y="1234440"/>
            <a:ext cx="220977" cy="160013"/>
          </a:xfrm>
          <a:custGeom>
            <a:avLst/>
            <a:gdLst/>
            <a:ahLst/>
            <a:cxnLst/>
            <a:rect l="0" t="0" r="0" b="0"/>
            <a:pathLst>
              <a:path w="220977" h="160013">
                <a:moveTo>
                  <a:pt x="144776" y="22860"/>
                </a:moveTo>
                <a:lnTo>
                  <a:pt x="144776" y="16299"/>
                </a:lnTo>
                <a:lnTo>
                  <a:pt x="143930" y="15946"/>
                </a:lnTo>
                <a:lnTo>
                  <a:pt x="138215" y="15333"/>
                </a:lnTo>
                <a:lnTo>
                  <a:pt x="137862" y="14455"/>
                </a:lnTo>
                <a:lnTo>
                  <a:pt x="137365" y="10022"/>
                </a:lnTo>
                <a:lnTo>
                  <a:pt x="137157" y="5375"/>
                </a:lnTo>
                <a:lnTo>
                  <a:pt x="137156" y="0"/>
                </a:lnTo>
                <a:lnTo>
                  <a:pt x="137156" y="4045"/>
                </a:lnTo>
                <a:lnTo>
                  <a:pt x="136310" y="6084"/>
                </a:lnTo>
                <a:lnTo>
                  <a:pt x="133111" y="10606"/>
                </a:lnTo>
                <a:lnTo>
                  <a:pt x="128867" y="15438"/>
                </a:lnTo>
                <a:lnTo>
                  <a:pt x="126550" y="17912"/>
                </a:lnTo>
                <a:lnTo>
                  <a:pt x="123312" y="20408"/>
                </a:lnTo>
                <a:lnTo>
                  <a:pt x="119460" y="22919"/>
                </a:lnTo>
                <a:lnTo>
                  <a:pt x="115199" y="25439"/>
                </a:lnTo>
                <a:lnTo>
                  <a:pt x="111511" y="28813"/>
                </a:lnTo>
                <a:lnTo>
                  <a:pt x="108206" y="32755"/>
                </a:lnTo>
                <a:lnTo>
                  <a:pt x="105156" y="37077"/>
                </a:lnTo>
                <a:lnTo>
                  <a:pt x="101430" y="41651"/>
                </a:lnTo>
                <a:lnTo>
                  <a:pt x="97252" y="46394"/>
                </a:lnTo>
                <a:lnTo>
                  <a:pt x="88941" y="55333"/>
                </a:lnTo>
                <a:lnTo>
                  <a:pt x="82425" y="62128"/>
                </a:lnTo>
                <a:lnTo>
                  <a:pt x="44579" y="100191"/>
                </a:lnTo>
                <a:lnTo>
                  <a:pt x="40725" y="103201"/>
                </a:lnTo>
                <a:lnTo>
                  <a:pt x="36462" y="106054"/>
                </a:lnTo>
                <a:lnTo>
                  <a:pt x="31927" y="108803"/>
                </a:lnTo>
                <a:lnTo>
                  <a:pt x="28057" y="111482"/>
                </a:lnTo>
                <a:lnTo>
                  <a:pt x="24630" y="114115"/>
                </a:lnTo>
                <a:lnTo>
                  <a:pt x="21499" y="116716"/>
                </a:lnTo>
                <a:lnTo>
                  <a:pt x="18565" y="119298"/>
                </a:lnTo>
                <a:lnTo>
                  <a:pt x="13047" y="124423"/>
                </a:lnTo>
                <a:lnTo>
                  <a:pt x="10390" y="126129"/>
                </a:lnTo>
                <a:lnTo>
                  <a:pt x="5180" y="128024"/>
                </a:lnTo>
                <a:lnTo>
                  <a:pt x="3452" y="129376"/>
                </a:lnTo>
                <a:lnTo>
                  <a:pt x="2300" y="131124"/>
                </a:lnTo>
                <a:lnTo>
                  <a:pt x="36" y="137055"/>
                </a:lnTo>
                <a:lnTo>
                  <a:pt x="0" y="143712"/>
                </a:lnTo>
                <a:lnTo>
                  <a:pt x="845" y="144068"/>
                </a:lnTo>
                <a:lnTo>
                  <a:pt x="6080" y="144569"/>
                </a:lnTo>
                <a:lnTo>
                  <a:pt x="10603" y="144686"/>
                </a:lnTo>
                <a:lnTo>
                  <a:pt x="13841" y="145564"/>
                </a:lnTo>
                <a:lnTo>
                  <a:pt x="17692" y="146996"/>
                </a:lnTo>
                <a:lnTo>
                  <a:pt x="21954" y="148797"/>
                </a:lnTo>
                <a:lnTo>
                  <a:pt x="25641" y="149998"/>
                </a:lnTo>
                <a:lnTo>
                  <a:pt x="31996" y="151333"/>
                </a:lnTo>
                <a:lnTo>
                  <a:pt x="35723" y="151688"/>
                </a:lnTo>
                <a:lnTo>
                  <a:pt x="39901" y="151925"/>
                </a:lnTo>
                <a:lnTo>
                  <a:pt x="49058" y="152189"/>
                </a:lnTo>
                <a:lnTo>
                  <a:pt x="93997" y="152395"/>
                </a:lnTo>
                <a:lnTo>
                  <a:pt x="142550" y="152400"/>
                </a:lnTo>
                <a:lnTo>
                  <a:pt x="146679" y="153246"/>
                </a:lnTo>
                <a:lnTo>
                  <a:pt x="156535" y="157637"/>
                </a:lnTo>
                <a:lnTo>
                  <a:pt x="162138" y="158961"/>
                </a:lnTo>
                <a:lnTo>
                  <a:pt x="167450" y="159549"/>
                </a:lnTo>
                <a:lnTo>
                  <a:pt x="172634" y="159811"/>
                </a:lnTo>
                <a:lnTo>
                  <a:pt x="177760" y="159927"/>
                </a:lnTo>
                <a:lnTo>
                  <a:pt x="188988" y="160012"/>
                </a:lnTo>
                <a:lnTo>
                  <a:pt x="192084" y="157759"/>
                </a:lnTo>
                <a:lnTo>
                  <a:pt x="194094" y="155972"/>
                </a:lnTo>
                <a:lnTo>
                  <a:pt x="196282" y="154782"/>
                </a:lnTo>
                <a:lnTo>
                  <a:pt x="202559" y="153106"/>
                </a:lnTo>
                <a:lnTo>
                  <a:pt x="205641" y="152609"/>
                </a:lnTo>
                <a:lnTo>
                  <a:pt x="209363" y="152493"/>
                </a:lnTo>
                <a:lnTo>
                  <a:pt x="210694" y="151615"/>
                </a:lnTo>
                <a:lnTo>
                  <a:pt x="211581" y="150184"/>
                </a:lnTo>
                <a:lnTo>
                  <a:pt x="212173" y="148382"/>
                </a:lnTo>
                <a:lnTo>
                  <a:pt x="213414" y="147182"/>
                </a:lnTo>
                <a:lnTo>
                  <a:pt x="215088" y="146381"/>
                </a:lnTo>
                <a:lnTo>
                  <a:pt x="220976" y="144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54"/>
          <p:cNvSpPr/>
          <p:nvPr/>
        </p:nvSpPr>
        <p:spPr>
          <a:xfrm>
            <a:off x="-754380" y="1234467"/>
            <a:ext cx="137161" cy="243814"/>
          </a:xfrm>
          <a:custGeom>
            <a:avLst/>
            <a:gdLst/>
            <a:ahLst/>
            <a:cxnLst/>
            <a:rect l="0" t="0" r="0" b="0"/>
            <a:pathLst>
              <a:path w="137161" h="243814">
                <a:moveTo>
                  <a:pt x="137160" y="7593"/>
                </a:moveTo>
                <a:lnTo>
                  <a:pt x="129633" y="66"/>
                </a:lnTo>
                <a:lnTo>
                  <a:pt x="133613" y="0"/>
                </a:lnTo>
                <a:lnTo>
                  <a:pt x="133949" y="1685"/>
                </a:lnTo>
                <a:lnTo>
                  <a:pt x="132064" y="8071"/>
                </a:lnTo>
                <a:lnTo>
                  <a:pt x="128404" y="14297"/>
                </a:lnTo>
                <a:lnTo>
                  <a:pt x="126243" y="17142"/>
                </a:lnTo>
                <a:lnTo>
                  <a:pt x="123955" y="21579"/>
                </a:lnTo>
                <a:lnTo>
                  <a:pt x="121584" y="27077"/>
                </a:lnTo>
                <a:lnTo>
                  <a:pt x="119156" y="33282"/>
                </a:lnTo>
                <a:lnTo>
                  <a:pt x="116691" y="39113"/>
                </a:lnTo>
                <a:lnTo>
                  <a:pt x="111694" y="50106"/>
                </a:lnTo>
                <a:lnTo>
                  <a:pt x="109176" y="56255"/>
                </a:lnTo>
                <a:lnTo>
                  <a:pt x="106651" y="62894"/>
                </a:lnTo>
                <a:lnTo>
                  <a:pt x="104120" y="69861"/>
                </a:lnTo>
                <a:lnTo>
                  <a:pt x="100740" y="77045"/>
                </a:lnTo>
                <a:lnTo>
                  <a:pt x="96794" y="84374"/>
                </a:lnTo>
                <a:lnTo>
                  <a:pt x="92469" y="91800"/>
                </a:lnTo>
                <a:lnTo>
                  <a:pt x="87893" y="100138"/>
                </a:lnTo>
                <a:lnTo>
                  <a:pt x="78292" y="118433"/>
                </a:lnTo>
                <a:lnTo>
                  <a:pt x="74208" y="127206"/>
                </a:lnTo>
                <a:lnTo>
                  <a:pt x="70639" y="135595"/>
                </a:lnTo>
                <a:lnTo>
                  <a:pt x="67413" y="143728"/>
                </a:lnTo>
                <a:lnTo>
                  <a:pt x="63569" y="151690"/>
                </a:lnTo>
                <a:lnTo>
                  <a:pt x="59312" y="159537"/>
                </a:lnTo>
                <a:lnTo>
                  <a:pt x="54782" y="167309"/>
                </a:lnTo>
                <a:lnTo>
                  <a:pt x="45232" y="182718"/>
                </a:lnTo>
                <a:lnTo>
                  <a:pt x="40315" y="190383"/>
                </a:lnTo>
                <a:lnTo>
                  <a:pt x="36190" y="197187"/>
                </a:lnTo>
                <a:lnTo>
                  <a:pt x="32593" y="203415"/>
                </a:lnTo>
                <a:lnTo>
                  <a:pt x="26339" y="214852"/>
                </a:lnTo>
                <a:lnTo>
                  <a:pt x="20738" y="225579"/>
                </a:lnTo>
                <a:lnTo>
                  <a:pt x="17212" y="229964"/>
                </a:lnTo>
                <a:lnTo>
                  <a:pt x="13168" y="233734"/>
                </a:lnTo>
                <a:lnTo>
                  <a:pt x="0" y="2438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55"/>
          <p:cNvSpPr/>
          <p:nvPr/>
        </p:nvSpPr>
        <p:spPr>
          <a:xfrm>
            <a:off x="-1321855" y="1661607"/>
            <a:ext cx="140403" cy="120252"/>
          </a:xfrm>
          <a:custGeom>
            <a:avLst/>
            <a:gdLst/>
            <a:ahLst/>
            <a:cxnLst/>
            <a:rect l="0" t="0" r="0" b="0"/>
            <a:pathLst>
              <a:path w="140403" h="120252">
                <a:moveTo>
                  <a:pt x="125515" y="30033"/>
                </a:moveTo>
                <a:lnTo>
                  <a:pt x="109335" y="25988"/>
                </a:lnTo>
                <a:lnTo>
                  <a:pt x="102875" y="24796"/>
                </a:lnTo>
                <a:lnTo>
                  <a:pt x="96875" y="24002"/>
                </a:lnTo>
                <a:lnTo>
                  <a:pt x="91182" y="23473"/>
                </a:lnTo>
                <a:lnTo>
                  <a:pt x="86540" y="20579"/>
                </a:lnTo>
                <a:lnTo>
                  <a:pt x="82598" y="16111"/>
                </a:lnTo>
                <a:lnTo>
                  <a:pt x="79124" y="10591"/>
                </a:lnTo>
                <a:lnTo>
                  <a:pt x="75961" y="6912"/>
                </a:lnTo>
                <a:lnTo>
                  <a:pt x="73006" y="4459"/>
                </a:lnTo>
                <a:lnTo>
                  <a:pt x="70189" y="2824"/>
                </a:lnTo>
                <a:lnTo>
                  <a:pt x="66618" y="1734"/>
                </a:lnTo>
                <a:lnTo>
                  <a:pt x="62544" y="1007"/>
                </a:lnTo>
                <a:lnTo>
                  <a:pt x="58134" y="522"/>
                </a:lnTo>
                <a:lnTo>
                  <a:pt x="54348" y="1046"/>
                </a:lnTo>
                <a:lnTo>
                  <a:pt x="50977" y="2242"/>
                </a:lnTo>
                <a:lnTo>
                  <a:pt x="47883" y="3886"/>
                </a:lnTo>
                <a:lnTo>
                  <a:pt x="44974" y="6675"/>
                </a:lnTo>
                <a:lnTo>
                  <a:pt x="42188" y="10228"/>
                </a:lnTo>
                <a:lnTo>
                  <a:pt x="39484" y="14290"/>
                </a:lnTo>
                <a:lnTo>
                  <a:pt x="36834" y="17844"/>
                </a:lnTo>
                <a:lnTo>
                  <a:pt x="34221" y="21060"/>
                </a:lnTo>
                <a:lnTo>
                  <a:pt x="31633" y="24051"/>
                </a:lnTo>
                <a:lnTo>
                  <a:pt x="29060" y="26892"/>
                </a:lnTo>
                <a:lnTo>
                  <a:pt x="23944" y="32306"/>
                </a:lnTo>
                <a:lnTo>
                  <a:pt x="21395" y="35782"/>
                </a:lnTo>
                <a:lnTo>
                  <a:pt x="18848" y="39792"/>
                </a:lnTo>
                <a:lnTo>
                  <a:pt x="16304" y="44159"/>
                </a:lnTo>
                <a:lnTo>
                  <a:pt x="14608" y="48764"/>
                </a:lnTo>
                <a:lnTo>
                  <a:pt x="13477" y="53527"/>
                </a:lnTo>
                <a:lnTo>
                  <a:pt x="12723" y="58396"/>
                </a:lnTo>
                <a:lnTo>
                  <a:pt x="11374" y="63335"/>
                </a:lnTo>
                <a:lnTo>
                  <a:pt x="9628" y="68321"/>
                </a:lnTo>
                <a:lnTo>
                  <a:pt x="7617" y="73338"/>
                </a:lnTo>
                <a:lnTo>
                  <a:pt x="5430" y="77530"/>
                </a:lnTo>
                <a:lnTo>
                  <a:pt x="3125" y="81171"/>
                </a:lnTo>
                <a:lnTo>
                  <a:pt x="742" y="84445"/>
                </a:lnTo>
                <a:lnTo>
                  <a:pt x="0" y="88321"/>
                </a:lnTo>
                <a:lnTo>
                  <a:pt x="352" y="92598"/>
                </a:lnTo>
                <a:lnTo>
                  <a:pt x="1433" y="97143"/>
                </a:lnTo>
                <a:lnTo>
                  <a:pt x="2154" y="101020"/>
                </a:lnTo>
                <a:lnTo>
                  <a:pt x="2634" y="104451"/>
                </a:lnTo>
                <a:lnTo>
                  <a:pt x="2955" y="107585"/>
                </a:lnTo>
                <a:lnTo>
                  <a:pt x="4015" y="109674"/>
                </a:lnTo>
                <a:lnTo>
                  <a:pt x="5568" y="111067"/>
                </a:lnTo>
                <a:lnTo>
                  <a:pt x="18190" y="117348"/>
                </a:lnTo>
                <a:lnTo>
                  <a:pt x="21792" y="118723"/>
                </a:lnTo>
                <a:lnTo>
                  <a:pt x="25040" y="119640"/>
                </a:lnTo>
                <a:lnTo>
                  <a:pt x="28052" y="120251"/>
                </a:lnTo>
                <a:lnTo>
                  <a:pt x="30906" y="119812"/>
                </a:lnTo>
                <a:lnTo>
                  <a:pt x="33656" y="118672"/>
                </a:lnTo>
                <a:lnTo>
                  <a:pt x="36336" y="117066"/>
                </a:lnTo>
                <a:lnTo>
                  <a:pt x="39816" y="115148"/>
                </a:lnTo>
                <a:lnTo>
                  <a:pt x="48198" y="110760"/>
                </a:lnTo>
                <a:lnTo>
                  <a:pt x="77380" y="96024"/>
                </a:lnTo>
                <a:lnTo>
                  <a:pt x="81572" y="92654"/>
                </a:lnTo>
                <a:lnTo>
                  <a:pt x="85213" y="88714"/>
                </a:lnTo>
                <a:lnTo>
                  <a:pt x="88487" y="84394"/>
                </a:lnTo>
                <a:lnTo>
                  <a:pt x="92363" y="79820"/>
                </a:lnTo>
                <a:lnTo>
                  <a:pt x="96641" y="75078"/>
                </a:lnTo>
                <a:lnTo>
                  <a:pt x="108493" y="62571"/>
                </a:lnTo>
                <a:lnTo>
                  <a:pt x="111627" y="59345"/>
                </a:lnTo>
                <a:lnTo>
                  <a:pt x="114563" y="55501"/>
                </a:lnTo>
                <a:lnTo>
                  <a:pt x="117367" y="51245"/>
                </a:lnTo>
                <a:lnTo>
                  <a:pt x="120083" y="46715"/>
                </a:lnTo>
                <a:lnTo>
                  <a:pt x="122741" y="42847"/>
                </a:lnTo>
                <a:lnTo>
                  <a:pt x="125359" y="39423"/>
                </a:lnTo>
                <a:lnTo>
                  <a:pt x="127951" y="36293"/>
                </a:lnTo>
                <a:lnTo>
                  <a:pt x="129679" y="33360"/>
                </a:lnTo>
                <a:lnTo>
                  <a:pt x="130831" y="30558"/>
                </a:lnTo>
                <a:lnTo>
                  <a:pt x="131599" y="27843"/>
                </a:lnTo>
                <a:lnTo>
                  <a:pt x="132958" y="25186"/>
                </a:lnTo>
                <a:lnTo>
                  <a:pt x="134710" y="22568"/>
                </a:lnTo>
                <a:lnTo>
                  <a:pt x="136725" y="19977"/>
                </a:lnTo>
                <a:lnTo>
                  <a:pt x="138069" y="17402"/>
                </a:lnTo>
                <a:lnTo>
                  <a:pt x="138964" y="14839"/>
                </a:lnTo>
                <a:lnTo>
                  <a:pt x="139561" y="12284"/>
                </a:lnTo>
                <a:lnTo>
                  <a:pt x="139959" y="9734"/>
                </a:lnTo>
                <a:lnTo>
                  <a:pt x="140225" y="7187"/>
                </a:lnTo>
                <a:lnTo>
                  <a:pt x="140402" y="4642"/>
                </a:lnTo>
                <a:lnTo>
                  <a:pt x="139673" y="2946"/>
                </a:lnTo>
                <a:lnTo>
                  <a:pt x="138340" y="1815"/>
                </a:lnTo>
                <a:lnTo>
                  <a:pt x="134163" y="0"/>
                </a:lnTo>
                <a:lnTo>
                  <a:pt x="133821" y="698"/>
                </a:lnTo>
                <a:lnTo>
                  <a:pt x="133440" y="3731"/>
                </a:lnTo>
                <a:lnTo>
                  <a:pt x="132492" y="4878"/>
                </a:lnTo>
                <a:lnTo>
                  <a:pt x="131013" y="5643"/>
                </a:lnTo>
                <a:lnTo>
                  <a:pt x="129180" y="6153"/>
                </a:lnTo>
                <a:lnTo>
                  <a:pt x="127959" y="7340"/>
                </a:lnTo>
                <a:lnTo>
                  <a:pt x="127144" y="8978"/>
                </a:lnTo>
                <a:lnTo>
                  <a:pt x="126601" y="10916"/>
                </a:lnTo>
                <a:lnTo>
                  <a:pt x="126239" y="13055"/>
                </a:lnTo>
                <a:lnTo>
                  <a:pt x="125998" y="15328"/>
                </a:lnTo>
                <a:lnTo>
                  <a:pt x="125515" y="224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56"/>
          <p:cNvSpPr/>
          <p:nvPr/>
        </p:nvSpPr>
        <p:spPr>
          <a:xfrm>
            <a:off x="-1097280" y="1607820"/>
            <a:ext cx="182788" cy="137161"/>
          </a:xfrm>
          <a:custGeom>
            <a:avLst/>
            <a:gdLst/>
            <a:ahLst/>
            <a:cxnLst/>
            <a:rect l="0" t="0" r="0" b="0"/>
            <a:pathLst>
              <a:path w="182788" h="137161">
                <a:moveTo>
                  <a:pt x="175260" y="0"/>
                </a:moveTo>
                <a:lnTo>
                  <a:pt x="181821" y="6561"/>
                </a:lnTo>
                <a:lnTo>
                  <a:pt x="182409" y="9407"/>
                </a:lnTo>
                <a:lnTo>
                  <a:pt x="182671" y="13494"/>
                </a:lnTo>
                <a:lnTo>
                  <a:pt x="182787" y="18133"/>
                </a:lnTo>
                <a:lnTo>
                  <a:pt x="181125" y="19709"/>
                </a:lnTo>
                <a:lnTo>
                  <a:pt x="178323" y="20759"/>
                </a:lnTo>
                <a:lnTo>
                  <a:pt x="174762" y="21459"/>
                </a:lnTo>
                <a:lnTo>
                  <a:pt x="170695" y="22773"/>
                </a:lnTo>
                <a:lnTo>
                  <a:pt x="166290" y="24495"/>
                </a:lnTo>
                <a:lnTo>
                  <a:pt x="161660" y="26490"/>
                </a:lnTo>
                <a:lnTo>
                  <a:pt x="156880" y="29514"/>
                </a:lnTo>
                <a:lnTo>
                  <a:pt x="152000" y="33222"/>
                </a:lnTo>
                <a:lnTo>
                  <a:pt x="147053" y="37388"/>
                </a:lnTo>
                <a:lnTo>
                  <a:pt x="142062" y="41859"/>
                </a:lnTo>
                <a:lnTo>
                  <a:pt x="132001" y="51342"/>
                </a:lnTo>
                <a:lnTo>
                  <a:pt x="126101" y="56241"/>
                </a:lnTo>
                <a:lnTo>
                  <a:pt x="119627" y="61201"/>
                </a:lnTo>
                <a:lnTo>
                  <a:pt x="112772" y="66200"/>
                </a:lnTo>
                <a:lnTo>
                  <a:pt x="106508" y="71227"/>
                </a:lnTo>
                <a:lnTo>
                  <a:pt x="100639" y="76271"/>
                </a:lnTo>
                <a:lnTo>
                  <a:pt x="95033" y="81327"/>
                </a:lnTo>
                <a:lnTo>
                  <a:pt x="88755" y="86392"/>
                </a:lnTo>
                <a:lnTo>
                  <a:pt x="82030" y="91461"/>
                </a:lnTo>
                <a:lnTo>
                  <a:pt x="75007" y="96534"/>
                </a:lnTo>
                <a:lnTo>
                  <a:pt x="68631" y="101609"/>
                </a:lnTo>
                <a:lnTo>
                  <a:pt x="62688" y="106686"/>
                </a:lnTo>
                <a:lnTo>
                  <a:pt x="57032" y="111764"/>
                </a:lnTo>
                <a:lnTo>
                  <a:pt x="50721" y="115996"/>
                </a:lnTo>
                <a:lnTo>
                  <a:pt x="43975" y="119664"/>
                </a:lnTo>
                <a:lnTo>
                  <a:pt x="24601" y="128871"/>
                </a:lnTo>
                <a:lnTo>
                  <a:pt x="18941" y="131634"/>
                </a:lnTo>
                <a:lnTo>
                  <a:pt x="14321" y="133476"/>
                </a:lnTo>
                <a:lnTo>
                  <a:pt x="10394" y="134704"/>
                </a:lnTo>
                <a:lnTo>
                  <a:pt x="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57"/>
          <p:cNvSpPr/>
          <p:nvPr/>
        </p:nvSpPr>
        <p:spPr>
          <a:xfrm>
            <a:off x="-1097280" y="1632681"/>
            <a:ext cx="45721" cy="135160"/>
          </a:xfrm>
          <a:custGeom>
            <a:avLst/>
            <a:gdLst/>
            <a:ahLst/>
            <a:cxnLst/>
            <a:rect l="0" t="0" r="0" b="0"/>
            <a:pathLst>
              <a:path w="45721" h="135160">
                <a:moveTo>
                  <a:pt x="0" y="28479"/>
                </a:moveTo>
                <a:lnTo>
                  <a:pt x="4046" y="16343"/>
                </a:lnTo>
                <a:lnTo>
                  <a:pt x="5237" y="11922"/>
                </a:lnTo>
                <a:lnTo>
                  <a:pt x="6032" y="8128"/>
                </a:lnTo>
                <a:lnTo>
                  <a:pt x="7307" y="0"/>
                </a:lnTo>
                <a:lnTo>
                  <a:pt x="7411" y="179"/>
                </a:lnTo>
                <a:lnTo>
                  <a:pt x="7527" y="2637"/>
                </a:lnTo>
                <a:lnTo>
                  <a:pt x="7602" y="11113"/>
                </a:lnTo>
                <a:lnTo>
                  <a:pt x="7618" y="27499"/>
                </a:lnTo>
                <a:lnTo>
                  <a:pt x="8466" y="32059"/>
                </a:lnTo>
                <a:lnTo>
                  <a:pt x="9877" y="36792"/>
                </a:lnTo>
                <a:lnTo>
                  <a:pt x="11665" y="41641"/>
                </a:lnTo>
                <a:lnTo>
                  <a:pt x="12857" y="46567"/>
                </a:lnTo>
                <a:lnTo>
                  <a:pt x="13651" y="51544"/>
                </a:lnTo>
                <a:lnTo>
                  <a:pt x="14181" y="56556"/>
                </a:lnTo>
                <a:lnTo>
                  <a:pt x="15381" y="61590"/>
                </a:lnTo>
                <a:lnTo>
                  <a:pt x="17027" y="66640"/>
                </a:lnTo>
                <a:lnTo>
                  <a:pt x="18972" y="71700"/>
                </a:lnTo>
                <a:lnTo>
                  <a:pt x="20268" y="76766"/>
                </a:lnTo>
                <a:lnTo>
                  <a:pt x="21132" y="81837"/>
                </a:lnTo>
                <a:lnTo>
                  <a:pt x="21708" y="86911"/>
                </a:lnTo>
                <a:lnTo>
                  <a:pt x="22939" y="91987"/>
                </a:lnTo>
                <a:lnTo>
                  <a:pt x="24606" y="97064"/>
                </a:lnTo>
                <a:lnTo>
                  <a:pt x="26564" y="102143"/>
                </a:lnTo>
                <a:lnTo>
                  <a:pt x="27870" y="106375"/>
                </a:lnTo>
                <a:lnTo>
                  <a:pt x="28740" y="110043"/>
                </a:lnTo>
                <a:lnTo>
                  <a:pt x="29320" y="113335"/>
                </a:lnTo>
                <a:lnTo>
                  <a:pt x="30554" y="117223"/>
                </a:lnTo>
                <a:lnTo>
                  <a:pt x="32223" y="121508"/>
                </a:lnTo>
                <a:lnTo>
                  <a:pt x="34182" y="126059"/>
                </a:lnTo>
                <a:lnTo>
                  <a:pt x="36335" y="129092"/>
                </a:lnTo>
                <a:lnTo>
                  <a:pt x="38617" y="131114"/>
                </a:lnTo>
                <a:lnTo>
                  <a:pt x="45720" y="1351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58"/>
          <p:cNvSpPr/>
          <p:nvPr/>
        </p:nvSpPr>
        <p:spPr>
          <a:xfrm>
            <a:off x="-891540" y="1547002"/>
            <a:ext cx="272579" cy="280635"/>
          </a:xfrm>
          <a:custGeom>
            <a:avLst/>
            <a:gdLst/>
            <a:ahLst/>
            <a:cxnLst/>
            <a:rect l="0" t="0" r="0" b="0"/>
            <a:pathLst>
              <a:path w="272579" h="280635">
                <a:moveTo>
                  <a:pt x="38100" y="68438"/>
                </a:moveTo>
                <a:lnTo>
                  <a:pt x="60681" y="68438"/>
                </a:lnTo>
                <a:lnTo>
                  <a:pt x="60878" y="72483"/>
                </a:lnTo>
                <a:lnTo>
                  <a:pt x="61752" y="74522"/>
                </a:lnTo>
                <a:lnTo>
                  <a:pt x="66181" y="81435"/>
                </a:lnTo>
                <a:lnTo>
                  <a:pt x="67514" y="86350"/>
                </a:lnTo>
                <a:lnTo>
                  <a:pt x="68106" y="93615"/>
                </a:lnTo>
                <a:lnTo>
                  <a:pt x="68264" y="97923"/>
                </a:lnTo>
                <a:lnTo>
                  <a:pt x="70063" y="101641"/>
                </a:lnTo>
                <a:lnTo>
                  <a:pt x="72955" y="104967"/>
                </a:lnTo>
                <a:lnTo>
                  <a:pt x="76577" y="108031"/>
                </a:lnTo>
                <a:lnTo>
                  <a:pt x="82859" y="115950"/>
                </a:lnTo>
                <a:lnTo>
                  <a:pt x="85719" y="120433"/>
                </a:lnTo>
                <a:lnTo>
                  <a:pt x="88473" y="125961"/>
                </a:lnTo>
                <a:lnTo>
                  <a:pt x="91155" y="132187"/>
                </a:lnTo>
                <a:lnTo>
                  <a:pt x="93790" y="138877"/>
                </a:lnTo>
                <a:lnTo>
                  <a:pt x="96394" y="145031"/>
                </a:lnTo>
                <a:lnTo>
                  <a:pt x="101544" y="156384"/>
                </a:lnTo>
                <a:lnTo>
                  <a:pt x="104949" y="161782"/>
                </a:lnTo>
                <a:lnTo>
                  <a:pt x="108913" y="167074"/>
                </a:lnTo>
                <a:lnTo>
                  <a:pt x="113249" y="172295"/>
                </a:lnTo>
                <a:lnTo>
                  <a:pt x="120324" y="180355"/>
                </a:lnTo>
                <a:lnTo>
                  <a:pt x="126291" y="187605"/>
                </a:lnTo>
                <a:lnTo>
                  <a:pt x="129067" y="191910"/>
                </a:lnTo>
                <a:lnTo>
                  <a:pt x="131765" y="196472"/>
                </a:lnTo>
                <a:lnTo>
                  <a:pt x="139278" y="203800"/>
                </a:lnTo>
                <a:lnTo>
                  <a:pt x="143652" y="206939"/>
                </a:lnTo>
                <a:lnTo>
                  <a:pt x="146568" y="210726"/>
                </a:lnTo>
                <a:lnTo>
                  <a:pt x="148512" y="214943"/>
                </a:lnTo>
                <a:lnTo>
                  <a:pt x="150672" y="223298"/>
                </a:lnTo>
                <a:lnTo>
                  <a:pt x="151632" y="229834"/>
                </a:lnTo>
                <a:lnTo>
                  <a:pt x="152173" y="238273"/>
                </a:lnTo>
                <a:lnTo>
                  <a:pt x="152333" y="246136"/>
                </a:lnTo>
                <a:lnTo>
                  <a:pt x="150662" y="248710"/>
                </a:lnTo>
                <a:lnTo>
                  <a:pt x="144290" y="253828"/>
                </a:lnTo>
                <a:lnTo>
                  <a:pt x="138071" y="258925"/>
                </a:lnTo>
                <a:lnTo>
                  <a:pt x="135228" y="261469"/>
                </a:lnTo>
                <a:lnTo>
                  <a:pt x="131639" y="263165"/>
                </a:lnTo>
                <a:lnTo>
                  <a:pt x="118497" y="266400"/>
                </a:lnTo>
                <a:lnTo>
                  <a:pt x="113711" y="268146"/>
                </a:lnTo>
                <a:lnTo>
                  <a:pt x="108828" y="270156"/>
                </a:lnTo>
                <a:lnTo>
                  <a:pt x="103878" y="271497"/>
                </a:lnTo>
                <a:lnTo>
                  <a:pt x="98886" y="272391"/>
                </a:lnTo>
                <a:lnTo>
                  <a:pt x="93864" y="272987"/>
                </a:lnTo>
                <a:lnTo>
                  <a:pt x="88823" y="274230"/>
                </a:lnTo>
                <a:lnTo>
                  <a:pt x="83768" y="275906"/>
                </a:lnTo>
                <a:lnTo>
                  <a:pt x="78706" y="277870"/>
                </a:lnTo>
                <a:lnTo>
                  <a:pt x="70823" y="280053"/>
                </a:lnTo>
                <a:lnTo>
                  <a:pt x="67535" y="280634"/>
                </a:lnTo>
                <a:lnTo>
                  <a:pt x="59367" y="279023"/>
                </a:lnTo>
                <a:lnTo>
                  <a:pt x="50939" y="276331"/>
                </a:lnTo>
                <a:lnTo>
                  <a:pt x="44371" y="275135"/>
                </a:lnTo>
                <a:lnTo>
                  <a:pt x="42281" y="273969"/>
                </a:lnTo>
                <a:lnTo>
                  <a:pt x="40887" y="272346"/>
                </a:lnTo>
                <a:lnTo>
                  <a:pt x="39958" y="270416"/>
                </a:lnTo>
                <a:lnTo>
                  <a:pt x="38926" y="266015"/>
                </a:lnTo>
                <a:lnTo>
                  <a:pt x="38651" y="263656"/>
                </a:lnTo>
                <a:lnTo>
                  <a:pt x="40603" y="256520"/>
                </a:lnTo>
                <a:lnTo>
                  <a:pt x="42309" y="252246"/>
                </a:lnTo>
                <a:lnTo>
                  <a:pt x="45139" y="247703"/>
                </a:lnTo>
                <a:lnTo>
                  <a:pt x="48719" y="242981"/>
                </a:lnTo>
                <a:lnTo>
                  <a:pt x="52800" y="238140"/>
                </a:lnTo>
                <a:lnTo>
                  <a:pt x="57213" y="232373"/>
                </a:lnTo>
                <a:lnTo>
                  <a:pt x="61849" y="225988"/>
                </a:lnTo>
                <a:lnTo>
                  <a:pt x="66633" y="219191"/>
                </a:lnTo>
                <a:lnTo>
                  <a:pt x="72362" y="212967"/>
                </a:lnTo>
                <a:lnTo>
                  <a:pt x="78721" y="207124"/>
                </a:lnTo>
                <a:lnTo>
                  <a:pt x="85501" y="201535"/>
                </a:lnTo>
                <a:lnTo>
                  <a:pt x="92561" y="195270"/>
                </a:lnTo>
                <a:lnTo>
                  <a:pt x="107178" y="181534"/>
                </a:lnTo>
                <a:lnTo>
                  <a:pt x="129688" y="159522"/>
                </a:lnTo>
                <a:lnTo>
                  <a:pt x="138105" y="152020"/>
                </a:lnTo>
                <a:lnTo>
                  <a:pt x="147104" y="144479"/>
                </a:lnTo>
                <a:lnTo>
                  <a:pt x="156489" y="136912"/>
                </a:lnTo>
                <a:lnTo>
                  <a:pt x="165286" y="129328"/>
                </a:lnTo>
                <a:lnTo>
                  <a:pt x="173691" y="121731"/>
                </a:lnTo>
                <a:lnTo>
                  <a:pt x="189803" y="106517"/>
                </a:lnTo>
                <a:lnTo>
                  <a:pt x="237768" y="59228"/>
                </a:lnTo>
                <a:lnTo>
                  <a:pt x="258916" y="38114"/>
                </a:lnTo>
                <a:lnTo>
                  <a:pt x="262357" y="33829"/>
                </a:lnTo>
                <a:lnTo>
                  <a:pt x="265498" y="29279"/>
                </a:lnTo>
                <a:lnTo>
                  <a:pt x="270399" y="20554"/>
                </a:lnTo>
                <a:lnTo>
                  <a:pt x="272578" y="13854"/>
                </a:lnTo>
                <a:lnTo>
                  <a:pt x="272312" y="10882"/>
                </a:lnTo>
                <a:lnTo>
                  <a:pt x="271288" y="8054"/>
                </a:lnTo>
                <a:lnTo>
                  <a:pt x="269759" y="5322"/>
                </a:lnTo>
                <a:lnTo>
                  <a:pt x="267893" y="3501"/>
                </a:lnTo>
                <a:lnTo>
                  <a:pt x="265802" y="2287"/>
                </a:lnTo>
                <a:lnTo>
                  <a:pt x="263561" y="1477"/>
                </a:lnTo>
                <a:lnTo>
                  <a:pt x="256556" y="578"/>
                </a:lnTo>
                <a:lnTo>
                  <a:pt x="252318" y="338"/>
                </a:lnTo>
                <a:lnTo>
                  <a:pt x="243092" y="71"/>
                </a:lnTo>
                <a:lnTo>
                  <a:pt x="238262" y="0"/>
                </a:lnTo>
                <a:lnTo>
                  <a:pt x="232501" y="800"/>
                </a:lnTo>
                <a:lnTo>
                  <a:pt x="226121" y="2179"/>
                </a:lnTo>
                <a:lnTo>
                  <a:pt x="219327" y="3945"/>
                </a:lnTo>
                <a:lnTo>
                  <a:pt x="212258" y="5970"/>
                </a:lnTo>
                <a:lnTo>
                  <a:pt x="197631" y="10476"/>
                </a:lnTo>
                <a:lnTo>
                  <a:pt x="189327" y="12017"/>
                </a:lnTo>
                <a:lnTo>
                  <a:pt x="180405" y="13044"/>
                </a:lnTo>
                <a:lnTo>
                  <a:pt x="171070" y="13729"/>
                </a:lnTo>
                <a:lnTo>
                  <a:pt x="162307" y="15879"/>
                </a:lnTo>
                <a:lnTo>
                  <a:pt x="153925" y="19005"/>
                </a:lnTo>
                <a:lnTo>
                  <a:pt x="145797" y="22783"/>
                </a:lnTo>
                <a:lnTo>
                  <a:pt x="136991" y="26148"/>
                </a:lnTo>
                <a:lnTo>
                  <a:pt x="127734" y="29238"/>
                </a:lnTo>
                <a:lnTo>
                  <a:pt x="100783" y="37632"/>
                </a:lnTo>
                <a:lnTo>
                  <a:pt x="92589" y="40281"/>
                </a:lnTo>
                <a:lnTo>
                  <a:pt x="84586" y="43740"/>
                </a:lnTo>
                <a:lnTo>
                  <a:pt x="76711" y="47740"/>
                </a:lnTo>
                <a:lnTo>
                  <a:pt x="68921" y="52099"/>
                </a:lnTo>
                <a:lnTo>
                  <a:pt x="61187" y="55852"/>
                </a:lnTo>
                <a:lnTo>
                  <a:pt x="53492" y="59201"/>
                </a:lnTo>
                <a:lnTo>
                  <a:pt x="45821" y="62280"/>
                </a:lnTo>
                <a:lnTo>
                  <a:pt x="39014" y="66026"/>
                </a:lnTo>
                <a:lnTo>
                  <a:pt x="32783" y="70217"/>
                </a:lnTo>
                <a:lnTo>
                  <a:pt x="26935" y="74704"/>
                </a:lnTo>
                <a:lnTo>
                  <a:pt x="21344" y="78542"/>
                </a:lnTo>
                <a:lnTo>
                  <a:pt x="15923" y="81947"/>
                </a:lnTo>
                <a:lnTo>
                  <a:pt x="0" y="912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59"/>
          <p:cNvSpPr/>
          <p:nvPr/>
        </p:nvSpPr>
        <p:spPr>
          <a:xfrm>
            <a:off x="-1371494" y="2011680"/>
            <a:ext cx="121774" cy="133546"/>
          </a:xfrm>
          <a:custGeom>
            <a:avLst/>
            <a:gdLst/>
            <a:ahLst/>
            <a:cxnLst/>
            <a:rect l="0" t="0" r="0" b="0"/>
            <a:pathLst>
              <a:path w="121774" h="133546">
                <a:moveTo>
                  <a:pt x="83714" y="0"/>
                </a:moveTo>
                <a:lnTo>
                  <a:pt x="66548" y="0"/>
                </a:lnTo>
                <a:lnTo>
                  <a:pt x="62957" y="847"/>
                </a:lnTo>
                <a:lnTo>
                  <a:pt x="58869" y="2258"/>
                </a:lnTo>
                <a:lnTo>
                  <a:pt x="54451" y="4045"/>
                </a:lnTo>
                <a:lnTo>
                  <a:pt x="50659" y="6084"/>
                </a:lnTo>
                <a:lnTo>
                  <a:pt x="47284" y="8289"/>
                </a:lnTo>
                <a:lnTo>
                  <a:pt x="44187" y="10606"/>
                </a:lnTo>
                <a:lnTo>
                  <a:pt x="40430" y="15537"/>
                </a:lnTo>
                <a:lnTo>
                  <a:pt x="36231" y="22212"/>
                </a:lnTo>
                <a:lnTo>
                  <a:pt x="31739" y="30048"/>
                </a:lnTo>
                <a:lnTo>
                  <a:pt x="27898" y="35272"/>
                </a:lnTo>
                <a:lnTo>
                  <a:pt x="24490" y="38755"/>
                </a:lnTo>
                <a:lnTo>
                  <a:pt x="21371" y="41076"/>
                </a:lnTo>
                <a:lnTo>
                  <a:pt x="18446" y="44318"/>
                </a:lnTo>
                <a:lnTo>
                  <a:pt x="15649" y="48172"/>
                </a:lnTo>
                <a:lnTo>
                  <a:pt x="12937" y="52435"/>
                </a:lnTo>
                <a:lnTo>
                  <a:pt x="11130" y="56970"/>
                </a:lnTo>
                <a:lnTo>
                  <a:pt x="9924" y="61687"/>
                </a:lnTo>
                <a:lnTo>
                  <a:pt x="9121" y="66525"/>
                </a:lnTo>
                <a:lnTo>
                  <a:pt x="7739" y="71443"/>
                </a:lnTo>
                <a:lnTo>
                  <a:pt x="5971" y="76415"/>
                </a:lnTo>
                <a:lnTo>
                  <a:pt x="3945" y="81424"/>
                </a:lnTo>
                <a:lnTo>
                  <a:pt x="2595" y="86456"/>
                </a:lnTo>
                <a:lnTo>
                  <a:pt x="1695" y="91504"/>
                </a:lnTo>
                <a:lnTo>
                  <a:pt x="1095" y="96563"/>
                </a:lnTo>
                <a:lnTo>
                  <a:pt x="695" y="101628"/>
                </a:lnTo>
                <a:lnTo>
                  <a:pt x="428" y="106699"/>
                </a:lnTo>
                <a:lnTo>
                  <a:pt x="53" y="119668"/>
                </a:lnTo>
                <a:lnTo>
                  <a:pt x="0" y="122959"/>
                </a:lnTo>
                <a:lnTo>
                  <a:pt x="811" y="125153"/>
                </a:lnTo>
                <a:lnTo>
                  <a:pt x="2199" y="126615"/>
                </a:lnTo>
                <a:lnTo>
                  <a:pt x="5999" y="129087"/>
                </a:lnTo>
                <a:lnTo>
                  <a:pt x="8197" y="130931"/>
                </a:lnTo>
                <a:lnTo>
                  <a:pt x="10510" y="133008"/>
                </a:lnTo>
                <a:lnTo>
                  <a:pt x="13745" y="133545"/>
                </a:lnTo>
                <a:lnTo>
                  <a:pt x="17594" y="133057"/>
                </a:lnTo>
                <a:lnTo>
                  <a:pt x="21854" y="131885"/>
                </a:lnTo>
                <a:lnTo>
                  <a:pt x="25541" y="130257"/>
                </a:lnTo>
                <a:lnTo>
                  <a:pt x="28846" y="128324"/>
                </a:lnTo>
                <a:lnTo>
                  <a:pt x="31895" y="126190"/>
                </a:lnTo>
                <a:lnTo>
                  <a:pt x="35622" y="123920"/>
                </a:lnTo>
                <a:lnTo>
                  <a:pt x="39799" y="121560"/>
                </a:lnTo>
                <a:lnTo>
                  <a:pt x="48957" y="116680"/>
                </a:lnTo>
                <a:lnTo>
                  <a:pt x="58671" y="111689"/>
                </a:lnTo>
                <a:lnTo>
                  <a:pt x="63632" y="108326"/>
                </a:lnTo>
                <a:lnTo>
                  <a:pt x="68633" y="104391"/>
                </a:lnTo>
                <a:lnTo>
                  <a:pt x="73660" y="100074"/>
                </a:lnTo>
                <a:lnTo>
                  <a:pt x="77858" y="95503"/>
                </a:lnTo>
                <a:lnTo>
                  <a:pt x="81504" y="90762"/>
                </a:lnTo>
                <a:lnTo>
                  <a:pt x="84780" y="85908"/>
                </a:lnTo>
                <a:lnTo>
                  <a:pt x="88658" y="80979"/>
                </a:lnTo>
                <a:lnTo>
                  <a:pt x="92937" y="75999"/>
                </a:lnTo>
                <a:lnTo>
                  <a:pt x="97483" y="70986"/>
                </a:lnTo>
                <a:lnTo>
                  <a:pt x="101360" y="65951"/>
                </a:lnTo>
                <a:lnTo>
                  <a:pt x="104791" y="60901"/>
                </a:lnTo>
                <a:lnTo>
                  <a:pt x="107926" y="55841"/>
                </a:lnTo>
                <a:lnTo>
                  <a:pt x="110862" y="51620"/>
                </a:lnTo>
                <a:lnTo>
                  <a:pt x="113666" y="47960"/>
                </a:lnTo>
                <a:lnTo>
                  <a:pt x="116382" y="44673"/>
                </a:lnTo>
                <a:lnTo>
                  <a:pt x="118193" y="40789"/>
                </a:lnTo>
                <a:lnTo>
                  <a:pt x="119400" y="36506"/>
                </a:lnTo>
                <a:lnTo>
                  <a:pt x="120205" y="31957"/>
                </a:lnTo>
                <a:lnTo>
                  <a:pt x="120741" y="28078"/>
                </a:lnTo>
                <a:lnTo>
                  <a:pt x="121099" y="24646"/>
                </a:lnTo>
                <a:lnTo>
                  <a:pt x="121673" y="17098"/>
                </a:lnTo>
                <a:lnTo>
                  <a:pt x="121752" y="13808"/>
                </a:lnTo>
                <a:lnTo>
                  <a:pt x="121773" y="11746"/>
                </a:lnTo>
                <a:lnTo>
                  <a:pt x="120940" y="10371"/>
                </a:lnTo>
                <a:lnTo>
                  <a:pt x="119538" y="9454"/>
                </a:lnTo>
                <a:lnTo>
                  <a:pt x="117757" y="8842"/>
                </a:lnTo>
                <a:lnTo>
                  <a:pt x="116569" y="9282"/>
                </a:lnTo>
                <a:lnTo>
                  <a:pt x="115778" y="10421"/>
                </a:lnTo>
                <a:lnTo>
                  <a:pt x="115250" y="12027"/>
                </a:lnTo>
                <a:lnTo>
                  <a:pt x="114051" y="13099"/>
                </a:lnTo>
                <a:lnTo>
                  <a:pt x="112406" y="13812"/>
                </a:lnTo>
                <a:lnTo>
                  <a:pt x="110462" y="14288"/>
                </a:lnTo>
                <a:lnTo>
                  <a:pt x="108319" y="15452"/>
                </a:lnTo>
                <a:lnTo>
                  <a:pt x="106044" y="17075"/>
                </a:lnTo>
                <a:lnTo>
                  <a:pt x="98954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60"/>
          <p:cNvSpPr/>
          <p:nvPr/>
        </p:nvSpPr>
        <p:spPr>
          <a:xfrm>
            <a:off x="-1143000" y="1973580"/>
            <a:ext cx="121735" cy="132631"/>
          </a:xfrm>
          <a:custGeom>
            <a:avLst/>
            <a:gdLst/>
            <a:ahLst/>
            <a:cxnLst/>
            <a:rect l="0" t="0" r="0" b="0"/>
            <a:pathLst>
              <a:path w="121735" h="132631">
                <a:moveTo>
                  <a:pt x="106680" y="0"/>
                </a:moveTo>
                <a:lnTo>
                  <a:pt x="114771" y="0"/>
                </a:lnTo>
                <a:lnTo>
                  <a:pt x="117154" y="847"/>
                </a:lnTo>
                <a:lnTo>
                  <a:pt x="118743" y="2258"/>
                </a:lnTo>
                <a:lnTo>
                  <a:pt x="119802" y="4045"/>
                </a:lnTo>
                <a:lnTo>
                  <a:pt x="120508" y="6083"/>
                </a:lnTo>
                <a:lnTo>
                  <a:pt x="120979" y="8289"/>
                </a:lnTo>
                <a:lnTo>
                  <a:pt x="121293" y="10606"/>
                </a:lnTo>
                <a:lnTo>
                  <a:pt x="121502" y="13844"/>
                </a:lnTo>
                <a:lnTo>
                  <a:pt x="121642" y="17696"/>
                </a:lnTo>
                <a:lnTo>
                  <a:pt x="121734" y="21957"/>
                </a:lnTo>
                <a:lnTo>
                  <a:pt x="120950" y="25645"/>
                </a:lnTo>
                <a:lnTo>
                  <a:pt x="119580" y="28950"/>
                </a:lnTo>
                <a:lnTo>
                  <a:pt x="117820" y="32000"/>
                </a:lnTo>
                <a:lnTo>
                  <a:pt x="115800" y="34880"/>
                </a:lnTo>
                <a:lnTo>
                  <a:pt x="113607" y="37647"/>
                </a:lnTo>
                <a:lnTo>
                  <a:pt x="111298" y="40338"/>
                </a:lnTo>
                <a:lnTo>
                  <a:pt x="108066" y="43825"/>
                </a:lnTo>
                <a:lnTo>
                  <a:pt x="99958" y="52216"/>
                </a:lnTo>
                <a:lnTo>
                  <a:pt x="96272" y="56824"/>
                </a:lnTo>
                <a:lnTo>
                  <a:pt x="92968" y="61589"/>
                </a:lnTo>
                <a:lnTo>
                  <a:pt x="89919" y="66459"/>
                </a:lnTo>
                <a:lnTo>
                  <a:pt x="86193" y="71399"/>
                </a:lnTo>
                <a:lnTo>
                  <a:pt x="82015" y="76386"/>
                </a:lnTo>
                <a:lnTo>
                  <a:pt x="77537" y="81404"/>
                </a:lnTo>
                <a:lnTo>
                  <a:pt x="68045" y="91495"/>
                </a:lnTo>
                <a:lnTo>
                  <a:pt x="48154" y="111771"/>
                </a:lnTo>
                <a:lnTo>
                  <a:pt x="43110" y="116001"/>
                </a:lnTo>
                <a:lnTo>
                  <a:pt x="38053" y="119667"/>
                </a:lnTo>
                <a:lnTo>
                  <a:pt x="32989" y="122958"/>
                </a:lnTo>
                <a:lnTo>
                  <a:pt x="27919" y="125999"/>
                </a:lnTo>
                <a:lnTo>
                  <a:pt x="22846" y="128872"/>
                </a:lnTo>
                <a:lnTo>
                  <a:pt x="17771" y="131635"/>
                </a:lnTo>
                <a:lnTo>
                  <a:pt x="13541" y="132630"/>
                </a:lnTo>
                <a:lnTo>
                  <a:pt x="9874" y="132447"/>
                </a:lnTo>
                <a:lnTo>
                  <a:pt x="0" y="129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61"/>
          <p:cNvSpPr/>
          <p:nvPr/>
        </p:nvSpPr>
        <p:spPr>
          <a:xfrm>
            <a:off x="-1143000" y="2011708"/>
            <a:ext cx="91441" cy="121893"/>
          </a:xfrm>
          <a:custGeom>
            <a:avLst/>
            <a:gdLst/>
            <a:ahLst/>
            <a:cxnLst/>
            <a:rect l="0" t="0" r="0" b="0"/>
            <a:pathLst>
              <a:path w="91441" h="121893">
                <a:moveTo>
                  <a:pt x="0" y="7592"/>
                </a:moveTo>
                <a:lnTo>
                  <a:pt x="7306" y="286"/>
                </a:lnTo>
                <a:lnTo>
                  <a:pt x="9738" y="111"/>
                </a:lnTo>
                <a:lnTo>
                  <a:pt x="13642" y="34"/>
                </a:lnTo>
                <a:lnTo>
                  <a:pt x="18198" y="0"/>
                </a:lnTo>
                <a:lnTo>
                  <a:pt x="19752" y="837"/>
                </a:lnTo>
                <a:lnTo>
                  <a:pt x="20788" y="2242"/>
                </a:lnTo>
                <a:lnTo>
                  <a:pt x="21479" y="4025"/>
                </a:lnTo>
                <a:lnTo>
                  <a:pt x="22786" y="6061"/>
                </a:lnTo>
                <a:lnTo>
                  <a:pt x="24504" y="8264"/>
                </a:lnTo>
                <a:lnTo>
                  <a:pt x="26496" y="10580"/>
                </a:lnTo>
                <a:lnTo>
                  <a:pt x="27824" y="13818"/>
                </a:lnTo>
                <a:lnTo>
                  <a:pt x="28709" y="17669"/>
                </a:lnTo>
                <a:lnTo>
                  <a:pt x="29300" y="21930"/>
                </a:lnTo>
                <a:lnTo>
                  <a:pt x="30540" y="25617"/>
                </a:lnTo>
                <a:lnTo>
                  <a:pt x="32213" y="28922"/>
                </a:lnTo>
                <a:lnTo>
                  <a:pt x="34176" y="31972"/>
                </a:lnTo>
                <a:lnTo>
                  <a:pt x="36330" y="35699"/>
                </a:lnTo>
                <a:lnTo>
                  <a:pt x="40982" y="44355"/>
                </a:lnTo>
                <a:lnTo>
                  <a:pt x="63509" y="88903"/>
                </a:lnTo>
                <a:lnTo>
                  <a:pt x="71123" y="104121"/>
                </a:lnTo>
                <a:lnTo>
                  <a:pt x="73662" y="108351"/>
                </a:lnTo>
                <a:lnTo>
                  <a:pt x="76201" y="112018"/>
                </a:lnTo>
                <a:lnTo>
                  <a:pt x="78741" y="115309"/>
                </a:lnTo>
                <a:lnTo>
                  <a:pt x="81281" y="117504"/>
                </a:lnTo>
                <a:lnTo>
                  <a:pt x="83821" y="118967"/>
                </a:lnTo>
                <a:lnTo>
                  <a:pt x="91440" y="1218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62"/>
          <p:cNvSpPr/>
          <p:nvPr/>
        </p:nvSpPr>
        <p:spPr>
          <a:xfrm>
            <a:off x="-822960" y="1976872"/>
            <a:ext cx="45721" cy="187209"/>
          </a:xfrm>
          <a:custGeom>
            <a:avLst/>
            <a:gdLst/>
            <a:ahLst/>
            <a:cxnLst/>
            <a:rect l="0" t="0" r="0" b="0"/>
            <a:pathLst>
              <a:path w="45721" h="187209">
                <a:moveTo>
                  <a:pt x="45720" y="11948"/>
                </a:moveTo>
                <a:lnTo>
                  <a:pt x="45720" y="0"/>
                </a:lnTo>
                <a:lnTo>
                  <a:pt x="45720" y="18761"/>
                </a:lnTo>
                <a:lnTo>
                  <a:pt x="44874" y="23263"/>
                </a:lnTo>
                <a:lnTo>
                  <a:pt x="43463" y="27958"/>
                </a:lnTo>
                <a:lnTo>
                  <a:pt x="41675" y="32781"/>
                </a:lnTo>
                <a:lnTo>
                  <a:pt x="35114" y="51705"/>
                </a:lnTo>
                <a:lnTo>
                  <a:pt x="33570" y="58773"/>
                </a:lnTo>
                <a:lnTo>
                  <a:pt x="32540" y="66025"/>
                </a:lnTo>
                <a:lnTo>
                  <a:pt x="31853" y="73399"/>
                </a:lnTo>
                <a:lnTo>
                  <a:pt x="30549" y="80855"/>
                </a:lnTo>
                <a:lnTo>
                  <a:pt x="28833" y="88366"/>
                </a:lnTo>
                <a:lnTo>
                  <a:pt x="26842" y="95913"/>
                </a:lnTo>
                <a:lnTo>
                  <a:pt x="24668" y="103485"/>
                </a:lnTo>
                <a:lnTo>
                  <a:pt x="19995" y="118671"/>
                </a:lnTo>
                <a:lnTo>
                  <a:pt x="18410" y="125430"/>
                </a:lnTo>
                <a:lnTo>
                  <a:pt x="17353" y="131629"/>
                </a:lnTo>
                <a:lnTo>
                  <a:pt x="16649" y="137456"/>
                </a:lnTo>
                <a:lnTo>
                  <a:pt x="15333" y="143880"/>
                </a:lnTo>
                <a:lnTo>
                  <a:pt x="13608" y="150702"/>
                </a:lnTo>
                <a:lnTo>
                  <a:pt x="11612" y="157791"/>
                </a:lnTo>
                <a:lnTo>
                  <a:pt x="9435" y="163363"/>
                </a:lnTo>
                <a:lnTo>
                  <a:pt x="7137" y="167925"/>
                </a:lnTo>
                <a:lnTo>
                  <a:pt x="4758" y="171813"/>
                </a:lnTo>
                <a:lnTo>
                  <a:pt x="3172" y="175251"/>
                </a:lnTo>
                <a:lnTo>
                  <a:pt x="2115" y="178390"/>
                </a:lnTo>
                <a:lnTo>
                  <a:pt x="0" y="1872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63"/>
          <p:cNvSpPr/>
          <p:nvPr/>
        </p:nvSpPr>
        <p:spPr>
          <a:xfrm>
            <a:off x="-723664" y="1941680"/>
            <a:ext cx="110303" cy="248254"/>
          </a:xfrm>
          <a:custGeom>
            <a:avLst/>
            <a:gdLst/>
            <a:ahLst/>
            <a:cxnLst/>
            <a:rect l="0" t="0" r="0" b="0"/>
            <a:pathLst>
              <a:path w="110303" h="248254">
                <a:moveTo>
                  <a:pt x="37864" y="39520"/>
                </a:moveTo>
                <a:lnTo>
                  <a:pt x="74713" y="2671"/>
                </a:lnTo>
                <a:lnTo>
                  <a:pt x="77670" y="560"/>
                </a:lnTo>
                <a:lnTo>
                  <a:pt x="79641" y="0"/>
                </a:lnTo>
                <a:lnTo>
                  <a:pt x="80956" y="473"/>
                </a:lnTo>
                <a:lnTo>
                  <a:pt x="82678" y="1635"/>
                </a:lnTo>
                <a:lnTo>
                  <a:pt x="84674" y="3257"/>
                </a:lnTo>
                <a:lnTo>
                  <a:pt x="86850" y="5184"/>
                </a:lnTo>
                <a:lnTo>
                  <a:pt x="87455" y="7316"/>
                </a:lnTo>
                <a:lnTo>
                  <a:pt x="87011" y="9584"/>
                </a:lnTo>
                <a:lnTo>
                  <a:pt x="84261" y="16055"/>
                </a:lnTo>
                <a:lnTo>
                  <a:pt x="80216" y="27397"/>
                </a:lnTo>
                <a:lnTo>
                  <a:pt x="77105" y="33978"/>
                </a:lnTo>
                <a:lnTo>
                  <a:pt x="73338" y="40906"/>
                </a:lnTo>
                <a:lnTo>
                  <a:pt x="69133" y="48064"/>
                </a:lnTo>
                <a:lnTo>
                  <a:pt x="65484" y="55376"/>
                </a:lnTo>
                <a:lnTo>
                  <a:pt x="62204" y="62790"/>
                </a:lnTo>
                <a:lnTo>
                  <a:pt x="59171" y="70273"/>
                </a:lnTo>
                <a:lnTo>
                  <a:pt x="55455" y="78649"/>
                </a:lnTo>
                <a:lnTo>
                  <a:pt x="46811" y="96986"/>
                </a:lnTo>
                <a:lnTo>
                  <a:pt x="32425" y="126350"/>
                </a:lnTo>
                <a:lnTo>
                  <a:pt x="28311" y="136353"/>
                </a:lnTo>
                <a:lnTo>
                  <a:pt x="24722" y="146409"/>
                </a:lnTo>
                <a:lnTo>
                  <a:pt x="21483" y="156499"/>
                </a:lnTo>
                <a:lnTo>
                  <a:pt x="17630" y="165766"/>
                </a:lnTo>
                <a:lnTo>
                  <a:pt x="13368" y="174484"/>
                </a:lnTo>
                <a:lnTo>
                  <a:pt x="8833" y="182836"/>
                </a:lnTo>
                <a:lnTo>
                  <a:pt x="5810" y="190944"/>
                </a:lnTo>
                <a:lnTo>
                  <a:pt x="3795" y="198889"/>
                </a:lnTo>
                <a:lnTo>
                  <a:pt x="2451" y="206726"/>
                </a:lnTo>
                <a:lnTo>
                  <a:pt x="1556" y="213643"/>
                </a:lnTo>
                <a:lnTo>
                  <a:pt x="958" y="219949"/>
                </a:lnTo>
                <a:lnTo>
                  <a:pt x="295" y="230624"/>
                </a:lnTo>
                <a:lnTo>
                  <a:pt x="0" y="238190"/>
                </a:lnTo>
                <a:lnTo>
                  <a:pt x="768" y="241393"/>
                </a:lnTo>
                <a:lnTo>
                  <a:pt x="3879" y="247210"/>
                </a:lnTo>
                <a:lnTo>
                  <a:pt x="6741" y="248253"/>
                </a:lnTo>
                <a:lnTo>
                  <a:pt x="10342" y="248102"/>
                </a:lnTo>
                <a:lnTo>
                  <a:pt x="14436" y="247155"/>
                </a:lnTo>
                <a:lnTo>
                  <a:pt x="18859" y="245676"/>
                </a:lnTo>
                <a:lnTo>
                  <a:pt x="23501" y="243844"/>
                </a:lnTo>
                <a:lnTo>
                  <a:pt x="28288" y="241776"/>
                </a:lnTo>
                <a:lnTo>
                  <a:pt x="38124" y="237220"/>
                </a:lnTo>
                <a:lnTo>
                  <a:pt x="58235" y="227397"/>
                </a:lnTo>
                <a:lnTo>
                  <a:pt x="63298" y="224038"/>
                </a:lnTo>
                <a:lnTo>
                  <a:pt x="68367" y="220105"/>
                </a:lnTo>
                <a:lnTo>
                  <a:pt x="73439" y="215790"/>
                </a:lnTo>
                <a:lnTo>
                  <a:pt x="77668" y="212066"/>
                </a:lnTo>
                <a:lnTo>
                  <a:pt x="84623" y="205671"/>
                </a:lnTo>
                <a:lnTo>
                  <a:pt x="97345" y="193266"/>
                </a:lnTo>
                <a:lnTo>
                  <a:pt x="100378" y="189431"/>
                </a:lnTo>
                <a:lnTo>
                  <a:pt x="105493" y="179987"/>
                </a:lnTo>
                <a:lnTo>
                  <a:pt x="107503" y="177191"/>
                </a:lnTo>
                <a:lnTo>
                  <a:pt x="109690" y="174481"/>
                </a:lnTo>
                <a:lnTo>
                  <a:pt x="110302" y="172674"/>
                </a:lnTo>
                <a:lnTo>
                  <a:pt x="109862" y="171469"/>
                </a:lnTo>
                <a:lnTo>
                  <a:pt x="108723" y="170666"/>
                </a:lnTo>
                <a:lnTo>
                  <a:pt x="107117" y="170130"/>
                </a:lnTo>
                <a:lnTo>
                  <a:pt x="105199" y="169773"/>
                </a:lnTo>
                <a:lnTo>
                  <a:pt x="103074" y="169536"/>
                </a:lnTo>
                <a:lnTo>
                  <a:pt x="100811" y="169377"/>
                </a:lnTo>
                <a:lnTo>
                  <a:pt x="98455" y="169271"/>
                </a:lnTo>
                <a:lnTo>
                  <a:pt x="96038" y="169200"/>
                </a:lnTo>
                <a:lnTo>
                  <a:pt x="80501" y="169101"/>
                </a:lnTo>
                <a:lnTo>
                  <a:pt x="73909" y="169934"/>
                </a:lnTo>
                <a:lnTo>
                  <a:pt x="66974" y="171336"/>
                </a:lnTo>
                <a:lnTo>
                  <a:pt x="45484" y="17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64"/>
          <p:cNvSpPr/>
          <p:nvPr/>
        </p:nvSpPr>
        <p:spPr>
          <a:xfrm>
            <a:off x="-1325748" y="2423160"/>
            <a:ext cx="120559" cy="129061"/>
          </a:xfrm>
          <a:custGeom>
            <a:avLst/>
            <a:gdLst/>
            <a:ahLst/>
            <a:cxnLst/>
            <a:rect l="0" t="0" r="0" b="0"/>
            <a:pathLst>
              <a:path w="120559" h="129061">
                <a:moveTo>
                  <a:pt x="53208" y="0"/>
                </a:moveTo>
                <a:lnTo>
                  <a:pt x="45902" y="0"/>
                </a:lnTo>
                <a:lnTo>
                  <a:pt x="43470" y="2257"/>
                </a:lnTo>
                <a:lnTo>
                  <a:pt x="35010" y="10605"/>
                </a:lnTo>
                <a:lnTo>
                  <a:pt x="33456" y="12997"/>
                </a:lnTo>
                <a:lnTo>
                  <a:pt x="32420" y="15438"/>
                </a:lnTo>
                <a:lnTo>
                  <a:pt x="31729" y="17912"/>
                </a:lnTo>
                <a:lnTo>
                  <a:pt x="30422" y="21254"/>
                </a:lnTo>
                <a:lnTo>
                  <a:pt x="28704" y="25176"/>
                </a:lnTo>
                <a:lnTo>
                  <a:pt x="24538" y="34049"/>
                </a:lnTo>
                <a:lnTo>
                  <a:pt x="12472" y="58555"/>
                </a:lnTo>
                <a:lnTo>
                  <a:pt x="9964" y="64437"/>
                </a:lnTo>
                <a:lnTo>
                  <a:pt x="7445" y="70898"/>
                </a:lnTo>
                <a:lnTo>
                  <a:pt x="4920" y="77745"/>
                </a:lnTo>
                <a:lnTo>
                  <a:pt x="3236" y="83156"/>
                </a:lnTo>
                <a:lnTo>
                  <a:pt x="2113" y="87611"/>
                </a:lnTo>
                <a:lnTo>
                  <a:pt x="1365" y="91427"/>
                </a:lnTo>
                <a:lnTo>
                  <a:pt x="866" y="95665"/>
                </a:lnTo>
                <a:lnTo>
                  <a:pt x="533" y="100183"/>
                </a:lnTo>
                <a:lnTo>
                  <a:pt x="164" y="108872"/>
                </a:lnTo>
                <a:lnTo>
                  <a:pt x="0" y="115556"/>
                </a:lnTo>
                <a:lnTo>
                  <a:pt x="1649" y="118524"/>
                </a:lnTo>
                <a:lnTo>
                  <a:pt x="4442" y="121349"/>
                </a:lnTo>
                <a:lnTo>
                  <a:pt x="7998" y="124079"/>
                </a:lnTo>
                <a:lnTo>
                  <a:pt x="11214" y="125899"/>
                </a:lnTo>
                <a:lnTo>
                  <a:pt x="14206" y="127113"/>
                </a:lnTo>
                <a:lnTo>
                  <a:pt x="17047" y="127922"/>
                </a:lnTo>
                <a:lnTo>
                  <a:pt x="20634" y="128461"/>
                </a:lnTo>
                <a:lnTo>
                  <a:pt x="24719" y="128821"/>
                </a:lnTo>
                <a:lnTo>
                  <a:pt x="29135" y="129060"/>
                </a:lnTo>
                <a:lnTo>
                  <a:pt x="32926" y="127527"/>
                </a:lnTo>
                <a:lnTo>
                  <a:pt x="36300" y="124811"/>
                </a:lnTo>
                <a:lnTo>
                  <a:pt x="39396" y="121307"/>
                </a:lnTo>
                <a:lnTo>
                  <a:pt x="43154" y="118125"/>
                </a:lnTo>
                <a:lnTo>
                  <a:pt x="47352" y="115156"/>
                </a:lnTo>
                <a:lnTo>
                  <a:pt x="51844" y="112331"/>
                </a:lnTo>
                <a:lnTo>
                  <a:pt x="56532" y="108754"/>
                </a:lnTo>
                <a:lnTo>
                  <a:pt x="61351" y="104676"/>
                </a:lnTo>
                <a:lnTo>
                  <a:pt x="66257" y="100263"/>
                </a:lnTo>
                <a:lnTo>
                  <a:pt x="76223" y="90846"/>
                </a:lnTo>
                <a:lnTo>
                  <a:pt x="96419" y="71002"/>
                </a:lnTo>
                <a:lnTo>
                  <a:pt x="100642" y="65961"/>
                </a:lnTo>
                <a:lnTo>
                  <a:pt x="104304" y="60908"/>
                </a:lnTo>
                <a:lnTo>
                  <a:pt x="107592" y="55845"/>
                </a:lnTo>
                <a:lnTo>
                  <a:pt x="109784" y="50777"/>
                </a:lnTo>
                <a:lnTo>
                  <a:pt x="111246" y="45704"/>
                </a:lnTo>
                <a:lnTo>
                  <a:pt x="112220" y="40629"/>
                </a:lnTo>
                <a:lnTo>
                  <a:pt x="113716" y="35553"/>
                </a:lnTo>
                <a:lnTo>
                  <a:pt x="115560" y="30475"/>
                </a:lnTo>
                <a:lnTo>
                  <a:pt x="117636" y="25397"/>
                </a:lnTo>
                <a:lnTo>
                  <a:pt x="119020" y="21164"/>
                </a:lnTo>
                <a:lnTo>
                  <a:pt x="119943" y="17496"/>
                </a:lnTo>
                <a:lnTo>
                  <a:pt x="120558" y="14204"/>
                </a:lnTo>
                <a:lnTo>
                  <a:pt x="120122" y="11162"/>
                </a:lnTo>
                <a:lnTo>
                  <a:pt x="118984" y="8288"/>
                </a:lnTo>
                <a:lnTo>
                  <a:pt x="115120" y="1637"/>
                </a:lnTo>
                <a:lnTo>
                  <a:pt x="113956" y="1091"/>
                </a:lnTo>
                <a:lnTo>
                  <a:pt x="110405" y="485"/>
                </a:lnTo>
                <a:lnTo>
                  <a:pt x="108273" y="323"/>
                </a:lnTo>
                <a:lnTo>
                  <a:pt x="106005" y="215"/>
                </a:lnTo>
                <a:lnTo>
                  <a:pt x="103646" y="143"/>
                </a:lnTo>
                <a:lnTo>
                  <a:pt x="102073" y="942"/>
                </a:lnTo>
                <a:lnTo>
                  <a:pt x="101025" y="2321"/>
                </a:lnTo>
                <a:lnTo>
                  <a:pt x="100326" y="4088"/>
                </a:lnTo>
                <a:lnTo>
                  <a:pt x="99014" y="5265"/>
                </a:lnTo>
                <a:lnTo>
                  <a:pt x="97292" y="6050"/>
                </a:lnTo>
                <a:lnTo>
                  <a:pt x="91308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65"/>
          <p:cNvSpPr/>
          <p:nvPr/>
        </p:nvSpPr>
        <p:spPr>
          <a:xfrm>
            <a:off x="-1074420" y="2331720"/>
            <a:ext cx="88212" cy="160021"/>
          </a:xfrm>
          <a:custGeom>
            <a:avLst/>
            <a:gdLst/>
            <a:ahLst/>
            <a:cxnLst/>
            <a:rect l="0" t="0" r="0" b="0"/>
            <a:pathLst>
              <a:path w="88212" h="160021">
                <a:moveTo>
                  <a:pt x="83820" y="0"/>
                </a:moveTo>
                <a:lnTo>
                  <a:pt x="87866" y="16181"/>
                </a:lnTo>
                <a:lnTo>
                  <a:pt x="88211" y="21794"/>
                </a:lnTo>
                <a:lnTo>
                  <a:pt x="87594" y="26383"/>
                </a:lnTo>
                <a:lnTo>
                  <a:pt x="86336" y="30289"/>
                </a:lnTo>
                <a:lnTo>
                  <a:pt x="84651" y="34586"/>
                </a:lnTo>
                <a:lnTo>
                  <a:pt x="82681" y="39144"/>
                </a:lnTo>
                <a:lnTo>
                  <a:pt x="80521" y="43876"/>
                </a:lnTo>
                <a:lnTo>
                  <a:pt x="79081" y="48724"/>
                </a:lnTo>
                <a:lnTo>
                  <a:pt x="78121" y="53650"/>
                </a:lnTo>
                <a:lnTo>
                  <a:pt x="77480" y="58626"/>
                </a:lnTo>
                <a:lnTo>
                  <a:pt x="75360" y="62791"/>
                </a:lnTo>
                <a:lnTo>
                  <a:pt x="72254" y="66414"/>
                </a:lnTo>
                <a:lnTo>
                  <a:pt x="68489" y="69676"/>
                </a:lnTo>
                <a:lnTo>
                  <a:pt x="65133" y="74391"/>
                </a:lnTo>
                <a:lnTo>
                  <a:pt x="62049" y="80074"/>
                </a:lnTo>
                <a:lnTo>
                  <a:pt x="56364" y="92315"/>
                </a:lnTo>
                <a:lnTo>
                  <a:pt x="51015" y="103400"/>
                </a:lnTo>
                <a:lnTo>
                  <a:pt x="47557" y="108727"/>
                </a:lnTo>
                <a:lnTo>
                  <a:pt x="43558" y="113971"/>
                </a:lnTo>
                <a:lnTo>
                  <a:pt x="39199" y="119161"/>
                </a:lnTo>
                <a:lnTo>
                  <a:pt x="35446" y="124314"/>
                </a:lnTo>
                <a:lnTo>
                  <a:pt x="32097" y="129443"/>
                </a:lnTo>
                <a:lnTo>
                  <a:pt x="29018" y="134555"/>
                </a:lnTo>
                <a:lnTo>
                  <a:pt x="25272" y="138810"/>
                </a:lnTo>
                <a:lnTo>
                  <a:pt x="21082" y="142494"/>
                </a:lnTo>
                <a:lnTo>
                  <a:pt x="16594" y="145796"/>
                </a:lnTo>
                <a:lnTo>
                  <a:pt x="12756" y="148844"/>
                </a:lnTo>
                <a:lnTo>
                  <a:pt x="9351" y="151723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66"/>
          <p:cNvSpPr/>
          <p:nvPr/>
        </p:nvSpPr>
        <p:spPr>
          <a:xfrm>
            <a:off x="-1043940" y="2363259"/>
            <a:ext cx="30481" cy="151342"/>
          </a:xfrm>
          <a:custGeom>
            <a:avLst/>
            <a:gdLst/>
            <a:ahLst/>
            <a:cxnLst/>
            <a:rect l="0" t="0" r="0" b="0"/>
            <a:pathLst>
              <a:path w="30481" h="151342">
                <a:moveTo>
                  <a:pt x="0" y="6561"/>
                </a:moveTo>
                <a:lnTo>
                  <a:pt x="0" y="2516"/>
                </a:lnTo>
                <a:lnTo>
                  <a:pt x="847" y="1324"/>
                </a:lnTo>
                <a:lnTo>
                  <a:pt x="2258" y="530"/>
                </a:lnTo>
                <a:lnTo>
                  <a:pt x="4046" y="0"/>
                </a:lnTo>
                <a:lnTo>
                  <a:pt x="5237" y="494"/>
                </a:lnTo>
                <a:lnTo>
                  <a:pt x="6032" y="1670"/>
                </a:lnTo>
                <a:lnTo>
                  <a:pt x="6914" y="5234"/>
                </a:lnTo>
                <a:lnTo>
                  <a:pt x="7307" y="9640"/>
                </a:lnTo>
                <a:lnTo>
                  <a:pt x="7411" y="12847"/>
                </a:lnTo>
                <a:lnTo>
                  <a:pt x="7593" y="30949"/>
                </a:lnTo>
                <a:lnTo>
                  <a:pt x="7612" y="43326"/>
                </a:lnTo>
                <a:lnTo>
                  <a:pt x="8462" y="48005"/>
                </a:lnTo>
                <a:lnTo>
                  <a:pt x="9875" y="52817"/>
                </a:lnTo>
                <a:lnTo>
                  <a:pt x="11663" y="57718"/>
                </a:lnTo>
                <a:lnTo>
                  <a:pt x="12856" y="62679"/>
                </a:lnTo>
                <a:lnTo>
                  <a:pt x="13650" y="67680"/>
                </a:lnTo>
                <a:lnTo>
                  <a:pt x="14180" y="72707"/>
                </a:lnTo>
                <a:lnTo>
                  <a:pt x="14534" y="77752"/>
                </a:lnTo>
                <a:lnTo>
                  <a:pt x="14769" y="82808"/>
                </a:lnTo>
                <a:lnTo>
                  <a:pt x="14926" y="87872"/>
                </a:lnTo>
                <a:lnTo>
                  <a:pt x="15878" y="92942"/>
                </a:lnTo>
                <a:lnTo>
                  <a:pt x="17358" y="98015"/>
                </a:lnTo>
                <a:lnTo>
                  <a:pt x="19192" y="103091"/>
                </a:lnTo>
                <a:lnTo>
                  <a:pt x="20415" y="108167"/>
                </a:lnTo>
                <a:lnTo>
                  <a:pt x="21230" y="113245"/>
                </a:lnTo>
                <a:lnTo>
                  <a:pt x="21774" y="118324"/>
                </a:lnTo>
                <a:lnTo>
                  <a:pt x="22982" y="123403"/>
                </a:lnTo>
                <a:lnTo>
                  <a:pt x="24635" y="128482"/>
                </a:lnTo>
                <a:lnTo>
                  <a:pt x="26583" y="133562"/>
                </a:lnTo>
                <a:lnTo>
                  <a:pt x="27882" y="137795"/>
                </a:lnTo>
                <a:lnTo>
                  <a:pt x="28748" y="141464"/>
                </a:lnTo>
                <a:lnTo>
                  <a:pt x="30480" y="1513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-617220" y="201168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68"/>
          <p:cNvSpPr/>
          <p:nvPr/>
        </p:nvSpPr>
        <p:spPr>
          <a:xfrm>
            <a:off x="-731181" y="1912648"/>
            <a:ext cx="235839" cy="273847"/>
          </a:xfrm>
          <a:custGeom>
            <a:avLst/>
            <a:gdLst/>
            <a:ahLst/>
            <a:cxnLst/>
            <a:rect l="0" t="0" r="0" b="0"/>
            <a:pathLst>
              <a:path w="235839" h="273847">
                <a:moveTo>
                  <a:pt x="30141" y="22832"/>
                </a:moveTo>
                <a:lnTo>
                  <a:pt x="8223" y="15526"/>
                </a:lnTo>
                <a:lnTo>
                  <a:pt x="1374" y="15254"/>
                </a:lnTo>
                <a:lnTo>
                  <a:pt x="803" y="15240"/>
                </a:lnTo>
                <a:lnTo>
                  <a:pt x="423" y="14384"/>
                </a:lnTo>
                <a:lnTo>
                  <a:pt x="0" y="11175"/>
                </a:lnTo>
                <a:lnTo>
                  <a:pt x="734" y="9981"/>
                </a:lnTo>
                <a:lnTo>
                  <a:pt x="2070" y="9185"/>
                </a:lnTo>
                <a:lnTo>
                  <a:pt x="8289" y="6955"/>
                </a:lnTo>
                <a:lnTo>
                  <a:pt x="15067" y="3640"/>
                </a:lnTo>
                <a:lnTo>
                  <a:pt x="21466" y="1602"/>
                </a:lnTo>
                <a:lnTo>
                  <a:pt x="27979" y="697"/>
                </a:lnTo>
                <a:lnTo>
                  <a:pt x="32087" y="455"/>
                </a:lnTo>
                <a:lnTo>
                  <a:pt x="40319" y="187"/>
                </a:lnTo>
                <a:lnTo>
                  <a:pt x="50561" y="36"/>
                </a:lnTo>
                <a:lnTo>
                  <a:pt x="59254" y="0"/>
                </a:lnTo>
                <a:lnTo>
                  <a:pt x="64790" y="838"/>
                </a:lnTo>
                <a:lnTo>
                  <a:pt x="71021" y="2242"/>
                </a:lnTo>
                <a:lnTo>
                  <a:pt x="77714" y="4026"/>
                </a:lnTo>
                <a:lnTo>
                  <a:pt x="83870" y="5214"/>
                </a:lnTo>
                <a:lnTo>
                  <a:pt x="89667" y="6007"/>
                </a:lnTo>
                <a:lnTo>
                  <a:pt x="95225" y="6535"/>
                </a:lnTo>
                <a:lnTo>
                  <a:pt x="100624" y="7734"/>
                </a:lnTo>
                <a:lnTo>
                  <a:pt x="105916" y="9380"/>
                </a:lnTo>
                <a:lnTo>
                  <a:pt x="111138" y="11324"/>
                </a:lnTo>
                <a:lnTo>
                  <a:pt x="115466" y="13467"/>
                </a:lnTo>
                <a:lnTo>
                  <a:pt x="126449" y="20528"/>
                </a:lnTo>
                <a:lnTo>
                  <a:pt x="130753" y="22989"/>
                </a:lnTo>
                <a:lnTo>
                  <a:pt x="135316" y="25477"/>
                </a:lnTo>
                <a:lnTo>
                  <a:pt x="138358" y="28828"/>
                </a:lnTo>
                <a:lnTo>
                  <a:pt x="140385" y="32757"/>
                </a:lnTo>
                <a:lnTo>
                  <a:pt x="143485" y="40790"/>
                </a:lnTo>
                <a:lnTo>
                  <a:pt x="147685" y="47182"/>
                </a:lnTo>
                <a:lnTo>
                  <a:pt x="148297" y="50919"/>
                </a:lnTo>
                <a:lnTo>
                  <a:pt x="147859" y="55103"/>
                </a:lnTo>
                <a:lnTo>
                  <a:pt x="146720" y="59586"/>
                </a:lnTo>
                <a:lnTo>
                  <a:pt x="145960" y="65115"/>
                </a:lnTo>
                <a:lnTo>
                  <a:pt x="145454" y="71341"/>
                </a:lnTo>
                <a:lnTo>
                  <a:pt x="145116" y="78031"/>
                </a:lnTo>
                <a:lnTo>
                  <a:pt x="143198" y="84185"/>
                </a:lnTo>
                <a:lnTo>
                  <a:pt x="140226" y="89981"/>
                </a:lnTo>
                <a:lnTo>
                  <a:pt x="136551" y="95538"/>
                </a:lnTo>
                <a:lnTo>
                  <a:pt x="132408" y="100936"/>
                </a:lnTo>
                <a:lnTo>
                  <a:pt x="127952" y="106228"/>
                </a:lnTo>
                <a:lnTo>
                  <a:pt x="123289" y="111449"/>
                </a:lnTo>
                <a:lnTo>
                  <a:pt x="118486" y="117470"/>
                </a:lnTo>
                <a:lnTo>
                  <a:pt x="113591" y="124024"/>
                </a:lnTo>
                <a:lnTo>
                  <a:pt x="108635" y="130934"/>
                </a:lnTo>
                <a:lnTo>
                  <a:pt x="103637" y="137233"/>
                </a:lnTo>
                <a:lnTo>
                  <a:pt x="98612" y="143126"/>
                </a:lnTo>
                <a:lnTo>
                  <a:pt x="93568" y="148748"/>
                </a:lnTo>
                <a:lnTo>
                  <a:pt x="87666" y="154189"/>
                </a:lnTo>
                <a:lnTo>
                  <a:pt x="81191" y="159510"/>
                </a:lnTo>
                <a:lnTo>
                  <a:pt x="74335" y="164751"/>
                </a:lnTo>
                <a:lnTo>
                  <a:pt x="68070" y="169938"/>
                </a:lnTo>
                <a:lnTo>
                  <a:pt x="62201" y="175089"/>
                </a:lnTo>
                <a:lnTo>
                  <a:pt x="56594" y="180217"/>
                </a:lnTo>
                <a:lnTo>
                  <a:pt x="51163" y="184482"/>
                </a:lnTo>
                <a:lnTo>
                  <a:pt x="45849" y="188172"/>
                </a:lnTo>
                <a:lnTo>
                  <a:pt x="40613" y="191479"/>
                </a:lnTo>
                <a:lnTo>
                  <a:pt x="36276" y="195376"/>
                </a:lnTo>
                <a:lnTo>
                  <a:pt x="32538" y="199668"/>
                </a:lnTo>
                <a:lnTo>
                  <a:pt x="29199" y="204223"/>
                </a:lnTo>
                <a:lnTo>
                  <a:pt x="26973" y="208953"/>
                </a:lnTo>
                <a:lnTo>
                  <a:pt x="25489" y="213799"/>
                </a:lnTo>
                <a:lnTo>
                  <a:pt x="24500" y="218724"/>
                </a:lnTo>
                <a:lnTo>
                  <a:pt x="21143" y="226452"/>
                </a:lnTo>
                <a:lnTo>
                  <a:pt x="17676" y="232710"/>
                </a:lnTo>
                <a:lnTo>
                  <a:pt x="16134" y="238313"/>
                </a:lnTo>
                <a:lnTo>
                  <a:pt x="16570" y="240993"/>
                </a:lnTo>
                <a:lnTo>
                  <a:pt x="19312" y="246228"/>
                </a:lnTo>
                <a:lnTo>
                  <a:pt x="25616" y="253935"/>
                </a:lnTo>
                <a:lnTo>
                  <a:pt x="32846" y="261581"/>
                </a:lnTo>
                <a:lnTo>
                  <a:pt x="40350" y="269209"/>
                </a:lnTo>
                <a:lnTo>
                  <a:pt x="44567" y="270903"/>
                </a:lnTo>
                <a:lnTo>
                  <a:pt x="49919" y="272033"/>
                </a:lnTo>
                <a:lnTo>
                  <a:pt x="56026" y="272786"/>
                </a:lnTo>
                <a:lnTo>
                  <a:pt x="61791" y="273288"/>
                </a:lnTo>
                <a:lnTo>
                  <a:pt x="67328" y="273623"/>
                </a:lnTo>
                <a:lnTo>
                  <a:pt x="72713" y="273846"/>
                </a:lnTo>
                <a:lnTo>
                  <a:pt x="78842" y="273148"/>
                </a:lnTo>
                <a:lnTo>
                  <a:pt x="85469" y="271836"/>
                </a:lnTo>
                <a:lnTo>
                  <a:pt x="92426" y="270115"/>
                </a:lnTo>
                <a:lnTo>
                  <a:pt x="99605" y="268120"/>
                </a:lnTo>
                <a:lnTo>
                  <a:pt x="114354" y="263647"/>
                </a:lnTo>
                <a:lnTo>
                  <a:pt x="136938" y="256368"/>
                </a:lnTo>
                <a:lnTo>
                  <a:pt x="143672" y="253876"/>
                </a:lnTo>
                <a:lnTo>
                  <a:pt x="149855" y="251368"/>
                </a:lnTo>
                <a:lnTo>
                  <a:pt x="155671" y="248850"/>
                </a:lnTo>
                <a:lnTo>
                  <a:pt x="162087" y="246324"/>
                </a:lnTo>
                <a:lnTo>
                  <a:pt x="175991" y="241259"/>
                </a:lnTo>
                <a:lnTo>
                  <a:pt x="182408" y="238724"/>
                </a:lnTo>
                <a:lnTo>
                  <a:pt x="188379" y="236186"/>
                </a:lnTo>
                <a:lnTo>
                  <a:pt x="199529" y="231110"/>
                </a:lnTo>
                <a:lnTo>
                  <a:pt x="210129" y="226031"/>
                </a:lnTo>
                <a:lnTo>
                  <a:pt x="214480" y="223491"/>
                </a:lnTo>
                <a:lnTo>
                  <a:pt x="221572" y="218412"/>
                </a:lnTo>
                <a:lnTo>
                  <a:pt x="227546" y="215590"/>
                </a:lnTo>
                <a:lnTo>
                  <a:pt x="235393" y="213464"/>
                </a:lnTo>
                <a:lnTo>
                  <a:pt x="235785" y="208968"/>
                </a:lnTo>
                <a:lnTo>
                  <a:pt x="235838" y="210828"/>
                </a:lnTo>
                <a:lnTo>
                  <a:pt x="235006" y="211663"/>
                </a:lnTo>
                <a:lnTo>
                  <a:pt x="233604" y="212219"/>
                </a:lnTo>
                <a:lnTo>
                  <a:pt x="231823" y="212590"/>
                </a:lnTo>
                <a:lnTo>
                  <a:pt x="229789" y="211991"/>
                </a:lnTo>
                <a:lnTo>
                  <a:pt x="227587" y="210744"/>
                </a:lnTo>
                <a:lnTo>
                  <a:pt x="220641" y="2057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69"/>
          <p:cNvSpPr/>
          <p:nvPr/>
        </p:nvSpPr>
        <p:spPr>
          <a:xfrm>
            <a:off x="-750320" y="1943109"/>
            <a:ext cx="139205" cy="251413"/>
          </a:xfrm>
          <a:custGeom>
            <a:avLst/>
            <a:gdLst/>
            <a:ahLst/>
            <a:cxnLst/>
            <a:rect l="0" t="0" r="0" b="0"/>
            <a:pathLst>
              <a:path w="139205" h="251413">
                <a:moveTo>
                  <a:pt x="26420" y="30471"/>
                </a:moveTo>
                <a:lnTo>
                  <a:pt x="13299" y="23910"/>
                </a:lnTo>
                <a:lnTo>
                  <a:pt x="9864" y="21064"/>
                </a:lnTo>
                <a:lnTo>
                  <a:pt x="5515" y="16977"/>
                </a:lnTo>
                <a:lnTo>
                  <a:pt x="760" y="12338"/>
                </a:lnTo>
                <a:lnTo>
                  <a:pt x="0" y="10762"/>
                </a:lnTo>
                <a:lnTo>
                  <a:pt x="340" y="9712"/>
                </a:lnTo>
                <a:lnTo>
                  <a:pt x="1414" y="9012"/>
                </a:lnTo>
                <a:lnTo>
                  <a:pt x="2129" y="7698"/>
                </a:lnTo>
                <a:lnTo>
                  <a:pt x="2924" y="3981"/>
                </a:lnTo>
                <a:lnTo>
                  <a:pt x="3983" y="2651"/>
                </a:lnTo>
                <a:lnTo>
                  <a:pt x="5535" y="1765"/>
                </a:lnTo>
                <a:lnTo>
                  <a:pt x="9518" y="779"/>
                </a:lnTo>
                <a:lnTo>
                  <a:pt x="11766" y="517"/>
                </a:lnTo>
                <a:lnTo>
                  <a:pt x="14111" y="341"/>
                </a:lnTo>
                <a:lnTo>
                  <a:pt x="16520" y="225"/>
                </a:lnTo>
                <a:lnTo>
                  <a:pt x="21456" y="95"/>
                </a:lnTo>
                <a:lnTo>
                  <a:pt x="43151" y="0"/>
                </a:lnTo>
                <a:lnTo>
                  <a:pt x="46888" y="844"/>
                </a:lnTo>
                <a:lnTo>
                  <a:pt x="51072" y="2253"/>
                </a:lnTo>
                <a:lnTo>
                  <a:pt x="55555" y="4039"/>
                </a:lnTo>
                <a:lnTo>
                  <a:pt x="59390" y="5230"/>
                </a:lnTo>
                <a:lnTo>
                  <a:pt x="62793" y="6023"/>
                </a:lnTo>
                <a:lnTo>
                  <a:pt x="65909" y="6553"/>
                </a:lnTo>
                <a:lnTo>
                  <a:pt x="69679" y="7752"/>
                </a:lnTo>
                <a:lnTo>
                  <a:pt x="73886" y="9398"/>
                </a:lnTo>
                <a:lnTo>
                  <a:pt x="78384" y="11343"/>
                </a:lnTo>
                <a:lnTo>
                  <a:pt x="82230" y="13485"/>
                </a:lnTo>
                <a:lnTo>
                  <a:pt x="85640" y="15761"/>
                </a:lnTo>
                <a:lnTo>
                  <a:pt x="88760" y="18124"/>
                </a:lnTo>
                <a:lnTo>
                  <a:pt x="91687" y="20546"/>
                </a:lnTo>
                <a:lnTo>
                  <a:pt x="94485" y="23008"/>
                </a:lnTo>
                <a:lnTo>
                  <a:pt x="97196" y="25495"/>
                </a:lnTo>
                <a:lnTo>
                  <a:pt x="102467" y="30517"/>
                </a:lnTo>
                <a:lnTo>
                  <a:pt x="105058" y="33042"/>
                </a:lnTo>
                <a:lnTo>
                  <a:pt x="106786" y="36418"/>
                </a:lnTo>
                <a:lnTo>
                  <a:pt x="107937" y="40363"/>
                </a:lnTo>
                <a:lnTo>
                  <a:pt x="108705" y="44685"/>
                </a:lnTo>
                <a:lnTo>
                  <a:pt x="109558" y="51746"/>
                </a:lnTo>
                <a:lnTo>
                  <a:pt x="109785" y="54814"/>
                </a:lnTo>
                <a:lnTo>
                  <a:pt x="109090" y="58553"/>
                </a:lnTo>
                <a:lnTo>
                  <a:pt x="107780" y="62739"/>
                </a:lnTo>
                <a:lnTo>
                  <a:pt x="106060" y="67223"/>
                </a:lnTo>
                <a:lnTo>
                  <a:pt x="104067" y="71906"/>
                </a:lnTo>
                <a:lnTo>
                  <a:pt x="99594" y="81624"/>
                </a:lnTo>
                <a:lnTo>
                  <a:pt x="98063" y="86586"/>
                </a:lnTo>
                <a:lnTo>
                  <a:pt x="97042" y="91588"/>
                </a:lnTo>
                <a:lnTo>
                  <a:pt x="96362" y="96616"/>
                </a:lnTo>
                <a:lnTo>
                  <a:pt x="94214" y="101661"/>
                </a:lnTo>
                <a:lnTo>
                  <a:pt x="91090" y="106717"/>
                </a:lnTo>
                <a:lnTo>
                  <a:pt x="87313" y="111782"/>
                </a:lnTo>
                <a:lnTo>
                  <a:pt x="83102" y="116852"/>
                </a:lnTo>
                <a:lnTo>
                  <a:pt x="78602" y="121925"/>
                </a:lnTo>
                <a:lnTo>
                  <a:pt x="73908" y="127000"/>
                </a:lnTo>
                <a:lnTo>
                  <a:pt x="69932" y="132077"/>
                </a:lnTo>
                <a:lnTo>
                  <a:pt x="66435" y="137155"/>
                </a:lnTo>
                <a:lnTo>
                  <a:pt x="63257" y="142234"/>
                </a:lnTo>
                <a:lnTo>
                  <a:pt x="59444" y="147313"/>
                </a:lnTo>
                <a:lnTo>
                  <a:pt x="55210" y="152392"/>
                </a:lnTo>
                <a:lnTo>
                  <a:pt x="50693" y="157472"/>
                </a:lnTo>
                <a:lnTo>
                  <a:pt x="46836" y="163398"/>
                </a:lnTo>
                <a:lnTo>
                  <a:pt x="43417" y="169889"/>
                </a:lnTo>
                <a:lnTo>
                  <a:pt x="40292" y="176756"/>
                </a:lnTo>
                <a:lnTo>
                  <a:pt x="37361" y="182181"/>
                </a:lnTo>
                <a:lnTo>
                  <a:pt x="34561" y="186644"/>
                </a:lnTo>
                <a:lnTo>
                  <a:pt x="31847" y="190466"/>
                </a:lnTo>
                <a:lnTo>
                  <a:pt x="29192" y="194708"/>
                </a:lnTo>
                <a:lnTo>
                  <a:pt x="26575" y="199229"/>
                </a:lnTo>
                <a:lnTo>
                  <a:pt x="23983" y="203936"/>
                </a:lnTo>
                <a:lnTo>
                  <a:pt x="21409" y="207921"/>
                </a:lnTo>
                <a:lnTo>
                  <a:pt x="18846" y="211424"/>
                </a:lnTo>
                <a:lnTo>
                  <a:pt x="16291" y="214607"/>
                </a:lnTo>
                <a:lnTo>
                  <a:pt x="13452" y="220400"/>
                </a:lnTo>
                <a:lnTo>
                  <a:pt x="12190" y="225797"/>
                </a:lnTo>
                <a:lnTo>
                  <a:pt x="11629" y="231018"/>
                </a:lnTo>
                <a:lnTo>
                  <a:pt x="12326" y="233596"/>
                </a:lnTo>
                <a:lnTo>
                  <a:pt x="15359" y="238718"/>
                </a:lnTo>
                <a:lnTo>
                  <a:pt x="19528" y="243816"/>
                </a:lnTo>
                <a:lnTo>
                  <a:pt x="21826" y="246361"/>
                </a:lnTo>
                <a:lnTo>
                  <a:pt x="24204" y="248058"/>
                </a:lnTo>
                <a:lnTo>
                  <a:pt x="26636" y="249189"/>
                </a:lnTo>
                <a:lnTo>
                  <a:pt x="29104" y="249943"/>
                </a:lnTo>
                <a:lnTo>
                  <a:pt x="31596" y="250445"/>
                </a:lnTo>
                <a:lnTo>
                  <a:pt x="34104" y="250781"/>
                </a:lnTo>
                <a:lnTo>
                  <a:pt x="36623" y="251004"/>
                </a:lnTo>
                <a:lnTo>
                  <a:pt x="39995" y="251153"/>
                </a:lnTo>
                <a:lnTo>
                  <a:pt x="51985" y="251362"/>
                </a:lnTo>
                <a:lnTo>
                  <a:pt x="58385" y="251412"/>
                </a:lnTo>
                <a:lnTo>
                  <a:pt x="62123" y="250578"/>
                </a:lnTo>
                <a:lnTo>
                  <a:pt x="66309" y="249176"/>
                </a:lnTo>
                <a:lnTo>
                  <a:pt x="70793" y="247394"/>
                </a:lnTo>
                <a:lnTo>
                  <a:pt x="75475" y="246206"/>
                </a:lnTo>
                <a:lnTo>
                  <a:pt x="80290" y="245415"/>
                </a:lnTo>
                <a:lnTo>
                  <a:pt x="85194" y="244887"/>
                </a:lnTo>
                <a:lnTo>
                  <a:pt x="90156" y="243688"/>
                </a:lnTo>
                <a:lnTo>
                  <a:pt x="95157" y="242042"/>
                </a:lnTo>
                <a:lnTo>
                  <a:pt x="100185" y="240099"/>
                </a:lnTo>
                <a:lnTo>
                  <a:pt x="104383" y="238803"/>
                </a:lnTo>
                <a:lnTo>
                  <a:pt x="108029" y="237939"/>
                </a:lnTo>
                <a:lnTo>
                  <a:pt x="111306" y="237363"/>
                </a:lnTo>
                <a:lnTo>
                  <a:pt x="114337" y="236132"/>
                </a:lnTo>
                <a:lnTo>
                  <a:pt x="117205" y="234465"/>
                </a:lnTo>
                <a:lnTo>
                  <a:pt x="119963" y="232507"/>
                </a:lnTo>
                <a:lnTo>
                  <a:pt x="122649" y="230355"/>
                </a:lnTo>
                <a:lnTo>
                  <a:pt x="125286" y="228074"/>
                </a:lnTo>
                <a:lnTo>
                  <a:pt x="127891" y="225706"/>
                </a:lnTo>
                <a:lnTo>
                  <a:pt x="130474" y="224128"/>
                </a:lnTo>
                <a:lnTo>
                  <a:pt x="133043" y="223075"/>
                </a:lnTo>
                <a:lnTo>
                  <a:pt x="139204" y="221387"/>
                </a:lnTo>
                <a:lnTo>
                  <a:pt x="138862" y="220401"/>
                </a:lnTo>
                <a:lnTo>
                  <a:pt x="135184" y="215816"/>
                </a:lnTo>
                <a:lnTo>
                  <a:pt x="133100" y="2133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70"/>
          <p:cNvSpPr/>
          <p:nvPr/>
        </p:nvSpPr>
        <p:spPr>
          <a:xfrm>
            <a:off x="-845820" y="1965960"/>
            <a:ext cx="45721" cy="251461"/>
          </a:xfrm>
          <a:custGeom>
            <a:avLst/>
            <a:gdLst/>
            <a:ahLst/>
            <a:cxnLst/>
            <a:rect l="0" t="0" r="0" b="0"/>
            <a:pathLst>
              <a:path w="45721" h="251461">
                <a:moveTo>
                  <a:pt x="45720" y="0"/>
                </a:moveTo>
                <a:lnTo>
                  <a:pt x="45720" y="4046"/>
                </a:lnTo>
                <a:lnTo>
                  <a:pt x="44873" y="6084"/>
                </a:lnTo>
                <a:lnTo>
                  <a:pt x="43462" y="8289"/>
                </a:lnTo>
                <a:lnTo>
                  <a:pt x="41675" y="10606"/>
                </a:lnTo>
                <a:lnTo>
                  <a:pt x="40483" y="12998"/>
                </a:lnTo>
                <a:lnTo>
                  <a:pt x="39159" y="17912"/>
                </a:lnTo>
                <a:lnTo>
                  <a:pt x="38571" y="25177"/>
                </a:lnTo>
                <a:lnTo>
                  <a:pt x="38414" y="29485"/>
                </a:lnTo>
                <a:lnTo>
                  <a:pt x="37463" y="34050"/>
                </a:lnTo>
                <a:lnTo>
                  <a:pt x="35982" y="38786"/>
                </a:lnTo>
                <a:lnTo>
                  <a:pt x="34148" y="43638"/>
                </a:lnTo>
                <a:lnTo>
                  <a:pt x="32925" y="49412"/>
                </a:lnTo>
                <a:lnTo>
                  <a:pt x="32110" y="55801"/>
                </a:lnTo>
                <a:lnTo>
                  <a:pt x="31567" y="62601"/>
                </a:lnTo>
                <a:lnTo>
                  <a:pt x="30358" y="69674"/>
                </a:lnTo>
                <a:lnTo>
                  <a:pt x="28705" y="76929"/>
                </a:lnTo>
                <a:lnTo>
                  <a:pt x="26757" y="84306"/>
                </a:lnTo>
                <a:lnTo>
                  <a:pt x="25458" y="91764"/>
                </a:lnTo>
                <a:lnTo>
                  <a:pt x="24592" y="99276"/>
                </a:lnTo>
                <a:lnTo>
                  <a:pt x="24015" y="106824"/>
                </a:lnTo>
                <a:lnTo>
                  <a:pt x="22783" y="115243"/>
                </a:lnTo>
                <a:lnTo>
                  <a:pt x="21115" y="124242"/>
                </a:lnTo>
                <a:lnTo>
                  <a:pt x="19157" y="133628"/>
                </a:lnTo>
                <a:lnTo>
                  <a:pt x="17851" y="142425"/>
                </a:lnTo>
                <a:lnTo>
                  <a:pt x="16981" y="150830"/>
                </a:lnTo>
                <a:lnTo>
                  <a:pt x="16401" y="158973"/>
                </a:lnTo>
                <a:lnTo>
                  <a:pt x="15167" y="166943"/>
                </a:lnTo>
                <a:lnTo>
                  <a:pt x="13498" y="174795"/>
                </a:lnTo>
                <a:lnTo>
                  <a:pt x="11539" y="182570"/>
                </a:lnTo>
                <a:lnTo>
                  <a:pt x="10233" y="189447"/>
                </a:lnTo>
                <a:lnTo>
                  <a:pt x="9362" y="195725"/>
                </a:lnTo>
                <a:lnTo>
                  <a:pt x="8781" y="201603"/>
                </a:lnTo>
                <a:lnTo>
                  <a:pt x="7548" y="208062"/>
                </a:lnTo>
                <a:lnTo>
                  <a:pt x="5878" y="214908"/>
                </a:lnTo>
                <a:lnTo>
                  <a:pt x="3919" y="222012"/>
                </a:lnTo>
                <a:lnTo>
                  <a:pt x="2613" y="227595"/>
                </a:lnTo>
                <a:lnTo>
                  <a:pt x="1742" y="232163"/>
                </a:lnTo>
                <a:lnTo>
                  <a:pt x="774" y="239497"/>
                </a:lnTo>
                <a:lnTo>
                  <a:pt x="516" y="242638"/>
                </a:lnTo>
                <a:lnTo>
                  <a:pt x="0" y="251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71"/>
          <p:cNvSpPr/>
          <p:nvPr/>
        </p:nvSpPr>
        <p:spPr>
          <a:xfrm>
            <a:off x="-845699" y="2415650"/>
            <a:ext cx="37980" cy="158262"/>
          </a:xfrm>
          <a:custGeom>
            <a:avLst/>
            <a:gdLst/>
            <a:ahLst/>
            <a:cxnLst/>
            <a:rect l="0" t="0" r="0" b="0"/>
            <a:pathLst>
              <a:path w="37980" h="158262">
                <a:moveTo>
                  <a:pt x="37979" y="30370"/>
                </a:moveTo>
                <a:lnTo>
                  <a:pt x="37979" y="1145"/>
                </a:lnTo>
                <a:lnTo>
                  <a:pt x="36286" y="727"/>
                </a:lnTo>
                <a:lnTo>
                  <a:pt x="33464" y="447"/>
                </a:lnTo>
                <a:lnTo>
                  <a:pt x="24858" y="0"/>
                </a:lnTo>
                <a:lnTo>
                  <a:pt x="24151" y="810"/>
                </a:lnTo>
                <a:lnTo>
                  <a:pt x="23681" y="2196"/>
                </a:lnTo>
                <a:lnTo>
                  <a:pt x="23158" y="5995"/>
                </a:lnTo>
                <a:lnTo>
                  <a:pt x="22925" y="10505"/>
                </a:lnTo>
                <a:lnTo>
                  <a:pt x="22794" y="21850"/>
                </a:lnTo>
                <a:lnTo>
                  <a:pt x="22756" y="39981"/>
                </a:lnTo>
                <a:lnTo>
                  <a:pt x="21904" y="46090"/>
                </a:lnTo>
                <a:lnTo>
                  <a:pt x="20489" y="51857"/>
                </a:lnTo>
                <a:lnTo>
                  <a:pt x="18699" y="57395"/>
                </a:lnTo>
                <a:lnTo>
                  <a:pt x="17506" y="63626"/>
                </a:lnTo>
                <a:lnTo>
                  <a:pt x="16710" y="70321"/>
                </a:lnTo>
                <a:lnTo>
                  <a:pt x="16180" y="77324"/>
                </a:lnTo>
                <a:lnTo>
                  <a:pt x="15826" y="84532"/>
                </a:lnTo>
                <a:lnTo>
                  <a:pt x="15433" y="99315"/>
                </a:lnTo>
                <a:lnTo>
                  <a:pt x="14482" y="105967"/>
                </a:lnTo>
                <a:lnTo>
                  <a:pt x="13001" y="112094"/>
                </a:lnTo>
                <a:lnTo>
                  <a:pt x="11167" y="117873"/>
                </a:lnTo>
                <a:lnTo>
                  <a:pt x="9098" y="123418"/>
                </a:lnTo>
                <a:lnTo>
                  <a:pt x="6872" y="128809"/>
                </a:lnTo>
                <a:lnTo>
                  <a:pt x="4541" y="134096"/>
                </a:lnTo>
                <a:lnTo>
                  <a:pt x="2987" y="138467"/>
                </a:lnTo>
                <a:lnTo>
                  <a:pt x="1951" y="142228"/>
                </a:lnTo>
                <a:lnTo>
                  <a:pt x="1260" y="145582"/>
                </a:lnTo>
                <a:lnTo>
                  <a:pt x="800" y="148664"/>
                </a:lnTo>
                <a:lnTo>
                  <a:pt x="493" y="151566"/>
                </a:lnTo>
                <a:lnTo>
                  <a:pt x="0" y="158261"/>
                </a:lnTo>
                <a:lnTo>
                  <a:pt x="807" y="157117"/>
                </a:lnTo>
                <a:lnTo>
                  <a:pt x="2191" y="154662"/>
                </a:lnTo>
                <a:lnTo>
                  <a:pt x="7499" y="144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72"/>
          <p:cNvSpPr/>
          <p:nvPr/>
        </p:nvSpPr>
        <p:spPr>
          <a:xfrm>
            <a:off x="-738875" y="2257639"/>
            <a:ext cx="132360" cy="346710"/>
          </a:xfrm>
          <a:custGeom>
            <a:avLst/>
            <a:gdLst/>
            <a:ahLst/>
            <a:cxnLst/>
            <a:rect l="0" t="0" r="0" b="0"/>
            <a:pathLst>
              <a:path w="132360" h="346710">
                <a:moveTo>
                  <a:pt x="91175" y="13121"/>
                </a:moveTo>
                <a:lnTo>
                  <a:pt x="117418" y="0"/>
                </a:lnTo>
                <a:lnTo>
                  <a:pt x="118831" y="140"/>
                </a:lnTo>
                <a:lnTo>
                  <a:pt x="119772" y="1080"/>
                </a:lnTo>
                <a:lnTo>
                  <a:pt x="120400" y="2554"/>
                </a:lnTo>
                <a:lnTo>
                  <a:pt x="121283" y="12718"/>
                </a:lnTo>
                <a:lnTo>
                  <a:pt x="119714" y="17933"/>
                </a:lnTo>
                <a:lnTo>
                  <a:pt x="116974" y="23949"/>
                </a:lnTo>
                <a:lnTo>
                  <a:pt x="113455" y="30500"/>
                </a:lnTo>
                <a:lnTo>
                  <a:pt x="110261" y="38253"/>
                </a:lnTo>
                <a:lnTo>
                  <a:pt x="107286" y="46809"/>
                </a:lnTo>
                <a:lnTo>
                  <a:pt x="104456" y="55900"/>
                </a:lnTo>
                <a:lnTo>
                  <a:pt x="100875" y="65347"/>
                </a:lnTo>
                <a:lnTo>
                  <a:pt x="96795" y="75032"/>
                </a:lnTo>
                <a:lnTo>
                  <a:pt x="92382" y="84875"/>
                </a:lnTo>
                <a:lnTo>
                  <a:pt x="86900" y="95670"/>
                </a:lnTo>
                <a:lnTo>
                  <a:pt x="80705" y="107101"/>
                </a:lnTo>
                <a:lnTo>
                  <a:pt x="74035" y="118954"/>
                </a:lnTo>
                <a:lnTo>
                  <a:pt x="67895" y="131936"/>
                </a:lnTo>
                <a:lnTo>
                  <a:pt x="62109" y="145671"/>
                </a:lnTo>
                <a:lnTo>
                  <a:pt x="25218" y="238911"/>
                </a:lnTo>
                <a:lnTo>
                  <a:pt x="20111" y="250855"/>
                </a:lnTo>
                <a:lnTo>
                  <a:pt x="9920" y="273156"/>
                </a:lnTo>
                <a:lnTo>
                  <a:pt x="6525" y="282998"/>
                </a:lnTo>
                <a:lnTo>
                  <a:pt x="4262" y="292099"/>
                </a:lnTo>
                <a:lnTo>
                  <a:pt x="2753" y="300706"/>
                </a:lnTo>
                <a:lnTo>
                  <a:pt x="1747" y="308138"/>
                </a:lnTo>
                <a:lnTo>
                  <a:pt x="1077" y="314786"/>
                </a:lnTo>
                <a:lnTo>
                  <a:pt x="332" y="325841"/>
                </a:lnTo>
                <a:lnTo>
                  <a:pt x="0" y="333577"/>
                </a:lnTo>
                <a:lnTo>
                  <a:pt x="1605" y="336825"/>
                </a:lnTo>
                <a:lnTo>
                  <a:pt x="4369" y="339837"/>
                </a:lnTo>
                <a:lnTo>
                  <a:pt x="7904" y="342692"/>
                </a:lnTo>
                <a:lnTo>
                  <a:pt x="11108" y="344595"/>
                </a:lnTo>
                <a:lnTo>
                  <a:pt x="14091" y="345863"/>
                </a:lnTo>
                <a:lnTo>
                  <a:pt x="16926" y="346709"/>
                </a:lnTo>
                <a:lnTo>
                  <a:pt x="20509" y="346427"/>
                </a:lnTo>
                <a:lnTo>
                  <a:pt x="24591" y="345392"/>
                </a:lnTo>
                <a:lnTo>
                  <a:pt x="29006" y="343855"/>
                </a:lnTo>
                <a:lnTo>
                  <a:pt x="33642" y="341984"/>
                </a:lnTo>
                <a:lnTo>
                  <a:pt x="38427" y="339889"/>
                </a:lnTo>
                <a:lnTo>
                  <a:pt x="43310" y="337647"/>
                </a:lnTo>
                <a:lnTo>
                  <a:pt x="49105" y="335305"/>
                </a:lnTo>
                <a:lnTo>
                  <a:pt x="62317" y="330445"/>
                </a:lnTo>
                <a:lnTo>
                  <a:pt x="68550" y="327117"/>
                </a:lnTo>
                <a:lnTo>
                  <a:pt x="74398" y="323205"/>
                </a:lnTo>
                <a:lnTo>
                  <a:pt x="79991" y="318904"/>
                </a:lnTo>
                <a:lnTo>
                  <a:pt x="85412" y="315190"/>
                </a:lnTo>
                <a:lnTo>
                  <a:pt x="90720" y="311867"/>
                </a:lnTo>
                <a:lnTo>
                  <a:pt x="95951" y="308805"/>
                </a:lnTo>
                <a:lnTo>
                  <a:pt x="101133" y="305070"/>
                </a:lnTo>
                <a:lnTo>
                  <a:pt x="106280" y="300887"/>
                </a:lnTo>
                <a:lnTo>
                  <a:pt x="115668" y="292570"/>
                </a:lnTo>
                <a:lnTo>
                  <a:pt x="122663" y="286052"/>
                </a:lnTo>
                <a:lnTo>
                  <a:pt x="131361" y="277622"/>
                </a:lnTo>
                <a:lnTo>
                  <a:pt x="132359" y="274122"/>
                </a:lnTo>
                <a:lnTo>
                  <a:pt x="132178" y="270095"/>
                </a:lnTo>
                <a:lnTo>
                  <a:pt x="131210" y="265717"/>
                </a:lnTo>
                <a:lnTo>
                  <a:pt x="129718" y="262798"/>
                </a:lnTo>
                <a:lnTo>
                  <a:pt x="127877" y="260852"/>
                </a:lnTo>
                <a:lnTo>
                  <a:pt x="125803" y="259555"/>
                </a:lnTo>
                <a:lnTo>
                  <a:pt x="123574" y="257844"/>
                </a:lnTo>
                <a:lnTo>
                  <a:pt x="121241" y="255856"/>
                </a:lnTo>
                <a:lnTo>
                  <a:pt x="118839" y="253684"/>
                </a:lnTo>
                <a:lnTo>
                  <a:pt x="115544" y="252237"/>
                </a:lnTo>
                <a:lnTo>
                  <a:pt x="111654" y="251271"/>
                </a:lnTo>
                <a:lnTo>
                  <a:pt x="107368" y="250628"/>
                </a:lnTo>
                <a:lnTo>
                  <a:pt x="102817" y="250199"/>
                </a:lnTo>
                <a:lnTo>
                  <a:pt x="98090" y="249913"/>
                </a:lnTo>
                <a:lnTo>
                  <a:pt x="88322" y="249595"/>
                </a:lnTo>
                <a:lnTo>
                  <a:pt x="68315" y="2493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73"/>
          <p:cNvSpPr/>
          <p:nvPr/>
        </p:nvSpPr>
        <p:spPr>
          <a:xfrm>
            <a:off x="4092347" y="5547360"/>
            <a:ext cx="312014" cy="53341"/>
          </a:xfrm>
          <a:custGeom>
            <a:avLst/>
            <a:gdLst/>
            <a:ahLst/>
            <a:cxnLst/>
            <a:rect l="0" t="0" r="0" b="0"/>
            <a:pathLst>
              <a:path w="312014" h="53341">
                <a:moveTo>
                  <a:pt x="14834" y="53340"/>
                </a:moveTo>
                <a:lnTo>
                  <a:pt x="967" y="53340"/>
                </a:lnTo>
                <a:lnTo>
                  <a:pt x="509" y="52494"/>
                </a:lnTo>
                <a:lnTo>
                  <a:pt x="204" y="51082"/>
                </a:lnTo>
                <a:lnTo>
                  <a:pt x="0" y="49295"/>
                </a:lnTo>
                <a:lnTo>
                  <a:pt x="712" y="47257"/>
                </a:lnTo>
                <a:lnTo>
                  <a:pt x="2032" y="45052"/>
                </a:lnTo>
                <a:lnTo>
                  <a:pt x="3759" y="42734"/>
                </a:lnTo>
                <a:lnTo>
                  <a:pt x="5757" y="40343"/>
                </a:lnTo>
                <a:lnTo>
                  <a:pt x="7936" y="37902"/>
                </a:lnTo>
                <a:lnTo>
                  <a:pt x="10235" y="35428"/>
                </a:lnTo>
                <a:lnTo>
                  <a:pt x="13461" y="32932"/>
                </a:lnTo>
                <a:lnTo>
                  <a:pt x="17306" y="30422"/>
                </a:lnTo>
                <a:lnTo>
                  <a:pt x="21562" y="27902"/>
                </a:lnTo>
                <a:lnTo>
                  <a:pt x="26092" y="26221"/>
                </a:lnTo>
                <a:lnTo>
                  <a:pt x="30806" y="25101"/>
                </a:lnTo>
                <a:lnTo>
                  <a:pt x="35642" y="24354"/>
                </a:lnTo>
                <a:lnTo>
                  <a:pt x="40559" y="23009"/>
                </a:lnTo>
                <a:lnTo>
                  <a:pt x="45531" y="21266"/>
                </a:lnTo>
                <a:lnTo>
                  <a:pt x="50538" y="19258"/>
                </a:lnTo>
                <a:lnTo>
                  <a:pt x="62875" y="14768"/>
                </a:lnTo>
                <a:lnTo>
                  <a:pt x="69721" y="12385"/>
                </a:lnTo>
                <a:lnTo>
                  <a:pt x="76826" y="10797"/>
                </a:lnTo>
                <a:lnTo>
                  <a:pt x="84101" y="9738"/>
                </a:lnTo>
                <a:lnTo>
                  <a:pt x="91492" y="9032"/>
                </a:lnTo>
                <a:lnTo>
                  <a:pt x="99806" y="8561"/>
                </a:lnTo>
                <a:lnTo>
                  <a:pt x="118075" y="8039"/>
                </a:lnTo>
                <a:lnTo>
                  <a:pt x="166932" y="7657"/>
                </a:lnTo>
                <a:lnTo>
                  <a:pt x="306456" y="7620"/>
                </a:lnTo>
                <a:lnTo>
                  <a:pt x="308308" y="6774"/>
                </a:lnTo>
                <a:lnTo>
                  <a:pt x="309544" y="5363"/>
                </a:lnTo>
                <a:lnTo>
                  <a:pt x="3120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74"/>
          <p:cNvSpPr/>
          <p:nvPr/>
        </p:nvSpPr>
        <p:spPr>
          <a:xfrm>
            <a:off x="4108111" y="5455955"/>
            <a:ext cx="204810" cy="152366"/>
          </a:xfrm>
          <a:custGeom>
            <a:avLst/>
            <a:gdLst/>
            <a:ahLst/>
            <a:cxnLst/>
            <a:rect l="0" t="0" r="0" b="0"/>
            <a:pathLst>
              <a:path w="204810" h="152366">
                <a:moveTo>
                  <a:pt x="204809" y="15205"/>
                </a:moveTo>
                <a:lnTo>
                  <a:pt x="204809" y="11160"/>
                </a:lnTo>
                <a:lnTo>
                  <a:pt x="203963" y="9121"/>
                </a:lnTo>
                <a:lnTo>
                  <a:pt x="200764" y="4599"/>
                </a:lnTo>
                <a:lnTo>
                  <a:pt x="198248" y="1338"/>
                </a:lnTo>
                <a:lnTo>
                  <a:pt x="197048" y="881"/>
                </a:lnTo>
                <a:lnTo>
                  <a:pt x="191314" y="236"/>
                </a:lnTo>
                <a:lnTo>
                  <a:pt x="186676" y="86"/>
                </a:lnTo>
                <a:lnTo>
                  <a:pt x="179304" y="0"/>
                </a:lnTo>
                <a:lnTo>
                  <a:pt x="175953" y="835"/>
                </a:lnTo>
                <a:lnTo>
                  <a:pt x="172025" y="2239"/>
                </a:lnTo>
                <a:lnTo>
                  <a:pt x="167712" y="4021"/>
                </a:lnTo>
                <a:lnTo>
                  <a:pt x="163145" y="6056"/>
                </a:lnTo>
                <a:lnTo>
                  <a:pt x="153553" y="10574"/>
                </a:lnTo>
                <a:lnTo>
                  <a:pt x="147779" y="12965"/>
                </a:lnTo>
                <a:lnTo>
                  <a:pt x="141389" y="15405"/>
                </a:lnTo>
                <a:lnTo>
                  <a:pt x="134589" y="17879"/>
                </a:lnTo>
                <a:lnTo>
                  <a:pt x="127516" y="21221"/>
                </a:lnTo>
                <a:lnTo>
                  <a:pt x="120260" y="25142"/>
                </a:lnTo>
                <a:lnTo>
                  <a:pt x="112883" y="29450"/>
                </a:lnTo>
                <a:lnTo>
                  <a:pt x="97913" y="38752"/>
                </a:lnTo>
                <a:lnTo>
                  <a:pt x="60000" y="63556"/>
                </a:lnTo>
                <a:lnTo>
                  <a:pt x="44777" y="73665"/>
                </a:lnTo>
                <a:lnTo>
                  <a:pt x="38007" y="78732"/>
                </a:lnTo>
                <a:lnTo>
                  <a:pt x="31801" y="83803"/>
                </a:lnTo>
                <a:lnTo>
                  <a:pt x="25971" y="88877"/>
                </a:lnTo>
                <a:lnTo>
                  <a:pt x="20390" y="93107"/>
                </a:lnTo>
                <a:lnTo>
                  <a:pt x="14976" y="96772"/>
                </a:lnTo>
                <a:lnTo>
                  <a:pt x="9674" y="100063"/>
                </a:lnTo>
                <a:lnTo>
                  <a:pt x="6139" y="103950"/>
                </a:lnTo>
                <a:lnTo>
                  <a:pt x="3783" y="108236"/>
                </a:lnTo>
                <a:lnTo>
                  <a:pt x="2211" y="112785"/>
                </a:lnTo>
                <a:lnTo>
                  <a:pt x="1164" y="116665"/>
                </a:lnTo>
                <a:lnTo>
                  <a:pt x="466" y="120099"/>
                </a:lnTo>
                <a:lnTo>
                  <a:pt x="0" y="123235"/>
                </a:lnTo>
                <a:lnTo>
                  <a:pt x="536" y="125324"/>
                </a:lnTo>
                <a:lnTo>
                  <a:pt x="1741" y="126718"/>
                </a:lnTo>
                <a:lnTo>
                  <a:pt x="5337" y="129113"/>
                </a:lnTo>
                <a:lnTo>
                  <a:pt x="9757" y="133000"/>
                </a:lnTo>
                <a:lnTo>
                  <a:pt x="14544" y="137549"/>
                </a:lnTo>
                <a:lnTo>
                  <a:pt x="17005" y="139948"/>
                </a:lnTo>
                <a:lnTo>
                  <a:pt x="20340" y="142394"/>
                </a:lnTo>
                <a:lnTo>
                  <a:pt x="24257" y="144871"/>
                </a:lnTo>
                <a:lnTo>
                  <a:pt x="28560" y="147369"/>
                </a:lnTo>
                <a:lnTo>
                  <a:pt x="33970" y="149034"/>
                </a:lnTo>
                <a:lnTo>
                  <a:pt x="40116" y="150145"/>
                </a:lnTo>
                <a:lnTo>
                  <a:pt x="60029" y="1523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75"/>
          <p:cNvSpPr/>
          <p:nvPr/>
        </p:nvSpPr>
        <p:spPr>
          <a:xfrm>
            <a:off x="5922859" y="5577840"/>
            <a:ext cx="241722" cy="22861"/>
          </a:xfrm>
          <a:custGeom>
            <a:avLst/>
            <a:gdLst/>
            <a:ahLst/>
            <a:cxnLst/>
            <a:rect l="0" t="0" r="0" b="0"/>
            <a:pathLst>
              <a:path w="241722" h="22861">
                <a:moveTo>
                  <a:pt x="13121" y="0"/>
                </a:moveTo>
                <a:lnTo>
                  <a:pt x="5031" y="4045"/>
                </a:lnTo>
                <a:lnTo>
                  <a:pt x="2648" y="4390"/>
                </a:lnTo>
                <a:lnTo>
                  <a:pt x="1059" y="3773"/>
                </a:lnTo>
                <a:lnTo>
                  <a:pt x="0" y="2515"/>
                </a:lnTo>
                <a:lnTo>
                  <a:pt x="140" y="1677"/>
                </a:lnTo>
                <a:lnTo>
                  <a:pt x="1080" y="1118"/>
                </a:lnTo>
                <a:lnTo>
                  <a:pt x="4628" y="221"/>
                </a:lnTo>
                <a:lnTo>
                  <a:pt x="9629" y="98"/>
                </a:lnTo>
                <a:lnTo>
                  <a:pt x="86958" y="1"/>
                </a:lnTo>
                <a:lnTo>
                  <a:pt x="95366" y="847"/>
                </a:lnTo>
                <a:lnTo>
                  <a:pt x="103511" y="2258"/>
                </a:lnTo>
                <a:lnTo>
                  <a:pt x="111481" y="4046"/>
                </a:lnTo>
                <a:lnTo>
                  <a:pt x="120181" y="5237"/>
                </a:lnTo>
                <a:lnTo>
                  <a:pt x="129367" y="6031"/>
                </a:lnTo>
                <a:lnTo>
                  <a:pt x="138878" y="6561"/>
                </a:lnTo>
                <a:lnTo>
                  <a:pt x="146913" y="7760"/>
                </a:lnTo>
                <a:lnTo>
                  <a:pt x="153962" y="9407"/>
                </a:lnTo>
                <a:lnTo>
                  <a:pt x="160355" y="11351"/>
                </a:lnTo>
                <a:lnTo>
                  <a:pt x="167158" y="12647"/>
                </a:lnTo>
                <a:lnTo>
                  <a:pt x="174232" y="13512"/>
                </a:lnTo>
                <a:lnTo>
                  <a:pt x="181488" y="14088"/>
                </a:lnTo>
                <a:lnTo>
                  <a:pt x="188866" y="15319"/>
                </a:lnTo>
                <a:lnTo>
                  <a:pt x="196324" y="16986"/>
                </a:lnTo>
                <a:lnTo>
                  <a:pt x="203837" y="18944"/>
                </a:lnTo>
                <a:lnTo>
                  <a:pt x="210538" y="20249"/>
                </a:lnTo>
                <a:lnTo>
                  <a:pt x="216699" y="21120"/>
                </a:lnTo>
                <a:lnTo>
                  <a:pt x="222500" y="21700"/>
                </a:lnTo>
                <a:lnTo>
                  <a:pt x="227214" y="22086"/>
                </a:lnTo>
                <a:lnTo>
                  <a:pt x="231203" y="22345"/>
                </a:lnTo>
                <a:lnTo>
                  <a:pt x="241721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76"/>
          <p:cNvSpPr/>
          <p:nvPr/>
        </p:nvSpPr>
        <p:spPr>
          <a:xfrm>
            <a:off x="5875690" y="5554980"/>
            <a:ext cx="159351" cy="121921"/>
          </a:xfrm>
          <a:custGeom>
            <a:avLst/>
            <a:gdLst/>
            <a:ahLst/>
            <a:cxnLst/>
            <a:rect l="0" t="0" r="0" b="0"/>
            <a:pathLst>
              <a:path w="159351" h="121921">
                <a:moveTo>
                  <a:pt x="151730" y="0"/>
                </a:moveTo>
                <a:lnTo>
                  <a:pt x="126004" y="0"/>
                </a:lnTo>
                <a:lnTo>
                  <a:pt x="123573" y="846"/>
                </a:lnTo>
                <a:lnTo>
                  <a:pt x="118613" y="4045"/>
                </a:lnTo>
                <a:lnTo>
                  <a:pt x="116106" y="6084"/>
                </a:lnTo>
                <a:lnTo>
                  <a:pt x="113587" y="8289"/>
                </a:lnTo>
                <a:lnTo>
                  <a:pt x="111061" y="10606"/>
                </a:lnTo>
                <a:lnTo>
                  <a:pt x="107684" y="12998"/>
                </a:lnTo>
                <a:lnTo>
                  <a:pt x="103739" y="15439"/>
                </a:lnTo>
                <a:lnTo>
                  <a:pt x="99417" y="17912"/>
                </a:lnTo>
                <a:lnTo>
                  <a:pt x="90097" y="22919"/>
                </a:lnTo>
                <a:lnTo>
                  <a:pt x="70317" y="33032"/>
                </a:lnTo>
                <a:lnTo>
                  <a:pt x="65281" y="36415"/>
                </a:lnTo>
                <a:lnTo>
                  <a:pt x="60231" y="40363"/>
                </a:lnTo>
                <a:lnTo>
                  <a:pt x="55170" y="44689"/>
                </a:lnTo>
                <a:lnTo>
                  <a:pt x="50104" y="49266"/>
                </a:lnTo>
                <a:lnTo>
                  <a:pt x="39958" y="58867"/>
                </a:lnTo>
                <a:lnTo>
                  <a:pt x="34036" y="62951"/>
                </a:lnTo>
                <a:lnTo>
                  <a:pt x="27547" y="66521"/>
                </a:lnTo>
                <a:lnTo>
                  <a:pt x="20681" y="69747"/>
                </a:lnTo>
                <a:lnTo>
                  <a:pt x="15257" y="72745"/>
                </a:lnTo>
                <a:lnTo>
                  <a:pt x="10794" y="75590"/>
                </a:lnTo>
                <a:lnTo>
                  <a:pt x="6973" y="78333"/>
                </a:lnTo>
                <a:lnTo>
                  <a:pt x="4425" y="81855"/>
                </a:lnTo>
                <a:lnTo>
                  <a:pt x="2726" y="85897"/>
                </a:lnTo>
                <a:lnTo>
                  <a:pt x="0" y="96460"/>
                </a:lnTo>
                <a:lnTo>
                  <a:pt x="623" y="98173"/>
                </a:lnTo>
                <a:lnTo>
                  <a:pt x="1886" y="100162"/>
                </a:lnTo>
                <a:lnTo>
                  <a:pt x="3574" y="102335"/>
                </a:lnTo>
                <a:lnTo>
                  <a:pt x="6392" y="104630"/>
                </a:lnTo>
                <a:lnTo>
                  <a:pt x="9965" y="107006"/>
                </a:lnTo>
                <a:lnTo>
                  <a:pt x="14040" y="109437"/>
                </a:lnTo>
                <a:lnTo>
                  <a:pt x="18450" y="111058"/>
                </a:lnTo>
                <a:lnTo>
                  <a:pt x="23084" y="112139"/>
                </a:lnTo>
                <a:lnTo>
                  <a:pt x="27866" y="112860"/>
                </a:lnTo>
                <a:lnTo>
                  <a:pt x="34440" y="114186"/>
                </a:lnTo>
                <a:lnTo>
                  <a:pt x="50777" y="117918"/>
                </a:lnTo>
                <a:lnTo>
                  <a:pt x="59028" y="119252"/>
                </a:lnTo>
                <a:lnTo>
                  <a:pt x="67069" y="120141"/>
                </a:lnTo>
                <a:lnTo>
                  <a:pt x="74970" y="120734"/>
                </a:lnTo>
                <a:lnTo>
                  <a:pt x="83623" y="121129"/>
                </a:lnTo>
                <a:lnTo>
                  <a:pt x="102269" y="121568"/>
                </a:lnTo>
                <a:lnTo>
                  <a:pt x="159350" y="121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77"/>
          <p:cNvSpPr/>
          <p:nvPr/>
        </p:nvSpPr>
        <p:spPr>
          <a:xfrm>
            <a:off x="8054349" y="5608321"/>
            <a:ext cx="266691" cy="15240"/>
          </a:xfrm>
          <a:custGeom>
            <a:avLst/>
            <a:gdLst/>
            <a:ahLst/>
            <a:cxnLst/>
            <a:rect l="0" t="0" r="0" b="0"/>
            <a:pathLst>
              <a:path w="266691" h="15240">
                <a:moveTo>
                  <a:pt x="7611" y="15239"/>
                </a:moveTo>
                <a:lnTo>
                  <a:pt x="53" y="7681"/>
                </a:lnTo>
                <a:lnTo>
                  <a:pt x="19" y="7647"/>
                </a:lnTo>
                <a:lnTo>
                  <a:pt x="0" y="3582"/>
                </a:lnTo>
                <a:lnTo>
                  <a:pt x="843" y="2387"/>
                </a:lnTo>
                <a:lnTo>
                  <a:pt x="2253" y="1591"/>
                </a:lnTo>
                <a:lnTo>
                  <a:pt x="4039" y="1061"/>
                </a:lnTo>
                <a:lnTo>
                  <a:pt x="6923" y="706"/>
                </a:lnTo>
                <a:lnTo>
                  <a:pt x="14643" y="313"/>
                </a:lnTo>
                <a:lnTo>
                  <a:pt x="32554" y="92"/>
                </a:lnTo>
                <a:lnTo>
                  <a:pt x="125972" y="0"/>
                </a:lnTo>
                <a:lnTo>
                  <a:pt x="134778" y="846"/>
                </a:lnTo>
                <a:lnTo>
                  <a:pt x="143189" y="2257"/>
                </a:lnTo>
                <a:lnTo>
                  <a:pt x="151335" y="4044"/>
                </a:lnTo>
                <a:lnTo>
                  <a:pt x="160153" y="5236"/>
                </a:lnTo>
                <a:lnTo>
                  <a:pt x="169420" y="6030"/>
                </a:lnTo>
                <a:lnTo>
                  <a:pt x="178983" y="6560"/>
                </a:lnTo>
                <a:lnTo>
                  <a:pt x="187053" y="7759"/>
                </a:lnTo>
                <a:lnTo>
                  <a:pt x="194126" y="9407"/>
                </a:lnTo>
                <a:lnTo>
                  <a:pt x="200533" y="11350"/>
                </a:lnTo>
                <a:lnTo>
                  <a:pt x="207346" y="12647"/>
                </a:lnTo>
                <a:lnTo>
                  <a:pt x="214428" y="13511"/>
                </a:lnTo>
                <a:lnTo>
                  <a:pt x="221688" y="14087"/>
                </a:lnTo>
                <a:lnTo>
                  <a:pt x="228223" y="14471"/>
                </a:lnTo>
                <a:lnTo>
                  <a:pt x="239998" y="14897"/>
                </a:lnTo>
                <a:lnTo>
                  <a:pt x="255271" y="15171"/>
                </a:lnTo>
                <a:lnTo>
                  <a:pt x="266690" y="152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78"/>
          <p:cNvSpPr/>
          <p:nvPr/>
        </p:nvSpPr>
        <p:spPr>
          <a:xfrm>
            <a:off x="8026065" y="5558419"/>
            <a:ext cx="112097" cy="25649"/>
          </a:xfrm>
          <a:custGeom>
            <a:avLst/>
            <a:gdLst/>
            <a:ahLst/>
            <a:cxnLst/>
            <a:rect l="0" t="0" r="0" b="0"/>
            <a:pathLst>
              <a:path w="112097" h="25649">
                <a:moveTo>
                  <a:pt x="112096" y="11801"/>
                </a:moveTo>
                <a:lnTo>
                  <a:pt x="81808" y="11801"/>
                </a:lnTo>
                <a:lnTo>
                  <a:pt x="78357" y="10955"/>
                </a:lnTo>
                <a:lnTo>
                  <a:pt x="75209" y="9544"/>
                </a:lnTo>
                <a:lnTo>
                  <a:pt x="72264" y="7756"/>
                </a:lnTo>
                <a:lnTo>
                  <a:pt x="69455" y="6564"/>
                </a:lnTo>
                <a:lnTo>
                  <a:pt x="66735" y="5770"/>
                </a:lnTo>
                <a:lnTo>
                  <a:pt x="64075" y="5241"/>
                </a:lnTo>
                <a:lnTo>
                  <a:pt x="61456" y="4041"/>
                </a:lnTo>
                <a:lnTo>
                  <a:pt x="58862" y="2394"/>
                </a:lnTo>
                <a:lnTo>
                  <a:pt x="56287" y="450"/>
                </a:lnTo>
                <a:lnTo>
                  <a:pt x="53722" y="0"/>
                </a:lnTo>
                <a:lnTo>
                  <a:pt x="51168" y="548"/>
                </a:lnTo>
                <a:lnTo>
                  <a:pt x="48616" y="1759"/>
                </a:lnTo>
                <a:lnTo>
                  <a:pt x="46069" y="2566"/>
                </a:lnTo>
                <a:lnTo>
                  <a:pt x="43525" y="3105"/>
                </a:lnTo>
                <a:lnTo>
                  <a:pt x="40982" y="3464"/>
                </a:lnTo>
                <a:lnTo>
                  <a:pt x="37593" y="4549"/>
                </a:lnTo>
                <a:lnTo>
                  <a:pt x="33641" y="6120"/>
                </a:lnTo>
                <a:lnTo>
                  <a:pt x="29312" y="8014"/>
                </a:lnTo>
                <a:lnTo>
                  <a:pt x="25579" y="10123"/>
                </a:lnTo>
                <a:lnTo>
                  <a:pt x="22245" y="12376"/>
                </a:lnTo>
                <a:lnTo>
                  <a:pt x="19176" y="14724"/>
                </a:lnTo>
                <a:lnTo>
                  <a:pt x="15435" y="17136"/>
                </a:lnTo>
                <a:lnTo>
                  <a:pt x="11248" y="19592"/>
                </a:lnTo>
                <a:lnTo>
                  <a:pt x="6764" y="22074"/>
                </a:lnTo>
                <a:lnTo>
                  <a:pt x="0" y="25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79"/>
          <p:cNvSpPr/>
          <p:nvPr/>
        </p:nvSpPr>
        <p:spPr>
          <a:xfrm>
            <a:off x="7986556" y="5614766"/>
            <a:ext cx="128744" cy="46895"/>
          </a:xfrm>
          <a:custGeom>
            <a:avLst/>
            <a:gdLst/>
            <a:ahLst/>
            <a:cxnLst/>
            <a:rect l="0" t="0" r="0" b="0"/>
            <a:pathLst>
              <a:path w="128744" h="46895">
                <a:moveTo>
                  <a:pt x="674" y="0"/>
                </a:moveTo>
                <a:lnTo>
                  <a:pt x="398" y="1175"/>
                </a:lnTo>
                <a:lnTo>
                  <a:pt x="0" y="3714"/>
                </a:lnTo>
                <a:lnTo>
                  <a:pt x="582" y="6254"/>
                </a:lnTo>
                <a:lnTo>
                  <a:pt x="1816" y="8794"/>
                </a:lnTo>
                <a:lnTo>
                  <a:pt x="3486" y="11334"/>
                </a:lnTo>
                <a:lnTo>
                  <a:pt x="6292" y="13875"/>
                </a:lnTo>
                <a:lnTo>
                  <a:pt x="9857" y="16414"/>
                </a:lnTo>
                <a:lnTo>
                  <a:pt x="13925" y="18954"/>
                </a:lnTo>
                <a:lnTo>
                  <a:pt x="19179" y="21495"/>
                </a:lnTo>
                <a:lnTo>
                  <a:pt x="25220" y="24034"/>
                </a:lnTo>
                <a:lnTo>
                  <a:pt x="31788" y="26574"/>
                </a:lnTo>
                <a:lnTo>
                  <a:pt x="45859" y="31654"/>
                </a:lnTo>
                <a:lnTo>
                  <a:pt x="53168" y="34194"/>
                </a:lnTo>
                <a:lnTo>
                  <a:pt x="61426" y="36734"/>
                </a:lnTo>
                <a:lnTo>
                  <a:pt x="79634" y="41814"/>
                </a:lnTo>
                <a:lnTo>
                  <a:pt x="89231" y="43507"/>
                </a:lnTo>
                <a:lnTo>
                  <a:pt x="99014" y="44637"/>
                </a:lnTo>
                <a:lnTo>
                  <a:pt x="128743" y="46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80"/>
          <p:cNvSpPr/>
          <p:nvPr/>
        </p:nvSpPr>
        <p:spPr>
          <a:xfrm>
            <a:off x="800137" y="464820"/>
            <a:ext cx="198084" cy="257755"/>
          </a:xfrm>
          <a:custGeom>
            <a:avLst/>
            <a:gdLst/>
            <a:ahLst/>
            <a:cxnLst/>
            <a:rect l="0" t="0" r="0" b="0"/>
            <a:pathLst>
              <a:path w="198084" h="257755">
                <a:moveTo>
                  <a:pt x="198083" y="0"/>
                </a:moveTo>
                <a:lnTo>
                  <a:pt x="174355" y="47455"/>
                </a:lnTo>
                <a:lnTo>
                  <a:pt x="170411" y="53650"/>
                </a:lnTo>
                <a:lnTo>
                  <a:pt x="166089" y="59473"/>
                </a:lnTo>
                <a:lnTo>
                  <a:pt x="161514" y="65049"/>
                </a:lnTo>
                <a:lnTo>
                  <a:pt x="156770" y="71306"/>
                </a:lnTo>
                <a:lnTo>
                  <a:pt x="146984" y="85032"/>
                </a:lnTo>
                <a:lnTo>
                  <a:pt x="142004" y="91401"/>
                </a:lnTo>
                <a:lnTo>
                  <a:pt x="136990" y="97341"/>
                </a:lnTo>
                <a:lnTo>
                  <a:pt x="131955" y="102994"/>
                </a:lnTo>
                <a:lnTo>
                  <a:pt x="127751" y="109303"/>
                </a:lnTo>
                <a:lnTo>
                  <a:pt x="124102" y="116048"/>
                </a:lnTo>
                <a:lnTo>
                  <a:pt x="120822" y="123086"/>
                </a:lnTo>
                <a:lnTo>
                  <a:pt x="117789" y="131164"/>
                </a:lnTo>
                <a:lnTo>
                  <a:pt x="114920" y="139936"/>
                </a:lnTo>
                <a:lnTo>
                  <a:pt x="112161" y="149171"/>
                </a:lnTo>
                <a:lnTo>
                  <a:pt x="109475" y="157020"/>
                </a:lnTo>
                <a:lnTo>
                  <a:pt x="106838" y="163947"/>
                </a:lnTo>
                <a:lnTo>
                  <a:pt x="104233" y="170258"/>
                </a:lnTo>
                <a:lnTo>
                  <a:pt x="101650" y="177005"/>
                </a:lnTo>
                <a:lnTo>
                  <a:pt x="96522" y="191276"/>
                </a:lnTo>
                <a:lnTo>
                  <a:pt x="94816" y="197791"/>
                </a:lnTo>
                <a:lnTo>
                  <a:pt x="93678" y="203827"/>
                </a:lnTo>
                <a:lnTo>
                  <a:pt x="92920" y="209545"/>
                </a:lnTo>
                <a:lnTo>
                  <a:pt x="91568" y="215050"/>
                </a:lnTo>
                <a:lnTo>
                  <a:pt x="89819" y="220413"/>
                </a:lnTo>
                <a:lnTo>
                  <a:pt x="87807" y="225682"/>
                </a:lnTo>
                <a:lnTo>
                  <a:pt x="86466" y="230888"/>
                </a:lnTo>
                <a:lnTo>
                  <a:pt x="85572" y="236052"/>
                </a:lnTo>
                <a:lnTo>
                  <a:pt x="84136" y="248417"/>
                </a:lnTo>
                <a:lnTo>
                  <a:pt x="81682" y="252365"/>
                </a:lnTo>
                <a:lnTo>
                  <a:pt x="79843" y="254603"/>
                </a:lnTo>
                <a:lnTo>
                  <a:pt x="77769" y="256096"/>
                </a:lnTo>
                <a:lnTo>
                  <a:pt x="73208" y="257754"/>
                </a:lnTo>
                <a:lnTo>
                  <a:pt x="71653" y="257349"/>
                </a:lnTo>
                <a:lnTo>
                  <a:pt x="70617" y="256233"/>
                </a:lnTo>
                <a:lnTo>
                  <a:pt x="69925" y="254642"/>
                </a:lnTo>
                <a:lnTo>
                  <a:pt x="64908" y="248358"/>
                </a:lnTo>
                <a:lnTo>
                  <a:pt x="60436" y="243590"/>
                </a:lnTo>
                <a:lnTo>
                  <a:pt x="58059" y="241133"/>
                </a:lnTo>
                <a:lnTo>
                  <a:pt x="56474" y="237802"/>
                </a:lnTo>
                <a:lnTo>
                  <a:pt x="55417" y="233888"/>
                </a:lnTo>
                <a:lnTo>
                  <a:pt x="54712" y="229585"/>
                </a:lnTo>
                <a:lnTo>
                  <a:pt x="52549" y="225024"/>
                </a:lnTo>
                <a:lnTo>
                  <a:pt x="49414" y="220289"/>
                </a:lnTo>
                <a:lnTo>
                  <a:pt x="45630" y="215439"/>
                </a:lnTo>
                <a:lnTo>
                  <a:pt x="43108" y="210513"/>
                </a:lnTo>
                <a:lnTo>
                  <a:pt x="41426" y="205535"/>
                </a:lnTo>
                <a:lnTo>
                  <a:pt x="40305" y="200524"/>
                </a:lnTo>
                <a:lnTo>
                  <a:pt x="37865" y="195489"/>
                </a:lnTo>
                <a:lnTo>
                  <a:pt x="34544" y="190439"/>
                </a:lnTo>
                <a:lnTo>
                  <a:pt x="30637" y="185380"/>
                </a:lnTo>
                <a:lnTo>
                  <a:pt x="26296" y="177500"/>
                </a:lnTo>
                <a:lnTo>
                  <a:pt x="23520" y="170329"/>
                </a:lnTo>
                <a:lnTo>
                  <a:pt x="21594" y="166046"/>
                </a:lnTo>
                <a:lnTo>
                  <a:pt x="19464" y="161497"/>
                </a:lnTo>
                <a:lnTo>
                  <a:pt x="17097" y="154185"/>
                </a:lnTo>
                <a:lnTo>
                  <a:pt x="16466" y="151050"/>
                </a:lnTo>
                <a:lnTo>
                  <a:pt x="13506" y="145309"/>
                </a:lnTo>
                <a:lnTo>
                  <a:pt x="11532" y="142593"/>
                </a:lnTo>
                <a:lnTo>
                  <a:pt x="9369" y="140782"/>
                </a:lnTo>
                <a:lnTo>
                  <a:pt x="7080" y="139575"/>
                </a:lnTo>
                <a:lnTo>
                  <a:pt x="1369" y="137637"/>
                </a:lnTo>
                <a:lnTo>
                  <a:pt x="900" y="138325"/>
                </a:lnTo>
                <a:lnTo>
                  <a:pt x="380" y="141347"/>
                </a:lnTo>
                <a:lnTo>
                  <a:pt x="148" y="147770"/>
                </a:lnTo>
                <a:lnTo>
                  <a:pt x="0" y="161645"/>
                </a:lnTo>
                <a:lnTo>
                  <a:pt x="834" y="164490"/>
                </a:lnTo>
                <a:lnTo>
                  <a:pt x="4019" y="169909"/>
                </a:lnTo>
                <a:lnTo>
                  <a:pt x="8257" y="177397"/>
                </a:lnTo>
                <a:lnTo>
                  <a:pt x="10573" y="181765"/>
                </a:lnTo>
                <a:lnTo>
                  <a:pt x="12116" y="186370"/>
                </a:lnTo>
                <a:lnTo>
                  <a:pt x="13145" y="191133"/>
                </a:lnTo>
                <a:lnTo>
                  <a:pt x="13831" y="196002"/>
                </a:lnTo>
                <a:lnTo>
                  <a:pt x="16851" y="203670"/>
                </a:lnTo>
                <a:lnTo>
                  <a:pt x="18842" y="206900"/>
                </a:lnTo>
                <a:lnTo>
                  <a:pt x="20169" y="210747"/>
                </a:lnTo>
                <a:lnTo>
                  <a:pt x="21054" y="215004"/>
                </a:lnTo>
                <a:lnTo>
                  <a:pt x="21643" y="219536"/>
                </a:lnTo>
                <a:lnTo>
                  <a:pt x="23730" y="223404"/>
                </a:lnTo>
                <a:lnTo>
                  <a:pt x="26815" y="226829"/>
                </a:lnTo>
                <a:lnTo>
                  <a:pt x="30564" y="229960"/>
                </a:lnTo>
                <a:lnTo>
                  <a:pt x="33910" y="232893"/>
                </a:lnTo>
                <a:lnTo>
                  <a:pt x="39886" y="238410"/>
                </a:lnTo>
                <a:lnTo>
                  <a:pt x="48011" y="246276"/>
                </a:lnTo>
                <a:lnTo>
                  <a:pt x="51468" y="248004"/>
                </a:lnTo>
                <a:lnTo>
                  <a:pt x="55467" y="249156"/>
                </a:lnTo>
                <a:lnTo>
                  <a:pt x="59825" y="249924"/>
                </a:lnTo>
                <a:lnTo>
                  <a:pt x="64425" y="250436"/>
                </a:lnTo>
                <a:lnTo>
                  <a:pt x="69184" y="250778"/>
                </a:lnTo>
                <a:lnTo>
                  <a:pt x="74051" y="251005"/>
                </a:lnTo>
                <a:lnTo>
                  <a:pt x="86231" y="251258"/>
                </a:lnTo>
                <a:lnTo>
                  <a:pt x="93035" y="251325"/>
                </a:lnTo>
                <a:lnTo>
                  <a:pt x="100958" y="249677"/>
                </a:lnTo>
                <a:lnTo>
                  <a:pt x="109626" y="246885"/>
                </a:lnTo>
                <a:lnTo>
                  <a:pt x="118792" y="243330"/>
                </a:lnTo>
                <a:lnTo>
                  <a:pt x="128289" y="239266"/>
                </a:lnTo>
                <a:lnTo>
                  <a:pt x="167603" y="220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Annotation81"/>
          <p:cNvSpPr/>
          <p:nvPr/>
        </p:nvSpPr>
        <p:spPr>
          <a:xfrm>
            <a:off x="2080260" y="3002280"/>
            <a:ext cx="1303021" cy="38101"/>
          </a:xfrm>
          <a:custGeom>
            <a:avLst/>
            <a:gdLst/>
            <a:ahLst/>
            <a:cxnLst/>
            <a:rect l="0" t="0" r="0" b="0"/>
            <a:pathLst>
              <a:path w="1303021" h="38101">
                <a:moveTo>
                  <a:pt x="0" y="7620"/>
                </a:moveTo>
                <a:lnTo>
                  <a:pt x="26583" y="7620"/>
                </a:lnTo>
                <a:lnTo>
                  <a:pt x="28729" y="6773"/>
                </a:lnTo>
                <a:lnTo>
                  <a:pt x="31006" y="5362"/>
                </a:lnTo>
                <a:lnTo>
                  <a:pt x="33370" y="3575"/>
                </a:lnTo>
                <a:lnTo>
                  <a:pt x="35794" y="2383"/>
                </a:lnTo>
                <a:lnTo>
                  <a:pt x="38256" y="1589"/>
                </a:lnTo>
                <a:lnTo>
                  <a:pt x="45767" y="471"/>
                </a:lnTo>
                <a:lnTo>
                  <a:pt x="86360" y="1"/>
                </a:lnTo>
                <a:lnTo>
                  <a:pt x="165975" y="0"/>
                </a:lnTo>
                <a:lnTo>
                  <a:pt x="170764" y="847"/>
                </a:lnTo>
                <a:lnTo>
                  <a:pt x="175649" y="2258"/>
                </a:lnTo>
                <a:lnTo>
                  <a:pt x="180600" y="4045"/>
                </a:lnTo>
                <a:lnTo>
                  <a:pt x="184747" y="5237"/>
                </a:lnTo>
                <a:lnTo>
                  <a:pt x="188358" y="6032"/>
                </a:lnTo>
                <a:lnTo>
                  <a:pt x="199743" y="7149"/>
                </a:lnTo>
                <a:lnTo>
                  <a:pt x="238824" y="7602"/>
                </a:lnTo>
                <a:lnTo>
                  <a:pt x="248948" y="7612"/>
                </a:lnTo>
                <a:lnTo>
                  <a:pt x="253172" y="8462"/>
                </a:lnTo>
                <a:lnTo>
                  <a:pt x="256835" y="9874"/>
                </a:lnTo>
                <a:lnTo>
                  <a:pt x="260124" y="11663"/>
                </a:lnTo>
                <a:lnTo>
                  <a:pt x="264009" y="12855"/>
                </a:lnTo>
                <a:lnTo>
                  <a:pt x="268293" y="13650"/>
                </a:lnTo>
                <a:lnTo>
                  <a:pt x="284670" y="14769"/>
                </a:lnTo>
                <a:lnTo>
                  <a:pt x="324834" y="15212"/>
                </a:lnTo>
                <a:lnTo>
                  <a:pt x="575419" y="15240"/>
                </a:lnTo>
                <a:lnTo>
                  <a:pt x="581733" y="16087"/>
                </a:lnTo>
                <a:lnTo>
                  <a:pt x="588482" y="17498"/>
                </a:lnTo>
                <a:lnTo>
                  <a:pt x="595522" y="19286"/>
                </a:lnTo>
                <a:lnTo>
                  <a:pt x="602754" y="20477"/>
                </a:lnTo>
                <a:lnTo>
                  <a:pt x="610116" y="21271"/>
                </a:lnTo>
                <a:lnTo>
                  <a:pt x="630355" y="22389"/>
                </a:lnTo>
                <a:lnTo>
                  <a:pt x="671044" y="22819"/>
                </a:lnTo>
                <a:lnTo>
                  <a:pt x="907868" y="22860"/>
                </a:lnTo>
                <a:lnTo>
                  <a:pt x="914278" y="23707"/>
                </a:lnTo>
                <a:lnTo>
                  <a:pt x="920246" y="25118"/>
                </a:lnTo>
                <a:lnTo>
                  <a:pt x="925917" y="26906"/>
                </a:lnTo>
                <a:lnTo>
                  <a:pt x="931391" y="28097"/>
                </a:lnTo>
                <a:lnTo>
                  <a:pt x="936734" y="28891"/>
                </a:lnTo>
                <a:lnTo>
                  <a:pt x="954602" y="30010"/>
                </a:lnTo>
                <a:lnTo>
                  <a:pt x="967828" y="31118"/>
                </a:lnTo>
                <a:lnTo>
                  <a:pt x="973725" y="32598"/>
                </a:lnTo>
                <a:lnTo>
                  <a:pt x="979350" y="34433"/>
                </a:lnTo>
                <a:lnTo>
                  <a:pt x="984794" y="35655"/>
                </a:lnTo>
                <a:lnTo>
                  <a:pt x="990116" y="36470"/>
                </a:lnTo>
                <a:lnTo>
                  <a:pt x="1005697" y="37617"/>
                </a:lnTo>
                <a:lnTo>
                  <a:pt x="1042339" y="38058"/>
                </a:lnTo>
                <a:lnTo>
                  <a:pt x="130302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Annotation82"/>
          <p:cNvSpPr/>
          <p:nvPr/>
        </p:nvSpPr>
        <p:spPr>
          <a:xfrm>
            <a:off x="3429000" y="2964183"/>
            <a:ext cx="99058" cy="129538"/>
          </a:xfrm>
          <a:custGeom>
            <a:avLst/>
            <a:gdLst/>
            <a:ahLst/>
            <a:cxnLst/>
            <a:rect l="0" t="0" r="0" b="0"/>
            <a:pathLst>
              <a:path w="99058" h="129538">
                <a:moveTo>
                  <a:pt x="0" y="7617"/>
                </a:moveTo>
                <a:lnTo>
                  <a:pt x="0" y="0"/>
                </a:lnTo>
                <a:lnTo>
                  <a:pt x="0" y="4043"/>
                </a:lnTo>
                <a:lnTo>
                  <a:pt x="846" y="5235"/>
                </a:lnTo>
                <a:lnTo>
                  <a:pt x="2258" y="6029"/>
                </a:lnTo>
                <a:lnTo>
                  <a:pt x="6561" y="7304"/>
                </a:lnTo>
                <a:lnTo>
                  <a:pt x="8607" y="7408"/>
                </a:lnTo>
                <a:lnTo>
                  <a:pt x="15397" y="7524"/>
                </a:lnTo>
                <a:lnTo>
                  <a:pt x="18731" y="8402"/>
                </a:lnTo>
                <a:lnTo>
                  <a:pt x="21801" y="9834"/>
                </a:lnTo>
                <a:lnTo>
                  <a:pt x="24693" y="11635"/>
                </a:lnTo>
                <a:lnTo>
                  <a:pt x="27469" y="12836"/>
                </a:lnTo>
                <a:lnTo>
                  <a:pt x="30166" y="13636"/>
                </a:lnTo>
                <a:lnTo>
                  <a:pt x="32811" y="14170"/>
                </a:lnTo>
                <a:lnTo>
                  <a:pt x="36267" y="14525"/>
                </a:lnTo>
                <a:lnTo>
                  <a:pt x="40265" y="14763"/>
                </a:lnTo>
                <a:lnTo>
                  <a:pt x="44623" y="14921"/>
                </a:lnTo>
                <a:lnTo>
                  <a:pt x="48375" y="15873"/>
                </a:lnTo>
                <a:lnTo>
                  <a:pt x="51724" y="17355"/>
                </a:lnTo>
                <a:lnTo>
                  <a:pt x="54802" y="19189"/>
                </a:lnTo>
                <a:lnTo>
                  <a:pt x="58548" y="20412"/>
                </a:lnTo>
                <a:lnTo>
                  <a:pt x="62739" y="21227"/>
                </a:lnTo>
                <a:lnTo>
                  <a:pt x="67227" y="21770"/>
                </a:lnTo>
                <a:lnTo>
                  <a:pt x="70217" y="22979"/>
                </a:lnTo>
                <a:lnTo>
                  <a:pt x="72212" y="24632"/>
                </a:lnTo>
                <a:lnTo>
                  <a:pt x="73542" y="26580"/>
                </a:lnTo>
                <a:lnTo>
                  <a:pt x="76121" y="27879"/>
                </a:lnTo>
                <a:lnTo>
                  <a:pt x="79534" y="28745"/>
                </a:lnTo>
                <a:lnTo>
                  <a:pt x="89088" y="30135"/>
                </a:lnTo>
                <a:lnTo>
                  <a:pt x="90719" y="31096"/>
                </a:lnTo>
                <a:lnTo>
                  <a:pt x="92653" y="32583"/>
                </a:lnTo>
                <a:lnTo>
                  <a:pt x="94788" y="34421"/>
                </a:lnTo>
                <a:lnTo>
                  <a:pt x="96212" y="36493"/>
                </a:lnTo>
                <a:lnTo>
                  <a:pt x="97162" y="38721"/>
                </a:lnTo>
                <a:lnTo>
                  <a:pt x="98685" y="44335"/>
                </a:lnTo>
                <a:lnTo>
                  <a:pt x="98894" y="47361"/>
                </a:lnTo>
                <a:lnTo>
                  <a:pt x="98986" y="51528"/>
                </a:lnTo>
                <a:lnTo>
                  <a:pt x="99057" y="64585"/>
                </a:lnTo>
                <a:lnTo>
                  <a:pt x="98212" y="66762"/>
                </a:lnTo>
                <a:lnTo>
                  <a:pt x="96801" y="69061"/>
                </a:lnTo>
                <a:lnTo>
                  <a:pt x="95014" y="71440"/>
                </a:lnTo>
                <a:lnTo>
                  <a:pt x="92976" y="73872"/>
                </a:lnTo>
                <a:lnTo>
                  <a:pt x="90771" y="76340"/>
                </a:lnTo>
                <a:lnTo>
                  <a:pt x="86063" y="81341"/>
                </a:lnTo>
                <a:lnTo>
                  <a:pt x="71094" y="96523"/>
                </a:lnTo>
                <a:lnTo>
                  <a:pt x="66029" y="101599"/>
                </a:lnTo>
                <a:lnTo>
                  <a:pt x="62645" y="104139"/>
                </a:lnTo>
                <a:lnTo>
                  <a:pt x="58697" y="106678"/>
                </a:lnTo>
                <a:lnTo>
                  <a:pt x="54371" y="109218"/>
                </a:lnTo>
                <a:lnTo>
                  <a:pt x="50641" y="111758"/>
                </a:lnTo>
                <a:lnTo>
                  <a:pt x="47307" y="114297"/>
                </a:lnTo>
                <a:lnTo>
                  <a:pt x="44238" y="116837"/>
                </a:lnTo>
                <a:lnTo>
                  <a:pt x="40499" y="119377"/>
                </a:lnTo>
                <a:lnTo>
                  <a:pt x="36312" y="121917"/>
                </a:lnTo>
                <a:lnTo>
                  <a:pt x="22860" y="1295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Annotation83"/>
          <p:cNvSpPr/>
          <p:nvPr/>
        </p:nvSpPr>
        <p:spPr>
          <a:xfrm>
            <a:off x="2015776" y="1805940"/>
            <a:ext cx="26385" cy="449757"/>
          </a:xfrm>
          <a:custGeom>
            <a:avLst/>
            <a:gdLst/>
            <a:ahLst/>
            <a:cxnLst/>
            <a:rect l="0" t="0" r="0" b="0"/>
            <a:pathLst>
              <a:path w="26385" h="449757">
                <a:moveTo>
                  <a:pt x="18764" y="0"/>
                </a:moveTo>
                <a:lnTo>
                  <a:pt x="26384" y="0"/>
                </a:lnTo>
                <a:lnTo>
                  <a:pt x="26384" y="25745"/>
                </a:lnTo>
                <a:lnTo>
                  <a:pt x="25537" y="29017"/>
                </a:lnTo>
                <a:lnTo>
                  <a:pt x="24126" y="32891"/>
                </a:lnTo>
                <a:lnTo>
                  <a:pt x="22339" y="37167"/>
                </a:lnTo>
                <a:lnTo>
                  <a:pt x="21147" y="40865"/>
                </a:lnTo>
                <a:lnTo>
                  <a:pt x="19823" y="47231"/>
                </a:lnTo>
                <a:lnTo>
                  <a:pt x="18805" y="83978"/>
                </a:lnTo>
                <a:lnTo>
                  <a:pt x="18764" y="217436"/>
                </a:lnTo>
                <a:lnTo>
                  <a:pt x="17917" y="227084"/>
                </a:lnTo>
                <a:lnTo>
                  <a:pt x="16506" y="236903"/>
                </a:lnTo>
                <a:lnTo>
                  <a:pt x="14719" y="246835"/>
                </a:lnTo>
                <a:lnTo>
                  <a:pt x="13527" y="255997"/>
                </a:lnTo>
                <a:lnTo>
                  <a:pt x="12203" y="272950"/>
                </a:lnTo>
                <a:lnTo>
                  <a:pt x="11353" y="310613"/>
                </a:lnTo>
                <a:lnTo>
                  <a:pt x="10359" y="340577"/>
                </a:lnTo>
                <a:lnTo>
                  <a:pt x="8928" y="350665"/>
                </a:lnTo>
                <a:lnTo>
                  <a:pt x="7127" y="360776"/>
                </a:lnTo>
                <a:lnTo>
                  <a:pt x="5926" y="370904"/>
                </a:lnTo>
                <a:lnTo>
                  <a:pt x="4592" y="391188"/>
                </a:lnTo>
                <a:lnTo>
                  <a:pt x="3841" y="421648"/>
                </a:lnTo>
                <a:lnTo>
                  <a:pt x="2888" y="431806"/>
                </a:lnTo>
                <a:lnTo>
                  <a:pt x="1407" y="441964"/>
                </a:lnTo>
                <a:lnTo>
                  <a:pt x="0" y="449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84"/>
          <p:cNvSpPr/>
          <p:nvPr/>
        </p:nvSpPr>
        <p:spPr>
          <a:xfrm>
            <a:off x="2011716" y="2327191"/>
            <a:ext cx="167" cy="65067"/>
          </a:xfrm>
          <a:custGeom>
            <a:avLst/>
            <a:gdLst/>
            <a:ahLst/>
            <a:cxnLst/>
            <a:rect l="0" t="0" r="0" b="0"/>
            <a:pathLst>
              <a:path w="167" h="65067">
                <a:moveTo>
                  <a:pt x="166" y="0"/>
                </a:moveTo>
                <a:lnTo>
                  <a:pt x="0" y="65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85"/>
          <p:cNvSpPr/>
          <p:nvPr/>
        </p:nvSpPr>
        <p:spPr>
          <a:xfrm>
            <a:off x="2026859" y="2826842"/>
            <a:ext cx="38162" cy="205919"/>
          </a:xfrm>
          <a:custGeom>
            <a:avLst/>
            <a:gdLst/>
            <a:ahLst/>
            <a:cxnLst/>
            <a:rect l="0" t="0" r="0" b="0"/>
            <a:pathLst>
              <a:path w="38162" h="205919">
                <a:moveTo>
                  <a:pt x="0" y="0"/>
                </a:moveTo>
                <a:lnTo>
                  <a:pt x="61" y="81105"/>
                </a:lnTo>
                <a:lnTo>
                  <a:pt x="908" y="86303"/>
                </a:lnTo>
                <a:lnTo>
                  <a:pt x="2318" y="91461"/>
                </a:lnTo>
                <a:lnTo>
                  <a:pt x="4106" y="96594"/>
                </a:lnTo>
                <a:lnTo>
                  <a:pt x="5298" y="101709"/>
                </a:lnTo>
                <a:lnTo>
                  <a:pt x="6622" y="111907"/>
                </a:lnTo>
                <a:lnTo>
                  <a:pt x="7653" y="146306"/>
                </a:lnTo>
                <a:lnTo>
                  <a:pt x="8510" y="150090"/>
                </a:lnTo>
                <a:lnTo>
                  <a:pt x="9927" y="154306"/>
                </a:lnTo>
                <a:lnTo>
                  <a:pt x="11718" y="158810"/>
                </a:lnTo>
                <a:lnTo>
                  <a:pt x="12912" y="162659"/>
                </a:lnTo>
                <a:lnTo>
                  <a:pt x="14239" y="169194"/>
                </a:lnTo>
                <a:lnTo>
                  <a:pt x="15208" y="181451"/>
                </a:lnTo>
                <a:lnTo>
                  <a:pt x="16086" y="182833"/>
                </a:lnTo>
                <a:lnTo>
                  <a:pt x="17517" y="184601"/>
                </a:lnTo>
                <a:lnTo>
                  <a:pt x="21854" y="189478"/>
                </a:lnTo>
                <a:lnTo>
                  <a:pt x="22447" y="192402"/>
                </a:lnTo>
                <a:lnTo>
                  <a:pt x="22893" y="197953"/>
                </a:lnTo>
                <a:lnTo>
                  <a:pt x="24596" y="198915"/>
                </a:lnTo>
                <a:lnTo>
                  <a:pt x="38161" y="2059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86"/>
          <p:cNvSpPr/>
          <p:nvPr/>
        </p:nvSpPr>
        <p:spPr>
          <a:xfrm>
            <a:off x="1303177" y="2661539"/>
            <a:ext cx="25" cy="10562"/>
          </a:xfrm>
          <a:custGeom>
            <a:avLst/>
            <a:gdLst/>
            <a:ahLst/>
            <a:cxnLst/>
            <a:rect l="0" t="0" r="0" b="0"/>
            <a:pathLst>
              <a:path w="25" h="10562">
                <a:moveTo>
                  <a:pt x="24" y="0"/>
                </a:moveTo>
                <a:lnTo>
                  <a:pt x="0" y="105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87"/>
          <p:cNvSpPr/>
          <p:nvPr/>
        </p:nvSpPr>
        <p:spPr>
          <a:xfrm>
            <a:off x="1309757" y="2877119"/>
            <a:ext cx="20457" cy="1024186"/>
          </a:xfrm>
          <a:custGeom>
            <a:avLst/>
            <a:gdLst/>
            <a:ahLst/>
            <a:cxnLst/>
            <a:rect l="0" t="0" r="0" b="0"/>
            <a:pathLst>
              <a:path w="20457" h="1024186">
                <a:moveTo>
                  <a:pt x="0" y="0"/>
                </a:moveTo>
                <a:lnTo>
                  <a:pt x="674" y="45715"/>
                </a:lnTo>
                <a:lnTo>
                  <a:pt x="883" y="423720"/>
                </a:lnTo>
                <a:lnTo>
                  <a:pt x="6914" y="521917"/>
                </a:lnTo>
                <a:lnTo>
                  <a:pt x="8294" y="617832"/>
                </a:lnTo>
                <a:lnTo>
                  <a:pt x="8503" y="923747"/>
                </a:lnTo>
                <a:lnTo>
                  <a:pt x="19109" y="1012523"/>
                </a:lnTo>
                <a:lnTo>
                  <a:pt x="20456" y="10241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88"/>
          <p:cNvSpPr/>
          <p:nvPr/>
        </p:nvSpPr>
        <p:spPr>
          <a:xfrm>
            <a:off x="1348740" y="3634740"/>
            <a:ext cx="1" cy="235144"/>
          </a:xfrm>
          <a:custGeom>
            <a:avLst/>
            <a:gdLst/>
            <a:ahLst/>
            <a:cxnLst/>
            <a:rect l="0" t="0" r="0" b="0"/>
            <a:pathLst>
              <a:path w="1" h="235144">
                <a:moveTo>
                  <a:pt x="0" y="0"/>
                </a:moveTo>
                <a:lnTo>
                  <a:pt x="0" y="235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Annotation89"/>
          <p:cNvSpPr/>
          <p:nvPr/>
        </p:nvSpPr>
        <p:spPr>
          <a:xfrm>
            <a:off x="1348740" y="2773527"/>
            <a:ext cx="760918" cy="1857894"/>
          </a:xfrm>
          <a:custGeom>
            <a:avLst/>
            <a:gdLst/>
            <a:ahLst/>
            <a:cxnLst/>
            <a:rect l="0" t="0" r="0" b="0"/>
            <a:pathLst>
              <a:path w="760918" h="1857894">
                <a:moveTo>
                  <a:pt x="0" y="1381317"/>
                </a:moveTo>
                <a:lnTo>
                  <a:pt x="0" y="1467205"/>
                </a:lnTo>
                <a:lnTo>
                  <a:pt x="9407" y="1563801"/>
                </a:lnTo>
                <a:lnTo>
                  <a:pt x="24495" y="1668304"/>
                </a:lnTo>
                <a:lnTo>
                  <a:pt x="43244" y="1741581"/>
                </a:lnTo>
                <a:lnTo>
                  <a:pt x="51666" y="1761955"/>
                </a:lnTo>
                <a:lnTo>
                  <a:pt x="70064" y="1798681"/>
                </a:lnTo>
                <a:lnTo>
                  <a:pt x="74649" y="1804539"/>
                </a:lnTo>
                <a:lnTo>
                  <a:pt x="98001" y="1822280"/>
                </a:lnTo>
                <a:lnTo>
                  <a:pt x="113987" y="1834595"/>
                </a:lnTo>
                <a:lnTo>
                  <a:pt x="131705" y="1843607"/>
                </a:lnTo>
                <a:lnTo>
                  <a:pt x="153042" y="1851640"/>
                </a:lnTo>
                <a:lnTo>
                  <a:pt x="167925" y="1855969"/>
                </a:lnTo>
                <a:lnTo>
                  <a:pt x="183007" y="1857893"/>
                </a:lnTo>
                <a:lnTo>
                  <a:pt x="195919" y="1856491"/>
                </a:lnTo>
                <a:lnTo>
                  <a:pt x="208995" y="1853892"/>
                </a:lnTo>
                <a:lnTo>
                  <a:pt x="226096" y="1852737"/>
                </a:lnTo>
                <a:lnTo>
                  <a:pt x="242727" y="1847708"/>
                </a:lnTo>
                <a:lnTo>
                  <a:pt x="266370" y="1837614"/>
                </a:lnTo>
                <a:lnTo>
                  <a:pt x="282640" y="1831109"/>
                </a:lnTo>
                <a:lnTo>
                  <a:pt x="301160" y="1822573"/>
                </a:lnTo>
                <a:lnTo>
                  <a:pt x="318423" y="1810878"/>
                </a:lnTo>
                <a:lnTo>
                  <a:pt x="335408" y="1797213"/>
                </a:lnTo>
                <a:lnTo>
                  <a:pt x="354246" y="1782672"/>
                </a:lnTo>
                <a:lnTo>
                  <a:pt x="371649" y="1767744"/>
                </a:lnTo>
                <a:lnTo>
                  <a:pt x="388698" y="1751796"/>
                </a:lnTo>
                <a:lnTo>
                  <a:pt x="437224" y="1704032"/>
                </a:lnTo>
                <a:lnTo>
                  <a:pt x="455094" y="1681711"/>
                </a:lnTo>
                <a:lnTo>
                  <a:pt x="479435" y="1645343"/>
                </a:lnTo>
                <a:lnTo>
                  <a:pt x="502734" y="1607756"/>
                </a:lnTo>
                <a:lnTo>
                  <a:pt x="525724" y="1567551"/>
                </a:lnTo>
                <a:lnTo>
                  <a:pt x="548623" y="1525723"/>
                </a:lnTo>
                <a:lnTo>
                  <a:pt x="571495" y="1484261"/>
                </a:lnTo>
                <a:lnTo>
                  <a:pt x="592100" y="1439802"/>
                </a:lnTo>
                <a:lnTo>
                  <a:pt x="614233" y="1379268"/>
                </a:lnTo>
                <a:lnTo>
                  <a:pt x="637762" y="1303159"/>
                </a:lnTo>
                <a:lnTo>
                  <a:pt x="657373" y="1205700"/>
                </a:lnTo>
                <a:lnTo>
                  <a:pt x="677691" y="1104523"/>
                </a:lnTo>
                <a:lnTo>
                  <a:pt x="690815" y="1009999"/>
                </a:lnTo>
                <a:lnTo>
                  <a:pt x="711196" y="848471"/>
                </a:lnTo>
                <a:lnTo>
                  <a:pt x="725749" y="761987"/>
                </a:lnTo>
                <a:lnTo>
                  <a:pt x="739470" y="609223"/>
                </a:lnTo>
                <a:lnTo>
                  <a:pt x="749364" y="522253"/>
                </a:lnTo>
                <a:lnTo>
                  <a:pt x="755977" y="413406"/>
                </a:lnTo>
                <a:lnTo>
                  <a:pt x="760810" y="326658"/>
                </a:lnTo>
                <a:lnTo>
                  <a:pt x="760917" y="241382"/>
                </a:lnTo>
                <a:lnTo>
                  <a:pt x="755921" y="154295"/>
                </a:lnTo>
                <a:lnTo>
                  <a:pt x="754684" y="71617"/>
                </a:lnTo>
                <a:lnTo>
                  <a:pt x="7537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90"/>
          <p:cNvSpPr/>
          <p:nvPr/>
        </p:nvSpPr>
        <p:spPr>
          <a:xfrm>
            <a:off x="1303441" y="2439451"/>
            <a:ext cx="942" cy="120083"/>
          </a:xfrm>
          <a:custGeom>
            <a:avLst/>
            <a:gdLst/>
            <a:ahLst/>
            <a:cxnLst/>
            <a:rect l="0" t="0" r="0" b="0"/>
            <a:pathLst>
              <a:path w="942" h="120083">
                <a:moveTo>
                  <a:pt x="941" y="0"/>
                </a:moveTo>
                <a:lnTo>
                  <a:pt x="250" y="14050"/>
                </a:lnTo>
                <a:lnTo>
                  <a:pt x="0" y="1200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91"/>
          <p:cNvSpPr/>
          <p:nvPr/>
        </p:nvSpPr>
        <p:spPr>
          <a:xfrm>
            <a:off x="1399264" y="1372174"/>
            <a:ext cx="681720" cy="940983"/>
          </a:xfrm>
          <a:custGeom>
            <a:avLst/>
            <a:gdLst/>
            <a:ahLst/>
            <a:cxnLst/>
            <a:rect l="0" t="0" r="0" b="0"/>
            <a:pathLst>
              <a:path w="681720" h="940983">
                <a:moveTo>
                  <a:pt x="681719" y="940982"/>
                </a:moveTo>
                <a:lnTo>
                  <a:pt x="677052" y="840197"/>
                </a:lnTo>
                <a:lnTo>
                  <a:pt x="667829" y="740828"/>
                </a:lnTo>
                <a:lnTo>
                  <a:pt x="659945" y="649964"/>
                </a:lnTo>
                <a:lnTo>
                  <a:pt x="645372" y="549096"/>
                </a:lnTo>
                <a:lnTo>
                  <a:pt x="624953" y="456716"/>
                </a:lnTo>
                <a:lnTo>
                  <a:pt x="601461" y="371278"/>
                </a:lnTo>
                <a:lnTo>
                  <a:pt x="572553" y="299392"/>
                </a:lnTo>
                <a:lnTo>
                  <a:pt x="552928" y="241929"/>
                </a:lnTo>
                <a:lnTo>
                  <a:pt x="528228" y="200324"/>
                </a:lnTo>
                <a:lnTo>
                  <a:pt x="506165" y="161751"/>
                </a:lnTo>
                <a:lnTo>
                  <a:pt x="485501" y="129421"/>
                </a:lnTo>
                <a:lnTo>
                  <a:pt x="439698" y="60398"/>
                </a:lnTo>
                <a:lnTo>
                  <a:pt x="433771" y="54467"/>
                </a:lnTo>
                <a:lnTo>
                  <a:pt x="414139" y="41229"/>
                </a:lnTo>
                <a:lnTo>
                  <a:pt x="391907" y="22014"/>
                </a:lnTo>
                <a:lnTo>
                  <a:pt x="381485" y="12852"/>
                </a:lnTo>
                <a:lnTo>
                  <a:pt x="371209" y="5957"/>
                </a:lnTo>
                <a:lnTo>
                  <a:pt x="360997" y="2329"/>
                </a:lnTo>
                <a:lnTo>
                  <a:pt x="336599" y="0"/>
                </a:lnTo>
                <a:lnTo>
                  <a:pt x="324449" y="1939"/>
                </a:lnTo>
                <a:lnTo>
                  <a:pt x="302851" y="10082"/>
                </a:lnTo>
                <a:lnTo>
                  <a:pt x="283344" y="25444"/>
                </a:lnTo>
                <a:lnTo>
                  <a:pt x="253997" y="48153"/>
                </a:lnTo>
                <a:lnTo>
                  <a:pt x="231333" y="69744"/>
                </a:lnTo>
                <a:lnTo>
                  <a:pt x="209378" y="97213"/>
                </a:lnTo>
                <a:lnTo>
                  <a:pt x="190926" y="126802"/>
                </a:lnTo>
                <a:lnTo>
                  <a:pt x="169748" y="157864"/>
                </a:lnTo>
                <a:lnTo>
                  <a:pt x="148233" y="192656"/>
                </a:lnTo>
                <a:lnTo>
                  <a:pt x="125364" y="235182"/>
                </a:lnTo>
                <a:lnTo>
                  <a:pt x="94182" y="292469"/>
                </a:lnTo>
                <a:lnTo>
                  <a:pt x="71883" y="342512"/>
                </a:lnTo>
                <a:lnTo>
                  <a:pt x="35865" y="431237"/>
                </a:lnTo>
                <a:lnTo>
                  <a:pt x="15522" y="488112"/>
                </a:lnTo>
                <a:lnTo>
                  <a:pt x="0" y="5341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92"/>
          <p:cNvSpPr/>
          <p:nvPr/>
        </p:nvSpPr>
        <p:spPr>
          <a:xfrm>
            <a:off x="1961992" y="2049979"/>
            <a:ext cx="19176" cy="49060"/>
          </a:xfrm>
          <a:custGeom>
            <a:avLst/>
            <a:gdLst/>
            <a:ahLst/>
            <a:cxnLst/>
            <a:rect l="0" t="0" r="0" b="0"/>
            <a:pathLst>
              <a:path w="19176" h="49060">
                <a:moveTo>
                  <a:pt x="0" y="49059"/>
                </a:moveTo>
                <a:lnTo>
                  <a:pt x="1409" y="47193"/>
                </a:lnTo>
                <a:lnTo>
                  <a:pt x="3956" y="43249"/>
                </a:lnTo>
                <a:lnTo>
                  <a:pt x="6500" y="38926"/>
                </a:lnTo>
                <a:lnTo>
                  <a:pt x="9043" y="35198"/>
                </a:lnTo>
                <a:lnTo>
                  <a:pt x="14126" y="28797"/>
                </a:lnTo>
                <a:lnTo>
                  <a:pt x="16949" y="23131"/>
                </a:lnTo>
                <a:lnTo>
                  <a:pt x="18204" y="17790"/>
                </a:lnTo>
                <a:lnTo>
                  <a:pt x="18762" y="12594"/>
                </a:lnTo>
                <a:lnTo>
                  <a:pt x="19150" y="5844"/>
                </a:lnTo>
                <a:lnTo>
                  <a:pt x="191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93"/>
          <p:cNvSpPr/>
          <p:nvPr/>
        </p:nvSpPr>
        <p:spPr>
          <a:xfrm>
            <a:off x="1961346" y="1928032"/>
            <a:ext cx="50335" cy="197949"/>
          </a:xfrm>
          <a:custGeom>
            <a:avLst/>
            <a:gdLst/>
            <a:ahLst/>
            <a:cxnLst/>
            <a:rect l="0" t="0" r="0" b="0"/>
            <a:pathLst>
              <a:path w="50335" h="197949">
                <a:moveTo>
                  <a:pt x="0" y="152256"/>
                </a:moveTo>
                <a:lnTo>
                  <a:pt x="2442" y="156480"/>
                </a:lnTo>
                <a:lnTo>
                  <a:pt x="4328" y="159405"/>
                </a:lnTo>
                <a:lnTo>
                  <a:pt x="4529" y="163762"/>
                </a:lnTo>
                <a:lnTo>
                  <a:pt x="5404" y="164997"/>
                </a:lnTo>
                <a:lnTo>
                  <a:pt x="6834" y="165821"/>
                </a:lnTo>
                <a:lnTo>
                  <a:pt x="8634" y="166370"/>
                </a:lnTo>
                <a:lnTo>
                  <a:pt x="10681" y="165889"/>
                </a:lnTo>
                <a:lnTo>
                  <a:pt x="15212" y="163097"/>
                </a:lnTo>
                <a:lnTo>
                  <a:pt x="19784" y="159643"/>
                </a:lnTo>
                <a:lnTo>
                  <a:pt x="23492" y="156088"/>
                </a:lnTo>
                <a:lnTo>
                  <a:pt x="24819" y="153955"/>
                </a:lnTo>
                <a:lnTo>
                  <a:pt x="27534" y="146060"/>
                </a:lnTo>
                <a:lnTo>
                  <a:pt x="29208" y="142190"/>
                </a:lnTo>
                <a:lnTo>
                  <a:pt x="31170" y="137916"/>
                </a:lnTo>
                <a:lnTo>
                  <a:pt x="32478" y="134220"/>
                </a:lnTo>
                <a:lnTo>
                  <a:pt x="33931" y="127856"/>
                </a:lnTo>
                <a:lnTo>
                  <a:pt x="35166" y="124126"/>
                </a:lnTo>
                <a:lnTo>
                  <a:pt x="36835" y="119947"/>
                </a:lnTo>
                <a:lnTo>
                  <a:pt x="38795" y="115467"/>
                </a:lnTo>
                <a:lnTo>
                  <a:pt x="40101" y="109941"/>
                </a:lnTo>
                <a:lnTo>
                  <a:pt x="40972" y="103717"/>
                </a:lnTo>
                <a:lnTo>
                  <a:pt x="41553" y="97027"/>
                </a:lnTo>
                <a:lnTo>
                  <a:pt x="42787" y="90874"/>
                </a:lnTo>
                <a:lnTo>
                  <a:pt x="44456" y="85079"/>
                </a:lnTo>
                <a:lnTo>
                  <a:pt x="46415" y="79522"/>
                </a:lnTo>
                <a:lnTo>
                  <a:pt x="47721" y="74124"/>
                </a:lnTo>
                <a:lnTo>
                  <a:pt x="48592" y="68832"/>
                </a:lnTo>
                <a:lnTo>
                  <a:pt x="49173" y="63611"/>
                </a:lnTo>
                <a:lnTo>
                  <a:pt x="49560" y="58436"/>
                </a:lnTo>
                <a:lnTo>
                  <a:pt x="49818" y="53294"/>
                </a:lnTo>
                <a:lnTo>
                  <a:pt x="50105" y="43064"/>
                </a:lnTo>
                <a:lnTo>
                  <a:pt x="50333" y="696"/>
                </a:lnTo>
                <a:lnTo>
                  <a:pt x="50334" y="0"/>
                </a:lnTo>
                <a:lnTo>
                  <a:pt x="50334" y="154913"/>
                </a:lnTo>
                <a:lnTo>
                  <a:pt x="49488" y="164178"/>
                </a:lnTo>
                <a:lnTo>
                  <a:pt x="48077" y="172895"/>
                </a:lnTo>
                <a:lnTo>
                  <a:pt x="42714" y="1979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94"/>
          <p:cNvSpPr/>
          <p:nvPr/>
        </p:nvSpPr>
        <p:spPr>
          <a:xfrm>
            <a:off x="5021909" y="2380171"/>
            <a:ext cx="37772" cy="255966"/>
          </a:xfrm>
          <a:custGeom>
            <a:avLst/>
            <a:gdLst/>
            <a:ahLst/>
            <a:cxnLst/>
            <a:rect l="0" t="0" r="0" b="0"/>
            <a:pathLst>
              <a:path w="37772" h="255966">
                <a:moveTo>
                  <a:pt x="0" y="0"/>
                </a:moveTo>
                <a:lnTo>
                  <a:pt x="308" y="2806"/>
                </a:lnTo>
                <a:lnTo>
                  <a:pt x="1790" y="11120"/>
                </a:lnTo>
                <a:lnTo>
                  <a:pt x="3623" y="19203"/>
                </a:lnTo>
                <a:lnTo>
                  <a:pt x="4847" y="27978"/>
                </a:lnTo>
                <a:lnTo>
                  <a:pt x="5661" y="37216"/>
                </a:lnTo>
                <a:lnTo>
                  <a:pt x="6204" y="46760"/>
                </a:lnTo>
                <a:lnTo>
                  <a:pt x="6808" y="64139"/>
                </a:lnTo>
                <a:lnTo>
                  <a:pt x="7148" y="90460"/>
                </a:lnTo>
                <a:lnTo>
                  <a:pt x="7263" y="125650"/>
                </a:lnTo>
                <a:lnTo>
                  <a:pt x="8119" y="133656"/>
                </a:lnTo>
                <a:lnTo>
                  <a:pt x="9537" y="141534"/>
                </a:lnTo>
                <a:lnTo>
                  <a:pt x="11328" y="149326"/>
                </a:lnTo>
                <a:lnTo>
                  <a:pt x="12522" y="156213"/>
                </a:lnTo>
                <a:lnTo>
                  <a:pt x="13319" y="162499"/>
                </a:lnTo>
                <a:lnTo>
                  <a:pt x="13850" y="168382"/>
                </a:lnTo>
                <a:lnTo>
                  <a:pt x="15050" y="173998"/>
                </a:lnTo>
                <a:lnTo>
                  <a:pt x="16697" y="179435"/>
                </a:lnTo>
                <a:lnTo>
                  <a:pt x="18642" y="184753"/>
                </a:lnTo>
                <a:lnTo>
                  <a:pt x="19939" y="189992"/>
                </a:lnTo>
                <a:lnTo>
                  <a:pt x="21379" y="200328"/>
                </a:lnTo>
                <a:lnTo>
                  <a:pt x="22019" y="210567"/>
                </a:lnTo>
                <a:lnTo>
                  <a:pt x="22190" y="215667"/>
                </a:lnTo>
                <a:lnTo>
                  <a:pt x="23150" y="219915"/>
                </a:lnTo>
                <a:lnTo>
                  <a:pt x="24637" y="223593"/>
                </a:lnTo>
                <a:lnTo>
                  <a:pt x="26475" y="226892"/>
                </a:lnTo>
                <a:lnTo>
                  <a:pt x="27701" y="230784"/>
                </a:lnTo>
                <a:lnTo>
                  <a:pt x="29063" y="239625"/>
                </a:lnTo>
                <a:lnTo>
                  <a:pt x="30272" y="242659"/>
                </a:lnTo>
                <a:lnTo>
                  <a:pt x="31925" y="244683"/>
                </a:lnTo>
                <a:lnTo>
                  <a:pt x="33874" y="246031"/>
                </a:lnTo>
                <a:lnTo>
                  <a:pt x="35173" y="247777"/>
                </a:lnTo>
                <a:lnTo>
                  <a:pt x="36039" y="249788"/>
                </a:lnTo>
                <a:lnTo>
                  <a:pt x="37670" y="255965"/>
                </a:lnTo>
                <a:lnTo>
                  <a:pt x="37759" y="248010"/>
                </a:lnTo>
                <a:lnTo>
                  <a:pt x="37771" y="2411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95"/>
          <p:cNvSpPr/>
          <p:nvPr/>
        </p:nvSpPr>
        <p:spPr>
          <a:xfrm>
            <a:off x="4960620" y="2358287"/>
            <a:ext cx="12659" cy="34394"/>
          </a:xfrm>
          <a:custGeom>
            <a:avLst/>
            <a:gdLst/>
            <a:ahLst/>
            <a:cxnLst/>
            <a:rect l="0" t="0" r="0" b="0"/>
            <a:pathLst>
              <a:path w="12659" h="34394">
                <a:moveTo>
                  <a:pt x="12658" y="0"/>
                </a:moveTo>
                <a:lnTo>
                  <a:pt x="11537" y="2567"/>
                </a:lnTo>
                <a:lnTo>
                  <a:pt x="9385" y="6403"/>
                </a:lnTo>
                <a:lnTo>
                  <a:pt x="7104" y="9806"/>
                </a:lnTo>
                <a:lnTo>
                  <a:pt x="4735" y="12922"/>
                </a:lnTo>
                <a:lnTo>
                  <a:pt x="3157" y="15846"/>
                </a:lnTo>
                <a:lnTo>
                  <a:pt x="2105" y="18641"/>
                </a:lnTo>
                <a:lnTo>
                  <a:pt x="1403" y="21352"/>
                </a:lnTo>
                <a:lnTo>
                  <a:pt x="935" y="24006"/>
                </a:lnTo>
                <a:lnTo>
                  <a:pt x="623" y="26622"/>
                </a:lnTo>
                <a:lnTo>
                  <a:pt x="0" y="343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96"/>
          <p:cNvSpPr/>
          <p:nvPr/>
        </p:nvSpPr>
        <p:spPr>
          <a:xfrm>
            <a:off x="3482342" y="5859780"/>
            <a:ext cx="849979" cy="45719"/>
          </a:xfrm>
          <a:custGeom>
            <a:avLst/>
            <a:gdLst/>
            <a:ahLst/>
            <a:cxnLst/>
            <a:rect l="0" t="0" r="0" b="0"/>
            <a:pathLst>
              <a:path w="849979" h="45719">
                <a:moveTo>
                  <a:pt x="22858" y="0"/>
                </a:moveTo>
                <a:lnTo>
                  <a:pt x="8770" y="14088"/>
                </a:lnTo>
                <a:lnTo>
                  <a:pt x="7540" y="14472"/>
                </a:lnTo>
                <a:lnTo>
                  <a:pt x="4" y="15239"/>
                </a:lnTo>
                <a:lnTo>
                  <a:pt x="0" y="15239"/>
                </a:lnTo>
                <a:lnTo>
                  <a:pt x="11350" y="15240"/>
                </a:lnTo>
                <a:lnTo>
                  <a:pt x="13493" y="14394"/>
                </a:lnTo>
                <a:lnTo>
                  <a:pt x="15768" y="12982"/>
                </a:lnTo>
                <a:lnTo>
                  <a:pt x="18131" y="11195"/>
                </a:lnTo>
                <a:lnTo>
                  <a:pt x="21400" y="10003"/>
                </a:lnTo>
                <a:lnTo>
                  <a:pt x="29548" y="8679"/>
                </a:lnTo>
                <a:lnTo>
                  <a:pt x="34092" y="7479"/>
                </a:lnTo>
                <a:lnTo>
                  <a:pt x="38814" y="5833"/>
                </a:lnTo>
                <a:lnTo>
                  <a:pt x="43655" y="3888"/>
                </a:lnTo>
                <a:lnTo>
                  <a:pt x="48577" y="2592"/>
                </a:lnTo>
                <a:lnTo>
                  <a:pt x="53550" y="1728"/>
                </a:lnTo>
                <a:lnTo>
                  <a:pt x="73700" y="341"/>
                </a:lnTo>
                <a:lnTo>
                  <a:pt x="99223" y="67"/>
                </a:lnTo>
                <a:lnTo>
                  <a:pt x="181924" y="0"/>
                </a:lnTo>
                <a:lnTo>
                  <a:pt x="190709" y="848"/>
                </a:lnTo>
                <a:lnTo>
                  <a:pt x="199952" y="2258"/>
                </a:lnTo>
                <a:lnTo>
                  <a:pt x="209500" y="4045"/>
                </a:lnTo>
                <a:lnTo>
                  <a:pt x="218406" y="5237"/>
                </a:lnTo>
                <a:lnTo>
                  <a:pt x="235075" y="6561"/>
                </a:lnTo>
                <a:lnTo>
                  <a:pt x="243923" y="7760"/>
                </a:lnTo>
                <a:lnTo>
                  <a:pt x="253209" y="9407"/>
                </a:lnTo>
                <a:lnTo>
                  <a:pt x="262785" y="11352"/>
                </a:lnTo>
                <a:lnTo>
                  <a:pt x="271710" y="12647"/>
                </a:lnTo>
                <a:lnTo>
                  <a:pt x="280199" y="13512"/>
                </a:lnTo>
                <a:lnTo>
                  <a:pt x="288399" y="14088"/>
                </a:lnTo>
                <a:lnTo>
                  <a:pt x="297251" y="15318"/>
                </a:lnTo>
                <a:lnTo>
                  <a:pt x="306541" y="16986"/>
                </a:lnTo>
                <a:lnTo>
                  <a:pt x="316120" y="18944"/>
                </a:lnTo>
                <a:lnTo>
                  <a:pt x="325893" y="20249"/>
                </a:lnTo>
                <a:lnTo>
                  <a:pt x="335795" y="21120"/>
                </a:lnTo>
                <a:lnTo>
                  <a:pt x="354981" y="22087"/>
                </a:lnTo>
                <a:lnTo>
                  <a:pt x="380909" y="22630"/>
                </a:lnTo>
                <a:lnTo>
                  <a:pt x="429581" y="22830"/>
                </a:lnTo>
                <a:lnTo>
                  <a:pt x="438787" y="23686"/>
                </a:lnTo>
                <a:lnTo>
                  <a:pt x="447464" y="25104"/>
                </a:lnTo>
                <a:lnTo>
                  <a:pt x="455789" y="26897"/>
                </a:lnTo>
                <a:lnTo>
                  <a:pt x="463879" y="28091"/>
                </a:lnTo>
                <a:lnTo>
                  <a:pt x="479640" y="29418"/>
                </a:lnTo>
                <a:lnTo>
                  <a:pt x="487400" y="28925"/>
                </a:lnTo>
                <a:lnTo>
                  <a:pt x="495113" y="27751"/>
                </a:lnTo>
                <a:lnTo>
                  <a:pt x="502795" y="26120"/>
                </a:lnTo>
                <a:lnTo>
                  <a:pt x="510456" y="25033"/>
                </a:lnTo>
                <a:lnTo>
                  <a:pt x="525742" y="23826"/>
                </a:lnTo>
                <a:lnTo>
                  <a:pt x="548627" y="23146"/>
                </a:lnTo>
                <a:lnTo>
                  <a:pt x="555405" y="23898"/>
                </a:lnTo>
                <a:lnTo>
                  <a:pt x="561616" y="25245"/>
                </a:lnTo>
                <a:lnTo>
                  <a:pt x="567450" y="26990"/>
                </a:lnTo>
                <a:lnTo>
                  <a:pt x="573033" y="28153"/>
                </a:lnTo>
                <a:lnTo>
                  <a:pt x="583751" y="29446"/>
                </a:lnTo>
                <a:lnTo>
                  <a:pt x="609539" y="30344"/>
                </a:lnTo>
                <a:lnTo>
                  <a:pt x="629907" y="30453"/>
                </a:lnTo>
                <a:lnTo>
                  <a:pt x="634144" y="31309"/>
                </a:lnTo>
                <a:lnTo>
                  <a:pt x="637815" y="32726"/>
                </a:lnTo>
                <a:lnTo>
                  <a:pt x="641109" y="34517"/>
                </a:lnTo>
                <a:lnTo>
                  <a:pt x="644152" y="35712"/>
                </a:lnTo>
                <a:lnTo>
                  <a:pt x="649791" y="37038"/>
                </a:lnTo>
                <a:lnTo>
                  <a:pt x="675915" y="38087"/>
                </a:lnTo>
                <a:lnTo>
                  <a:pt x="715118" y="38100"/>
                </a:lnTo>
                <a:lnTo>
                  <a:pt x="715504" y="37253"/>
                </a:lnTo>
                <a:lnTo>
                  <a:pt x="715763" y="35843"/>
                </a:lnTo>
                <a:lnTo>
                  <a:pt x="715934" y="34055"/>
                </a:lnTo>
                <a:lnTo>
                  <a:pt x="716895" y="32863"/>
                </a:lnTo>
                <a:lnTo>
                  <a:pt x="718383" y="32069"/>
                </a:lnTo>
                <a:lnTo>
                  <a:pt x="720222" y="31539"/>
                </a:lnTo>
                <a:lnTo>
                  <a:pt x="722294" y="32033"/>
                </a:lnTo>
                <a:lnTo>
                  <a:pt x="724522" y="33208"/>
                </a:lnTo>
                <a:lnTo>
                  <a:pt x="730136" y="37133"/>
                </a:lnTo>
                <a:lnTo>
                  <a:pt x="733162" y="37670"/>
                </a:lnTo>
                <a:lnTo>
                  <a:pt x="756947" y="38093"/>
                </a:lnTo>
                <a:lnTo>
                  <a:pt x="759477" y="38942"/>
                </a:lnTo>
                <a:lnTo>
                  <a:pt x="762011" y="40354"/>
                </a:lnTo>
                <a:lnTo>
                  <a:pt x="764547" y="42143"/>
                </a:lnTo>
                <a:lnTo>
                  <a:pt x="767930" y="43335"/>
                </a:lnTo>
                <a:lnTo>
                  <a:pt x="776206" y="44660"/>
                </a:lnTo>
                <a:lnTo>
                  <a:pt x="801800" y="45692"/>
                </a:lnTo>
                <a:lnTo>
                  <a:pt x="813760" y="45718"/>
                </a:lnTo>
                <a:lnTo>
                  <a:pt x="815133" y="44872"/>
                </a:lnTo>
                <a:lnTo>
                  <a:pt x="816894" y="43461"/>
                </a:lnTo>
                <a:lnTo>
                  <a:pt x="818916" y="41674"/>
                </a:lnTo>
                <a:lnTo>
                  <a:pt x="821110" y="40483"/>
                </a:lnTo>
                <a:lnTo>
                  <a:pt x="825805" y="39160"/>
                </a:lnTo>
                <a:lnTo>
                  <a:pt x="829164" y="38414"/>
                </a:lnTo>
                <a:lnTo>
                  <a:pt x="830482" y="37462"/>
                </a:lnTo>
                <a:lnTo>
                  <a:pt x="832207" y="35981"/>
                </a:lnTo>
                <a:lnTo>
                  <a:pt x="837015" y="31567"/>
                </a:lnTo>
                <a:lnTo>
                  <a:pt x="841893" y="26757"/>
                </a:lnTo>
                <a:lnTo>
                  <a:pt x="843201" y="24611"/>
                </a:lnTo>
                <a:lnTo>
                  <a:pt x="844073" y="22334"/>
                </a:lnTo>
                <a:lnTo>
                  <a:pt x="844655" y="19970"/>
                </a:lnTo>
                <a:lnTo>
                  <a:pt x="845889" y="18393"/>
                </a:lnTo>
                <a:lnTo>
                  <a:pt x="847559" y="17341"/>
                </a:lnTo>
                <a:lnTo>
                  <a:pt x="849519" y="16641"/>
                </a:lnTo>
                <a:lnTo>
                  <a:pt x="849978" y="14481"/>
                </a:lnTo>
                <a:lnTo>
                  <a:pt x="849439" y="11347"/>
                </a:lnTo>
                <a:lnTo>
                  <a:pt x="8458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97"/>
          <p:cNvSpPr/>
          <p:nvPr/>
        </p:nvSpPr>
        <p:spPr>
          <a:xfrm>
            <a:off x="3505426" y="5775960"/>
            <a:ext cx="746535" cy="99061"/>
          </a:xfrm>
          <a:custGeom>
            <a:avLst/>
            <a:gdLst/>
            <a:ahLst/>
            <a:cxnLst/>
            <a:rect l="0" t="0" r="0" b="0"/>
            <a:pathLst>
              <a:path w="746535" h="99061">
                <a:moveTo>
                  <a:pt x="53114" y="0"/>
                </a:moveTo>
                <a:lnTo>
                  <a:pt x="27676" y="25439"/>
                </a:lnTo>
                <a:lnTo>
                  <a:pt x="25148" y="27120"/>
                </a:lnTo>
                <a:lnTo>
                  <a:pt x="20083" y="28986"/>
                </a:lnTo>
                <a:lnTo>
                  <a:pt x="0" y="30468"/>
                </a:lnTo>
                <a:lnTo>
                  <a:pt x="35821" y="30480"/>
                </a:lnTo>
                <a:lnTo>
                  <a:pt x="47969" y="32738"/>
                </a:lnTo>
                <a:lnTo>
                  <a:pt x="61834" y="35717"/>
                </a:lnTo>
                <a:lnTo>
                  <a:pt x="83920" y="38241"/>
                </a:lnTo>
                <a:lnTo>
                  <a:pt x="91432" y="39887"/>
                </a:lnTo>
                <a:lnTo>
                  <a:pt x="155173" y="55985"/>
                </a:lnTo>
                <a:lnTo>
                  <a:pt x="177496" y="61006"/>
                </a:lnTo>
                <a:lnTo>
                  <a:pt x="189375" y="63531"/>
                </a:lnTo>
                <a:lnTo>
                  <a:pt x="211606" y="66336"/>
                </a:lnTo>
                <a:lnTo>
                  <a:pt x="233622" y="68429"/>
                </a:lnTo>
                <a:lnTo>
                  <a:pt x="245419" y="70173"/>
                </a:lnTo>
                <a:lnTo>
                  <a:pt x="269816" y="74369"/>
                </a:lnTo>
                <a:lnTo>
                  <a:pt x="294771" y="79054"/>
                </a:lnTo>
                <a:lnTo>
                  <a:pt x="307352" y="80643"/>
                </a:lnTo>
                <a:lnTo>
                  <a:pt x="319972" y="81702"/>
                </a:lnTo>
                <a:lnTo>
                  <a:pt x="332620" y="82408"/>
                </a:lnTo>
                <a:lnTo>
                  <a:pt x="345285" y="83726"/>
                </a:lnTo>
                <a:lnTo>
                  <a:pt x="357961" y="85450"/>
                </a:lnTo>
                <a:lnTo>
                  <a:pt x="370646" y="87447"/>
                </a:lnTo>
                <a:lnTo>
                  <a:pt x="382489" y="89624"/>
                </a:lnTo>
                <a:lnTo>
                  <a:pt x="404678" y="94302"/>
                </a:lnTo>
                <a:lnTo>
                  <a:pt x="416184" y="95888"/>
                </a:lnTo>
                <a:lnTo>
                  <a:pt x="428087" y="96945"/>
                </a:lnTo>
                <a:lnTo>
                  <a:pt x="440256" y="97650"/>
                </a:lnTo>
                <a:lnTo>
                  <a:pt x="465066" y="98433"/>
                </a:lnTo>
                <a:lnTo>
                  <a:pt x="522920" y="98978"/>
                </a:lnTo>
                <a:lnTo>
                  <a:pt x="715633" y="99060"/>
                </a:lnTo>
                <a:lnTo>
                  <a:pt x="728850" y="96802"/>
                </a:lnTo>
                <a:lnTo>
                  <a:pt x="746534" y="9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Annotation98"/>
          <p:cNvSpPr/>
          <p:nvPr/>
        </p:nvSpPr>
        <p:spPr>
          <a:xfrm>
            <a:off x="3535688" y="5791200"/>
            <a:ext cx="556253" cy="76201"/>
          </a:xfrm>
          <a:custGeom>
            <a:avLst/>
            <a:gdLst/>
            <a:ahLst/>
            <a:cxnLst/>
            <a:rect l="0" t="0" r="0" b="0"/>
            <a:pathLst>
              <a:path w="556253" h="76201">
                <a:moveTo>
                  <a:pt x="7612" y="0"/>
                </a:moveTo>
                <a:lnTo>
                  <a:pt x="0" y="0"/>
                </a:lnTo>
                <a:lnTo>
                  <a:pt x="4040" y="4045"/>
                </a:lnTo>
                <a:lnTo>
                  <a:pt x="6077" y="5237"/>
                </a:lnTo>
                <a:lnTo>
                  <a:pt x="13837" y="7760"/>
                </a:lnTo>
                <a:lnTo>
                  <a:pt x="17689" y="9407"/>
                </a:lnTo>
                <a:lnTo>
                  <a:pt x="21949" y="11351"/>
                </a:lnTo>
                <a:lnTo>
                  <a:pt x="31200" y="13512"/>
                </a:lnTo>
                <a:lnTo>
                  <a:pt x="41802" y="15318"/>
                </a:lnTo>
                <a:lnTo>
                  <a:pt x="48185" y="16985"/>
                </a:lnTo>
                <a:lnTo>
                  <a:pt x="54981" y="18943"/>
                </a:lnTo>
                <a:lnTo>
                  <a:pt x="69305" y="23377"/>
                </a:lnTo>
                <a:lnTo>
                  <a:pt x="99197" y="33122"/>
                </a:lnTo>
                <a:lnTo>
                  <a:pt x="107616" y="35628"/>
                </a:lnTo>
                <a:lnTo>
                  <a:pt x="126000" y="40671"/>
                </a:lnTo>
                <a:lnTo>
                  <a:pt x="215932" y="63500"/>
                </a:lnTo>
                <a:lnTo>
                  <a:pt x="226925" y="65194"/>
                </a:lnTo>
                <a:lnTo>
                  <a:pt x="238487" y="66323"/>
                </a:lnTo>
                <a:lnTo>
                  <a:pt x="250429" y="67075"/>
                </a:lnTo>
                <a:lnTo>
                  <a:pt x="274986" y="67911"/>
                </a:lnTo>
                <a:lnTo>
                  <a:pt x="287461" y="68134"/>
                </a:lnTo>
                <a:lnTo>
                  <a:pt x="299165" y="69129"/>
                </a:lnTo>
                <a:lnTo>
                  <a:pt x="310354" y="70639"/>
                </a:lnTo>
                <a:lnTo>
                  <a:pt x="321200" y="72493"/>
                </a:lnTo>
                <a:lnTo>
                  <a:pt x="332664" y="73729"/>
                </a:lnTo>
                <a:lnTo>
                  <a:pt x="344540" y="74553"/>
                </a:lnTo>
                <a:lnTo>
                  <a:pt x="368178" y="75468"/>
                </a:lnTo>
                <a:lnTo>
                  <a:pt x="400526" y="75983"/>
                </a:lnTo>
                <a:lnTo>
                  <a:pt x="556252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Annotation99"/>
          <p:cNvSpPr/>
          <p:nvPr/>
        </p:nvSpPr>
        <p:spPr>
          <a:xfrm>
            <a:off x="3573780" y="5768340"/>
            <a:ext cx="708661" cy="83496"/>
          </a:xfrm>
          <a:custGeom>
            <a:avLst/>
            <a:gdLst/>
            <a:ahLst/>
            <a:cxnLst/>
            <a:rect l="0" t="0" r="0" b="0"/>
            <a:pathLst>
              <a:path w="708661" h="83496">
                <a:moveTo>
                  <a:pt x="0" y="0"/>
                </a:moveTo>
                <a:lnTo>
                  <a:pt x="0" y="6561"/>
                </a:lnTo>
                <a:lnTo>
                  <a:pt x="847" y="6914"/>
                </a:lnTo>
                <a:lnTo>
                  <a:pt x="4045" y="7306"/>
                </a:lnTo>
                <a:lnTo>
                  <a:pt x="6084" y="8257"/>
                </a:lnTo>
                <a:lnTo>
                  <a:pt x="8289" y="9738"/>
                </a:lnTo>
                <a:lnTo>
                  <a:pt x="10606" y="11572"/>
                </a:lnTo>
                <a:lnTo>
                  <a:pt x="13844" y="12795"/>
                </a:lnTo>
                <a:lnTo>
                  <a:pt x="26492" y="15362"/>
                </a:lnTo>
                <a:lnTo>
                  <a:pt x="31208" y="17015"/>
                </a:lnTo>
                <a:lnTo>
                  <a:pt x="36046" y="18963"/>
                </a:lnTo>
                <a:lnTo>
                  <a:pt x="48193" y="21128"/>
                </a:lnTo>
                <a:lnTo>
                  <a:pt x="69313" y="22347"/>
                </a:lnTo>
                <a:lnTo>
                  <a:pt x="84993" y="23479"/>
                </a:lnTo>
                <a:lnTo>
                  <a:pt x="93915" y="24966"/>
                </a:lnTo>
                <a:lnTo>
                  <a:pt x="103251" y="26804"/>
                </a:lnTo>
                <a:lnTo>
                  <a:pt x="122654" y="31103"/>
                </a:lnTo>
                <a:lnTo>
                  <a:pt x="132569" y="33436"/>
                </a:lnTo>
                <a:lnTo>
                  <a:pt x="143413" y="34991"/>
                </a:lnTo>
                <a:lnTo>
                  <a:pt x="154875" y="36027"/>
                </a:lnTo>
                <a:lnTo>
                  <a:pt x="166751" y="36718"/>
                </a:lnTo>
                <a:lnTo>
                  <a:pt x="179747" y="38026"/>
                </a:lnTo>
                <a:lnTo>
                  <a:pt x="193491" y="39744"/>
                </a:lnTo>
                <a:lnTo>
                  <a:pt x="207735" y="41735"/>
                </a:lnTo>
                <a:lnTo>
                  <a:pt x="222309" y="43064"/>
                </a:lnTo>
                <a:lnTo>
                  <a:pt x="237107" y="43949"/>
                </a:lnTo>
                <a:lnTo>
                  <a:pt x="252051" y="44540"/>
                </a:lnTo>
                <a:lnTo>
                  <a:pt x="266248" y="45780"/>
                </a:lnTo>
                <a:lnTo>
                  <a:pt x="279945" y="47453"/>
                </a:lnTo>
                <a:lnTo>
                  <a:pt x="321707" y="53853"/>
                </a:lnTo>
                <a:lnTo>
                  <a:pt x="336391" y="56222"/>
                </a:lnTo>
                <a:lnTo>
                  <a:pt x="351260" y="57802"/>
                </a:lnTo>
                <a:lnTo>
                  <a:pt x="366254" y="58854"/>
                </a:lnTo>
                <a:lnTo>
                  <a:pt x="381329" y="59557"/>
                </a:lnTo>
                <a:lnTo>
                  <a:pt x="396460" y="60870"/>
                </a:lnTo>
                <a:lnTo>
                  <a:pt x="411627" y="62594"/>
                </a:lnTo>
                <a:lnTo>
                  <a:pt x="442025" y="66766"/>
                </a:lnTo>
                <a:lnTo>
                  <a:pt x="472469" y="71443"/>
                </a:lnTo>
                <a:lnTo>
                  <a:pt x="487699" y="73028"/>
                </a:lnTo>
                <a:lnTo>
                  <a:pt x="502933" y="74085"/>
                </a:lnTo>
                <a:lnTo>
                  <a:pt x="532559" y="75261"/>
                </a:lnTo>
                <a:lnTo>
                  <a:pt x="559837" y="75782"/>
                </a:lnTo>
                <a:lnTo>
                  <a:pt x="573039" y="76768"/>
                </a:lnTo>
                <a:lnTo>
                  <a:pt x="586072" y="78272"/>
                </a:lnTo>
                <a:lnTo>
                  <a:pt x="598995" y="80121"/>
                </a:lnTo>
                <a:lnTo>
                  <a:pt x="610997" y="81354"/>
                </a:lnTo>
                <a:lnTo>
                  <a:pt x="622385" y="82177"/>
                </a:lnTo>
                <a:lnTo>
                  <a:pt x="644068" y="83089"/>
                </a:lnTo>
                <a:lnTo>
                  <a:pt x="664995" y="83495"/>
                </a:lnTo>
                <a:lnTo>
                  <a:pt x="683326" y="81418"/>
                </a:lnTo>
                <a:lnTo>
                  <a:pt x="70866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Annotation100"/>
          <p:cNvSpPr/>
          <p:nvPr/>
        </p:nvSpPr>
        <p:spPr>
          <a:xfrm>
            <a:off x="4297680" y="1089660"/>
            <a:ext cx="15241" cy="22861"/>
          </a:xfrm>
          <a:custGeom>
            <a:avLst/>
            <a:gdLst/>
            <a:ahLst/>
            <a:cxnLst/>
            <a:rect l="0" t="0" r="0" b="0"/>
            <a:pathLst>
              <a:path w="15241" h="22861">
                <a:moveTo>
                  <a:pt x="0" y="22860"/>
                </a:moveTo>
                <a:lnTo>
                  <a:pt x="4045" y="18815"/>
                </a:lnTo>
                <a:lnTo>
                  <a:pt x="5237" y="16777"/>
                </a:lnTo>
                <a:lnTo>
                  <a:pt x="6031" y="14571"/>
                </a:lnTo>
                <a:lnTo>
                  <a:pt x="6561" y="12254"/>
                </a:lnTo>
                <a:lnTo>
                  <a:pt x="7760" y="9863"/>
                </a:lnTo>
                <a:lnTo>
                  <a:pt x="9407" y="7422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Annotation101"/>
          <p:cNvSpPr/>
          <p:nvPr/>
        </p:nvSpPr>
        <p:spPr>
          <a:xfrm>
            <a:off x="4351020" y="876300"/>
            <a:ext cx="30481" cy="30481"/>
          </a:xfrm>
          <a:custGeom>
            <a:avLst/>
            <a:gdLst/>
            <a:ahLst/>
            <a:cxnLst/>
            <a:rect l="0" t="0" r="0" b="0"/>
            <a:pathLst>
              <a:path w="30481" h="30481">
                <a:moveTo>
                  <a:pt x="7620" y="0"/>
                </a:moveTo>
                <a:lnTo>
                  <a:pt x="2" y="0"/>
                </a:lnTo>
                <a:lnTo>
                  <a:pt x="0" y="6561"/>
                </a:lnTo>
                <a:lnTo>
                  <a:pt x="847" y="6914"/>
                </a:lnTo>
                <a:lnTo>
                  <a:pt x="2258" y="7149"/>
                </a:lnTo>
                <a:lnTo>
                  <a:pt x="6561" y="7527"/>
                </a:lnTo>
                <a:lnTo>
                  <a:pt x="7760" y="8405"/>
                </a:lnTo>
                <a:lnTo>
                  <a:pt x="9408" y="9836"/>
                </a:lnTo>
                <a:lnTo>
                  <a:pt x="15139" y="15146"/>
                </a:lnTo>
                <a:lnTo>
                  <a:pt x="16019" y="15178"/>
                </a:lnTo>
                <a:lnTo>
                  <a:pt x="29968" y="15240"/>
                </a:lnTo>
                <a:lnTo>
                  <a:pt x="30379" y="15240"/>
                </a:lnTo>
                <a:lnTo>
                  <a:pt x="30413" y="16087"/>
                </a:lnTo>
                <a:lnTo>
                  <a:pt x="30478" y="22546"/>
                </a:lnTo>
                <a:lnTo>
                  <a:pt x="3048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Annotation102"/>
          <p:cNvSpPr/>
          <p:nvPr/>
        </p:nvSpPr>
        <p:spPr>
          <a:xfrm>
            <a:off x="4312920" y="883948"/>
            <a:ext cx="30481" cy="219406"/>
          </a:xfrm>
          <a:custGeom>
            <a:avLst/>
            <a:gdLst/>
            <a:ahLst/>
            <a:cxnLst/>
            <a:rect l="0" t="0" r="0" b="0"/>
            <a:pathLst>
              <a:path w="30481" h="219406">
                <a:moveTo>
                  <a:pt x="22860" y="7592"/>
                </a:moveTo>
                <a:lnTo>
                  <a:pt x="12254" y="7592"/>
                </a:lnTo>
                <a:lnTo>
                  <a:pt x="10710" y="6745"/>
                </a:lnTo>
                <a:lnTo>
                  <a:pt x="9679" y="5334"/>
                </a:lnTo>
                <a:lnTo>
                  <a:pt x="8993" y="3547"/>
                </a:lnTo>
                <a:lnTo>
                  <a:pt x="7689" y="2355"/>
                </a:lnTo>
                <a:lnTo>
                  <a:pt x="5973" y="1561"/>
                </a:lnTo>
                <a:lnTo>
                  <a:pt x="104" y="0"/>
                </a:lnTo>
                <a:lnTo>
                  <a:pt x="21" y="6061"/>
                </a:lnTo>
                <a:lnTo>
                  <a:pt x="0" y="91871"/>
                </a:lnTo>
                <a:lnTo>
                  <a:pt x="846" y="99338"/>
                </a:lnTo>
                <a:lnTo>
                  <a:pt x="2257" y="106856"/>
                </a:lnTo>
                <a:lnTo>
                  <a:pt x="4045" y="114408"/>
                </a:lnTo>
                <a:lnTo>
                  <a:pt x="5237" y="121136"/>
                </a:lnTo>
                <a:lnTo>
                  <a:pt x="6031" y="127315"/>
                </a:lnTo>
                <a:lnTo>
                  <a:pt x="6561" y="133127"/>
                </a:lnTo>
                <a:lnTo>
                  <a:pt x="6914" y="139542"/>
                </a:lnTo>
                <a:lnTo>
                  <a:pt x="7306" y="153443"/>
                </a:lnTo>
                <a:lnTo>
                  <a:pt x="7593" y="187580"/>
                </a:lnTo>
                <a:lnTo>
                  <a:pt x="6755" y="191931"/>
                </a:lnTo>
                <a:lnTo>
                  <a:pt x="5350" y="195678"/>
                </a:lnTo>
                <a:lnTo>
                  <a:pt x="3567" y="199023"/>
                </a:lnTo>
                <a:lnTo>
                  <a:pt x="3224" y="202099"/>
                </a:lnTo>
                <a:lnTo>
                  <a:pt x="3843" y="204997"/>
                </a:lnTo>
                <a:lnTo>
                  <a:pt x="5102" y="207775"/>
                </a:lnTo>
                <a:lnTo>
                  <a:pt x="5942" y="210474"/>
                </a:lnTo>
                <a:lnTo>
                  <a:pt x="6874" y="215731"/>
                </a:lnTo>
                <a:lnTo>
                  <a:pt x="7399" y="219405"/>
                </a:lnTo>
                <a:lnTo>
                  <a:pt x="7472" y="219074"/>
                </a:lnTo>
                <a:lnTo>
                  <a:pt x="7554" y="216449"/>
                </a:lnTo>
                <a:lnTo>
                  <a:pt x="8422" y="214563"/>
                </a:lnTo>
                <a:lnTo>
                  <a:pt x="9848" y="212460"/>
                </a:lnTo>
                <a:lnTo>
                  <a:pt x="11646" y="210211"/>
                </a:lnTo>
                <a:lnTo>
                  <a:pt x="13690" y="207864"/>
                </a:lnTo>
                <a:lnTo>
                  <a:pt x="15901" y="205454"/>
                </a:lnTo>
                <a:lnTo>
                  <a:pt x="18220" y="203000"/>
                </a:lnTo>
                <a:lnTo>
                  <a:pt x="20613" y="199671"/>
                </a:lnTo>
                <a:lnTo>
                  <a:pt x="23055" y="195758"/>
                </a:lnTo>
                <a:lnTo>
                  <a:pt x="30480" y="182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Annotation103"/>
          <p:cNvSpPr/>
          <p:nvPr/>
        </p:nvSpPr>
        <p:spPr>
          <a:xfrm>
            <a:off x="4442563" y="754734"/>
            <a:ext cx="181146" cy="289204"/>
          </a:xfrm>
          <a:custGeom>
            <a:avLst/>
            <a:gdLst/>
            <a:ahLst/>
            <a:cxnLst/>
            <a:rect l="0" t="0" r="0" b="0"/>
            <a:pathLst>
              <a:path w="181146" h="289204">
                <a:moveTo>
                  <a:pt x="45617" y="91086"/>
                </a:moveTo>
                <a:lnTo>
                  <a:pt x="41573" y="91086"/>
                </a:lnTo>
                <a:lnTo>
                  <a:pt x="40380" y="90239"/>
                </a:lnTo>
                <a:lnTo>
                  <a:pt x="39586" y="88828"/>
                </a:lnTo>
                <a:lnTo>
                  <a:pt x="39056" y="87041"/>
                </a:lnTo>
                <a:lnTo>
                  <a:pt x="37010" y="85849"/>
                </a:lnTo>
                <a:lnTo>
                  <a:pt x="33953" y="85055"/>
                </a:lnTo>
                <a:lnTo>
                  <a:pt x="30220" y="84525"/>
                </a:lnTo>
                <a:lnTo>
                  <a:pt x="26886" y="84172"/>
                </a:lnTo>
                <a:lnTo>
                  <a:pt x="23816" y="83937"/>
                </a:lnTo>
                <a:lnTo>
                  <a:pt x="20923" y="83780"/>
                </a:lnTo>
                <a:lnTo>
                  <a:pt x="18995" y="84522"/>
                </a:lnTo>
                <a:lnTo>
                  <a:pt x="17708" y="85863"/>
                </a:lnTo>
                <a:lnTo>
                  <a:pt x="16852" y="87604"/>
                </a:lnTo>
                <a:lnTo>
                  <a:pt x="15433" y="88765"/>
                </a:lnTo>
                <a:lnTo>
                  <a:pt x="13641" y="89538"/>
                </a:lnTo>
                <a:lnTo>
                  <a:pt x="8727" y="90780"/>
                </a:lnTo>
                <a:lnTo>
                  <a:pt x="3830" y="95041"/>
                </a:lnTo>
                <a:lnTo>
                  <a:pt x="2520" y="97109"/>
                </a:lnTo>
                <a:lnTo>
                  <a:pt x="243" y="104945"/>
                </a:lnTo>
                <a:lnTo>
                  <a:pt x="0" y="109962"/>
                </a:lnTo>
                <a:lnTo>
                  <a:pt x="812" y="112137"/>
                </a:lnTo>
                <a:lnTo>
                  <a:pt x="3973" y="116811"/>
                </a:lnTo>
                <a:lnTo>
                  <a:pt x="8200" y="121710"/>
                </a:lnTo>
                <a:lnTo>
                  <a:pt x="12901" y="126710"/>
                </a:lnTo>
                <a:lnTo>
                  <a:pt x="17812" y="131755"/>
                </a:lnTo>
                <a:lnTo>
                  <a:pt x="21154" y="134285"/>
                </a:lnTo>
                <a:lnTo>
                  <a:pt x="25075" y="136819"/>
                </a:lnTo>
                <a:lnTo>
                  <a:pt x="29382" y="139354"/>
                </a:lnTo>
                <a:lnTo>
                  <a:pt x="33947" y="141892"/>
                </a:lnTo>
                <a:lnTo>
                  <a:pt x="43535" y="146969"/>
                </a:lnTo>
                <a:lnTo>
                  <a:pt x="48462" y="150354"/>
                </a:lnTo>
                <a:lnTo>
                  <a:pt x="53440" y="154305"/>
                </a:lnTo>
                <a:lnTo>
                  <a:pt x="58453" y="158632"/>
                </a:lnTo>
                <a:lnTo>
                  <a:pt x="63488" y="162363"/>
                </a:lnTo>
                <a:lnTo>
                  <a:pt x="68537" y="165698"/>
                </a:lnTo>
                <a:lnTo>
                  <a:pt x="73597" y="168767"/>
                </a:lnTo>
                <a:lnTo>
                  <a:pt x="79510" y="171660"/>
                </a:lnTo>
                <a:lnTo>
                  <a:pt x="85992" y="174435"/>
                </a:lnTo>
                <a:lnTo>
                  <a:pt x="92854" y="177132"/>
                </a:lnTo>
                <a:lnTo>
                  <a:pt x="99969" y="180624"/>
                </a:lnTo>
                <a:lnTo>
                  <a:pt x="107251" y="184644"/>
                </a:lnTo>
                <a:lnTo>
                  <a:pt x="114647" y="189018"/>
                </a:lnTo>
                <a:lnTo>
                  <a:pt x="120423" y="192781"/>
                </a:lnTo>
                <a:lnTo>
                  <a:pt x="125121" y="196136"/>
                </a:lnTo>
                <a:lnTo>
                  <a:pt x="129100" y="199219"/>
                </a:lnTo>
                <a:lnTo>
                  <a:pt x="133446" y="202122"/>
                </a:lnTo>
                <a:lnTo>
                  <a:pt x="138036" y="204903"/>
                </a:lnTo>
                <a:lnTo>
                  <a:pt x="142789" y="207604"/>
                </a:lnTo>
                <a:lnTo>
                  <a:pt x="147652" y="211098"/>
                </a:lnTo>
                <a:lnTo>
                  <a:pt x="152588" y="215121"/>
                </a:lnTo>
                <a:lnTo>
                  <a:pt x="161739" y="223259"/>
                </a:lnTo>
                <a:lnTo>
                  <a:pt x="168629" y="229699"/>
                </a:lnTo>
                <a:lnTo>
                  <a:pt x="171651" y="233448"/>
                </a:lnTo>
                <a:lnTo>
                  <a:pt x="177268" y="242129"/>
                </a:lnTo>
                <a:lnTo>
                  <a:pt x="180328" y="249374"/>
                </a:lnTo>
                <a:lnTo>
                  <a:pt x="181145" y="252491"/>
                </a:lnTo>
                <a:lnTo>
                  <a:pt x="180842" y="255416"/>
                </a:lnTo>
                <a:lnTo>
                  <a:pt x="179794" y="258213"/>
                </a:lnTo>
                <a:lnTo>
                  <a:pt x="176371" y="263578"/>
                </a:lnTo>
                <a:lnTo>
                  <a:pt x="172028" y="268785"/>
                </a:lnTo>
                <a:lnTo>
                  <a:pt x="167275" y="273921"/>
                </a:lnTo>
                <a:lnTo>
                  <a:pt x="164823" y="276476"/>
                </a:lnTo>
                <a:lnTo>
                  <a:pt x="160647" y="279026"/>
                </a:lnTo>
                <a:lnTo>
                  <a:pt x="155323" y="281573"/>
                </a:lnTo>
                <a:lnTo>
                  <a:pt x="149235" y="284117"/>
                </a:lnTo>
                <a:lnTo>
                  <a:pt x="144329" y="285813"/>
                </a:lnTo>
                <a:lnTo>
                  <a:pt x="140212" y="286944"/>
                </a:lnTo>
                <a:lnTo>
                  <a:pt x="136620" y="287698"/>
                </a:lnTo>
                <a:lnTo>
                  <a:pt x="132533" y="288201"/>
                </a:lnTo>
                <a:lnTo>
                  <a:pt x="128115" y="288536"/>
                </a:lnTo>
                <a:lnTo>
                  <a:pt x="119536" y="288908"/>
                </a:lnTo>
                <a:lnTo>
                  <a:pt x="109946" y="289118"/>
                </a:lnTo>
                <a:lnTo>
                  <a:pt x="86314" y="289203"/>
                </a:lnTo>
                <a:lnTo>
                  <a:pt x="84602" y="288357"/>
                </a:lnTo>
                <a:lnTo>
                  <a:pt x="80441" y="285160"/>
                </a:lnTo>
                <a:lnTo>
                  <a:pt x="78147" y="283969"/>
                </a:lnTo>
                <a:lnTo>
                  <a:pt x="73339" y="282645"/>
                </a:lnTo>
                <a:lnTo>
                  <a:pt x="69918" y="281900"/>
                </a:lnTo>
                <a:lnTo>
                  <a:pt x="69438" y="280949"/>
                </a:lnTo>
                <a:lnTo>
                  <a:pt x="68762" y="275565"/>
                </a:lnTo>
                <a:lnTo>
                  <a:pt x="68561" y="268607"/>
                </a:lnTo>
                <a:lnTo>
                  <a:pt x="68488" y="252104"/>
                </a:lnTo>
                <a:lnTo>
                  <a:pt x="69331" y="248385"/>
                </a:lnTo>
                <a:lnTo>
                  <a:pt x="72526" y="241994"/>
                </a:lnTo>
                <a:lnTo>
                  <a:pt x="74563" y="237412"/>
                </a:lnTo>
                <a:lnTo>
                  <a:pt x="76767" y="231816"/>
                </a:lnTo>
                <a:lnTo>
                  <a:pt x="79084" y="225546"/>
                </a:lnTo>
                <a:lnTo>
                  <a:pt x="81475" y="219673"/>
                </a:lnTo>
                <a:lnTo>
                  <a:pt x="83916" y="214064"/>
                </a:lnTo>
                <a:lnTo>
                  <a:pt x="86390" y="208631"/>
                </a:lnTo>
                <a:lnTo>
                  <a:pt x="88886" y="202469"/>
                </a:lnTo>
                <a:lnTo>
                  <a:pt x="91396" y="195822"/>
                </a:lnTo>
                <a:lnTo>
                  <a:pt x="96443" y="181662"/>
                </a:lnTo>
                <a:lnTo>
                  <a:pt x="109120" y="144312"/>
                </a:lnTo>
                <a:lnTo>
                  <a:pt x="112506" y="137577"/>
                </a:lnTo>
                <a:lnTo>
                  <a:pt x="116457" y="131393"/>
                </a:lnTo>
                <a:lnTo>
                  <a:pt x="120783" y="125577"/>
                </a:lnTo>
                <a:lnTo>
                  <a:pt x="124515" y="119160"/>
                </a:lnTo>
                <a:lnTo>
                  <a:pt x="127848" y="112342"/>
                </a:lnTo>
                <a:lnTo>
                  <a:pt x="130918" y="105257"/>
                </a:lnTo>
                <a:lnTo>
                  <a:pt x="132964" y="97993"/>
                </a:lnTo>
                <a:lnTo>
                  <a:pt x="134328" y="90611"/>
                </a:lnTo>
                <a:lnTo>
                  <a:pt x="135238" y="83149"/>
                </a:lnTo>
                <a:lnTo>
                  <a:pt x="136691" y="77328"/>
                </a:lnTo>
                <a:lnTo>
                  <a:pt x="140563" y="68602"/>
                </a:lnTo>
                <a:lnTo>
                  <a:pt x="147503" y="54885"/>
                </a:lnTo>
                <a:lnTo>
                  <a:pt x="149101" y="50019"/>
                </a:lnTo>
                <a:lnTo>
                  <a:pt x="150167" y="45081"/>
                </a:lnTo>
                <a:lnTo>
                  <a:pt x="150877" y="40096"/>
                </a:lnTo>
                <a:lnTo>
                  <a:pt x="151666" y="32299"/>
                </a:lnTo>
                <a:lnTo>
                  <a:pt x="151876" y="29035"/>
                </a:lnTo>
                <a:lnTo>
                  <a:pt x="151169" y="26012"/>
                </a:lnTo>
                <a:lnTo>
                  <a:pt x="148127" y="20395"/>
                </a:lnTo>
                <a:lnTo>
                  <a:pt x="143953" y="15077"/>
                </a:lnTo>
                <a:lnTo>
                  <a:pt x="138419" y="8809"/>
                </a:lnTo>
                <a:lnTo>
                  <a:pt x="133415" y="3678"/>
                </a:lnTo>
                <a:lnTo>
                  <a:pt x="131242" y="2334"/>
                </a:lnTo>
                <a:lnTo>
                  <a:pt x="126571" y="841"/>
                </a:lnTo>
                <a:lnTo>
                  <a:pt x="121672" y="177"/>
                </a:lnTo>
                <a:lnTo>
                  <a:pt x="119180" y="0"/>
                </a:lnTo>
                <a:lnTo>
                  <a:pt x="115826" y="729"/>
                </a:lnTo>
                <a:lnTo>
                  <a:pt x="111896" y="2061"/>
                </a:lnTo>
                <a:lnTo>
                  <a:pt x="107583" y="3796"/>
                </a:lnTo>
                <a:lnTo>
                  <a:pt x="103015" y="5799"/>
                </a:lnTo>
                <a:lnTo>
                  <a:pt x="93423" y="10283"/>
                </a:lnTo>
                <a:lnTo>
                  <a:pt x="63357" y="25088"/>
                </a:lnTo>
                <a:lnTo>
                  <a:pt x="58290" y="28461"/>
                </a:lnTo>
                <a:lnTo>
                  <a:pt x="53219" y="32402"/>
                </a:lnTo>
                <a:lnTo>
                  <a:pt x="48145" y="36724"/>
                </a:lnTo>
                <a:lnTo>
                  <a:pt x="43070" y="40451"/>
                </a:lnTo>
                <a:lnTo>
                  <a:pt x="37991" y="43783"/>
                </a:lnTo>
                <a:lnTo>
                  <a:pt x="22757" y="529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Annotation104"/>
          <p:cNvSpPr/>
          <p:nvPr/>
        </p:nvSpPr>
        <p:spPr>
          <a:xfrm>
            <a:off x="4869180" y="1348740"/>
            <a:ext cx="98936" cy="175261"/>
          </a:xfrm>
          <a:custGeom>
            <a:avLst/>
            <a:gdLst/>
            <a:ahLst/>
            <a:cxnLst/>
            <a:rect l="0" t="0" r="0" b="0"/>
            <a:pathLst>
              <a:path w="98936" h="175261">
                <a:moveTo>
                  <a:pt x="98935" y="0"/>
                </a:moveTo>
                <a:lnTo>
                  <a:pt x="85507" y="0"/>
                </a:lnTo>
                <a:lnTo>
                  <a:pt x="82405" y="847"/>
                </a:lnTo>
                <a:lnTo>
                  <a:pt x="72185" y="4045"/>
                </a:lnTo>
                <a:lnTo>
                  <a:pt x="66750" y="5237"/>
                </a:lnTo>
                <a:lnTo>
                  <a:pt x="61433" y="6031"/>
                </a:lnTo>
                <a:lnTo>
                  <a:pt x="56196" y="6561"/>
                </a:lnTo>
                <a:lnTo>
                  <a:pt x="52704" y="7761"/>
                </a:lnTo>
                <a:lnTo>
                  <a:pt x="50376" y="9407"/>
                </a:lnTo>
                <a:lnTo>
                  <a:pt x="48824" y="11351"/>
                </a:lnTo>
                <a:lnTo>
                  <a:pt x="46943" y="14341"/>
                </a:lnTo>
                <a:lnTo>
                  <a:pt x="44842" y="18027"/>
                </a:lnTo>
                <a:lnTo>
                  <a:pt x="40250" y="26639"/>
                </a:lnTo>
                <a:lnTo>
                  <a:pt x="35387" y="36111"/>
                </a:lnTo>
                <a:lnTo>
                  <a:pt x="33751" y="40160"/>
                </a:lnTo>
                <a:lnTo>
                  <a:pt x="32661" y="43707"/>
                </a:lnTo>
                <a:lnTo>
                  <a:pt x="31934" y="46918"/>
                </a:lnTo>
                <a:lnTo>
                  <a:pt x="30603" y="50752"/>
                </a:lnTo>
                <a:lnTo>
                  <a:pt x="28869" y="55001"/>
                </a:lnTo>
                <a:lnTo>
                  <a:pt x="26866" y="59528"/>
                </a:lnTo>
                <a:lnTo>
                  <a:pt x="25531" y="64238"/>
                </a:lnTo>
                <a:lnTo>
                  <a:pt x="24641" y="69072"/>
                </a:lnTo>
                <a:lnTo>
                  <a:pt x="24047" y="73988"/>
                </a:lnTo>
                <a:lnTo>
                  <a:pt x="22805" y="78959"/>
                </a:lnTo>
                <a:lnTo>
                  <a:pt x="21130" y="83966"/>
                </a:lnTo>
                <a:lnTo>
                  <a:pt x="19167" y="88997"/>
                </a:lnTo>
                <a:lnTo>
                  <a:pt x="17858" y="94045"/>
                </a:lnTo>
                <a:lnTo>
                  <a:pt x="16985" y="99103"/>
                </a:lnTo>
                <a:lnTo>
                  <a:pt x="16403" y="104169"/>
                </a:lnTo>
                <a:lnTo>
                  <a:pt x="15169" y="109239"/>
                </a:lnTo>
                <a:lnTo>
                  <a:pt x="13499" y="114313"/>
                </a:lnTo>
                <a:lnTo>
                  <a:pt x="11540" y="119389"/>
                </a:lnTo>
                <a:lnTo>
                  <a:pt x="10233" y="124466"/>
                </a:lnTo>
                <a:lnTo>
                  <a:pt x="9363" y="129544"/>
                </a:lnTo>
                <a:lnTo>
                  <a:pt x="8781" y="134623"/>
                </a:lnTo>
                <a:lnTo>
                  <a:pt x="8394" y="139702"/>
                </a:lnTo>
                <a:lnTo>
                  <a:pt x="8136" y="144781"/>
                </a:lnTo>
                <a:lnTo>
                  <a:pt x="7964" y="149861"/>
                </a:lnTo>
                <a:lnTo>
                  <a:pt x="7003" y="154094"/>
                </a:lnTo>
                <a:lnTo>
                  <a:pt x="5516" y="157763"/>
                </a:lnTo>
                <a:lnTo>
                  <a:pt x="3677" y="161055"/>
                </a:lnTo>
                <a:lnTo>
                  <a:pt x="2452" y="164097"/>
                </a:lnTo>
                <a:lnTo>
                  <a:pt x="1634" y="166971"/>
                </a:lnTo>
                <a:lnTo>
                  <a:pt x="0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Annotation105"/>
          <p:cNvSpPr/>
          <p:nvPr/>
        </p:nvSpPr>
        <p:spPr>
          <a:xfrm>
            <a:off x="4907280" y="1348755"/>
            <a:ext cx="48813" cy="38042"/>
          </a:xfrm>
          <a:custGeom>
            <a:avLst/>
            <a:gdLst/>
            <a:ahLst/>
            <a:cxnLst/>
            <a:rect l="0" t="0" r="0" b="0"/>
            <a:pathLst>
              <a:path w="48813" h="38042">
                <a:moveTo>
                  <a:pt x="0" y="30465"/>
                </a:moveTo>
                <a:lnTo>
                  <a:pt x="0" y="18330"/>
                </a:lnTo>
                <a:lnTo>
                  <a:pt x="846" y="13908"/>
                </a:lnTo>
                <a:lnTo>
                  <a:pt x="2258" y="10114"/>
                </a:lnTo>
                <a:lnTo>
                  <a:pt x="7527" y="161"/>
                </a:lnTo>
                <a:lnTo>
                  <a:pt x="8405" y="102"/>
                </a:lnTo>
                <a:lnTo>
                  <a:pt x="14173" y="0"/>
                </a:lnTo>
                <a:lnTo>
                  <a:pt x="15375" y="842"/>
                </a:lnTo>
                <a:lnTo>
                  <a:pt x="17024" y="2250"/>
                </a:lnTo>
                <a:lnTo>
                  <a:pt x="18969" y="4035"/>
                </a:lnTo>
                <a:lnTo>
                  <a:pt x="23388" y="8276"/>
                </a:lnTo>
                <a:lnTo>
                  <a:pt x="40671" y="25424"/>
                </a:lnTo>
                <a:lnTo>
                  <a:pt x="43201" y="28798"/>
                </a:lnTo>
                <a:lnTo>
                  <a:pt x="45734" y="32740"/>
                </a:lnTo>
                <a:lnTo>
                  <a:pt x="48269" y="37062"/>
                </a:lnTo>
                <a:lnTo>
                  <a:pt x="48812" y="380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Annotation106"/>
          <p:cNvSpPr/>
          <p:nvPr/>
        </p:nvSpPr>
        <p:spPr>
          <a:xfrm>
            <a:off x="4960620" y="1471508"/>
            <a:ext cx="18750" cy="52493"/>
          </a:xfrm>
          <a:custGeom>
            <a:avLst/>
            <a:gdLst/>
            <a:ahLst/>
            <a:cxnLst/>
            <a:rect l="0" t="0" r="0" b="0"/>
            <a:pathLst>
              <a:path w="18750" h="52493">
                <a:moveTo>
                  <a:pt x="18749" y="0"/>
                </a:moveTo>
                <a:lnTo>
                  <a:pt x="17716" y="4233"/>
                </a:lnTo>
                <a:lnTo>
                  <a:pt x="16891" y="9313"/>
                </a:lnTo>
                <a:lnTo>
                  <a:pt x="16340" y="14392"/>
                </a:lnTo>
                <a:lnTo>
                  <a:pt x="15974" y="19472"/>
                </a:lnTo>
                <a:lnTo>
                  <a:pt x="15566" y="27374"/>
                </a:lnTo>
                <a:lnTo>
                  <a:pt x="15458" y="30667"/>
                </a:lnTo>
                <a:lnTo>
                  <a:pt x="14538" y="33709"/>
                </a:lnTo>
                <a:lnTo>
                  <a:pt x="13078" y="36583"/>
                </a:lnTo>
                <a:lnTo>
                  <a:pt x="11259" y="39346"/>
                </a:lnTo>
                <a:lnTo>
                  <a:pt x="9200" y="42035"/>
                </a:lnTo>
                <a:lnTo>
                  <a:pt x="6979" y="44674"/>
                </a:lnTo>
                <a:lnTo>
                  <a:pt x="0" y="524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Annotation107"/>
          <p:cNvSpPr/>
          <p:nvPr/>
        </p:nvSpPr>
        <p:spPr>
          <a:xfrm>
            <a:off x="4914900" y="1440184"/>
            <a:ext cx="46402" cy="15237"/>
          </a:xfrm>
          <a:custGeom>
            <a:avLst/>
            <a:gdLst/>
            <a:ahLst/>
            <a:cxnLst/>
            <a:rect l="0" t="0" r="0" b="0"/>
            <a:pathLst>
              <a:path w="46402" h="15237">
                <a:moveTo>
                  <a:pt x="0" y="15236"/>
                </a:moveTo>
                <a:lnTo>
                  <a:pt x="0" y="312"/>
                </a:lnTo>
                <a:lnTo>
                  <a:pt x="2258" y="137"/>
                </a:lnTo>
                <a:lnTo>
                  <a:pt x="6561" y="24"/>
                </a:lnTo>
                <a:lnTo>
                  <a:pt x="464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Annotation108"/>
          <p:cNvSpPr/>
          <p:nvPr/>
        </p:nvSpPr>
        <p:spPr>
          <a:xfrm>
            <a:off x="5165463" y="1310644"/>
            <a:ext cx="130438" cy="113942"/>
          </a:xfrm>
          <a:custGeom>
            <a:avLst/>
            <a:gdLst/>
            <a:ahLst/>
            <a:cxnLst/>
            <a:rect l="0" t="0" r="0" b="0"/>
            <a:pathLst>
              <a:path w="130438" h="113942">
                <a:moveTo>
                  <a:pt x="0" y="113179"/>
                </a:moveTo>
                <a:lnTo>
                  <a:pt x="976" y="113496"/>
                </a:lnTo>
                <a:lnTo>
                  <a:pt x="4601" y="113941"/>
                </a:lnTo>
                <a:lnTo>
                  <a:pt x="5907" y="113212"/>
                </a:lnTo>
                <a:lnTo>
                  <a:pt x="6777" y="111880"/>
                </a:lnTo>
                <a:lnTo>
                  <a:pt x="7357" y="110146"/>
                </a:lnTo>
                <a:lnTo>
                  <a:pt x="8590" y="108989"/>
                </a:lnTo>
                <a:lnTo>
                  <a:pt x="10259" y="108218"/>
                </a:lnTo>
                <a:lnTo>
                  <a:pt x="12219" y="107704"/>
                </a:lnTo>
                <a:lnTo>
                  <a:pt x="16654" y="104875"/>
                </a:lnTo>
                <a:lnTo>
                  <a:pt x="19021" y="102935"/>
                </a:lnTo>
                <a:lnTo>
                  <a:pt x="21447" y="99949"/>
                </a:lnTo>
                <a:lnTo>
                  <a:pt x="23910" y="96265"/>
                </a:lnTo>
                <a:lnTo>
                  <a:pt x="26400" y="92115"/>
                </a:lnTo>
                <a:lnTo>
                  <a:pt x="28905" y="88502"/>
                </a:lnTo>
                <a:lnTo>
                  <a:pt x="31423" y="85247"/>
                </a:lnTo>
                <a:lnTo>
                  <a:pt x="33948" y="82230"/>
                </a:lnTo>
                <a:lnTo>
                  <a:pt x="36477" y="79372"/>
                </a:lnTo>
                <a:lnTo>
                  <a:pt x="41546" y="73939"/>
                </a:lnTo>
                <a:lnTo>
                  <a:pt x="44083" y="70458"/>
                </a:lnTo>
                <a:lnTo>
                  <a:pt x="46621" y="66444"/>
                </a:lnTo>
                <a:lnTo>
                  <a:pt x="49160" y="62075"/>
                </a:lnTo>
                <a:lnTo>
                  <a:pt x="51699" y="58315"/>
                </a:lnTo>
                <a:lnTo>
                  <a:pt x="54239" y="54962"/>
                </a:lnTo>
                <a:lnTo>
                  <a:pt x="56778" y="51880"/>
                </a:lnTo>
                <a:lnTo>
                  <a:pt x="59317" y="48132"/>
                </a:lnTo>
                <a:lnTo>
                  <a:pt x="61857" y="43940"/>
                </a:lnTo>
                <a:lnTo>
                  <a:pt x="64398" y="39452"/>
                </a:lnTo>
                <a:lnTo>
                  <a:pt x="66091" y="35613"/>
                </a:lnTo>
                <a:lnTo>
                  <a:pt x="67220" y="32208"/>
                </a:lnTo>
                <a:lnTo>
                  <a:pt x="67972" y="29091"/>
                </a:lnTo>
                <a:lnTo>
                  <a:pt x="69321" y="26166"/>
                </a:lnTo>
                <a:lnTo>
                  <a:pt x="71065" y="23369"/>
                </a:lnTo>
                <a:lnTo>
                  <a:pt x="73077" y="20658"/>
                </a:lnTo>
                <a:lnTo>
                  <a:pt x="74416" y="18004"/>
                </a:lnTo>
                <a:lnTo>
                  <a:pt x="75310" y="15388"/>
                </a:lnTo>
                <a:lnTo>
                  <a:pt x="75905" y="12798"/>
                </a:lnTo>
                <a:lnTo>
                  <a:pt x="76303" y="10224"/>
                </a:lnTo>
                <a:lnTo>
                  <a:pt x="76567" y="7661"/>
                </a:lnTo>
                <a:lnTo>
                  <a:pt x="76993" y="1510"/>
                </a:lnTo>
                <a:lnTo>
                  <a:pt x="77874" y="1006"/>
                </a:lnTo>
                <a:lnTo>
                  <a:pt x="82313" y="295"/>
                </a:lnTo>
                <a:lnTo>
                  <a:pt x="84689" y="0"/>
                </a:lnTo>
                <a:lnTo>
                  <a:pt x="84717" y="17908"/>
                </a:lnTo>
                <a:lnTo>
                  <a:pt x="85563" y="20404"/>
                </a:lnTo>
                <a:lnTo>
                  <a:pt x="86974" y="22915"/>
                </a:lnTo>
                <a:lnTo>
                  <a:pt x="88762" y="25435"/>
                </a:lnTo>
                <a:lnTo>
                  <a:pt x="89953" y="27962"/>
                </a:lnTo>
                <a:lnTo>
                  <a:pt x="90748" y="30494"/>
                </a:lnTo>
                <a:lnTo>
                  <a:pt x="91277" y="33028"/>
                </a:lnTo>
                <a:lnTo>
                  <a:pt x="92477" y="36411"/>
                </a:lnTo>
                <a:lnTo>
                  <a:pt x="94124" y="40359"/>
                </a:lnTo>
                <a:lnTo>
                  <a:pt x="96069" y="44685"/>
                </a:lnTo>
                <a:lnTo>
                  <a:pt x="98211" y="48415"/>
                </a:lnTo>
                <a:lnTo>
                  <a:pt x="100487" y="51749"/>
                </a:lnTo>
                <a:lnTo>
                  <a:pt x="102850" y="54818"/>
                </a:lnTo>
                <a:lnTo>
                  <a:pt x="105272" y="57711"/>
                </a:lnTo>
                <a:lnTo>
                  <a:pt x="107735" y="60486"/>
                </a:lnTo>
                <a:lnTo>
                  <a:pt x="112727" y="65827"/>
                </a:lnTo>
                <a:lnTo>
                  <a:pt x="117768" y="71023"/>
                </a:lnTo>
                <a:lnTo>
                  <a:pt x="120298" y="72747"/>
                </a:lnTo>
                <a:lnTo>
                  <a:pt x="122830" y="73897"/>
                </a:lnTo>
                <a:lnTo>
                  <a:pt x="130437" y="761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Annotation109"/>
          <p:cNvSpPr/>
          <p:nvPr/>
        </p:nvSpPr>
        <p:spPr>
          <a:xfrm>
            <a:off x="4236722" y="2065020"/>
            <a:ext cx="1150619" cy="723901"/>
          </a:xfrm>
          <a:custGeom>
            <a:avLst/>
            <a:gdLst/>
            <a:ahLst/>
            <a:cxnLst/>
            <a:rect l="0" t="0" r="0" b="0"/>
            <a:pathLst>
              <a:path w="1150619" h="723901">
                <a:moveTo>
                  <a:pt x="45719" y="7620"/>
                </a:moveTo>
                <a:lnTo>
                  <a:pt x="38098" y="7620"/>
                </a:lnTo>
                <a:lnTo>
                  <a:pt x="45718" y="0"/>
                </a:lnTo>
                <a:lnTo>
                  <a:pt x="45719" y="18944"/>
                </a:lnTo>
                <a:lnTo>
                  <a:pt x="44872" y="21096"/>
                </a:lnTo>
                <a:lnTo>
                  <a:pt x="41674" y="25745"/>
                </a:lnTo>
                <a:lnTo>
                  <a:pt x="39687" y="32891"/>
                </a:lnTo>
                <a:lnTo>
                  <a:pt x="38238" y="55141"/>
                </a:lnTo>
                <a:lnTo>
                  <a:pt x="38191" y="59620"/>
                </a:lnTo>
                <a:lnTo>
                  <a:pt x="37314" y="63454"/>
                </a:lnTo>
                <a:lnTo>
                  <a:pt x="32880" y="73741"/>
                </a:lnTo>
                <a:lnTo>
                  <a:pt x="30795" y="92820"/>
                </a:lnTo>
                <a:lnTo>
                  <a:pt x="30572" y="105301"/>
                </a:lnTo>
                <a:lnTo>
                  <a:pt x="29695" y="109147"/>
                </a:lnTo>
                <a:lnTo>
                  <a:pt x="25260" y="119453"/>
                </a:lnTo>
                <a:lnTo>
                  <a:pt x="21075" y="137676"/>
                </a:lnTo>
                <a:lnTo>
                  <a:pt x="16968" y="150295"/>
                </a:lnTo>
                <a:lnTo>
                  <a:pt x="15580" y="166189"/>
                </a:lnTo>
                <a:lnTo>
                  <a:pt x="15306" y="185635"/>
                </a:lnTo>
                <a:lnTo>
                  <a:pt x="15269" y="195676"/>
                </a:lnTo>
                <a:lnTo>
                  <a:pt x="12994" y="205782"/>
                </a:lnTo>
                <a:lnTo>
                  <a:pt x="10008" y="215919"/>
                </a:lnTo>
                <a:lnTo>
                  <a:pt x="7934" y="237257"/>
                </a:lnTo>
                <a:lnTo>
                  <a:pt x="7646" y="257913"/>
                </a:lnTo>
                <a:lnTo>
                  <a:pt x="7621" y="283095"/>
                </a:lnTo>
                <a:lnTo>
                  <a:pt x="5362" y="291202"/>
                </a:lnTo>
                <a:lnTo>
                  <a:pt x="2382" y="299603"/>
                </a:lnTo>
                <a:lnTo>
                  <a:pt x="469" y="311895"/>
                </a:lnTo>
                <a:lnTo>
                  <a:pt x="17" y="332719"/>
                </a:lnTo>
                <a:lnTo>
                  <a:pt x="0" y="353059"/>
                </a:lnTo>
                <a:lnTo>
                  <a:pt x="846" y="355599"/>
                </a:lnTo>
                <a:lnTo>
                  <a:pt x="5235" y="363220"/>
                </a:lnTo>
                <a:lnTo>
                  <a:pt x="6560" y="368300"/>
                </a:lnTo>
                <a:lnTo>
                  <a:pt x="7577" y="388620"/>
                </a:lnTo>
                <a:lnTo>
                  <a:pt x="7618" y="531903"/>
                </a:lnTo>
                <a:lnTo>
                  <a:pt x="9876" y="534992"/>
                </a:lnTo>
                <a:lnTo>
                  <a:pt x="11663" y="537001"/>
                </a:lnTo>
                <a:lnTo>
                  <a:pt x="12855" y="539188"/>
                </a:lnTo>
                <a:lnTo>
                  <a:pt x="14179" y="543875"/>
                </a:lnTo>
                <a:lnTo>
                  <a:pt x="15226" y="565472"/>
                </a:lnTo>
                <a:lnTo>
                  <a:pt x="15238" y="590435"/>
                </a:lnTo>
                <a:lnTo>
                  <a:pt x="16085" y="592590"/>
                </a:lnTo>
                <a:lnTo>
                  <a:pt x="22544" y="601564"/>
                </a:lnTo>
                <a:lnTo>
                  <a:pt x="22831" y="608504"/>
                </a:lnTo>
                <a:lnTo>
                  <a:pt x="29417" y="616065"/>
                </a:lnTo>
                <a:lnTo>
                  <a:pt x="30007" y="618964"/>
                </a:lnTo>
                <a:lnTo>
                  <a:pt x="30476" y="636161"/>
                </a:lnTo>
                <a:lnTo>
                  <a:pt x="31323" y="637467"/>
                </a:lnTo>
                <a:lnTo>
                  <a:pt x="32735" y="638338"/>
                </a:lnTo>
                <a:lnTo>
                  <a:pt x="34523" y="638919"/>
                </a:lnTo>
                <a:lnTo>
                  <a:pt x="35715" y="640153"/>
                </a:lnTo>
                <a:lnTo>
                  <a:pt x="36509" y="641822"/>
                </a:lnTo>
                <a:lnTo>
                  <a:pt x="38071" y="647598"/>
                </a:lnTo>
                <a:lnTo>
                  <a:pt x="38096" y="654252"/>
                </a:lnTo>
                <a:lnTo>
                  <a:pt x="38943" y="654608"/>
                </a:lnTo>
                <a:lnTo>
                  <a:pt x="44659" y="655226"/>
                </a:lnTo>
                <a:lnTo>
                  <a:pt x="45012" y="656104"/>
                </a:lnTo>
                <a:lnTo>
                  <a:pt x="45625" y="661873"/>
                </a:lnTo>
                <a:lnTo>
                  <a:pt x="46503" y="662228"/>
                </a:lnTo>
                <a:lnTo>
                  <a:pt x="53473" y="662877"/>
                </a:lnTo>
                <a:lnTo>
                  <a:pt x="57068" y="662912"/>
                </a:lnTo>
                <a:lnTo>
                  <a:pt x="58365" y="663768"/>
                </a:lnTo>
                <a:lnTo>
                  <a:pt x="59229" y="665185"/>
                </a:lnTo>
                <a:lnTo>
                  <a:pt x="60617" y="669498"/>
                </a:lnTo>
                <a:lnTo>
                  <a:pt x="61577" y="669852"/>
                </a:lnTo>
                <a:lnTo>
                  <a:pt x="64903" y="670245"/>
                </a:lnTo>
                <a:lnTo>
                  <a:pt x="66975" y="671197"/>
                </a:lnTo>
                <a:lnTo>
                  <a:pt x="74817" y="677093"/>
                </a:lnTo>
                <a:lnTo>
                  <a:pt x="77842" y="677697"/>
                </a:lnTo>
                <a:lnTo>
                  <a:pt x="79834" y="677858"/>
                </a:lnTo>
                <a:lnTo>
                  <a:pt x="81162" y="678812"/>
                </a:lnTo>
                <a:lnTo>
                  <a:pt x="82048" y="680294"/>
                </a:lnTo>
                <a:lnTo>
                  <a:pt x="82638" y="682130"/>
                </a:lnTo>
                <a:lnTo>
                  <a:pt x="83878" y="683353"/>
                </a:lnTo>
                <a:lnTo>
                  <a:pt x="85551" y="684169"/>
                </a:lnTo>
                <a:lnTo>
                  <a:pt x="89669" y="685075"/>
                </a:lnTo>
                <a:lnTo>
                  <a:pt x="124773" y="685799"/>
                </a:lnTo>
                <a:lnTo>
                  <a:pt x="127209" y="686646"/>
                </a:lnTo>
                <a:lnTo>
                  <a:pt x="134681" y="691037"/>
                </a:lnTo>
                <a:lnTo>
                  <a:pt x="139726" y="692361"/>
                </a:lnTo>
                <a:lnTo>
                  <a:pt x="174927" y="693416"/>
                </a:lnTo>
                <a:lnTo>
                  <a:pt x="208277" y="693420"/>
                </a:lnTo>
                <a:lnTo>
                  <a:pt x="210817" y="694266"/>
                </a:lnTo>
                <a:lnTo>
                  <a:pt x="215898" y="697465"/>
                </a:lnTo>
                <a:lnTo>
                  <a:pt x="223236" y="699451"/>
                </a:lnTo>
                <a:lnTo>
                  <a:pt x="257350" y="700998"/>
                </a:lnTo>
                <a:lnTo>
                  <a:pt x="280803" y="701038"/>
                </a:lnTo>
                <a:lnTo>
                  <a:pt x="284568" y="701885"/>
                </a:lnTo>
                <a:lnTo>
                  <a:pt x="296694" y="707071"/>
                </a:lnTo>
                <a:lnTo>
                  <a:pt x="306913" y="708189"/>
                </a:lnTo>
                <a:lnTo>
                  <a:pt x="340284" y="708642"/>
                </a:lnTo>
                <a:lnTo>
                  <a:pt x="463431" y="708660"/>
                </a:lnTo>
                <a:lnTo>
                  <a:pt x="472950" y="710918"/>
                </a:lnTo>
                <a:lnTo>
                  <a:pt x="485573" y="714691"/>
                </a:lnTo>
                <a:lnTo>
                  <a:pt x="506185" y="716071"/>
                </a:lnTo>
                <a:lnTo>
                  <a:pt x="549122" y="716277"/>
                </a:lnTo>
                <a:lnTo>
                  <a:pt x="675961" y="716280"/>
                </a:lnTo>
                <a:lnTo>
                  <a:pt x="685941" y="718538"/>
                </a:lnTo>
                <a:lnTo>
                  <a:pt x="696022" y="721517"/>
                </a:lnTo>
                <a:lnTo>
                  <a:pt x="730040" y="723807"/>
                </a:lnTo>
                <a:lnTo>
                  <a:pt x="881471" y="723900"/>
                </a:lnTo>
                <a:lnTo>
                  <a:pt x="885674" y="723053"/>
                </a:lnTo>
                <a:lnTo>
                  <a:pt x="896480" y="718663"/>
                </a:lnTo>
                <a:lnTo>
                  <a:pt x="905306" y="717339"/>
                </a:lnTo>
                <a:lnTo>
                  <a:pt x="909183" y="717833"/>
                </a:lnTo>
                <a:lnTo>
                  <a:pt x="912615" y="719008"/>
                </a:lnTo>
                <a:lnTo>
                  <a:pt x="915749" y="720639"/>
                </a:lnTo>
                <a:lnTo>
                  <a:pt x="919533" y="720879"/>
                </a:lnTo>
                <a:lnTo>
                  <a:pt x="951118" y="716509"/>
                </a:lnTo>
                <a:lnTo>
                  <a:pt x="954965" y="717279"/>
                </a:lnTo>
                <a:lnTo>
                  <a:pt x="965271" y="721562"/>
                </a:lnTo>
                <a:lnTo>
                  <a:pt x="984357" y="723592"/>
                </a:lnTo>
                <a:lnTo>
                  <a:pt x="1018954" y="723892"/>
                </a:lnTo>
                <a:lnTo>
                  <a:pt x="1046357" y="723900"/>
                </a:lnTo>
                <a:lnTo>
                  <a:pt x="1053762" y="721642"/>
                </a:lnTo>
                <a:lnTo>
                  <a:pt x="1058108" y="719855"/>
                </a:lnTo>
                <a:lnTo>
                  <a:pt x="1062698" y="719510"/>
                </a:lnTo>
                <a:lnTo>
                  <a:pt x="1097097" y="723802"/>
                </a:lnTo>
                <a:lnTo>
                  <a:pt x="1150590" y="723900"/>
                </a:lnTo>
                <a:lnTo>
                  <a:pt x="1150618" y="7162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Annotation110"/>
          <p:cNvSpPr/>
          <p:nvPr/>
        </p:nvSpPr>
        <p:spPr>
          <a:xfrm>
            <a:off x="5387340" y="2712748"/>
            <a:ext cx="45907" cy="22833"/>
          </a:xfrm>
          <a:custGeom>
            <a:avLst/>
            <a:gdLst/>
            <a:ahLst/>
            <a:cxnLst/>
            <a:rect l="0" t="0" r="0" b="0"/>
            <a:pathLst>
              <a:path w="45907" h="22833">
                <a:moveTo>
                  <a:pt x="15240" y="22832"/>
                </a:moveTo>
                <a:lnTo>
                  <a:pt x="15240" y="16271"/>
                </a:lnTo>
                <a:lnTo>
                  <a:pt x="12983" y="13425"/>
                </a:lnTo>
                <a:lnTo>
                  <a:pt x="7934" y="7933"/>
                </a:lnTo>
                <a:lnTo>
                  <a:pt x="5501" y="7744"/>
                </a:lnTo>
                <a:lnTo>
                  <a:pt x="1087" y="7622"/>
                </a:lnTo>
                <a:lnTo>
                  <a:pt x="725" y="6765"/>
                </a:lnTo>
                <a:lnTo>
                  <a:pt x="143" y="1565"/>
                </a:lnTo>
                <a:lnTo>
                  <a:pt x="2" y="0"/>
                </a:lnTo>
                <a:lnTo>
                  <a:pt x="0" y="6535"/>
                </a:lnTo>
                <a:lnTo>
                  <a:pt x="847" y="6887"/>
                </a:lnTo>
                <a:lnTo>
                  <a:pt x="4045" y="7279"/>
                </a:lnTo>
                <a:lnTo>
                  <a:pt x="6084" y="7383"/>
                </a:lnTo>
                <a:lnTo>
                  <a:pt x="10606" y="7499"/>
                </a:lnTo>
                <a:lnTo>
                  <a:pt x="12998" y="8377"/>
                </a:lnTo>
                <a:lnTo>
                  <a:pt x="15438" y="9809"/>
                </a:lnTo>
                <a:lnTo>
                  <a:pt x="17912" y="11610"/>
                </a:lnTo>
                <a:lnTo>
                  <a:pt x="21254" y="12810"/>
                </a:lnTo>
                <a:lnTo>
                  <a:pt x="25177" y="13611"/>
                </a:lnTo>
                <a:lnTo>
                  <a:pt x="29485" y="14145"/>
                </a:lnTo>
                <a:lnTo>
                  <a:pt x="33203" y="15347"/>
                </a:lnTo>
                <a:lnTo>
                  <a:pt x="36529" y="16995"/>
                </a:lnTo>
                <a:lnTo>
                  <a:pt x="39593" y="18941"/>
                </a:lnTo>
                <a:lnTo>
                  <a:pt x="42482" y="20238"/>
                </a:lnTo>
                <a:lnTo>
                  <a:pt x="45255" y="21103"/>
                </a:lnTo>
                <a:lnTo>
                  <a:pt x="45906" y="21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Annotation111"/>
          <p:cNvSpPr/>
          <p:nvPr/>
        </p:nvSpPr>
        <p:spPr>
          <a:xfrm>
            <a:off x="5372100" y="2808913"/>
            <a:ext cx="93460" cy="71448"/>
          </a:xfrm>
          <a:custGeom>
            <a:avLst/>
            <a:gdLst/>
            <a:ahLst/>
            <a:cxnLst/>
            <a:rect l="0" t="0" r="0" b="0"/>
            <a:pathLst>
              <a:path w="93460" h="71448">
                <a:moveTo>
                  <a:pt x="93459" y="0"/>
                </a:moveTo>
                <a:lnTo>
                  <a:pt x="93183" y="328"/>
                </a:lnTo>
                <a:lnTo>
                  <a:pt x="90910" y="2867"/>
                </a:lnTo>
                <a:lnTo>
                  <a:pt x="86124" y="7947"/>
                </a:lnTo>
                <a:lnTo>
                  <a:pt x="71100" y="23187"/>
                </a:lnTo>
                <a:lnTo>
                  <a:pt x="58417" y="35887"/>
                </a:lnTo>
                <a:lnTo>
                  <a:pt x="55032" y="38427"/>
                </a:lnTo>
                <a:lnTo>
                  <a:pt x="51081" y="40967"/>
                </a:lnTo>
                <a:lnTo>
                  <a:pt x="46754" y="43507"/>
                </a:lnTo>
                <a:lnTo>
                  <a:pt x="43023" y="46047"/>
                </a:lnTo>
                <a:lnTo>
                  <a:pt x="39689" y="48587"/>
                </a:lnTo>
                <a:lnTo>
                  <a:pt x="36619" y="51127"/>
                </a:lnTo>
                <a:lnTo>
                  <a:pt x="33726" y="53667"/>
                </a:lnTo>
                <a:lnTo>
                  <a:pt x="30951" y="56207"/>
                </a:lnTo>
                <a:lnTo>
                  <a:pt x="28254" y="58747"/>
                </a:lnTo>
                <a:lnTo>
                  <a:pt x="25609" y="60440"/>
                </a:lnTo>
                <a:lnTo>
                  <a:pt x="23000" y="61569"/>
                </a:lnTo>
                <a:lnTo>
                  <a:pt x="20412" y="62322"/>
                </a:lnTo>
                <a:lnTo>
                  <a:pt x="16995" y="63670"/>
                </a:lnTo>
                <a:lnTo>
                  <a:pt x="13024" y="65416"/>
                </a:lnTo>
                <a:lnTo>
                  <a:pt x="0" y="714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Annotation112"/>
          <p:cNvSpPr/>
          <p:nvPr/>
        </p:nvSpPr>
        <p:spPr>
          <a:xfrm>
            <a:off x="4359699" y="4389149"/>
            <a:ext cx="791422" cy="45600"/>
          </a:xfrm>
          <a:custGeom>
            <a:avLst/>
            <a:gdLst/>
            <a:ahLst/>
            <a:cxnLst/>
            <a:rect l="0" t="0" r="0" b="0"/>
            <a:pathLst>
              <a:path w="791422" h="45600">
                <a:moveTo>
                  <a:pt x="6561" y="38071"/>
                </a:moveTo>
                <a:lnTo>
                  <a:pt x="0" y="44632"/>
                </a:lnTo>
                <a:lnTo>
                  <a:pt x="494" y="44985"/>
                </a:lnTo>
                <a:lnTo>
                  <a:pt x="3300" y="45377"/>
                </a:lnTo>
                <a:lnTo>
                  <a:pt x="3540" y="45482"/>
                </a:lnTo>
                <a:lnTo>
                  <a:pt x="1550" y="45599"/>
                </a:lnTo>
                <a:lnTo>
                  <a:pt x="1527" y="44783"/>
                </a:lnTo>
                <a:lnTo>
                  <a:pt x="2359" y="43392"/>
                </a:lnTo>
                <a:lnTo>
                  <a:pt x="3760" y="41619"/>
                </a:lnTo>
                <a:lnTo>
                  <a:pt x="5540" y="40436"/>
                </a:lnTo>
                <a:lnTo>
                  <a:pt x="12938" y="37925"/>
                </a:lnTo>
                <a:lnTo>
                  <a:pt x="16740" y="36281"/>
                </a:lnTo>
                <a:lnTo>
                  <a:pt x="20966" y="34338"/>
                </a:lnTo>
                <a:lnTo>
                  <a:pt x="26325" y="32196"/>
                </a:lnTo>
                <a:lnTo>
                  <a:pt x="39052" y="27558"/>
                </a:lnTo>
                <a:lnTo>
                  <a:pt x="46848" y="25983"/>
                </a:lnTo>
                <a:lnTo>
                  <a:pt x="55433" y="24932"/>
                </a:lnTo>
                <a:lnTo>
                  <a:pt x="64543" y="24232"/>
                </a:lnTo>
                <a:lnTo>
                  <a:pt x="74002" y="22919"/>
                </a:lnTo>
                <a:lnTo>
                  <a:pt x="83695" y="21196"/>
                </a:lnTo>
                <a:lnTo>
                  <a:pt x="93544" y="19201"/>
                </a:lnTo>
                <a:lnTo>
                  <a:pt x="113518" y="14727"/>
                </a:lnTo>
                <a:lnTo>
                  <a:pt x="123586" y="12348"/>
                </a:lnTo>
                <a:lnTo>
                  <a:pt x="134531" y="10763"/>
                </a:lnTo>
                <a:lnTo>
                  <a:pt x="146061" y="9706"/>
                </a:lnTo>
                <a:lnTo>
                  <a:pt x="170161" y="8531"/>
                </a:lnTo>
                <a:lnTo>
                  <a:pt x="194983" y="8009"/>
                </a:lnTo>
                <a:lnTo>
                  <a:pt x="208376" y="7023"/>
                </a:lnTo>
                <a:lnTo>
                  <a:pt x="222384" y="5520"/>
                </a:lnTo>
                <a:lnTo>
                  <a:pt x="236803" y="3670"/>
                </a:lnTo>
                <a:lnTo>
                  <a:pt x="251496" y="2437"/>
                </a:lnTo>
                <a:lnTo>
                  <a:pt x="266371" y="1615"/>
                </a:lnTo>
                <a:lnTo>
                  <a:pt x="296445" y="702"/>
                </a:lnTo>
                <a:lnTo>
                  <a:pt x="388437" y="35"/>
                </a:lnTo>
                <a:lnTo>
                  <a:pt x="422099" y="0"/>
                </a:lnTo>
                <a:lnTo>
                  <a:pt x="438527" y="837"/>
                </a:lnTo>
                <a:lnTo>
                  <a:pt x="454558" y="2242"/>
                </a:lnTo>
                <a:lnTo>
                  <a:pt x="470326" y="4025"/>
                </a:lnTo>
                <a:lnTo>
                  <a:pt x="485918" y="5214"/>
                </a:lnTo>
                <a:lnTo>
                  <a:pt x="501392" y="6007"/>
                </a:lnTo>
                <a:lnTo>
                  <a:pt x="531286" y="6887"/>
                </a:lnTo>
                <a:lnTo>
                  <a:pt x="558683" y="7279"/>
                </a:lnTo>
                <a:lnTo>
                  <a:pt x="571916" y="8229"/>
                </a:lnTo>
                <a:lnTo>
                  <a:pt x="584971" y="9710"/>
                </a:lnTo>
                <a:lnTo>
                  <a:pt x="597908" y="11544"/>
                </a:lnTo>
                <a:lnTo>
                  <a:pt x="609919" y="12766"/>
                </a:lnTo>
                <a:lnTo>
                  <a:pt x="632296" y="14124"/>
                </a:lnTo>
                <a:lnTo>
                  <a:pt x="653530" y="14729"/>
                </a:lnTo>
                <a:lnTo>
                  <a:pt x="721293" y="15183"/>
                </a:lnTo>
                <a:lnTo>
                  <a:pt x="764380" y="15209"/>
                </a:lnTo>
                <a:lnTo>
                  <a:pt x="770007" y="14363"/>
                </a:lnTo>
                <a:lnTo>
                  <a:pt x="775452" y="12952"/>
                </a:lnTo>
                <a:lnTo>
                  <a:pt x="791421" y="75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Annotation113"/>
          <p:cNvSpPr/>
          <p:nvPr/>
        </p:nvSpPr>
        <p:spPr>
          <a:xfrm>
            <a:off x="5059680" y="4316150"/>
            <a:ext cx="219751" cy="149171"/>
          </a:xfrm>
          <a:custGeom>
            <a:avLst/>
            <a:gdLst/>
            <a:ahLst/>
            <a:cxnLst/>
            <a:rect l="0" t="0" r="0" b="0"/>
            <a:pathLst>
              <a:path w="219751" h="149171">
                <a:moveTo>
                  <a:pt x="68581" y="4390"/>
                </a:moveTo>
                <a:lnTo>
                  <a:pt x="76671" y="345"/>
                </a:lnTo>
                <a:lnTo>
                  <a:pt x="79900" y="0"/>
                </a:lnTo>
                <a:lnTo>
                  <a:pt x="82901" y="617"/>
                </a:lnTo>
                <a:lnTo>
                  <a:pt x="85747" y="1874"/>
                </a:lnTo>
                <a:lnTo>
                  <a:pt x="89338" y="2713"/>
                </a:lnTo>
                <a:lnTo>
                  <a:pt x="93425" y="3272"/>
                </a:lnTo>
                <a:lnTo>
                  <a:pt x="97844" y="3645"/>
                </a:lnTo>
                <a:lnTo>
                  <a:pt x="103329" y="3893"/>
                </a:lnTo>
                <a:lnTo>
                  <a:pt x="121492" y="4243"/>
                </a:lnTo>
                <a:lnTo>
                  <a:pt x="151150" y="4385"/>
                </a:lnTo>
                <a:lnTo>
                  <a:pt x="155800" y="5233"/>
                </a:lnTo>
                <a:lnTo>
                  <a:pt x="160593" y="6645"/>
                </a:lnTo>
                <a:lnTo>
                  <a:pt x="165482" y="8434"/>
                </a:lnTo>
                <a:lnTo>
                  <a:pt x="170435" y="9625"/>
                </a:lnTo>
                <a:lnTo>
                  <a:pt x="175430" y="10421"/>
                </a:lnTo>
                <a:lnTo>
                  <a:pt x="180454" y="10950"/>
                </a:lnTo>
                <a:lnTo>
                  <a:pt x="185496" y="12150"/>
                </a:lnTo>
                <a:lnTo>
                  <a:pt x="190551" y="13797"/>
                </a:lnTo>
                <a:lnTo>
                  <a:pt x="195614" y="15742"/>
                </a:lnTo>
                <a:lnTo>
                  <a:pt x="199836" y="17884"/>
                </a:lnTo>
                <a:lnTo>
                  <a:pt x="203498" y="20160"/>
                </a:lnTo>
                <a:lnTo>
                  <a:pt x="211412" y="25849"/>
                </a:lnTo>
                <a:lnTo>
                  <a:pt x="214752" y="28886"/>
                </a:lnTo>
                <a:lnTo>
                  <a:pt x="216828" y="30881"/>
                </a:lnTo>
                <a:lnTo>
                  <a:pt x="218212" y="33057"/>
                </a:lnTo>
                <a:lnTo>
                  <a:pt x="219135" y="35355"/>
                </a:lnTo>
                <a:lnTo>
                  <a:pt x="219750" y="37733"/>
                </a:lnTo>
                <a:lnTo>
                  <a:pt x="219313" y="40166"/>
                </a:lnTo>
                <a:lnTo>
                  <a:pt x="218176" y="42634"/>
                </a:lnTo>
                <a:lnTo>
                  <a:pt x="216571" y="45126"/>
                </a:lnTo>
                <a:lnTo>
                  <a:pt x="214653" y="47634"/>
                </a:lnTo>
                <a:lnTo>
                  <a:pt x="212529" y="50153"/>
                </a:lnTo>
                <a:lnTo>
                  <a:pt x="210266" y="52678"/>
                </a:lnTo>
                <a:lnTo>
                  <a:pt x="207064" y="55209"/>
                </a:lnTo>
                <a:lnTo>
                  <a:pt x="203236" y="57743"/>
                </a:lnTo>
                <a:lnTo>
                  <a:pt x="198991" y="60279"/>
                </a:lnTo>
                <a:lnTo>
                  <a:pt x="194467" y="63662"/>
                </a:lnTo>
                <a:lnTo>
                  <a:pt x="189758" y="67612"/>
                </a:lnTo>
                <a:lnTo>
                  <a:pt x="184925" y="71938"/>
                </a:lnTo>
                <a:lnTo>
                  <a:pt x="180011" y="75669"/>
                </a:lnTo>
                <a:lnTo>
                  <a:pt x="175040" y="79003"/>
                </a:lnTo>
                <a:lnTo>
                  <a:pt x="170034" y="82072"/>
                </a:lnTo>
                <a:lnTo>
                  <a:pt x="163309" y="85811"/>
                </a:lnTo>
                <a:lnTo>
                  <a:pt x="146807" y="94482"/>
                </a:lnTo>
                <a:lnTo>
                  <a:pt x="138510" y="99165"/>
                </a:lnTo>
                <a:lnTo>
                  <a:pt x="130441" y="103980"/>
                </a:lnTo>
                <a:lnTo>
                  <a:pt x="122521" y="108883"/>
                </a:lnTo>
                <a:lnTo>
                  <a:pt x="113854" y="113845"/>
                </a:lnTo>
                <a:lnTo>
                  <a:pt x="95193" y="123875"/>
                </a:lnTo>
                <a:lnTo>
                  <a:pt x="86322" y="128073"/>
                </a:lnTo>
                <a:lnTo>
                  <a:pt x="77868" y="131719"/>
                </a:lnTo>
                <a:lnTo>
                  <a:pt x="69692" y="134996"/>
                </a:lnTo>
                <a:lnTo>
                  <a:pt x="60855" y="138027"/>
                </a:lnTo>
                <a:lnTo>
                  <a:pt x="51577" y="140895"/>
                </a:lnTo>
                <a:lnTo>
                  <a:pt x="42005" y="143653"/>
                </a:lnTo>
                <a:lnTo>
                  <a:pt x="33083" y="145492"/>
                </a:lnTo>
                <a:lnTo>
                  <a:pt x="24595" y="146718"/>
                </a:lnTo>
                <a:lnTo>
                  <a:pt x="0" y="1491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Annotation114"/>
          <p:cNvSpPr/>
          <p:nvPr/>
        </p:nvSpPr>
        <p:spPr>
          <a:xfrm>
            <a:off x="3657909" y="3647169"/>
            <a:ext cx="8343" cy="29892"/>
          </a:xfrm>
          <a:custGeom>
            <a:avLst/>
            <a:gdLst/>
            <a:ahLst/>
            <a:cxnLst/>
            <a:rect l="0" t="0" r="0" b="0"/>
            <a:pathLst>
              <a:path w="8343" h="29892">
                <a:moveTo>
                  <a:pt x="8342" y="0"/>
                </a:moveTo>
                <a:lnTo>
                  <a:pt x="6410" y="5736"/>
                </a:lnTo>
                <a:lnTo>
                  <a:pt x="3324" y="16614"/>
                </a:lnTo>
                <a:lnTo>
                  <a:pt x="419" y="28100"/>
                </a:lnTo>
                <a:lnTo>
                  <a:pt x="0" y="29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Annotation115"/>
          <p:cNvSpPr/>
          <p:nvPr/>
        </p:nvSpPr>
        <p:spPr>
          <a:xfrm>
            <a:off x="1880557" y="3901440"/>
            <a:ext cx="77784" cy="60471"/>
          </a:xfrm>
          <a:custGeom>
            <a:avLst/>
            <a:gdLst/>
            <a:ahLst/>
            <a:cxnLst/>
            <a:rect l="0" t="0" r="0" b="0"/>
            <a:pathLst>
              <a:path w="77784" h="60471">
                <a:moveTo>
                  <a:pt x="0" y="60470"/>
                </a:moveTo>
                <a:lnTo>
                  <a:pt x="14842" y="49467"/>
                </a:lnTo>
                <a:lnTo>
                  <a:pt x="777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Annotation116"/>
          <p:cNvSpPr/>
          <p:nvPr/>
        </p:nvSpPr>
        <p:spPr>
          <a:xfrm>
            <a:off x="6762188" y="1859280"/>
            <a:ext cx="225353" cy="99058"/>
          </a:xfrm>
          <a:custGeom>
            <a:avLst/>
            <a:gdLst/>
            <a:ahLst/>
            <a:cxnLst/>
            <a:rect l="0" t="0" r="0" b="0"/>
            <a:pathLst>
              <a:path w="225353" h="99058">
                <a:moveTo>
                  <a:pt x="11992" y="0"/>
                </a:moveTo>
                <a:lnTo>
                  <a:pt x="11992" y="29106"/>
                </a:lnTo>
                <a:lnTo>
                  <a:pt x="9734" y="32127"/>
                </a:lnTo>
                <a:lnTo>
                  <a:pt x="7947" y="34118"/>
                </a:lnTo>
                <a:lnTo>
                  <a:pt x="6755" y="37139"/>
                </a:lnTo>
                <a:lnTo>
                  <a:pt x="5961" y="40846"/>
                </a:lnTo>
                <a:lnTo>
                  <a:pt x="5431" y="45011"/>
                </a:lnTo>
                <a:lnTo>
                  <a:pt x="5079" y="48634"/>
                </a:lnTo>
                <a:lnTo>
                  <a:pt x="4843" y="51896"/>
                </a:lnTo>
                <a:lnTo>
                  <a:pt x="4686" y="54917"/>
                </a:lnTo>
                <a:lnTo>
                  <a:pt x="4512" y="60532"/>
                </a:lnTo>
                <a:lnTo>
                  <a:pt x="4465" y="63215"/>
                </a:lnTo>
                <a:lnTo>
                  <a:pt x="3588" y="65850"/>
                </a:lnTo>
                <a:lnTo>
                  <a:pt x="2156" y="68453"/>
                </a:lnTo>
                <a:lnTo>
                  <a:pt x="355" y="71036"/>
                </a:lnTo>
                <a:lnTo>
                  <a:pt x="0" y="73604"/>
                </a:lnTo>
                <a:lnTo>
                  <a:pt x="610" y="76163"/>
                </a:lnTo>
                <a:lnTo>
                  <a:pt x="1864" y="78715"/>
                </a:lnTo>
                <a:lnTo>
                  <a:pt x="2701" y="81263"/>
                </a:lnTo>
                <a:lnTo>
                  <a:pt x="3258" y="83809"/>
                </a:lnTo>
                <a:lnTo>
                  <a:pt x="3628" y="86353"/>
                </a:lnTo>
                <a:lnTo>
                  <a:pt x="4724" y="88895"/>
                </a:lnTo>
                <a:lnTo>
                  <a:pt x="6300" y="91437"/>
                </a:lnTo>
                <a:lnTo>
                  <a:pt x="8197" y="93978"/>
                </a:lnTo>
                <a:lnTo>
                  <a:pt x="10309" y="95672"/>
                </a:lnTo>
                <a:lnTo>
                  <a:pt x="12564" y="96802"/>
                </a:lnTo>
                <a:lnTo>
                  <a:pt x="17325" y="98056"/>
                </a:lnTo>
                <a:lnTo>
                  <a:pt x="22265" y="98614"/>
                </a:lnTo>
                <a:lnTo>
                  <a:pt x="25615" y="98763"/>
                </a:lnTo>
                <a:lnTo>
                  <a:pt x="33850" y="98928"/>
                </a:lnTo>
                <a:lnTo>
                  <a:pt x="82117" y="99057"/>
                </a:lnTo>
                <a:lnTo>
                  <a:pt x="88376" y="98211"/>
                </a:lnTo>
                <a:lnTo>
                  <a:pt x="94241" y="96801"/>
                </a:lnTo>
                <a:lnTo>
                  <a:pt x="99845" y="95014"/>
                </a:lnTo>
                <a:lnTo>
                  <a:pt x="106120" y="93823"/>
                </a:lnTo>
                <a:lnTo>
                  <a:pt x="112845" y="93029"/>
                </a:lnTo>
                <a:lnTo>
                  <a:pt x="119868" y="92499"/>
                </a:lnTo>
                <a:lnTo>
                  <a:pt x="126242" y="91299"/>
                </a:lnTo>
                <a:lnTo>
                  <a:pt x="132186" y="89653"/>
                </a:lnTo>
                <a:lnTo>
                  <a:pt x="137841" y="87709"/>
                </a:lnTo>
                <a:lnTo>
                  <a:pt x="143305" y="86412"/>
                </a:lnTo>
                <a:lnTo>
                  <a:pt x="148641" y="85548"/>
                </a:lnTo>
                <a:lnTo>
                  <a:pt x="153891" y="84972"/>
                </a:lnTo>
                <a:lnTo>
                  <a:pt x="159084" y="84588"/>
                </a:lnTo>
                <a:lnTo>
                  <a:pt x="164240" y="84332"/>
                </a:lnTo>
                <a:lnTo>
                  <a:pt x="169372" y="84162"/>
                </a:lnTo>
                <a:lnTo>
                  <a:pt x="174485" y="83201"/>
                </a:lnTo>
                <a:lnTo>
                  <a:pt x="179588" y="81714"/>
                </a:lnTo>
                <a:lnTo>
                  <a:pt x="184682" y="79876"/>
                </a:lnTo>
                <a:lnTo>
                  <a:pt x="189772" y="78651"/>
                </a:lnTo>
                <a:lnTo>
                  <a:pt x="194859" y="77834"/>
                </a:lnTo>
                <a:lnTo>
                  <a:pt x="199944" y="77289"/>
                </a:lnTo>
                <a:lnTo>
                  <a:pt x="204179" y="76080"/>
                </a:lnTo>
                <a:lnTo>
                  <a:pt x="207851" y="74426"/>
                </a:lnTo>
                <a:lnTo>
                  <a:pt x="211144" y="72478"/>
                </a:lnTo>
                <a:lnTo>
                  <a:pt x="214188" y="70332"/>
                </a:lnTo>
                <a:lnTo>
                  <a:pt x="217063" y="68054"/>
                </a:lnTo>
                <a:lnTo>
                  <a:pt x="225352" y="60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Annotation117"/>
          <p:cNvSpPr/>
          <p:nvPr/>
        </p:nvSpPr>
        <p:spPr>
          <a:xfrm>
            <a:off x="6896100" y="1814619"/>
            <a:ext cx="76201" cy="204682"/>
          </a:xfrm>
          <a:custGeom>
            <a:avLst/>
            <a:gdLst/>
            <a:ahLst/>
            <a:cxnLst/>
            <a:rect l="0" t="0" r="0" b="0"/>
            <a:pathLst>
              <a:path w="76201" h="204682">
                <a:moveTo>
                  <a:pt x="76200" y="6561"/>
                </a:moveTo>
                <a:lnTo>
                  <a:pt x="76200" y="0"/>
                </a:lnTo>
                <a:lnTo>
                  <a:pt x="75354" y="494"/>
                </a:lnTo>
                <a:lnTo>
                  <a:pt x="73942" y="1670"/>
                </a:lnTo>
                <a:lnTo>
                  <a:pt x="72155" y="3300"/>
                </a:lnTo>
                <a:lnTo>
                  <a:pt x="70963" y="5234"/>
                </a:lnTo>
                <a:lnTo>
                  <a:pt x="69638" y="9640"/>
                </a:lnTo>
                <a:lnTo>
                  <a:pt x="68440" y="12001"/>
                </a:lnTo>
                <a:lnTo>
                  <a:pt x="66794" y="14421"/>
                </a:lnTo>
                <a:lnTo>
                  <a:pt x="64850" y="16881"/>
                </a:lnTo>
                <a:lnTo>
                  <a:pt x="63553" y="20214"/>
                </a:lnTo>
                <a:lnTo>
                  <a:pt x="62688" y="24130"/>
                </a:lnTo>
                <a:lnTo>
                  <a:pt x="62112" y="28434"/>
                </a:lnTo>
                <a:lnTo>
                  <a:pt x="60881" y="32996"/>
                </a:lnTo>
                <a:lnTo>
                  <a:pt x="59215" y="37731"/>
                </a:lnTo>
                <a:lnTo>
                  <a:pt x="57256" y="42581"/>
                </a:lnTo>
                <a:lnTo>
                  <a:pt x="55104" y="47508"/>
                </a:lnTo>
                <a:lnTo>
                  <a:pt x="50456" y="57498"/>
                </a:lnTo>
                <a:lnTo>
                  <a:pt x="48030" y="63379"/>
                </a:lnTo>
                <a:lnTo>
                  <a:pt x="45567" y="69840"/>
                </a:lnTo>
                <a:lnTo>
                  <a:pt x="40572" y="83791"/>
                </a:lnTo>
                <a:lnTo>
                  <a:pt x="12699" y="166593"/>
                </a:lnTo>
                <a:lnTo>
                  <a:pt x="10159" y="172516"/>
                </a:lnTo>
                <a:lnTo>
                  <a:pt x="7620" y="177311"/>
                </a:lnTo>
                <a:lnTo>
                  <a:pt x="5080" y="181354"/>
                </a:lnTo>
                <a:lnTo>
                  <a:pt x="3387" y="184896"/>
                </a:lnTo>
                <a:lnTo>
                  <a:pt x="1505" y="191090"/>
                </a:lnTo>
                <a:lnTo>
                  <a:pt x="669" y="196665"/>
                </a:lnTo>
                <a:lnTo>
                  <a:pt x="0" y="2046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Annotation118"/>
          <p:cNvSpPr/>
          <p:nvPr/>
        </p:nvSpPr>
        <p:spPr>
          <a:xfrm>
            <a:off x="6995161" y="1821180"/>
            <a:ext cx="144676" cy="182531"/>
          </a:xfrm>
          <a:custGeom>
            <a:avLst/>
            <a:gdLst/>
            <a:ahLst/>
            <a:cxnLst/>
            <a:rect l="0" t="0" r="0" b="0"/>
            <a:pathLst>
              <a:path w="144676" h="182531">
                <a:moveTo>
                  <a:pt x="0" y="0"/>
                </a:moveTo>
                <a:lnTo>
                  <a:pt x="12136" y="4045"/>
                </a:lnTo>
                <a:lnTo>
                  <a:pt x="15711" y="6084"/>
                </a:lnTo>
                <a:lnTo>
                  <a:pt x="18094" y="8289"/>
                </a:lnTo>
                <a:lnTo>
                  <a:pt x="21918" y="13867"/>
                </a:lnTo>
                <a:lnTo>
                  <a:pt x="24773" y="14325"/>
                </a:lnTo>
                <a:lnTo>
                  <a:pt x="29215" y="14630"/>
                </a:lnTo>
                <a:lnTo>
                  <a:pt x="34717" y="14833"/>
                </a:lnTo>
                <a:lnTo>
                  <a:pt x="41771" y="15816"/>
                </a:lnTo>
                <a:lnTo>
                  <a:pt x="49861" y="17317"/>
                </a:lnTo>
                <a:lnTo>
                  <a:pt x="58640" y="19165"/>
                </a:lnTo>
                <a:lnTo>
                  <a:pt x="64493" y="21243"/>
                </a:lnTo>
                <a:lnTo>
                  <a:pt x="68396" y="23475"/>
                </a:lnTo>
                <a:lnTo>
                  <a:pt x="70998" y="25810"/>
                </a:lnTo>
                <a:lnTo>
                  <a:pt x="71884" y="28214"/>
                </a:lnTo>
                <a:lnTo>
                  <a:pt x="71629" y="30663"/>
                </a:lnTo>
                <a:lnTo>
                  <a:pt x="69935" y="35641"/>
                </a:lnTo>
                <a:lnTo>
                  <a:pt x="69182" y="40676"/>
                </a:lnTo>
                <a:lnTo>
                  <a:pt x="69828" y="43204"/>
                </a:lnTo>
                <a:lnTo>
                  <a:pt x="72804" y="48271"/>
                </a:lnTo>
                <a:lnTo>
                  <a:pt x="73936" y="51654"/>
                </a:lnTo>
                <a:lnTo>
                  <a:pt x="74691" y="55603"/>
                </a:lnTo>
                <a:lnTo>
                  <a:pt x="75194" y="59928"/>
                </a:lnTo>
                <a:lnTo>
                  <a:pt x="76376" y="63659"/>
                </a:lnTo>
                <a:lnTo>
                  <a:pt x="78011" y="66993"/>
                </a:lnTo>
                <a:lnTo>
                  <a:pt x="79947" y="70062"/>
                </a:lnTo>
                <a:lnTo>
                  <a:pt x="84356" y="75730"/>
                </a:lnTo>
                <a:lnTo>
                  <a:pt x="86718" y="78426"/>
                </a:lnTo>
                <a:lnTo>
                  <a:pt x="89138" y="81918"/>
                </a:lnTo>
                <a:lnTo>
                  <a:pt x="91599" y="85938"/>
                </a:lnTo>
                <a:lnTo>
                  <a:pt x="94085" y="90312"/>
                </a:lnTo>
                <a:lnTo>
                  <a:pt x="96590" y="94075"/>
                </a:lnTo>
                <a:lnTo>
                  <a:pt x="99108" y="97430"/>
                </a:lnTo>
                <a:lnTo>
                  <a:pt x="101631" y="100513"/>
                </a:lnTo>
                <a:lnTo>
                  <a:pt x="104161" y="103416"/>
                </a:lnTo>
                <a:lnTo>
                  <a:pt x="106694" y="106197"/>
                </a:lnTo>
                <a:lnTo>
                  <a:pt x="111766" y="111545"/>
                </a:lnTo>
                <a:lnTo>
                  <a:pt x="116843" y="116745"/>
                </a:lnTo>
                <a:lnTo>
                  <a:pt x="119381" y="118470"/>
                </a:lnTo>
                <a:lnTo>
                  <a:pt x="121921" y="119620"/>
                </a:lnTo>
                <a:lnTo>
                  <a:pt x="124460" y="120387"/>
                </a:lnTo>
                <a:lnTo>
                  <a:pt x="127000" y="121744"/>
                </a:lnTo>
                <a:lnTo>
                  <a:pt x="129540" y="123496"/>
                </a:lnTo>
                <a:lnTo>
                  <a:pt x="132080" y="125511"/>
                </a:lnTo>
                <a:lnTo>
                  <a:pt x="133773" y="127700"/>
                </a:lnTo>
                <a:lnTo>
                  <a:pt x="134901" y="130007"/>
                </a:lnTo>
                <a:lnTo>
                  <a:pt x="135655" y="132391"/>
                </a:lnTo>
                <a:lnTo>
                  <a:pt x="138749" y="137299"/>
                </a:lnTo>
                <a:lnTo>
                  <a:pt x="143589" y="143302"/>
                </a:lnTo>
                <a:lnTo>
                  <a:pt x="144251" y="146381"/>
                </a:lnTo>
                <a:lnTo>
                  <a:pt x="144544" y="150572"/>
                </a:lnTo>
                <a:lnTo>
                  <a:pt x="144675" y="155257"/>
                </a:lnTo>
                <a:lnTo>
                  <a:pt x="143864" y="156844"/>
                </a:lnTo>
                <a:lnTo>
                  <a:pt x="142476" y="157903"/>
                </a:lnTo>
                <a:lnTo>
                  <a:pt x="140703" y="158608"/>
                </a:lnTo>
                <a:lnTo>
                  <a:pt x="136477" y="161651"/>
                </a:lnTo>
                <a:lnTo>
                  <a:pt x="134165" y="163647"/>
                </a:lnTo>
                <a:lnTo>
                  <a:pt x="130930" y="165825"/>
                </a:lnTo>
                <a:lnTo>
                  <a:pt x="127081" y="168123"/>
                </a:lnTo>
                <a:lnTo>
                  <a:pt x="122820" y="170502"/>
                </a:lnTo>
                <a:lnTo>
                  <a:pt x="118287" y="172088"/>
                </a:lnTo>
                <a:lnTo>
                  <a:pt x="113571" y="173146"/>
                </a:lnTo>
                <a:lnTo>
                  <a:pt x="108735" y="173851"/>
                </a:lnTo>
                <a:lnTo>
                  <a:pt x="103816" y="175167"/>
                </a:lnTo>
                <a:lnTo>
                  <a:pt x="98844" y="176891"/>
                </a:lnTo>
                <a:lnTo>
                  <a:pt x="93836" y="178887"/>
                </a:lnTo>
                <a:lnTo>
                  <a:pt x="87958" y="180218"/>
                </a:lnTo>
                <a:lnTo>
                  <a:pt x="81499" y="181106"/>
                </a:lnTo>
                <a:lnTo>
                  <a:pt x="74652" y="181697"/>
                </a:lnTo>
                <a:lnTo>
                  <a:pt x="67548" y="182092"/>
                </a:lnTo>
                <a:lnTo>
                  <a:pt x="52881" y="182530"/>
                </a:lnTo>
                <a:lnTo>
                  <a:pt x="46261" y="181800"/>
                </a:lnTo>
                <a:lnTo>
                  <a:pt x="40154" y="180467"/>
                </a:lnTo>
                <a:lnTo>
                  <a:pt x="22860" y="175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Annotation119"/>
          <p:cNvSpPr/>
          <p:nvPr/>
        </p:nvSpPr>
        <p:spPr>
          <a:xfrm>
            <a:off x="7033260" y="1836420"/>
            <a:ext cx="198121" cy="7621"/>
          </a:xfrm>
          <a:custGeom>
            <a:avLst/>
            <a:gdLst/>
            <a:ahLst/>
            <a:cxnLst/>
            <a:rect l="0" t="0" r="0" b="0"/>
            <a:pathLst>
              <a:path w="198121" h="7621">
                <a:moveTo>
                  <a:pt x="0" y="7620"/>
                </a:moveTo>
                <a:lnTo>
                  <a:pt x="129704" y="7620"/>
                </a:lnTo>
                <a:lnTo>
                  <a:pt x="138115" y="6774"/>
                </a:lnTo>
                <a:lnTo>
                  <a:pt x="147110" y="5362"/>
                </a:lnTo>
                <a:lnTo>
                  <a:pt x="156494" y="3575"/>
                </a:lnTo>
                <a:lnTo>
                  <a:pt x="165289" y="2383"/>
                </a:lnTo>
                <a:lnTo>
                  <a:pt x="173693" y="1589"/>
                </a:lnTo>
                <a:lnTo>
                  <a:pt x="198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Annotation120"/>
          <p:cNvSpPr/>
          <p:nvPr/>
        </p:nvSpPr>
        <p:spPr>
          <a:xfrm>
            <a:off x="5996952" y="2506980"/>
            <a:ext cx="121805" cy="242322"/>
          </a:xfrm>
          <a:custGeom>
            <a:avLst/>
            <a:gdLst/>
            <a:ahLst/>
            <a:cxnLst/>
            <a:rect l="0" t="0" r="0" b="0"/>
            <a:pathLst>
              <a:path w="121805" h="242322">
                <a:moveTo>
                  <a:pt x="38089" y="7620"/>
                </a:moveTo>
                <a:lnTo>
                  <a:pt x="34043" y="3575"/>
                </a:lnTo>
                <a:lnTo>
                  <a:pt x="32851" y="3230"/>
                </a:lnTo>
                <a:lnTo>
                  <a:pt x="32056" y="3847"/>
                </a:lnTo>
                <a:lnTo>
                  <a:pt x="31527" y="5104"/>
                </a:lnTo>
                <a:lnTo>
                  <a:pt x="30327" y="5096"/>
                </a:lnTo>
                <a:lnTo>
                  <a:pt x="28681" y="4244"/>
                </a:lnTo>
                <a:lnTo>
                  <a:pt x="22878" y="22"/>
                </a:lnTo>
                <a:lnTo>
                  <a:pt x="22851" y="2"/>
                </a:lnTo>
                <a:lnTo>
                  <a:pt x="22848" y="0"/>
                </a:lnTo>
                <a:lnTo>
                  <a:pt x="112753" y="0"/>
                </a:lnTo>
                <a:lnTo>
                  <a:pt x="115864" y="2258"/>
                </a:lnTo>
                <a:lnTo>
                  <a:pt x="121804" y="7527"/>
                </a:lnTo>
                <a:lnTo>
                  <a:pt x="119604" y="7579"/>
                </a:lnTo>
                <a:lnTo>
                  <a:pt x="117832" y="7592"/>
                </a:lnTo>
                <a:lnTo>
                  <a:pt x="115804" y="8448"/>
                </a:lnTo>
                <a:lnTo>
                  <a:pt x="113605" y="9866"/>
                </a:lnTo>
                <a:lnTo>
                  <a:pt x="111293" y="11657"/>
                </a:lnTo>
                <a:lnTo>
                  <a:pt x="109751" y="13698"/>
                </a:lnTo>
                <a:lnTo>
                  <a:pt x="108724" y="15906"/>
                </a:lnTo>
                <a:lnTo>
                  <a:pt x="108039" y="18224"/>
                </a:lnTo>
                <a:lnTo>
                  <a:pt x="105020" y="23057"/>
                </a:lnTo>
                <a:lnTo>
                  <a:pt x="103029" y="25532"/>
                </a:lnTo>
                <a:lnTo>
                  <a:pt x="100009" y="28875"/>
                </a:lnTo>
                <a:lnTo>
                  <a:pt x="92138" y="37104"/>
                </a:lnTo>
                <a:lnTo>
                  <a:pt x="88515" y="41669"/>
                </a:lnTo>
                <a:lnTo>
                  <a:pt x="85253" y="46406"/>
                </a:lnTo>
                <a:lnTo>
                  <a:pt x="82232" y="51258"/>
                </a:lnTo>
                <a:lnTo>
                  <a:pt x="78523" y="56185"/>
                </a:lnTo>
                <a:lnTo>
                  <a:pt x="74359" y="61164"/>
                </a:lnTo>
                <a:lnTo>
                  <a:pt x="69889" y="66176"/>
                </a:lnTo>
                <a:lnTo>
                  <a:pt x="65215" y="72057"/>
                </a:lnTo>
                <a:lnTo>
                  <a:pt x="60406" y="78518"/>
                </a:lnTo>
                <a:lnTo>
                  <a:pt x="55506" y="85365"/>
                </a:lnTo>
                <a:lnTo>
                  <a:pt x="51394" y="91624"/>
                </a:lnTo>
                <a:lnTo>
                  <a:pt x="47805" y="97489"/>
                </a:lnTo>
                <a:lnTo>
                  <a:pt x="44566" y="103093"/>
                </a:lnTo>
                <a:lnTo>
                  <a:pt x="40714" y="109368"/>
                </a:lnTo>
                <a:lnTo>
                  <a:pt x="31918" y="123115"/>
                </a:lnTo>
                <a:lnTo>
                  <a:pt x="28047" y="130337"/>
                </a:lnTo>
                <a:lnTo>
                  <a:pt x="24621" y="137691"/>
                </a:lnTo>
                <a:lnTo>
                  <a:pt x="21490" y="145134"/>
                </a:lnTo>
                <a:lnTo>
                  <a:pt x="15753" y="157920"/>
                </a:lnTo>
                <a:lnTo>
                  <a:pt x="13038" y="163700"/>
                </a:lnTo>
                <a:lnTo>
                  <a:pt x="10381" y="170093"/>
                </a:lnTo>
                <a:lnTo>
                  <a:pt x="7763" y="176895"/>
                </a:lnTo>
                <a:lnTo>
                  <a:pt x="5171" y="183970"/>
                </a:lnTo>
                <a:lnTo>
                  <a:pt x="3444" y="190381"/>
                </a:lnTo>
                <a:lnTo>
                  <a:pt x="2292" y="196347"/>
                </a:lnTo>
                <a:lnTo>
                  <a:pt x="1524" y="202018"/>
                </a:lnTo>
                <a:lnTo>
                  <a:pt x="1011" y="206645"/>
                </a:lnTo>
                <a:lnTo>
                  <a:pt x="443" y="214045"/>
                </a:lnTo>
                <a:lnTo>
                  <a:pt x="190" y="220155"/>
                </a:lnTo>
                <a:lnTo>
                  <a:pt x="48" y="228356"/>
                </a:lnTo>
                <a:lnTo>
                  <a:pt x="0" y="238712"/>
                </a:lnTo>
                <a:lnTo>
                  <a:pt x="843" y="240421"/>
                </a:lnTo>
                <a:lnTo>
                  <a:pt x="2251" y="241561"/>
                </a:lnTo>
                <a:lnTo>
                  <a:pt x="4037" y="242321"/>
                </a:lnTo>
                <a:lnTo>
                  <a:pt x="5227" y="241980"/>
                </a:lnTo>
                <a:lnTo>
                  <a:pt x="6021" y="240907"/>
                </a:lnTo>
                <a:lnTo>
                  <a:pt x="7608" y="2362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Annotation121"/>
          <p:cNvSpPr/>
          <p:nvPr/>
        </p:nvSpPr>
        <p:spPr>
          <a:xfrm>
            <a:off x="6004653" y="2583180"/>
            <a:ext cx="137068" cy="22861"/>
          </a:xfrm>
          <a:custGeom>
            <a:avLst/>
            <a:gdLst/>
            <a:ahLst/>
            <a:cxnLst/>
            <a:rect l="0" t="0" r="0" b="0"/>
            <a:pathLst>
              <a:path w="137068" h="22861">
                <a:moveTo>
                  <a:pt x="7527" y="0"/>
                </a:moveTo>
                <a:lnTo>
                  <a:pt x="3482" y="4045"/>
                </a:lnTo>
                <a:lnTo>
                  <a:pt x="2290" y="6084"/>
                </a:lnTo>
                <a:lnTo>
                  <a:pt x="1495" y="8289"/>
                </a:lnTo>
                <a:lnTo>
                  <a:pt x="0" y="14834"/>
                </a:lnTo>
                <a:lnTo>
                  <a:pt x="3980" y="15119"/>
                </a:lnTo>
                <a:lnTo>
                  <a:pt x="6476" y="15205"/>
                </a:lnTo>
                <a:lnTo>
                  <a:pt x="36763" y="15239"/>
                </a:lnTo>
                <a:lnTo>
                  <a:pt x="41411" y="16086"/>
                </a:lnTo>
                <a:lnTo>
                  <a:pt x="46203" y="17498"/>
                </a:lnTo>
                <a:lnTo>
                  <a:pt x="51091" y="19285"/>
                </a:lnTo>
                <a:lnTo>
                  <a:pt x="56890" y="20477"/>
                </a:lnTo>
                <a:lnTo>
                  <a:pt x="63295" y="21271"/>
                </a:lnTo>
                <a:lnTo>
                  <a:pt x="70106" y="21801"/>
                </a:lnTo>
                <a:lnTo>
                  <a:pt x="76340" y="22154"/>
                </a:lnTo>
                <a:lnTo>
                  <a:pt x="87782" y="22546"/>
                </a:lnTo>
                <a:lnTo>
                  <a:pt x="120103" y="22819"/>
                </a:lnTo>
                <a:lnTo>
                  <a:pt x="137067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Annotation122"/>
          <p:cNvSpPr/>
          <p:nvPr/>
        </p:nvSpPr>
        <p:spPr>
          <a:xfrm>
            <a:off x="7086600" y="3832860"/>
            <a:ext cx="22861" cy="297040"/>
          </a:xfrm>
          <a:custGeom>
            <a:avLst/>
            <a:gdLst/>
            <a:ahLst/>
            <a:cxnLst/>
            <a:rect l="0" t="0" r="0" b="0"/>
            <a:pathLst>
              <a:path w="22861" h="297040">
                <a:moveTo>
                  <a:pt x="0" y="0"/>
                </a:moveTo>
                <a:lnTo>
                  <a:pt x="0" y="33428"/>
                </a:lnTo>
                <a:lnTo>
                  <a:pt x="846" y="36679"/>
                </a:lnTo>
                <a:lnTo>
                  <a:pt x="2259" y="40539"/>
                </a:lnTo>
                <a:lnTo>
                  <a:pt x="4045" y="44806"/>
                </a:lnTo>
                <a:lnTo>
                  <a:pt x="5237" y="49344"/>
                </a:lnTo>
                <a:lnTo>
                  <a:pt x="6031" y="54063"/>
                </a:lnTo>
                <a:lnTo>
                  <a:pt x="6562" y="58902"/>
                </a:lnTo>
                <a:lnTo>
                  <a:pt x="7761" y="64668"/>
                </a:lnTo>
                <a:lnTo>
                  <a:pt x="9407" y="71052"/>
                </a:lnTo>
                <a:lnTo>
                  <a:pt x="11351" y="77848"/>
                </a:lnTo>
                <a:lnTo>
                  <a:pt x="12648" y="84072"/>
                </a:lnTo>
                <a:lnTo>
                  <a:pt x="13512" y="89915"/>
                </a:lnTo>
                <a:lnTo>
                  <a:pt x="14088" y="95503"/>
                </a:lnTo>
                <a:lnTo>
                  <a:pt x="14471" y="102615"/>
                </a:lnTo>
                <a:lnTo>
                  <a:pt x="14898" y="119549"/>
                </a:lnTo>
                <a:lnTo>
                  <a:pt x="15139" y="144077"/>
                </a:lnTo>
                <a:lnTo>
                  <a:pt x="16019" y="151932"/>
                </a:lnTo>
                <a:lnTo>
                  <a:pt x="17452" y="159708"/>
                </a:lnTo>
                <a:lnTo>
                  <a:pt x="19254" y="167432"/>
                </a:lnTo>
                <a:lnTo>
                  <a:pt x="20456" y="175122"/>
                </a:lnTo>
                <a:lnTo>
                  <a:pt x="21257" y="182788"/>
                </a:lnTo>
                <a:lnTo>
                  <a:pt x="21792" y="190438"/>
                </a:lnTo>
                <a:lnTo>
                  <a:pt x="22147" y="198079"/>
                </a:lnTo>
                <a:lnTo>
                  <a:pt x="22544" y="213342"/>
                </a:lnTo>
                <a:lnTo>
                  <a:pt x="22847" y="256623"/>
                </a:lnTo>
                <a:lnTo>
                  <a:pt x="22860" y="291744"/>
                </a:lnTo>
                <a:lnTo>
                  <a:pt x="22013" y="293556"/>
                </a:lnTo>
                <a:lnTo>
                  <a:pt x="20601" y="294764"/>
                </a:lnTo>
                <a:lnTo>
                  <a:pt x="15553" y="297039"/>
                </a:lnTo>
                <a:lnTo>
                  <a:pt x="15333" y="293093"/>
                </a:lnTo>
                <a:lnTo>
                  <a:pt x="14456" y="291069"/>
                </a:lnTo>
                <a:lnTo>
                  <a:pt x="13023" y="288873"/>
                </a:lnTo>
                <a:lnTo>
                  <a:pt x="11223" y="286562"/>
                </a:lnTo>
                <a:lnTo>
                  <a:pt x="10021" y="283328"/>
                </a:lnTo>
                <a:lnTo>
                  <a:pt x="9220" y="279479"/>
                </a:lnTo>
                <a:lnTo>
                  <a:pt x="7620" y="266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Annotation123"/>
          <p:cNvSpPr/>
          <p:nvPr/>
        </p:nvSpPr>
        <p:spPr>
          <a:xfrm>
            <a:off x="7025640" y="3810358"/>
            <a:ext cx="106653" cy="98703"/>
          </a:xfrm>
          <a:custGeom>
            <a:avLst/>
            <a:gdLst/>
            <a:ahLst/>
            <a:cxnLst/>
            <a:rect l="0" t="0" r="0" b="0"/>
            <a:pathLst>
              <a:path w="106653" h="98703">
                <a:moveTo>
                  <a:pt x="99060" y="30122"/>
                </a:moveTo>
                <a:lnTo>
                  <a:pt x="99060" y="22032"/>
                </a:lnTo>
                <a:lnTo>
                  <a:pt x="99906" y="18802"/>
                </a:lnTo>
                <a:lnTo>
                  <a:pt x="101318" y="15802"/>
                </a:lnTo>
                <a:lnTo>
                  <a:pt x="105622" y="8949"/>
                </a:lnTo>
                <a:lnTo>
                  <a:pt x="105974" y="7540"/>
                </a:lnTo>
                <a:lnTo>
                  <a:pt x="106209" y="5754"/>
                </a:lnTo>
                <a:lnTo>
                  <a:pt x="106652" y="0"/>
                </a:lnTo>
                <a:lnTo>
                  <a:pt x="104411" y="2059"/>
                </a:lnTo>
                <a:lnTo>
                  <a:pt x="88546" y="17778"/>
                </a:lnTo>
                <a:lnTo>
                  <a:pt x="86124" y="21046"/>
                </a:lnTo>
                <a:lnTo>
                  <a:pt x="83662" y="24918"/>
                </a:lnTo>
                <a:lnTo>
                  <a:pt x="81175" y="29193"/>
                </a:lnTo>
                <a:lnTo>
                  <a:pt x="77823" y="33736"/>
                </a:lnTo>
                <a:lnTo>
                  <a:pt x="73896" y="38458"/>
                </a:lnTo>
                <a:lnTo>
                  <a:pt x="69584" y="43299"/>
                </a:lnTo>
                <a:lnTo>
                  <a:pt x="65016" y="47374"/>
                </a:lnTo>
                <a:lnTo>
                  <a:pt x="60277" y="50937"/>
                </a:lnTo>
                <a:lnTo>
                  <a:pt x="55425" y="54158"/>
                </a:lnTo>
                <a:lnTo>
                  <a:pt x="50496" y="58000"/>
                </a:lnTo>
                <a:lnTo>
                  <a:pt x="45518" y="62254"/>
                </a:lnTo>
                <a:lnTo>
                  <a:pt x="36317" y="70649"/>
                </a:lnTo>
                <a:lnTo>
                  <a:pt x="29405" y="77203"/>
                </a:lnTo>
                <a:lnTo>
                  <a:pt x="12828" y="93519"/>
                </a:lnTo>
                <a:lnTo>
                  <a:pt x="10246" y="95246"/>
                </a:lnTo>
                <a:lnTo>
                  <a:pt x="7676" y="96398"/>
                </a:lnTo>
                <a:lnTo>
                  <a:pt x="0" y="987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Annotation124"/>
          <p:cNvSpPr/>
          <p:nvPr/>
        </p:nvSpPr>
        <p:spPr>
          <a:xfrm>
            <a:off x="7078980" y="3824325"/>
            <a:ext cx="152401" cy="107596"/>
          </a:xfrm>
          <a:custGeom>
            <a:avLst/>
            <a:gdLst/>
            <a:ahLst/>
            <a:cxnLst/>
            <a:rect l="0" t="0" r="0" b="0"/>
            <a:pathLst>
              <a:path w="152401" h="107596">
                <a:moveTo>
                  <a:pt x="0" y="23775"/>
                </a:moveTo>
                <a:lnTo>
                  <a:pt x="8090" y="19730"/>
                </a:lnTo>
                <a:lnTo>
                  <a:pt x="11321" y="18538"/>
                </a:lnTo>
                <a:lnTo>
                  <a:pt x="14320" y="17744"/>
                </a:lnTo>
                <a:lnTo>
                  <a:pt x="17167" y="17214"/>
                </a:lnTo>
                <a:lnTo>
                  <a:pt x="19911" y="16015"/>
                </a:lnTo>
                <a:lnTo>
                  <a:pt x="22587" y="14368"/>
                </a:lnTo>
                <a:lnTo>
                  <a:pt x="25218" y="12424"/>
                </a:lnTo>
                <a:lnTo>
                  <a:pt x="28665" y="11974"/>
                </a:lnTo>
                <a:lnTo>
                  <a:pt x="32656" y="12521"/>
                </a:lnTo>
                <a:lnTo>
                  <a:pt x="37011" y="13732"/>
                </a:lnTo>
                <a:lnTo>
                  <a:pt x="39913" y="12000"/>
                </a:lnTo>
                <a:lnTo>
                  <a:pt x="41850" y="8305"/>
                </a:lnTo>
                <a:lnTo>
                  <a:pt x="43140" y="3302"/>
                </a:lnTo>
                <a:lnTo>
                  <a:pt x="45693" y="813"/>
                </a:lnTo>
                <a:lnTo>
                  <a:pt x="49088" y="0"/>
                </a:lnTo>
                <a:lnTo>
                  <a:pt x="53046" y="306"/>
                </a:lnTo>
                <a:lnTo>
                  <a:pt x="56530" y="1355"/>
                </a:lnTo>
                <a:lnTo>
                  <a:pt x="59699" y="2902"/>
                </a:lnTo>
                <a:lnTo>
                  <a:pt x="62660" y="4780"/>
                </a:lnTo>
                <a:lnTo>
                  <a:pt x="65479" y="6878"/>
                </a:lnTo>
                <a:lnTo>
                  <a:pt x="68205" y="9124"/>
                </a:lnTo>
                <a:lnTo>
                  <a:pt x="70870" y="11468"/>
                </a:lnTo>
                <a:lnTo>
                  <a:pt x="78347" y="18587"/>
                </a:lnTo>
                <a:lnTo>
                  <a:pt x="82711" y="22856"/>
                </a:lnTo>
                <a:lnTo>
                  <a:pt x="86467" y="27396"/>
                </a:lnTo>
                <a:lnTo>
                  <a:pt x="89818" y="32116"/>
                </a:lnTo>
                <a:lnTo>
                  <a:pt x="92899" y="36955"/>
                </a:lnTo>
                <a:lnTo>
                  <a:pt x="95800" y="41875"/>
                </a:lnTo>
                <a:lnTo>
                  <a:pt x="98580" y="46848"/>
                </a:lnTo>
                <a:lnTo>
                  <a:pt x="103927" y="56890"/>
                </a:lnTo>
                <a:lnTo>
                  <a:pt x="109125" y="66997"/>
                </a:lnTo>
                <a:lnTo>
                  <a:pt x="112543" y="71216"/>
                </a:lnTo>
                <a:lnTo>
                  <a:pt x="116515" y="74876"/>
                </a:lnTo>
                <a:lnTo>
                  <a:pt x="120856" y="78162"/>
                </a:lnTo>
                <a:lnTo>
                  <a:pt x="125444" y="82046"/>
                </a:lnTo>
                <a:lnTo>
                  <a:pt x="130196" y="86329"/>
                </a:lnTo>
                <a:lnTo>
                  <a:pt x="142716" y="98189"/>
                </a:lnTo>
                <a:lnTo>
                  <a:pt x="152400" y="1075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Annotation125"/>
          <p:cNvSpPr/>
          <p:nvPr/>
        </p:nvSpPr>
        <p:spPr>
          <a:xfrm>
            <a:off x="6560994" y="1737369"/>
            <a:ext cx="784687" cy="281892"/>
          </a:xfrm>
          <a:custGeom>
            <a:avLst/>
            <a:gdLst/>
            <a:ahLst/>
            <a:cxnLst/>
            <a:rect l="0" t="0" r="0" b="0"/>
            <a:pathLst>
              <a:path w="784687" h="281892">
                <a:moveTo>
                  <a:pt x="784686" y="266691"/>
                </a:moveTo>
                <a:lnTo>
                  <a:pt x="772550" y="258600"/>
                </a:lnTo>
                <a:lnTo>
                  <a:pt x="764335" y="252371"/>
                </a:lnTo>
                <a:lnTo>
                  <a:pt x="760958" y="249524"/>
                </a:lnTo>
                <a:lnTo>
                  <a:pt x="758708" y="245933"/>
                </a:lnTo>
                <a:lnTo>
                  <a:pt x="756207" y="237428"/>
                </a:lnTo>
                <a:lnTo>
                  <a:pt x="752838" y="230261"/>
                </a:lnTo>
                <a:lnTo>
                  <a:pt x="750754" y="227164"/>
                </a:lnTo>
                <a:lnTo>
                  <a:pt x="748438" y="219208"/>
                </a:lnTo>
                <a:lnTo>
                  <a:pt x="747820" y="214716"/>
                </a:lnTo>
                <a:lnTo>
                  <a:pt x="747409" y="210027"/>
                </a:lnTo>
                <a:lnTo>
                  <a:pt x="747135" y="205209"/>
                </a:lnTo>
                <a:lnTo>
                  <a:pt x="746951" y="200303"/>
                </a:lnTo>
                <a:lnTo>
                  <a:pt x="745983" y="195339"/>
                </a:lnTo>
                <a:lnTo>
                  <a:pt x="744491" y="190336"/>
                </a:lnTo>
                <a:lnTo>
                  <a:pt x="742649" y="185308"/>
                </a:lnTo>
                <a:lnTo>
                  <a:pt x="740603" y="177463"/>
                </a:lnTo>
                <a:lnTo>
                  <a:pt x="739694" y="170308"/>
                </a:lnTo>
                <a:lnTo>
                  <a:pt x="739451" y="166029"/>
                </a:lnTo>
                <a:lnTo>
                  <a:pt x="739181" y="156759"/>
                </a:lnTo>
                <a:lnTo>
                  <a:pt x="739062" y="146994"/>
                </a:lnTo>
                <a:lnTo>
                  <a:pt x="738184" y="142867"/>
                </a:lnTo>
                <a:lnTo>
                  <a:pt x="734950" y="136022"/>
                </a:lnTo>
                <a:lnTo>
                  <a:pt x="732948" y="127900"/>
                </a:lnTo>
                <a:lnTo>
                  <a:pt x="732414" y="123364"/>
                </a:lnTo>
                <a:lnTo>
                  <a:pt x="729563" y="116066"/>
                </a:lnTo>
                <a:lnTo>
                  <a:pt x="725474" y="110000"/>
                </a:lnTo>
                <a:lnTo>
                  <a:pt x="720834" y="104482"/>
                </a:lnTo>
                <a:lnTo>
                  <a:pt x="719257" y="100978"/>
                </a:lnTo>
                <a:lnTo>
                  <a:pt x="717507" y="92570"/>
                </a:lnTo>
                <a:lnTo>
                  <a:pt x="715346" y="88804"/>
                </a:lnTo>
                <a:lnTo>
                  <a:pt x="708431" y="82361"/>
                </a:lnTo>
                <a:lnTo>
                  <a:pt x="701970" y="74418"/>
                </a:lnTo>
                <a:lnTo>
                  <a:pt x="699062" y="69929"/>
                </a:lnTo>
                <a:lnTo>
                  <a:pt x="691314" y="62683"/>
                </a:lnTo>
                <a:lnTo>
                  <a:pt x="682228" y="56641"/>
                </a:lnTo>
                <a:lnTo>
                  <a:pt x="672545" y="51133"/>
                </a:lnTo>
                <a:lnTo>
                  <a:pt x="662596" y="43605"/>
                </a:lnTo>
                <a:lnTo>
                  <a:pt x="657573" y="39227"/>
                </a:lnTo>
                <a:lnTo>
                  <a:pt x="652530" y="36308"/>
                </a:lnTo>
                <a:lnTo>
                  <a:pt x="630013" y="29366"/>
                </a:lnTo>
                <a:lnTo>
                  <a:pt x="601356" y="20093"/>
                </a:lnTo>
                <a:lnTo>
                  <a:pt x="584109" y="15134"/>
                </a:lnTo>
                <a:lnTo>
                  <a:pt x="566000" y="10955"/>
                </a:lnTo>
                <a:lnTo>
                  <a:pt x="549485" y="9097"/>
                </a:lnTo>
                <a:lnTo>
                  <a:pt x="531421" y="6014"/>
                </a:lnTo>
                <a:lnTo>
                  <a:pt x="512103" y="2668"/>
                </a:lnTo>
                <a:lnTo>
                  <a:pt x="492230" y="1181"/>
                </a:lnTo>
                <a:lnTo>
                  <a:pt x="469850" y="520"/>
                </a:lnTo>
                <a:lnTo>
                  <a:pt x="371419" y="12"/>
                </a:lnTo>
                <a:lnTo>
                  <a:pt x="349269" y="0"/>
                </a:lnTo>
                <a:lnTo>
                  <a:pt x="325879" y="2253"/>
                </a:lnTo>
                <a:lnTo>
                  <a:pt x="302219" y="6077"/>
                </a:lnTo>
                <a:lnTo>
                  <a:pt x="245053" y="17903"/>
                </a:lnTo>
                <a:lnTo>
                  <a:pt x="222551" y="22910"/>
                </a:lnTo>
                <a:lnTo>
                  <a:pt x="201262" y="28804"/>
                </a:lnTo>
                <a:lnTo>
                  <a:pt x="170235" y="40796"/>
                </a:lnTo>
                <a:lnTo>
                  <a:pt x="149789" y="47195"/>
                </a:lnTo>
                <a:lnTo>
                  <a:pt x="131670" y="55120"/>
                </a:lnTo>
                <a:lnTo>
                  <a:pt x="114302" y="64286"/>
                </a:lnTo>
                <a:lnTo>
                  <a:pt x="95296" y="74004"/>
                </a:lnTo>
                <a:lnTo>
                  <a:pt x="87180" y="78967"/>
                </a:lnTo>
                <a:lnTo>
                  <a:pt x="80075" y="83968"/>
                </a:lnTo>
                <a:lnTo>
                  <a:pt x="73646" y="88996"/>
                </a:lnTo>
                <a:lnTo>
                  <a:pt x="66819" y="94041"/>
                </a:lnTo>
                <a:lnTo>
                  <a:pt x="52460" y="104162"/>
                </a:lnTo>
                <a:lnTo>
                  <a:pt x="45923" y="109232"/>
                </a:lnTo>
                <a:lnTo>
                  <a:pt x="39870" y="114305"/>
                </a:lnTo>
                <a:lnTo>
                  <a:pt x="34141" y="119380"/>
                </a:lnTo>
                <a:lnTo>
                  <a:pt x="23262" y="129535"/>
                </a:lnTo>
                <a:lnTo>
                  <a:pt x="17990" y="134614"/>
                </a:lnTo>
                <a:lnTo>
                  <a:pt x="13629" y="140540"/>
                </a:lnTo>
                <a:lnTo>
                  <a:pt x="9875" y="147030"/>
                </a:lnTo>
                <a:lnTo>
                  <a:pt x="6525" y="153897"/>
                </a:lnTo>
                <a:lnTo>
                  <a:pt x="4291" y="160168"/>
                </a:lnTo>
                <a:lnTo>
                  <a:pt x="2804" y="166043"/>
                </a:lnTo>
                <a:lnTo>
                  <a:pt x="1811" y="171652"/>
                </a:lnTo>
                <a:lnTo>
                  <a:pt x="1150" y="177085"/>
                </a:lnTo>
                <a:lnTo>
                  <a:pt x="708" y="182400"/>
                </a:lnTo>
                <a:lnTo>
                  <a:pt x="414" y="187637"/>
                </a:lnTo>
                <a:lnTo>
                  <a:pt x="88" y="200229"/>
                </a:lnTo>
                <a:lnTo>
                  <a:pt x="0" y="207143"/>
                </a:lnTo>
                <a:lnTo>
                  <a:pt x="1636" y="212599"/>
                </a:lnTo>
                <a:lnTo>
                  <a:pt x="4419" y="217083"/>
                </a:lnTo>
                <a:lnTo>
                  <a:pt x="12027" y="225170"/>
                </a:lnTo>
                <a:lnTo>
                  <a:pt x="35656" y="249130"/>
                </a:lnTo>
                <a:lnTo>
                  <a:pt x="50181" y="256910"/>
                </a:lnTo>
                <a:lnTo>
                  <a:pt x="67926" y="263191"/>
                </a:lnTo>
                <a:lnTo>
                  <a:pt x="87102" y="268804"/>
                </a:lnTo>
                <a:lnTo>
                  <a:pt x="109171" y="274121"/>
                </a:lnTo>
                <a:lnTo>
                  <a:pt x="133090" y="278460"/>
                </a:lnTo>
                <a:lnTo>
                  <a:pt x="145396" y="279617"/>
                </a:lnTo>
                <a:lnTo>
                  <a:pt x="157832" y="280388"/>
                </a:lnTo>
                <a:lnTo>
                  <a:pt x="182940" y="281245"/>
                </a:lnTo>
                <a:lnTo>
                  <a:pt x="233553" y="281796"/>
                </a:lnTo>
                <a:lnTo>
                  <a:pt x="275665" y="281891"/>
                </a:lnTo>
                <a:lnTo>
                  <a:pt x="290399" y="281058"/>
                </a:lnTo>
                <a:lnTo>
                  <a:pt x="305301" y="279655"/>
                </a:lnTo>
                <a:lnTo>
                  <a:pt x="320316" y="277874"/>
                </a:lnTo>
                <a:lnTo>
                  <a:pt x="334560" y="275840"/>
                </a:lnTo>
                <a:lnTo>
                  <a:pt x="449732" y="256491"/>
                </a:lnTo>
                <a:lnTo>
                  <a:pt x="464863" y="253118"/>
                </a:lnTo>
                <a:lnTo>
                  <a:pt x="480031" y="249176"/>
                </a:lnTo>
                <a:lnTo>
                  <a:pt x="495223" y="244854"/>
                </a:lnTo>
                <a:lnTo>
                  <a:pt x="509584" y="240279"/>
                </a:lnTo>
                <a:lnTo>
                  <a:pt x="523391" y="235537"/>
                </a:lnTo>
                <a:lnTo>
                  <a:pt x="550022" y="225751"/>
                </a:lnTo>
                <a:lnTo>
                  <a:pt x="575969" y="215758"/>
                </a:lnTo>
                <a:lnTo>
                  <a:pt x="588815" y="211569"/>
                </a:lnTo>
                <a:lnTo>
                  <a:pt x="601611" y="207930"/>
                </a:lnTo>
                <a:lnTo>
                  <a:pt x="614376" y="204657"/>
                </a:lnTo>
                <a:lnTo>
                  <a:pt x="639849" y="198762"/>
                </a:lnTo>
                <a:lnTo>
                  <a:pt x="663588" y="193321"/>
                </a:lnTo>
                <a:lnTo>
                  <a:pt x="682604" y="188080"/>
                </a:lnTo>
                <a:lnTo>
                  <a:pt x="699523" y="182928"/>
                </a:lnTo>
                <a:lnTo>
                  <a:pt x="731081" y="172722"/>
                </a:lnTo>
                <a:lnTo>
                  <a:pt x="754843" y="167790"/>
                </a:lnTo>
                <a:lnTo>
                  <a:pt x="768569" y="161798"/>
                </a:lnTo>
                <a:lnTo>
                  <a:pt x="784686" y="1600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Annotation126"/>
          <p:cNvSpPr/>
          <p:nvPr/>
        </p:nvSpPr>
        <p:spPr>
          <a:xfrm>
            <a:off x="5889182" y="2255966"/>
            <a:ext cx="336359" cy="283575"/>
          </a:xfrm>
          <a:custGeom>
            <a:avLst/>
            <a:gdLst/>
            <a:ahLst/>
            <a:cxnLst/>
            <a:rect l="0" t="0" r="0" b="0"/>
            <a:pathLst>
              <a:path w="336359" h="283575">
                <a:moveTo>
                  <a:pt x="336358" y="60514"/>
                </a:moveTo>
                <a:lnTo>
                  <a:pt x="331121" y="49194"/>
                </a:lnTo>
                <a:lnTo>
                  <a:pt x="329797" y="43347"/>
                </a:lnTo>
                <a:lnTo>
                  <a:pt x="327751" y="40603"/>
                </a:lnTo>
                <a:lnTo>
                  <a:pt x="318474" y="32695"/>
                </a:lnTo>
                <a:lnTo>
                  <a:pt x="316815" y="30115"/>
                </a:lnTo>
                <a:lnTo>
                  <a:pt x="315709" y="27548"/>
                </a:lnTo>
                <a:lnTo>
                  <a:pt x="310108" y="19890"/>
                </a:lnTo>
                <a:lnTo>
                  <a:pt x="303086" y="12259"/>
                </a:lnTo>
                <a:lnTo>
                  <a:pt x="291599" y="4636"/>
                </a:lnTo>
                <a:lnTo>
                  <a:pt x="282316" y="1813"/>
                </a:lnTo>
                <a:lnTo>
                  <a:pt x="269828" y="223"/>
                </a:lnTo>
                <a:lnTo>
                  <a:pt x="266605" y="0"/>
                </a:lnTo>
                <a:lnTo>
                  <a:pt x="258508" y="2010"/>
                </a:lnTo>
                <a:lnTo>
                  <a:pt x="248418" y="5726"/>
                </a:lnTo>
                <a:lnTo>
                  <a:pt x="235467" y="10199"/>
                </a:lnTo>
                <a:lnTo>
                  <a:pt x="221245" y="17268"/>
                </a:lnTo>
                <a:lnTo>
                  <a:pt x="206456" y="26053"/>
                </a:lnTo>
                <a:lnTo>
                  <a:pt x="191417" y="35603"/>
                </a:lnTo>
                <a:lnTo>
                  <a:pt x="183004" y="40520"/>
                </a:lnTo>
                <a:lnTo>
                  <a:pt x="174009" y="45491"/>
                </a:lnTo>
                <a:lnTo>
                  <a:pt x="164625" y="50499"/>
                </a:lnTo>
                <a:lnTo>
                  <a:pt x="155830" y="56377"/>
                </a:lnTo>
                <a:lnTo>
                  <a:pt x="147426" y="62836"/>
                </a:lnTo>
                <a:lnTo>
                  <a:pt x="139283" y="69682"/>
                </a:lnTo>
                <a:lnTo>
                  <a:pt x="131315" y="77633"/>
                </a:lnTo>
                <a:lnTo>
                  <a:pt x="123463" y="86320"/>
                </a:lnTo>
                <a:lnTo>
                  <a:pt x="115688" y="95498"/>
                </a:lnTo>
                <a:lnTo>
                  <a:pt x="107964" y="104157"/>
                </a:lnTo>
                <a:lnTo>
                  <a:pt x="92610" y="120551"/>
                </a:lnTo>
                <a:lnTo>
                  <a:pt x="84960" y="130172"/>
                </a:lnTo>
                <a:lnTo>
                  <a:pt x="77319" y="140819"/>
                </a:lnTo>
                <a:lnTo>
                  <a:pt x="69685" y="152151"/>
                </a:lnTo>
                <a:lnTo>
                  <a:pt x="54431" y="173773"/>
                </a:lnTo>
                <a:lnTo>
                  <a:pt x="46806" y="184280"/>
                </a:lnTo>
                <a:lnTo>
                  <a:pt x="40030" y="194671"/>
                </a:lnTo>
                <a:lnTo>
                  <a:pt x="33820" y="204985"/>
                </a:lnTo>
                <a:lnTo>
                  <a:pt x="27986" y="215248"/>
                </a:lnTo>
                <a:lnTo>
                  <a:pt x="22404" y="226323"/>
                </a:lnTo>
                <a:lnTo>
                  <a:pt x="16988" y="237940"/>
                </a:lnTo>
                <a:lnTo>
                  <a:pt x="11685" y="249918"/>
                </a:lnTo>
                <a:lnTo>
                  <a:pt x="7302" y="261290"/>
                </a:lnTo>
                <a:lnTo>
                  <a:pt x="3535" y="272258"/>
                </a:lnTo>
                <a:lnTo>
                  <a:pt x="176" y="282957"/>
                </a:lnTo>
                <a:lnTo>
                  <a:pt x="0" y="2835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Annotation127"/>
          <p:cNvSpPr/>
          <p:nvPr/>
        </p:nvSpPr>
        <p:spPr>
          <a:xfrm>
            <a:off x="5930783" y="2484120"/>
            <a:ext cx="447158" cy="247198"/>
          </a:xfrm>
          <a:custGeom>
            <a:avLst/>
            <a:gdLst/>
            <a:ahLst/>
            <a:cxnLst/>
            <a:rect l="0" t="0" r="0" b="0"/>
            <a:pathLst>
              <a:path w="447158" h="247198">
                <a:moveTo>
                  <a:pt x="0" y="229735"/>
                </a:moveTo>
                <a:lnTo>
                  <a:pt x="1742" y="230624"/>
                </a:lnTo>
                <a:lnTo>
                  <a:pt x="14668" y="235991"/>
                </a:lnTo>
                <a:lnTo>
                  <a:pt x="29727" y="241198"/>
                </a:lnTo>
                <a:lnTo>
                  <a:pt x="38484" y="243772"/>
                </a:lnTo>
                <a:lnTo>
                  <a:pt x="47708" y="246335"/>
                </a:lnTo>
                <a:lnTo>
                  <a:pt x="56398" y="247197"/>
                </a:lnTo>
                <a:lnTo>
                  <a:pt x="64730" y="246924"/>
                </a:lnTo>
                <a:lnTo>
                  <a:pt x="72827" y="245896"/>
                </a:lnTo>
                <a:lnTo>
                  <a:pt x="81609" y="244364"/>
                </a:lnTo>
                <a:lnTo>
                  <a:pt x="90853" y="242496"/>
                </a:lnTo>
                <a:lnTo>
                  <a:pt x="110153" y="238163"/>
                </a:lnTo>
                <a:lnTo>
                  <a:pt x="130020" y="233414"/>
                </a:lnTo>
                <a:lnTo>
                  <a:pt x="140906" y="230116"/>
                </a:lnTo>
                <a:lnTo>
                  <a:pt x="152397" y="226224"/>
                </a:lnTo>
                <a:lnTo>
                  <a:pt x="164290" y="221936"/>
                </a:lnTo>
                <a:lnTo>
                  <a:pt x="175606" y="216537"/>
                </a:lnTo>
                <a:lnTo>
                  <a:pt x="186536" y="210398"/>
                </a:lnTo>
                <a:lnTo>
                  <a:pt x="197209" y="203766"/>
                </a:lnTo>
                <a:lnTo>
                  <a:pt x="207712" y="196804"/>
                </a:lnTo>
                <a:lnTo>
                  <a:pt x="228413" y="182295"/>
                </a:lnTo>
                <a:lnTo>
                  <a:pt x="239521" y="174870"/>
                </a:lnTo>
                <a:lnTo>
                  <a:pt x="263152" y="159847"/>
                </a:lnTo>
                <a:lnTo>
                  <a:pt x="274534" y="151438"/>
                </a:lnTo>
                <a:lnTo>
                  <a:pt x="285508" y="142445"/>
                </a:lnTo>
                <a:lnTo>
                  <a:pt x="296211" y="133064"/>
                </a:lnTo>
                <a:lnTo>
                  <a:pt x="307580" y="124269"/>
                </a:lnTo>
                <a:lnTo>
                  <a:pt x="319392" y="115866"/>
                </a:lnTo>
                <a:lnTo>
                  <a:pt x="331501" y="107724"/>
                </a:lnTo>
                <a:lnTo>
                  <a:pt x="342959" y="98910"/>
                </a:lnTo>
                <a:lnTo>
                  <a:pt x="353985" y="89646"/>
                </a:lnTo>
                <a:lnTo>
                  <a:pt x="364722" y="80084"/>
                </a:lnTo>
                <a:lnTo>
                  <a:pt x="383426" y="62686"/>
                </a:lnTo>
                <a:lnTo>
                  <a:pt x="391969" y="54491"/>
                </a:lnTo>
                <a:lnTo>
                  <a:pt x="400205" y="47334"/>
                </a:lnTo>
                <a:lnTo>
                  <a:pt x="408235" y="40869"/>
                </a:lnTo>
                <a:lnTo>
                  <a:pt x="423085" y="28324"/>
                </a:lnTo>
                <a:lnTo>
                  <a:pt x="429416" y="21423"/>
                </a:lnTo>
                <a:lnTo>
                  <a:pt x="44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Annotation128"/>
          <p:cNvSpPr/>
          <p:nvPr/>
        </p:nvSpPr>
        <p:spPr>
          <a:xfrm>
            <a:off x="6172302" y="4343400"/>
            <a:ext cx="1196239" cy="53340"/>
          </a:xfrm>
          <a:custGeom>
            <a:avLst/>
            <a:gdLst/>
            <a:ahLst/>
            <a:cxnLst/>
            <a:rect l="0" t="0" r="0" b="0"/>
            <a:pathLst>
              <a:path w="1196239" h="53340">
                <a:moveTo>
                  <a:pt x="15138" y="38100"/>
                </a:moveTo>
                <a:lnTo>
                  <a:pt x="15138" y="42145"/>
                </a:lnTo>
                <a:lnTo>
                  <a:pt x="14292" y="44183"/>
                </a:lnTo>
                <a:lnTo>
                  <a:pt x="12881" y="46389"/>
                </a:lnTo>
                <a:lnTo>
                  <a:pt x="8577" y="51967"/>
                </a:lnTo>
                <a:lnTo>
                  <a:pt x="7377" y="52425"/>
                </a:lnTo>
                <a:lnTo>
                  <a:pt x="0" y="53329"/>
                </a:lnTo>
                <a:lnTo>
                  <a:pt x="10513" y="53339"/>
                </a:lnTo>
                <a:lnTo>
                  <a:pt x="13748" y="52493"/>
                </a:lnTo>
                <a:lnTo>
                  <a:pt x="17598" y="51082"/>
                </a:lnTo>
                <a:lnTo>
                  <a:pt x="21858" y="49295"/>
                </a:lnTo>
                <a:lnTo>
                  <a:pt x="27238" y="48103"/>
                </a:lnTo>
                <a:lnTo>
                  <a:pt x="39990" y="46779"/>
                </a:lnTo>
                <a:lnTo>
                  <a:pt x="61448" y="46034"/>
                </a:lnTo>
                <a:lnTo>
                  <a:pt x="69719" y="45083"/>
                </a:lnTo>
                <a:lnTo>
                  <a:pt x="78619" y="43602"/>
                </a:lnTo>
                <a:lnTo>
                  <a:pt x="87939" y="41768"/>
                </a:lnTo>
                <a:lnTo>
                  <a:pt x="98385" y="40545"/>
                </a:lnTo>
                <a:lnTo>
                  <a:pt x="121282" y="39187"/>
                </a:lnTo>
                <a:lnTo>
                  <a:pt x="147826" y="38583"/>
                </a:lnTo>
                <a:lnTo>
                  <a:pt x="176557" y="37468"/>
                </a:lnTo>
                <a:lnTo>
                  <a:pt x="191332" y="35985"/>
                </a:lnTo>
                <a:lnTo>
                  <a:pt x="206259" y="34151"/>
                </a:lnTo>
                <a:lnTo>
                  <a:pt x="236395" y="29853"/>
                </a:lnTo>
                <a:lnTo>
                  <a:pt x="251543" y="27522"/>
                </a:lnTo>
                <a:lnTo>
                  <a:pt x="268415" y="25968"/>
                </a:lnTo>
                <a:lnTo>
                  <a:pt x="286435" y="24932"/>
                </a:lnTo>
                <a:lnTo>
                  <a:pt x="323675" y="23781"/>
                </a:lnTo>
                <a:lnTo>
                  <a:pt x="359981" y="23269"/>
                </a:lnTo>
                <a:lnTo>
                  <a:pt x="378807" y="22286"/>
                </a:lnTo>
                <a:lnTo>
                  <a:pt x="398131" y="20784"/>
                </a:lnTo>
                <a:lnTo>
                  <a:pt x="417786" y="18936"/>
                </a:lnTo>
                <a:lnTo>
                  <a:pt x="437664" y="17704"/>
                </a:lnTo>
                <a:lnTo>
                  <a:pt x="477811" y="16335"/>
                </a:lnTo>
                <a:lnTo>
                  <a:pt x="498001" y="15124"/>
                </a:lnTo>
                <a:lnTo>
                  <a:pt x="518233" y="13469"/>
                </a:lnTo>
                <a:lnTo>
                  <a:pt x="538495" y="11519"/>
                </a:lnTo>
                <a:lnTo>
                  <a:pt x="558776" y="10220"/>
                </a:lnTo>
                <a:lnTo>
                  <a:pt x="579070" y="9353"/>
                </a:lnTo>
                <a:lnTo>
                  <a:pt x="619682" y="8390"/>
                </a:lnTo>
                <a:lnTo>
                  <a:pt x="721262" y="7721"/>
                </a:lnTo>
                <a:lnTo>
                  <a:pt x="740734" y="6841"/>
                </a:lnTo>
                <a:lnTo>
                  <a:pt x="759642" y="5407"/>
                </a:lnTo>
                <a:lnTo>
                  <a:pt x="778174" y="3605"/>
                </a:lnTo>
                <a:lnTo>
                  <a:pt x="797302" y="2403"/>
                </a:lnTo>
                <a:lnTo>
                  <a:pt x="836617" y="1068"/>
                </a:lnTo>
                <a:lnTo>
                  <a:pt x="910964" y="211"/>
                </a:lnTo>
                <a:lnTo>
                  <a:pt x="946965" y="93"/>
                </a:lnTo>
                <a:lnTo>
                  <a:pt x="963169" y="909"/>
                </a:lnTo>
                <a:lnTo>
                  <a:pt x="978206" y="2299"/>
                </a:lnTo>
                <a:lnTo>
                  <a:pt x="992464" y="4073"/>
                </a:lnTo>
                <a:lnTo>
                  <a:pt x="1007047" y="5256"/>
                </a:lnTo>
                <a:lnTo>
                  <a:pt x="1036801" y="6569"/>
                </a:lnTo>
                <a:lnTo>
                  <a:pt x="1078065" y="7308"/>
                </a:lnTo>
                <a:lnTo>
                  <a:pt x="1165145" y="7612"/>
                </a:lnTo>
                <a:lnTo>
                  <a:pt x="1172122" y="6768"/>
                </a:lnTo>
                <a:lnTo>
                  <a:pt x="1178468" y="5359"/>
                </a:lnTo>
                <a:lnTo>
                  <a:pt x="11962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Annotation129"/>
          <p:cNvSpPr/>
          <p:nvPr/>
        </p:nvSpPr>
        <p:spPr>
          <a:xfrm>
            <a:off x="7261860" y="4297773"/>
            <a:ext cx="228430" cy="220888"/>
          </a:xfrm>
          <a:custGeom>
            <a:avLst/>
            <a:gdLst/>
            <a:ahLst/>
            <a:cxnLst/>
            <a:rect l="0" t="0" r="0" b="0"/>
            <a:pathLst>
              <a:path w="228430" h="220888">
                <a:moveTo>
                  <a:pt x="99060" y="15147"/>
                </a:moveTo>
                <a:lnTo>
                  <a:pt x="85938" y="8586"/>
                </a:lnTo>
                <a:lnTo>
                  <a:pt x="82504" y="7998"/>
                </a:lnTo>
                <a:lnTo>
                  <a:pt x="75810" y="7667"/>
                </a:lnTo>
                <a:lnTo>
                  <a:pt x="70008" y="7555"/>
                </a:lnTo>
                <a:lnTo>
                  <a:pt x="69533" y="6699"/>
                </a:lnTo>
                <a:lnTo>
                  <a:pt x="69003" y="3490"/>
                </a:lnTo>
                <a:lnTo>
                  <a:pt x="69710" y="2296"/>
                </a:lnTo>
                <a:lnTo>
                  <a:pt x="71026" y="1499"/>
                </a:lnTo>
                <a:lnTo>
                  <a:pt x="74747" y="615"/>
                </a:lnTo>
                <a:lnTo>
                  <a:pt x="79223" y="221"/>
                </a:lnTo>
                <a:lnTo>
                  <a:pt x="86292" y="46"/>
                </a:lnTo>
                <a:lnTo>
                  <a:pt x="90549" y="0"/>
                </a:lnTo>
                <a:lnTo>
                  <a:pt x="94232" y="816"/>
                </a:lnTo>
                <a:lnTo>
                  <a:pt x="100583" y="3980"/>
                </a:lnTo>
                <a:lnTo>
                  <a:pt x="104310" y="5162"/>
                </a:lnTo>
                <a:lnTo>
                  <a:pt x="108485" y="5950"/>
                </a:lnTo>
                <a:lnTo>
                  <a:pt x="112964" y="6476"/>
                </a:lnTo>
                <a:lnTo>
                  <a:pt x="117642" y="6826"/>
                </a:lnTo>
                <a:lnTo>
                  <a:pt x="122455" y="7060"/>
                </a:lnTo>
                <a:lnTo>
                  <a:pt x="127357" y="7215"/>
                </a:lnTo>
                <a:lnTo>
                  <a:pt x="132318" y="8166"/>
                </a:lnTo>
                <a:lnTo>
                  <a:pt x="137319" y="9647"/>
                </a:lnTo>
                <a:lnTo>
                  <a:pt x="142346" y="11480"/>
                </a:lnTo>
                <a:lnTo>
                  <a:pt x="148237" y="12702"/>
                </a:lnTo>
                <a:lnTo>
                  <a:pt x="154705" y="13517"/>
                </a:lnTo>
                <a:lnTo>
                  <a:pt x="161557" y="14061"/>
                </a:lnTo>
                <a:lnTo>
                  <a:pt x="167818" y="15270"/>
                </a:lnTo>
                <a:lnTo>
                  <a:pt x="173685" y="16922"/>
                </a:lnTo>
                <a:lnTo>
                  <a:pt x="179290" y="18870"/>
                </a:lnTo>
                <a:lnTo>
                  <a:pt x="184720" y="21016"/>
                </a:lnTo>
                <a:lnTo>
                  <a:pt x="190035" y="23293"/>
                </a:lnTo>
                <a:lnTo>
                  <a:pt x="200453" y="28080"/>
                </a:lnTo>
                <a:lnTo>
                  <a:pt x="210728" y="33031"/>
                </a:lnTo>
                <a:lnTo>
                  <a:pt x="214992" y="35537"/>
                </a:lnTo>
                <a:lnTo>
                  <a:pt x="221988" y="40578"/>
                </a:lnTo>
                <a:lnTo>
                  <a:pt x="224192" y="43107"/>
                </a:lnTo>
                <a:lnTo>
                  <a:pt x="225662" y="45641"/>
                </a:lnTo>
                <a:lnTo>
                  <a:pt x="226642" y="48176"/>
                </a:lnTo>
                <a:lnTo>
                  <a:pt x="227294" y="51560"/>
                </a:lnTo>
                <a:lnTo>
                  <a:pt x="227730" y="55509"/>
                </a:lnTo>
                <a:lnTo>
                  <a:pt x="228020" y="59835"/>
                </a:lnTo>
                <a:lnTo>
                  <a:pt x="228213" y="64413"/>
                </a:lnTo>
                <a:lnTo>
                  <a:pt x="228429" y="74014"/>
                </a:lnTo>
                <a:lnTo>
                  <a:pt x="227639" y="78945"/>
                </a:lnTo>
                <a:lnTo>
                  <a:pt x="226267" y="83926"/>
                </a:lnTo>
                <a:lnTo>
                  <a:pt x="224504" y="88939"/>
                </a:lnTo>
                <a:lnTo>
                  <a:pt x="221636" y="93129"/>
                </a:lnTo>
                <a:lnTo>
                  <a:pt x="218031" y="96768"/>
                </a:lnTo>
                <a:lnTo>
                  <a:pt x="213934" y="100041"/>
                </a:lnTo>
                <a:lnTo>
                  <a:pt x="209509" y="103917"/>
                </a:lnTo>
                <a:lnTo>
                  <a:pt x="204866" y="108193"/>
                </a:lnTo>
                <a:lnTo>
                  <a:pt x="200077" y="112738"/>
                </a:lnTo>
                <a:lnTo>
                  <a:pt x="194345" y="117461"/>
                </a:lnTo>
                <a:lnTo>
                  <a:pt x="187983" y="122303"/>
                </a:lnTo>
                <a:lnTo>
                  <a:pt x="181202" y="127224"/>
                </a:lnTo>
                <a:lnTo>
                  <a:pt x="173295" y="132199"/>
                </a:lnTo>
                <a:lnTo>
                  <a:pt x="164637" y="137208"/>
                </a:lnTo>
                <a:lnTo>
                  <a:pt x="155477" y="142241"/>
                </a:lnTo>
                <a:lnTo>
                  <a:pt x="146832" y="147289"/>
                </a:lnTo>
                <a:lnTo>
                  <a:pt x="130452" y="157415"/>
                </a:lnTo>
                <a:lnTo>
                  <a:pt x="106950" y="172635"/>
                </a:lnTo>
                <a:lnTo>
                  <a:pt x="99240" y="176866"/>
                </a:lnTo>
                <a:lnTo>
                  <a:pt x="91560" y="180533"/>
                </a:lnTo>
                <a:lnTo>
                  <a:pt x="83900" y="183825"/>
                </a:lnTo>
                <a:lnTo>
                  <a:pt x="66359" y="191998"/>
                </a:lnTo>
                <a:lnTo>
                  <a:pt x="18542" y="215454"/>
                </a:lnTo>
                <a:lnTo>
                  <a:pt x="14056" y="217265"/>
                </a:lnTo>
                <a:lnTo>
                  <a:pt x="10216" y="218472"/>
                </a:lnTo>
                <a:lnTo>
                  <a:pt x="0" y="220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Annotation130"/>
          <p:cNvSpPr/>
          <p:nvPr/>
        </p:nvSpPr>
        <p:spPr>
          <a:xfrm>
            <a:off x="7711440" y="4366268"/>
            <a:ext cx="257567" cy="228489"/>
          </a:xfrm>
          <a:custGeom>
            <a:avLst/>
            <a:gdLst/>
            <a:ahLst/>
            <a:cxnLst/>
            <a:rect l="0" t="0" r="0" b="0"/>
            <a:pathLst>
              <a:path w="257567" h="228489">
                <a:moveTo>
                  <a:pt x="45720" y="7612"/>
                </a:moveTo>
                <a:lnTo>
                  <a:pt x="38413" y="7612"/>
                </a:lnTo>
                <a:lnTo>
                  <a:pt x="51975" y="7612"/>
                </a:lnTo>
                <a:lnTo>
                  <a:pt x="57249" y="5355"/>
                </a:lnTo>
                <a:lnTo>
                  <a:pt x="61027" y="3567"/>
                </a:lnTo>
                <a:lnTo>
                  <a:pt x="65238" y="2375"/>
                </a:lnTo>
                <a:lnTo>
                  <a:pt x="69738" y="1581"/>
                </a:lnTo>
                <a:lnTo>
                  <a:pt x="74433" y="1051"/>
                </a:lnTo>
                <a:lnTo>
                  <a:pt x="79255" y="698"/>
                </a:lnTo>
                <a:lnTo>
                  <a:pt x="84163" y="463"/>
                </a:lnTo>
                <a:lnTo>
                  <a:pt x="94133" y="201"/>
                </a:lnTo>
                <a:lnTo>
                  <a:pt x="138671" y="0"/>
                </a:lnTo>
                <a:lnTo>
                  <a:pt x="144941" y="844"/>
                </a:lnTo>
                <a:lnTo>
                  <a:pt x="150813" y="2253"/>
                </a:lnTo>
                <a:lnTo>
                  <a:pt x="156422" y="4040"/>
                </a:lnTo>
                <a:lnTo>
                  <a:pt x="161855" y="6078"/>
                </a:lnTo>
                <a:lnTo>
                  <a:pt x="167170" y="8282"/>
                </a:lnTo>
                <a:lnTo>
                  <a:pt x="172406" y="10599"/>
                </a:lnTo>
                <a:lnTo>
                  <a:pt x="182741" y="15431"/>
                </a:lnTo>
                <a:lnTo>
                  <a:pt x="187867" y="17905"/>
                </a:lnTo>
                <a:lnTo>
                  <a:pt x="195821" y="22911"/>
                </a:lnTo>
                <a:lnTo>
                  <a:pt x="203025" y="27958"/>
                </a:lnTo>
                <a:lnTo>
                  <a:pt x="207317" y="30489"/>
                </a:lnTo>
                <a:lnTo>
                  <a:pt x="211871" y="33024"/>
                </a:lnTo>
                <a:lnTo>
                  <a:pt x="214908" y="35559"/>
                </a:lnTo>
                <a:lnTo>
                  <a:pt x="216932" y="38097"/>
                </a:lnTo>
                <a:lnTo>
                  <a:pt x="220027" y="43174"/>
                </a:lnTo>
                <a:lnTo>
                  <a:pt x="224225" y="48253"/>
                </a:lnTo>
                <a:lnTo>
                  <a:pt x="225684" y="50793"/>
                </a:lnTo>
                <a:lnTo>
                  <a:pt x="227304" y="55872"/>
                </a:lnTo>
                <a:lnTo>
                  <a:pt x="226889" y="58412"/>
                </a:lnTo>
                <a:lnTo>
                  <a:pt x="224172" y="63492"/>
                </a:lnTo>
                <a:lnTo>
                  <a:pt x="222398" y="68572"/>
                </a:lnTo>
                <a:lnTo>
                  <a:pt x="221925" y="71112"/>
                </a:lnTo>
                <a:lnTo>
                  <a:pt x="219917" y="73652"/>
                </a:lnTo>
                <a:lnTo>
                  <a:pt x="213170" y="78732"/>
                </a:lnTo>
                <a:lnTo>
                  <a:pt x="206784" y="83812"/>
                </a:lnTo>
                <a:lnTo>
                  <a:pt x="200277" y="88892"/>
                </a:lnTo>
                <a:lnTo>
                  <a:pt x="196172" y="91432"/>
                </a:lnTo>
                <a:lnTo>
                  <a:pt x="191742" y="93972"/>
                </a:lnTo>
                <a:lnTo>
                  <a:pt x="184561" y="96794"/>
                </a:lnTo>
                <a:lnTo>
                  <a:pt x="177701" y="98895"/>
                </a:lnTo>
                <a:lnTo>
                  <a:pt x="173500" y="100641"/>
                </a:lnTo>
                <a:lnTo>
                  <a:pt x="169008" y="102651"/>
                </a:lnTo>
                <a:lnTo>
                  <a:pt x="164319" y="103991"/>
                </a:lnTo>
                <a:lnTo>
                  <a:pt x="159498" y="104885"/>
                </a:lnTo>
                <a:lnTo>
                  <a:pt x="154593" y="105480"/>
                </a:lnTo>
                <a:lnTo>
                  <a:pt x="146883" y="106142"/>
                </a:lnTo>
                <a:lnTo>
                  <a:pt x="143643" y="106319"/>
                </a:lnTo>
                <a:lnTo>
                  <a:pt x="139788" y="107283"/>
                </a:lnTo>
                <a:lnTo>
                  <a:pt x="135526" y="108773"/>
                </a:lnTo>
                <a:lnTo>
                  <a:pt x="130990" y="110613"/>
                </a:lnTo>
                <a:lnTo>
                  <a:pt x="123694" y="112657"/>
                </a:lnTo>
                <a:lnTo>
                  <a:pt x="117628" y="113565"/>
                </a:lnTo>
                <a:lnTo>
                  <a:pt x="110300" y="114077"/>
                </a:lnTo>
                <a:lnTo>
                  <a:pt x="108290" y="114197"/>
                </a:lnTo>
                <a:lnTo>
                  <a:pt x="107752" y="113381"/>
                </a:lnTo>
                <a:lnTo>
                  <a:pt x="106684" y="106700"/>
                </a:lnTo>
                <a:lnTo>
                  <a:pt x="106681" y="106680"/>
                </a:lnTo>
                <a:lnTo>
                  <a:pt x="110726" y="106674"/>
                </a:lnTo>
                <a:lnTo>
                  <a:pt x="112763" y="107521"/>
                </a:lnTo>
                <a:lnTo>
                  <a:pt x="119677" y="111909"/>
                </a:lnTo>
                <a:lnTo>
                  <a:pt x="124593" y="113233"/>
                </a:lnTo>
                <a:lnTo>
                  <a:pt x="131857" y="113822"/>
                </a:lnTo>
                <a:lnTo>
                  <a:pt x="136165" y="113979"/>
                </a:lnTo>
                <a:lnTo>
                  <a:pt x="140730" y="114930"/>
                </a:lnTo>
                <a:lnTo>
                  <a:pt x="145466" y="116411"/>
                </a:lnTo>
                <a:lnTo>
                  <a:pt x="150317" y="118245"/>
                </a:lnTo>
                <a:lnTo>
                  <a:pt x="155246" y="119467"/>
                </a:lnTo>
                <a:lnTo>
                  <a:pt x="160224" y="120282"/>
                </a:lnTo>
                <a:lnTo>
                  <a:pt x="165236" y="120825"/>
                </a:lnTo>
                <a:lnTo>
                  <a:pt x="170271" y="122034"/>
                </a:lnTo>
                <a:lnTo>
                  <a:pt x="175320" y="123687"/>
                </a:lnTo>
                <a:lnTo>
                  <a:pt x="180381" y="125635"/>
                </a:lnTo>
                <a:lnTo>
                  <a:pt x="185448" y="127781"/>
                </a:lnTo>
                <a:lnTo>
                  <a:pt x="195592" y="132423"/>
                </a:lnTo>
                <a:lnTo>
                  <a:pt x="203488" y="137308"/>
                </a:lnTo>
                <a:lnTo>
                  <a:pt x="210666" y="142301"/>
                </a:lnTo>
                <a:lnTo>
                  <a:pt x="214951" y="144819"/>
                </a:lnTo>
                <a:lnTo>
                  <a:pt x="219501" y="147343"/>
                </a:lnTo>
                <a:lnTo>
                  <a:pt x="226813" y="152406"/>
                </a:lnTo>
                <a:lnTo>
                  <a:pt x="232887" y="157478"/>
                </a:lnTo>
                <a:lnTo>
                  <a:pt x="238407" y="162555"/>
                </a:lnTo>
                <a:lnTo>
                  <a:pt x="246275" y="170173"/>
                </a:lnTo>
                <a:lnTo>
                  <a:pt x="253968" y="177793"/>
                </a:lnTo>
                <a:lnTo>
                  <a:pt x="255673" y="180332"/>
                </a:lnTo>
                <a:lnTo>
                  <a:pt x="257566" y="185412"/>
                </a:lnTo>
                <a:lnTo>
                  <a:pt x="257225" y="187952"/>
                </a:lnTo>
                <a:lnTo>
                  <a:pt x="256149" y="190492"/>
                </a:lnTo>
                <a:lnTo>
                  <a:pt x="252697" y="195572"/>
                </a:lnTo>
                <a:lnTo>
                  <a:pt x="248342" y="200652"/>
                </a:lnTo>
                <a:lnTo>
                  <a:pt x="241325" y="205732"/>
                </a:lnTo>
                <a:lnTo>
                  <a:pt x="233409" y="210812"/>
                </a:lnTo>
                <a:lnTo>
                  <a:pt x="227068" y="215892"/>
                </a:lnTo>
                <a:lnTo>
                  <a:pt x="223345" y="217586"/>
                </a:lnTo>
                <a:lnTo>
                  <a:pt x="219170" y="218715"/>
                </a:lnTo>
                <a:lnTo>
                  <a:pt x="214693" y="219467"/>
                </a:lnTo>
                <a:lnTo>
                  <a:pt x="210016" y="220816"/>
                </a:lnTo>
                <a:lnTo>
                  <a:pt x="205203" y="222561"/>
                </a:lnTo>
                <a:lnTo>
                  <a:pt x="200302" y="224572"/>
                </a:lnTo>
                <a:lnTo>
                  <a:pt x="195342" y="225911"/>
                </a:lnTo>
                <a:lnTo>
                  <a:pt x="190341" y="226805"/>
                </a:lnTo>
                <a:lnTo>
                  <a:pt x="185314" y="227400"/>
                </a:lnTo>
                <a:lnTo>
                  <a:pt x="177471" y="228062"/>
                </a:lnTo>
                <a:lnTo>
                  <a:pt x="170316" y="228357"/>
                </a:lnTo>
                <a:lnTo>
                  <a:pt x="161492" y="228488"/>
                </a:lnTo>
                <a:lnTo>
                  <a:pt x="156768" y="227675"/>
                </a:lnTo>
                <a:lnTo>
                  <a:pt x="151926" y="226288"/>
                </a:lnTo>
                <a:lnTo>
                  <a:pt x="147004" y="224516"/>
                </a:lnTo>
                <a:lnTo>
                  <a:pt x="142029" y="223335"/>
                </a:lnTo>
                <a:lnTo>
                  <a:pt x="137020" y="222547"/>
                </a:lnTo>
                <a:lnTo>
                  <a:pt x="131986" y="222022"/>
                </a:lnTo>
                <a:lnTo>
                  <a:pt x="126937" y="220826"/>
                </a:lnTo>
                <a:lnTo>
                  <a:pt x="121880" y="219181"/>
                </a:lnTo>
                <a:lnTo>
                  <a:pt x="116812" y="217239"/>
                </a:lnTo>
                <a:lnTo>
                  <a:pt x="108925" y="212821"/>
                </a:lnTo>
                <a:lnTo>
                  <a:pt x="105637" y="210458"/>
                </a:lnTo>
                <a:lnTo>
                  <a:pt x="101751" y="208883"/>
                </a:lnTo>
                <a:lnTo>
                  <a:pt x="97467" y="207833"/>
                </a:lnTo>
                <a:lnTo>
                  <a:pt x="92919" y="207133"/>
                </a:lnTo>
                <a:lnTo>
                  <a:pt x="88192" y="205819"/>
                </a:lnTo>
                <a:lnTo>
                  <a:pt x="83347" y="204097"/>
                </a:lnTo>
                <a:lnTo>
                  <a:pt x="78425" y="202102"/>
                </a:lnTo>
                <a:lnTo>
                  <a:pt x="73451" y="199925"/>
                </a:lnTo>
                <a:lnTo>
                  <a:pt x="63407" y="195249"/>
                </a:lnTo>
                <a:lnTo>
                  <a:pt x="48233" y="187856"/>
                </a:lnTo>
                <a:lnTo>
                  <a:pt x="40345" y="182830"/>
                </a:lnTo>
                <a:lnTo>
                  <a:pt x="33171" y="177773"/>
                </a:lnTo>
                <a:lnTo>
                  <a:pt x="28888" y="175239"/>
                </a:lnTo>
                <a:lnTo>
                  <a:pt x="24338" y="172704"/>
                </a:lnTo>
                <a:lnTo>
                  <a:pt x="17026" y="167629"/>
                </a:lnTo>
                <a:lnTo>
                  <a:pt x="13891" y="165090"/>
                </a:lnTo>
                <a:lnTo>
                  <a:pt x="10954" y="161704"/>
                </a:lnTo>
                <a:lnTo>
                  <a:pt x="8149" y="157753"/>
                </a:lnTo>
                <a:lnTo>
                  <a:pt x="0" y="1447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Annotation131"/>
          <p:cNvSpPr/>
          <p:nvPr/>
        </p:nvSpPr>
        <p:spPr>
          <a:xfrm>
            <a:off x="4792980" y="480164"/>
            <a:ext cx="266701" cy="158591"/>
          </a:xfrm>
          <a:custGeom>
            <a:avLst/>
            <a:gdLst/>
            <a:ahLst/>
            <a:cxnLst/>
            <a:rect l="0" t="0" r="0" b="0"/>
            <a:pathLst>
              <a:path w="266701" h="158591">
                <a:moveTo>
                  <a:pt x="0" y="30376"/>
                </a:moveTo>
                <a:lnTo>
                  <a:pt x="11352" y="19025"/>
                </a:lnTo>
                <a:lnTo>
                  <a:pt x="18028" y="14607"/>
                </a:lnTo>
                <a:lnTo>
                  <a:pt x="25792" y="10667"/>
                </a:lnTo>
                <a:lnTo>
                  <a:pt x="32066" y="8917"/>
                </a:lnTo>
                <a:lnTo>
                  <a:pt x="39934" y="5881"/>
                </a:lnTo>
                <a:lnTo>
                  <a:pt x="44403" y="3886"/>
                </a:lnTo>
                <a:lnTo>
                  <a:pt x="49922" y="2556"/>
                </a:lnTo>
                <a:lnTo>
                  <a:pt x="56141" y="1669"/>
                </a:lnTo>
                <a:lnTo>
                  <a:pt x="62828" y="1078"/>
                </a:lnTo>
                <a:lnTo>
                  <a:pt x="68978" y="684"/>
                </a:lnTo>
                <a:lnTo>
                  <a:pt x="80328" y="246"/>
                </a:lnTo>
                <a:lnTo>
                  <a:pt x="96238" y="0"/>
                </a:lnTo>
                <a:lnTo>
                  <a:pt x="101412" y="812"/>
                </a:lnTo>
                <a:lnTo>
                  <a:pt x="106555" y="2200"/>
                </a:lnTo>
                <a:lnTo>
                  <a:pt x="111677" y="3972"/>
                </a:lnTo>
                <a:lnTo>
                  <a:pt x="116785" y="6000"/>
                </a:lnTo>
                <a:lnTo>
                  <a:pt x="121883" y="8199"/>
                </a:lnTo>
                <a:lnTo>
                  <a:pt x="126976" y="10511"/>
                </a:lnTo>
                <a:lnTo>
                  <a:pt x="131217" y="13746"/>
                </a:lnTo>
                <a:lnTo>
                  <a:pt x="134892" y="17596"/>
                </a:lnTo>
                <a:lnTo>
                  <a:pt x="138188" y="21856"/>
                </a:lnTo>
                <a:lnTo>
                  <a:pt x="141232" y="27236"/>
                </a:lnTo>
                <a:lnTo>
                  <a:pt x="144108" y="33363"/>
                </a:lnTo>
                <a:lnTo>
                  <a:pt x="146872" y="39987"/>
                </a:lnTo>
                <a:lnTo>
                  <a:pt x="149561" y="46097"/>
                </a:lnTo>
                <a:lnTo>
                  <a:pt x="154808" y="57401"/>
                </a:lnTo>
                <a:lnTo>
                  <a:pt x="156545" y="62786"/>
                </a:lnTo>
                <a:lnTo>
                  <a:pt x="157704" y="68069"/>
                </a:lnTo>
                <a:lnTo>
                  <a:pt x="158476" y="73285"/>
                </a:lnTo>
                <a:lnTo>
                  <a:pt x="158145" y="79302"/>
                </a:lnTo>
                <a:lnTo>
                  <a:pt x="157076" y="85853"/>
                </a:lnTo>
                <a:lnTo>
                  <a:pt x="155518" y="92761"/>
                </a:lnTo>
                <a:lnTo>
                  <a:pt x="153632" y="99059"/>
                </a:lnTo>
                <a:lnTo>
                  <a:pt x="151527" y="104952"/>
                </a:lnTo>
                <a:lnTo>
                  <a:pt x="149278" y="110573"/>
                </a:lnTo>
                <a:lnTo>
                  <a:pt x="146933" y="116014"/>
                </a:lnTo>
                <a:lnTo>
                  <a:pt x="142068" y="126575"/>
                </a:lnTo>
                <a:lnTo>
                  <a:pt x="134569" y="142041"/>
                </a:lnTo>
                <a:lnTo>
                  <a:pt x="132046" y="145459"/>
                </a:lnTo>
                <a:lnTo>
                  <a:pt x="129518" y="147739"/>
                </a:lnTo>
                <a:lnTo>
                  <a:pt x="124450" y="151117"/>
                </a:lnTo>
                <a:lnTo>
                  <a:pt x="119376" y="155441"/>
                </a:lnTo>
                <a:lnTo>
                  <a:pt x="116837" y="156933"/>
                </a:lnTo>
                <a:lnTo>
                  <a:pt x="111759" y="158590"/>
                </a:lnTo>
                <a:lnTo>
                  <a:pt x="110066" y="158186"/>
                </a:lnTo>
                <a:lnTo>
                  <a:pt x="108937" y="157069"/>
                </a:lnTo>
                <a:lnTo>
                  <a:pt x="108186" y="155478"/>
                </a:lnTo>
                <a:lnTo>
                  <a:pt x="107349" y="151453"/>
                </a:lnTo>
                <a:lnTo>
                  <a:pt x="107126" y="149194"/>
                </a:lnTo>
                <a:lnTo>
                  <a:pt x="107824" y="146841"/>
                </a:lnTo>
                <a:lnTo>
                  <a:pt x="110858" y="141970"/>
                </a:lnTo>
                <a:lnTo>
                  <a:pt x="112852" y="138638"/>
                </a:lnTo>
                <a:lnTo>
                  <a:pt x="115027" y="134724"/>
                </a:lnTo>
                <a:lnTo>
                  <a:pt x="117325" y="130422"/>
                </a:lnTo>
                <a:lnTo>
                  <a:pt x="120550" y="126707"/>
                </a:lnTo>
                <a:lnTo>
                  <a:pt x="124393" y="123383"/>
                </a:lnTo>
                <a:lnTo>
                  <a:pt x="128649" y="120321"/>
                </a:lnTo>
                <a:lnTo>
                  <a:pt x="132333" y="116586"/>
                </a:lnTo>
                <a:lnTo>
                  <a:pt x="135635" y="112403"/>
                </a:lnTo>
                <a:lnTo>
                  <a:pt x="138683" y="107921"/>
                </a:lnTo>
                <a:lnTo>
                  <a:pt x="143256" y="104086"/>
                </a:lnTo>
                <a:lnTo>
                  <a:pt x="148844" y="100682"/>
                </a:lnTo>
                <a:lnTo>
                  <a:pt x="172018" y="89137"/>
                </a:lnTo>
                <a:lnTo>
                  <a:pt x="177332" y="87330"/>
                </a:lnTo>
                <a:lnTo>
                  <a:pt x="182568" y="86126"/>
                </a:lnTo>
                <a:lnTo>
                  <a:pt x="187752" y="85322"/>
                </a:lnTo>
                <a:lnTo>
                  <a:pt x="192901" y="84787"/>
                </a:lnTo>
                <a:lnTo>
                  <a:pt x="198027" y="84430"/>
                </a:lnTo>
                <a:lnTo>
                  <a:pt x="207393" y="84033"/>
                </a:lnTo>
                <a:lnTo>
                  <a:pt x="214377" y="83857"/>
                </a:lnTo>
                <a:lnTo>
                  <a:pt x="218271" y="85504"/>
                </a:lnTo>
                <a:lnTo>
                  <a:pt x="222561" y="88294"/>
                </a:lnTo>
                <a:lnTo>
                  <a:pt x="227114" y="91848"/>
                </a:lnTo>
                <a:lnTo>
                  <a:pt x="231843" y="95064"/>
                </a:lnTo>
                <a:lnTo>
                  <a:pt x="236689" y="98055"/>
                </a:lnTo>
                <a:lnTo>
                  <a:pt x="241613" y="100895"/>
                </a:lnTo>
                <a:lnTo>
                  <a:pt x="245742" y="104482"/>
                </a:lnTo>
                <a:lnTo>
                  <a:pt x="249341" y="108567"/>
                </a:lnTo>
                <a:lnTo>
                  <a:pt x="252588" y="112983"/>
                </a:lnTo>
                <a:lnTo>
                  <a:pt x="255599" y="115928"/>
                </a:lnTo>
                <a:lnTo>
                  <a:pt x="258453" y="117891"/>
                </a:lnTo>
                <a:lnTo>
                  <a:pt x="261202" y="119199"/>
                </a:lnTo>
                <a:lnTo>
                  <a:pt x="263035" y="120918"/>
                </a:lnTo>
                <a:lnTo>
                  <a:pt x="264257" y="122911"/>
                </a:lnTo>
                <a:lnTo>
                  <a:pt x="266700" y="1294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Annotation132"/>
          <p:cNvSpPr/>
          <p:nvPr/>
        </p:nvSpPr>
        <p:spPr>
          <a:xfrm>
            <a:off x="5715000" y="2941320"/>
            <a:ext cx="7621" cy="11993"/>
          </a:xfrm>
          <a:custGeom>
            <a:avLst/>
            <a:gdLst/>
            <a:ahLst/>
            <a:cxnLst/>
            <a:rect l="0" t="0" r="0" b="0"/>
            <a:pathLst>
              <a:path w="7621" h="11993">
                <a:moveTo>
                  <a:pt x="7620" y="0"/>
                </a:moveTo>
                <a:lnTo>
                  <a:pt x="7620" y="7527"/>
                </a:lnTo>
                <a:lnTo>
                  <a:pt x="5362" y="9837"/>
                </a:lnTo>
                <a:lnTo>
                  <a:pt x="3575" y="11638"/>
                </a:lnTo>
                <a:lnTo>
                  <a:pt x="2383" y="11992"/>
                </a:lnTo>
                <a:lnTo>
                  <a:pt x="1588" y="11381"/>
                </a:ln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Annotation133"/>
          <p:cNvSpPr/>
          <p:nvPr/>
        </p:nvSpPr>
        <p:spPr>
          <a:xfrm>
            <a:off x="5707380" y="279654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Annotation134"/>
          <p:cNvSpPr/>
          <p:nvPr/>
        </p:nvSpPr>
        <p:spPr>
          <a:xfrm>
            <a:off x="5661660" y="2689860"/>
            <a:ext cx="205638" cy="304665"/>
          </a:xfrm>
          <a:custGeom>
            <a:avLst/>
            <a:gdLst/>
            <a:ahLst/>
            <a:cxnLst/>
            <a:rect l="0" t="0" r="0" b="0"/>
            <a:pathLst>
              <a:path w="205638" h="304665">
                <a:moveTo>
                  <a:pt x="0" y="0"/>
                </a:moveTo>
                <a:lnTo>
                  <a:pt x="0" y="30018"/>
                </a:lnTo>
                <a:lnTo>
                  <a:pt x="6032" y="24388"/>
                </a:lnTo>
                <a:lnTo>
                  <a:pt x="6561" y="23879"/>
                </a:lnTo>
                <a:lnTo>
                  <a:pt x="9407" y="23313"/>
                </a:lnTo>
                <a:lnTo>
                  <a:pt x="14341" y="23061"/>
                </a:lnTo>
                <a:lnTo>
                  <a:pt x="22178" y="22950"/>
                </a:lnTo>
                <a:lnTo>
                  <a:pt x="25792" y="22073"/>
                </a:lnTo>
                <a:lnTo>
                  <a:pt x="32066" y="18841"/>
                </a:lnTo>
                <a:lnTo>
                  <a:pt x="35771" y="17641"/>
                </a:lnTo>
                <a:lnTo>
                  <a:pt x="39933" y="16841"/>
                </a:lnTo>
                <a:lnTo>
                  <a:pt x="44402" y="16307"/>
                </a:lnTo>
                <a:lnTo>
                  <a:pt x="49075" y="15952"/>
                </a:lnTo>
                <a:lnTo>
                  <a:pt x="53883" y="15714"/>
                </a:lnTo>
                <a:lnTo>
                  <a:pt x="66483" y="15380"/>
                </a:lnTo>
                <a:lnTo>
                  <a:pt x="96843" y="15248"/>
                </a:lnTo>
                <a:lnTo>
                  <a:pt x="101815" y="14399"/>
                </a:lnTo>
                <a:lnTo>
                  <a:pt x="106824" y="12986"/>
                </a:lnTo>
                <a:lnTo>
                  <a:pt x="111856" y="11197"/>
                </a:lnTo>
                <a:lnTo>
                  <a:pt x="116057" y="10005"/>
                </a:lnTo>
                <a:lnTo>
                  <a:pt x="119705" y="9210"/>
                </a:lnTo>
                <a:lnTo>
                  <a:pt x="122983" y="8680"/>
                </a:lnTo>
                <a:lnTo>
                  <a:pt x="126862" y="8327"/>
                </a:lnTo>
                <a:lnTo>
                  <a:pt x="131142" y="8091"/>
                </a:lnTo>
                <a:lnTo>
                  <a:pt x="140412" y="7829"/>
                </a:lnTo>
                <a:lnTo>
                  <a:pt x="161149" y="7648"/>
                </a:lnTo>
                <a:lnTo>
                  <a:pt x="164159" y="6792"/>
                </a:lnTo>
                <a:lnTo>
                  <a:pt x="169762" y="3583"/>
                </a:lnTo>
                <a:lnTo>
                  <a:pt x="175074" y="1593"/>
                </a:lnTo>
                <a:lnTo>
                  <a:pt x="181338" y="315"/>
                </a:lnTo>
                <a:lnTo>
                  <a:pt x="186469" y="93"/>
                </a:lnTo>
                <a:lnTo>
                  <a:pt x="193351" y="28"/>
                </a:lnTo>
                <a:lnTo>
                  <a:pt x="194941" y="865"/>
                </a:lnTo>
                <a:lnTo>
                  <a:pt x="196000" y="2270"/>
                </a:lnTo>
                <a:lnTo>
                  <a:pt x="196707" y="4053"/>
                </a:lnTo>
                <a:lnTo>
                  <a:pt x="198025" y="5242"/>
                </a:lnTo>
                <a:lnTo>
                  <a:pt x="199750" y="6035"/>
                </a:lnTo>
                <a:lnTo>
                  <a:pt x="201747" y="6563"/>
                </a:lnTo>
                <a:lnTo>
                  <a:pt x="203079" y="7762"/>
                </a:lnTo>
                <a:lnTo>
                  <a:pt x="203965" y="9408"/>
                </a:lnTo>
                <a:lnTo>
                  <a:pt x="204557" y="11352"/>
                </a:lnTo>
                <a:lnTo>
                  <a:pt x="205214" y="18028"/>
                </a:lnTo>
                <a:lnTo>
                  <a:pt x="205506" y="25792"/>
                </a:lnTo>
                <a:lnTo>
                  <a:pt x="205637" y="32066"/>
                </a:lnTo>
                <a:lnTo>
                  <a:pt x="204825" y="36617"/>
                </a:lnTo>
                <a:lnTo>
                  <a:pt x="203437" y="42192"/>
                </a:lnTo>
                <a:lnTo>
                  <a:pt x="201665" y="48447"/>
                </a:lnTo>
                <a:lnTo>
                  <a:pt x="200483" y="54312"/>
                </a:lnTo>
                <a:lnTo>
                  <a:pt x="199695" y="59915"/>
                </a:lnTo>
                <a:lnTo>
                  <a:pt x="199171" y="65343"/>
                </a:lnTo>
                <a:lnTo>
                  <a:pt x="197974" y="71502"/>
                </a:lnTo>
                <a:lnTo>
                  <a:pt x="196329" y="78148"/>
                </a:lnTo>
                <a:lnTo>
                  <a:pt x="194387" y="85119"/>
                </a:lnTo>
                <a:lnTo>
                  <a:pt x="189970" y="99637"/>
                </a:lnTo>
                <a:lnTo>
                  <a:pt x="187607" y="107065"/>
                </a:lnTo>
                <a:lnTo>
                  <a:pt x="186032" y="114556"/>
                </a:lnTo>
                <a:lnTo>
                  <a:pt x="184981" y="122091"/>
                </a:lnTo>
                <a:lnTo>
                  <a:pt x="184280" y="129654"/>
                </a:lnTo>
                <a:lnTo>
                  <a:pt x="182967" y="137236"/>
                </a:lnTo>
                <a:lnTo>
                  <a:pt x="181245" y="144831"/>
                </a:lnTo>
                <a:lnTo>
                  <a:pt x="169965" y="188123"/>
                </a:lnTo>
                <a:lnTo>
                  <a:pt x="165004" y="204684"/>
                </a:lnTo>
                <a:lnTo>
                  <a:pt x="162497" y="211809"/>
                </a:lnTo>
                <a:lnTo>
                  <a:pt x="159978" y="218253"/>
                </a:lnTo>
                <a:lnTo>
                  <a:pt x="157451" y="224242"/>
                </a:lnTo>
                <a:lnTo>
                  <a:pt x="152387" y="235412"/>
                </a:lnTo>
                <a:lnTo>
                  <a:pt x="144777" y="251221"/>
                </a:lnTo>
                <a:lnTo>
                  <a:pt x="142238" y="256381"/>
                </a:lnTo>
                <a:lnTo>
                  <a:pt x="140546" y="261513"/>
                </a:lnTo>
                <a:lnTo>
                  <a:pt x="139417" y="266629"/>
                </a:lnTo>
                <a:lnTo>
                  <a:pt x="138665" y="271732"/>
                </a:lnTo>
                <a:lnTo>
                  <a:pt x="135571" y="279661"/>
                </a:lnTo>
                <a:lnTo>
                  <a:pt x="132220" y="286007"/>
                </a:lnTo>
                <a:lnTo>
                  <a:pt x="130731" y="291650"/>
                </a:lnTo>
                <a:lnTo>
                  <a:pt x="129893" y="299587"/>
                </a:lnTo>
                <a:lnTo>
                  <a:pt x="129549" y="304664"/>
                </a:lnTo>
                <a:lnTo>
                  <a:pt x="129540" y="297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Annotation135"/>
          <p:cNvSpPr/>
          <p:nvPr/>
        </p:nvSpPr>
        <p:spPr>
          <a:xfrm>
            <a:off x="5715097" y="2819493"/>
            <a:ext cx="159924" cy="34567"/>
          </a:xfrm>
          <a:custGeom>
            <a:avLst/>
            <a:gdLst/>
            <a:ahLst/>
            <a:cxnLst/>
            <a:rect l="0" t="0" r="0" b="0"/>
            <a:pathLst>
              <a:path w="159924" h="34567">
                <a:moveTo>
                  <a:pt x="22763" y="7527"/>
                </a:moveTo>
                <a:lnTo>
                  <a:pt x="8151" y="221"/>
                </a:lnTo>
                <a:lnTo>
                  <a:pt x="3664" y="0"/>
                </a:lnTo>
                <a:lnTo>
                  <a:pt x="2410" y="1662"/>
                </a:lnTo>
                <a:lnTo>
                  <a:pt x="1575" y="4464"/>
                </a:lnTo>
                <a:lnTo>
                  <a:pt x="0" y="14522"/>
                </a:lnTo>
                <a:lnTo>
                  <a:pt x="814" y="15577"/>
                </a:lnTo>
                <a:lnTo>
                  <a:pt x="2204" y="17127"/>
                </a:lnTo>
                <a:lnTo>
                  <a:pt x="6472" y="21653"/>
                </a:lnTo>
                <a:lnTo>
                  <a:pt x="8516" y="22024"/>
                </a:lnTo>
                <a:lnTo>
                  <a:pt x="11572" y="22272"/>
                </a:lnTo>
                <a:lnTo>
                  <a:pt x="18635" y="22547"/>
                </a:lnTo>
                <a:lnTo>
                  <a:pt x="24597" y="22669"/>
                </a:lnTo>
                <a:lnTo>
                  <a:pt x="29066" y="23548"/>
                </a:lnTo>
                <a:lnTo>
                  <a:pt x="34585" y="24981"/>
                </a:lnTo>
                <a:lnTo>
                  <a:pt x="40804" y="26783"/>
                </a:lnTo>
                <a:lnTo>
                  <a:pt x="47490" y="27985"/>
                </a:lnTo>
                <a:lnTo>
                  <a:pt x="54488" y="28785"/>
                </a:lnTo>
                <a:lnTo>
                  <a:pt x="61693" y="29319"/>
                </a:lnTo>
                <a:lnTo>
                  <a:pt x="69036" y="30522"/>
                </a:lnTo>
                <a:lnTo>
                  <a:pt x="76472" y="32170"/>
                </a:lnTo>
                <a:lnTo>
                  <a:pt x="83969" y="34116"/>
                </a:lnTo>
                <a:lnTo>
                  <a:pt x="91506" y="34566"/>
                </a:lnTo>
                <a:lnTo>
                  <a:pt x="99072" y="34020"/>
                </a:lnTo>
                <a:lnTo>
                  <a:pt x="106656" y="32809"/>
                </a:lnTo>
                <a:lnTo>
                  <a:pt x="113405" y="31155"/>
                </a:lnTo>
                <a:lnTo>
                  <a:pt x="119597" y="29206"/>
                </a:lnTo>
                <a:lnTo>
                  <a:pt x="125419" y="27059"/>
                </a:lnTo>
                <a:lnTo>
                  <a:pt x="131841" y="25629"/>
                </a:lnTo>
                <a:lnTo>
                  <a:pt x="138661" y="24675"/>
                </a:lnTo>
                <a:lnTo>
                  <a:pt x="159923" y="227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Annotation136"/>
          <p:cNvSpPr/>
          <p:nvPr/>
        </p:nvSpPr>
        <p:spPr>
          <a:xfrm>
            <a:off x="4259608" y="457231"/>
            <a:ext cx="982953" cy="91410"/>
          </a:xfrm>
          <a:custGeom>
            <a:avLst/>
            <a:gdLst/>
            <a:ahLst/>
            <a:cxnLst/>
            <a:rect l="0" t="0" r="0" b="0"/>
            <a:pathLst>
              <a:path w="982953" h="91410">
                <a:moveTo>
                  <a:pt x="45692" y="60929"/>
                </a:moveTo>
                <a:lnTo>
                  <a:pt x="33556" y="48794"/>
                </a:lnTo>
                <a:lnTo>
                  <a:pt x="29982" y="44372"/>
                </a:lnTo>
                <a:lnTo>
                  <a:pt x="27598" y="40578"/>
                </a:lnTo>
                <a:lnTo>
                  <a:pt x="26009" y="37202"/>
                </a:lnTo>
                <a:lnTo>
                  <a:pt x="24103" y="34104"/>
                </a:lnTo>
                <a:lnTo>
                  <a:pt x="21986" y="31192"/>
                </a:lnTo>
                <a:lnTo>
                  <a:pt x="19729" y="28405"/>
                </a:lnTo>
                <a:lnTo>
                  <a:pt x="17376" y="25699"/>
                </a:lnTo>
                <a:lnTo>
                  <a:pt x="14961" y="23049"/>
                </a:lnTo>
                <a:lnTo>
                  <a:pt x="12505" y="20436"/>
                </a:lnTo>
                <a:lnTo>
                  <a:pt x="10867" y="17847"/>
                </a:lnTo>
                <a:lnTo>
                  <a:pt x="9776" y="15274"/>
                </a:lnTo>
                <a:lnTo>
                  <a:pt x="8023" y="9107"/>
                </a:lnTo>
                <a:lnTo>
                  <a:pt x="7033" y="7755"/>
                </a:lnTo>
                <a:lnTo>
                  <a:pt x="5525" y="6006"/>
                </a:lnTo>
                <a:lnTo>
                  <a:pt x="0" y="0"/>
                </a:lnTo>
                <a:lnTo>
                  <a:pt x="4026" y="4024"/>
                </a:lnTo>
                <a:lnTo>
                  <a:pt x="6061" y="5212"/>
                </a:lnTo>
                <a:lnTo>
                  <a:pt x="12970" y="7732"/>
                </a:lnTo>
                <a:lnTo>
                  <a:pt x="15411" y="9377"/>
                </a:lnTo>
                <a:lnTo>
                  <a:pt x="17885" y="11321"/>
                </a:lnTo>
                <a:lnTo>
                  <a:pt x="20380" y="13464"/>
                </a:lnTo>
                <a:lnTo>
                  <a:pt x="22891" y="15739"/>
                </a:lnTo>
                <a:lnTo>
                  <a:pt x="25412" y="18102"/>
                </a:lnTo>
                <a:lnTo>
                  <a:pt x="28785" y="20525"/>
                </a:lnTo>
                <a:lnTo>
                  <a:pt x="32727" y="22986"/>
                </a:lnTo>
                <a:lnTo>
                  <a:pt x="37049" y="25474"/>
                </a:lnTo>
                <a:lnTo>
                  <a:pt x="40776" y="27979"/>
                </a:lnTo>
                <a:lnTo>
                  <a:pt x="44108" y="30496"/>
                </a:lnTo>
                <a:lnTo>
                  <a:pt x="47176" y="33020"/>
                </a:lnTo>
                <a:lnTo>
                  <a:pt x="51761" y="35550"/>
                </a:lnTo>
                <a:lnTo>
                  <a:pt x="57358" y="38083"/>
                </a:lnTo>
                <a:lnTo>
                  <a:pt x="63630" y="40618"/>
                </a:lnTo>
                <a:lnTo>
                  <a:pt x="75113" y="43435"/>
                </a:lnTo>
                <a:lnTo>
                  <a:pt x="86708" y="45534"/>
                </a:lnTo>
                <a:lnTo>
                  <a:pt x="93356" y="47279"/>
                </a:lnTo>
                <a:lnTo>
                  <a:pt x="100328" y="49289"/>
                </a:lnTo>
                <a:lnTo>
                  <a:pt x="126322" y="56163"/>
                </a:lnTo>
                <a:lnTo>
                  <a:pt x="143334" y="58811"/>
                </a:lnTo>
                <a:lnTo>
                  <a:pt x="169450" y="60301"/>
                </a:lnTo>
                <a:lnTo>
                  <a:pt x="198637" y="60743"/>
                </a:lnTo>
                <a:lnTo>
                  <a:pt x="367213" y="60929"/>
                </a:lnTo>
                <a:lnTo>
                  <a:pt x="388121" y="63187"/>
                </a:lnTo>
                <a:lnTo>
                  <a:pt x="398438" y="64974"/>
                </a:lnTo>
                <a:lnTo>
                  <a:pt x="429140" y="67490"/>
                </a:lnTo>
                <a:lnTo>
                  <a:pt x="459685" y="68235"/>
                </a:lnTo>
                <a:lnTo>
                  <a:pt x="480020" y="70667"/>
                </a:lnTo>
                <a:lnTo>
                  <a:pt x="490184" y="72501"/>
                </a:lnTo>
                <a:lnTo>
                  <a:pt x="520669" y="75082"/>
                </a:lnTo>
                <a:lnTo>
                  <a:pt x="547106" y="75847"/>
                </a:lnTo>
                <a:lnTo>
                  <a:pt x="575071" y="76074"/>
                </a:lnTo>
                <a:lnTo>
                  <a:pt x="592545" y="78384"/>
                </a:lnTo>
                <a:lnTo>
                  <a:pt x="600761" y="80186"/>
                </a:lnTo>
                <a:lnTo>
                  <a:pt x="624459" y="82722"/>
                </a:lnTo>
                <a:lnTo>
                  <a:pt x="647568" y="83473"/>
                </a:lnTo>
                <a:lnTo>
                  <a:pt x="740078" y="83787"/>
                </a:lnTo>
                <a:lnTo>
                  <a:pt x="754782" y="81530"/>
                </a:lnTo>
                <a:lnTo>
                  <a:pt x="762258" y="79743"/>
                </a:lnTo>
                <a:lnTo>
                  <a:pt x="784917" y="77228"/>
                </a:lnTo>
                <a:lnTo>
                  <a:pt x="814655" y="76309"/>
                </a:lnTo>
                <a:lnTo>
                  <a:pt x="927097" y="76169"/>
                </a:lnTo>
                <a:lnTo>
                  <a:pt x="931322" y="77016"/>
                </a:lnTo>
                <a:lnTo>
                  <a:pt x="934985" y="78427"/>
                </a:lnTo>
                <a:lnTo>
                  <a:pt x="938274" y="80214"/>
                </a:lnTo>
                <a:lnTo>
                  <a:pt x="948702" y="82200"/>
                </a:lnTo>
                <a:lnTo>
                  <a:pt x="960957" y="83930"/>
                </a:lnTo>
                <a:lnTo>
                  <a:pt x="966595" y="85576"/>
                </a:lnTo>
                <a:lnTo>
                  <a:pt x="982952" y="914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Annotation137"/>
          <p:cNvSpPr/>
          <p:nvPr/>
        </p:nvSpPr>
        <p:spPr>
          <a:xfrm>
            <a:off x="5478811" y="1577340"/>
            <a:ext cx="190470" cy="85990"/>
          </a:xfrm>
          <a:custGeom>
            <a:avLst/>
            <a:gdLst/>
            <a:ahLst/>
            <a:cxnLst/>
            <a:rect l="0" t="0" r="0" b="0"/>
            <a:pathLst>
              <a:path w="190470" h="85990">
                <a:moveTo>
                  <a:pt x="30449" y="60960"/>
                </a:moveTo>
                <a:lnTo>
                  <a:pt x="19843" y="71566"/>
                </a:lnTo>
                <a:lnTo>
                  <a:pt x="17451" y="73111"/>
                </a:lnTo>
                <a:lnTo>
                  <a:pt x="12537" y="74827"/>
                </a:lnTo>
                <a:lnTo>
                  <a:pt x="9055" y="75793"/>
                </a:lnTo>
                <a:lnTo>
                  <a:pt x="3978" y="76080"/>
                </a:lnTo>
                <a:lnTo>
                  <a:pt x="2642" y="77813"/>
                </a:lnTo>
                <a:lnTo>
                  <a:pt x="1751" y="80662"/>
                </a:lnTo>
                <a:lnTo>
                  <a:pt x="1156" y="84255"/>
                </a:lnTo>
                <a:lnTo>
                  <a:pt x="761" y="85803"/>
                </a:lnTo>
                <a:lnTo>
                  <a:pt x="497" y="85989"/>
                </a:lnTo>
                <a:lnTo>
                  <a:pt x="0" y="83947"/>
                </a:lnTo>
                <a:lnTo>
                  <a:pt x="4498" y="81619"/>
                </a:lnTo>
                <a:lnTo>
                  <a:pt x="50979" y="58316"/>
                </a:lnTo>
                <a:lnTo>
                  <a:pt x="55988" y="56657"/>
                </a:lnTo>
                <a:lnTo>
                  <a:pt x="61023" y="55552"/>
                </a:lnTo>
                <a:lnTo>
                  <a:pt x="66071" y="54814"/>
                </a:lnTo>
                <a:lnTo>
                  <a:pt x="71977" y="52630"/>
                </a:lnTo>
                <a:lnTo>
                  <a:pt x="78454" y="49480"/>
                </a:lnTo>
                <a:lnTo>
                  <a:pt x="91578" y="42311"/>
                </a:lnTo>
                <a:lnTo>
                  <a:pt x="103055" y="36303"/>
                </a:lnTo>
                <a:lnTo>
                  <a:pt x="109333" y="33515"/>
                </a:lnTo>
                <a:lnTo>
                  <a:pt x="116058" y="30810"/>
                </a:lnTo>
                <a:lnTo>
                  <a:pt x="130304" y="25547"/>
                </a:lnTo>
                <a:lnTo>
                  <a:pt x="145102" y="20385"/>
                </a:lnTo>
                <a:lnTo>
                  <a:pt x="151758" y="17823"/>
                </a:lnTo>
                <a:lnTo>
                  <a:pt x="157888" y="15269"/>
                </a:lnTo>
                <a:lnTo>
                  <a:pt x="163669" y="12719"/>
                </a:lnTo>
                <a:lnTo>
                  <a:pt x="174607" y="7629"/>
                </a:lnTo>
                <a:lnTo>
                  <a:pt x="1904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Annotation138"/>
          <p:cNvSpPr/>
          <p:nvPr/>
        </p:nvSpPr>
        <p:spPr>
          <a:xfrm>
            <a:off x="5676900" y="1440209"/>
            <a:ext cx="159573" cy="259052"/>
          </a:xfrm>
          <a:custGeom>
            <a:avLst/>
            <a:gdLst/>
            <a:ahLst/>
            <a:cxnLst/>
            <a:rect l="0" t="0" r="0" b="0"/>
            <a:pathLst>
              <a:path w="159573" h="259052">
                <a:moveTo>
                  <a:pt x="0" y="15211"/>
                </a:moveTo>
                <a:lnTo>
                  <a:pt x="4046" y="11166"/>
                </a:lnTo>
                <a:lnTo>
                  <a:pt x="6084" y="9975"/>
                </a:lnTo>
                <a:lnTo>
                  <a:pt x="10606" y="8651"/>
                </a:lnTo>
                <a:lnTo>
                  <a:pt x="15439" y="8062"/>
                </a:lnTo>
                <a:lnTo>
                  <a:pt x="17913" y="7905"/>
                </a:lnTo>
                <a:lnTo>
                  <a:pt x="19562" y="6954"/>
                </a:lnTo>
                <a:lnTo>
                  <a:pt x="20661" y="5473"/>
                </a:lnTo>
                <a:lnTo>
                  <a:pt x="21394" y="3639"/>
                </a:lnTo>
                <a:lnTo>
                  <a:pt x="23576" y="2416"/>
                </a:lnTo>
                <a:lnTo>
                  <a:pt x="26724" y="1602"/>
                </a:lnTo>
                <a:lnTo>
                  <a:pt x="30516" y="1058"/>
                </a:lnTo>
                <a:lnTo>
                  <a:pt x="33891" y="696"/>
                </a:lnTo>
                <a:lnTo>
                  <a:pt x="36987" y="454"/>
                </a:lnTo>
                <a:lnTo>
                  <a:pt x="39898" y="293"/>
                </a:lnTo>
                <a:lnTo>
                  <a:pt x="45391" y="114"/>
                </a:lnTo>
                <a:lnTo>
                  <a:pt x="55500" y="14"/>
                </a:lnTo>
                <a:lnTo>
                  <a:pt x="59860" y="0"/>
                </a:lnTo>
                <a:lnTo>
                  <a:pt x="63613" y="837"/>
                </a:lnTo>
                <a:lnTo>
                  <a:pt x="66962" y="2242"/>
                </a:lnTo>
                <a:lnTo>
                  <a:pt x="70041" y="4025"/>
                </a:lnTo>
                <a:lnTo>
                  <a:pt x="73788" y="5214"/>
                </a:lnTo>
                <a:lnTo>
                  <a:pt x="77979" y="6006"/>
                </a:lnTo>
                <a:lnTo>
                  <a:pt x="82466" y="6534"/>
                </a:lnTo>
                <a:lnTo>
                  <a:pt x="86304" y="7734"/>
                </a:lnTo>
                <a:lnTo>
                  <a:pt x="89709" y="9379"/>
                </a:lnTo>
                <a:lnTo>
                  <a:pt x="92827" y="11323"/>
                </a:lnTo>
                <a:lnTo>
                  <a:pt x="95751" y="12619"/>
                </a:lnTo>
                <a:lnTo>
                  <a:pt x="98547" y="13483"/>
                </a:lnTo>
                <a:lnTo>
                  <a:pt x="101259" y="14059"/>
                </a:lnTo>
                <a:lnTo>
                  <a:pt x="103912" y="15290"/>
                </a:lnTo>
                <a:lnTo>
                  <a:pt x="106528" y="16957"/>
                </a:lnTo>
                <a:lnTo>
                  <a:pt x="109119" y="18915"/>
                </a:lnTo>
                <a:lnTo>
                  <a:pt x="110846" y="21067"/>
                </a:lnTo>
                <a:lnTo>
                  <a:pt x="111998" y="23349"/>
                </a:lnTo>
                <a:lnTo>
                  <a:pt x="113277" y="28141"/>
                </a:lnTo>
                <a:lnTo>
                  <a:pt x="113997" y="35599"/>
                </a:lnTo>
                <a:lnTo>
                  <a:pt x="114210" y="43171"/>
                </a:lnTo>
                <a:lnTo>
                  <a:pt x="114261" y="48240"/>
                </a:lnTo>
                <a:lnTo>
                  <a:pt x="113428" y="50777"/>
                </a:lnTo>
                <a:lnTo>
                  <a:pt x="110243" y="55854"/>
                </a:lnTo>
                <a:lnTo>
                  <a:pt x="106006" y="60933"/>
                </a:lnTo>
                <a:lnTo>
                  <a:pt x="101300" y="66012"/>
                </a:lnTo>
                <a:lnTo>
                  <a:pt x="93892" y="73631"/>
                </a:lnTo>
                <a:lnTo>
                  <a:pt x="69026" y="98585"/>
                </a:lnTo>
                <a:lnTo>
                  <a:pt x="68712" y="102944"/>
                </a:lnTo>
                <a:lnTo>
                  <a:pt x="69515" y="104180"/>
                </a:lnTo>
                <a:lnTo>
                  <a:pt x="70896" y="105004"/>
                </a:lnTo>
                <a:lnTo>
                  <a:pt x="75153" y="106326"/>
                </a:lnTo>
                <a:lnTo>
                  <a:pt x="77195" y="106434"/>
                </a:lnTo>
                <a:lnTo>
                  <a:pt x="83980" y="106555"/>
                </a:lnTo>
                <a:lnTo>
                  <a:pt x="87313" y="107434"/>
                </a:lnTo>
                <a:lnTo>
                  <a:pt x="90383" y="108866"/>
                </a:lnTo>
                <a:lnTo>
                  <a:pt x="93275" y="110668"/>
                </a:lnTo>
                <a:lnTo>
                  <a:pt x="96050" y="111869"/>
                </a:lnTo>
                <a:lnTo>
                  <a:pt x="98747" y="112670"/>
                </a:lnTo>
                <a:lnTo>
                  <a:pt x="101391" y="113204"/>
                </a:lnTo>
                <a:lnTo>
                  <a:pt x="104001" y="114406"/>
                </a:lnTo>
                <a:lnTo>
                  <a:pt x="106587" y="116055"/>
                </a:lnTo>
                <a:lnTo>
                  <a:pt x="109158" y="118000"/>
                </a:lnTo>
                <a:lnTo>
                  <a:pt x="112566" y="119297"/>
                </a:lnTo>
                <a:lnTo>
                  <a:pt x="116530" y="120162"/>
                </a:lnTo>
                <a:lnTo>
                  <a:pt x="120867" y="120738"/>
                </a:lnTo>
                <a:lnTo>
                  <a:pt x="124604" y="121969"/>
                </a:lnTo>
                <a:lnTo>
                  <a:pt x="127943" y="123636"/>
                </a:lnTo>
                <a:lnTo>
                  <a:pt x="131016" y="125595"/>
                </a:lnTo>
                <a:lnTo>
                  <a:pt x="133910" y="127747"/>
                </a:lnTo>
                <a:lnTo>
                  <a:pt x="136687" y="130028"/>
                </a:lnTo>
                <a:lnTo>
                  <a:pt x="139385" y="132396"/>
                </a:lnTo>
                <a:lnTo>
                  <a:pt x="142030" y="134821"/>
                </a:lnTo>
                <a:lnTo>
                  <a:pt x="147227" y="139773"/>
                </a:lnTo>
                <a:lnTo>
                  <a:pt x="154912" y="147321"/>
                </a:lnTo>
                <a:lnTo>
                  <a:pt x="156615" y="150698"/>
                </a:lnTo>
                <a:lnTo>
                  <a:pt x="157751" y="154642"/>
                </a:lnTo>
                <a:lnTo>
                  <a:pt x="159011" y="162694"/>
                </a:lnTo>
                <a:lnTo>
                  <a:pt x="159572" y="169095"/>
                </a:lnTo>
                <a:lnTo>
                  <a:pt x="157562" y="177019"/>
                </a:lnTo>
                <a:lnTo>
                  <a:pt x="155842" y="181503"/>
                </a:lnTo>
                <a:lnTo>
                  <a:pt x="153848" y="186186"/>
                </a:lnTo>
                <a:lnTo>
                  <a:pt x="149375" y="195904"/>
                </a:lnTo>
                <a:lnTo>
                  <a:pt x="146150" y="200020"/>
                </a:lnTo>
                <a:lnTo>
                  <a:pt x="142306" y="203610"/>
                </a:lnTo>
                <a:lnTo>
                  <a:pt x="138051" y="206851"/>
                </a:lnTo>
                <a:lnTo>
                  <a:pt x="134367" y="210704"/>
                </a:lnTo>
                <a:lnTo>
                  <a:pt x="131065" y="214966"/>
                </a:lnTo>
                <a:lnTo>
                  <a:pt x="128017" y="219501"/>
                </a:lnTo>
                <a:lnTo>
                  <a:pt x="124291" y="223371"/>
                </a:lnTo>
                <a:lnTo>
                  <a:pt x="120114" y="226798"/>
                </a:lnTo>
                <a:lnTo>
                  <a:pt x="115637" y="229929"/>
                </a:lnTo>
                <a:lnTo>
                  <a:pt x="111804" y="233710"/>
                </a:lnTo>
                <a:lnTo>
                  <a:pt x="108403" y="237923"/>
                </a:lnTo>
                <a:lnTo>
                  <a:pt x="105289" y="242426"/>
                </a:lnTo>
                <a:lnTo>
                  <a:pt x="102366" y="246274"/>
                </a:lnTo>
                <a:lnTo>
                  <a:pt x="99570" y="249686"/>
                </a:lnTo>
                <a:lnTo>
                  <a:pt x="96860" y="252808"/>
                </a:lnTo>
                <a:lnTo>
                  <a:pt x="93360" y="254889"/>
                </a:lnTo>
                <a:lnTo>
                  <a:pt x="89334" y="256276"/>
                </a:lnTo>
                <a:lnTo>
                  <a:pt x="76200" y="2590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Annotation139"/>
          <p:cNvSpPr/>
          <p:nvPr/>
        </p:nvSpPr>
        <p:spPr>
          <a:xfrm>
            <a:off x="3764597" y="1051874"/>
            <a:ext cx="136844" cy="243251"/>
          </a:xfrm>
          <a:custGeom>
            <a:avLst/>
            <a:gdLst/>
            <a:ahLst/>
            <a:cxnLst/>
            <a:rect l="0" t="0" r="0" b="0"/>
            <a:pathLst>
              <a:path w="136844" h="243251">
                <a:moveTo>
                  <a:pt x="22543" y="7306"/>
                </a:moveTo>
                <a:lnTo>
                  <a:pt x="15982" y="7306"/>
                </a:lnTo>
                <a:lnTo>
                  <a:pt x="15629" y="6459"/>
                </a:lnTo>
                <a:lnTo>
                  <a:pt x="14951" y="0"/>
                </a:lnTo>
                <a:lnTo>
                  <a:pt x="14923" y="150968"/>
                </a:lnTo>
                <a:lnTo>
                  <a:pt x="14077" y="158961"/>
                </a:lnTo>
                <a:lnTo>
                  <a:pt x="12666" y="166829"/>
                </a:lnTo>
                <a:lnTo>
                  <a:pt x="10879" y="174615"/>
                </a:lnTo>
                <a:lnTo>
                  <a:pt x="9687" y="182345"/>
                </a:lnTo>
                <a:lnTo>
                  <a:pt x="8892" y="190039"/>
                </a:lnTo>
                <a:lnTo>
                  <a:pt x="8362" y="197708"/>
                </a:lnTo>
                <a:lnTo>
                  <a:pt x="7774" y="210745"/>
                </a:lnTo>
                <a:lnTo>
                  <a:pt x="7443" y="227604"/>
                </a:lnTo>
                <a:lnTo>
                  <a:pt x="7396" y="232911"/>
                </a:lnTo>
                <a:lnTo>
                  <a:pt x="6519" y="236449"/>
                </a:lnTo>
                <a:lnTo>
                  <a:pt x="5088" y="238808"/>
                </a:lnTo>
                <a:lnTo>
                  <a:pt x="0" y="243250"/>
                </a:lnTo>
                <a:lnTo>
                  <a:pt x="2082" y="238888"/>
                </a:lnTo>
                <a:lnTo>
                  <a:pt x="4982" y="232151"/>
                </a:lnTo>
                <a:lnTo>
                  <a:pt x="6272" y="226335"/>
                </a:lnTo>
                <a:lnTo>
                  <a:pt x="6616" y="222752"/>
                </a:lnTo>
                <a:lnTo>
                  <a:pt x="6845" y="218670"/>
                </a:lnTo>
                <a:lnTo>
                  <a:pt x="7100" y="209619"/>
                </a:lnTo>
                <a:lnTo>
                  <a:pt x="7213" y="199952"/>
                </a:lnTo>
                <a:lnTo>
                  <a:pt x="8090" y="194156"/>
                </a:lnTo>
                <a:lnTo>
                  <a:pt x="9521" y="187753"/>
                </a:lnTo>
                <a:lnTo>
                  <a:pt x="11322" y="180944"/>
                </a:lnTo>
                <a:lnTo>
                  <a:pt x="12522" y="173865"/>
                </a:lnTo>
                <a:lnTo>
                  <a:pt x="13323" y="166605"/>
                </a:lnTo>
                <a:lnTo>
                  <a:pt x="13856" y="159225"/>
                </a:lnTo>
                <a:lnTo>
                  <a:pt x="14212" y="152612"/>
                </a:lnTo>
                <a:lnTo>
                  <a:pt x="14607" y="140749"/>
                </a:lnTo>
                <a:lnTo>
                  <a:pt x="15559" y="134368"/>
                </a:lnTo>
                <a:lnTo>
                  <a:pt x="17041" y="127574"/>
                </a:lnTo>
                <a:lnTo>
                  <a:pt x="18875" y="120505"/>
                </a:lnTo>
                <a:lnTo>
                  <a:pt x="20944" y="114098"/>
                </a:lnTo>
                <a:lnTo>
                  <a:pt x="23170" y="108134"/>
                </a:lnTo>
                <a:lnTo>
                  <a:pt x="25501" y="102465"/>
                </a:lnTo>
                <a:lnTo>
                  <a:pt x="27055" y="96992"/>
                </a:lnTo>
                <a:lnTo>
                  <a:pt x="28091" y="91650"/>
                </a:lnTo>
                <a:lnTo>
                  <a:pt x="28782" y="86395"/>
                </a:lnTo>
                <a:lnTo>
                  <a:pt x="30089" y="81199"/>
                </a:lnTo>
                <a:lnTo>
                  <a:pt x="31807" y="76041"/>
                </a:lnTo>
                <a:lnTo>
                  <a:pt x="33799" y="70910"/>
                </a:lnTo>
                <a:lnTo>
                  <a:pt x="35127" y="66642"/>
                </a:lnTo>
                <a:lnTo>
                  <a:pt x="36603" y="59642"/>
                </a:lnTo>
                <a:lnTo>
                  <a:pt x="39516" y="53709"/>
                </a:lnTo>
                <a:lnTo>
                  <a:pt x="43634" y="48249"/>
                </a:lnTo>
                <a:lnTo>
                  <a:pt x="45917" y="45608"/>
                </a:lnTo>
                <a:lnTo>
                  <a:pt x="48285" y="43001"/>
                </a:lnTo>
                <a:lnTo>
                  <a:pt x="49865" y="40416"/>
                </a:lnTo>
                <a:lnTo>
                  <a:pt x="51620" y="35286"/>
                </a:lnTo>
                <a:lnTo>
                  <a:pt x="52934" y="33579"/>
                </a:lnTo>
                <a:lnTo>
                  <a:pt x="54657" y="32442"/>
                </a:lnTo>
                <a:lnTo>
                  <a:pt x="56653" y="31683"/>
                </a:lnTo>
                <a:lnTo>
                  <a:pt x="58829" y="30331"/>
                </a:lnTo>
                <a:lnTo>
                  <a:pt x="61128" y="28583"/>
                </a:lnTo>
                <a:lnTo>
                  <a:pt x="63506" y="26570"/>
                </a:lnTo>
                <a:lnTo>
                  <a:pt x="65939" y="25229"/>
                </a:lnTo>
                <a:lnTo>
                  <a:pt x="68407" y="24335"/>
                </a:lnTo>
                <a:lnTo>
                  <a:pt x="70899" y="23739"/>
                </a:lnTo>
                <a:lnTo>
                  <a:pt x="73407" y="22494"/>
                </a:lnTo>
                <a:lnTo>
                  <a:pt x="75926" y="20818"/>
                </a:lnTo>
                <a:lnTo>
                  <a:pt x="78452" y="18854"/>
                </a:lnTo>
                <a:lnTo>
                  <a:pt x="81829" y="17545"/>
                </a:lnTo>
                <a:lnTo>
                  <a:pt x="85774" y="16672"/>
                </a:lnTo>
                <a:lnTo>
                  <a:pt x="96181" y="15271"/>
                </a:lnTo>
                <a:lnTo>
                  <a:pt x="99862" y="15079"/>
                </a:lnTo>
                <a:lnTo>
                  <a:pt x="105168" y="14994"/>
                </a:lnTo>
                <a:lnTo>
                  <a:pt x="113169" y="14956"/>
                </a:lnTo>
                <a:lnTo>
                  <a:pt x="116827" y="15793"/>
                </a:lnTo>
                <a:lnTo>
                  <a:pt x="120112" y="17197"/>
                </a:lnTo>
                <a:lnTo>
                  <a:pt x="127424" y="21490"/>
                </a:lnTo>
                <a:lnTo>
                  <a:pt x="130682" y="22077"/>
                </a:lnTo>
                <a:lnTo>
                  <a:pt x="136843" y="225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Annotation140"/>
          <p:cNvSpPr/>
          <p:nvPr/>
        </p:nvSpPr>
        <p:spPr>
          <a:xfrm>
            <a:off x="3735029" y="960474"/>
            <a:ext cx="257821" cy="426253"/>
          </a:xfrm>
          <a:custGeom>
            <a:avLst/>
            <a:gdLst/>
            <a:ahLst/>
            <a:cxnLst/>
            <a:rect l="0" t="0" r="0" b="0"/>
            <a:pathLst>
              <a:path w="257821" h="426253">
                <a:moveTo>
                  <a:pt x="212131" y="113946"/>
                </a:moveTo>
                <a:lnTo>
                  <a:pt x="219658" y="106419"/>
                </a:lnTo>
                <a:lnTo>
                  <a:pt x="219749" y="93680"/>
                </a:lnTo>
                <a:lnTo>
                  <a:pt x="219751" y="87382"/>
                </a:lnTo>
                <a:lnTo>
                  <a:pt x="218904" y="86077"/>
                </a:lnTo>
                <a:lnTo>
                  <a:pt x="217493" y="85207"/>
                </a:lnTo>
                <a:lnTo>
                  <a:pt x="215705" y="84626"/>
                </a:lnTo>
                <a:lnTo>
                  <a:pt x="214514" y="83393"/>
                </a:lnTo>
                <a:lnTo>
                  <a:pt x="213720" y="81724"/>
                </a:lnTo>
                <a:lnTo>
                  <a:pt x="212837" y="77612"/>
                </a:lnTo>
                <a:lnTo>
                  <a:pt x="212224" y="65584"/>
                </a:lnTo>
                <a:lnTo>
                  <a:pt x="211346" y="63078"/>
                </a:lnTo>
                <a:lnTo>
                  <a:pt x="206913" y="55506"/>
                </a:lnTo>
                <a:lnTo>
                  <a:pt x="205579" y="50437"/>
                </a:lnTo>
                <a:lnTo>
                  <a:pt x="204827" y="38778"/>
                </a:lnTo>
                <a:lnTo>
                  <a:pt x="203875" y="35048"/>
                </a:lnTo>
                <a:lnTo>
                  <a:pt x="200559" y="28644"/>
                </a:lnTo>
                <a:lnTo>
                  <a:pt x="193933" y="20280"/>
                </a:lnTo>
                <a:lnTo>
                  <a:pt x="186608" y="12439"/>
                </a:lnTo>
                <a:lnTo>
                  <a:pt x="184109" y="10715"/>
                </a:lnTo>
                <a:lnTo>
                  <a:pt x="179074" y="8799"/>
                </a:lnTo>
                <a:lnTo>
                  <a:pt x="171757" y="5689"/>
                </a:lnTo>
                <a:lnTo>
                  <a:pt x="163707" y="2332"/>
                </a:lnTo>
                <a:lnTo>
                  <a:pt x="157307" y="840"/>
                </a:lnTo>
                <a:lnTo>
                  <a:pt x="149383" y="177"/>
                </a:lnTo>
                <a:lnTo>
                  <a:pt x="144899" y="0"/>
                </a:lnTo>
                <a:lnTo>
                  <a:pt x="141063" y="728"/>
                </a:lnTo>
                <a:lnTo>
                  <a:pt x="134543" y="3796"/>
                </a:lnTo>
                <a:lnTo>
                  <a:pt x="126565" y="5724"/>
                </a:lnTo>
                <a:lnTo>
                  <a:pt x="122067" y="6238"/>
                </a:lnTo>
                <a:lnTo>
                  <a:pt x="117375" y="7427"/>
                </a:lnTo>
                <a:lnTo>
                  <a:pt x="112554" y="9067"/>
                </a:lnTo>
                <a:lnTo>
                  <a:pt x="107647" y="11007"/>
                </a:lnTo>
                <a:lnTo>
                  <a:pt x="102681" y="13993"/>
                </a:lnTo>
                <a:lnTo>
                  <a:pt x="97678" y="17677"/>
                </a:lnTo>
                <a:lnTo>
                  <a:pt x="92649" y="21827"/>
                </a:lnTo>
                <a:lnTo>
                  <a:pt x="87603" y="25440"/>
                </a:lnTo>
                <a:lnTo>
                  <a:pt x="82545" y="28695"/>
                </a:lnTo>
                <a:lnTo>
                  <a:pt x="77481" y="31712"/>
                </a:lnTo>
                <a:lnTo>
                  <a:pt x="72411" y="36263"/>
                </a:lnTo>
                <a:lnTo>
                  <a:pt x="67338" y="41838"/>
                </a:lnTo>
                <a:lnTo>
                  <a:pt x="62262" y="48094"/>
                </a:lnTo>
                <a:lnTo>
                  <a:pt x="54365" y="59561"/>
                </a:lnTo>
                <a:lnTo>
                  <a:pt x="47186" y="71148"/>
                </a:lnTo>
                <a:lnTo>
                  <a:pt x="23857" y="106711"/>
                </a:lnTo>
                <a:lnTo>
                  <a:pt x="19729" y="114202"/>
                </a:lnTo>
                <a:lnTo>
                  <a:pt x="16130" y="121737"/>
                </a:lnTo>
                <a:lnTo>
                  <a:pt x="12884" y="129300"/>
                </a:lnTo>
                <a:lnTo>
                  <a:pt x="10719" y="136882"/>
                </a:lnTo>
                <a:lnTo>
                  <a:pt x="9277" y="144477"/>
                </a:lnTo>
                <a:lnTo>
                  <a:pt x="8315" y="152080"/>
                </a:lnTo>
                <a:lnTo>
                  <a:pt x="4989" y="165043"/>
                </a:lnTo>
                <a:lnTo>
                  <a:pt x="1534" y="177296"/>
                </a:lnTo>
                <a:lnTo>
                  <a:pt x="614" y="184119"/>
                </a:lnTo>
                <a:lnTo>
                  <a:pt x="0" y="191208"/>
                </a:lnTo>
                <a:lnTo>
                  <a:pt x="1575" y="203600"/>
                </a:lnTo>
                <a:lnTo>
                  <a:pt x="4251" y="214752"/>
                </a:lnTo>
                <a:lnTo>
                  <a:pt x="5440" y="225353"/>
                </a:lnTo>
                <a:lnTo>
                  <a:pt x="8227" y="235709"/>
                </a:lnTo>
                <a:lnTo>
                  <a:pt x="11440" y="245956"/>
                </a:lnTo>
                <a:lnTo>
                  <a:pt x="12869" y="256155"/>
                </a:lnTo>
                <a:lnTo>
                  <a:pt x="14943" y="259552"/>
                </a:lnTo>
                <a:lnTo>
                  <a:pt x="18019" y="261817"/>
                </a:lnTo>
                <a:lnTo>
                  <a:pt x="25106" y="265180"/>
                </a:lnTo>
                <a:lnTo>
                  <a:pt x="31078" y="269496"/>
                </a:lnTo>
                <a:lnTo>
                  <a:pt x="36554" y="274237"/>
                </a:lnTo>
                <a:lnTo>
                  <a:pt x="39200" y="276687"/>
                </a:lnTo>
                <a:lnTo>
                  <a:pt x="42657" y="278320"/>
                </a:lnTo>
                <a:lnTo>
                  <a:pt x="46655" y="279409"/>
                </a:lnTo>
                <a:lnTo>
                  <a:pt x="51014" y="280134"/>
                </a:lnTo>
                <a:lnTo>
                  <a:pt x="58115" y="280941"/>
                </a:lnTo>
                <a:lnTo>
                  <a:pt x="61194" y="281156"/>
                </a:lnTo>
                <a:lnTo>
                  <a:pt x="69130" y="279137"/>
                </a:lnTo>
                <a:lnTo>
                  <a:pt x="73618" y="277413"/>
                </a:lnTo>
                <a:lnTo>
                  <a:pt x="78302" y="275418"/>
                </a:lnTo>
                <a:lnTo>
                  <a:pt x="88023" y="270942"/>
                </a:lnTo>
                <a:lnTo>
                  <a:pt x="92985" y="267717"/>
                </a:lnTo>
                <a:lnTo>
                  <a:pt x="97987" y="263873"/>
                </a:lnTo>
                <a:lnTo>
                  <a:pt x="103016" y="259617"/>
                </a:lnTo>
                <a:lnTo>
                  <a:pt x="108061" y="255087"/>
                </a:lnTo>
                <a:lnTo>
                  <a:pt x="118182" y="245537"/>
                </a:lnTo>
                <a:lnTo>
                  <a:pt x="124098" y="240620"/>
                </a:lnTo>
                <a:lnTo>
                  <a:pt x="130583" y="235649"/>
                </a:lnTo>
                <a:lnTo>
                  <a:pt x="137445" y="230641"/>
                </a:lnTo>
                <a:lnTo>
                  <a:pt x="143714" y="225610"/>
                </a:lnTo>
                <a:lnTo>
                  <a:pt x="149587" y="220562"/>
                </a:lnTo>
                <a:lnTo>
                  <a:pt x="155195" y="215503"/>
                </a:lnTo>
                <a:lnTo>
                  <a:pt x="160627" y="209591"/>
                </a:lnTo>
                <a:lnTo>
                  <a:pt x="165941" y="203109"/>
                </a:lnTo>
                <a:lnTo>
                  <a:pt x="171178" y="196248"/>
                </a:lnTo>
                <a:lnTo>
                  <a:pt x="177209" y="189981"/>
                </a:lnTo>
                <a:lnTo>
                  <a:pt x="183770" y="184109"/>
                </a:lnTo>
                <a:lnTo>
                  <a:pt x="190684" y="178502"/>
                </a:lnTo>
                <a:lnTo>
                  <a:pt x="196986" y="172223"/>
                </a:lnTo>
                <a:lnTo>
                  <a:pt x="202881" y="165497"/>
                </a:lnTo>
                <a:lnTo>
                  <a:pt x="208504" y="158473"/>
                </a:lnTo>
                <a:lnTo>
                  <a:pt x="213947" y="152944"/>
                </a:lnTo>
                <a:lnTo>
                  <a:pt x="219268" y="148412"/>
                </a:lnTo>
                <a:lnTo>
                  <a:pt x="224510" y="144543"/>
                </a:lnTo>
                <a:lnTo>
                  <a:pt x="228850" y="140271"/>
                </a:lnTo>
                <a:lnTo>
                  <a:pt x="235931" y="131008"/>
                </a:lnTo>
                <a:lnTo>
                  <a:pt x="241900" y="123505"/>
                </a:lnTo>
                <a:lnTo>
                  <a:pt x="244677" y="120319"/>
                </a:lnTo>
                <a:lnTo>
                  <a:pt x="246528" y="116501"/>
                </a:lnTo>
                <a:lnTo>
                  <a:pt x="248586" y="107744"/>
                </a:lnTo>
                <a:lnTo>
                  <a:pt x="249981" y="104731"/>
                </a:lnTo>
                <a:lnTo>
                  <a:pt x="251757" y="102723"/>
                </a:lnTo>
                <a:lnTo>
                  <a:pt x="253788" y="101384"/>
                </a:lnTo>
                <a:lnTo>
                  <a:pt x="255143" y="99645"/>
                </a:lnTo>
                <a:lnTo>
                  <a:pt x="256046" y="97638"/>
                </a:lnTo>
                <a:lnTo>
                  <a:pt x="257049" y="93151"/>
                </a:lnTo>
                <a:lnTo>
                  <a:pt x="257820" y="79848"/>
                </a:lnTo>
                <a:lnTo>
                  <a:pt x="256984" y="78514"/>
                </a:lnTo>
                <a:lnTo>
                  <a:pt x="255580" y="77625"/>
                </a:lnTo>
                <a:lnTo>
                  <a:pt x="251287" y="76197"/>
                </a:lnTo>
                <a:lnTo>
                  <a:pt x="250935" y="75234"/>
                </a:lnTo>
                <a:lnTo>
                  <a:pt x="250258" y="68549"/>
                </a:lnTo>
                <a:lnTo>
                  <a:pt x="244153" y="74373"/>
                </a:lnTo>
                <a:lnTo>
                  <a:pt x="239628" y="78860"/>
                </a:lnTo>
                <a:lnTo>
                  <a:pt x="238082" y="82089"/>
                </a:lnTo>
                <a:lnTo>
                  <a:pt x="236365" y="90192"/>
                </a:lnTo>
                <a:lnTo>
                  <a:pt x="231086" y="99437"/>
                </a:lnTo>
                <a:lnTo>
                  <a:pt x="227308" y="104274"/>
                </a:lnTo>
                <a:lnTo>
                  <a:pt x="223942" y="110884"/>
                </a:lnTo>
                <a:lnTo>
                  <a:pt x="220852" y="118678"/>
                </a:lnTo>
                <a:lnTo>
                  <a:pt x="209809" y="151476"/>
                </a:lnTo>
                <a:lnTo>
                  <a:pt x="207196" y="160132"/>
                </a:lnTo>
                <a:lnTo>
                  <a:pt x="202035" y="178782"/>
                </a:lnTo>
                <a:lnTo>
                  <a:pt x="198627" y="188497"/>
                </a:lnTo>
                <a:lnTo>
                  <a:pt x="194662" y="198360"/>
                </a:lnTo>
                <a:lnTo>
                  <a:pt x="190325" y="208322"/>
                </a:lnTo>
                <a:lnTo>
                  <a:pt x="186587" y="219197"/>
                </a:lnTo>
                <a:lnTo>
                  <a:pt x="183248" y="230680"/>
                </a:lnTo>
                <a:lnTo>
                  <a:pt x="171807" y="275482"/>
                </a:lnTo>
                <a:lnTo>
                  <a:pt x="169161" y="285136"/>
                </a:lnTo>
                <a:lnTo>
                  <a:pt x="163965" y="302637"/>
                </a:lnTo>
                <a:lnTo>
                  <a:pt x="162240" y="310860"/>
                </a:lnTo>
                <a:lnTo>
                  <a:pt x="161091" y="318882"/>
                </a:lnTo>
                <a:lnTo>
                  <a:pt x="160324" y="326770"/>
                </a:lnTo>
                <a:lnTo>
                  <a:pt x="158966" y="334569"/>
                </a:lnTo>
                <a:lnTo>
                  <a:pt x="157215" y="342308"/>
                </a:lnTo>
                <a:lnTo>
                  <a:pt x="155201" y="350007"/>
                </a:lnTo>
                <a:lnTo>
                  <a:pt x="152962" y="363078"/>
                </a:lnTo>
                <a:lnTo>
                  <a:pt x="151967" y="374531"/>
                </a:lnTo>
                <a:lnTo>
                  <a:pt x="151525" y="385266"/>
                </a:lnTo>
                <a:lnTo>
                  <a:pt x="151276" y="396785"/>
                </a:lnTo>
                <a:lnTo>
                  <a:pt x="151171" y="426252"/>
                </a:lnTo>
                <a:lnTo>
                  <a:pt x="151171" y="3730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Annotation141"/>
          <p:cNvSpPr/>
          <p:nvPr/>
        </p:nvSpPr>
        <p:spPr>
          <a:xfrm>
            <a:off x="3741459" y="1005840"/>
            <a:ext cx="243694" cy="425136"/>
          </a:xfrm>
          <a:custGeom>
            <a:avLst/>
            <a:gdLst/>
            <a:ahLst/>
            <a:cxnLst/>
            <a:rect l="0" t="0" r="0" b="0"/>
            <a:pathLst>
              <a:path w="243694" h="425136">
                <a:moveTo>
                  <a:pt x="175221" y="38100"/>
                </a:moveTo>
                <a:lnTo>
                  <a:pt x="188343" y="18418"/>
                </a:lnTo>
                <a:lnTo>
                  <a:pt x="189520" y="14395"/>
                </a:lnTo>
                <a:lnTo>
                  <a:pt x="189834" y="12137"/>
                </a:lnTo>
                <a:lnTo>
                  <a:pt x="190889" y="10631"/>
                </a:lnTo>
                <a:lnTo>
                  <a:pt x="192440" y="9627"/>
                </a:lnTo>
                <a:lnTo>
                  <a:pt x="194320" y="8958"/>
                </a:lnTo>
                <a:lnTo>
                  <a:pt x="194727" y="8512"/>
                </a:lnTo>
                <a:lnTo>
                  <a:pt x="194152" y="8215"/>
                </a:lnTo>
                <a:lnTo>
                  <a:pt x="187145" y="7738"/>
                </a:lnTo>
                <a:lnTo>
                  <a:pt x="184864" y="6852"/>
                </a:lnTo>
                <a:lnTo>
                  <a:pt x="177608" y="2407"/>
                </a:lnTo>
                <a:lnTo>
                  <a:pt x="172613" y="1070"/>
                </a:lnTo>
                <a:lnTo>
                  <a:pt x="165041" y="317"/>
                </a:lnTo>
                <a:lnTo>
                  <a:pt x="157436" y="94"/>
                </a:lnTo>
                <a:lnTo>
                  <a:pt x="126868" y="0"/>
                </a:lnTo>
                <a:lnTo>
                  <a:pt x="124359" y="847"/>
                </a:lnTo>
                <a:lnTo>
                  <a:pt x="119313" y="4045"/>
                </a:lnTo>
                <a:lnTo>
                  <a:pt x="111713" y="10606"/>
                </a:lnTo>
                <a:lnTo>
                  <a:pt x="104380" y="15438"/>
                </a:lnTo>
                <a:lnTo>
                  <a:pt x="100054" y="17912"/>
                </a:lnTo>
                <a:lnTo>
                  <a:pt x="92989" y="22919"/>
                </a:lnTo>
                <a:lnTo>
                  <a:pt x="89920" y="25439"/>
                </a:lnTo>
                <a:lnTo>
                  <a:pt x="84252" y="32755"/>
                </a:lnTo>
                <a:lnTo>
                  <a:pt x="78064" y="41651"/>
                </a:lnTo>
                <a:lnTo>
                  <a:pt x="74043" y="46394"/>
                </a:lnTo>
                <a:lnTo>
                  <a:pt x="69669" y="51250"/>
                </a:lnTo>
                <a:lnTo>
                  <a:pt x="62551" y="61160"/>
                </a:lnTo>
                <a:lnTo>
                  <a:pt x="55719" y="72056"/>
                </a:lnTo>
                <a:lnTo>
                  <a:pt x="47038" y="85365"/>
                </a:lnTo>
                <a:lnTo>
                  <a:pt x="39793" y="97489"/>
                </a:lnTo>
                <a:lnTo>
                  <a:pt x="33751" y="109368"/>
                </a:lnTo>
                <a:lnTo>
                  <a:pt x="30955" y="116092"/>
                </a:lnTo>
                <a:lnTo>
                  <a:pt x="28243" y="123115"/>
                </a:lnTo>
                <a:lnTo>
                  <a:pt x="22974" y="135433"/>
                </a:lnTo>
                <a:lnTo>
                  <a:pt x="17809" y="146553"/>
                </a:lnTo>
                <a:lnTo>
                  <a:pt x="12691" y="157139"/>
                </a:lnTo>
                <a:lnTo>
                  <a:pt x="9853" y="167488"/>
                </a:lnTo>
                <a:lnTo>
                  <a:pt x="8591" y="177733"/>
                </a:lnTo>
                <a:lnTo>
                  <a:pt x="8030" y="187930"/>
                </a:lnTo>
                <a:lnTo>
                  <a:pt x="8728" y="192174"/>
                </a:lnTo>
                <a:lnTo>
                  <a:pt x="11760" y="199146"/>
                </a:lnTo>
                <a:lnTo>
                  <a:pt x="18226" y="207832"/>
                </a:lnTo>
                <a:lnTo>
                  <a:pt x="25505" y="215767"/>
                </a:lnTo>
                <a:lnTo>
                  <a:pt x="33024" y="223481"/>
                </a:lnTo>
                <a:lnTo>
                  <a:pt x="36396" y="225187"/>
                </a:lnTo>
                <a:lnTo>
                  <a:pt x="40338" y="226325"/>
                </a:lnTo>
                <a:lnTo>
                  <a:pt x="44659" y="227083"/>
                </a:lnTo>
                <a:lnTo>
                  <a:pt x="49233" y="227589"/>
                </a:lnTo>
                <a:lnTo>
                  <a:pt x="53976" y="227926"/>
                </a:lnTo>
                <a:lnTo>
                  <a:pt x="58831" y="228151"/>
                </a:lnTo>
                <a:lnTo>
                  <a:pt x="62914" y="227454"/>
                </a:lnTo>
                <a:lnTo>
                  <a:pt x="69709" y="224422"/>
                </a:lnTo>
                <a:lnTo>
                  <a:pt x="73553" y="223275"/>
                </a:lnTo>
                <a:lnTo>
                  <a:pt x="77809" y="222510"/>
                </a:lnTo>
                <a:lnTo>
                  <a:pt x="82340" y="222000"/>
                </a:lnTo>
                <a:lnTo>
                  <a:pt x="87054" y="219967"/>
                </a:lnTo>
                <a:lnTo>
                  <a:pt x="91890" y="216918"/>
                </a:lnTo>
                <a:lnTo>
                  <a:pt x="96807" y="213192"/>
                </a:lnTo>
                <a:lnTo>
                  <a:pt x="101778" y="209861"/>
                </a:lnTo>
                <a:lnTo>
                  <a:pt x="106786" y="206794"/>
                </a:lnTo>
                <a:lnTo>
                  <a:pt x="111817" y="203903"/>
                </a:lnTo>
                <a:lnTo>
                  <a:pt x="116019" y="200282"/>
                </a:lnTo>
                <a:lnTo>
                  <a:pt x="122945" y="191743"/>
                </a:lnTo>
                <a:lnTo>
                  <a:pt x="126823" y="187095"/>
                </a:lnTo>
                <a:lnTo>
                  <a:pt x="131103" y="182304"/>
                </a:lnTo>
                <a:lnTo>
                  <a:pt x="135649" y="177416"/>
                </a:lnTo>
                <a:lnTo>
                  <a:pt x="142958" y="165212"/>
                </a:lnTo>
                <a:lnTo>
                  <a:pt x="146092" y="158401"/>
                </a:lnTo>
                <a:lnTo>
                  <a:pt x="149029" y="151321"/>
                </a:lnTo>
                <a:lnTo>
                  <a:pt x="151833" y="144061"/>
                </a:lnTo>
                <a:lnTo>
                  <a:pt x="154549" y="136680"/>
                </a:lnTo>
                <a:lnTo>
                  <a:pt x="159824" y="123965"/>
                </a:lnTo>
                <a:lnTo>
                  <a:pt x="164991" y="111822"/>
                </a:lnTo>
                <a:lnTo>
                  <a:pt x="170110" y="97959"/>
                </a:lnTo>
                <a:lnTo>
                  <a:pt x="171814" y="90706"/>
                </a:lnTo>
                <a:lnTo>
                  <a:pt x="172949" y="83331"/>
                </a:lnTo>
                <a:lnTo>
                  <a:pt x="173707" y="75874"/>
                </a:lnTo>
                <a:lnTo>
                  <a:pt x="174548" y="63073"/>
                </a:lnTo>
                <a:lnTo>
                  <a:pt x="174922" y="51739"/>
                </a:lnTo>
                <a:lnTo>
                  <a:pt x="175088" y="41058"/>
                </a:lnTo>
                <a:lnTo>
                  <a:pt x="174286" y="36685"/>
                </a:lnTo>
                <a:lnTo>
                  <a:pt x="171137" y="29569"/>
                </a:lnTo>
                <a:lnTo>
                  <a:pt x="164604" y="20803"/>
                </a:lnTo>
                <a:lnTo>
                  <a:pt x="163062" y="18102"/>
                </a:lnTo>
                <a:lnTo>
                  <a:pt x="161350" y="12843"/>
                </a:lnTo>
                <a:lnTo>
                  <a:pt x="159201" y="10256"/>
                </a:lnTo>
                <a:lnTo>
                  <a:pt x="152296" y="5123"/>
                </a:lnTo>
                <a:lnTo>
                  <a:pt x="145841" y="2277"/>
                </a:lnTo>
                <a:lnTo>
                  <a:pt x="140150" y="1012"/>
                </a:lnTo>
                <a:lnTo>
                  <a:pt x="134798" y="450"/>
                </a:lnTo>
                <a:lnTo>
                  <a:pt x="129598" y="200"/>
                </a:lnTo>
                <a:lnTo>
                  <a:pt x="123617" y="89"/>
                </a:lnTo>
                <a:lnTo>
                  <a:pt x="105166" y="12"/>
                </a:lnTo>
                <a:lnTo>
                  <a:pt x="102271" y="855"/>
                </a:lnTo>
                <a:lnTo>
                  <a:pt x="96797" y="4049"/>
                </a:lnTo>
                <a:lnTo>
                  <a:pt x="89284" y="8291"/>
                </a:lnTo>
                <a:lnTo>
                  <a:pt x="84910" y="10607"/>
                </a:lnTo>
                <a:lnTo>
                  <a:pt x="77792" y="15439"/>
                </a:lnTo>
                <a:lnTo>
                  <a:pt x="74708" y="17913"/>
                </a:lnTo>
                <a:lnTo>
                  <a:pt x="69024" y="25177"/>
                </a:lnTo>
                <a:lnTo>
                  <a:pt x="63676" y="33203"/>
                </a:lnTo>
                <a:lnTo>
                  <a:pt x="58477" y="39593"/>
                </a:lnTo>
                <a:lnTo>
                  <a:pt x="51086" y="47512"/>
                </a:lnTo>
                <a:lnTo>
                  <a:pt x="46744" y="51995"/>
                </a:lnTo>
                <a:lnTo>
                  <a:pt x="39663" y="63749"/>
                </a:lnTo>
                <a:lnTo>
                  <a:pt x="33692" y="76593"/>
                </a:lnTo>
                <a:lnTo>
                  <a:pt x="28218" y="87946"/>
                </a:lnTo>
                <a:lnTo>
                  <a:pt x="22962" y="100894"/>
                </a:lnTo>
                <a:lnTo>
                  <a:pt x="20375" y="107903"/>
                </a:lnTo>
                <a:lnTo>
                  <a:pt x="15243" y="120206"/>
                </a:lnTo>
                <a:lnTo>
                  <a:pt x="10140" y="132165"/>
                </a:lnTo>
                <a:lnTo>
                  <a:pt x="5049" y="145947"/>
                </a:lnTo>
                <a:lnTo>
                  <a:pt x="3354" y="153178"/>
                </a:lnTo>
                <a:lnTo>
                  <a:pt x="2222" y="160539"/>
                </a:lnTo>
                <a:lnTo>
                  <a:pt x="1469" y="167986"/>
                </a:lnTo>
                <a:lnTo>
                  <a:pt x="632" y="180776"/>
                </a:lnTo>
                <a:lnTo>
                  <a:pt x="259" y="192105"/>
                </a:lnTo>
                <a:lnTo>
                  <a:pt x="0" y="214272"/>
                </a:lnTo>
                <a:lnTo>
                  <a:pt x="834" y="217355"/>
                </a:lnTo>
                <a:lnTo>
                  <a:pt x="4018" y="223038"/>
                </a:lnTo>
                <a:lnTo>
                  <a:pt x="10571" y="230997"/>
                </a:lnTo>
                <a:lnTo>
                  <a:pt x="12961" y="232738"/>
                </a:lnTo>
                <a:lnTo>
                  <a:pt x="17875" y="234673"/>
                </a:lnTo>
                <a:lnTo>
                  <a:pt x="25138" y="235532"/>
                </a:lnTo>
                <a:lnTo>
                  <a:pt x="29446" y="235762"/>
                </a:lnTo>
                <a:lnTo>
                  <a:pt x="38748" y="236016"/>
                </a:lnTo>
                <a:lnTo>
                  <a:pt x="43599" y="236084"/>
                </a:lnTo>
                <a:lnTo>
                  <a:pt x="48526" y="235283"/>
                </a:lnTo>
                <a:lnTo>
                  <a:pt x="53504" y="233902"/>
                </a:lnTo>
                <a:lnTo>
                  <a:pt x="58516" y="232135"/>
                </a:lnTo>
                <a:lnTo>
                  <a:pt x="63552" y="229263"/>
                </a:lnTo>
                <a:lnTo>
                  <a:pt x="68602" y="225656"/>
                </a:lnTo>
                <a:lnTo>
                  <a:pt x="73661" y="221557"/>
                </a:lnTo>
                <a:lnTo>
                  <a:pt x="78728" y="217131"/>
                </a:lnTo>
                <a:lnTo>
                  <a:pt x="83799" y="212488"/>
                </a:lnTo>
                <a:lnTo>
                  <a:pt x="93949" y="202812"/>
                </a:lnTo>
                <a:lnTo>
                  <a:pt x="123388" y="173704"/>
                </a:lnTo>
                <a:lnTo>
                  <a:pt x="129659" y="166603"/>
                </a:lnTo>
                <a:lnTo>
                  <a:pt x="135533" y="159329"/>
                </a:lnTo>
                <a:lnTo>
                  <a:pt x="141143" y="151939"/>
                </a:lnTo>
                <a:lnTo>
                  <a:pt x="147422" y="144473"/>
                </a:lnTo>
                <a:lnTo>
                  <a:pt x="154149" y="136955"/>
                </a:lnTo>
                <a:lnTo>
                  <a:pt x="161173" y="129403"/>
                </a:lnTo>
                <a:lnTo>
                  <a:pt x="167549" y="121829"/>
                </a:lnTo>
                <a:lnTo>
                  <a:pt x="173493" y="114239"/>
                </a:lnTo>
                <a:lnTo>
                  <a:pt x="179149" y="106640"/>
                </a:lnTo>
                <a:lnTo>
                  <a:pt x="183767" y="99033"/>
                </a:lnTo>
                <a:lnTo>
                  <a:pt x="187691" y="91422"/>
                </a:lnTo>
                <a:lnTo>
                  <a:pt x="191155" y="83808"/>
                </a:lnTo>
                <a:lnTo>
                  <a:pt x="195157" y="77039"/>
                </a:lnTo>
                <a:lnTo>
                  <a:pt x="199519" y="70833"/>
                </a:lnTo>
                <a:lnTo>
                  <a:pt x="204120" y="65002"/>
                </a:lnTo>
                <a:lnTo>
                  <a:pt x="208880" y="59421"/>
                </a:lnTo>
                <a:lnTo>
                  <a:pt x="213747" y="54008"/>
                </a:lnTo>
                <a:lnTo>
                  <a:pt x="218685" y="48705"/>
                </a:lnTo>
                <a:lnTo>
                  <a:pt x="222824" y="43477"/>
                </a:lnTo>
                <a:lnTo>
                  <a:pt x="229680" y="33152"/>
                </a:lnTo>
                <a:lnTo>
                  <a:pt x="233292" y="25177"/>
                </a:lnTo>
                <a:lnTo>
                  <a:pt x="234255" y="21864"/>
                </a:lnTo>
                <a:lnTo>
                  <a:pt x="237583" y="15927"/>
                </a:lnTo>
                <a:lnTo>
                  <a:pt x="242573" y="9261"/>
                </a:lnTo>
                <a:lnTo>
                  <a:pt x="243255" y="6092"/>
                </a:lnTo>
                <a:lnTo>
                  <a:pt x="243693" y="1203"/>
                </a:lnTo>
                <a:lnTo>
                  <a:pt x="242883" y="802"/>
                </a:lnTo>
                <a:lnTo>
                  <a:pt x="237231" y="106"/>
                </a:lnTo>
                <a:lnTo>
                  <a:pt x="232447" y="4077"/>
                </a:lnTo>
                <a:lnTo>
                  <a:pt x="231998" y="5258"/>
                </a:lnTo>
                <a:lnTo>
                  <a:pt x="232546" y="6045"/>
                </a:lnTo>
                <a:lnTo>
                  <a:pt x="233758" y="6570"/>
                </a:lnTo>
                <a:lnTo>
                  <a:pt x="233719" y="7767"/>
                </a:lnTo>
                <a:lnTo>
                  <a:pt x="231417" y="11354"/>
                </a:lnTo>
                <a:lnTo>
                  <a:pt x="229831" y="18029"/>
                </a:lnTo>
                <a:lnTo>
                  <a:pt x="228279" y="27486"/>
                </a:lnTo>
                <a:lnTo>
                  <a:pt x="210671" y="94607"/>
                </a:lnTo>
                <a:lnTo>
                  <a:pt x="207321" y="105404"/>
                </a:lnTo>
                <a:lnTo>
                  <a:pt x="203394" y="116836"/>
                </a:lnTo>
                <a:lnTo>
                  <a:pt x="199084" y="128691"/>
                </a:lnTo>
                <a:lnTo>
                  <a:pt x="195363" y="140827"/>
                </a:lnTo>
                <a:lnTo>
                  <a:pt x="192035" y="153152"/>
                </a:lnTo>
                <a:lnTo>
                  <a:pt x="188970" y="165601"/>
                </a:lnTo>
                <a:lnTo>
                  <a:pt x="185234" y="178134"/>
                </a:lnTo>
                <a:lnTo>
                  <a:pt x="181050" y="190723"/>
                </a:lnTo>
                <a:lnTo>
                  <a:pt x="176567" y="203349"/>
                </a:lnTo>
                <a:lnTo>
                  <a:pt x="172732" y="215999"/>
                </a:lnTo>
                <a:lnTo>
                  <a:pt x="169328" y="228666"/>
                </a:lnTo>
                <a:lnTo>
                  <a:pt x="166213" y="241344"/>
                </a:lnTo>
                <a:lnTo>
                  <a:pt x="162442" y="254029"/>
                </a:lnTo>
                <a:lnTo>
                  <a:pt x="158235" y="266720"/>
                </a:lnTo>
                <a:lnTo>
                  <a:pt x="153737" y="279413"/>
                </a:lnTo>
                <a:lnTo>
                  <a:pt x="149891" y="291262"/>
                </a:lnTo>
                <a:lnTo>
                  <a:pt x="146482" y="302548"/>
                </a:lnTo>
                <a:lnTo>
                  <a:pt x="140435" y="323273"/>
                </a:lnTo>
                <a:lnTo>
                  <a:pt x="134925" y="340950"/>
                </a:lnTo>
                <a:lnTo>
                  <a:pt x="133117" y="349220"/>
                </a:lnTo>
                <a:lnTo>
                  <a:pt x="131912" y="357274"/>
                </a:lnTo>
                <a:lnTo>
                  <a:pt x="131108" y="365182"/>
                </a:lnTo>
                <a:lnTo>
                  <a:pt x="130573" y="372995"/>
                </a:lnTo>
                <a:lnTo>
                  <a:pt x="130216" y="380743"/>
                </a:lnTo>
                <a:lnTo>
                  <a:pt x="129642" y="403339"/>
                </a:lnTo>
                <a:lnTo>
                  <a:pt x="128749" y="406899"/>
                </a:lnTo>
                <a:lnTo>
                  <a:pt x="123488" y="418697"/>
                </a:lnTo>
                <a:lnTo>
                  <a:pt x="122199" y="425135"/>
                </a:lnTo>
                <a:lnTo>
                  <a:pt x="122093" y="424817"/>
                </a:lnTo>
                <a:lnTo>
                  <a:pt x="121923" y="418222"/>
                </a:lnTo>
                <a:lnTo>
                  <a:pt x="121882" y="411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Annotation142"/>
          <p:cNvSpPr/>
          <p:nvPr/>
        </p:nvSpPr>
        <p:spPr>
          <a:xfrm>
            <a:off x="2628908" y="502920"/>
            <a:ext cx="55139" cy="32985"/>
          </a:xfrm>
          <a:custGeom>
            <a:avLst/>
            <a:gdLst/>
            <a:ahLst/>
            <a:cxnLst/>
            <a:rect l="0" t="0" r="0" b="0"/>
            <a:pathLst>
              <a:path w="55139" h="32985">
                <a:moveTo>
                  <a:pt x="7612" y="0"/>
                </a:moveTo>
                <a:lnTo>
                  <a:pt x="2375" y="11320"/>
                </a:lnTo>
                <a:lnTo>
                  <a:pt x="698" y="19911"/>
                </a:lnTo>
                <a:lnTo>
                  <a:pt x="85" y="32966"/>
                </a:lnTo>
                <a:lnTo>
                  <a:pt x="53" y="32984"/>
                </a:lnTo>
                <a:lnTo>
                  <a:pt x="0" y="24528"/>
                </a:lnTo>
                <a:lnTo>
                  <a:pt x="844" y="23972"/>
                </a:lnTo>
                <a:lnTo>
                  <a:pt x="4039" y="23354"/>
                </a:lnTo>
                <a:lnTo>
                  <a:pt x="6077" y="24036"/>
                </a:lnTo>
                <a:lnTo>
                  <a:pt x="12989" y="28195"/>
                </a:lnTo>
                <a:lnTo>
                  <a:pt x="17904" y="29464"/>
                </a:lnTo>
                <a:lnTo>
                  <a:pt x="25168" y="30029"/>
                </a:lnTo>
                <a:lnTo>
                  <a:pt x="33195" y="30279"/>
                </a:lnTo>
                <a:lnTo>
                  <a:pt x="44167" y="30421"/>
                </a:lnTo>
                <a:lnTo>
                  <a:pt x="55138" y="304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Annotation143"/>
          <p:cNvSpPr/>
          <p:nvPr/>
        </p:nvSpPr>
        <p:spPr>
          <a:xfrm>
            <a:off x="2626659" y="85052"/>
            <a:ext cx="314306" cy="362324"/>
          </a:xfrm>
          <a:custGeom>
            <a:avLst/>
            <a:gdLst/>
            <a:ahLst/>
            <a:cxnLst/>
            <a:rect l="0" t="0" r="0" b="0"/>
            <a:pathLst>
              <a:path w="314306" h="362324">
                <a:moveTo>
                  <a:pt x="249569" y="293768"/>
                </a:moveTo>
                <a:lnTo>
                  <a:pt x="258781" y="280353"/>
                </a:lnTo>
                <a:lnTo>
                  <a:pt x="263015" y="272851"/>
                </a:lnTo>
                <a:lnTo>
                  <a:pt x="266684" y="265310"/>
                </a:lnTo>
                <a:lnTo>
                  <a:pt x="269976" y="257743"/>
                </a:lnTo>
                <a:lnTo>
                  <a:pt x="273865" y="250158"/>
                </a:lnTo>
                <a:lnTo>
                  <a:pt x="278150" y="242561"/>
                </a:lnTo>
                <a:lnTo>
                  <a:pt x="282700" y="234957"/>
                </a:lnTo>
                <a:lnTo>
                  <a:pt x="286581" y="227347"/>
                </a:lnTo>
                <a:lnTo>
                  <a:pt x="290014" y="219734"/>
                </a:lnTo>
                <a:lnTo>
                  <a:pt x="293150" y="212119"/>
                </a:lnTo>
                <a:lnTo>
                  <a:pt x="296087" y="204502"/>
                </a:lnTo>
                <a:lnTo>
                  <a:pt x="301608" y="189265"/>
                </a:lnTo>
                <a:lnTo>
                  <a:pt x="303419" y="181646"/>
                </a:lnTo>
                <a:lnTo>
                  <a:pt x="304626" y="174027"/>
                </a:lnTo>
                <a:lnTo>
                  <a:pt x="305432" y="166407"/>
                </a:lnTo>
                <a:lnTo>
                  <a:pt x="306815" y="158788"/>
                </a:lnTo>
                <a:lnTo>
                  <a:pt x="308584" y="151168"/>
                </a:lnTo>
                <a:lnTo>
                  <a:pt x="310609" y="143548"/>
                </a:lnTo>
                <a:lnTo>
                  <a:pt x="311960" y="135928"/>
                </a:lnTo>
                <a:lnTo>
                  <a:pt x="312860" y="128308"/>
                </a:lnTo>
                <a:lnTo>
                  <a:pt x="313461" y="120688"/>
                </a:lnTo>
                <a:lnTo>
                  <a:pt x="313861" y="113068"/>
                </a:lnTo>
                <a:lnTo>
                  <a:pt x="314305" y="97828"/>
                </a:lnTo>
                <a:lnTo>
                  <a:pt x="313578" y="90208"/>
                </a:lnTo>
                <a:lnTo>
                  <a:pt x="312245" y="82588"/>
                </a:lnTo>
                <a:lnTo>
                  <a:pt x="310511" y="74968"/>
                </a:lnTo>
                <a:lnTo>
                  <a:pt x="306325" y="61986"/>
                </a:lnTo>
                <a:lnTo>
                  <a:pt x="301643" y="50572"/>
                </a:lnTo>
                <a:lnTo>
                  <a:pt x="296740" y="39854"/>
                </a:lnTo>
                <a:lnTo>
                  <a:pt x="289220" y="24300"/>
                </a:lnTo>
                <a:lnTo>
                  <a:pt x="285847" y="20023"/>
                </a:lnTo>
                <a:lnTo>
                  <a:pt x="277584" y="13013"/>
                </a:lnTo>
                <a:lnTo>
                  <a:pt x="273009" y="10804"/>
                </a:lnTo>
                <a:lnTo>
                  <a:pt x="263412" y="8351"/>
                </a:lnTo>
                <a:lnTo>
                  <a:pt x="257635" y="6850"/>
                </a:lnTo>
                <a:lnTo>
                  <a:pt x="251244" y="5003"/>
                </a:lnTo>
                <a:lnTo>
                  <a:pt x="244443" y="2925"/>
                </a:lnTo>
                <a:lnTo>
                  <a:pt x="238216" y="1539"/>
                </a:lnTo>
                <a:lnTo>
                  <a:pt x="232371" y="615"/>
                </a:lnTo>
                <a:lnTo>
                  <a:pt x="226781" y="0"/>
                </a:lnTo>
                <a:lnTo>
                  <a:pt x="219668" y="436"/>
                </a:lnTo>
                <a:lnTo>
                  <a:pt x="211539" y="1573"/>
                </a:lnTo>
                <a:lnTo>
                  <a:pt x="202733" y="3178"/>
                </a:lnTo>
                <a:lnTo>
                  <a:pt x="195169" y="5095"/>
                </a:lnTo>
                <a:lnTo>
                  <a:pt x="188433" y="7219"/>
                </a:lnTo>
                <a:lnTo>
                  <a:pt x="182249" y="9482"/>
                </a:lnTo>
                <a:lnTo>
                  <a:pt x="175586" y="12684"/>
                </a:lnTo>
                <a:lnTo>
                  <a:pt x="168604" y="16512"/>
                </a:lnTo>
                <a:lnTo>
                  <a:pt x="161410" y="20758"/>
                </a:lnTo>
                <a:lnTo>
                  <a:pt x="154074" y="24434"/>
                </a:lnTo>
                <a:lnTo>
                  <a:pt x="146643" y="27732"/>
                </a:lnTo>
                <a:lnTo>
                  <a:pt x="139149" y="30778"/>
                </a:lnTo>
                <a:lnTo>
                  <a:pt x="131613" y="35348"/>
                </a:lnTo>
                <a:lnTo>
                  <a:pt x="124049" y="40935"/>
                </a:lnTo>
                <a:lnTo>
                  <a:pt x="116466" y="47199"/>
                </a:lnTo>
                <a:lnTo>
                  <a:pt x="109718" y="53069"/>
                </a:lnTo>
                <a:lnTo>
                  <a:pt x="103526" y="58675"/>
                </a:lnTo>
                <a:lnTo>
                  <a:pt x="91283" y="70267"/>
                </a:lnTo>
                <a:lnTo>
                  <a:pt x="77375" y="83885"/>
                </a:lnTo>
                <a:lnTo>
                  <a:pt x="70110" y="92766"/>
                </a:lnTo>
                <a:lnTo>
                  <a:pt x="62727" y="102920"/>
                </a:lnTo>
                <a:lnTo>
                  <a:pt x="55265" y="113923"/>
                </a:lnTo>
                <a:lnTo>
                  <a:pt x="47750" y="126338"/>
                </a:lnTo>
                <a:lnTo>
                  <a:pt x="40201" y="139695"/>
                </a:lnTo>
                <a:lnTo>
                  <a:pt x="32628" y="153679"/>
                </a:lnTo>
                <a:lnTo>
                  <a:pt x="25885" y="168082"/>
                </a:lnTo>
                <a:lnTo>
                  <a:pt x="19697" y="182764"/>
                </a:lnTo>
                <a:lnTo>
                  <a:pt x="13878" y="197632"/>
                </a:lnTo>
                <a:lnTo>
                  <a:pt x="9153" y="212624"/>
                </a:lnTo>
                <a:lnTo>
                  <a:pt x="5156" y="227699"/>
                </a:lnTo>
                <a:lnTo>
                  <a:pt x="1644" y="242829"/>
                </a:lnTo>
                <a:lnTo>
                  <a:pt x="149" y="257148"/>
                </a:lnTo>
                <a:lnTo>
                  <a:pt x="0" y="270928"/>
                </a:lnTo>
                <a:lnTo>
                  <a:pt x="747" y="284348"/>
                </a:lnTo>
                <a:lnTo>
                  <a:pt x="2939" y="296682"/>
                </a:lnTo>
                <a:lnTo>
                  <a:pt x="6093" y="308290"/>
                </a:lnTo>
                <a:lnTo>
                  <a:pt x="9889" y="319416"/>
                </a:lnTo>
                <a:lnTo>
                  <a:pt x="14960" y="329374"/>
                </a:lnTo>
                <a:lnTo>
                  <a:pt x="20880" y="338552"/>
                </a:lnTo>
                <a:lnTo>
                  <a:pt x="27367" y="347211"/>
                </a:lnTo>
                <a:lnTo>
                  <a:pt x="34231" y="353830"/>
                </a:lnTo>
                <a:lnTo>
                  <a:pt x="41348" y="359089"/>
                </a:lnTo>
                <a:lnTo>
                  <a:pt x="46760" y="3623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Annotation144"/>
          <p:cNvSpPr/>
          <p:nvPr/>
        </p:nvSpPr>
        <p:spPr>
          <a:xfrm>
            <a:off x="3772254" y="2835804"/>
            <a:ext cx="243456" cy="166476"/>
          </a:xfrm>
          <a:custGeom>
            <a:avLst/>
            <a:gdLst/>
            <a:ahLst/>
            <a:cxnLst/>
            <a:rect l="0" t="0" r="0" b="0"/>
            <a:pathLst>
              <a:path w="243456" h="166476">
                <a:moveTo>
                  <a:pt x="60606" y="75036"/>
                </a:moveTo>
                <a:lnTo>
                  <a:pt x="48471" y="70991"/>
                </a:lnTo>
                <a:lnTo>
                  <a:pt x="44049" y="69799"/>
                </a:lnTo>
                <a:lnTo>
                  <a:pt x="36879" y="68475"/>
                </a:lnTo>
                <a:lnTo>
                  <a:pt x="30870" y="67887"/>
                </a:lnTo>
                <a:lnTo>
                  <a:pt x="28081" y="67730"/>
                </a:lnTo>
                <a:lnTo>
                  <a:pt x="25377" y="66779"/>
                </a:lnTo>
                <a:lnTo>
                  <a:pt x="20114" y="63464"/>
                </a:lnTo>
                <a:lnTo>
                  <a:pt x="14951" y="61426"/>
                </a:lnTo>
                <a:lnTo>
                  <a:pt x="12390" y="60883"/>
                </a:lnTo>
                <a:lnTo>
                  <a:pt x="10682" y="59674"/>
                </a:lnTo>
                <a:lnTo>
                  <a:pt x="9543" y="58021"/>
                </a:lnTo>
                <a:lnTo>
                  <a:pt x="8784" y="56073"/>
                </a:lnTo>
                <a:lnTo>
                  <a:pt x="7432" y="54774"/>
                </a:lnTo>
                <a:lnTo>
                  <a:pt x="5683" y="53908"/>
                </a:lnTo>
                <a:lnTo>
                  <a:pt x="3671" y="53331"/>
                </a:lnTo>
                <a:lnTo>
                  <a:pt x="2330" y="52099"/>
                </a:lnTo>
                <a:lnTo>
                  <a:pt x="1435" y="50431"/>
                </a:lnTo>
                <a:lnTo>
                  <a:pt x="441" y="46320"/>
                </a:lnTo>
                <a:lnTo>
                  <a:pt x="0" y="41671"/>
                </a:lnTo>
                <a:lnTo>
                  <a:pt x="728" y="40093"/>
                </a:lnTo>
                <a:lnTo>
                  <a:pt x="2061" y="39041"/>
                </a:lnTo>
                <a:lnTo>
                  <a:pt x="3796" y="38339"/>
                </a:lnTo>
                <a:lnTo>
                  <a:pt x="4953" y="37025"/>
                </a:lnTo>
                <a:lnTo>
                  <a:pt x="5724" y="35302"/>
                </a:lnTo>
                <a:lnTo>
                  <a:pt x="6238" y="33307"/>
                </a:lnTo>
                <a:lnTo>
                  <a:pt x="9067" y="28832"/>
                </a:lnTo>
                <a:lnTo>
                  <a:pt x="13147" y="24021"/>
                </a:lnTo>
                <a:lnTo>
                  <a:pt x="17782" y="19060"/>
                </a:lnTo>
                <a:lnTo>
                  <a:pt x="21050" y="17399"/>
                </a:lnTo>
                <a:lnTo>
                  <a:pt x="24922" y="16291"/>
                </a:lnTo>
                <a:lnTo>
                  <a:pt x="29197" y="15553"/>
                </a:lnTo>
                <a:lnTo>
                  <a:pt x="36204" y="12475"/>
                </a:lnTo>
                <a:lnTo>
                  <a:pt x="39259" y="10469"/>
                </a:lnTo>
                <a:lnTo>
                  <a:pt x="42988" y="9131"/>
                </a:lnTo>
                <a:lnTo>
                  <a:pt x="47167" y="8239"/>
                </a:lnTo>
                <a:lnTo>
                  <a:pt x="51647" y="7645"/>
                </a:lnTo>
                <a:lnTo>
                  <a:pt x="58882" y="4727"/>
                </a:lnTo>
                <a:lnTo>
                  <a:pt x="64920" y="1454"/>
                </a:lnTo>
                <a:lnTo>
                  <a:pt x="70425" y="0"/>
                </a:lnTo>
                <a:lnTo>
                  <a:pt x="73079" y="459"/>
                </a:lnTo>
                <a:lnTo>
                  <a:pt x="78285" y="3226"/>
                </a:lnTo>
                <a:lnTo>
                  <a:pt x="83422" y="7278"/>
                </a:lnTo>
                <a:lnTo>
                  <a:pt x="85976" y="9544"/>
                </a:lnTo>
                <a:lnTo>
                  <a:pt x="87680" y="11902"/>
                </a:lnTo>
                <a:lnTo>
                  <a:pt x="89572" y="16779"/>
                </a:lnTo>
                <a:lnTo>
                  <a:pt x="90077" y="20111"/>
                </a:lnTo>
                <a:lnTo>
                  <a:pt x="90413" y="24026"/>
                </a:lnTo>
                <a:lnTo>
                  <a:pt x="90637" y="28329"/>
                </a:lnTo>
                <a:lnTo>
                  <a:pt x="90887" y="37626"/>
                </a:lnTo>
                <a:lnTo>
                  <a:pt x="91047" y="57392"/>
                </a:lnTo>
                <a:lnTo>
                  <a:pt x="90214" y="63274"/>
                </a:lnTo>
                <a:lnTo>
                  <a:pt x="88811" y="69734"/>
                </a:lnTo>
                <a:lnTo>
                  <a:pt x="87029" y="76582"/>
                </a:lnTo>
                <a:lnTo>
                  <a:pt x="84995" y="82840"/>
                </a:lnTo>
                <a:lnTo>
                  <a:pt x="82792" y="88705"/>
                </a:lnTo>
                <a:lnTo>
                  <a:pt x="80477" y="94309"/>
                </a:lnTo>
                <a:lnTo>
                  <a:pt x="78087" y="100584"/>
                </a:lnTo>
                <a:lnTo>
                  <a:pt x="73173" y="114331"/>
                </a:lnTo>
                <a:lnTo>
                  <a:pt x="70678" y="120706"/>
                </a:lnTo>
                <a:lnTo>
                  <a:pt x="68167" y="126649"/>
                </a:lnTo>
                <a:lnTo>
                  <a:pt x="65647" y="132305"/>
                </a:lnTo>
                <a:lnTo>
                  <a:pt x="63120" y="136922"/>
                </a:lnTo>
                <a:lnTo>
                  <a:pt x="60589" y="140847"/>
                </a:lnTo>
                <a:lnTo>
                  <a:pt x="58055" y="144310"/>
                </a:lnTo>
                <a:lnTo>
                  <a:pt x="55519" y="147465"/>
                </a:lnTo>
                <a:lnTo>
                  <a:pt x="52982" y="150415"/>
                </a:lnTo>
                <a:lnTo>
                  <a:pt x="50443" y="153229"/>
                </a:lnTo>
                <a:lnTo>
                  <a:pt x="48751" y="155951"/>
                </a:lnTo>
                <a:lnTo>
                  <a:pt x="47623" y="158613"/>
                </a:lnTo>
                <a:lnTo>
                  <a:pt x="45374" y="166449"/>
                </a:lnTo>
                <a:lnTo>
                  <a:pt x="45370" y="166464"/>
                </a:lnTo>
                <a:lnTo>
                  <a:pt x="55972" y="166475"/>
                </a:lnTo>
                <a:lnTo>
                  <a:pt x="63062" y="164218"/>
                </a:lnTo>
                <a:lnTo>
                  <a:pt x="67324" y="162430"/>
                </a:lnTo>
                <a:lnTo>
                  <a:pt x="74316" y="160445"/>
                </a:lnTo>
                <a:lnTo>
                  <a:pt x="81093" y="158716"/>
                </a:lnTo>
                <a:lnTo>
                  <a:pt x="85271" y="157069"/>
                </a:lnTo>
                <a:lnTo>
                  <a:pt x="89749" y="155124"/>
                </a:lnTo>
                <a:lnTo>
                  <a:pt x="96983" y="150707"/>
                </a:lnTo>
                <a:lnTo>
                  <a:pt x="103867" y="145921"/>
                </a:lnTo>
                <a:lnTo>
                  <a:pt x="108073" y="143459"/>
                </a:lnTo>
                <a:lnTo>
                  <a:pt x="112571" y="140972"/>
                </a:lnTo>
                <a:lnTo>
                  <a:pt x="122084" y="135949"/>
                </a:lnTo>
                <a:lnTo>
                  <a:pt x="141989" y="125827"/>
                </a:lnTo>
                <a:lnTo>
                  <a:pt x="147035" y="122443"/>
                </a:lnTo>
                <a:lnTo>
                  <a:pt x="152092" y="118494"/>
                </a:lnTo>
                <a:lnTo>
                  <a:pt x="157157" y="114168"/>
                </a:lnTo>
                <a:lnTo>
                  <a:pt x="161380" y="110437"/>
                </a:lnTo>
                <a:lnTo>
                  <a:pt x="168330" y="104034"/>
                </a:lnTo>
                <a:lnTo>
                  <a:pt x="172216" y="101142"/>
                </a:lnTo>
                <a:lnTo>
                  <a:pt x="176499" y="98367"/>
                </a:lnTo>
                <a:lnTo>
                  <a:pt x="181048" y="95670"/>
                </a:lnTo>
                <a:lnTo>
                  <a:pt x="184927" y="92178"/>
                </a:lnTo>
                <a:lnTo>
                  <a:pt x="188360" y="88158"/>
                </a:lnTo>
                <a:lnTo>
                  <a:pt x="191496" y="83784"/>
                </a:lnTo>
                <a:lnTo>
                  <a:pt x="194433" y="80021"/>
                </a:lnTo>
                <a:lnTo>
                  <a:pt x="197237" y="76666"/>
                </a:lnTo>
                <a:lnTo>
                  <a:pt x="199954" y="73583"/>
                </a:lnTo>
                <a:lnTo>
                  <a:pt x="205230" y="67899"/>
                </a:lnTo>
                <a:lnTo>
                  <a:pt x="207822" y="65198"/>
                </a:lnTo>
                <a:lnTo>
                  <a:pt x="209549" y="62551"/>
                </a:lnTo>
                <a:lnTo>
                  <a:pt x="211470" y="57351"/>
                </a:lnTo>
                <a:lnTo>
                  <a:pt x="212323" y="52218"/>
                </a:lnTo>
                <a:lnTo>
                  <a:pt x="212703" y="47115"/>
                </a:lnTo>
                <a:lnTo>
                  <a:pt x="212872" y="42024"/>
                </a:lnTo>
                <a:lnTo>
                  <a:pt x="212966" y="34399"/>
                </a:lnTo>
                <a:lnTo>
                  <a:pt x="212133" y="32704"/>
                </a:lnTo>
                <a:lnTo>
                  <a:pt x="210731" y="31575"/>
                </a:lnTo>
                <a:lnTo>
                  <a:pt x="208949" y="30822"/>
                </a:lnTo>
                <a:lnTo>
                  <a:pt x="202397" y="29762"/>
                </a:lnTo>
                <a:lnTo>
                  <a:pt x="196119" y="29375"/>
                </a:lnTo>
                <a:lnTo>
                  <a:pt x="191325" y="29328"/>
                </a:lnTo>
                <a:lnTo>
                  <a:pt x="186450" y="33365"/>
                </a:lnTo>
                <a:lnTo>
                  <a:pt x="185142" y="35402"/>
                </a:lnTo>
                <a:lnTo>
                  <a:pt x="183689" y="39923"/>
                </a:lnTo>
                <a:lnTo>
                  <a:pt x="183043" y="44755"/>
                </a:lnTo>
                <a:lnTo>
                  <a:pt x="182871" y="47228"/>
                </a:lnTo>
                <a:lnTo>
                  <a:pt x="181909" y="50571"/>
                </a:lnTo>
                <a:lnTo>
                  <a:pt x="180422" y="54493"/>
                </a:lnTo>
                <a:lnTo>
                  <a:pt x="178583" y="58800"/>
                </a:lnTo>
                <a:lnTo>
                  <a:pt x="177358" y="62519"/>
                </a:lnTo>
                <a:lnTo>
                  <a:pt x="176541" y="65845"/>
                </a:lnTo>
                <a:lnTo>
                  <a:pt x="175996" y="68909"/>
                </a:lnTo>
                <a:lnTo>
                  <a:pt x="176479" y="72644"/>
                </a:lnTo>
                <a:lnTo>
                  <a:pt x="177649" y="76828"/>
                </a:lnTo>
                <a:lnTo>
                  <a:pt x="181562" y="87620"/>
                </a:lnTo>
                <a:lnTo>
                  <a:pt x="181884" y="90199"/>
                </a:lnTo>
                <a:lnTo>
                  <a:pt x="182098" y="93611"/>
                </a:lnTo>
                <a:lnTo>
                  <a:pt x="182241" y="97579"/>
                </a:lnTo>
                <a:lnTo>
                  <a:pt x="183182" y="100225"/>
                </a:lnTo>
                <a:lnTo>
                  <a:pt x="184657" y="101989"/>
                </a:lnTo>
                <a:lnTo>
                  <a:pt x="190777" y="106729"/>
                </a:lnTo>
                <a:lnTo>
                  <a:pt x="193107" y="108864"/>
                </a:lnTo>
                <a:lnTo>
                  <a:pt x="195507" y="110288"/>
                </a:lnTo>
                <a:lnTo>
                  <a:pt x="200431" y="111870"/>
                </a:lnTo>
                <a:lnTo>
                  <a:pt x="207964" y="112761"/>
                </a:lnTo>
                <a:lnTo>
                  <a:pt x="210491" y="112039"/>
                </a:lnTo>
                <a:lnTo>
                  <a:pt x="218093" y="107825"/>
                </a:lnTo>
                <a:lnTo>
                  <a:pt x="223169" y="106542"/>
                </a:lnTo>
                <a:lnTo>
                  <a:pt x="228248" y="103714"/>
                </a:lnTo>
                <a:lnTo>
                  <a:pt x="230787" y="101775"/>
                </a:lnTo>
                <a:lnTo>
                  <a:pt x="232481" y="99635"/>
                </a:lnTo>
                <a:lnTo>
                  <a:pt x="233609" y="97362"/>
                </a:lnTo>
                <a:lnTo>
                  <a:pt x="234361" y="95000"/>
                </a:lnTo>
                <a:lnTo>
                  <a:pt x="237456" y="90118"/>
                </a:lnTo>
                <a:lnTo>
                  <a:pt x="239465" y="87631"/>
                </a:lnTo>
                <a:lnTo>
                  <a:pt x="240806" y="84279"/>
                </a:lnTo>
                <a:lnTo>
                  <a:pt x="241700" y="80352"/>
                </a:lnTo>
                <a:lnTo>
                  <a:pt x="242296" y="76040"/>
                </a:lnTo>
                <a:lnTo>
                  <a:pt x="242692" y="72318"/>
                </a:lnTo>
                <a:lnTo>
                  <a:pt x="242957" y="68991"/>
                </a:lnTo>
                <a:lnTo>
                  <a:pt x="243133" y="65926"/>
                </a:lnTo>
                <a:lnTo>
                  <a:pt x="243329" y="60262"/>
                </a:lnTo>
                <a:lnTo>
                  <a:pt x="243455" y="49728"/>
                </a:lnTo>
                <a:lnTo>
                  <a:pt x="242619" y="47157"/>
                </a:lnTo>
                <a:lnTo>
                  <a:pt x="239432" y="42044"/>
                </a:lnTo>
                <a:lnTo>
                  <a:pt x="235193" y="36948"/>
                </a:lnTo>
                <a:lnTo>
                  <a:pt x="232878" y="34404"/>
                </a:lnTo>
                <a:lnTo>
                  <a:pt x="231334" y="31861"/>
                </a:lnTo>
                <a:lnTo>
                  <a:pt x="229619" y="26778"/>
                </a:lnTo>
                <a:lnTo>
                  <a:pt x="228315" y="25084"/>
                </a:lnTo>
                <a:lnTo>
                  <a:pt x="226598" y="23955"/>
                </a:lnTo>
                <a:lnTo>
                  <a:pt x="224608" y="23202"/>
                </a:lnTo>
                <a:lnTo>
                  <a:pt x="223280" y="21853"/>
                </a:lnTo>
                <a:lnTo>
                  <a:pt x="222396" y="20107"/>
                </a:lnTo>
                <a:lnTo>
                  <a:pt x="220657" y="14181"/>
                </a:lnTo>
                <a:lnTo>
                  <a:pt x="220626" y="6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Annotation145"/>
          <p:cNvSpPr/>
          <p:nvPr/>
        </p:nvSpPr>
        <p:spPr>
          <a:xfrm>
            <a:off x="3764280" y="2979420"/>
            <a:ext cx="388621" cy="129227"/>
          </a:xfrm>
          <a:custGeom>
            <a:avLst/>
            <a:gdLst/>
            <a:ahLst/>
            <a:cxnLst/>
            <a:rect l="0" t="0" r="0" b="0"/>
            <a:pathLst>
              <a:path w="388621" h="129227">
                <a:moveTo>
                  <a:pt x="0" y="121920"/>
                </a:moveTo>
                <a:lnTo>
                  <a:pt x="0" y="129226"/>
                </a:lnTo>
                <a:lnTo>
                  <a:pt x="8091" y="125402"/>
                </a:lnTo>
                <a:lnTo>
                  <a:pt x="51009" y="104035"/>
                </a:lnTo>
                <a:lnTo>
                  <a:pt x="56866" y="100683"/>
                </a:lnTo>
                <a:lnTo>
                  <a:pt x="63310" y="96756"/>
                </a:lnTo>
                <a:lnTo>
                  <a:pt x="70147" y="92444"/>
                </a:lnTo>
                <a:lnTo>
                  <a:pt x="77244" y="88723"/>
                </a:lnTo>
                <a:lnTo>
                  <a:pt x="84516" y="85395"/>
                </a:lnTo>
                <a:lnTo>
                  <a:pt x="91905" y="82330"/>
                </a:lnTo>
                <a:lnTo>
                  <a:pt x="100216" y="79440"/>
                </a:lnTo>
                <a:lnTo>
                  <a:pt x="109145" y="76667"/>
                </a:lnTo>
                <a:lnTo>
                  <a:pt x="118483" y="73971"/>
                </a:lnTo>
                <a:lnTo>
                  <a:pt x="128096" y="70481"/>
                </a:lnTo>
                <a:lnTo>
                  <a:pt x="137890" y="66460"/>
                </a:lnTo>
                <a:lnTo>
                  <a:pt x="147807" y="62087"/>
                </a:lnTo>
                <a:lnTo>
                  <a:pt x="158651" y="58325"/>
                </a:lnTo>
                <a:lnTo>
                  <a:pt x="170114" y="54970"/>
                </a:lnTo>
                <a:lnTo>
                  <a:pt x="181990" y="51886"/>
                </a:lnTo>
                <a:lnTo>
                  <a:pt x="193293" y="48138"/>
                </a:lnTo>
                <a:lnTo>
                  <a:pt x="204216" y="43945"/>
                </a:lnTo>
                <a:lnTo>
                  <a:pt x="214884" y="39457"/>
                </a:lnTo>
                <a:lnTo>
                  <a:pt x="225383" y="35618"/>
                </a:lnTo>
                <a:lnTo>
                  <a:pt x="235768" y="32212"/>
                </a:lnTo>
                <a:lnTo>
                  <a:pt x="246079" y="29095"/>
                </a:lnTo>
                <a:lnTo>
                  <a:pt x="266566" y="23373"/>
                </a:lnTo>
                <a:lnTo>
                  <a:pt x="276771" y="20662"/>
                </a:lnTo>
                <a:lnTo>
                  <a:pt x="286961" y="18855"/>
                </a:lnTo>
                <a:lnTo>
                  <a:pt x="297141" y="17650"/>
                </a:lnTo>
                <a:lnTo>
                  <a:pt x="307314" y="16847"/>
                </a:lnTo>
                <a:lnTo>
                  <a:pt x="315790" y="15465"/>
                </a:lnTo>
                <a:lnTo>
                  <a:pt x="323133" y="13697"/>
                </a:lnTo>
                <a:lnTo>
                  <a:pt x="329722" y="11671"/>
                </a:lnTo>
                <a:lnTo>
                  <a:pt x="336655" y="10321"/>
                </a:lnTo>
                <a:lnTo>
                  <a:pt x="343817" y="9420"/>
                </a:lnTo>
                <a:lnTo>
                  <a:pt x="351132" y="8820"/>
                </a:lnTo>
                <a:lnTo>
                  <a:pt x="357701" y="7573"/>
                </a:lnTo>
                <a:lnTo>
                  <a:pt x="374191" y="2620"/>
                </a:lnTo>
                <a:lnTo>
                  <a:pt x="378154" y="1747"/>
                </a:lnTo>
                <a:lnTo>
                  <a:pt x="3886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Annotation146"/>
          <p:cNvSpPr/>
          <p:nvPr/>
        </p:nvSpPr>
        <p:spPr>
          <a:xfrm>
            <a:off x="3907212" y="2979420"/>
            <a:ext cx="291409" cy="144746"/>
          </a:xfrm>
          <a:custGeom>
            <a:avLst/>
            <a:gdLst/>
            <a:ahLst/>
            <a:cxnLst/>
            <a:rect l="0" t="0" r="0" b="0"/>
            <a:pathLst>
              <a:path w="291409" h="144746">
                <a:moveTo>
                  <a:pt x="9468" y="129540"/>
                </a:moveTo>
                <a:lnTo>
                  <a:pt x="9468" y="133585"/>
                </a:lnTo>
                <a:lnTo>
                  <a:pt x="8622" y="135624"/>
                </a:lnTo>
                <a:lnTo>
                  <a:pt x="5424" y="140146"/>
                </a:lnTo>
                <a:lnTo>
                  <a:pt x="2163" y="144373"/>
                </a:lnTo>
                <a:lnTo>
                  <a:pt x="5987" y="144659"/>
                </a:lnTo>
                <a:lnTo>
                  <a:pt x="346" y="144745"/>
                </a:lnTo>
                <a:lnTo>
                  <a:pt x="0" y="143910"/>
                </a:lnTo>
                <a:lnTo>
                  <a:pt x="1463" y="142506"/>
                </a:lnTo>
                <a:lnTo>
                  <a:pt x="7604" y="138689"/>
                </a:lnTo>
                <a:lnTo>
                  <a:pt x="15978" y="134171"/>
                </a:lnTo>
                <a:lnTo>
                  <a:pt x="21428" y="131781"/>
                </a:lnTo>
                <a:lnTo>
                  <a:pt x="27601" y="129340"/>
                </a:lnTo>
                <a:lnTo>
                  <a:pt x="34257" y="126867"/>
                </a:lnTo>
                <a:lnTo>
                  <a:pt x="41234" y="123525"/>
                </a:lnTo>
                <a:lnTo>
                  <a:pt x="48426" y="119603"/>
                </a:lnTo>
                <a:lnTo>
                  <a:pt x="55759" y="115295"/>
                </a:lnTo>
                <a:lnTo>
                  <a:pt x="64036" y="110730"/>
                </a:lnTo>
                <a:lnTo>
                  <a:pt x="82263" y="101143"/>
                </a:lnTo>
                <a:lnTo>
                  <a:pt x="111564" y="86224"/>
                </a:lnTo>
                <a:lnTo>
                  <a:pt x="122406" y="81190"/>
                </a:lnTo>
                <a:lnTo>
                  <a:pt x="145740" y="71080"/>
                </a:lnTo>
                <a:lnTo>
                  <a:pt x="158736" y="66013"/>
                </a:lnTo>
                <a:lnTo>
                  <a:pt x="186723" y="55868"/>
                </a:lnTo>
                <a:lnTo>
                  <a:pt x="200452" y="49945"/>
                </a:lnTo>
                <a:lnTo>
                  <a:pt x="213837" y="43457"/>
                </a:lnTo>
                <a:lnTo>
                  <a:pt x="226994" y="36591"/>
                </a:lnTo>
                <a:lnTo>
                  <a:pt x="252901" y="22189"/>
                </a:lnTo>
                <a:lnTo>
                  <a:pt x="2914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Annotation147"/>
          <p:cNvSpPr/>
          <p:nvPr/>
        </p:nvSpPr>
        <p:spPr>
          <a:xfrm>
            <a:off x="7537333" y="4973649"/>
            <a:ext cx="288043" cy="404817"/>
          </a:xfrm>
          <a:custGeom>
            <a:avLst/>
            <a:gdLst/>
            <a:ahLst/>
            <a:cxnLst/>
            <a:rect l="0" t="0" r="0" b="0"/>
            <a:pathLst>
              <a:path w="288043" h="404817">
                <a:moveTo>
                  <a:pt x="14087" y="375592"/>
                </a:moveTo>
                <a:lnTo>
                  <a:pt x="7526" y="401834"/>
                </a:lnTo>
                <a:lnTo>
                  <a:pt x="6327" y="403247"/>
                </a:lnTo>
                <a:lnTo>
                  <a:pt x="4680" y="404188"/>
                </a:lnTo>
                <a:lnTo>
                  <a:pt x="2736" y="404816"/>
                </a:lnTo>
                <a:lnTo>
                  <a:pt x="1439" y="404388"/>
                </a:lnTo>
                <a:lnTo>
                  <a:pt x="575" y="403256"/>
                </a:lnTo>
                <a:lnTo>
                  <a:pt x="0" y="401654"/>
                </a:lnTo>
                <a:lnTo>
                  <a:pt x="462" y="399740"/>
                </a:lnTo>
                <a:lnTo>
                  <a:pt x="3234" y="395355"/>
                </a:lnTo>
                <a:lnTo>
                  <a:pt x="5030" y="388327"/>
                </a:lnTo>
                <a:lnTo>
                  <a:pt x="6676" y="379558"/>
                </a:lnTo>
                <a:lnTo>
                  <a:pt x="10229" y="370017"/>
                </a:lnTo>
                <a:lnTo>
                  <a:pt x="13208" y="363409"/>
                </a:lnTo>
                <a:lnTo>
                  <a:pt x="25492" y="337926"/>
                </a:lnTo>
                <a:lnTo>
                  <a:pt x="34961" y="318776"/>
                </a:lnTo>
                <a:lnTo>
                  <a:pt x="40703" y="308081"/>
                </a:lnTo>
                <a:lnTo>
                  <a:pt x="53856" y="284909"/>
                </a:lnTo>
                <a:lnTo>
                  <a:pt x="75542" y="248063"/>
                </a:lnTo>
                <a:lnTo>
                  <a:pt x="92764" y="220699"/>
                </a:lnTo>
                <a:lnTo>
                  <a:pt x="102098" y="206289"/>
                </a:lnTo>
                <a:lnTo>
                  <a:pt x="111709" y="192450"/>
                </a:lnTo>
                <a:lnTo>
                  <a:pt x="121501" y="178991"/>
                </a:lnTo>
                <a:lnTo>
                  <a:pt x="131417" y="165784"/>
                </a:lnTo>
                <a:lnTo>
                  <a:pt x="140567" y="151900"/>
                </a:lnTo>
                <a:lnTo>
                  <a:pt x="149206" y="137564"/>
                </a:lnTo>
                <a:lnTo>
                  <a:pt x="157506" y="122926"/>
                </a:lnTo>
                <a:lnTo>
                  <a:pt x="166427" y="109781"/>
                </a:lnTo>
                <a:lnTo>
                  <a:pt x="175760" y="97631"/>
                </a:lnTo>
                <a:lnTo>
                  <a:pt x="185368" y="86145"/>
                </a:lnTo>
                <a:lnTo>
                  <a:pt x="194315" y="75947"/>
                </a:lnTo>
                <a:lnTo>
                  <a:pt x="211028" y="57843"/>
                </a:lnTo>
                <a:lnTo>
                  <a:pt x="218195" y="49459"/>
                </a:lnTo>
                <a:lnTo>
                  <a:pt x="224665" y="41329"/>
                </a:lnTo>
                <a:lnTo>
                  <a:pt x="230673" y="33370"/>
                </a:lnTo>
                <a:lnTo>
                  <a:pt x="236371" y="26370"/>
                </a:lnTo>
                <a:lnTo>
                  <a:pt x="241863" y="20011"/>
                </a:lnTo>
                <a:lnTo>
                  <a:pt x="247217" y="14078"/>
                </a:lnTo>
                <a:lnTo>
                  <a:pt x="252481" y="9276"/>
                </a:lnTo>
                <a:lnTo>
                  <a:pt x="257683" y="5227"/>
                </a:lnTo>
                <a:lnTo>
                  <a:pt x="262844" y="1682"/>
                </a:lnTo>
                <a:lnTo>
                  <a:pt x="267132" y="165"/>
                </a:lnTo>
                <a:lnTo>
                  <a:pt x="270837" y="0"/>
                </a:lnTo>
                <a:lnTo>
                  <a:pt x="278822" y="1774"/>
                </a:lnTo>
                <a:lnTo>
                  <a:pt x="282171" y="6533"/>
                </a:lnTo>
                <a:lnTo>
                  <a:pt x="284250" y="10172"/>
                </a:lnTo>
                <a:lnTo>
                  <a:pt x="286559" y="20990"/>
                </a:lnTo>
                <a:lnTo>
                  <a:pt x="287175" y="27430"/>
                </a:lnTo>
                <a:lnTo>
                  <a:pt x="287585" y="35110"/>
                </a:lnTo>
                <a:lnTo>
                  <a:pt x="288042" y="52675"/>
                </a:lnTo>
                <a:lnTo>
                  <a:pt x="287317" y="61254"/>
                </a:lnTo>
                <a:lnTo>
                  <a:pt x="285986" y="69513"/>
                </a:lnTo>
                <a:lnTo>
                  <a:pt x="284254" y="77559"/>
                </a:lnTo>
                <a:lnTo>
                  <a:pt x="283099" y="86310"/>
                </a:lnTo>
                <a:lnTo>
                  <a:pt x="282328" y="95530"/>
                </a:lnTo>
                <a:lnTo>
                  <a:pt x="281814" y="105064"/>
                </a:lnTo>
                <a:lnTo>
                  <a:pt x="281244" y="126946"/>
                </a:lnTo>
                <a:lnTo>
                  <a:pt x="281091" y="138708"/>
                </a:lnTo>
                <a:lnTo>
                  <a:pt x="280143" y="149935"/>
                </a:lnTo>
                <a:lnTo>
                  <a:pt x="278664" y="160807"/>
                </a:lnTo>
                <a:lnTo>
                  <a:pt x="276832" y="171442"/>
                </a:lnTo>
                <a:lnTo>
                  <a:pt x="275610" y="181918"/>
                </a:lnTo>
                <a:lnTo>
                  <a:pt x="274796" y="192290"/>
                </a:lnTo>
                <a:lnTo>
                  <a:pt x="274253" y="202590"/>
                </a:lnTo>
                <a:lnTo>
                  <a:pt x="273650" y="220808"/>
                </a:lnTo>
                <a:lnTo>
                  <a:pt x="273489" y="229223"/>
                </a:lnTo>
                <a:lnTo>
                  <a:pt x="272534" y="236525"/>
                </a:lnTo>
                <a:lnTo>
                  <a:pt x="267994" y="254894"/>
                </a:lnTo>
                <a:lnTo>
                  <a:pt x="266635" y="265786"/>
                </a:lnTo>
                <a:lnTo>
                  <a:pt x="263772" y="276272"/>
                </a:lnTo>
                <a:lnTo>
                  <a:pt x="259081" y="288710"/>
                </a:lnTo>
                <a:lnTo>
                  <a:pt x="256157" y="288884"/>
                </a:lnTo>
                <a:lnTo>
                  <a:pt x="251667" y="288153"/>
                </a:lnTo>
                <a:lnTo>
                  <a:pt x="235067" y="2841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Annotation148"/>
          <p:cNvSpPr/>
          <p:nvPr/>
        </p:nvSpPr>
        <p:spPr>
          <a:xfrm>
            <a:off x="7613438" y="5173980"/>
            <a:ext cx="280883" cy="45708"/>
          </a:xfrm>
          <a:custGeom>
            <a:avLst/>
            <a:gdLst/>
            <a:ahLst/>
            <a:cxnLst/>
            <a:rect l="0" t="0" r="0" b="0"/>
            <a:pathLst>
              <a:path w="280883" h="45708">
                <a:moveTo>
                  <a:pt x="6562" y="22860"/>
                </a:moveTo>
                <a:lnTo>
                  <a:pt x="2517" y="30951"/>
                </a:lnTo>
                <a:lnTo>
                  <a:pt x="1325" y="34180"/>
                </a:lnTo>
                <a:lnTo>
                  <a:pt x="531" y="37180"/>
                </a:lnTo>
                <a:lnTo>
                  <a:pt x="0" y="40027"/>
                </a:lnTo>
                <a:lnTo>
                  <a:pt x="495" y="41925"/>
                </a:lnTo>
                <a:lnTo>
                  <a:pt x="1671" y="43190"/>
                </a:lnTo>
                <a:lnTo>
                  <a:pt x="3301" y="44033"/>
                </a:lnTo>
                <a:lnTo>
                  <a:pt x="7370" y="44971"/>
                </a:lnTo>
                <a:lnTo>
                  <a:pt x="12848" y="45387"/>
                </a:lnTo>
                <a:lnTo>
                  <a:pt x="20927" y="45572"/>
                </a:lnTo>
                <a:lnTo>
                  <a:pt x="53934" y="45707"/>
                </a:lnTo>
                <a:lnTo>
                  <a:pt x="61850" y="44865"/>
                </a:lnTo>
                <a:lnTo>
                  <a:pt x="70513" y="43457"/>
                </a:lnTo>
                <a:lnTo>
                  <a:pt x="79677" y="41671"/>
                </a:lnTo>
                <a:lnTo>
                  <a:pt x="88324" y="40481"/>
                </a:lnTo>
                <a:lnTo>
                  <a:pt x="96630" y="39687"/>
                </a:lnTo>
                <a:lnTo>
                  <a:pt x="104708" y="39158"/>
                </a:lnTo>
                <a:lnTo>
                  <a:pt x="113480" y="37959"/>
                </a:lnTo>
                <a:lnTo>
                  <a:pt x="122713" y="36312"/>
                </a:lnTo>
                <a:lnTo>
                  <a:pt x="132256" y="34368"/>
                </a:lnTo>
                <a:lnTo>
                  <a:pt x="151890" y="29950"/>
                </a:lnTo>
                <a:lnTo>
                  <a:pt x="172752" y="25165"/>
                </a:lnTo>
                <a:lnTo>
                  <a:pt x="207451" y="17710"/>
                </a:lnTo>
                <a:lnTo>
                  <a:pt x="249946" y="7606"/>
                </a:lnTo>
                <a:lnTo>
                  <a:pt x="2808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Annotation149"/>
          <p:cNvSpPr/>
          <p:nvPr/>
        </p:nvSpPr>
        <p:spPr>
          <a:xfrm>
            <a:off x="7814262" y="5014449"/>
            <a:ext cx="240078" cy="235588"/>
          </a:xfrm>
          <a:custGeom>
            <a:avLst/>
            <a:gdLst/>
            <a:ahLst/>
            <a:cxnLst/>
            <a:rect l="0" t="0" r="0" b="0"/>
            <a:pathLst>
              <a:path w="240078" h="235588">
                <a:moveTo>
                  <a:pt x="156257" y="129051"/>
                </a:moveTo>
                <a:lnTo>
                  <a:pt x="156257" y="122490"/>
                </a:lnTo>
                <a:lnTo>
                  <a:pt x="152212" y="117699"/>
                </a:lnTo>
                <a:lnTo>
                  <a:pt x="150174" y="116404"/>
                </a:lnTo>
                <a:lnTo>
                  <a:pt x="145652" y="114963"/>
                </a:lnTo>
                <a:lnTo>
                  <a:pt x="138562" y="114323"/>
                </a:lnTo>
                <a:lnTo>
                  <a:pt x="130612" y="114038"/>
                </a:lnTo>
                <a:lnTo>
                  <a:pt x="124257" y="113912"/>
                </a:lnTo>
                <a:lnTo>
                  <a:pt x="120531" y="114725"/>
                </a:lnTo>
                <a:lnTo>
                  <a:pt x="116352" y="116114"/>
                </a:lnTo>
                <a:lnTo>
                  <a:pt x="111875" y="117886"/>
                </a:lnTo>
                <a:lnTo>
                  <a:pt x="107195" y="119914"/>
                </a:lnTo>
                <a:lnTo>
                  <a:pt x="97480" y="124426"/>
                </a:lnTo>
                <a:lnTo>
                  <a:pt x="82492" y="131726"/>
                </a:lnTo>
                <a:lnTo>
                  <a:pt x="77446" y="135067"/>
                </a:lnTo>
                <a:lnTo>
                  <a:pt x="72390" y="138989"/>
                </a:lnTo>
                <a:lnTo>
                  <a:pt x="67327" y="143296"/>
                </a:lnTo>
                <a:lnTo>
                  <a:pt x="62256" y="147015"/>
                </a:lnTo>
                <a:lnTo>
                  <a:pt x="57184" y="150340"/>
                </a:lnTo>
                <a:lnTo>
                  <a:pt x="52108" y="153404"/>
                </a:lnTo>
                <a:lnTo>
                  <a:pt x="47031" y="157139"/>
                </a:lnTo>
                <a:lnTo>
                  <a:pt x="41954" y="161323"/>
                </a:lnTo>
                <a:lnTo>
                  <a:pt x="36875" y="165806"/>
                </a:lnTo>
                <a:lnTo>
                  <a:pt x="32643" y="170488"/>
                </a:lnTo>
                <a:lnTo>
                  <a:pt x="28974" y="175302"/>
                </a:lnTo>
                <a:lnTo>
                  <a:pt x="25682" y="180205"/>
                </a:lnTo>
                <a:lnTo>
                  <a:pt x="21794" y="185167"/>
                </a:lnTo>
                <a:lnTo>
                  <a:pt x="17509" y="190168"/>
                </a:lnTo>
                <a:lnTo>
                  <a:pt x="12959" y="195196"/>
                </a:lnTo>
                <a:lnTo>
                  <a:pt x="9924" y="200241"/>
                </a:lnTo>
                <a:lnTo>
                  <a:pt x="7902" y="205298"/>
                </a:lnTo>
                <a:lnTo>
                  <a:pt x="6554" y="210362"/>
                </a:lnTo>
                <a:lnTo>
                  <a:pt x="4808" y="214585"/>
                </a:lnTo>
                <a:lnTo>
                  <a:pt x="611" y="221535"/>
                </a:lnTo>
                <a:lnTo>
                  <a:pt x="0" y="224573"/>
                </a:lnTo>
                <a:lnTo>
                  <a:pt x="439" y="227447"/>
                </a:lnTo>
                <a:lnTo>
                  <a:pt x="3182" y="234094"/>
                </a:lnTo>
                <a:lnTo>
                  <a:pt x="5100" y="234640"/>
                </a:lnTo>
                <a:lnTo>
                  <a:pt x="11747" y="235246"/>
                </a:lnTo>
                <a:lnTo>
                  <a:pt x="15891" y="235408"/>
                </a:lnTo>
                <a:lnTo>
                  <a:pt x="25010" y="235587"/>
                </a:lnTo>
                <a:lnTo>
                  <a:pt x="29813" y="234789"/>
                </a:lnTo>
                <a:lnTo>
                  <a:pt x="34708" y="233409"/>
                </a:lnTo>
                <a:lnTo>
                  <a:pt x="39664" y="231643"/>
                </a:lnTo>
                <a:lnTo>
                  <a:pt x="44663" y="228772"/>
                </a:lnTo>
                <a:lnTo>
                  <a:pt x="49687" y="225166"/>
                </a:lnTo>
                <a:lnTo>
                  <a:pt x="54731" y="221067"/>
                </a:lnTo>
                <a:lnTo>
                  <a:pt x="60633" y="216642"/>
                </a:lnTo>
                <a:lnTo>
                  <a:pt x="73964" y="207209"/>
                </a:lnTo>
                <a:lnTo>
                  <a:pt x="80228" y="201476"/>
                </a:lnTo>
                <a:lnTo>
                  <a:pt x="86098" y="195114"/>
                </a:lnTo>
                <a:lnTo>
                  <a:pt x="91704" y="188333"/>
                </a:lnTo>
                <a:lnTo>
                  <a:pt x="97982" y="182119"/>
                </a:lnTo>
                <a:lnTo>
                  <a:pt x="104707" y="176283"/>
                </a:lnTo>
                <a:lnTo>
                  <a:pt x="111731" y="170699"/>
                </a:lnTo>
                <a:lnTo>
                  <a:pt x="118953" y="164436"/>
                </a:lnTo>
                <a:lnTo>
                  <a:pt x="126308" y="157721"/>
                </a:lnTo>
                <a:lnTo>
                  <a:pt x="141252" y="143487"/>
                </a:lnTo>
                <a:lnTo>
                  <a:pt x="156362" y="128694"/>
                </a:lnTo>
                <a:lnTo>
                  <a:pt x="163101" y="121193"/>
                </a:lnTo>
                <a:lnTo>
                  <a:pt x="169286" y="113653"/>
                </a:lnTo>
                <a:lnTo>
                  <a:pt x="175104" y="106085"/>
                </a:lnTo>
                <a:lnTo>
                  <a:pt x="179828" y="98501"/>
                </a:lnTo>
                <a:lnTo>
                  <a:pt x="183824" y="90904"/>
                </a:lnTo>
                <a:lnTo>
                  <a:pt x="187336" y="83300"/>
                </a:lnTo>
                <a:lnTo>
                  <a:pt x="190524" y="75690"/>
                </a:lnTo>
                <a:lnTo>
                  <a:pt x="193494" y="68077"/>
                </a:lnTo>
                <a:lnTo>
                  <a:pt x="196322" y="60462"/>
                </a:lnTo>
                <a:lnTo>
                  <a:pt x="199054" y="53692"/>
                </a:lnTo>
                <a:lnTo>
                  <a:pt x="201722" y="47484"/>
                </a:lnTo>
                <a:lnTo>
                  <a:pt x="206944" y="36073"/>
                </a:lnTo>
                <a:lnTo>
                  <a:pt x="212087" y="25356"/>
                </a:lnTo>
                <a:lnTo>
                  <a:pt x="213798" y="20974"/>
                </a:lnTo>
                <a:lnTo>
                  <a:pt x="215697" y="13848"/>
                </a:lnTo>
                <a:lnTo>
                  <a:pt x="218799" y="7858"/>
                </a:lnTo>
                <a:lnTo>
                  <a:pt x="224485" y="0"/>
                </a:lnTo>
                <a:lnTo>
                  <a:pt x="222423" y="4244"/>
                </a:lnTo>
                <a:lnTo>
                  <a:pt x="219531" y="10928"/>
                </a:lnTo>
                <a:lnTo>
                  <a:pt x="218245" y="16721"/>
                </a:lnTo>
                <a:lnTo>
                  <a:pt x="217056" y="20298"/>
                </a:lnTo>
                <a:lnTo>
                  <a:pt x="215416" y="24375"/>
                </a:lnTo>
                <a:lnTo>
                  <a:pt x="213477" y="28787"/>
                </a:lnTo>
                <a:lnTo>
                  <a:pt x="212183" y="34268"/>
                </a:lnTo>
                <a:lnTo>
                  <a:pt x="211321" y="40463"/>
                </a:lnTo>
                <a:lnTo>
                  <a:pt x="210747" y="47132"/>
                </a:lnTo>
                <a:lnTo>
                  <a:pt x="210364" y="54118"/>
                </a:lnTo>
                <a:lnTo>
                  <a:pt x="209938" y="68654"/>
                </a:lnTo>
                <a:lnTo>
                  <a:pt x="208978" y="76087"/>
                </a:lnTo>
                <a:lnTo>
                  <a:pt x="207491" y="83582"/>
                </a:lnTo>
                <a:lnTo>
                  <a:pt x="205653" y="91118"/>
                </a:lnTo>
                <a:lnTo>
                  <a:pt x="204428" y="99529"/>
                </a:lnTo>
                <a:lnTo>
                  <a:pt x="203611" y="108523"/>
                </a:lnTo>
                <a:lnTo>
                  <a:pt x="203066" y="117906"/>
                </a:lnTo>
                <a:lnTo>
                  <a:pt x="203550" y="126701"/>
                </a:lnTo>
                <a:lnTo>
                  <a:pt x="204720" y="135104"/>
                </a:lnTo>
                <a:lnTo>
                  <a:pt x="206346" y="143247"/>
                </a:lnTo>
                <a:lnTo>
                  <a:pt x="207429" y="151215"/>
                </a:lnTo>
                <a:lnTo>
                  <a:pt x="208152" y="159067"/>
                </a:lnTo>
                <a:lnTo>
                  <a:pt x="208634" y="166842"/>
                </a:lnTo>
                <a:lnTo>
                  <a:pt x="209802" y="173718"/>
                </a:lnTo>
                <a:lnTo>
                  <a:pt x="211427" y="179996"/>
                </a:lnTo>
                <a:lnTo>
                  <a:pt x="213357" y="185874"/>
                </a:lnTo>
                <a:lnTo>
                  <a:pt x="215491" y="190639"/>
                </a:lnTo>
                <a:lnTo>
                  <a:pt x="217760" y="194664"/>
                </a:lnTo>
                <a:lnTo>
                  <a:pt x="220119" y="198193"/>
                </a:lnTo>
                <a:lnTo>
                  <a:pt x="223385" y="200545"/>
                </a:lnTo>
                <a:lnTo>
                  <a:pt x="227256" y="202114"/>
                </a:lnTo>
                <a:lnTo>
                  <a:pt x="240077" y="2052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Annotation150"/>
          <p:cNvSpPr/>
          <p:nvPr/>
        </p:nvSpPr>
        <p:spPr>
          <a:xfrm>
            <a:off x="8124458" y="4999310"/>
            <a:ext cx="226959" cy="250871"/>
          </a:xfrm>
          <a:custGeom>
            <a:avLst/>
            <a:gdLst/>
            <a:ahLst/>
            <a:cxnLst/>
            <a:rect l="0" t="0" r="0" b="0"/>
            <a:pathLst>
              <a:path w="226959" h="250871">
                <a:moveTo>
                  <a:pt x="89903" y="151810"/>
                </a:moveTo>
                <a:lnTo>
                  <a:pt x="97993" y="151810"/>
                </a:lnTo>
                <a:lnTo>
                  <a:pt x="101223" y="150964"/>
                </a:lnTo>
                <a:lnTo>
                  <a:pt x="107070" y="147766"/>
                </a:lnTo>
                <a:lnTo>
                  <a:pt x="112490" y="143522"/>
                </a:lnTo>
                <a:lnTo>
                  <a:pt x="118824" y="137943"/>
                </a:lnTo>
                <a:lnTo>
                  <a:pt x="119344" y="136639"/>
                </a:lnTo>
                <a:lnTo>
                  <a:pt x="120246" y="130130"/>
                </a:lnTo>
                <a:lnTo>
                  <a:pt x="118065" y="127217"/>
                </a:lnTo>
                <a:lnTo>
                  <a:pt x="116298" y="125255"/>
                </a:lnTo>
                <a:lnTo>
                  <a:pt x="114272" y="123946"/>
                </a:lnTo>
                <a:lnTo>
                  <a:pt x="109765" y="122493"/>
                </a:lnTo>
                <a:lnTo>
                  <a:pt x="104939" y="121847"/>
                </a:lnTo>
                <a:lnTo>
                  <a:pt x="102468" y="121675"/>
                </a:lnTo>
                <a:lnTo>
                  <a:pt x="99972" y="122406"/>
                </a:lnTo>
                <a:lnTo>
                  <a:pt x="94943" y="125477"/>
                </a:lnTo>
                <a:lnTo>
                  <a:pt x="91570" y="127482"/>
                </a:lnTo>
                <a:lnTo>
                  <a:pt x="87628" y="129665"/>
                </a:lnTo>
                <a:lnTo>
                  <a:pt x="78731" y="134348"/>
                </a:lnTo>
                <a:lnTo>
                  <a:pt x="69134" y="139252"/>
                </a:lnTo>
                <a:lnTo>
                  <a:pt x="64203" y="142591"/>
                </a:lnTo>
                <a:lnTo>
                  <a:pt x="59224" y="146511"/>
                </a:lnTo>
                <a:lnTo>
                  <a:pt x="54210" y="150817"/>
                </a:lnTo>
                <a:lnTo>
                  <a:pt x="50021" y="154535"/>
                </a:lnTo>
                <a:lnTo>
                  <a:pt x="43109" y="160924"/>
                </a:lnTo>
                <a:lnTo>
                  <a:pt x="30412" y="173325"/>
                </a:lnTo>
                <a:lnTo>
                  <a:pt x="26536" y="178007"/>
                </a:lnTo>
                <a:lnTo>
                  <a:pt x="23105" y="182821"/>
                </a:lnTo>
                <a:lnTo>
                  <a:pt x="19970" y="187724"/>
                </a:lnTo>
                <a:lnTo>
                  <a:pt x="17035" y="192687"/>
                </a:lnTo>
                <a:lnTo>
                  <a:pt x="14231" y="197688"/>
                </a:lnTo>
                <a:lnTo>
                  <a:pt x="8858" y="207760"/>
                </a:lnTo>
                <a:lnTo>
                  <a:pt x="3647" y="217882"/>
                </a:lnTo>
                <a:lnTo>
                  <a:pt x="1920" y="222105"/>
                </a:lnTo>
                <a:lnTo>
                  <a:pt x="0" y="229055"/>
                </a:lnTo>
                <a:lnTo>
                  <a:pt x="334" y="232093"/>
                </a:lnTo>
                <a:lnTo>
                  <a:pt x="1403" y="234965"/>
                </a:lnTo>
                <a:lnTo>
                  <a:pt x="2964" y="237727"/>
                </a:lnTo>
                <a:lnTo>
                  <a:pt x="4850" y="239568"/>
                </a:lnTo>
                <a:lnTo>
                  <a:pt x="6954" y="240796"/>
                </a:lnTo>
                <a:lnTo>
                  <a:pt x="11551" y="242159"/>
                </a:lnTo>
                <a:lnTo>
                  <a:pt x="16415" y="242766"/>
                </a:lnTo>
                <a:lnTo>
                  <a:pt x="19744" y="242081"/>
                </a:lnTo>
                <a:lnTo>
                  <a:pt x="23657" y="240777"/>
                </a:lnTo>
                <a:lnTo>
                  <a:pt x="27959" y="239061"/>
                </a:lnTo>
                <a:lnTo>
                  <a:pt x="39513" y="234898"/>
                </a:lnTo>
                <a:lnTo>
                  <a:pt x="67625" y="225326"/>
                </a:lnTo>
                <a:lnTo>
                  <a:pt x="75052" y="221140"/>
                </a:lnTo>
                <a:lnTo>
                  <a:pt x="82542" y="215810"/>
                </a:lnTo>
                <a:lnTo>
                  <a:pt x="90075" y="209717"/>
                </a:lnTo>
                <a:lnTo>
                  <a:pt x="97639" y="203962"/>
                </a:lnTo>
                <a:lnTo>
                  <a:pt x="112814" y="193051"/>
                </a:lnTo>
                <a:lnTo>
                  <a:pt x="119571" y="186924"/>
                </a:lnTo>
                <a:lnTo>
                  <a:pt x="125767" y="180299"/>
                </a:lnTo>
                <a:lnTo>
                  <a:pt x="131593" y="173343"/>
                </a:lnTo>
                <a:lnTo>
                  <a:pt x="144839" y="156583"/>
                </a:lnTo>
                <a:lnTo>
                  <a:pt x="151927" y="147372"/>
                </a:lnTo>
                <a:lnTo>
                  <a:pt x="158345" y="138691"/>
                </a:lnTo>
                <a:lnTo>
                  <a:pt x="169993" y="122273"/>
                </a:lnTo>
                <a:lnTo>
                  <a:pt x="186070" y="98749"/>
                </a:lnTo>
                <a:lnTo>
                  <a:pt x="190421" y="91036"/>
                </a:lnTo>
                <a:lnTo>
                  <a:pt x="194168" y="83354"/>
                </a:lnTo>
                <a:lnTo>
                  <a:pt x="197513" y="75693"/>
                </a:lnTo>
                <a:lnTo>
                  <a:pt x="200590" y="68046"/>
                </a:lnTo>
                <a:lnTo>
                  <a:pt x="206266" y="52775"/>
                </a:lnTo>
                <a:lnTo>
                  <a:pt x="208965" y="45993"/>
                </a:lnTo>
                <a:lnTo>
                  <a:pt x="211611" y="39779"/>
                </a:lnTo>
                <a:lnTo>
                  <a:pt x="214222" y="33942"/>
                </a:lnTo>
                <a:lnTo>
                  <a:pt x="215962" y="28359"/>
                </a:lnTo>
                <a:lnTo>
                  <a:pt x="217122" y="22942"/>
                </a:lnTo>
                <a:lnTo>
                  <a:pt x="217896" y="17638"/>
                </a:lnTo>
                <a:lnTo>
                  <a:pt x="219258" y="13255"/>
                </a:lnTo>
                <a:lnTo>
                  <a:pt x="223029" y="6128"/>
                </a:lnTo>
                <a:lnTo>
                  <a:pt x="226709" y="0"/>
                </a:lnTo>
                <a:lnTo>
                  <a:pt x="226906" y="1930"/>
                </a:lnTo>
                <a:lnTo>
                  <a:pt x="226958" y="3630"/>
                </a:lnTo>
                <a:lnTo>
                  <a:pt x="224759" y="10035"/>
                </a:lnTo>
                <a:lnTo>
                  <a:pt x="222987" y="14113"/>
                </a:lnTo>
                <a:lnTo>
                  <a:pt x="220959" y="19372"/>
                </a:lnTo>
                <a:lnTo>
                  <a:pt x="216448" y="31989"/>
                </a:lnTo>
                <a:lnTo>
                  <a:pt x="214907" y="38909"/>
                </a:lnTo>
                <a:lnTo>
                  <a:pt x="213879" y="46063"/>
                </a:lnTo>
                <a:lnTo>
                  <a:pt x="213194" y="53372"/>
                </a:lnTo>
                <a:lnTo>
                  <a:pt x="211043" y="61632"/>
                </a:lnTo>
                <a:lnTo>
                  <a:pt x="207916" y="70524"/>
                </a:lnTo>
                <a:lnTo>
                  <a:pt x="204138" y="79840"/>
                </a:lnTo>
                <a:lnTo>
                  <a:pt x="200773" y="90283"/>
                </a:lnTo>
                <a:lnTo>
                  <a:pt x="197683" y="101479"/>
                </a:lnTo>
                <a:lnTo>
                  <a:pt x="194777" y="113176"/>
                </a:lnTo>
                <a:lnTo>
                  <a:pt x="191145" y="124361"/>
                </a:lnTo>
                <a:lnTo>
                  <a:pt x="187032" y="135204"/>
                </a:lnTo>
                <a:lnTo>
                  <a:pt x="182595" y="145820"/>
                </a:lnTo>
                <a:lnTo>
                  <a:pt x="178791" y="156283"/>
                </a:lnTo>
                <a:lnTo>
                  <a:pt x="175408" y="166646"/>
                </a:lnTo>
                <a:lnTo>
                  <a:pt x="172307" y="176941"/>
                </a:lnTo>
                <a:lnTo>
                  <a:pt x="168546" y="187190"/>
                </a:lnTo>
                <a:lnTo>
                  <a:pt x="164344" y="197410"/>
                </a:lnTo>
                <a:lnTo>
                  <a:pt x="159850" y="207610"/>
                </a:lnTo>
                <a:lnTo>
                  <a:pt x="155161" y="216951"/>
                </a:lnTo>
                <a:lnTo>
                  <a:pt x="150342" y="225717"/>
                </a:lnTo>
                <a:lnTo>
                  <a:pt x="135623" y="250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Annotation151"/>
          <p:cNvSpPr/>
          <p:nvPr/>
        </p:nvSpPr>
        <p:spPr>
          <a:xfrm>
            <a:off x="5395095" y="5201644"/>
            <a:ext cx="335146" cy="191676"/>
          </a:xfrm>
          <a:custGeom>
            <a:avLst/>
            <a:gdLst/>
            <a:ahLst/>
            <a:cxnLst/>
            <a:rect l="0" t="0" r="0" b="0"/>
            <a:pathLst>
              <a:path w="335146" h="191676">
                <a:moveTo>
                  <a:pt x="98925" y="33295"/>
                </a:moveTo>
                <a:lnTo>
                  <a:pt x="94880" y="41386"/>
                </a:lnTo>
                <a:lnTo>
                  <a:pt x="91995" y="46309"/>
                </a:lnTo>
                <a:lnTo>
                  <a:pt x="84274" y="58553"/>
                </a:lnTo>
                <a:lnTo>
                  <a:pt x="79844" y="64527"/>
                </a:lnTo>
                <a:lnTo>
                  <a:pt x="75198" y="70203"/>
                </a:lnTo>
                <a:lnTo>
                  <a:pt x="70407" y="75681"/>
                </a:lnTo>
                <a:lnTo>
                  <a:pt x="65520" y="81872"/>
                </a:lnTo>
                <a:lnTo>
                  <a:pt x="60569" y="88540"/>
                </a:lnTo>
                <a:lnTo>
                  <a:pt x="55574" y="95525"/>
                </a:lnTo>
                <a:lnTo>
                  <a:pt x="51398" y="102722"/>
                </a:lnTo>
                <a:lnTo>
                  <a:pt x="47768" y="110060"/>
                </a:lnTo>
                <a:lnTo>
                  <a:pt x="44500" y="117492"/>
                </a:lnTo>
                <a:lnTo>
                  <a:pt x="40629" y="124140"/>
                </a:lnTo>
                <a:lnTo>
                  <a:pt x="36354" y="130265"/>
                </a:lnTo>
                <a:lnTo>
                  <a:pt x="31811" y="136042"/>
                </a:lnTo>
                <a:lnTo>
                  <a:pt x="27936" y="141586"/>
                </a:lnTo>
                <a:lnTo>
                  <a:pt x="24506" y="146976"/>
                </a:lnTo>
                <a:lnTo>
                  <a:pt x="21372" y="152263"/>
                </a:lnTo>
                <a:lnTo>
                  <a:pt x="18437" y="157481"/>
                </a:lnTo>
                <a:lnTo>
                  <a:pt x="12917" y="167793"/>
                </a:lnTo>
                <a:lnTo>
                  <a:pt x="10260" y="172067"/>
                </a:lnTo>
                <a:lnTo>
                  <a:pt x="7642" y="175763"/>
                </a:lnTo>
                <a:lnTo>
                  <a:pt x="5050" y="179074"/>
                </a:lnTo>
                <a:lnTo>
                  <a:pt x="2170" y="185010"/>
                </a:lnTo>
                <a:lnTo>
                  <a:pt x="320" y="191675"/>
                </a:lnTo>
                <a:lnTo>
                  <a:pt x="168" y="191375"/>
                </a:lnTo>
                <a:lnTo>
                  <a:pt x="0" y="188784"/>
                </a:lnTo>
                <a:lnTo>
                  <a:pt x="802" y="186908"/>
                </a:lnTo>
                <a:lnTo>
                  <a:pt x="3951" y="182566"/>
                </a:lnTo>
                <a:lnTo>
                  <a:pt x="5975" y="179376"/>
                </a:lnTo>
                <a:lnTo>
                  <a:pt x="8172" y="175555"/>
                </a:lnTo>
                <a:lnTo>
                  <a:pt x="10484" y="171315"/>
                </a:lnTo>
                <a:lnTo>
                  <a:pt x="13717" y="165949"/>
                </a:lnTo>
                <a:lnTo>
                  <a:pt x="21826" y="153212"/>
                </a:lnTo>
                <a:lnTo>
                  <a:pt x="89249" y="51625"/>
                </a:lnTo>
                <a:lnTo>
                  <a:pt x="96708" y="41282"/>
                </a:lnTo>
                <a:lnTo>
                  <a:pt x="103374" y="32693"/>
                </a:lnTo>
                <a:lnTo>
                  <a:pt x="109511" y="25274"/>
                </a:lnTo>
                <a:lnTo>
                  <a:pt x="114449" y="19481"/>
                </a:lnTo>
                <a:lnTo>
                  <a:pt x="118588" y="14772"/>
                </a:lnTo>
                <a:lnTo>
                  <a:pt x="125444" y="7283"/>
                </a:lnTo>
                <a:lnTo>
                  <a:pt x="131313" y="1132"/>
                </a:lnTo>
                <a:lnTo>
                  <a:pt x="134911" y="0"/>
                </a:lnTo>
                <a:lnTo>
                  <a:pt x="139002" y="92"/>
                </a:lnTo>
                <a:lnTo>
                  <a:pt x="143423" y="1000"/>
                </a:lnTo>
                <a:lnTo>
                  <a:pt x="150594" y="4266"/>
                </a:lnTo>
                <a:lnTo>
                  <a:pt x="156602" y="8540"/>
                </a:lnTo>
                <a:lnTo>
                  <a:pt x="162095" y="13262"/>
                </a:lnTo>
                <a:lnTo>
                  <a:pt x="164745" y="16553"/>
                </a:lnTo>
                <a:lnTo>
                  <a:pt x="167358" y="20441"/>
                </a:lnTo>
                <a:lnTo>
                  <a:pt x="169948" y="24725"/>
                </a:lnTo>
                <a:lnTo>
                  <a:pt x="172521" y="29275"/>
                </a:lnTo>
                <a:lnTo>
                  <a:pt x="177637" y="38847"/>
                </a:lnTo>
                <a:lnTo>
                  <a:pt x="200525" y="84108"/>
                </a:lnTo>
                <a:lnTo>
                  <a:pt x="203911" y="89184"/>
                </a:lnTo>
                <a:lnTo>
                  <a:pt x="207862" y="94261"/>
                </a:lnTo>
                <a:lnTo>
                  <a:pt x="212190" y="99339"/>
                </a:lnTo>
                <a:lnTo>
                  <a:pt x="215075" y="103571"/>
                </a:lnTo>
                <a:lnTo>
                  <a:pt x="216999" y="107239"/>
                </a:lnTo>
                <a:lnTo>
                  <a:pt x="218281" y="110532"/>
                </a:lnTo>
                <a:lnTo>
                  <a:pt x="220829" y="113573"/>
                </a:lnTo>
                <a:lnTo>
                  <a:pt x="228176" y="119210"/>
                </a:lnTo>
                <a:lnTo>
                  <a:pt x="233742" y="123098"/>
                </a:lnTo>
                <a:lnTo>
                  <a:pt x="237302" y="124008"/>
                </a:lnTo>
                <a:lnTo>
                  <a:pt x="246486" y="124591"/>
                </a:lnTo>
                <a:lnTo>
                  <a:pt x="248945" y="123793"/>
                </a:lnTo>
                <a:lnTo>
                  <a:pt x="253937" y="120648"/>
                </a:lnTo>
                <a:lnTo>
                  <a:pt x="258977" y="116428"/>
                </a:lnTo>
                <a:lnTo>
                  <a:pt x="264039" y="111730"/>
                </a:lnTo>
                <a:lnTo>
                  <a:pt x="269111" y="106820"/>
                </a:lnTo>
                <a:lnTo>
                  <a:pt x="270803" y="103478"/>
                </a:lnTo>
                <a:lnTo>
                  <a:pt x="271931" y="99558"/>
                </a:lnTo>
                <a:lnTo>
                  <a:pt x="272682" y="95251"/>
                </a:lnTo>
                <a:lnTo>
                  <a:pt x="274030" y="91532"/>
                </a:lnTo>
                <a:lnTo>
                  <a:pt x="275775" y="88207"/>
                </a:lnTo>
                <a:lnTo>
                  <a:pt x="277785" y="85143"/>
                </a:lnTo>
                <a:lnTo>
                  <a:pt x="279972" y="81407"/>
                </a:lnTo>
                <a:lnTo>
                  <a:pt x="282277" y="77224"/>
                </a:lnTo>
                <a:lnTo>
                  <a:pt x="287095" y="68059"/>
                </a:lnTo>
                <a:lnTo>
                  <a:pt x="292059" y="58342"/>
                </a:lnTo>
                <a:lnTo>
                  <a:pt x="295414" y="54226"/>
                </a:lnTo>
                <a:lnTo>
                  <a:pt x="299345" y="50636"/>
                </a:lnTo>
                <a:lnTo>
                  <a:pt x="303658" y="47396"/>
                </a:lnTo>
                <a:lnTo>
                  <a:pt x="310709" y="41538"/>
                </a:lnTo>
                <a:lnTo>
                  <a:pt x="313774" y="38791"/>
                </a:lnTo>
                <a:lnTo>
                  <a:pt x="317511" y="36959"/>
                </a:lnTo>
                <a:lnTo>
                  <a:pt x="321696" y="35738"/>
                </a:lnTo>
                <a:lnTo>
                  <a:pt x="335145" y="332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Annotation152"/>
          <p:cNvSpPr/>
          <p:nvPr/>
        </p:nvSpPr>
        <p:spPr>
          <a:xfrm>
            <a:off x="5756697" y="5212237"/>
            <a:ext cx="202144" cy="129019"/>
          </a:xfrm>
          <a:custGeom>
            <a:avLst/>
            <a:gdLst/>
            <a:ahLst/>
            <a:cxnLst/>
            <a:rect l="0" t="0" r="0" b="0"/>
            <a:pathLst>
              <a:path w="202144" h="129019">
                <a:moveTo>
                  <a:pt x="125943" y="37943"/>
                </a:moveTo>
                <a:lnTo>
                  <a:pt x="129989" y="37943"/>
                </a:lnTo>
                <a:lnTo>
                  <a:pt x="131180" y="37096"/>
                </a:lnTo>
                <a:lnTo>
                  <a:pt x="131975" y="35685"/>
                </a:lnTo>
                <a:lnTo>
                  <a:pt x="132504" y="33898"/>
                </a:lnTo>
                <a:lnTo>
                  <a:pt x="133704" y="32706"/>
                </a:lnTo>
                <a:lnTo>
                  <a:pt x="135350" y="31912"/>
                </a:lnTo>
                <a:lnTo>
                  <a:pt x="137295" y="31382"/>
                </a:lnTo>
                <a:lnTo>
                  <a:pt x="137744" y="30183"/>
                </a:lnTo>
                <a:lnTo>
                  <a:pt x="137197" y="28535"/>
                </a:lnTo>
                <a:lnTo>
                  <a:pt x="135986" y="26591"/>
                </a:lnTo>
                <a:lnTo>
                  <a:pt x="135178" y="23602"/>
                </a:lnTo>
                <a:lnTo>
                  <a:pt x="134640" y="19916"/>
                </a:lnTo>
                <a:lnTo>
                  <a:pt x="134281" y="15765"/>
                </a:lnTo>
                <a:lnTo>
                  <a:pt x="133195" y="12151"/>
                </a:lnTo>
                <a:lnTo>
                  <a:pt x="131624" y="8895"/>
                </a:lnTo>
                <a:lnTo>
                  <a:pt x="129731" y="5877"/>
                </a:lnTo>
                <a:lnTo>
                  <a:pt x="127621" y="3866"/>
                </a:lnTo>
                <a:lnTo>
                  <a:pt x="125368" y="2525"/>
                </a:lnTo>
                <a:lnTo>
                  <a:pt x="119715" y="373"/>
                </a:lnTo>
                <a:lnTo>
                  <a:pt x="114426" y="78"/>
                </a:lnTo>
                <a:lnTo>
                  <a:pt x="110646" y="0"/>
                </a:lnTo>
                <a:lnTo>
                  <a:pt x="106432" y="794"/>
                </a:lnTo>
                <a:lnTo>
                  <a:pt x="101929" y="2170"/>
                </a:lnTo>
                <a:lnTo>
                  <a:pt x="97234" y="3935"/>
                </a:lnTo>
                <a:lnTo>
                  <a:pt x="93257" y="5957"/>
                </a:lnTo>
                <a:lnTo>
                  <a:pt x="89759" y="8152"/>
                </a:lnTo>
                <a:lnTo>
                  <a:pt x="86580" y="10463"/>
                </a:lnTo>
                <a:lnTo>
                  <a:pt x="82768" y="13696"/>
                </a:lnTo>
                <a:lnTo>
                  <a:pt x="78533" y="17545"/>
                </a:lnTo>
                <a:lnTo>
                  <a:pt x="74016" y="21804"/>
                </a:lnTo>
                <a:lnTo>
                  <a:pt x="69312" y="25491"/>
                </a:lnTo>
                <a:lnTo>
                  <a:pt x="64482" y="28795"/>
                </a:lnTo>
                <a:lnTo>
                  <a:pt x="59569" y="31844"/>
                </a:lnTo>
                <a:lnTo>
                  <a:pt x="54600" y="35571"/>
                </a:lnTo>
                <a:lnTo>
                  <a:pt x="49594" y="39748"/>
                </a:lnTo>
                <a:lnTo>
                  <a:pt x="44564" y="44226"/>
                </a:lnTo>
                <a:lnTo>
                  <a:pt x="40363" y="48905"/>
                </a:lnTo>
                <a:lnTo>
                  <a:pt x="36716" y="53718"/>
                </a:lnTo>
                <a:lnTo>
                  <a:pt x="33438" y="58619"/>
                </a:lnTo>
                <a:lnTo>
                  <a:pt x="29560" y="63581"/>
                </a:lnTo>
                <a:lnTo>
                  <a:pt x="25281" y="68581"/>
                </a:lnTo>
                <a:lnTo>
                  <a:pt x="20736" y="73609"/>
                </a:lnTo>
                <a:lnTo>
                  <a:pt x="16858" y="78653"/>
                </a:lnTo>
                <a:lnTo>
                  <a:pt x="13426" y="83709"/>
                </a:lnTo>
                <a:lnTo>
                  <a:pt x="10292" y="88774"/>
                </a:lnTo>
                <a:lnTo>
                  <a:pt x="8202" y="93843"/>
                </a:lnTo>
                <a:lnTo>
                  <a:pt x="6810" y="98916"/>
                </a:lnTo>
                <a:lnTo>
                  <a:pt x="5881" y="103992"/>
                </a:lnTo>
                <a:lnTo>
                  <a:pt x="4415" y="108222"/>
                </a:lnTo>
                <a:lnTo>
                  <a:pt x="2591" y="111889"/>
                </a:lnTo>
                <a:lnTo>
                  <a:pt x="528" y="115180"/>
                </a:lnTo>
                <a:lnTo>
                  <a:pt x="0" y="117375"/>
                </a:lnTo>
                <a:lnTo>
                  <a:pt x="494" y="118836"/>
                </a:lnTo>
                <a:lnTo>
                  <a:pt x="3301" y="121309"/>
                </a:lnTo>
                <a:lnTo>
                  <a:pt x="7371" y="125230"/>
                </a:lnTo>
                <a:lnTo>
                  <a:pt x="9642" y="126614"/>
                </a:lnTo>
                <a:lnTo>
                  <a:pt x="14422" y="128153"/>
                </a:lnTo>
                <a:lnTo>
                  <a:pt x="19369" y="128836"/>
                </a:lnTo>
                <a:lnTo>
                  <a:pt x="21874" y="129018"/>
                </a:lnTo>
                <a:lnTo>
                  <a:pt x="24390" y="128293"/>
                </a:lnTo>
                <a:lnTo>
                  <a:pt x="29444" y="125229"/>
                </a:lnTo>
                <a:lnTo>
                  <a:pt x="32824" y="124074"/>
                </a:lnTo>
                <a:lnTo>
                  <a:pt x="36770" y="123303"/>
                </a:lnTo>
                <a:lnTo>
                  <a:pt x="41094" y="122790"/>
                </a:lnTo>
                <a:lnTo>
                  <a:pt x="45671" y="120754"/>
                </a:lnTo>
                <a:lnTo>
                  <a:pt x="50414" y="117704"/>
                </a:lnTo>
                <a:lnTo>
                  <a:pt x="55271" y="113977"/>
                </a:lnTo>
                <a:lnTo>
                  <a:pt x="60201" y="110645"/>
                </a:lnTo>
                <a:lnTo>
                  <a:pt x="65182" y="107578"/>
                </a:lnTo>
                <a:lnTo>
                  <a:pt x="70196" y="104686"/>
                </a:lnTo>
                <a:lnTo>
                  <a:pt x="75232" y="101065"/>
                </a:lnTo>
                <a:lnTo>
                  <a:pt x="80282" y="96958"/>
                </a:lnTo>
                <a:lnTo>
                  <a:pt x="85342" y="92526"/>
                </a:lnTo>
                <a:lnTo>
                  <a:pt x="90409" y="87878"/>
                </a:lnTo>
                <a:lnTo>
                  <a:pt x="104784" y="74093"/>
                </a:lnTo>
                <a:lnTo>
                  <a:pt x="111742" y="67274"/>
                </a:lnTo>
                <a:lnTo>
                  <a:pt x="115629" y="64270"/>
                </a:lnTo>
                <a:lnTo>
                  <a:pt x="119914" y="61421"/>
                </a:lnTo>
                <a:lnTo>
                  <a:pt x="124464" y="58675"/>
                </a:lnTo>
                <a:lnTo>
                  <a:pt x="127497" y="55997"/>
                </a:lnTo>
                <a:lnTo>
                  <a:pt x="129520" y="53366"/>
                </a:lnTo>
                <a:lnTo>
                  <a:pt x="130867" y="50765"/>
                </a:lnTo>
                <a:lnTo>
                  <a:pt x="132613" y="48184"/>
                </a:lnTo>
                <a:lnTo>
                  <a:pt x="134622" y="45616"/>
                </a:lnTo>
                <a:lnTo>
                  <a:pt x="136809" y="43059"/>
                </a:lnTo>
                <a:lnTo>
                  <a:pt x="139114" y="41354"/>
                </a:lnTo>
                <a:lnTo>
                  <a:pt x="143933" y="39459"/>
                </a:lnTo>
                <a:lnTo>
                  <a:pt x="147360" y="38392"/>
                </a:lnTo>
                <a:lnTo>
                  <a:pt x="147841" y="39089"/>
                </a:lnTo>
                <a:lnTo>
                  <a:pt x="148376" y="42121"/>
                </a:lnTo>
                <a:lnTo>
                  <a:pt x="148519" y="44115"/>
                </a:lnTo>
                <a:lnTo>
                  <a:pt x="148613" y="46290"/>
                </a:lnTo>
                <a:lnTo>
                  <a:pt x="148676" y="48588"/>
                </a:lnTo>
                <a:lnTo>
                  <a:pt x="149565" y="50967"/>
                </a:lnTo>
                <a:lnTo>
                  <a:pt x="151005" y="53399"/>
                </a:lnTo>
                <a:lnTo>
                  <a:pt x="152811" y="55867"/>
                </a:lnTo>
                <a:lnTo>
                  <a:pt x="154015" y="58359"/>
                </a:lnTo>
                <a:lnTo>
                  <a:pt x="154818" y="60867"/>
                </a:lnTo>
                <a:lnTo>
                  <a:pt x="155353" y="63386"/>
                </a:lnTo>
                <a:lnTo>
                  <a:pt x="155710" y="66758"/>
                </a:lnTo>
                <a:lnTo>
                  <a:pt x="155948" y="70699"/>
                </a:lnTo>
                <a:lnTo>
                  <a:pt x="156107" y="75021"/>
                </a:lnTo>
                <a:lnTo>
                  <a:pt x="157059" y="78748"/>
                </a:lnTo>
                <a:lnTo>
                  <a:pt x="158540" y="82080"/>
                </a:lnTo>
                <a:lnTo>
                  <a:pt x="160374" y="85147"/>
                </a:lnTo>
                <a:lnTo>
                  <a:pt x="161598" y="88886"/>
                </a:lnTo>
                <a:lnTo>
                  <a:pt x="162413" y="93071"/>
                </a:lnTo>
                <a:lnTo>
                  <a:pt x="162956" y="97556"/>
                </a:lnTo>
                <a:lnTo>
                  <a:pt x="164165" y="101391"/>
                </a:lnTo>
                <a:lnTo>
                  <a:pt x="165818" y="104795"/>
                </a:lnTo>
                <a:lnTo>
                  <a:pt x="167767" y="107911"/>
                </a:lnTo>
                <a:lnTo>
                  <a:pt x="169065" y="110835"/>
                </a:lnTo>
                <a:lnTo>
                  <a:pt x="169932" y="113631"/>
                </a:lnTo>
                <a:lnTo>
                  <a:pt x="170509" y="116342"/>
                </a:lnTo>
                <a:lnTo>
                  <a:pt x="171740" y="118148"/>
                </a:lnTo>
                <a:lnTo>
                  <a:pt x="173408" y="119354"/>
                </a:lnTo>
                <a:lnTo>
                  <a:pt x="175366" y="120157"/>
                </a:lnTo>
                <a:lnTo>
                  <a:pt x="177519" y="119845"/>
                </a:lnTo>
                <a:lnTo>
                  <a:pt x="182168" y="117242"/>
                </a:lnTo>
                <a:lnTo>
                  <a:pt x="187056" y="113263"/>
                </a:lnTo>
                <a:lnTo>
                  <a:pt x="189546" y="111015"/>
                </a:lnTo>
                <a:lnTo>
                  <a:pt x="192052" y="107824"/>
                </a:lnTo>
                <a:lnTo>
                  <a:pt x="194569" y="104004"/>
                </a:lnTo>
                <a:lnTo>
                  <a:pt x="202143" y="912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Annotation153"/>
          <p:cNvSpPr/>
          <p:nvPr/>
        </p:nvSpPr>
        <p:spPr>
          <a:xfrm>
            <a:off x="5992636" y="5030008"/>
            <a:ext cx="544876" cy="264358"/>
          </a:xfrm>
          <a:custGeom>
            <a:avLst/>
            <a:gdLst/>
            <a:ahLst/>
            <a:cxnLst/>
            <a:rect l="0" t="0" r="0" b="0"/>
            <a:pathLst>
              <a:path w="544876" h="264358">
                <a:moveTo>
                  <a:pt x="19544" y="166832"/>
                </a:moveTo>
                <a:lnTo>
                  <a:pt x="23589" y="162787"/>
                </a:lnTo>
                <a:lnTo>
                  <a:pt x="25628" y="161595"/>
                </a:lnTo>
                <a:lnTo>
                  <a:pt x="33411" y="159526"/>
                </a:lnTo>
                <a:lnTo>
                  <a:pt x="33869" y="160268"/>
                </a:lnTo>
                <a:lnTo>
                  <a:pt x="34377" y="163351"/>
                </a:lnTo>
                <a:lnTo>
                  <a:pt x="34603" y="169801"/>
                </a:lnTo>
                <a:lnTo>
                  <a:pt x="34773" y="198521"/>
                </a:lnTo>
                <a:lnTo>
                  <a:pt x="32522" y="206598"/>
                </a:lnTo>
                <a:lnTo>
                  <a:pt x="30736" y="211123"/>
                </a:lnTo>
                <a:lnTo>
                  <a:pt x="28752" y="218408"/>
                </a:lnTo>
                <a:lnTo>
                  <a:pt x="27023" y="225314"/>
                </a:lnTo>
                <a:lnTo>
                  <a:pt x="25377" y="229528"/>
                </a:lnTo>
                <a:lnTo>
                  <a:pt x="23432" y="234029"/>
                </a:lnTo>
                <a:lnTo>
                  <a:pt x="19014" y="241288"/>
                </a:lnTo>
                <a:lnTo>
                  <a:pt x="14229" y="247337"/>
                </a:lnTo>
                <a:lnTo>
                  <a:pt x="9279" y="252848"/>
                </a:lnTo>
                <a:lnTo>
                  <a:pt x="7621" y="255502"/>
                </a:lnTo>
                <a:lnTo>
                  <a:pt x="4959" y="263589"/>
                </a:lnTo>
                <a:lnTo>
                  <a:pt x="4741" y="264357"/>
                </a:lnTo>
                <a:lnTo>
                  <a:pt x="3749" y="264022"/>
                </a:lnTo>
                <a:lnTo>
                  <a:pt x="388" y="261392"/>
                </a:lnTo>
                <a:lnTo>
                  <a:pt x="0" y="259506"/>
                </a:lnTo>
                <a:lnTo>
                  <a:pt x="589" y="257401"/>
                </a:lnTo>
                <a:lnTo>
                  <a:pt x="1827" y="255151"/>
                </a:lnTo>
                <a:lnTo>
                  <a:pt x="3203" y="250394"/>
                </a:lnTo>
                <a:lnTo>
                  <a:pt x="3569" y="247940"/>
                </a:lnTo>
                <a:lnTo>
                  <a:pt x="8494" y="240698"/>
                </a:lnTo>
                <a:lnTo>
                  <a:pt x="12177" y="236396"/>
                </a:lnTo>
                <a:lnTo>
                  <a:pt x="15479" y="231834"/>
                </a:lnTo>
                <a:lnTo>
                  <a:pt x="18528" y="227100"/>
                </a:lnTo>
                <a:lnTo>
                  <a:pt x="21407" y="222251"/>
                </a:lnTo>
                <a:lnTo>
                  <a:pt x="25019" y="217325"/>
                </a:lnTo>
                <a:lnTo>
                  <a:pt x="29121" y="212347"/>
                </a:lnTo>
                <a:lnTo>
                  <a:pt x="33549" y="207335"/>
                </a:lnTo>
                <a:lnTo>
                  <a:pt x="42984" y="199509"/>
                </a:lnTo>
                <a:lnTo>
                  <a:pt x="52822" y="192362"/>
                </a:lnTo>
                <a:lnTo>
                  <a:pt x="57816" y="188085"/>
                </a:lnTo>
                <a:lnTo>
                  <a:pt x="62839" y="183541"/>
                </a:lnTo>
                <a:lnTo>
                  <a:pt x="72936" y="176234"/>
                </a:lnTo>
                <a:lnTo>
                  <a:pt x="77998" y="173100"/>
                </a:lnTo>
                <a:lnTo>
                  <a:pt x="88139" y="169617"/>
                </a:lnTo>
                <a:lnTo>
                  <a:pt x="103369" y="167657"/>
                </a:lnTo>
                <a:lnTo>
                  <a:pt x="119640" y="166995"/>
                </a:lnTo>
                <a:lnTo>
                  <a:pt x="127814" y="169162"/>
                </a:lnTo>
                <a:lnTo>
                  <a:pt x="136244" y="172948"/>
                </a:lnTo>
                <a:lnTo>
                  <a:pt x="145750" y="179839"/>
                </a:lnTo>
                <a:lnTo>
                  <a:pt x="151272" y="184749"/>
                </a:lnTo>
                <a:lnTo>
                  <a:pt x="156547" y="192010"/>
                </a:lnTo>
                <a:lnTo>
                  <a:pt x="161714" y="200036"/>
                </a:lnTo>
                <a:lnTo>
                  <a:pt x="166833" y="206424"/>
                </a:lnTo>
                <a:lnTo>
                  <a:pt x="171930" y="212087"/>
                </a:lnTo>
                <a:lnTo>
                  <a:pt x="174474" y="214782"/>
                </a:lnTo>
                <a:lnTo>
                  <a:pt x="176171" y="218272"/>
                </a:lnTo>
                <a:lnTo>
                  <a:pt x="177302" y="222292"/>
                </a:lnTo>
                <a:lnTo>
                  <a:pt x="178056" y="226665"/>
                </a:lnTo>
                <a:lnTo>
                  <a:pt x="181152" y="233782"/>
                </a:lnTo>
                <a:lnTo>
                  <a:pt x="183163" y="236865"/>
                </a:lnTo>
                <a:lnTo>
                  <a:pt x="185350" y="238921"/>
                </a:lnTo>
                <a:lnTo>
                  <a:pt x="187655" y="240292"/>
                </a:lnTo>
                <a:lnTo>
                  <a:pt x="190038" y="241205"/>
                </a:lnTo>
                <a:lnTo>
                  <a:pt x="205183" y="242671"/>
                </a:lnTo>
                <a:lnTo>
                  <a:pt x="219463" y="242961"/>
                </a:lnTo>
                <a:lnTo>
                  <a:pt x="223944" y="242984"/>
                </a:lnTo>
                <a:lnTo>
                  <a:pt x="233437" y="240753"/>
                </a:lnTo>
                <a:lnTo>
                  <a:pt x="244147" y="236940"/>
                </a:lnTo>
                <a:lnTo>
                  <a:pt x="279101" y="225119"/>
                </a:lnTo>
                <a:lnTo>
                  <a:pt x="291819" y="217855"/>
                </a:lnTo>
                <a:lnTo>
                  <a:pt x="303962" y="209829"/>
                </a:lnTo>
                <a:lnTo>
                  <a:pt x="317825" y="203440"/>
                </a:lnTo>
                <a:lnTo>
                  <a:pt x="330196" y="197778"/>
                </a:lnTo>
                <a:lnTo>
                  <a:pt x="351935" y="187244"/>
                </a:lnTo>
                <a:lnTo>
                  <a:pt x="363375" y="179559"/>
                </a:lnTo>
                <a:lnTo>
                  <a:pt x="380063" y="169378"/>
                </a:lnTo>
                <a:lnTo>
                  <a:pt x="389584" y="161754"/>
                </a:lnTo>
                <a:lnTo>
                  <a:pt x="398129" y="153850"/>
                </a:lnTo>
                <a:lnTo>
                  <a:pt x="404112" y="147993"/>
                </a:lnTo>
                <a:lnTo>
                  <a:pt x="404616" y="145806"/>
                </a:lnTo>
                <a:lnTo>
                  <a:pt x="404105" y="143501"/>
                </a:lnTo>
                <a:lnTo>
                  <a:pt x="401247" y="137764"/>
                </a:lnTo>
                <a:lnTo>
                  <a:pt x="400166" y="137293"/>
                </a:lnTo>
                <a:lnTo>
                  <a:pt x="396707" y="136771"/>
                </a:lnTo>
                <a:lnTo>
                  <a:pt x="394600" y="137478"/>
                </a:lnTo>
                <a:lnTo>
                  <a:pt x="387588" y="141671"/>
                </a:lnTo>
                <a:lnTo>
                  <a:pt x="380148" y="144137"/>
                </a:lnTo>
                <a:lnTo>
                  <a:pt x="367790" y="152126"/>
                </a:lnTo>
                <a:lnTo>
                  <a:pt x="363469" y="154488"/>
                </a:lnTo>
                <a:lnTo>
                  <a:pt x="356408" y="161628"/>
                </a:lnTo>
                <a:lnTo>
                  <a:pt x="350448" y="169599"/>
                </a:lnTo>
                <a:lnTo>
                  <a:pt x="344977" y="175964"/>
                </a:lnTo>
                <a:lnTo>
                  <a:pt x="339723" y="183873"/>
                </a:lnTo>
                <a:lnTo>
                  <a:pt x="337137" y="188353"/>
                </a:lnTo>
                <a:lnTo>
                  <a:pt x="332005" y="195587"/>
                </a:lnTo>
                <a:lnTo>
                  <a:pt x="329452" y="198703"/>
                </a:lnTo>
                <a:lnTo>
                  <a:pt x="326614" y="204421"/>
                </a:lnTo>
                <a:lnTo>
                  <a:pt x="325017" y="212401"/>
                </a:lnTo>
                <a:lnTo>
                  <a:pt x="324792" y="214991"/>
                </a:lnTo>
                <a:lnTo>
                  <a:pt x="325489" y="216718"/>
                </a:lnTo>
                <a:lnTo>
                  <a:pt x="326802" y="217869"/>
                </a:lnTo>
                <a:lnTo>
                  <a:pt x="328522" y="218637"/>
                </a:lnTo>
                <a:lnTo>
                  <a:pt x="332692" y="219490"/>
                </a:lnTo>
                <a:lnTo>
                  <a:pt x="342268" y="220037"/>
                </a:lnTo>
                <a:lnTo>
                  <a:pt x="349525" y="217855"/>
                </a:lnTo>
                <a:lnTo>
                  <a:pt x="363132" y="211866"/>
                </a:lnTo>
                <a:lnTo>
                  <a:pt x="372910" y="206320"/>
                </a:lnTo>
                <a:lnTo>
                  <a:pt x="388781" y="193678"/>
                </a:lnTo>
                <a:lnTo>
                  <a:pt x="395242" y="188963"/>
                </a:lnTo>
                <a:lnTo>
                  <a:pt x="402090" y="184126"/>
                </a:lnTo>
                <a:lnTo>
                  <a:pt x="408348" y="179208"/>
                </a:lnTo>
                <a:lnTo>
                  <a:pt x="414213" y="174236"/>
                </a:lnTo>
                <a:lnTo>
                  <a:pt x="419816" y="169228"/>
                </a:lnTo>
                <a:lnTo>
                  <a:pt x="425246" y="163349"/>
                </a:lnTo>
                <a:lnTo>
                  <a:pt x="430559" y="156891"/>
                </a:lnTo>
                <a:lnTo>
                  <a:pt x="435794" y="150044"/>
                </a:lnTo>
                <a:lnTo>
                  <a:pt x="441823" y="143787"/>
                </a:lnTo>
                <a:lnTo>
                  <a:pt x="448384" y="137922"/>
                </a:lnTo>
                <a:lnTo>
                  <a:pt x="455297" y="132318"/>
                </a:lnTo>
                <a:lnTo>
                  <a:pt x="461599" y="126043"/>
                </a:lnTo>
                <a:lnTo>
                  <a:pt x="467494" y="119320"/>
                </a:lnTo>
                <a:lnTo>
                  <a:pt x="473117" y="112297"/>
                </a:lnTo>
                <a:lnTo>
                  <a:pt x="478559" y="105075"/>
                </a:lnTo>
                <a:lnTo>
                  <a:pt x="489122" y="90278"/>
                </a:lnTo>
                <a:lnTo>
                  <a:pt x="494310" y="83623"/>
                </a:lnTo>
                <a:lnTo>
                  <a:pt x="499460" y="77492"/>
                </a:lnTo>
                <a:lnTo>
                  <a:pt x="504589" y="71712"/>
                </a:lnTo>
                <a:lnTo>
                  <a:pt x="508854" y="65319"/>
                </a:lnTo>
                <a:lnTo>
                  <a:pt x="512544" y="58517"/>
                </a:lnTo>
                <a:lnTo>
                  <a:pt x="521783" y="39065"/>
                </a:lnTo>
                <a:lnTo>
                  <a:pt x="524549" y="33394"/>
                </a:lnTo>
                <a:lnTo>
                  <a:pt x="527241" y="28767"/>
                </a:lnTo>
                <a:lnTo>
                  <a:pt x="532489" y="21368"/>
                </a:lnTo>
                <a:lnTo>
                  <a:pt x="535074" y="17362"/>
                </a:lnTo>
                <a:lnTo>
                  <a:pt x="537644" y="12999"/>
                </a:lnTo>
                <a:lnTo>
                  <a:pt x="544875" y="0"/>
                </a:lnTo>
                <a:lnTo>
                  <a:pt x="541146" y="3477"/>
                </a:lnTo>
                <a:lnTo>
                  <a:pt x="539999" y="5435"/>
                </a:lnTo>
                <a:lnTo>
                  <a:pt x="538723" y="9869"/>
                </a:lnTo>
                <a:lnTo>
                  <a:pt x="536690" y="13930"/>
                </a:lnTo>
                <a:lnTo>
                  <a:pt x="533642" y="19178"/>
                </a:lnTo>
                <a:lnTo>
                  <a:pt x="529915" y="25216"/>
                </a:lnTo>
                <a:lnTo>
                  <a:pt x="526585" y="30934"/>
                </a:lnTo>
                <a:lnTo>
                  <a:pt x="520627" y="41805"/>
                </a:lnTo>
                <a:lnTo>
                  <a:pt x="499027" y="84275"/>
                </a:lnTo>
                <a:lnTo>
                  <a:pt x="494140" y="94014"/>
                </a:lnTo>
                <a:lnTo>
                  <a:pt x="488341" y="103894"/>
                </a:lnTo>
                <a:lnTo>
                  <a:pt x="481935" y="113866"/>
                </a:lnTo>
                <a:lnTo>
                  <a:pt x="457449" y="150161"/>
                </a:lnTo>
                <a:lnTo>
                  <a:pt x="444461" y="168454"/>
                </a:lnTo>
                <a:lnTo>
                  <a:pt x="431070" y="187026"/>
                </a:lnTo>
                <a:lnTo>
                  <a:pt x="408164" y="220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Annotation154"/>
          <p:cNvSpPr/>
          <p:nvPr/>
        </p:nvSpPr>
        <p:spPr>
          <a:xfrm>
            <a:off x="3589153" y="5007530"/>
            <a:ext cx="137028" cy="295952"/>
          </a:xfrm>
          <a:custGeom>
            <a:avLst/>
            <a:gdLst/>
            <a:ahLst/>
            <a:cxnLst/>
            <a:rect l="0" t="0" r="0" b="0"/>
            <a:pathLst>
              <a:path w="137028" h="295952">
                <a:moveTo>
                  <a:pt x="106547" y="36910"/>
                </a:moveTo>
                <a:lnTo>
                  <a:pt x="106547" y="7923"/>
                </a:lnTo>
                <a:lnTo>
                  <a:pt x="104290" y="4835"/>
                </a:lnTo>
                <a:lnTo>
                  <a:pt x="99987" y="0"/>
                </a:lnTo>
                <a:lnTo>
                  <a:pt x="98787" y="450"/>
                </a:lnTo>
                <a:lnTo>
                  <a:pt x="95196" y="3208"/>
                </a:lnTo>
                <a:lnTo>
                  <a:pt x="93900" y="5975"/>
                </a:lnTo>
                <a:lnTo>
                  <a:pt x="92459" y="13565"/>
                </a:lnTo>
                <a:lnTo>
                  <a:pt x="89562" y="22583"/>
                </a:lnTo>
                <a:lnTo>
                  <a:pt x="87603" y="27359"/>
                </a:lnTo>
                <a:lnTo>
                  <a:pt x="85451" y="33083"/>
                </a:lnTo>
                <a:lnTo>
                  <a:pt x="78377" y="53273"/>
                </a:lnTo>
                <a:lnTo>
                  <a:pt x="73425" y="67889"/>
                </a:lnTo>
                <a:lnTo>
                  <a:pt x="70072" y="76189"/>
                </a:lnTo>
                <a:lnTo>
                  <a:pt x="66144" y="85110"/>
                </a:lnTo>
                <a:lnTo>
                  <a:pt x="57264" y="104052"/>
                </a:lnTo>
                <a:lnTo>
                  <a:pt x="47673" y="123760"/>
                </a:lnTo>
                <a:lnTo>
                  <a:pt x="43591" y="133757"/>
                </a:lnTo>
                <a:lnTo>
                  <a:pt x="40023" y="143808"/>
                </a:lnTo>
                <a:lnTo>
                  <a:pt x="36798" y="153895"/>
                </a:lnTo>
                <a:lnTo>
                  <a:pt x="33801" y="164007"/>
                </a:lnTo>
                <a:lnTo>
                  <a:pt x="25538" y="193572"/>
                </a:lnTo>
                <a:lnTo>
                  <a:pt x="20307" y="210677"/>
                </a:lnTo>
                <a:lnTo>
                  <a:pt x="12603" y="234588"/>
                </a:lnTo>
                <a:lnTo>
                  <a:pt x="10051" y="241509"/>
                </a:lnTo>
                <a:lnTo>
                  <a:pt x="7503" y="247816"/>
                </a:lnTo>
                <a:lnTo>
                  <a:pt x="4958" y="253714"/>
                </a:lnTo>
                <a:lnTo>
                  <a:pt x="2130" y="262525"/>
                </a:lnTo>
                <a:lnTo>
                  <a:pt x="873" y="269263"/>
                </a:lnTo>
                <a:lnTo>
                  <a:pt x="166" y="277817"/>
                </a:lnTo>
                <a:lnTo>
                  <a:pt x="0" y="283115"/>
                </a:lnTo>
                <a:lnTo>
                  <a:pt x="802" y="285714"/>
                </a:lnTo>
                <a:lnTo>
                  <a:pt x="3952" y="290858"/>
                </a:lnTo>
                <a:lnTo>
                  <a:pt x="5978" y="292569"/>
                </a:lnTo>
                <a:lnTo>
                  <a:pt x="8174" y="293709"/>
                </a:lnTo>
                <a:lnTo>
                  <a:pt x="10485" y="294470"/>
                </a:lnTo>
                <a:lnTo>
                  <a:pt x="12872" y="294976"/>
                </a:lnTo>
                <a:lnTo>
                  <a:pt x="15311" y="295314"/>
                </a:lnTo>
                <a:lnTo>
                  <a:pt x="17783" y="295539"/>
                </a:lnTo>
                <a:lnTo>
                  <a:pt x="20278" y="295690"/>
                </a:lnTo>
                <a:lnTo>
                  <a:pt x="25307" y="295856"/>
                </a:lnTo>
                <a:lnTo>
                  <a:pt x="36945" y="295951"/>
                </a:lnTo>
                <a:lnTo>
                  <a:pt x="40672" y="295117"/>
                </a:lnTo>
                <a:lnTo>
                  <a:pt x="44004" y="293715"/>
                </a:lnTo>
                <a:lnTo>
                  <a:pt x="47072" y="291933"/>
                </a:lnTo>
                <a:lnTo>
                  <a:pt x="51657" y="289899"/>
                </a:lnTo>
                <a:lnTo>
                  <a:pt x="57254" y="287696"/>
                </a:lnTo>
                <a:lnTo>
                  <a:pt x="63525" y="285381"/>
                </a:lnTo>
                <a:lnTo>
                  <a:pt x="69399" y="282990"/>
                </a:lnTo>
                <a:lnTo>
                  <a:pt x="75009" y="280550"/>
                </a:lnTo>
                <a:lnTo>
                  <a:pt x="85757" y="275582"/>
                </a:lnTo>
                <a:lnTo>
                  <a:pt x="111565" y="262959"/>
                </a:lnTo>
                <a:lnTo>
                  <a:pt x="116665" y="259576"/>
                </a:lnTo>
                <a:lnTo>
                  <a:pt x="121759" y="255627"/>
                </a:lnTo>
                <a:lnTo>
                  <a:pt x="137027" y="2426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Annotation155"/>
          <p:cNvSpPr/>
          <p:nvPr/>
        </p:nvSpPr>
        <p:spPr>
          <a:xfrm>
            <a:off x="3764280" y="5074920"/>
            <a:ext cx="236209" cy="190043"/>
          </a:xfrm>
          <a:custGeom>
            <a:avLst/>
            <a:gdLst/>
            <a:ahLst/>
            <a:cxnLst/>
            <a:rect l="0" t="0" r="0" b="0"/>
            <a:pathLst>
              <a:path w="236209" h="190043">
                <a:moveTo>
                  <a:pt x="0" y="76200"/>
                </a:moveTo>
                <a:lnTo>
                  <a:pt x="7527" y="61146"/>
                </a:lnTo>
                <a:lnTo>
                  <a:pt x="7608" y="67016"/>
                </a:lnTo>
                <a:lnTo>
                  <a:pt x="7620" y="185280"/>
                </a:lnTo>
                <a:lnTo>
                  <a:pt x="8466" y="187021"/>
                </a:lnTo>
                <a:lnTo>
                  <a:pt x="9878" y="188180"/>
                </a:lnTo>
                <a:lnTo>
                  <a:pt x="11665" y="188954"/>
                </a:lnTo>
                <a:lnTo>
                  <a:pt x="15909" y="189813"/>
                </a:lnTo>
                <a:lnTo>
                  <a:pt x="18226" y="190042"/>
                </a:lnTo>
                <a:lnTo>
                  <a:pt x="20617" y="189348"/>
                </a:lnTo>
                <a:lnTo>
                  <a:pt x="25532" y="186319"/>
                </a:lnTo>
                <a:lnTo>
                  <a:pt x="28028" y="183480"/>
                </a:lnTo>
                <a:lnTo>
                  <a:pt x="30539" y="179894"/>
                </a:lnTo>
                <a:lnTo>
                  <a:pt x="33059" y="175810"/>
                </a:lnTo>
                <a:lnTo>
                  <a:pt x="35587" y="172240"/>
                </a:lnTo>
                <a:lnTo>
                  <a:pt x="38117" y="169013"/>
                </a:lnTo>
                <a:lnTo>
                  <a:pt x="40651" y="166016"/>
                </a:lnTo>
                <a:lnTo>
                  <a:pt x="44034" y="162324"/>
                </a:lnTo>
                <a:lnTo>
                  <a:pt x="56039" y="149884"/>
                </a:lnTo>
                <a:lnTo>
                  <a:pt x="93638" y="112104"/>
                </a:lnTo>
                <a:lnTo>
                  <a:pt x="96292" y="110296"/>
                </a:lnTo>
                <a:lnTo>
                  <a:pt x="101499" y="108287"/>
                </a:lnTo>
                <a:lnTo>
                  <a:pt x="106635" y="107395"/>
                </a:lnTo>
                <a:lnTo>
                  <a:pt x="111740" y="106998"/>
                </a:lnTo>
                <a:lnTo>
                  <a:pt x="116831" y="106821"/>
                </a:lnTo>
                <a:lnTo>
                  <a:pt x="118528" y="107621"/>
                </a:lnTo>
                <a:lnTo>
                  <a:pt x="119659" y="109000"/>
                </a:lnTo>
                <a:lnTo>
                  <a:pt x="120412" y="110768"/>
                </a:lnTo>
                <a:lnTo>
                  <a:pt x="123508" y="114988"/>
                </a:lnTo>
                <a:lnTo>
                  <a:pt x="127706" y="119686"/>
                </a:lnTo>
                <a:lnTo>
                  <a:pt x="132394" y="124596"/>
                </a:lnTo>
                <a:lnTo>
                  <a:pt x="133982" y="127091"/>
                </a:lnTo>
                <a:lnTo>
                  <a:pt x="135748" y="132121"/>
                </a:lnTo>
                <a:lnTo>
                  <a:pt x="138790" y="137178"/>
                </a:lnTo>
                <a:lnTo>
                  <a:pt x="140787" y="139712"/>
                </a:lnTo>
                <a:lnTo>
                  <a:pt x="142118" y="143095"/>
                </a:lnTo>
                <a:lnTo>
                  <a:pt x="143006" y="147043"/>
                </a:lnTo>
                <a:lnTo>
                  <a:pt x="143597" y="151369"/>
                </a:lnTo>
                <a:lnTo>
                  <a:pt x="144838" y="154253"/>
                </a:lnTo>
                <a:lnTo>
                  <a:pt x="146512" y="156175"/>
                </a:lnTo>
                <a:lnTo>
                  <a:pt x="148475" y="157457"/>
                </a:lnTo>
                <a:lnTo>
                  <a:pt x="149783" y="159158"/>
                </a:lnTo>
                <a:lnTo>
                  <a:pt x="150655" y="161139"/>
                </a:lnTo>
                <a:lnTo>
                  <a:pt x="151237" y="163306"/>
                </a:lnTo>
                <a:lnTo>
                  <a:pt x="152471" y="164751"/>
                </a:lnTo>
                <a:lnTo>
                  <a:pt x="154141" y="165714"/>
                </a:lnTo>
                <a:lnTo>
                  <a:pt x="158253" y="166784"/>
                </a:lnTo>
                <a:lnTo>
                  <a:pt x="162904" y="167260"/>
                </a:lnTo>
                <a:lnTo>
                  <a:pt x="165330" y="166540"/>
                </a:lnTo>
                <a:lnTo>
                  <a:pt x="170282" y="163483"/>
                </a:lnTo>
                <a:lnTo>
                  <a:pt x="171941" y="161482"/>
                </a:lnTo>
                <a:lnTo>
                  <a:pt x="173048" y="159301"/>
                </a:lnTo>
                <a:lnTo>
                  <a:pt x="173785" y="157001"/>
                </a:lnTo>
                <a:lnTo>
                  <a:pt x="175970" y="154621"/>
                </a:lnTo>
                <a:lnTo>
                  <a:pt x="182913" y="149718"/>
                </a:lnTo>
                <a:lnTo>
                  <a:pt x="186289" y="146379"/>
                </a:lnTo>
                <a:lnTo>
                  <a:pt x="189386" y="142460"/>
                </a:lnTo>
                <a:lnTo>
                  <a:pt x="192297" y="138154"/>
                </a:lnTo>
                <a:lnTo>
                  <a:pt x="195085" y="133589"/>
                </a:lnTo>
                <a:lnTo>
                  <a:pt x="197790" y="128853"/>
                </a:lnTo>
                <a:lnTo>
                  <a:pt x="200440" y="124002"/>
                </a:lnTo>
                <a:lnTo>
                  <a:pt x="203053" y="119921"/>
                </a:lnTo>
                <a:lnTo>
                  <a:pt x="205642" y="116355"/>
                </a:lnTo>
                <a:lnTo>
                  <a:pt x="208215" y="113130"/>
                </a:lnTo>
                <a:lnTo>
                  <a:pt x="210776" y="109287"/>
                </a:lnTo>
                <a:lnTo>
                  <a:pt x="213331" y="105031"/>
                </a:lnTo>
                <a:lnTo>
                  <a:pt x="215881" y="100501"/>
                </a:lnTo>
                <a:lnTo>
                  <a:pt x="220971" y="90952"/>
                </a:lnTo>
                <a:lnTo>
                  <a:pt x="223514" y="86034"/>
                </a:lnTo>
                <a:lnTo>
                  <a:pt x="226056" y="81910"/>
                </a:lnTo>
                <a:lnTo>
                  <a:pt x="228598" y="78313"/>
                </a:lnTo>
                <a:lnTo>
                  <a:pt x="231139" y="75069"/>
                </a:lnTo>
                <a:lnTo>
                  <a:pt x="232833" y="71213"/>
                </a:lnTo>
                <a:lnTo>
                  <a:pt x="233962" y="66949"/>
                </a:lnTo>
                <a:lnTo>
                  <a:pt x="234715" y="62413"/>
                </a:lnTo>
                <a:lnTo>
                  <a:pt x="235216" y="58542"/>
                </a:lnTo>
                <a:lnTo>
                  <a:pt x="235551" y="55115"/>
                </a:lnTo>
                <a:lnTo>
                  <a:pt x="235774" y="51983"/>
                </a:lnTo>
                <a:lnTo>
                  <a:pt x="236022" y="46246"/>
                </a:lnTo>
                <a:lnTo>
                  <a:pt x="236162" y="38256"/>
                </a:lnTo>
                <a:lnTo>
                  <a:pt x="236208" y="27971"/>
                </a:lnTo>
                <a:lnTo>
                  <a:pt x="235365" y="24574"/>
                </a:lnTo>
                <a:lnTo>
                  <a:pt x="233957" y="20616"/>
                </a:lnTo>
                <a:lnTo>
                  <a:pt x="232171" y="16284"/>
                </a:lnTo>
                <a:lnTo>
                  <a:pt x="230134" y="12550"/>
                </a:lnTo>
                <a:lnTo>
                  <a:pt x="227930" y="9213"/>
                </a:lnTo>
                <a:lnTo>
                  <a:pt x="2209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Annotation156"/>
          <p:cNvSpPr/>
          <p:nvPr/>
        </p:nvSpPr>
        <p:spPr>
          <a:xfrm>
            <a:off x="5692977" y="4282572"/>
            <a:ext cx="296251" cy="315578"/>
          </a:xfrm>
          <a:custGeom>
            <a:avLst/>
            <a:gdLst/>
            <a:ahLst/>
            <a:cxnLst/>
            <a:rect l="0" t="0" r="0" b="0"/>
            <a:pathLst>
              <a:path w="296251" h="315578">
                <a:moveTo>
                  <a:pt x="288723" y="45588"/>
                </a:moveTo>
                <a:lnTo>
                  <a:pt x="292768" y="41543"/>
                </a:lnTo>
                <a:lnTo>
                  <a:pt x="293960" y="39504"/>
                </a:lnTo>
                <a:lnTo>
                  <a:pt x="295284" y="34982"/>
                </a:lnTo>
                <a:lnTo>
                  <a:pt x="296133" y="25180"/>
                </a:lnTo>
                <a:lnTo>
                  <a:pt x="296250" y="20149"/>
                </a:lnTo>
                <a:lnTo>
                  <a:pt x="295435" y="17622"/>
                </a:lnTo>
                <a:lnTo>
                  <a:pt x="291088" y="10020"/>
                </a:lnTo>
                <a:lnTo>
                  <a:pt x="289774" y="4945"/>
                </a:lnTo>
                <a:lnTo>
                  <a:pt x="288577" y="3252"/>
                </a:lnTo>
                <a:lnTo>
                  <a:pt x="286932" y="2125"/>
                </a:lnTo>
                <a:lnTo>
                  <a:pt x="282847" y="871"/>
                </a:lnTo>
                <a:lnTo>
                  <a:pt x="275787" y="165"/>
                </a:lnTo>
                <a:lnTo>
                  <a:pt x="270838" y="0"/>
                </a:lnTo>
                <a:lnTo>
                  <a:pt x="263558" y="2184"/>
                </a:lnTo>
                <a:lnTo>
                  <a:pt x="254679" y="5977"/>
                </a:lnTo>
                <a:lnTo>
                  <a:pt x="245088" y="10486"/>
                </a:lnTo>
                <a:lnTo>
                  <a:pt x="230168" y="17784"/>
                </a:lnTo>
                <a:lnTo>
                  <a:pt x="225133" y="21125"/>
                </a:lnTo>
                <a:lnTo>
                  <a:pt x="220083" y="25046"/>
                </a:lnTo>
                <a:lnTo>
                  <a:pt x="215023" y="29353"/>
                </a:lnTo>
                <a:lnTo>
                  <a:pt x="209110" y="33918"/>
                </a:lnTo>
                <a:lnTo>
                  <a:pt x="202628" y="38655"/>
                </a:lnTo>
                <a:lnTo>
                  <a:pt x="195766" y="43506"/>
                </a:lnTo>
                <a:lnTo>
                  <a:pt x="188652" y="49280"/>
                </a:lnTo>
                <a:lnTo>
                  <a:pt x="181369" y="55669"/>
                </a:lnTo>
                <a:lnTo>
                  <a:pt x="173974" y="62469"/>
                </a:lnTo>
                <a:lnTo>
                  <a:pt x="166504" y="70389"/>
                </a:lnTo>
                <a:lnTo>
                  <a:pt x="158984" y="79055"/>
                </a:lnTo>
                <a:lnTo>
                  <a:pt x="151430" y="88219"/>
                </a:lnTo>
                <a:lnTo>
                  <a:pt x="143855" y="96869"/>
                </a:lnTo>
                <a:lnTo>
                  <a:pt x="136265" y="105175"/>
                </a:lnTo>
                <a:lnTo>
                  <a:pt x="120210" y="122024"/>
                </a:lnTo>
                <a:lnTo>
                  <a:pt x="101786" y="140802"/>
                </a:lnTo>
                <a:lnTo>
                  <a:pt x="93825" y="150551"/>
                </a:lnTo>
                <a:lnTo>
                  <a:pt x="86825" y="160437"/>
                </a:lnTo>
                <a:lnTo>
                  <a:pt x="80464" y="170414"/>
                </a:lnTo>
                <a:lnTo>
                  <a:pt x="73683" y="179605"/>
                </a:lnTo>
                <a:lnTo>
                  <a:pt x="66623" y="188273"/>
                </a:lnTo>
                <a:lnTo>
                  <a:pt x="59377" y="196591"/>
                </a:lnTo>
                <a:lnTo>
                  <a:pt x="52006" y="205523"/>
                </a:lnTo>
                <a:lnTo>
                  <a:pt x="37042" y="224480"/>
                </a:lnTo>
                <a:lnTo>
                  <a:pt x="31189" y="233429"/>
                </a:lnTo>
                <a:lnTo>
                  <a:pt x="26441" y="241935"/>
                </a:lnTo>
                <a:lnTo>
                  <a:pt x="22428" y="250146"/>
                </a:lnTo>
                <a:lnTo>
                  <a:pt x="18060" y="257314"/>
                </a:lnTo>
                <a:lnTo>
                  <a:pt x="13454" y="263785"/>
                </a:lnTo>
                <a:lnTo>
                  <a:pt x="8690" y="269792"/>
                </a:lnTo>
                <a:lnTo>
                  <a:pt x="5514" y="275491"/>
                </a:lnTo>
                <a:lnTo>
                  <a:pt x="3397" y="280984"/>
                </a:lnTo>
                <a:lnTo>
                  <a:pt x="1045" y="290755"/>
                </a:lnTo>
                <a:lnTo>
                  <a:pt x="0" y="297921"/>
                </a:lnTo>
                <a:lnTo>
                  <a:pt x="567" y="301016"/>
                </a:lnTo>
                <a:lnTo>
                  <a:pt x="3456" y="306714"/>
                </a:lnTo>
                <a:lnTo>
                  <a:pt x="9843" y="314682"/>
                </a:lnTo>
                <a:lnTo>
                  <a:pt x="13056" y="315577"/>
                </a:lnTo>
                <a:lnTo>
                  <a:pt x="16892" y="315328"/>
                </a:lnTo>
                <a:lnTo>
                  <a:pt x="25670" y="313639"/>
                </a:lnTo>
                <a:lnTo>
                  <a:pt x="30381" y="313189"/>
                </a:lnTo>
                <a:lnTo>
                  <a:pt x="35215" y="312889"/>
                </a:lnTo>
                <a:lnTo>
                  <a:pt x="40131" y="311841"/>
                </a:lnTo>
                <a:lnTo>
                  <a:pt x="45101" y="310297"/>
                </a:lnTo>
                <a:lnTo>
                  <a:pt x="50109" y="308421"/>
                </a:lnTo>
                <a:lnTo>
                  <a:pt x="55140" y="306323"/>
                </a:lnTo>
                <a:lnTo>
                  <a:pt x="60188" y="304078"/>
                </a:lnTo>
                <a:lnTo>
                  <a:pt x="70312" y="299326"/>
                </a:lnTo>
                <a:lnTo>
                  <a:pt x="80456" y="294392"/>
                </a:lnTo>
                <a:lnTo>
                  <a:pt x="85532" y="291044"/>
                </a:lnTo>
                <a:lnTo>
                  <a:pt x="90608" y="287118"/>
                </a:lnTo>
                <a:lnTo>
                  <a:pt x="95687" y="282809"/>
                </a:lnTo>
                <a:lnTo>
                  <a:pt x="100766" y="279088"/>
                </a:lnTo>
                <a:lnTo>
                  <a:pt x="105845" y="275762"/>
                </a:lnTo>
                <a:lnTo>
                  <a:pt x="110924" y="272697"/>
                </a:lnTo>
                <a:lnTo>
                  <a:pt x="118826" y="267035"/>
                </a:lnTo>
                <a:lnTo>
                  <a:pt x="128035" y="259086"/>
                </a:lnTo>
                <a:lnTo>
                  <a:pt x="130797" y="256501"/>
                </a:lnTo>
                <a:lnTo>
                  <a:pt x="132639" y="253083"/>
                </a:lnTo>
                <a:lnTo>
                  <a:pt x="134686" y="244771"/>
                </a:lnTo>
                <a:lnTo>
                  <a:pt x="136107" y="234974"/>
                </a:lnTo>
                <a:lnTo>
                  <a:pt x="136179" y="232805"/>
                </a:lnTo>
                <a:lnTo>
                  <a:pt x="135380" y="231359"/>
                </a:lnTo>
                <a:lnTo>
                  <a:pt x="134001" y="230396"/>
                </a:lnTo>
                <a:lnTo>
                  <a:pt x="132235" y="229753"/>
                </a:lnTo>
                <a:lnTo>
                  <a:pt x="125757" y="229039"/>
                </a:lnTo>
                <a:lnTo>
                  <a:pt x="121659" y="228849"/>
                </a:lnTo>
                <a:lnTo>
                  <a:pt x="112590" y="230896"/>
                </a:lnTo>
                <a:lnTo>
                  <a:pt x="107801" y="232626"/>
                </a:lnTo>
                <a:lnTo>
                  <a:pt x="102915" y="234627"/>
                </a:lnTo>
                <a:lnTo>
                  <a:pt x="97964" y="236808"/>
                </a:lnTo>
                <a:lnTo>
                  <a:pt x="87948" y="241488"/>
                </a:lnTo>
                <a:lnTo>
                  <a:pt x="62647" y="253910"/>
                </a:lnTo>
                <a:lnTo>
                  <a:pt x="54754" y="258967"/>
                </a:lnTo>
                <a:lnTo>
                  <a:pt x="47577" y="264036"/>
                </a:lnTo>
                <a:lnTo>
                  <a:pt x="38742" y="269112"/>
                </a:lnTo>
                <a:lnTo>
                  <a:pt x="31430" y="274190"/>
                </a:lnTo>
                <a:lnTo>
                  <a:pt x="28295" y="276729"/>
                </a:lnTo>
                <a:lnTo>
                  <a:pt x="22553" y="279551"/>
                </a:lnTo>
                <a:lnTo>
                  <a:pt x="14403" y="2818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Annotation157"/>
          <p:cNvSpPr/>
          <p:nvPr/>
        </p:nvSpPr>
        <p:spPr>
          <a:xfrm>
            <a:off x="3756691" y="3649980"/>
            <a:ext cx="68550" cy="212914"/>
          </a:xfrm>
          <a:custGeom>
            <a:avLst/>
            <a:gdLst/>
            <a:ahLst/>
            <a:cxnLst/>
            <a:rect l="0" t="0" r="0" b="0"/>
            <a:pathLst>
              <a:path w="68550" h="212914">
                <a:moveTo>
                  <a:pt x="68549" y="0"/>
                </a:moveTo>
                <a:lnTo>
                  <a:pt x="54682" y="0"/>
                </a:lnTo>
                <a:lnTo>
                  <a:pt x="54224" y="846"/>
                </a:lnTo>
                <a:lnTo>
                  <a:pt x="53716" y="4045"/>
                </a:lnTo>
                <a:lnTo>
                  <a:pt x="52734" y="6083"/>
                </a:lnTo>
                <a:lnTo>
                  <a:pt x="51232" y="8289"/>
                </a:lnTo>
                <a:lnTo>
                  <a:pt x="49384" y="10606"/>
                </a:lnTo>
                <a:lnTo>
                  <a:pt x="47307" y="13844"/>
                </a:lnTo>
                <a:lnTo>
                  <a:pt x="45073" y="17696"/>
                </a:lnTo>
                <a:lnTo>
                  <a:pt x="40335" y="26491"/>
                </a:lnTo>
                <a:lnTo>
                  <a:pt x="27873" y="50944"/>
                </a:lnTo>
                <a:lnTo>
                  <a:pt x="26192" y="56822"/>
                </a:lnTo>
                <a:lnTo>
                  <a:pt x="25071" y="63282"/>
                </a:lnTo>
                <a:lnTo>
                  <a:pt x="24324" y="70128"/>
                </a:lnTo>
                <a:lnTo>
                  <a:pt x="22979" y="77232"/>
                </a:lnTo>
                <a:lnTo>
                  <a:pt x="21235" y="84508"/>
                </a:lnTo>
                <a:lnTo>
                  <a:pt x="19227" y="91899"/>
                </a:lnTo>
                <a:lnTo>
                  <a:pt x="17041" y="98519"/>
                </a:lnTo>
                <a:lnTo>
                  <a:pt x="14737" y="104626"/>
                </a:lnTo>
                <a:lnTo>
                  <a:pt x="12354" y="110390"/>
                </a:lnTo>
                <a:lnTo>
                  <a:pt x="10766" y="115927"/>
                </a:lnTo>
                <a:lnTo>
                  <a:pt x="9707" y="121312"/>
                </a:lnTo>
                <a:lnTo>
                  <a:pt x="9001" y="126595"/>
                </a:lnTo>
                <a:lnTo>
                  <a:pt x="7684" y="132656"/>
                </a:lnTo>
                <a:lnTo>
                  <a:pt x="5960" y="139237"/>
                </a:lnTo>
                <a:lnTo>
                  <a:pt x="3963" y="146165"/>
                </a:lnTo>
                <a:lnTo>
                  <a:pt x="2631" y="152477"/>
                </a:lnTo>
                <a:lnTo>
                  <a:pt x="1744" y="158378"/>
                </a:lnTo>
                <a:lnTo>
                  <a:pt x="1152" y="164005"/>
                </a:lnTo>
                <a:lnTo>
                  <a:pt x="758" y="168604"/>
                </a:lnTo>
                <a:lnTo>
                  <a:pt x="495" y="172516"/>
                </a:lnTo>
                <a:lnTo>
                  <a:pt x="203" y="179120"/>
                </a:lnTo>
                <a:lnTo>
                  <a:pt x="38" y="187599"/>
                </a:lnTo>
                <a:lnTo>
                  <a:pt x="0" y="192880"/>
                </a:lnTo>
                <a:lnTo>
                  <a:pt x="837" y="195473"/>
                </a:lnTo>
                <a:lnTo>
                  <a:pt x="2241" y="198049"/>
                </a:lnTo>
                <a:lnTo>
                  <a:pt x="4024" y="200612"/>
                </a:lnTo>
                <a:lnTo>
                  <a:pt x="6005" y="205719"/>
                </a:lnTo>
                <a:lnTo>
                  <a:pt x="7496" y="212913"/>
                </a:lnTo>
                <a:lnTo>
                  <a:pt x="8374" y="212215"/>
                </a:lnTo>
                <a:lnTo>
                  <a:pt x="9805" y="210903"/>
                </a:lnTo>
                <a:lnTo>
                  <a:pt x="15209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Annotation158"/>
          <p:cNvSpPr/>
          <p:nvPr/>
        </p:nvSpPr>
        <p:spPr>
          <a:xfrm>
            <a:off x="3901440" y="3665220"/>
            <a:ext cx="251461" cy="213044"/>
          </a:xfrm>
          <a:custGeom>
            <a:avLst/>
            <a:gdLst/>
            <a:ahLst/>
            <a:cxnLst/>
            <a:rect l="0" t="0" r="0" b="0"/>
            <a:pathLst>
              <a:path w="251461" h="213044">
                <a:moveTo>
                  <a:pt x="0" y="0"/>
                </a:moveTo>
                <a:lnTo>
                  <a:pt x="4045" y="4045"/>
                </a:lnTo>
                <a:lnTo>
                  <a:pt x="6084" y="5237"/>
                </a:lnTo>
                <a:lnTo>
                  <a:pt x="13867" y="7306"/>
                </a:lnTo>
                <a:lnTo>
                  <a:pt x="14325" y="6564"/>
                </a:lnTo>
                <a:lnTo>
                  <a:pt x="14833" y="3482"/>
                </a:lnTo>
                <a:lnTo>
                  <a:pt x="15815" y="2322"/>
                </a:lnTo>
                <a:lnTo>
                  <a:pt x="17317" y="1548"/>
                </a:lnTo>
                <a:lnTo>
                  <a:pt x="21243" y="688"/>
                </a:lnTo>
                <a:lnTo>
                  <a:pt x="28214" y="204"/>
                </a:lnTo>
                <a:lnTo>
                  <a:pt x="33142" y="91"/>
                </a:lnTo>
                <a:lnTo>
                  <a:pt x="67235" y="3"/>
                </a:lnTo>
                <a:lnTo>
                  <a:pt x="71917" y="848"/>
                </a:lnTo>
                <a:lnTo>
                  <a:pt x="76732" y="2259"/>
                </a:lnTo>
                <a:lnTo>
                  <a:pt x="81634" y="4046"/>
                </a:lnTo>
                <a:lnTo>
                  <a:pt x="86596" y="6084"/>
                </a:lnTo>
                <a:lnTo>
                  <a:pt x="91598" y="8289"/>
                </a:lnTo>
                <a:lnTo>
                  <a:pt x="96625" y="10606"/>
                </a:lnTo>
                <a:lnTo>
                  <a:pt x="104469" y="15439"/>
                </a:lnTo>
                <a:lnTo>
                  <a:pt x="110777" y="20409"/>
                </a:lnTo>
                <a:lnTo>
                  <a:pt x="116404" y="25439"/>
                </a:lnTo>
                <a:lnTo>
                  <a:pt x="119089" y="28813"/>
                </a:lnTo>
                <a:lnTo>
                  <a:pt x="121726" y="32755"/>
                </a:lnTo>
                <a:lnTo>
                  <a:pt x="124331" y="37077"/>
                </a:lnTo>
                <a:lnTo>
                  <a:pt x="126914" y="40805"/>
                </a:lnTo>
                <a:lnTo>
                  <a:pt x="132042" y="47204"/>
                </a:lnTo>
                <a:lnTo>
                  <a:pt x="133748" y="50943"/>
                </a:lnTo>
                <a:lnTo>
                  <a:pt x="134885" y="55128"/>
                </a:lnTo>
                <a:lnTo>
                  <a:pt x="135644" y="59612"/>
                </a:lnTo>
                <a:lnTo>
                  <a:pt x="136150" y="64295"/>
                </a:lnTo>
                <a:lnTo>
                  <a:pt x="136486" y="69110"/>
                </a:lnTo>
                <a:lnTo>
                  <a:pt x="136711" y="74014"/>
                </a:lnTo>
                <a:lnTo>
                  <a:pt x="136961" y="83978"/>
                </a:lnTo>
                <a:lnTo>
                  <a:pt x="137027" y="89005"/>
                </a:lnTo>
                <a:lnTo>
                  <a:pt x="135378" y="94050"/>
                </a:lnTo>
                <a:lnTo>
                  <a:pt x="132586" y="99107"/>
                </a:lnTo>
                <a:lnTo>
                  <a:pt x="129030" y="104171"/>
                </a:lnTo>
                <a:lnTo>
                  <a:pt x="125813" y="109241"/>
                </a:lnTo>
                <a:lnTo>
                  <a:pt x="122823" y="114314"/>
                </a:lnTo>
                <a:lnTo>
                  <a:pt x="119982" y="119389"/>
                </a:lnTo>
                <a:lnTo>
                  <a:pt x="116395" y="124467"/>
                </a:lnTo>
                <a:lnTo>
                  <a:pt x="112310" y="129544"/>
                </a:lnTo>
                <a:lnTo>
                  <a:pt x="107893" y="134623"/>
                </a:lnTo>
                <a:lnTo>
                  <a:pt x="103255" y="139702"/>
                </a:lnTo>
                <a:lnTo>
                  <a:pt x="93587" y="149861"/>
                </a:lnTo>
                <a:lnTo>
                  <a:pt x="63466" y="180340"/>
                </a:lnTo>
                <a:lnTo>
                  <a:pt x="58397" y="183727"/>
                </a:lnTo>
                <a:lnTo>
                  <a:pt x="53325" y="185984"/>
                </a:lnTo>
                <a:lnTo>
                  <a:pt x="48250" y="187489"/>
                </a:lnTo>
                <a:lnTo>
                  <a:pt x="44020" y="189340"/>
                </a:lnTo>
                <a:lnTo>
                  <a:pt x="37062" y="193653"/>
                </a:lnTo>
                <a:lnTo>
                  <a:pt x="31148" y="198393"/>
                </a:lnTo>
                <a:lnTo>
                  <a:pt x="28386" y="200842"/>
                </a:lnTo>
                <a:lnTo>
                  <a:pt x="25697" y="202475"/>
                </a:lnTo>
                <a:lnTo>
                  <a:pt x="18715" y="204772"/>
                </a:lnTo>
                <a:lnTo>
                  <a:pt x="15698" y="205613"/>
                </a:lnTo>
                <a:lnTo>
                  <a:pt x="15376" y="209748"/>
                </a:lnTo>
                <a:lnTo>
                  <a:pt x="16177" y="210952"/>
                </a:lnTo>
                <a:lnTo>
                  <a:pt x="17558" y="211755"/>
                </a:lnTo>
                <a:lnTo>
                  <a:pt x="21350" y="212646"/>
                </a:lnTo>
                <a:lnTo>
                  <a:pt x="25858" y="213043"/>
                </a:lnTo>
                <a:lnTo>
                  <a:pt x="28246" y="212302"/>
                </a:lnTo>
                <a:lnTo>
                  <a:pt x="33156" y="209221"/>
                </a:lnTo>
                <a:lnTo>
                  <a:pt x="40418" y="207287"/>
                </a:lnTo>
                <a:lnTo>
                  <a:pt x="44725" y="206772"/>
                </a:lnTo>
                <a:lnTo>
                  <a:pt x="50137" y="206428"/>
                </a:lnTo>
                <a:lnTo>
                  <a:pt x="56285" y="206199"/>
                </a:lnTo>
                <a:lnTo>
                  <a:pt x="62923" y="206046"/>
                </a:lnTo>
                <a:lnTo>
                  <a:pt x="69889" y="205097"/>
                </a:lnTo>
                <a:lnTo>
                  <a:pt x="77073" y="203618"/>
                </a:lnTo>
                <a:lnTo>
                  <a:pt x="84402" y="201785"/>
                </a:lnTo>
                <a:lnTo>
                  <a:pt x="91828" y="200564"/>
                </a:lnTo>
                <a:lnTo>
                  <a:pt x="99319" y="199749"/>
                </a:lnTo>
                <a:lnTo>
                  <a:pt x="106852" y="199206"/>
                </a:lnTo>
                <a:lnTo>
                  <a:pt x="114415" y="197998"/>
                </a:lnTo>
                <a:lnTo>
                  <a:pt x="121997" y="196345"/>
                </a:lnTo>
                <a:lnTo>
                  <a:pt x="129592" y="194397"/>
                </a:lnTo>
                <a:lnTo>
                  <a:pt x="138041" y="191404"/>
                </a:lnTo>
                <a:lnTo>
                  <a:pt x="147061" y="187716"/>
                </a:lnTo>
                <a:lnTo>
                  <a:pt x="156461" y="183564"/>
                </a:lnTo>
                <a:lnTo>
                  <a:pt x="166114" y="179950"/>
                </a:lnTo>
                <a:lnTo>
                  <a:pt x="175936" y="176693"/>
                </a:lnTo>
                <a:lnTo>
                  <a:pt x="185871" y="173676"/>
                </a:lnTo>
                <a:lnTo>
                  <a:pt x="195034" y="169970"/>
                </a:lnTo>
                <a:lnTo>
                  <a:pt x="203683" y="165807"/>
                </a:lnTo>
                <a:lnTo>
                  <a:pt x="211989" y="161338"/>
                </a:lnTo>
                <a:lnTo>
                  <a:pt x="220067" y="156666"/>
                </a:lnTo>
                <a:lnTo>
                  <a:pt x="25146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Annotation159"/>
          <p:cNvSpPr/>
          <p:nvPr/>
        </p:nvSpPr>
        <p:spPr>
          <a:xfrm>
            <a:off x="1455420" y="3947160"/>
            <a:ext cx="22861" cy="304801"/>
          </a:xfrm>
          <a:custGeom>
            <a:avLst/>
            <a:gdLst/>
            <a:ahLst/>
            <a:cxnLst/>
            <a:rect l="0" t="0" r="0" b="0"/>
            <a:pathLst>
              <a:path w="22861" h="304801">
                <a:moveTo>
                  <a:pt x="22860" y="7620"/>
                </a:moveTo>
                <a:lnTo>
                  <a:pt x="15268" y="15213"/>
                </a:lnTo>
                <a:lnTo>
                  <a:pt x="7661" y="7661"/>
                </a:lnTo>
                <a:lnTo>
                  <a:pt x="7628" y="7629"/>
                </a:lnTo>
                <a:lnTo>
                  <a:pt x="7621" y="1060"/>
                </a:lnTo>
                <a:lnTo>
                  <a:pt x="6774" y="706"/>
                </a:lnTo>
                <a:lnTo>
                  <a:pt x="5362" y="471"/>
                </a:lnTo>
                <a:lnTo>
                  <a:pt x="28" y="3"/>
                </a:lnTo>
                <a:lnTo>
                  <a:pt x="0" y="0"/>
                </a:lnTo>
                <a:lnTo>
                  <a:pt x="0" y="21700"/>
                </a:lnTo>
                <a:lnTo>
                  <a:pt x="847" y="22933"/>
                </a:lnTo>
                <a:lnTo>
                  <a:pt x="2258" y="24603"/>
                </a:lnTo>
                <a:lnTo>
                  <a:pt x="4045" y="26562"/>
                </a:lnTo>
                <a:lnTo>
                  <a:pt x="5237" y="28714"/>
                </a:lnTo>
                <a:lnTo>
                  <a:pt x="6031" y="30996"/>
                </a:lnTo>
                <a:lnTo>
                  <a:pt x="6561" y="33364"/>
                </a:lnTo>
                <a:lnTo>
                  <a:pt x="7149" y="38253"/>
                </a:lnTo>
                <a:lnTo>
                  <a:pt x="7411" y="44095"/>
                </a:lnTo>
                <a:lnTo>
                  <a:pt x="7592" y="62450"/>
                </a:lnTo>
                <a:lnTo>
                  <a:pt x="7620" y="304800"/>
                </a:lnTo>
                <a:lnTo>
                  <a:pt x="1059" y="298239"/>
                </a:lnTo>
                <a:lnTo>
                  <a:pt x="471" y="295393"/>
                </a:lnTo>
                <a:lnTo>
                  <a:pt x="140" y="289031"/>
                </a:lnTo>
                <a:lnTo>
                  <a:pt x="0" y="2819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Annotation160"/>
          <p:cNvSpPr/>
          <p:nvPr/>
        </p:nvSpPr>
        <p:spPr>
          <a:xfrm>
            <a:off x="1542774" y="3818689"/>
            <a:ext cx="163554" cy="444142"/>
          </a:xfrm>
          <a:custGeom>
            <a:avLst/>
            <a:gdLst/>
            <a:ahLst/>
            <a:cxnLst/>
            <a:rect l="0" t="0" r="0" b="0"/>
            <a:pathLst>
              <a:path w="163554" h="444142">
                <a:moveTo>
                  <a:pt x="148866" y="29411"/>
                </a:moveTo>
                <a:lnTo>
                  <a:pt x="148866" y="16289"/>
                </a:lnTo>
                <a:lnTo>
                  <a:pt x="146608" y="12855"/>
                </a:lnTo>
                <a:lnTo>
                  <a:pt x="144821" y="10754"/>
                </a:lnTo>
                <a:lnTo>
                  <a:pt x="142782" y="9353"/>
                </a:lnTo>
                <a:lnTo>
                  <a:pt x="138260" y="7796"/>
                </a:lnTo>
                <a:lnTo>
                  <a:pt x="134033" y="6660"/>
                </a:lnTo>
                <a:lnTo>
                  <a:pt x="129701" y="2538"/>
                </a:lnTo>
                <a:lnTo>
                  <a:pt x="127101" y="0"/>
                </a:lnTo>
                <a:lnTo>
                  <a:pt x="125889" y="490"/>
                </a:lnTo>
                <a:lnTo>
                  <a:pt x="120985" y="4379"/>
                </a:lnTo>
                <a:lnTo>
                  <a:pt x="116642" y="8379"/>
                </a:lnTo>
                <a:lnTo>
                  <a:pt x="114683" y="10310"/>
                </a:lnTo>
                <a:lnTo>
                  <a:pt x="113378" y="12443"/>
                </a:lnTo>
                <a:lnTo>
                  <a:pt x="109024" y="24209"/>
                </a:lnTo>
                <a:lnTo>
                  <a:pt x="104912" y="33873"/>
                </a:lnTo>
                <a:lnTo>
                  <a:pt x="100262" y="46634"/>
                </a:lnTo>
                <a:lnTo>
                  <a:pt x="92884" y="68099"/>
                </a:lnTo>
                <a:lnTo>
                  <a:pt x="89531" y="75523"/>
                </a:lnTo>
                <a:lnTo>
                  <a:pt x="85603" y="83012"/>
                </a:lnTo>
                <a:lnTo>
                  <a:pt x="81291" y="90546"/>
                </a:lnTo>
                <a:lnTo>
                  <a:pt x="77569" y="98954"/>
                </a:lnTo>
                <a:lnTo>
                  <a:pt x="74242" y="107946"/>
                </a:lnTo>
                <a:lnTo>
                  <a:pt x="71176" y="117328"/>
                </a:lnTo>
                <a:lnTo>
                  <a:pt x="67440" y="127816"/>
                </a:lnTo>
                <a:lnTo>
                  <a:pt x="58772" y="150758"/>
                </a:lnTo>
                <a:lnTo>
                  <a:pt x="54937" y="162802"/>
                </a:lnTo>
                <a:lnTo>
                  <a:pt x="51533" y="175065"/>
                </a:lnTo>
                <a:lnTo>
                  <a:pt x="48418" y="187473"/>
                </a:lnTo>
                <a:lnTo>
                  <a:pt x="44647" y="199979"/>
                </a:lnTo>
                <a:lnTo>
                  <a:pt x="40440" y="212550"/>
                </a:lnTo>
                <a:lnTo>
                  <a:pt x="35942" y="225164"/>
                </a:lnTo>
                <a:lnTo>
                  <a:pt x="32097" y="237806"/>
                </a:lnTo>
                <a:lnTo>
                  <a:pt x="28686" y="250468"/>
                </a:lnTo>
                <a:lnTo>
                  <a:pt x="17130" y="297161"/>
                </a:lnTo>
                <a:lnTo>
                  <a:pt x="11859" y="320566"/>
                </a:lnTo>
                <a:lnTo>
                  <a:pt x="9268" y="332734"/>
                </a:lnTo>
                <a:lnTo>
                  <a:pt x="7541" y="343387"/>
                </a:lnTo>
                <a:lnTo>
                  <a:pt x="6390" y="353028"/>
                </a:lnTo>
                <a:lnTo>
                  <a:pt x="5622" y="361996"/>
                </a:lnTo>
                <a:lnTo>
                  <a:pt x="4263" y="371361"/>
                </a:lnTo>
                <a:lnTo>
                  <a:pt x="2511" y="380991"/>
                </a:lnTo>
                <a:lnTo>
                  <a:pt x="496" y="390798"/>
                </a:lnTo>
                <a:lnTo>
                  <a:pt x="0" y="399029"/>
                </a:lnTo>
                <a:lnTo>
                  <a:pt x="1705" y="412690"/>
                </a:lnTo>
                <a:lnTo>
                  <a:pt x="3381" y="425856"/>
                </a:lnTo>
                <a:lnTo>
                  <a:pt x="4463" y="429174"/>
                </a:lnTo>
                <a:lnTo>
                  <a:pt x="7923" y="435119"/>
                </a:lnTo>
                <a:lnTo>
                  <a:pt x="12282" y="440584"/>
                </a:lnTo>
                <a:lnTo>
                  <a:pt x="14630" y="443226"/>
                </a:lnTo>
                <a:lnTo>
                  <a:pt x="17889" y="444141"/>
                </a:lnTo>
                <a:lnTo>
                  <a:pt x="21755" y="443904"/>
                </a:lnTo>
                <a:lnTo>
                  <a:pt x="26025" y="442900"/>
                </a:lnTo>
                <a:lnTo>
                  <a:pt x="30566" y="442230"/>
                </a:lnTo>
                <a:lnTo>
                  <a:pt x="35286" y="441784"/>
                </a:lnTo>
                <a:lnTo>
                  <a:pt x="40126" y="441487"/>
                </a:lnTo>
                <a:lnTo>
                  <a:pt x="45046" y="439594"/>
                </a:lnTo>
                <a:lnTo>
                  <a:pt x="50019" y="436640"/>
                </a:lnTo>
                <a:lnTo>
                  <a:pt x="55028" y="432977"/>
                </a:lnTo>
                <a:lnTo>
                  <a:pt x="60061" y="429689"/>
                </a:lnTo>
                <a:lnTo>
                  <a:pt x="65109" y="426650"/>
                </a:lnTo>
                <a:lnTo>
                  <a:pt x="70168" y="423777"/>
                </a:lnTo>
                <a:lnTo>
                  <a:pt x="75234" y="420168"/>
                </a:lnTo>
                <a:lnTo>
                  <a:pt x="80305" y="416069"/>
                </a:lnTo>
                <a:lnTo>
                  <a:pt x="85379" y="411643"/>
                </a:lnTo>
                <a:lnTo>
                  <a:pt x="91301" y="406999"/>
                </a:lnTo>
                <a:lnTo>
                  <a:pt x="97789" y="402210"/>
                </a:lnTo>
                <a:lnTo>
                  <a:pt x="104655" y="397323"/>
                </a:lnTo>
                <a:lnTo>
                  <a:pt x="110925" y="391526"/>
                </a:lnTo>
                <a:lnTo>
                  <a:pt x="116799" y="385121"/>
                </a:lnTo>
                <a:lnTo>
                  <a:pt x="122408" y="378311"/>
                </a:lnTo>
                <a:lnTo>
                  <a:pt x="126994" y="372078"/>
                </a:lnTo>
                <a:lnTo>
                  <a:pt x="130898" y="366229"/>
                </a:lnTo>
                <a:lnTo>
                  <a:pt x="134348" y="360637"/>
                </a:lnTo>
                <a:lnTo>
                  <a:pt x="138340" y="356061"/>
                </a:lnTo>
                <a:lnTo>
                  <a:pt x="142695" y="352165"/>
                </a:lnTo>
                <a:lnTo>
                  <a:pt x="147292" y="348720"/>
                </a:lnTo>
                <a:lnTo>
                  <a:pt x="151204" y="344731"/>
                </a:lnTo>
                <a:lnTo>
                  <a:pt x="154658" y="340378"/>
                </a:lnTo>
                <a:lnTo>
                  <a:pt x="157807" y="335782"/>
                </a:lnTo>
                <a:lnTo>
                  <a:pt x="161307" y="326161"/>
                </a:lnTo>
                <a:lnTo>
                  <a:pt x="162862" y="316240"/>
                </a:lnTo>
                <a:lnTo>
                  <a:pt x="163553" y="306186"/>
                </a:lnTo>
                <a:lnTo>
                  <a:pt x="162891" y="301981"/>
                </a:lnTo>
                <a:lnTo>
                  <a:pt x="158002" y="289149"/>
                </a:lnTo>
                <a:lnTo>
                  <a:pt x="157497" y="286390"/>
                </a:lnTo>
                <a:lnTo>
                  <a:pt x="154677" y="281066"/>
                </a:lnTo>
                <a:lnTo>
                  <a:pt x="152740" y="278461"/>
                </a:lnTo>
                <a:lnTo>
                  <a:pt x="150602" y="276724"/>
                </a:lnTo>
                <a:lnTo>
                  <a:pt x="148330" y="275567"/>
                </a:lnTo>
                <a:lnTo>
                  <a:pt x="145969" y="274795"/>
                </a:lnTo>
                <a:lnTo>
                  <a:pt x="141087" y="271679"/>
                </a:lnTo>
                <a:lnTo>
                  <a:pt x="138600" y="269663"/>
                </a:lnTo>
                <a:lnTo>
                  <a:pt x="135249" y="268319"/>
                </a:lnTo>
                <a:lnTo>
                  <a:pt x="131321" y="267423"/>
                </a:lnTo>
                <a:lnTo>
                  <a:pt x="127010" y="266826"/>
                </a:lnTo>
                <a:lnTo>
                  <a:pt x="123288" y="266428"/>
                </a:lnTo>
                <a:lnTo>
                  <a:pt x="119961" y="266162"/>
                </a:lnTo>
                <a:lnTo>
                  <a:pt x="116896" y="265985"/>
                </a:lnTo>
                <a:lnTo>
                  <a:pt x="114006" y="266714"/>
                </a:lnTo>
                <a:lnTo>
                  <a:pt x="111233" y="268046"/>
                </a:lnTo>
                <a:lnTo>
                  <a:pt x="108537" y="269781"/>
                </a:lnTo>
                <a:lnTo>
                  <a:pt x="105047" y="270938"/>
                </a:lnTo>
                <a:lnTo>
                  <a:pt x="101026" y="271709"/>
                </a:lnTo>
                <a:lnTo>
                  <a:pt x="96653" y="272223"/>
                </a:lnTo>
                <a:lnTo>
                  <a:pt x="92044" y="273412"/>
                </a:lnTo>
                <a:lnTo>
                  <a:pt x="87278" y="275052"/>
                </a:lnTo>
                <a:lnTo>
                  <a:pt x="82407" y="276992"/>
                </a:lnTo>
                <a:lnTo>
                  <a:pt x="78314" y="279132"/>
                </a:lnTo>
                <a:lnTo>
                  <a:pt x="74738" y="281405"/>
                </a:lnTo>
                <a:lnTo>
                  <a:pt x="71508" y="283766"/>
                </a:lnTo>
                <a:lnTo>
                  <a:pt x="68507" y="286188"/>
                </a:lnTo>
                <a:lnTo>
                  <a:pt x="65660" y="288649"/>
                </a:lnTo>
                <a:lnTo>
                  <a:pt x="62915" y="291136"/>
                </a:lnTo>
                <a:lnTo>
                  <a:pt x="59392" y="292795"/>
                </a:lnTo>
                <a:lnTo>
                  <a:pt x="55350" y="293900"/>
                </a:lnTo>
                <a:lnTo>
                  <a:pt x="50962" y="294637"/>
                </a:lnTo>
                <a:lnTo>
                  <a:pt x="47190" y="296822"/>
                </a:lnTo>
                <a:lnTo>
                  <a:pt x="43829" y="299972"/>
                </a:lnTo>
                <a:lnTo>
                  <a:pt x="36396" y="309103"/>
                </a:lnTo>
                <a:lnTo>
                  <a:pt x="33122" y="312610"/>
                </a:lnTo>
                <a:lnTo>
                  <a:pt x="19326" y="3265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Annotation161"/>
          <p:cNvSpPr/>
          <p:nvPr/>
        </p:nvSpPr>
        <p:spPr>
          <a:xfrm>
            <a:off x="1410922" y="2354580"/>
            <a:ext cx="181659" cy="159877"/>
          </a:xfrm>
          <a:custGeom>
            <a:avLst/>
            <a:gdLst/>
            <a:ahLst/>
            <a:cxnLst/>
            <a:rect l="0" t="0" r="0" b="0"/>
            <a:pathLst>
              <a:path w="181659" h="159877">
                <a:moveTo>
                  <a:pt x="90218" y="0"/>
                </a:moveTo>
                <a:lnTo>
                  <a:pt x="86173" y="4045"/>
                </a:lnTo>
                <a:lnTo>
                  <a:pt x="84135" y="5237"/>
                </a:lnTo>
                <a:lnTo>
                  <a:pt x="79612" y="6561"/>
                </a:lnTo>
                <a:lnTo>
                  <a:pt x="76374" y="8607"/>
                </a:lnTo>
                <a:lnTo>
                  <a:pt x="72522" y="11665"/>
                </a:lnTo>
                <a:lnTo>
                  <a:pt x="68261" y="15397"/>
                </a:lnTo>
                <a:lnTo>
                  <a:pt x="61268" y="21801"/>
                </a:lnTo>
                <a:lnTo>
                  <a:pt x="54492" y="28316"/>
                </a:lnTo>
                <a:lnTo>
                  <a:pt x="45835" y="36856"/>
                </a:lnTo>
                <a:lnTo>
                  <a:pt x="42003" y="41504"/>
                </a:lnTo>
                <a:lnTo>
                  <a:pt x="38602" y="46296"/>
                </a:lnTo>
                <a:lnTo>
                  <a:pt x="27511" y="63389"/>
                </a:lnTo>
                <a:lnTo>
                  <a:pt x="23013" y="70199"/>
                </a:lnTo>
                <a:lnTo>
                  <a:pt x="19168" y="76433"/>
                </a:lnTo>
                <a:lnTo>
                  <a:pt x="15758" y="82282"/>
                </a:lnTo>
                <a:lnTo>
                  <a:pt x="12638" y="87875"/>
                </a:lnTo>
                <a:lnTo>
                  <a:pt x="10558" y="93297"/>
                </a:lnTo>
                <a:lnTo>
                  <a:pt x="9172" y="98604"/>
                </a:lnTo>
                <a:lnTo>
                  <a:pt x="8247" y="103837"/>
                </a:lnTo>
                <a:lnTo>
                  <a:pt x="6784" y="109018"/>
                </a:lnTo>
                <a:lnTo>
                  <a:pt x="4962" y="114165"/>
                </a:lnTo>
                <a:lnTo>
                  <a:pt x="2901" y="119290"/>
                </a:lnTo>
                <a:lnTo>
                  <a:pt x="1527" y="124400"/>
                </a:lnTo>
                <a:lnTo>
                  <a:pt x="610" y="129500"/>
                </a:lnTo>
                <a:lnTo>
                  <a:pt x="0" y="134594"/>
                </a:lnTo>
                <a:lnTo>
                  <a:pt x="439" y="138836"/>
                </a:lnTo>
                <a:lnTo>
                  <a:pt x="1579" y="142511"/>
                </a:lnTo>
                <a:lnTo>
                  <a:pt x="3186" y="145807"/>
                </a:lnTo>
                <a:lnTo>
                  <a:pt x="5103" y="148852"/>
                </a:lnTo>
                <a:lnTo>
                  <a:pt x="7228" y="151728"/>
                </a:lnTo>
                <a:lnTo>
                  <a:pt x="12677" y="158382"/>
                </a:lnTo>
                <a:lnTo>
                  <a:pt x="17938" y="159292"/>
                </a:lnTo>
                <a:lnTo>
                  <a:pt x="21711" y="159535"/>
                </a:lnTo>
                <a:lnTo>
                  <a:pt x="28161" y="159805"/>
                </a:lnTo>
                <a:lnTo>
                  <a:pt x="31067" y="159876"/>
                </a:lnTo>
                <a:lnTo>
                  <a:pt x="33851" y="159078"/>
                </a:lnTo>
                <a:lnTo>
                  <a:pt x="39202" y="155932"/>
                </a:lnTo>
                <a:lnTo>
                  <a:pt x="42660" y="153908"/>
                </a:lnTo>
                <a:lnTo>
                  <a:pt x="46660" y="151712"/>
                </a:lnTo>
                <a:lnTo>
                  <a:pt x="51019" y="149402"/>
                </a:lnTo>
                <a:lnTo>
                  <a:pt x="54772" y="147015"/>
                </a:lnTo>
                <a:lnTo>
                  <a:pt x="58121" y="144577"/>
                </a:lnTo>
                <a:lnTo>
                  <a:pt x="61200" y="142104"/>
                </a:lnTo>
                <a:lnTo>
                  <a:pt x="64946" y="139610"/>
                </a:lnTo>
                <a:lnTo>
                  <a:pt x="69137" y="137100"/>
                </a:lnTo>
                <a:lnTo>
                  <a:pt x="73624" y="134580"/>
                </a:lnTo>
                <a:lnTo>
                  <a:pt x="77462" y="131207"/>
                </a:lnTo>
                <a:lnTo>
                  <a:pt x="80867" y="127265"/>
                </a:lnTo>
                <a:lnTo>
                  <a:pt x="83984" y="122943"/>
                </a:lnTo>
                <a:lnTo>
                  <a:pt x="86909" y="118369"/>
                </a:lnTo>
                <a:lnTo>
                  <a:pt x="89705" y="113626"/>
                </a:lnTo>
                <a:lnTo>
                  <a:pt x="92416" y="108771"/>
                </a:lnTo>
                <a:lnTo>
                  <a:pt x="95070" y="104687"/>
                </a:lnTo>
                <a:lnTo>
                  <a:pt x="97686" y="101118"/>
                </a:lnTo>
                <a:lnTo>
                  <a:pt x="100277" y="97892"/>
                </a:lnTo>
                <a:lnTo>
                  <a:pt x="102851" y="94048"/>
                </a:lnTo>
                <a:lnTo>
                  <a:pt x="105413" y="89792"/>
                </a:lnTo>
                <a:lnTo>
                  <a:pt x="107968" y="85262"/>
                </a:lnTo>
                <a:lnTo>
                  <a:pt x="110518" y="81394"/>
                </a:lnTo>
                <a:lnTo>
                  <a:pt x="113065" y="77970"/>
                </a:lnTo>
                <a:lnTo>
                  <a:pt x="115609" y="74840"/>
                </a:lnTo>
                <a:lnTo>
                  <a:pt x="117306" y="71907"/>
                </a:lnTo>
                <a:lnTo>
                  <a:pt x="118437" y="69104"/>
                </a:lnTo>
                <a:lnTo>
                  <a:pt x="119190" y="66390"/>
                </a:lnTo>
                <a:lnTo>
                  <a:pt x="120540" y="63733"/>
                </a:lnTo>
                <a:lnTo>
                  <a:pt x="122286" y="61116"/>
                </a:lnTo>
                <a:lnTo>
                  <a:pt x="124297" y="58523"/>
                </a:lnTo>
                <a:lnTo>
                  <a:pt x="125637" y="55949"/>
                </a:lnTo>
                <a:lnTo>
                  <a:pt x="126531" y="53386"/>
                </a:lnTo>
                <a:lnTo>
                  <a:pt x="128214" y="46169"/>
                </a:lnTo>
                <a:lnTo>
                  <a:pt x="132332" y="45853"/>
                </a:lnTo>
                <a:lnTo>
                  <a:pt x="133534" y="46656"/>
                </a:lnTo>
                <a:lnTo>
                  <a:pt x="134335" y="48037"/>
                </a:lnTo>
                <a:lnTo>
                  <a:pt x="135622" y="52293"/>
                </a:lnTo>
                <a:lnTo>
                  <a:pt x="135844" y="57075"/>
                </a:lnTo>
                <a:lnTo>
                  <a:pt x="136722" y="60064"/>
                </a:lnTo>
                <a:lnTo>
                  <a:pt x="138154" y="63749"/>
                </a:lnTo>
                <a:lnTo>
                  <a:pt x="139956" y="67899"/>
                </a:lnTo>
                <a:lnTo>
                  <a:pt x="141157" y="71513"/>
                </a:lnTo>
                <a:lnTo>
                  <a:pt x="141957" y="74769"/>
                </a:lnTo>
                <a:lnTo>
                  <a:pt x="142491" y="77786"/>
                </a:lnTo>
                <a:lnTo>
                  <a:pt x="143693" y="80644"/>
                </a:lnTo>
                <a:lnTo>
                  <a:pt x="145342" y="83396"/>
                </a:lnTo>
                <a:lnTo>
                  <a:pt x="147287" y="86078"/>
                </a:lnTo>
                <a:lnTo>
                  <a:pt x="148584" y="88712"/>
                </a:lnTo>
                <a:lnTo>
                  <a:pt x="149449" y="91315"/>
                </a:lnTo>
                <a:lnTo>
                  <a:pt x="150025" y="93896"/>
                </a:lnTo>
                <a:lnTo>
                  <a:pt x="151256" y="97311"/>
                </a:lnTo>
                <a:lnTo>
                  <a:pt x="152924" y="101281"/>
                </a:lnTo>
                <a:lnTo>
                  <a:pt x="154882" y="105621"/>
                </a:lnTo>
                <a:lnTo>
                  <a:pt x="157034" y="108514"/>
                </a:lnTo>
                <a:lnTo>
                  <a:pt x="159316" y="110443"/>
                </a:lnTo>
                <a:lnTo>
                  <a:pt x="165015" y="113539"/>
                </a:lnTo>
                <a:lnTo>
                  <a:pt x="170048" y="114075"/>
                </a:lnTo>
                <a:lnTo>
                  <a:pt x="172225" y="113303"/>
                </a:lnTo>
                <a:lnTo>
                  <a:pt x="174523" y="111942"/>
                </a:lnTo>
                <a:lnTo>
                  <a:pt x="181658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Annotation162"/>
          <p:cNvSpPr/>
          <p:nvPr/>
        </p:nvSpPr>
        <p:spPr>
          <a:xfrm>
            <a:off x="1600327" y="2168423"/>
            <a:ext cx="144654" cy="277435"/>
          </a:xfrm>
          <a:custGeom>
            <a:avLst/>
            <a:gdLst/>
            <a:ahLst/>
            <a:cxnLst/>
            <a:rect l="0" t="0" r="0" b="0"/>
            <a:pathLst>
              <a:path w="144654" h="277435">
                <a:moveTo>
                  <a:pt x="76073" y="201397"/>
                </a:moveTo>
                <a:lnTo>
                  <a:pt x="84164" y="189262"/>
                </a:lnTo>
                <a:lnTo>
                  <a:pt x="88135" y="181046"/>
                </a:lnTo>
                <a:lnTo>
                  <a:pt x="89901" y="174572"/>
                </a:lnTo>
                <a:lnTo>
                  <a:pt x="90895" y="167014"/>
                </a:lnTo>
                <a:lnTo>
                  <a:pt x="91127" y="164949"/>
                </a:lnTo>
                <a:lnTo>
                  <a:pt x="88973" y="161774"/>
                </a:lnTo>
                <a:lnTo>
                  <a:pt x="84736" y="156881"/>
                </a:lnTo>
                <a:lnTo>
                  <a:pt x="83542" y="156480"/>
                </a:lnTo>
                <a:lnTo>
                  <a:pt x="79957" y="156034"/>
                </a:lnTo>
                <a:lnTo>
                  <a:pt x="75541" y="155836"/>
                </a:lnTo>
                <a:lnTo>
                  <a:pt x="68296" y="155724"/>
                </a:lnTo>
                <a:lnTo>
                  <a:pt x="65808" y="155708"/>
                </a:lnTo>
                <a:lnTo>
                  <a:pt x="63303" y="156545"/>
                </a:lnTo>
                <a:lnTo>
                  <a:pt x="60786" y="157949"/>
                </a:lnTo>
                <a:lnTo>
                  <a:pt x="58262" y="159732"/>
                </a:lnTo>
                <a:lnTo>
                  <a:pt x="55732" y="161767"/>
                </a:lnTo>
                <a:lnTo>
                  <a:pt x="53199" y="163970"/>
                </a:lnTo>
                <a:lnTo>
                  <a:pt x="50664" y="166286"/>
                </a:lnTo>
                <a:lnTo>
                  <a:pt x="48127" y="169523"/>
                </a:lnTo>
                <a:lnTo>
                  <a:pt x="45589" y="173374"/>
                </a:lnTo>
                <a:lnTo>
                  <a:pt x="43050" y="177635"/>
                </a:lnTo>
                <a:lnTo>
                  <a:pt x="40512" y="182169"/>
                </a:lnTo>
                <a:lnTo>
                  <a:pt x="35432" y="191722"/>
                </a:lnTo>
                <a:lnTo>
                  <a:pt x="32046" y="196641"/>
                </a:lnTo>
                <a:lnTo>
                  <a:pt x="28095" y="201613"/>
                </a:lnTo>
                <a:lnTo>
                  <a:pt x="23768" y="206621"/>
                </a:lnTo>
                <a:lnTo>
                  <a:pt x="20883" y="211653"/>
                </a:lnTo>
                <a:lnTo>
                  <a:pt x="18960" y="216701"/>
                </a:lnTo>
                <a:lnTo>
                  <a:pt x="17678" y="221760"/>
                </a:lnTo>
                <a:lnTo>
                  <a:pt x="15976" y="226826"/>
                </a:lnTo>
                <a:lnTo>
                  <a:pt x="13995" y="231896"/>
                </a:lnTo>
                <a:lnTo>
                  <a:pt x="11828" y="236970"/>
                </a:lnTo>
                <a:lnTo>
                  <a:pt x="9536" y="241199"/>
                </a:lnTo>
                <a:lnTo>
                  <a:pt x="7162" y="244865"/>
                </a:lnTo>
                <a:lnTo>
                  <a:pt x="4732" y="248156"/>
                </a:lnTo>
                <a:lnTo>
                  <a:pt x="3113" y="252043"/>
                </a:lnTo>
                <a:lnTo>
                  <a:pt x="2033" y="256328"/>
                </a:lnTo>
                <a:lnTo>
                  <a:pt x="833" y="264757"/>
                </a:lnTo>
                <a:lnTo>
                  <a:pt x="158" y="273417"/>
                </a:lnTo>
                <a:lnTo>
                  <a:pt x="0" y="275739"/>
                </a:lnTo>
                <a:lnTo>
                  <a:pt x="1651" y="276358"/>
                </a:lnTo>
                <a:lnTo>
                  <a:pt x="4445" y="276771"/>
                </a:lnTo>
                <a:lnTo>
                  <a:pt x="8001" y="277047"/>
                </a:lnTo>
                <a:lnTo>
                  <a:pt x="11218" y="277230"/>
                </a:lnTo>
                <a:lnTo>
                  <a:pt x="17051" y="277434"/>
                </a:lnTo>
                <a:lnTo>
                  <a:pt x="19792" y="276642"/>
                </a:lnTo>
                <a:lnTo>
                  <a:pt x="22466" y="275267"/>
                </a:lnTo>
                <a:lnTo>
                  <a:pt x="25095" y="273504"/>
                </a:lnTo>
                <a:lnTo>
                  <a:pt x="27694" y="271481"/>
                </a:lnTo>
                <a:lnTo>
                  <a:pt x="30274" y="269287"/>
                </a:lnTo>
                <a:lnTo>
                  <a:pt x="32840" y="266977"/>
                </a:lnTo>
                <a:lnTo>
                  <a:pt x="40208" y="259895"/>
                </a:lnTo>
                <a:lnTo>
                  <a:pt x="44543" y="255636"/>
                </a:lnTo>
                <a:lnTo>
                  <a:pt x="48280" y="251103"/>
                </a:lnTo>
                <a:lnTo>
                  <a:pt x="51618" y="246388"/>
                </a:lnTo>
                <a:lnTo>
                  <a:pt x="54689" y="241551"/>
                </a:lnTo>
                <a:lnTo>
                  <a:pt x="58431" y="236633"/>
                </a:lnTo>
                <a:lnTo>
                  <a:pt x="62618" y="231661"/>
                </a:lnTo>
                <a:lnTo>
                  <a:pt x="67103" y="226653"/>
                </a:lnTo>
                <a:lnTo>
                  <a:pt x="70940" y="220774"/>
                </a:lnTo>
                <a:lnTo>
                  <a:pt x="74344" y="214315"/>
                </a:lnTo>
                <a:lnTo>
                  <a:pt x="77460" y="207469"/>
                </a:lnTo>
                <a:lnTo>
                  <a:pt x="80385" y="200365"/>
                </a:lnTo>
                <a:lnTo>
                  <a:pt x="83181" y="193089"/>
                </a:lnTo>
                <a:lnTo>
                  <a:pt x="88545" y="178231"/>
                </a:lnTo>
                <a:lnTo>
                  <a:pt x="101443" y="140397"/>
                </a:lnTo>
                <a:lnTo>
                  <a:pt x="103993" y="131944"/>
                </a:lnTo>
                <a:lnTo>
                  <a:pt x="109084" y="113520"/>
                </a:lnTo>
                <a:lnTo>
                  <a:pt x="110781" y="104712"/>
                </a:lnTo>
                <a:lnTo>
                  <a:pt x="111911" y="96301"/>
                </a:lnTo>
                <a:lnTo>
                  <a:pt x="112665" y="88153"/>
                </a:lnTo>
                <a:lnTo>
                  <a:pt x="113168" y="81027"/>
                </a:lnTo>
                <a:lnTo>
                  <a:pt x="113503" y="74584"/>
                </a:lnTo>
                <a:lnTo>
                  <a:pt x="113727" y="68595"/>
                </a:lnTo>
                <a:lnTo>
                  <a:pt x="114041" y="48031"/>
                </a:lnTo>
                <a:lnTo>
                  <a:pt x="114172" y="0"/>
                </a:lnTo>
                <a:lnTo>
                  <a:pt x="114173" y="154317"/>
                </a:lnTo>
                <a:lnTo>
                  <a:pt x="115020" y="162390"/>
                </a:lnTo>
                <a:lnTo>
                  <a:pt x="116431" y="170313"/>
                </a:lnTo>
                <a:lnTo>
                  <a:pt x="118218" y="178134"/>
                </a:lnTo>
                <a:lnTo>
                  <a:pt x="120257" y="185042"/>
                </a:lnTo>
                <a:lnTo>
                  <a:pt x="122462" y="191340"/>
                </a:lnTo>
                <a:lnTo>
                  <a:pt x="124779" y="197232"/>
                </a:lnTo>
                <a:lnTo>
                  <a:pt x="127170" y="202854"/>
                </a:lnTo>
                <a:lnTo>
                  <a:pt x="132085" y="213616"/>
                </a:lnTo>
                <a:lnTo>
                  <a:pt x="134581" y="217163"/>
                </a:lnTo>
                <a:lnTo>
                  <a:pt x="137092" y="219528"/>
                </a:lnTo>
                <a:lnTo>
                  <a:pt x="144653" y="224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Annotation163"/>
          <p:cNvSpPr/>
          <p:nvPr/>
        </p:nvSpPr>
        <p:spPr>
          <a:xfrm>
            <a:off x="1790731" y="2095672"/>
            <a:ext cx="99030" cy="243316"/>
          </a:xfrm>
          <a:custGeom>
            <a:avLst/>
            <a:gdLst/>
            <a:ahLst/>
            <a:cxnLst/>
            <a:rect l="0" t="0" r="0" b="0"/>
            <a:pathLst>
              <a:path w="99030" h="243316">
                <a:moveTo>
                  <a:pt x="30449" y="213188"/>
                </a:moveTo>
                <a:lnTo>
                  <a:pt x="38540" y="201052"/>
                </a:lnTo>
                <a:lnTo>
                  <a:pt x="41769" y="196631"/>
                </a:lnTo>
                <a:lnTo>
                  <a:pt x="44769" y="192837"/>
                </a:lnTo>
                <a:lnTo>
                  <a:pt x="47616" y="189460"/>
                </a:lnTo>
                <a:lnTo>
                  <a:pt x="48667" y="186363"/>
                </a:lnTo>
                <a:lnTo>
                  <a:pt x="48521" y="183451"/>
                </a:lnTo>
                <a:lnTo>
                  <a:pt x="45855" y="175578"/>
                </a:lnTo>
                <a:lnTo>
                  <a:pt x="43505" y="175305"/>
                </a:lnTo>
                <a:lnTo>
                  <a:pt x="39143" y="175131"/>
                </a:lnTo>
                <a:lnTo>
                  <a:pt x="34342" y="175101"/>
                </a:lnTo>
                <a:lnTo>
                  <a:pt x="33045" y="175943"/>
                </a:lnTo>
                <a:lnTo>
                  <a:pt x="32179" y="177351"/>
                </a:lnTo>
                <a:lnTo>
                  <a:pt x="31603" y="179137"/>
                </a:lnTo>
                <a:lnTo>
                  <a:pt x="28704" y="183379"/>
                </a:lnTo>
                <a:lnTo>
                  <a:pt x="26746" y="185695"/>
                </a:lnTo>
                <a:lnTo>
                  <a:pt x="24593" y="188086"/>
                </a:lnTo>
                <a:lnTo>
                  <a:pt x="19945" y="193001"/>
                </a:lnTo>
                <a:lnTo>
                  <a:pt x="12567" y="200527"/>
                </a:lnTo>
                <a:lnTo>
                  <a:pt x="10908" y="203054"/>
                </a:lnTo>
                <a:lnTo>
                  <a:pt x="9064" y="208119"/>
                </a:lnTo>
                <a:lnTo>
                  <a:pt x="5987" y="213193"/>
                </a:lnTo>
                <a:lnTo>
                  <a:pt x="3981" y="215731"/>
                </a:lnTo>
                <a:lnTo>
                  <a:pt x="1752" y="220809"/>
                </a:lnTo>
                <a:lnTo>
                  <a:pt x="762" y="225889"/>
                </a:lnTo>
                <a:lnTo>
                  <a:pt x="204" y="232661"/>
                </a:lnTo>
                <a:lnTo>
                  <a:pt x="0" y="239647"/>
                </a:lnTo>
                <a:lnTo>
                  <a:pt x="836" y="240988"/>
                </a:lnTo>
                <a:lnTo>
                  <a:pt x="2241" y="241881"/>
                </a:lnTo>
                <a:lnTo>
                  <a:pt x="4024" y="242477"/>
                </a:lnTo>
                <a:lnTo>
                  <a:pt x="6059" y="242874"/>
                </a:lnTo>
                <a:lnTo>
                  <a:pt x="8262" y="243139"/>
                </a:lnTo>
                <a:lnTo>
                  <a:pt x="10578" y="243315"/>
                </a:lnTo>
                <a:lnTo>
                  <a:pt x="12968" y="242586"/>
                </a:lnTo>
                <a:lnTo>
                  <a:pt x="15409" y="241254"/>
                </a:lnTo>
                <a:lnTo>
                  <a:pt x="17882" y="239518"/>
                </a:lnTo>
                <a:lnTo>
                  <a:pt x="20378" y="237515"/>
                </a:lnTo>
                <a:lnTo>
                  <a:pt x="22888" y="235333"/>
                </a:lnTo>
                <a:lnTo>
                  <a:pt x="25409" y="233031"/>
                </a:lnTo>
                <a:lnTo>
                  <a:pt x="28782" y="230650"/>
                </a:lnTo>
                <a:lnTo>
                  <a:pt x="32724" y="228216"/>
                </a:lnTo>
                <a:lnTo>
                  <a:pt x="37046" y="225747"/>
                </a:lnTo>
                <a:lnTo>
                  <a:pt x="40773" y="222407"/>
                </a:lnTo>
                <a:lnTo>
                  <a:pt x="44105" y="218487"/>
                </a:lnTo>
                <a:lnTo>
                  <a:pt x="47173" y="214181"/>
                </a:lnTo>
                <a:lnTo>
                  <a:pt x="50065" y="209617"/>
                </a:lnTo>
                <a:lnTo>
                  <a:pt x="52840" y="204881"/>
                </a:lnTo>
                <a:lnTo>
                  <a:pt x="55536" y="200030"/>
                </a:lnTo>
                <a:lnTo>
                  <a:pt x="59027" y="195103"/>
                </a:lnTo>
                <a:lnTo>
                  <a:pt x="63048" y="190124"/>
                </a:lnTo>
                <a:lnTo>
                  <a:pt x="67421" y="185112"/>
                </a:lnTo>
                <a:lnTo>
                  <a:pt x="71184" y="179231"/>
                </a:lnTo>
                <a:lnTo>
                  <a:pt x="74539" y="172770"/>
                </a:lnTo>
                <a:lnTo>
                  <a:pt x="80525" y="159664"/>
                </a:lnTo>
                <a:lnTo>
                  <a:pt x="86007" y="148195"/>
                </a:lnTo>
                <a:lnTo>
                  <a:pt x="88654" y="141920"/>
                </a:lnTo>
                <a:lnTo>
                  <a:pt x="91266" y="135196"/>
                </a:lnTo>
                <a:lnTo>
                  <a:pt x="93854" y="128173"/>
                </a:lnTo>
                <a:lnTo>
                  <a:pt x="95579" y="120951"/>
                </a:lnTo>
                <a:lnTo>
                  <a:pt x="96729" y="113597"/>
                </a:lnTo>
                <a:lnTo>
                  <a:pt x="97496" y="106154"/>
                </a:lnTo>
                <a:lnTo>
                  <a:pt x="98007" y="98652"/>
                </a:lnTo>
                <a:lnTo>
                  <a:pt x="98347" y="91111"/>
                </a:lnTo>
                <a:lnTo>
                  <a:pt x="98827" y="70619"/>
                </a:lnTo>
                <a:lnTo>
                  <a:pt x="99028" y="6425"/>
                </a:lnTo>
                <a:lnTo>
                  <a:pt x="98182" y="4226"/>
                </a:lnTo>
                <a:lnTo>
                  <a:pt x="96771" y="2760"/>
                </a:lnTo>
                <a:lnTo>
                  <a:pt x="91723" y="0"/>
                </a:lnTo>
                <a:lnTo>
                  <a:pt x="91471" y="6792"/>
                </a:lnTo>
                <a:lnTo>
                  <a:pt x="91437" y="14494"/>
                </a:lnTo>
                <a:lnTo>
                  <a:pt x="92274" y="19766"/>
                </a:lnTo>
                <a:lnTo>
                  <a:pt x="93679" y="25820"/>
                </a:lnTo>
                <a:lnTo>
                  <a:pt x="95462" y="32396"/>
                </a:lnTo>
                <a:lnTo>
                  <a:pt x="96651" y="39320"/>
                </a:lnTo>
                <a:lnTo>
                  <a:pt x="97444" y="46476"/>
                </a:lnTo>
                <a:lnTo>
                  <a:pt x="97972" y="53787"/>
                </a:lnTo>
                <a:lnTo>
                  <a:pt x="98324" y="62047"/>
                </a:lnTo>
                <a:lnTo>
                  <a:pt x="98716" y="80257"/>
                </a:lnTo>
                <a:lnTo>
                  <a:pt x="99029" y="2284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Annotation164"/>
          <p:cNvSpPr/>
          <p:nvPr/>
        </p:nvSpPr>
        <p:spPr>
          <a:xfrm>
            <a:off x="3314730" y="5189221"/>
            <a:ext cx="556231" cy="312420"/>
          </a:xfrm>
          <a:custGeom>
            <a:avLst/>
            <a:gdLst/>
            <a:ahLst/>
            <a:cxnLst/>
            <a:rect l="0" t="0" r="0" b="0"/>
            <a:pathLst>
              <a:path w="556231" h="312420">
                <a:moveTo>
                  <a:pt x="30450" y="30479"/>
                </a:moveTo>
                <a:lnTo>
                  <a:pt x="23889" y="23918"/>
                </a:lnTo>
                <a:lnTo>
                  <a:pt x="23300" y="21072"/>
                </a:lnTo>
                <a:lnTo>
                  <a:pt x="23144" y="19128"/>
                </a:lnTo>
                <a:lnTo>
                  <a:pt x="22192" y="16984"/>
                </a:lnTo>
                <a:lnTo>
                  <a:pt x="16297" y="9020"/>
                </a:lnTo>
                <a:lnTo>
                  <a:pt x="8744" y="1182"/>
                </a:lnTo>
                <a:lnTo>
                  <a:pt x="7512" y="787"/>
                </a:lnTo>
                <a:lnTo>
                  <a:pt x="0" y="2"/>
                </a:lnTo>
                <a:lnTo>
                  <a:pt x="4024" y="0"/>
                </a:lnTo>
                <a:lnTo>
                  <a:pt x="6059" y="847"/>
                </a:lnTo>
                <a:lnTo>
                  <a:pt x="10579" y="4044"/>
                </a:lnTo>
                <a:lnTo>
                  <a:pt x="15409" y="10546"/>
                </a:lnTo>
                <a:lnTo>
                  <a:pt x="20378" y="18233"/>
                </a:lnTo>
                <a:lnTo>
                  <a:pt x="25409" y="24472"/>
                </a:lnTo>
                <a:lnTo>
                  <a:pt x="29629" y="30707"/>
                </a:lnTo>
                <a:lnTo>
                  <a:pt x="57780" y="74891"/>
                </a:lnTo>
                <a:lnTo>
                  <a:pt x="63063" y="82101"/>
                </a:lnTo>
                <a:lnTo>
                  <a:pt x="68279" y="88600"/>
                </a:lnTo>
                <a:lnTo>
                  <a:pt x="73449" y="94626"/>
                </a:lnTo>
                <a:lnTo>
                  <a:pt x="78590" y="101184"/>
                </a:lnTo>
                <a:lnTo>
                  <a:pt x="83710" y="108096"/>
                </a:lnTo>
                <a:lnTo>
                  <a:pt x="88817" y="115244"/>
                </a:lnTo>
                <a:lnTo>
                  <a:pt x="94760" y="121702"/>
                </a:lnTo>
                <a:lnTo>
                  <a:pt x="101264" y="127701"/>
                </a:lnTo>
                <a:lnTo>
                  <a:pt x="108139" y="133394"/>
                </a:lnTo>
                <a:lnTo>
                  <a:pt x="114416" y="138882"/>
                </a:lnTo>
                <a:lnTo>
                  <a:pt x="120294" y="144235"/>
                </a:lnTo>
                <a:lnTo>
                  <a:pt x="125906" y="149496"/>
                </a:lnTo>
                <a:lnTo>
                  <a:pt x="131340" y="155543"/>
                </a:lnTo>
                <a:lnTo>
                  <a:pt x="136657" y="162116"/>
                </a:lnTo>
                <a:lnTo>
                  <a:pt x="141894" y="169037"/>
                </a:lnTo>
                <a:lnTo>
                  <a:pt x="147926" y="175344"/>
                </a:lnTo>
                <a:lnTo>
                  <a:pt x="154487" y="181242"/>
                </a:lnTo>
                <a:lnTo>
                  <a:pt x="161402" y="186868"/>
                </a:lnTo>
                <a:lnTo>
                  <a:pt x="173599" y="195377"/>
                </a:lnTo>
                <a:lnTo>
                  <a:pt x="185512" y="202827"/>
                </a:lnTo>
                <a:lnTo>
                  <a:pt x="199273" y="211783"/>
                </a:lnTo>
                <a:lnTo>
                  <a:pt x="211598" y="219150"/>
                </a:lnTo>
                <a:lnTo>
                  <a:pt x="223566" y="226093"/>
                </a:lnTo>
                <a:lnTo>
                  <a:pt x="237353" y="234823"/>
                </a:lnTo>
                <a:lnTo>
                  <a:pt x="251946" y="242090"/>
                </a:lnTo>
                <a:lnTo>
                  <a:pt x="266899" y="247295"/>
                </a:lnTo>
                <a:lnTo>
                  <a:pt x="289598" y="251073"/>
                </a:lnTo>
                <a:lnTo>
                  <a:pt x="304800" y="254956"/>
                </a:lnTo>
                <a:lnTo>
                  <a:pt x="320023" y="259505"/>
                </a:lnTo>
                <a:lnTo>
                  <a:pt x="334410" y="264348"/>
                </a:lnTo>
                <a:lnTo>
                  <a:pt x="352875" y="271835"/>
                </a:lnTo>
                <a:lnTo>
                  <a:pt x="366789" y="276884"/>
                </a:lnTo>
                <a:lnTo>
                  <a:pt x="381441" y="279692"/>
                </a:lnTo>
                <a:lnTo>
                  <a:pt x="396419" y="281787"/>
                </a:lnTo>
                <a:lnTo>
                  <a:pt x="411543" y="285541"/>
                </a:lnTo>
                <a:lnTo>
                  <a:pt x="424474" y="290031"/>
                </a:lnTo>
                <a:lnTo>
                  <a:pt x="435865" y="294002"/>
                </a:lnTo>
                <a:lnTo>
                  <a:pt x="451798" y="297085"/>
                </a:lnTo>
                <a:lnTo>
                  <a:pt x="467243" y="302983"/>
                </a:lnTo>
                <a:lnTo>
                  <a:pt x="482544" y="309247"/>
                </a:lnTo>
                <a:lnTo>
                  <a:pt x="496956" y="311480"/>
                </a:lnTo>
                <a:lnTo>
                  <a:pt x="512603" y="312296"/>
                </a:lnTo>
                <a:lnTo>
                  <a:pt x="556230" y="3124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Annotation165"/>
          <p:cNvSpPr/>
          <p:nvPr/>
        </p:nvSpPr>
        <p:spPr>
          <a:xfrm>
            <a:off x="3208508" y="4983834"/>
            <a:ext cx="859379" cy="494947"/>
          </a:xfrm>
          <a:custGeom>
            <a:avLst/>
            <a:gdLst/>
            <a:ahLst/>
            <a:cxnLst/>
            <a:rect l="0" t="0" r="0" b="0"/>
            <a:pathLst>
              <a:path w="859379" h="494947">
                <a:moveTo>
                  <a:pt x="685312" y="494946"/>
                </a:moveTo>
                <a:lnTo>
                  <a:pt x="696633" y="489709"/>
                </a:lnTo>
                <a:lnTo>
                  <a:pt x="707672" y="487419"/>
                </a:lnTo>
                <a:lnTo>
                  <a:pt x="712069" y="483309"/>
                </a:lnTo>
                <a:lnTo>
                  <a:pt x="714157" y="482108"/>
                </a:lnTo>
                <a:lnTo>
                  <a:pt x="722027" y="480022"/>
                </a:lnTo>
                <a:lnTo>
                  <a:pt x="727047" y="479799"/>
                </a:lnTo>
                <a:lnTo>
                  <a:pt x="728375" y="478922"/>
                </a:lnTo>
                <a:lnTo>
                  <a:pt x="729261" y="477490"/>
                </a:lnTo>
                <a:lnTo>
                  <a:pt x="730682" y="473153"/>
                </a:lnTo>
                <a:lnTo>
                  <a:pt x="731645" y="472798"/>
                </a:lnTo>
                <a:lnTo>
                  <a:pt x="734974" y="472402"/>
                </a:lnTo>
                <a:lnTo>
                  <a:pt x="737047" y="471450"/>
                </a:lnTo>
                <a:lnTo>
                  <a:pt x="744890" y="465554"/>
                </a:lnTo>
                <a:lnTo>
                  <a:pt x="759189" y="451533"/>
                </a:lnTo>
                <a:lnTo>
                  <a:pt x="793475" y="417262"/>
                </a:lnTo>
                <a:lnTo>
                  <a:pt x="801839" y="404854"/>
                </a:lnTo>
                <a:lnTo>
                  <a:pt x="809680" y="390453"/>
                </a:lnTo>
                <a:lnTo>
                  <a:pt x="821410" y="375461"/>
                </a:lnTo>
                <a:lnTo>
                  <a:pt x="831564" y="360295"/>
                </a:lnTo>
                <a:lnTo>
                  <a:pt x="837238" y="347894"/>
                </a:lnTo>
                <a:lnTo>
                  <a:pt x="842581" y="334763"/>
                </a:lnTo>
                <a:lnTo>
                  <a:pt x="847779" y="323282"/>
                </a:lnTo>
                <a:lnTo>
                  <a:pt x="850653" y="312536"/>
                </a:lnTo>
                <a:lnTo>
                  <a:pt x="852777" y="302115"/>
                </a:lnTo>
                <a:lnTo>
                  <a:pt x="857886" y="286728"/>
                </a:lnTo>
                <a:lnTo>
                  <a:pt x="859378" y="276534"/>
                </a:lnTo>
                <a:lnTo>
                  <a:pt x="857784" y="266359"/>
                </a:lnTo>
                <a:lnTo>
                  <a:pt x="855099" y="256192"/>
                </a:lnTo>
                <a:lnTo>
                  <a:pt x="853906" y="246029"/>
                </a:lnTo>
                <a:lnTo>
                  <a:pt x="853376" y="233610"/>
                </a:lnTo>
                <a:lnTo>
                  <a:pt x="852294" y="220470"/>
                </a:lnTo>
                <a:lnTo>
                  <a:pt x="848991" y="208985"/>
                </a:lnTo>
                <a:lnTo>
                  <a:pt x="842371" y="188955"/>
                </a:lnTo>
                <a:lnTo>
                  <a:pt x="837524" y="176634"/>
                </a:lnTo>
                <a:lnTo>
                  <a:pt x="831702" y="164668"/>
                </a:lnTo>
                <a:lnTo>
                  <a:pt x="819751" y="144497"/>
                </a:lnTo>
                <a:lnTo>
                  <a:pt x="813360" y="132886"/>
                </a:lnTo>
                <a:lnTo>
                  <a:pt x="805440" y="122081"/>
                </a:lnTo>
                <a:lnTo>
                  <a:pt x="797123" y="110788"/>
                </a:lnTo>
                <a:lnTo>
                  <a:pt x="790603" y="97303"/>
                </a:lnTo>
                <a:lnTo>
                  <a:pt x="782626" y="85100"/>
                </a:lnTo>
                <a:lnTo>
                  <a:pt x="773436" y="74032"/>
                </a:lnTo>
                <a:lnTo>
                  <a:pt x="763707" y="63468"/>
                </a:lnTo>
                <a:lnTo>
                  <a:pt x="751481" y="55387"/>
                </a:lnTo>
                <a:lnTo>
                  <a:pt x="744665" y="52047"/>
                </a:lnTo>
                <a:lnTo>
                  <a:pt x="734833" y="43820"/>
                </a:lnTo>
                <a:lnTo>
                  <a:pt x="726795" y="35365"/>
                </a:lnTo>
                <a:lnTo>
                  <a:pt x="717578" y="28786"/>
                </a:lnTo>
                <a:lnTo>
                  <a:pt x="691780" y="17663"/>
                </a:lnTo>
                <a:lnTo>
                  <a:pt x="670577" y="10723"/>
                </a:lnTo>
                <a:lnTo>
                  <a:pt x="645556" y="5691"/>
                </a:lnTo>
                <a:lnTo>
                  <a:pt x="631236" y="2333"/>
                </a:lnTo>
                <a:lnTo>
                  <a:pt x="608048" y="442"/>
                </a:lnTo>
                <a:lnTo>
                  <a:pt x="589730" y="0"/>
                </a:lnTo>
                <a:lnTo>
                  <a:pt x="570300" y="2061"/>
                </a:lnTo>
                <a:lnTo>
                  <a:pt x="549529" y="5800"/>
                </a:lnTo>
                <a:lnTo>
                  <a:pt x="526186" y="10283"/>
                </a:lnTo>
                <a:lnTo>
                  <a:pt x="503958" y="15098"/>
                </a:lnTo>
                <a:lnTo>
                  <a:pt x="481944" y="20060"/>
                </a:lnTo>
                <a:lnTo>
                  <a:pt x="458048" y="25088"/>
                </a:lnTo>
                <a:lnTo>
                  <a:pt x="433317" y="32402"/>
                </a:lnTo>
                <a:lnTo>
                  <a:pt x="408214" y="41298"/>
                </a:lnTo>
                <a:lnTo>
                  <a:pt x="382946" y="50896"/>
                </a:lnTo>
                <a:lnTo>
                  <a:pt x="359863" y="63064"/>
                </a:lnTo>
                <a:lnTo>
                  <a:pt x="337469" y="76091"/>
                </a:lnTo>
                <a:lnTo>
                  <a:pt x="313404" y="87526"/>
                </a:lnTo>
                <a:lnTo>
                  <a:pt x="280101" y="103484"/>
                </a:lnTo>
                <a:lnTo>
                  <a:pt x="256863" y="116070"/>
                </a:lnTo>
                <a:lnTo>
                  <a:pt x="233271" y="129283"/>
                </a:lnTo>
                <a:lnTo>
                  <a:pt x="211496" y="140800"/>
                </a:lnTo>
                <a:lnTo>
                  <a:pt x="190529" y="153821"/>
                </a:lnTo>
                <a:lnTo>
                  <a:pt x="153519" y="178831"/>
                </a:lnTo>
                <a:lnTo>
                  <a:pt x="135129" y="191890"/>
                </a:lnTo>
                <a:lnTo>
                  <a:pt x="116513" y="206162"/>
                </a:lnTo>
                <a:lnTo>
                  <a:pt x="99773" y="220971"/>
                </a:lnTo>
                <a:lnTo>
                  <a:pt x="86123" y="236019"/>
                </a:lnTo>
                <a:lnTo>
                  <a:pt x="73566" y="251174"/>
                </a:lnTo>
                <a:lnTo>
                  <a:pt x="59518" y="266376"/>
                </a:lnTo>
                <a:lnTo>
                  <a:pt x="47066" y="281600"/>
                </a:lnTo>
                <a:lnTo>
                  <a:pt x="35887" y="296832"/>
                </a:lnTo>
                <a:lnTo>
                  <a:pt x="25275" y="312069"/>
                </a:lnTo>
                <a:lnTo>
                  <a:pt x="17171" y="327307"/>
                </a:lnTo>
                <a:lnTo>
                  <a:pt x="10748" y="342546"/>
                </a:lnTo>
                <a:lnTo>
                  <a:pt x="5070" y="357786"/>
                </a:lnTo>
                <a:lnTo>
                  <a:pt x="1982" y="373026"/>
                </a:lnTo>
                <a:lnTo>
                  <a:pt x="610" y="388266"/>
                </a:lnTo>
                <a:lnTo>
                  <a:pt x="0" y="403506"/>
                </a:lnTo>
                <a:lnTo>
                  <a:pt x="1531" y="410279"/>
                </a:lnTo>
                <a:lnTo>
                  <a:pt x="7747" y="422321"/>
                </a:lnTo>
                <a:lnTo>
                  <a:pt x="13896" y="433318"/>
                </a:lnTo>
                <a:lnTo>
                  <a:pt x="20298" y="443849"/>
                </a:lnTo>
                <a:lnTo>
                  <a:pt x="33424" y="459298"/>
                </a:lnTo>
                <a:lnTo>
                  <a:pt x="43088" y="469508"/>
                </a:lnTo>
                <a:lnTo>
                  <a:pt x="57543" y="477431"/>
                </a:lnTo>
                <a:lnTo>
                  <a:pt x="82464" y="486652"/>
                </a:lnTo>
                <a:lnTo>
                  <a:pt x="99034" y="491260"/>
                </a:lnTo>
                <a:lnTo>
                  <a:pt x="117686" y="493307"/>
                </a:lnTo>
                <a:lnTo>
                  <a:pt x="139523" y="494218"/>
                </a:lnTo>
                <a:lnTo>
                  <a:pt x="177874" y="494730"/>
                </a:lnTo>
                <a:lnTo>
                  <a:pt x="232300" y="494903"/>
                </a:lnTo>
                <a:lnTo>
                  <a:pt x="246144" y="494070"/>
                </a:lnTo>
                <a:lnTo>
                  <a:pt x="260454" y="492669"/>
                </a:lnTo>
                <a:lnTo>
                  <a:pt x="275073" y="490888"/>
                </a:lnTo>
                <a:lnTo>
                  <a:pt x="304864" y="486651"/>
                </a:lnTo>
                <a:lnTo>
                  <a:pt x="350032" y="4797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Annotation166"/>
          <p:cNvSpPr/>
          <p:nvPr/>
        </p:nvSpPr>
        <p:spPr>
          <a:xfrm>
            <a:off x="9784120" y="3672840"/>
            <a:ext cx="99020" cy="30481"/>
          </a:xfrm>
          <a:custGeom>
            <a:avLst/>
            <a:gdLst/>
            <a:ahLst/>
            <a:cxnLst/>
            <a:rect l="0" t="0" r="0" b="0"/>
            <a:pathLst>
              <a:path w="99020" h="30481">
                <a:moveTo>
                  <a:pt x="99019" y="0"/>
                </a:moveTo>
                <a:lnTo>
                  <a:pt x="67202" y="10606"/>
                </a:lnTo>
                <a:lnTo>
                  <a:pt x="60874" y="12997"/>
                </a:lnTo>
                <a:lnTo>
                  <a:pt x="54963" y="15438"/>
                </a:lnTo>
                <a:lnTo>
                  <a:pt x="49329" y="17912"/>
                </a:lnTo>
                <a:lnTo>
                  <a:pt x="43879" y="19561"/>
                </a:lnTo>
                <a:lnTo>
                  <a:pt x="38553" y="20661"/>
                </a:lnTo>
                <a:lnTo>
                  <a:pt x="33309" y="21394"/>
                </a:lnTo>
                <a:lnTo>
                  <a:pt x="28966" y="21883"/>
                </a:lnTo>
                <a:lnTo>
                  <a:pt x="25224" y="22208"/>
                </a:lnTo>
                <a:lnTo>
                  <a:pt x="21883" y="22426"/>
                </a:lnTo>
                <a:lnTo>
                  <a:pt x="15911" y="22667"/>
                </a:lnTo>
                <a:lnTo>
                  <a:pt x="13135" y="22731"/>
                </a:lnTo>
                <a:lnTo>
                  <a:pt x="10436" y="21927"/>
                </a:lnTo>
                <a:lnTo>
                  <a:pt x="7792" y="20545"/>
                </a:lnTo>
                <a:lnTo>
                  <a:pt x="96" y="15332"/>
                </a:lnTo>
                <a:lnTo>
                  <a:pt x="50" y="16148"/>
                </a:lnTo>
                <a:lnTo>
                  <a:pt x="0" y="19312"/>
                </a:lnTo>
                <a:lnTo>
                  <a:pt x="833" y="21341"/>
                </a:lnTo>
                <a:lnTo>
                  <a:pt x="2235" y="23541"/>
                </a:lnTo>
                <a:lnTo>
                  <a:pt x="6524" y="29109"/>
                </a:lnTo>
                <a:lnTo>
                  <a:pt x="7723" y="29566"/>
                </a:lnTo>
                <a:lnTo>
                  <a:pt x="9368" y="29871"/>
                </a:lnTo>
                <a:lnTo>
                  <a:pt x="11312" y="30074"/>
                </a:lnTo>
                <a:lnTo>
                  <a:pt x="14302" y="30209"/>
                </a:lnTo>
                <a:lnTo>
                  <a:pt x="3044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Annotation167"/>
          <p:cNvSpPr/>
          <p:nvPr/>
        </p:nvSpPr>
        <p:spPr>
          <a:xfrm>
            <a:off x="9182328" y="1295403"/>
            <a:ext cx="182653" cy="190498"/>
          </a:xfrm>
          <a:custGeom>
            <a:avLst/>
            <a:gdLst/>
            <a:ahLst/>
            <a:cxnLst/>
            <a:rect l="0" t="0" r="0" b="0"/>
            <a:pathLst>
              <a:path w="182653" h="190498">
                <a:moveTo>
                  <a:pt x="83592" y="15237"/>
                </a:moveTo>
                <a:lnTo>
                  <a:pt x="87638" y="15237"/>
                </a:lnTo>
                <a:lnTo>
                  <a:pt x="88829" y="14391"/>
                </a:lnTo>
                <a:lnTo>
                  <a:pt x="89624" y="12979"/>
                </a:lnTo>
                <a:lnTo>
                  <a:pt x="90898" y="8677"/>
                </a:lnTo>
                <a:lnTo>
                  <a:pt x="95165" y="3886"/>
                </a:lnTo>
                <a:lnTo>
                  <a:pt x="98511" y="339"/>
                </a:lnTo>
                <a:lnTo>
                  <a:pt x="104006" y="65"/>
                </a:lnTo>
                <a:lnTo>
                  <a:pt x="106129" y="6"/>
                </a:lnTo>
                <a:lnTo>
                  <a:pt x="102311" y="0"/>
                </a:lnTo>
                <a:lnTo>
                  <a:pt x="101152" y="846"/>
                </a:lnTo>
                <a:lnTo>
                  <a:pt x="100378" y="2256"/>
                </a:lnTo>
                <a:lnTo>
                  <a:pt x="99863" y="4043"/>
                </a:lnTo>
                <a:lnTo>
                  <a:pt x="97032" y="8286"/>
                </a:lnTo>
                <a:lnTo>
                  <a:pt x="95092" y="10603"/>
                </a:lnTo>
                <a:lnTo>
                  <a:pt x="93799" y="13841"/>
                </a:lnTo>
                <a:lnTo>
                  <a:pt x="92936" y="17693"/>
                </a:lnTo>
                <a:lnTo>
                  <a:pt x="92362" y="21955"/>
                </a:lnTo>
                <a:lnTo>
                  <a:pt x="91132" y="26489"/>
                </a:lnTo>
                <a:lnTo>
                  <a:pt x="89466" y="31205"/>
                </a:lnTo>
                <a:lnTo>
                  <a:pt x="87507" y="36042"/>
                </a:lnTo>
                <a:lnTo>
                  <a:pt x="84509" y="40961"/>
                </a:lnTo>
                <a:lnTo>
                  <a:pt x="80816" y="45933"/>
                </a:lnTo>
                <a:lnTo>
                  <a:pt x="76661" y="50941"/>
                </a:lnTo>
                <a:lnTo>
                  <a:pt x="73044" y="55973"/>
                </a:lnTo>
                <a:lnTo>
                  <a:pt x="69788" y="61021"/>
                </a:lnTo>
                <a:lnTo>
                  <a:pt x="66769" y="66080"/>
                </a:lnTo>
                <a:lnTo>
                  <a:pt x="58899" y="78474"/>
                </a:lnTo>
                <a:lnTo>
                  <a:pt x="54431" y="85335"/>
                </a:lnTo>
                <a:lnTo>
                  <a:pt x="49758" y="91602"/>
                </a:lnTo>
                <a:lnTo>
                  <a:pt x="44949" y="97474"/>
                </a:lnTo>
                <a:lnTo>
                  <a:pt x="40049" y="103082"/>
                </a:lnTo>
                <a:lnTo>
                  <a:pt x="35936" y="108513"/>
                </a:lnTo>
                <a:lnTo>
                  <a:pt x="32349" y="113828"/>
                </a:lnTo>
                <a:lnTo>
                  <a:pt x="29110" y="119064"/>
                </a:lnTo>
                <a:lnTo>
                  <a:pt x="26105" y="123402"/>
                </a:lnTo>
                <a:lnTo>
                  <a:pt x="23254" y="127140"/>
                </a:lnTo>
                <a:lnTo>
                  <a:pt x="20506" y="130479"/>
                </a:lnTo>
                <a:lnTo>
                  <a:pt x="16980" y="134399"/>
                </a:lnTo>
                <a:lnTo>
                  <a:pt x="8549" y="143269"/>
                </a:lnTo>
                <a:lnTo>
                  <a:pt x="5624" y="147158"/>
                </a:lnTo>
                <a:lnTo>
                  <a:pt x="3673" y="150598"/>
                </a:lnTo>
                <a:lnTo>
                  <a:pt x="2373" y="153738"/>
                </a:lnTo>
                <a:lnTo>
                  <a:pt x="928" y="159484"/>
                </a:lnTo>
                <a:lnTo>
                  <a:pt x="285" y="164860"/>
                </a:lnTo>
                <a:lnTo>
                  <a:pt x="0" y="170072"/>
                </a:lnTo>
                <a:lnTo>
                  <a:pt x="770" y="171800"/>
                </a:lnTo>
                <a:lnTo>
                  <a:pt x="2131" y="172953"/>
                </a:lnTo>
                <a:lnTo>
                  <a:pt x="3884" y="173721"/>
                </a:lnTo>
                <a:lnTo>
                  <a:pt x="8091" y="176832"/>
                </a:lnTo>
                <a:lnTo>
                  <a:pt x="10398" y="178847"/>
                </a:lnTo>
                <a:lnTo>
                  <a:pt x="12782" y="180190"/>
                </a:lnTo>
                <a:lnTo>
                  <a:pt x="21030" y="182928"/>
                </a:lnTo>
                <a:lnTo>
                  <a:pt x="24951" y="184604"/>
                </a:lnTo>
                <a:lnTo>
                  <a:pt x="29259" y="186569"/>
                </a:lnTo>
                <a:lnTo>
                  <a:pt x="34670" y="187878"/>
                </a:lnTo>
                <a:lnTo>
                  <a:pt x="40817" y="188751"/>
                </a:lnTo>
                <a:lnTo>
                  <a:pt x="47456" y="189333"/>
                </a:lnTo>
                <a:lnTo>
                  <a:pt x="53574" y="189721"/>
                </a:lnTo>
                <a:lnTo>
                  <a:pt x="64889" y="190152"/>
                </a:lnTo>
                <a:lnTo>
                  <a:pt x="91187" y="190429"/>
                </a:lnTo>
                <a:lnTo>
                  <a:pt x="177096" y="190497"/>
                </a:lnTo>
                <a:lnTo>
                  <a:pt x="178948" y="189650"/>
                </a:lnTo>
                <a:lnTo>
                  <a:pt x="180182" y="188239"/>
                </a:lnTo>
                <a:lnTo>
                  <a:pt x="182164" y="183936"/>
                </a:lnTo>
                <a:lnTo>
                  <a:pt x="182435" y="181090"/>
                </a:lnTo>
                <a:lnTo>
                  <a:pt x="182652" y="175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Annotation168"/>
          <p:cNvSpPr/>
          <p:nvPr/>
        </p:nvSpPr>
        <p:spPr>
          <a:xfrm>
            <a:off x="9250680" y="1359590"/>
            <a:ext cx="45722" cy="217751"/>
          </a:xfrm>
          <a:custGeom>
            <a:avLst/>
            <a:gdLst/>
            <a:ahLst/>
            <a:cxnLst/>
            <a:rect l="0" t="0" r="0" b="0"/>
            <a:pathLst>
              <a:path w="45722" h="217751">
                <a:moveTo>
                  <a:pt x="45721" y="4390"/>
                </a:moveTo>
                <a:lnTo>
                  <a:pt x="45721" y="0"/>
                </a:lnTo>
                <a:lnTo>
                  <a:pt x="45721" y="7690"/>
                </a:lnTo>
                <a:lnTo>
                  <a:pt x="44874" y="9977"/>
                </a:lnTo>
                <a:lnTo>
                  <a:pt x="43462" y="12348"/>
                </a:lnTo>
                <a:lnTo>
                  <a:pt x="41675" y="14775"/>
                </a:lnTo>
                <a:lnTo>
                  <a:pt x="40484" y="18087"/>
                </a:lnTo>
                <a:lnTo>
                  <a:pt x="39689" y="21988"/>
                </a:lnTo>
                <a:lnTo>
                  <a:pt x="39160" y="26282"/>
                </a:lnTo>
                <a:lnTo>
                  <a:pt x="38806" y="30838"/>
                </a:lnTo>
                <a:lnTo>
                  <a:pt x="38572" y="35569"/>
                </a:lnTo>
                <a:lnTo>
                  <a:pt x="38415" y="40416"/>
                </a:lnTo>
                <a:lnTo>
                  <a:pt x="37463" y="46187"/>
                </a:lnTo>
                <a:lnTo>
                  <a:pt x="35983" y="52575"/>
                </a:lnTo>
                <a:lnTo>
                  <a:pt x="34149" y="59373"/>
                </a:lnTo>
                <a:lnTo>
                  <a:pt x="29852" y="73701"/>
                </a:lnTo>
                <a:lnTo>
                  <a:pt x="27523" y="81077"/>
                </a:lnTo>
                <a:lnTo>
                  <a:pt x="22675" y="98304"/>
                </a:lnTo>
                <a:lnTo>
                  <a:pt x="20196" y="107640"/>
                </a:lnTo>
                <a:lnTo>
                  <a:pt x="17697" y="115556"/>
                </a:lnTo>
                <a:lnTo>
                  <a:pt x="15185" y="122528"/>
                </a:lnTo>
                <a:lnTo>
                  <a:pt x="12664" y="128869"/>
                </a:lnTo>
                <a:lnTo>
                  <a:pt x="10982" y="136482"/>
                </a:lnTo>
                <a:lnTo>
                  <a:pt x="9862" y="144945"/>
                </a:lnTo>
                <a:lnTo>
                  <a:pt x="9115" y="153973"/>
                </a:lnTo>
                <a:lnTo>
                  <a:pt x="7770" y="161686"/>
                </a:lnTo>
                <a:lnTo>
                  <a:pt x="6026" y="168521"/>
                </a:lnTo>
                <a:lnTo>
                  <a:pt x="4017" y="174770"/>
                </a:lnTo>
                <a:lnTo>
                  <a:pt x="2679" y="180630"/>
                </a:lnTo>
                <a:lnTo>
                  <a:pt x="1786" y="186230"/>
                </a:lnTo>
                <a:lnTo>
                  <a:pt x="1190" y="191657"/>
                </a:lnTo>
                <a:lnTo>
                  <a:pt x="793" y="196968"/>
                </a:lnTo>
                <a:lnTo>
                  <a:pt x="530" y="202202"/>
                </a:lnTo>
                <a:lnTo>
                  <a:pt x="0" y="217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Annotation169"/>
          <p:cNvSpPr/>
          <p:nvPr/>
        </p:nvSpPr>
        <p:spPr>
          <a:xfrm>
            <a:off x="9380220" y="1341748"/>
            <a:ext cx="196603" cy="216762"/>
          </a:xfrm>
          <a:custGeom>
            <a:avLst/>
            <a:gdLst/>
            <a:ahLst/>
            <a:cxnLst/>
            <a:rect l="0" t="0" r="0" b="0"/>
            <a:pathLst>
              <a:path w="196603" h="216762">
                <a:moveTo>
                  <a:pt x="0" y="14612"/>
                </a:moveTo>
                <a:lnTo>
                  <a:pt x="12136" y="6522"/>
                </a:lnTo>
                <a:lnTo>
                  <a:pt x="16558" y="4139"/>
                </a:lnTo>
                <a:lnTo>
                  <a:pt x="20352" y="2550"/>
                </a:lnTo>
                <a:lnTo>
                  <a:pt x="23728" y="1491"/>
                </a:lnTo>
                <a:lnTo>
                  <a:pt x="29737" y="314"/>
                </a:lnTo>
                <a:lnTo>
                  <a:pt x="32525" y="0"/>
                </a:lnTo>
                <a:lnTo>
                  <a:pt x="34384" y="638"/>
                </a:lnTo>
                <a:lnTo>
                  <a:pt x="35622" y="1909"/>
                </a:lnTo>
                <a:lnTo>
                  <a:pt x="36449" y="3604"/>
                </a:lnTo>
                <a:lnTo>
                  <a:pt x="37366" y="7744"/>
                </a:lnTo>
                <a:lnTo>
                  <a:pt x="37611" y="10033"/>
                </a:lnTo>
                <a:lnTo>
                  <a:pt x="38620" y="12406"/>
                </a:lnTo>
                <a:lnTo>
                  <a:pt x="42001" y="17301"/>
                </a:lnTo>
                <a:lnTo>
                  <a:pt x="44068" y="22298"/>
                </a:lnTo>
                <a:lnTo>
                  <a:pt x="44985" y="28188"/>
                </a:lnTo>
                <a:lnTo>
                  <a:pt x="45232" y="32130"/>
                </a:lnTo>
                <a:lnTo>
                  <a:pt x="45503" y="40178"/>
                </a:lnTo>
                <a:lnTo>
                  <a:pt x="45623" y="46577"/>
                </a:lnTo>
                <a:lnTo>
                  <a:pt x="44809" y="50315"/>
                </a:lnTo>
                <a:lnTo>
                  <a:pt x="43418" y="54501"/>
                </a:lnTo>
                <a:lnTo>
                  <a:pt x="41647" y="58985"/>
                </a:lnTo>
                <a:lnTo>
                  <a:pt x="40464" y="62821"/>
                </a:lnTo>
                <a:lnTo>
                  <a:pt x="39151" y="69340"/>
                </a:lnTo>
                <a:lnTo>
                  <a:pt x="38566" y="75060"/>
                </a:lnTo>
                <a:lnTo>
                  <a:pt x="38307" y="80425"/>
                </a:lnTo>
                <a:lnTo>
                  <a:pt x="38193" y="85631"/>
                </a:lnTo>
                <a:lnTo>
                  <a:pt x="39008" y="88205"/>
                </a:lnTo>
                <a:lnTo>
                  <a:pt x="42172" y="93322"/>
                </a:lnTo>
                <a:lnTo>
                  <a:pt x="45866" y="98269"/>
                </a:lnTo>
                <a:lnTo>
                  <a:pt x="49453" y="102029"/>
                </a:lnTo>
                <a:lnTo>
                  <a:pt x="51597" y="103370"/>
                </a:lnTo>
                <a:lnTo>
                  <a:pt x="56234" y="104860"/>
                </a:lnTo>
                <a:lnTo>
                  <a:pt x="59502" y="104411"/>
                </a:lnTo>
                <a:lnTo>
                  <a:pt x="63375" y="103264"/>
                </a:lnTo>
                <a:lnTo>
                  <a:pt x="67651" y="101654"/>
                </a:lnTo>
                <a:lnTo>
                  <a:pt x="71347" y="100580"/>
                </a:lnTo>
                <a:lnTo>
                  <a:pt x="74658" y="99864"/>
                </a:lnTo>
                <a:lnTo>
                  <a:pt x="77712" y="99387"/>
                </a:lnTo>
                <a:lnTo>
                  <a:pt x="81442" y="99069"/>
                </a:lnTo>
                <a:lnTo>
                  <a:pt x="85622" y="98856"/>
                </a:lnTo>
                <a:lnTo>
                  <a:pt x="90100" y="98715"/>
                </a:lnTo>
                <a:lnTo>
                  <a:pt x="108541" y="98516"/>
                </a:lnTo>
                <a:lnTo>
                  <a:pt x="114695" y="97641"/>
                </a:lnTo>
                <a:lnTo>
                  <a:pt x="120488" y="96212"/>
                </a:lnTo>
                <a:lnTo>
                  <a:pt x="126046" y="94412"/>
                </a:lnTo>
                <a:lnTo>
                  <a:pt x="131444" y="94059"/>
                </a:lnTo>
                <a:lnTo>
                  <a:pt x="136736" y="94670"/>
                </a:lnTo>
                <a:lnTo>
                  <a:pt x="141956" y="95924"/>
                </a:lnTo>
                <a:lnTo>
                  <a:pt x="147131" y="96760"/>
                </a:lnTo>
                <a:lnTo>
                  <a:pt x="152275" y="97317"/>
                </a:lnTo>
                <a:lnTo>
                  <a:pt x="157396" y="97689"/>
                </a:lnTo>
                <a:lnTo>
                  <a:pt x="161657" y="98783"/>
                </a:lnTo>
                <a:lnTo>
                  <a:pt x="165344" y="100360"/>
                </a:lnTo>
                <a:lnTo>
                  <a:pt x="168651" y="102257"/>
                </a:lnTo>
                <a:lnTo>
                  <a:pt x="174580" y="106623"/>
                </a:lnTo>
                <a:lnTo>
                  <a:pt x="180038" y="111386"/>
                </a:lnTo>
                <a:lnTo>
                  <a:pt x="185285" y="116325"/>
                </a:lnTo>
                <a:lnTo>
                  <a:pt x="187870" y="119674"/>
                </a:lnTo>
                <a:lnTo>
                  <a:pt x="190440" y="123600"/>
                </a:lnTo>
                <a:lnTo>
                  <a:pt x="193000" y="127911"/>
                </a:lnTo>
                <a:lnTo>
                  <a:pt x="194706" y="131631"/>
                </a:lnTo>
                <a:lnTo>
                  <a:pt x="196602" y="138023"/>
                </a:lnTo>
                <a:lnTo>
                  <a:pt x="196263" y="141759"/>
                </a:lnTo>
                <a:lnTo>
                  <a:pt x="195188" y="145943"/>
                </a:lnTo>
                <a:lnTo>
                  <a:pt x="193625" y="150426"/>
                </a:lnTo>
                <a:lnTo>
                  <a:pt x="191737" y="155108"/>
                </a:lnTo>
                <a:lnTo>
                  <a:pt x="189632" y="159923"/>
                </a:lnTo>
                <a:lnTo>
                  <a:pt x="187381" y="164826"/>
                </a:lnTo>
                <a:lnTo>
                  <a:pt x="185033" y="168941"/>
                </a:lnTo>
                <a:lnTo>
                  <a:pt x="182623" y="172532"/>
                </a:lnTo>
                <a:lnTo>
                  <a:pt x="177686" y="178778"/>
                </a:lnTo>
                <a:lnTo>
                  <a:pt x="172669" y="184377"/>
                </a:lnTo>
                <a:lnTo>
                  <a:pt x="165359" y="191945"/>
                </a:lnTo>
                <a:lnTo>
                  <a:pt x="161039" y="196334"/>
                </a:lnTo>
                <a:lnTo>
                  <a:pt x="156467" y="200107"/>
                </a:lnTo>
                <a:lnTo>
                  <a:pt x="151725" y="203469"/>
                </a:lnTo>
                <a:lnTo>
                  <a:pt x="146871" y="206557"/>
                </a:lnTo>
                <a:lnTo>
                  <a:pt x="141093" y="208615"/>
                </a:lnTo>
                <a:lnTo>
                  <a:pt x="134701" y="209987"/>
                </a:lnTo>
                <a:lnTo>
                  <a:pt x="127901" y="210902"/>
                </a:lnTo>
                <a:lnTo>
                  <a:pt x="121674" y="212359"/>
                </a:lnTo>
                <a:lnTo>
                  <a:pt x="115829" y="214177"/>
                </a:lnTo>
                <a:lnTo>
                  <a:pt x="110240" y="216235"/>
                </a:lnTo>
                <a:lnTo>
                  <a:pt x="103972" y="216761"/>
                </a:lnTo>
                <a:lnTo>
                  <a:pt x="97256" y="216264"/>
                </a:lnTo>
                <a:lnTo>
                  <a:pt x="90237" y="215087"/>
                </a:lnTo>
                <a:lnTo>
                  <a:pt x="83865" y="214302"/>
                </a:lnTo>
                <a:lnTo>
                  <a:pt x="77922" y="213779"/>
                </a:lnTo>
                <a:lnTo>
                  <a:pt x="72270" y="213430"/>
                </a:lnTo>
                <a:lnTo>
                  <a:pt x="66806" y="212351"/>
                </a:lnTo>
                <a:lnTo>
                  <a:pt x="61470" y="210784"/>
                </a:lnTo>
                <a:lnTo>
                  <a:pt x="56220" y="208894"/>
                </a:lnTo>
                <a:lnTo>
                  <a:pt x="51027" y="205940"/>
                </a:lnTo>
                <a:lnTo>
                  <a:pt x="45871" y="202277"/>
                </a:lnTo>
                <a:lnTo>
                  <a:pt x="40741" y="198142"/>
                </a:lnTo>
                <a:lnTo>
                  <a:pt x="35629" y="193692"/>
                </a:lnTo>
                <a:lnTo>
                  <a:pt x="30525" y="189032"/>
                </a:lnTo>
                <a:lnTo>
                  <a:pt x="15241" y="1746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Annotation170"/>
          <p:cNvSpPr/>
          <p:nvPr/>
        </p:nvSpPr>
        <p:spPr>
          <a:xfrm>
            <a:off x="9425939" y="1310919"/>
            <a:ext cx="274322" cy="22582"/>
          </a:xfrm>
          <a:custGeom>
            <a:avLst/>
            <a:gdLst/>
            <a:ahLst/>
            <a:cxnLst/>
            <a:rect l="0" t="0" r="0" b="0"/>
            <a:pathLst>
              <a:path w="274322" h="22582">
                <a:moveTo>
                  <a:pt x="0" y="22581"/>
                </a:moveTo>
                <a:lnTo>
                  <a:pt x="16182" y="10446"/>
                </a:lnTo>
                <a:lnTo>
                  <a:pt x="21795" y="6871"/>
                </a:lnTo>
                <a:lnTo>
                  <a:pt x="26383" y="4488"/>
                </a:lnTo>
                <a:lnTo>
                  <a:pt x="35787" y="663"/>
                </a:lnTo>
                <a:lnTo>
                  <a:pt x="43846" y="140"/>
                </a:lnTo>
                <a:lnTo>
                  <a:pt x="49550" y="0"/>
                </a:lnTo>
                <a:lnTo>
                  <a:pt x="53354" y="754"/>
                </a:lnTo>
                <a:lnTo>
                  <a:pt x="55889" y="2103"/>
                </a:lnTo>
                <a:lnTo>
                  <a:pt x="57580" y="3849"/>
                </a:lnTo>
                <a:lnTo>
                  <a:pt x="59553" y="5013"/>
                </a:lnTo>
                <a:lnTo>
                  <a:pt x="61715" y="5789"/>
                </a:lnTo>
                <a:lnTo>
                  <a:pt x="64003" y="6307"/>
                </a:lnTo>
                <a:lnTo>
                  <a:pt x="68068" y="7498"/>
                </a:lnTo>
                <a:lnTo>
                  <a:pt x="79361" y="11080"/>
                </a:lnTo>
                <a:lnTo>
                  <a:pt x="85080" y="12374"/>
                </a:lnTo>
                <a:lnTo>
                  <a:pt x="90588" y="13236"/>
                </a:lnTo>
                <a:lnTo>
                  <a:pt x="95952" y="13811"/>
                </a:lnTo>
                <a:lnTo>
                  <a:pt x="102914" y="14195"/>
                </a:lnTo>
                <a:lnTo>
                  <a:pt x="119683" y="14621"/>
                </a:lnTo>
                <a:lnTo>
                  <a:pt x="128049" y="15581"/>
                </a:lnTo>
                <a:lnTo>
                  <a:pt x="136166" y="17067"/>
                </a:lnTo>
                <a:lnTo>
                  <a:pt x="144118" y="18905"/>
                </a:lnTo>
                <a:lnTo>
                  <a:pt x="152806" y="20131"/>
                </a:lnTo>
                <a:lnTo>
                  <a:pt x="161984" y="20947"/>
                </a:lnTo>
                <a:lnTo>
                  <a:pt x="171489" y="21492"/>
                </a:lnTo>
                <a:lnTo>
                  <a:pt x="191083" y="22097"/>
                </a:lnTo>
                <a:lnTo>
                  <a:pt x="201049" y="22258"/>
                </a:lnTo>
                <a:lnTo>
                  <a:pt x="210233" y="21519"/>
                </a:lnTo>
                <a:lnTo>
                  <a:pt x="218896" y="20180"/>
                </a:lnTo>
                <a:lnTo>
                  <a:pt x="227211" y="18440"/>
                </a:lnTo>
                <a:lnTo>
                  <a:pt x="236142" y="17281"/>
                </a:lnTo>
                <a:lnTo>
                  <a:pt x="245482" y="16507"/>
                </a:lnTo>
                <a:lnTo>
                  <a:pt x="274321" y="14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Annotation171"/>
          <p:cNvSpPr/>
          <p:nvPr/>
        </p:nvSpPr>
        <p:spPr>
          <a:xfrm>
            <a:off x="7743476" y="4290173"/>
            <a:ext cx="310812" cy="288960"/>
          </a:xfrm>
          <a:custGeom>
            <a:avLst/>
            <a:gdLst/>
            <a:ahLst/>
            <a:cxnLst/>
            <a:rect l="0" t="0" r="0" b="0"/>
            <a:pathLst>
              <a:path w="310812" h="288960">
                <a:moveTo>
                  <a:pt x="280384" y="98947"/>
                </a:moveTo>
                <a:lnTo>
                  <a:pt x="280384" y="27827"/>
                </a:lnTo>
                <a:lnTo>
                  <a:pt x="278691" y="24440"/>
                </a:lnTo>
                <a:lnTo>
                  <a:pt x="272294" y="16162"/>
                </a:lnTo>
                <a:lnTo>
                  <a:pt x="265710" y="8370"/>
                </a:lnTo>
                <a:lnTo>
                  <a:pt x="261726" y="4222"/>
                </a:lnTo>
                <a:lnTo>
                  <a:pt x="258632" y="2777"/>
                </a:lnTo>
                <a:lnTo>
                  <a:pt x="250679" y="1171"/>
                </a:lnTo>
                <a:lnTo>
                  <a:pt x="243757" y="458"/>
                </a:lnTo>
                <a:lnTo>
                  <a:pt x="236165" y="141"/>
                </a:lnTo>
                <a:lnTo>
                  <a:pt x="224324" y="0"/>
                </a:lnTo>
                <a:lnTo>
                  <a:pt x="218457" y="809"/>
                </a:lnTo>
                <a:lnTo>
                  <a:pt x="212853" y="2196"/>
                </a:lnTo>
                <a:lnTo>
                  <a:pt x="187645" y="10503"/>
                </a:lnTo>
                <a:lnTo>
                  <a:pt x="180459" y="13738"/>
                </a:lnTo>
                <a:lnTo>
                  <a:pt x="173127" y="17588"/>
                </a:lnTo>
                <a:lnTo>
                  <a:pt x="165699" y="21847"/>
                </a:lnTo>
                <a:lnTo>
                  <a:pt x="158207" y="26380"/>
                </a:lnTo>
                <a:lnTo>
                  <a:pt x="143109" y="35933"/>
                </a:lnTo>
                <a:lnTo>
                  <a:pt x="120330" y="50831"/>
                </a:lnTo>
                <a:lnTo>
                  <a:pt x="112722" y="56710"/>
                </a:lnTo>
                <a:lnTo>
                  <a:pt x="105108" y="63169"/>
                </a:lnTo>
                <a:lnTo>
                  <a:pt x="97493" y="70015"/>
                </a:lnTo>
                <a:lnTo>
                  <a:pt x="89877" y="76272"/>
                </a:lnTo>
                <a:lnTo>
                  <a:pt x="82260" y="82138"/>
                </a:lnTo>
                <a:lnTo>
                  <a:pt x="74641" y="87741"/>
                </a:lnTo>
                <a:lnTo>
                  <a:pt x="67022" y="94016"/>
                </a:lnTo>
                <a:lnTo>
                  <a:pt x="59403" y="100740"/>
                </a:lnTo>
                <a:lnTo>
                  <a:pt x="45011" y="114138"/>
                </a:lnTo>
                <a:lnTo>
                  <a:pt x="32969" y="125736"/>
                </a:lnTo>
                <a:lnTo>
                  <a:pt x="28233" y="131200"/>
                </a:lnTo>
                <a:lnTo>
                  <a:pt x="24231" y="136535"/>
                </a:lnTo>
                <a:lnTo>
                  <a:pt x="20715" y="141786"/>
                </a:lnTo>
                <a:lnTo>
                  <a:pt x="14551" y="149878"/>
                </a:lnTo>
                <a:lnTo>
                  <a:pt x="8990" y="157143"/>
                </a:lnTo>
                <a:lnTo>
                  <a:pt x="3696" y="166017"/>
                </a:lnTo>
                <a:lnTo>
                  <a:pt x="0" y="172442"/>
                </a:lnTo>
                <a:lnTo>
                  <a:pt x="328" y="174190"/>
                </a:lnTo>
                <a:lnTo>
                  <a:pt x="2950" y="178391"/>
                </a:lnTo>
                <a:lnTo>
                  <a:pt x="4835" y="179850"/>
                </a:lnTo>
                <a:lnTo>
                  <a:pt x="6938" y="180822"/>
                </a:lnTo>
                <a:lnTo>
                  <a:pt x="12379" y="181902"/>
                </a:lnTo>
                <a:lnTo>
                  <a:pt x="20442" y="182383"/>
                </a:lnTo>
                <a:lnTo>
                  <a:pt x="29670" y="182596"/>
                </a:lnTo>
                <a:lnTo>
                  <a:pt x="34501" y="182653"/>
                </a:lnTo>
                <a:lnTo>
                  <a:pt x="40261" y="181844"/>
                </a:lnTo>
                <a:lnTo>
                  <a:pt x="46643" y="180458"/>
                </a:lnTo>
                <a:lnTo>
                  <a:pt x="53436" y="178688"/>
                </a:lnTo>
                <a:lnTo>
                  <a:pt x="60505" y="176661"/>
                </a:lnTo>
                <a:lnTo>
                  <a:pt x="75134" y="172151"/>
                </a:lnTo>
                <a:lnTo>
                  <a:pt x="92359" y="167324"/>
                </a:lnTo>
                <a:lnTo>
                  <a:pt x="101694" y="164852"/>
                </a:lnTo>
                <a:lnTo>
                  <a:pt x="110458" y="161510"/>
                </a:lnTo>
                <a:lnTo>
                  <a:pt x="118839" y="157589"/>
                </a:lnTo>
                <a:lnTo>
                  <a:pt x="135773" y="148717"/>
                </a:lnTo>
                <a:lnTo>
                  <a:pt x="154588" y="139129"/>
                </a:lnTo>
                <a:lnTo>
                  <a:pt x="163500" y="135049"/>
                </a:lnTo>
                <a:lnTo>
                  <a:pt x="171981" y="131481"/>
                </a:lnTo>
                <a:lnTo>
                  <a:pt x="180174" y="128257"/>
                </a:lnTo>
                <a:lnTo>
                  <a:pt x="189024" y="125260"/>
                </a:lnTo>
                <a:lnTo>
                  <a:pt x="198311" y="122415"/>
                </a:lnTo>
                <a:lnTo>
                  <a:pt x="216813" y="116998"/>
                </a:lnTo>
                <a:lnTo>
                  <a:pt x="233504" y="111767"/>
                </a:lnTo>
                <a:lnTo>
                  <a:pt x="240664" y="109188"/>
                </a:lnTo>
                <a:lnTo>
                  <a:pt x="247131" y="106621"/>
                </a:lnTo>
                <a:lnTo>
                  <a:pt x="253135" y="104063"/>
                </a:lnTo>
                <a:lnTo>
                  <a:pt x="258832" y="102358"/>
                </a:lnTo>
                <a:lnTo>
                  <a:pt x="264321" y="101221"/>
                </a:lnTo>
                <a:lnTo>
                  <a:pt x="269675" y="100463"/>
                </a:lnTo>
                <a:lnTo>
                  <a:pt x="274938" y="100804"/>
                </a:lnTo>
                <a:lnTo>
                  <a:pt x="280140" y="101879"/>
                </a:lnTo>
                <a:lnTo>
                  <a:pt x="292565" y="105641"/>
                </a:lnTo>
                <a:lnTo>
                  <a:pt x="293585" y="106797"/>
                </a:lnTo>
                <a:lnTo>
                  <a:pt x="294264" y="108414"/>
                </a:lnTo>
                <a:lnTo>
                  <a:pt x="295020" y="113314"/>
                </a:lnTo>
                <a:lnTo>
                  <a:pt x="295355" y="121137"/>
                </a:lnTo>
                <a:lnTo>
                  <a:pt x="293751" y="125594"/>
                </a:lnTo>
                <a:lnTo>
                  <a:pt x="290989" y="130258"/>
                </a:lnTo>
                <a:lnTo>
                  <a:pt x="287454" y="135061"/>
                </a:lnTo>
                <a:lnTo>
                  <a:pt x="283404" y="139956"/>
                </a:lnTo>
                <a:lnTo>
                  <a:pt x="279010" y="144914"/>
                </a:lnTo>
                <a:lnTo>
                  <a:pt x="274388" y="149911"/>
                </a:lnTo>
                <a:lnTo>
                  <a:pt x="255747" y="169081"/>
                </a:lnTo>
                <a:lnTo>
                  <a:pt x="247872" y="176183"/>
                </a:lnTo>
                <a:lnTo>
                  <a:pt x="239237" y="183458"/>
                </a:lnTo>
                <a:lnTo>
                  <a:pt x="230092" y="190847"/>
                </a:lnTo>
                <a:lnTo>
                  <a:pt x="220608" y="197467"/>
                </a:lnTo>
                <a:lnTo>
                  <a:pt x="210900" y="203574"/>
                </a:lnTo>
                <a:lnTo>
                  <a:pt x="201041" y="209339"/>
                </a:lnTo>
                <a:lnTo>
                  <a:pt x="191082" y="215721"/>
                </a:lnTo>
                <a:lnTo>
                  <a:pt x="181056" y="222517"/>
                </a:lnTo>
                <a:lnTo>
                  <a:pt x="153022" y="241958"/>
                </a:lnTo>
                <a:lnTo>
                  <a:pt x="120794" y="263697"/>
                </a:lnTo>
                <a:lnTo>
                  <a:pt x="113031" y="268047"/>
                </a:lnTo>
                <a:lnTo>
                  <a:pt x="105315" y="271794"/>
                </a:lnTo>
                <a:lnTo>
                  <a:pt x="90815" y="278215"/>
                </a:lnTo>
                <a:lnTo>
                  <a:pt x="68052" y="288959"/>
                </a:lnTo>
                <a:lnTo>
                  <a:pt x="67708" y="288275"/>
                </a:lnTo>
                <a:lnTo>
                  <a:pt x="67328" y="285257"/>
                </a:lnTo>
                <a:lnTo>
                  <a:pt x="71674" y="278836"/>
                </a:lnTo>
                <a:lnTo>
                  <a:pt x="79251" y="270338"/>
                </a:lnTo>
                <a:lnTo>
                  <a:pt x="88262" y="260916"/>
                </a:lnTo>
                <a:lnTo>
                  <a:pt x="93883" y="256033"/>
                </a:lnTo>
                <a:lnTo>
                  <a:pt x="100171" y="251085"/>
                </a:lnTo>
                <a:lnTo>
                  <a:pt x="106901" y="246092"/>
                </a:lnTo>
                <a:lnTo>
                  <a:pt x="113929" y="240224"/>
                </a:lnTo>
                <a:lnTo>
                  <a:pt x="121154" y="233772"/>
                </a:lnTo>
                <a:lnTo>
                  <a:pt x="128511" y="226930"/>
                </a:lnTo>
                <a:lnTo>
                  <a:pt x="136802" y="220676"/>
                </a:lnTo>
                <a:lnTo>
                  <a:pt x="145715" y="214813"/>
                </a:lnTo>
                <a:lnTo>
                  <a:pt x="155046" y="209211"/>
                </a:lnTo>
                <a:lnTo>
                  <a:pt x="163805" y="202936"/>
                </a:lnTo>
                <a:lnTo>
                  <a:pt x="172184" y="196213"/>
                </a:lnTo>
                <a:lnTo>
                  <a:pt x="180311" y="189191"/>
                </a:lnTo>
                <a:lnTo>
                  <a:pt x="189115" y="181970"/>
                </a:lnTo>
                <a:lnTo>
                  <a:pt x="207929" y="167173"/>
                </a:lnTo>
                <a:lnTo>
                  <a:pt x="216841" y="160517"/>
                </a:lnTo>
                <a:lnTo>
                  <a:pt x="233516" y="148607"/>
                </a:lnTo>
                <a:lnTo>
                  <a:pt x="257184" y="132382"/>
                </a:lnTo>
                <a:lnTo>
                  <a:pt x="264070" y="128010"/>
                </a:lnTo>
                <a:lnTo>
                  <a:pt x="270356" y="124249"/>
                </a:lnTo>
                <a:lnTo>
                  <a:pt x="276238" y="120895"/>
                </a:lnTo>
                <a:lnTo>
                  <a:pt x="287290" y="114911"/>
                </a:lnTo>
                <a:lnTo>
                  <a:pt x="297001" y="109429"/>
                </a:lnTo>
                <a:lnTo>
                  <a:pt x="306379" y="102429"/>
                </a:lnTo>
                <a:lnTo>
                  <a:pt x="310273" y="99406"/>
                </a:lnTo>
                <a:lnTo>
                  <a:pt x="310601" y="96893"/>
                </a:lnTo>
                <a:lnTo>
                  <a:pt x="310811" y="92427"/>
                </a:lnTo>
                <a:lnTo>
                  <a:pt x="309983" y="92906"/>
                </a:lnTo>
                <a:lnTo>
                  <a:pt x="306802" y="95698"/>
                </a:lnTo>
                <a:lnTo>
                  <a:pt x="304770" y="96781"/>
                </a:lnTo>
                <a:lnTo>
                  <a:pt x="300253" y="97985"/>
                </a:lnTo>
                <a:lnTo>
                  <a:pt x="293165" y="98519"/>
                </a:lnTo>
                <a:lnTo>
                  <a:pt x="285218" y="98757"/>
                </a:lnTo>
                <a:lnTo>
                  <a:pt x="275136" y="98891"/>
                </a:lnTo>
                <a:lnTo>
                  <a:pt x="257523" y="989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Annotation172"/>
          <p:cNvSpPr/>
          <p:nvPr/>
        </p:nvSpPr>
        <p:spPr>
          <a:xfrm>
            <a:off x="7681582" y="4268748"/>
            <a:ext cx="410268" cy="356478"/>
          </a:xfrm>
          <a:custGeom>
            <a:avLst/>
            <a:gdLst/>
            <a:ahLst/>
            <a:cxnLst/>
            <a:rect l="0" t="0" r="0" b="0"/>
            <a:pathLst>
              <a:path w="410268" h="356478">
                <a:moveTo>
                  <a:pt x="220358" y="143232"/>
                </a:moveTo>
                <a:lnTo>
                  <a:pt x="213797" y="143232"/>
                </a:lnTo>
                <a:lnTo>
                  <a:pt x="206271" y="136671"/>
                </a:lnTo>
                <a:lnTo>
                  <a:pt x="194026" y="135822"/>
                </a:lnTo>
                <a:lnTo>
                  <a:pt x="182575" y="135653"/>
                </a:lnTo>
                <a:lnTo>
                  <a:pt x="172161" y="135621"/>
                </a:lnTo>
                <a:lnTo>
                  <a:pt x="169600" y="136464"/>
                </a:lnTo>
                <a:lnTo>
                  <a:pt x="164496" y="139660"/>
                </a:lnTo>
                <a:lnTo>
                  <a:pt x="156864" y="146219"/>
                </a:lnTo>
                <a:lnTo>
                  <a:pt x="153475" y="147763"/>
                </a:lnTo>
                <a:lnTo>
                  <a:pt x="145195" y="149479"/>
                </a:lnTo>
                <a:lnTo>
                  <a:pt x="141462" y="151630"/>
                </a:lnTo>
                <a:lnTo>
                  <a:pt x="131318" y="161901"/>
                </a:lnTo>
                <a:lnTo>
                  <a:pt x="118811" y="170683"/>
                </a:lnTo>
                <a:lnTo>
                  <a:pt x="108519" y="178647"/>
                </a:lnTo>
                <a:lnTo>
                  <a:pt x="95970" y="186369"/>
                </a:lnTo>
                <a:lnTo>
                  <a:pt x="89438" y="191473"/>
                </a:lnTo>
                <a:lnTo>
                  <a:pt x="87358" y="194019"/>
                </a:lnTo>
                <a:lnTo>
                  <a:pt x="85971" y="196564"/>
                </a:lnTo>
                <a:lnTo>
                  <a:pt x="85048" y="199106"/>
                </a:lnTo>
                <a:lnTo>
                  <a:pt x="81762" y="204190"/>
                </a:lnTo>
                <a:lnTo>
                  <a:pt x="79701" y="206730"/>
                </a:lnTo>
                <a:lnTo>
                  <a:pt x="78327" y="209271"/>
                </a:lnTo>
                <a:lnTo>
                  <a:pt x="76799" y="214351"/>
                </a:lnTo>
                <a:lnTo>
                  <a:pt x="77239" y="216045"/>
                </a:lnTo>
                <a:lnTo>
                  <a:pt x="78379" y="217174"/>
                </a:lnTo>
                <a:lnTo>
                  <a:pt x="79985" y="217927"/>
                </a:lnTo>
                <a:lnTo>
                  <a:pt x="90336" y="218986"/>
                </a:lnTo>
                <a:lnTo>
                  <a:pt x="100083" y="219300"/>
                </a:lnTo>
                <a:lnTo>
                  <a:pt x="110176" y="217116"/>
                </a:lnTo>
                <a:lnTo>
                  <a:pt x="122281" y="213323"/>
                </a:lnTo>
                <a:lnTo>
                  <a:pt x="139464" y="206427"/>
                </a:lnTo>
                <a:lnTo>
                  <a:pt x="153079" y="201516"/>
                </a:lnTo>
                <a:lnTo>
                  <a:pt x="175023" y="193992"/>
                </a:lnTo>
                <a:lnTo>
                  <a:pt x="182515" y="190618"/>
                </a:lnTo>
                <a:lnTo>
                  <a:pt x="190049" y="186676"/>
                </a:lnTo>
                <a:lnTo>
                  <a:pt x="197612" y="182355"/>
                </a:lnTo>
                <a:lnTo>
                  <a:pt x="205194" y="177781"/>
                </a:lnTo>
                <a:lnTo>
                  <a:pt x="220391" y="168182"/>
                </a:lnTo>
                <a:lnTo>
                  <a:pt x="243228" y="153259"/>
                </a:lnTo>
                <a:lnTo>
                  <a:pt x="250845" y="149070"/>
                </a:lnTo>
                <a:lnTo>
                  <a:pt x="258462" y="145431"/>
                </a:lnTo>
                <a:lnTo>
                  <a:pt x="266081" y="142158"/>
                </a:lnTo>
                <a:lnTo>
                  <a:pt x="272853" y="138283"/>
                </a:lnTo>
                <a:lnTo>
                  <a:pt x="290476" y="125585"/>
                </a:lnTo>
                <a:lnTo>
                  <a:pt x="301192" y="119020"/>
                </a:lnTo>
                <a:lnTo>
                  <a:pt x="311600" y="111022"/>
                </a:lnTo>
                <a:lnTo>
                  <a:pt x="321023" y="103517"/>
                </a:lnTo>
                <a:lnTo>
                  <a:pt x="328033" y="100181"/>
                </a:lnTo>
                <a:lnTo>
                  <a:pt x="330241" y="98445"/>
                </a:lnTo>
                <a:lnTo>
                  <a:pt x="331714" y="96441"/>
                </a:lnTo>
                <a:lnTo>
                  <a:pt x="333350" y="91956"/>
                </a:lnTo>
                <a:lnTo>
                  <a:pt x="334077" y="87141"/>
                </a:lnTo>
                <a:lnTo>
                  <a:pt x="333424" y="85518"/>
                </a:lnTo>
                <a:lnTo>
                  <a:pt x="332142" y="84436"/>
                </a:lnTo>
                <a:lnTo>
                  <a:pt x="330441" y="83715"/>
                </a:lnTo>
                <a:lnTo>
                  <a:pt x="324001" y="82700"/>
                </a:lnTo>
                <a:lnTo>
                  <a:pt x="316939" y="84720"/>
                </a:lnTo>
                <a:lnTo>
                  <a:pt x="308156" y="88440"/>
                </a:lnTo>
                <a:lnTo>
                  <a:pt x="298608" y="92916"/>
                </a:lnTo>
                <a:lnTo>
                  <a:pt x="291998" y="95295"/>
                </a:lnTo>
                <a:lnTo>
                  <a:pt x="284205" y="97727"/>
                </a:lnTo>
                <a:lnTo>
                  <a:pt x="275622" y="100195"/>
                </a:lnTo>
                <a:lnTo>
                  <a:pt x="267361" y="103534"/>
                </a:lnTo>
                <a:lnTo>
                  <a:pt x="259314" y="107453"/>
                </a:lnTo>
                <a:lnTo>
                  <a:pt x="251408" y="111760"/>
                </a:lnTo>
                <a:lnTo>
                  <a:pt x="243599" y="116324"/>
                </a:lnTo>
                <a:lnTo>
                  <a:pt x="228147" y="125911"/>
                </a:lnTo>
                <a:lnTo>
                  <a:pt x="219624" y="130838"/>
                </a:lnTo>
                <a:lnTo>
                  <a:pt x="201123" y="140828"/>
                </a:lnTo>
                <a:lnTo>
                  <a:pt x="171667" y="155972"/>
                </a:lnTo>
                <a:lnTo>
                  <a:pt x="162498" y="161039"/>
                </a:lnTo>
                <a:lnTo>
                  <a:pt x="153844" y="166110"/>
                </a:lnTo>
                <a:lnTo>
                  <a:pt x="145536" y="171184"/>
                </a:lnTo>
                <a:lnTo>
                  <a:pt x="136610" y="176260"/>
                </a:lnTo>
                <a:lnTo>
                  <a:pt x="117661" y="186415"/>
                </a:lnTo>
                <a:lnTo>
                  <a:pt x="109560" y="191494"/>
                </a:lnTo>
                <a:lnTo>
                  <a:pt x="102467" y="196574"/>
                </a:lnTo>
                <a:lnTo>
                  <a:pt x="96043" y="201653"/>
                </a:lnTo>
                <a:lnTo>
                  <a:pt x="89222" y="206733"/>
                </a:lnTo>
                <a:lnTo>
                  <a:pt x="74869" y="216892"/>
                </a:lnTo>
                <a:lnTo>
                  <a:pt x="62280" y="224794"/>
                </a:lnTo>
                <a:lnTo>
                  <a:pt x="51889" y="231128"/>
                </a:lnTo>
                <a:lnTo>
                  <a:pt x="41278" y="239454"/>
                </a:lnTo>
                <a:lnTo>
                  <a:pt x="30005" y="249776"/>
                </a:lnTo>
                <a:lnTo>
                  <a:pt x="40424" y="249894"/>
                </a:lnTo>
                <a:lnTo>
                  <a:pt x="44522" y="249901"/>
                </a:lnTo>
                <a:lnTo>
                  <a:pt x="48101" y="249058"/>
                </a:lnTo>
                <a:lnTo>
                  <a:pt x="58029" y="243826"/>
                </a:lnTo>
                <a:lnTo>
                  <a:pt x="66650" y="239305"/>
                </a:lnTo>
                <a:lnTo>
                  <a:pt x="81023" y="231999"/>
                </a:lnTo>
                <a:lnTo>
                  <a:pt x="93238" y="226993"/>
                </a:lnTo>
                <a:lnTo>
                  <a:pt x="100052" y="224473"/>
                </a:lnTo>
                <a:lnTo>
                  <a:pt x="112138" y="219415"/>
                </a:lnTo>
                <a:lnTo>
                  <a:pt x="124000" y="214344"/>
                </a:lnTo>
                <a:lnTo>
                  <a:pt x="137739" y="209269"/>
                </a:lnTo>
                <a:lnTo>
                  <a:pt x="150055" y="206449"/>
                </a:lnTo>
                <a:lnTo>
                  <a:pt x="162018" y="204348"/>
                </a:lnTo>
                <a:lnTo>
                  <a:pt x="168764" y="202603"/>
                </a:lnTo>
                <a:lnTo>
                  <a:pt x="175803" y="200593"/>
                </a:lnTo>
                <a:lnTo>
                  <a:pt x="188138" y="196101"/>
                </a:lnTo>
                <a:lnTo>
                  <a:pt x="199265" y="191282"/>
                </a:lnTo>
                <a:lnTo>
                  <a:pt x="209854" y="186319"/>
                </a:lnTo>
                <a:lnTo>
                  <a:pt x="217947" y="183548"/>
                </a:lnTo>
                <a:lnTo>
                  <a:pt x="230042" y="181770"/>
                </a:lnTo>
                <a:lnTo>
                  <a:pt x="238890" y="181419"/>
                </a:lnTo>
                <a:lnTo>
                  <a:pt x="237626" y="181371"/>
                </a:lnTo>
                <a:lnTo>
                  <a:pt x="236949" y="182204"/>
                </a:lnTo>
                <a:lnTo>
                  <a:pt x="236199" y="185389"/>
                </a:lnTo>
                <a:lnTo>
                  <a:pt x="233608" y="189626"/>
                </a:lnTo>
                <a:lnTo>
                  <a:pt x="225045" y="199245"/>
                </a:lnTo>
                <a:lnTo>
                  <a:pt x="213656" y="206771"/>
                </a:lnTo>
                <a:lnTo>
                  <a:pt x="204397" y="211829"/>
                </a:lnTo>
                <a:lnTo>
                  <a:pt x="191922" y="219437"/>
                </a:lnTo>
                <a:lnTo>
                  <a:pt x="180606" y="227054"/>
                </a:lnTo>
                <a:lnTo>
                  <a:pt x="169702" y="233167"/>
                </a:lnTo>
                <a:lnTo>
                  <a:pt x="163768" y="238271"/>
                </a:lnTo>
                <a:lnTo>
                  <a:pt x="162311" y="238764"/>
                </a:lnTo>
                <a:lnTo>
                  <a:pt x="161340" y="238247"/>
                </a:lnTo>
                <a:lnTo>
                  <a:pt x="160693" y="237056"/>
                </a:lnTo>
                <a:lnTo>
                  <a:pt x="161108" y="235414"/>
                </a:lnTo>
                <a:lnTo>
                  <a:pt x="163827" y="231333"/>
                </a:lnTo>
                <a:lnTo>
                  <a:pt x="170116" y="226697"/>
                </a:lnTo>
                <a:lnTo>
                  <a:pt x="178555" y="220967"/>
                </a:lnTo>
                <a:lnTo>
                  <a:pt x="187950" y="212777"/>
                </a:lnTo>
                <a:lnTo>
                  <a:pt x="200028" y="203492"/>
                </a:lnTo>
                <a:lnTo>
                  <a:pt x="206804" y="198645"/>
                </a:lnTo>
                <a:lnTo>
                  <a:pt x="213863" y="192874"/>
                </a:lnTo>
                <a:lnTo>
                  <a:pt x="221108" y="186487"/>
                </a:lnTo>
                <a:lnTo>
                  <a:pt x="235931" y="172616"/>
                </a:lnTo>
                <a:lnTo>
                  <a:pt x="250986" y="157985"/>
                </a:lnTo>
                <a:lnTo>
                  <a:pt x="259403" y="150528"/>
                </a:lnTo>
                <a:lnTo>
                  <a:pt x="268402" y="143016"/>
                </a:lnTo>
                <a:lnTo>
                  <a:pt x="287430" y="127896"/>
                </a:lnTo>
                <a:lnTo>
                  <a:pt x="307177" y="112709"/>
                </a:lnTo>
                <a:lnTo>
                  <a:pt x="316338" y="105104"/>
                </a:lnTo>
                <a:lnTo>
                  <a:pt x="324984" y="97493"/>
                </a:lnTo>
                <a:lnTo>
                  <a:pt x="341365" y="82264"/>
                </a:lnTo>
                <a:lnTo>
                  <a:pt x="370320" y="54048"/>
                </a:lnTo>
                <a:lnTo>
                  <a:pt x="404130" y="20410"/>
                </a:lnTo>
                <a:lnTo>
                  <a:pt x="406373" y="17324"/>
                </a:lnTo>
                <a:lnTo>
                  <a:pt x="408865" y="11638"/>
                </a:lnTo>
                <a:lnTo>
                  <a:pt x="410267" y="3676"/>
                </a:lnTo>
                <a:lnTo>
                  <a:pt x="408771" y="1935"/>
                </a:lnTo>
                <a:lnTo>
                  <a:pt x="406079" y="774"/>
                </a:lnTo>
                <a:lnTo>
                  <a:pt x="402593" y="0"/>
                </a:lnTo>
                <a:lnTo>
                  <a:pt x="398574" y="331"/>
                </a:lnTo>
                <a:lnTo>
                  <a:pt x="389594" y="2956"/>
                </a:lnTo>
                <a:lnTo>
                  <a:pt x="379958" y="6945"/>
                </a:lnTo>
                <a:lnTo>
                  <a:pt x="369185" y="11540"/>
                </a:lnTo>
                <a:lnTo>
                  <a:pt x="337057" y="23647"/>
                </a:lnTo>
                <a:lnTo>
                  <a:pt x="326097" y="27948"/>
                </a:lnTo>
                <a:lnTo>
                  <a:pt x="315404" y="32510"/>
                </a:lnTo>
                <a:lnTo>
                  <a:pt x="283327" y="47020"/>
                </a:lnTo>
                <a:lnTo>
                  <a:pt x="259633" y="57009"/>
                </a:lnTo>
                <a:lnTo>
                  <a:pt x="248235" y="62890"/>
                </a:lnTo>
                <a:lnTo>
                  <a:pt x="237249" y="69350"/>
                </a:lnTo>
                <a:lnTo>
                  <a:pt x="215165" y="83303"/>
                </a:lnTo>
                <a:lnTo>
                  <a:pt x="191239" y="97970"/>
                </a:lnTo>
                <a:lnTo>
                  <a:pt x="178932" y="104590"/>
                </a:lnTo>
                <a:lnTo>
                  <a:pt x="166493" y="110698"/>
                </a:lnTo>
                <a:lnTo>
                  <a:pt x="153968" y="116463"/>
                </a:lnTo>
                <a:lnTo>
                  <a:pt x="142232" y="122846"/>
                </a:lnTo>
                <a:lnTo>
                  <a:pt x="131021" y="129641"/>
                </a:lnTo>
                <a:lnTo>
                  <a:pt x="120160" y="136711"/>
                </a:lnTo>
                <a:lnTo>
                  <a:pt x="109532" y="143118"/>
                </a:lnTo>
                <a:lnTo>
                  <a:pt x="99061" y="149083"/>
                </a:lnTo>
                <a:lnTo>
                  <a:pt x="88693" y="154753"/>
                </a:lnTo>
                <a:lnTo>
                  <a:pt x="79241" y="160226"/>
                </a:lnTo>
                <a:lnTo>
                  <a:pt x="61967" y="170822"/>
                </a:lnTo>
                <a:lnTo>
                  <a:pt x="37961" y="186309"/>
                </a:lnTo>
                <a:lnTo>
                  <a:pt x="31026" y="190576"/>
                </a:lnTo>
                <a:lnTo>
                  <a:pt x="18807" y="197576"/>
                </a:lnTo>
                <a:lnTo>
                  <a:pt x="6452" y="206277"/>
                </a:lnTo>
                <a:lnTo>
                  <a:pt x="4095" y="208969"/>
                </a:lnTo>
                <a:lnTo>
                  <a:pt x="2522" y="211610"/>
                </a:lnTo>
                <a:lnTo>
                  <a:pt x="0" y="217887"/>
                </a:lnTo>
                <a:lnTo>
                  <a:pt x="6428" y="218746"/>
                </a:lnTo>
                <a:lnTo>
                  <a:pt x="11697" y="218974"/>
                </a:lnTo>
                <a:lnTo>
                  <a:pt x="22070" y="216970"/>
                </a:lnTo>
                <a:lnTo>
                  <a:pt x="68395" y="201508"/>
                </a:lnTo>
                <a:lnTo>
                  <a:pt x="77562" y="199016"/>
                </a:lnTo>
                <a:lnTo>
                  <a:pt x="87907" y="196508"/>
                </a:lnTo>
                <a:lnTo>
                  <a:pt x="99038" y="193989"/>
                </a:lnTo>
                <a:lnTo>
                  <a:pt x="109845" y="190617"/>
                </a:lnTo>
                <a:lnTo>
                  <a:pt x="120436" y="186675"/>
                </a:lnTo>
                <a:lnTo>
                  <a:pt x="130884" y="182354"/>
                </a:lnTo>
                <a:lnTo>
                  <a:pt x="141234" y="178627"/>
                </a:lnTo>
                <a:lnTo>
                  <a:pt x="151523" y="175295"/>
                </a:lnTo>
                <a:lnTo>
                  <a:pt x="161768" y="172227"/>
                </a:lnTo>
                <a:lnTo>
                  <a:pt x="172831" y="168489"/>
                </a:lnTo>
                <a:lnTo>
                  <a:pt x="196412" y="159819"/>
                </a:lnTo>
                <a:lnTo>
                  <a:pt x="210322" y="155137"/>
                </a:lnTo>
                <a:lnTo>
                  <a:pt x="276316" y="134472"/>
                </a:lnTo>
                <a:lnTo>
                  <a:pt x="284757" y="131466"/>
                </a:lnTo>
                <a:lnTo>
                  <a:pt x="292078" y="128615"/>
                </a:lnTo>
                <a:lnTo>
                  <a:pt x="304727" y="124035"/>
                </a:lnTo>
                <a:lnTo>
                  <a:pt x="315993" y="122000"/>
                </a:lnTo>
                <a:lnTo>
                  <a:pt x="326645" y="121096"/>
                </a:lnTo>
                <a:lnTo>
                  <a:pt x="331855" y="120855"/>
                </a:lnTo>
                <a:lnTo>
                  <a:pt x="334483" y="121541"/>
                </a:lnTo>
                <a:lnTo>
                  <a:pt x="335388" y="122844"/>
                </a:lnTo>
                <a:lnTo>
                  <a:pt x="335144" y="124560"/>
                </a:lnTo>
                <a:lnTo>
                  <a:pt x="332616" y="128725"/>
                </a:lnTo>
                <a:lnTo>
                  <a:pt x="324095" y="138297"/>
                </a:lnTo>
                <a:lnTo>
                  <a:pt x="314724" y="145554"/>
                </a:lnTo>
                <a:lnTo>
                  <a:pt x="302092" y="154424"/>
                </a:lnTo>
                <a:lnTo>
                  <a:pt x="265803" y="178928"/>
                </a:lnTo>
                <a:lnTo>
                  <a:pt x="257428" y="183962"/>
                </a:lnTo>
                <a:lnTo>
                  <a:pt x="248459" y="189012"/>
                </a:lnTo>
                <a:lnTo>
                  <a:pt x="239092" y="194072"/>
                </a:lnTo>
                <a:lnTo>
                  <a:pt x="230307" y="199139"/>
                </a:lnTo>
                <a:lnTo>
                  <a:pt x="221911" y="204210"/>
                </a:lnTo>
                <a:lnTo>
                  <a:pt x="213773" y="209284"/>
                </a:lnTo>
                <a:lnTo>
                  <a:pt x="206655" y="213513"/>
                </a:lnTo>
                <a:lnTo>
                  <a:pt x="194230" y="220470"/>
                </a:lnTo>
                <a:lnTo>
                  <a:pt x="183064" y="226384"/>
                </a:lnTo>
                <a:lnTo>
                  <a:pt x="162097" y="237080"/>
                </a:lnTo>
                <a:lnTo>
                  <a:pt x="158658" y="239664"/>
                </a:lnTo>
                <a:lnTo>
                  <a:pt x="156365" y="242233"/>
                </a:lnTo>
                <a:lnTo>
                  <a:pt x="152684" y="248395"/>
                </a:lnTo>
                <a:lnTo>
                  <a:pt x="153229" y="248901"/>
                </a:lnTo>
                <a:lnTo>
                  <a:pt x="156092" y="249462"/>
                </a:lnTo>
                <a:lnTo>
                  <a:pt x="162445" y="247455"/>
                </a:lnTo>
                <a:lnTo>
                  <a:pt x="171758" y="243740"/>
                </a:lnTo>
                <a:lnTo>
                  <a:pt x="184365" y="239267"/>
                </a:lnTo>
                <a:lnTo>
                  <a:pt x="191282" y="236042"/>
                </a:lnTo>
                <a:lnTo>
                  <a:pt x="198434" y="232199"/>
                </a:lnTo>
                <a:lnTo>
                  <a:pt x="205743" y="227943"/>
                </a:lnTo>
                <a:lnTo>
                  <a:pt x="214000" y="224259"/>
                </a:lnTo>
                <a:lnTo>
                  <a:pt x="222893" y="220957"/>
                </a:lnTo>
                <a:lnTo>
                  <a:pt x="232209" y="217909"/>
                </a:lnTo>
                <a:lnTo>
                  <a:pt x="348793" y="176688"/>
                </a:lnTo>
                <a:lnTo>
                  <a:pt x="364647" y="171365"/>
                </a:lnTo>
                <a:lnTo>
                  <a:pt x="371584" y="169608"/>
                </a:lnTo>
                <a:lnTo>
                  <a:pt x="383807" y="167655"/>
                </a:lnTo>
                <a:lnTo>
                  <a:pt x="394581" y="166229"/>
                </a:lnTo>
                <a:lnTo>
                  <a:pt x="395158" y="170669"/>
                </a:lnTo>
                <a:lnTo>
                  <a:pt x="395311" y="174223"/>
                </a:lnTo>
                <a:lnTo>
                  <a:pt x="393720" y="177439"/>
                </a:lnTo>
                <a:lnTo>
                  <a:pt x="390966" y="180430"/>
                </a:lnTo>
                <a:lnTo>
                  <a:pt x="378999" y="190943"/>
                </a:lnTo>
                <a:lnTo>
                  <a:pt x="368759" y="199997"/>
                </a:lnTo>
                <a:lnTo>
                  <a:pt x="362471" y="204782"/>
                </a:lnTo>
                <a:lnTo>
                  <a:pt x="355741" y="209665"/>
                </a:lnTo>
                <a:lnTo>
                  <a:pt x="347867" y="214614"/>
                </a:lnTo>
                <a:lnTo>
                  <a:pt x="339231" y="219607"/>
                </a:lnTo>
                <a:lnTo>
                  <a:pt x="320603" y="229669"/>
                </a:lnTo>
                <a:lnTo>
                  <a:pt x="270979" y="255002"/>
                </a:lnTo>
                <a:lnTo>
                  <a:pt x="260880" y="260925"/>
                </a:lnTo>
                <a:lnTo>
                  <a:pt x="250759" y="267414"/>
                </a:lnTo>
                <a:lnTo>
                  <a:pt x="240624" y="274280"/>
                </a:lnTo>
                <a:lnTo>
                  <a:pt x="230483" y="280551"/>
                </a:lnTo>
                <a:lnTo>
                  <a:pt x="220335" y="286425"/>
                </a:lnTo>
                <a:lnTo>
                  <a:pt x="210183" y="292034"/>
                </a:lnTo>
                <a:lnTo>
                  <a:pt x="200875" y="296620"/>
                </a:lnTo>
                <a:lnTo>
                  <a:pt x="192129" y="300524"/>
                </a:lnTo>
                <a:lnTo>
                  <a:pt x="183758" y="303973"/>
                </a:lnTo>
                <a:lnTo>
                  <a:pt x="176486" y="307120"/>
                </a:lnTo>
                <a:lnTo>
                  <a:pt x="163888" y="312873"/>
                </a:lnTo>
                <a:lnTo>
                  <a:pt x="152645" y="315994"/>
                </a:lnTo>
                <a:lnTo>
                  <a:pt x="147276" y="316827"/>
                </a:lnTo>
                <a:lnTo>
                  <a:pt x="143697" y="318229"/>
                </a:lnTo>
                <a:lnTo>
                  <a:pt x="141311" y="320010"/>
                </a:lnTo>
                <a:lnTo>
                  <a:pt x="137480" y="324906"/>
                </a:lnTo>
                <a:lnTo>
                  <a:pt x="144908" y="321710"/>
                </a:lnTo>
                <a:lnTo>
                  <a:pt x="153788" y="315400"/>
                </a:lnTo>
                <a:lnTo>
                  <a:pt x="163678" y="310627"/>
                </a:lnTo>
                <a:lnTo>
                  <a:pt x="169871" y="308168"/>
                </a:lnTo>
                <a:lnTo>
                  <a:pt x="183526" y="303180"/>
                </a:lnTo>
                <a:lnTo>
                  <a:pt x="212990" y="293078"/>
                </a:lnTo>
                <a:lnTo>
                  <a:pt x="221372" y="289695"/>
                </a:lnTo>
                <a:lnTo>
                  <a:pt x="230347" y="285748"/>
                </a:lnTo>
                <a:lnTo>
                  <a:pt x="239717" y="281423"/>
                </a:lnTo>
                <a:lnTo>
                  <a:pt x="249351" y="277692"/>
                </a:lnTo>
                <a:lnTo>
                  <a:pt x="259160" y="274359"/>
                </a:lnTo>
                <a:lnTo>
                  <a:pt x="286887" y="265622"/>
                </a:lnTo>
                <a:lnTo>
                  <a:pt x="295192" y="262925"/>
                </a:lnTo>
                <a:lnTo>
                  <a:pt x="302420" y="260281"/>
                </a:lnTo>
                <a:lnTo>
                  <a:pt x="314968" y="255085"/>
                </a:lnTo>
                <a:lnTo>
                  <a:pt x="326189" y="252211"/>
                </a:lnTo>
                <a:lnTo>
                  <a:pt x="336821" y="250933"/>
                </a:lnTo>
                <a:lnTo>
                  <a:pt x="347191" y="250366"/>
                </a:lnTo>
                <a:lnTo>
                  <a:pt x="354458" y="250046"/>
                </a:lnTo>
                <a:lnTo>
                  <a:pt x="355479" y="250848"/>
                </a:lnTo>
                <a:lnTo>
                  <a:pt x="356158" y="252230"/>
                </a:lnTo>
                <a:lnTo>
                  <a:pt x="356611" y="253997"/>
                </a:lnTo>
                <a:lnTo>
                  <a:pt x="356067" y="255175"/>
                </a:lnTo>
                <a:lnTo>
                  <a:pt x="354858" y="255961"/>
                </a:lnTo>
                <a:lnTo>
                  <a:pt x="353204" y="256484"/>
                </a:lnTo>
                <a:lnTo>
                  <a:pt x="351255" y="258527"/>
                </a:lnTo>
                <a:lnTo>
                  <a:pt x="346833" y="265312"/>
                </a:lnTo>
                <a:lnTo>
                  <a:pt x="342775" y="268645"/>
                </a:lnTo>
                <a:lnTo>
                  <a:pt x="331492" y="274607"/>
                </a:lnTo>
                <a:lnTo>
                  <a:pt x="320269" y="282336"/>
                </a:lnTo>
                <a:lnTo>
                  <a:pt x="307943" y="291416"/>
                </a:lnTo>
                <a:lnTo>
                  <a:pt x="299915" y="296207"/>
                </a:lnTo>
                <a:lnTo>
                  <a:pt x="291176" y="301096"/>
                </a:lnTo>
                <a:lnTo>
                  <a:pt x="282810" y="305201"/>
                </a:lnTo>
                <a:lnTo>
                  <a:pt x="274693" y="308785"/>
                </a:lnTo>
                <a:lnTo>
                  <a:pt x="266741" y="312020"/>
                </a:lnTo>
                <a:lnTo>
                  <a:pt x="258054" y="315871"/>
                </a:lnTo>
                <a:lnTo>
                  <a:pt x="239369" y="324665"/>
                </a:lnTo>
                <a:lnTo>
                  <a:pt x="231339" y="329381"/>
                </a:lnTo>
                <a:lnTo>
                  <a:pt x="224292" y="334218"/>
                </a:lnTo>
                <a:lnTo>
                  <a:pt x="217901" y="339136"/>
                </a:lnTo>
                <a:lnTo>
                  <a:pt x="211101" y="342415"/>
                </a:lnTo>
                <a:lnTo>
                  <a:pt x="204026" y="344600"/>
                </a:lnTo>
                <a:lnTo>
                  <a:pt x="196770" y="346057"/>
                </a:lnTo>
                <a:lnTo>
                  <a:pt x="184192" y="349934"/>
                </a:lnTo>
                <a:lnTo>
                  <a:pt x="173804" y="353633"/>
                </a:lnTo>
                <a:lnTo>
                  <a:pt x="161462" y="356202"/>
                </a:lnTo>
                <a:lnTo>
                  <a:pt x="161621" y="356332"/>
                </a:lnTo>
                <a:lnTo>
                  <a:pt x="164055" y="356477"/>
                </a:lnTo>
                <a:lnTo>
                  <a:pt x="165889" y="355668"/>
                </a:lnTo>
                <a:lnTo>
                  <a:pt x="173363" y="349639"/>
                </a:lnTo>
                <a:lnTo>
                  <a:pt x="181409" y="341930"/>
                </a:lnTo>
                <a:lnTo>
                  <a:pt x="190630" y="335118"/>
                </a:lnTo>
                <a:lnTo>
                  <a:pt x="202065" y="328422"/>
                </a:lnTo>
                <a:lnTo>
                  <a:pt x="218437" y="319801"/>
                </a:lnTo>
                <a:lnTo>
                  <a:pt x="226697" y="315131"/>
                </a:lnTo>
                <a:lnTo>
                  <a:pt x="234745" y="310324"/>
                </a:lnTo>
                <a:lnTo>
                  <a:pt x="242649" y="305427"/>
                </a:lnTo>
                <a:lnTo>
                  <a:pt x="251305" y="301315"/>
                </a:lnTo>
                <a:lnTo>
                  <a:pt x="260463" y="297728"/>
                </a:lnTo>
                <a:lnTo>
                  <a:pt x="269955" y="294489"/>
                </a:lnTo>
                <a:lnTo>
                  <a:pt x="278823" y="290636"/>
                </a:lnTo>
                <a:lnTo>
                  <a:pt x="287275" y="286375"/>
                </a:lnTo>
                <a:lnTo>
                  <a:pt x="295450" y="281841"/>
                </a:lnTo>
                <a:lnTo>
                  <a:pt x="303439" y="277971"/>
                </a:lnTo>
                <a:lnTo>
                  <a:pt x="311305" y="274545"/>
                </a:lnTo>
                <a:lnTo>
                  <a:pt x="319090" y="271414"/>
                </a:lnTo>
                <a:lnTo>
                  <a:pt x="334512" y="265678"/>
                </a:lnTo>
                <a:lnTo>
                  <a:pt x="342180" y="262962"/>
                </a:lnTo>
                <a:lnTo>
                  <a:pt x="348987" y="260305"/>
                </a:lnTo>
                <a:lnTo>
                  <a:pt x="361064" y="255096"/>
                </a:lnTo>
                <a:lnTo>
                  <a:pt x="373338" y="251448"/>
                </a:lnTo>
                <a:lnTo>
                  <a:pt x="375686" y="250089"/>
                </a:lnTo>
                <a:lnTo>
                  <a:pt x="377249" y="248337"/>
                </a:lnTo>
                <a:lnTo>
                  <a:pt x="379760" y="243486"/>
                </a:lnTo>
                <a:lnTo>
                  <a:pt x="379966" y="243935"/>
                </a:lnTo>
                <a:lnTo>
                  <a:pt x="380195" y="246691"/>
                </a:lnTo>
                <a:lnTo>
                  <a:pt x="379410" y="247765"/>
                </a:lnTo>
                <a:lnTo>
                  <a:pt x="378038" y="248481"/>
                </a:lnTo>
                <a:lnTo>
                  <a:pt x="376279" y="248958"/>
                </a:lnTo>
                <a:lnTo>
                  <a:pt x="372065" y="251745"/>
                </a:lnTo>
                <a:lnTo>
                  <a:pt x="366523" y="255807"/>
                </a:lnTo>
                <a:lnTo>
                  <a:pt x="358416" y="260434"/>
                </a:lnTo>
                <a:lnTo>
                  <a:pt x="346910" y="265313"/>
                </a:lnTo>
                <a:lnTo>
                  <a:pt x="334177" y="269457"/>
                </a:lnTo>
                <a:lnTo>
                  <a:pt x="322873" y="271299"/>
                </a:lnTo>
                <a:lnTo>
                  <a:pt x="316641" y="273483"/>
                </a:lnTo>
                <a:lnTo>
                  <a:pt x="309947" y="276633"/>
                </a:lnTo>
                <a:lnTo>
                  <a:pt x="302944" y="280426"/>
                </a:lnTo>
                <a:lnTo>
                  <a:pt x="295735" y="282954"/>
                </a:lnTo>
                <a:lnTo>
                  <a:pt x="288390" y="284640"/>
                </a:lnTo>
                <a:lnTo>
                  <a:pt x="280952" y="285764"/>
                </a:lnTo>
                <a:lnTo>
                  <a:pt x="273454" y="286513"/>
                </a:lnTo>
                <a:lnTo>
                  <a:pt x="265916" y="287013"/>
                </a:lnTo>
                <a:lnTo>
                  <a:pt x="258350" y="287346"/>
                </a:lnTo>
                <a:lnTo>
                  <a:pt x="251613" y="288415"/>
                </a:lnTo>
                <a:lnTo>
                  <a:pt x="239612" y="291860"/>
                </a:lnTo>
                <a:lnTo>
                  <a:pt x="234039" y="292270"/>
                </a:lnTo>
                <a:lnTo>
                  <a:pt x="223335" y="290469"/>
                </a:lnTo>
                <a:lnTo>
                  <a:pt x="211832" y="288740"/>
                </a:lnTo>
                <a:lnTo>
                  <a:pt x="209594" y="287651"/>
                </a:lnTo>
                <a:lnTo>
                  <a:pt x="208102" y="286078"/>
                </a:lnTo>
                <a:lnTo>
                  <a:pt x="207108" y="284182"/>
                </a:lnTo>
                <a:lnTo>
                  <a:pt x="206002" y="277561"/>
                </a:lnTo>
                <a:lnTo>
                  <a:pt x="205707" y="273425"/>
                </a:lnTo>
                <a:lnTo>
                  <a:pt x="206357" y="269821"/>
                </a:lnTo>
                <a:lnTo>
                  <a:pt x="209337" y="263558"/>
                </a:lnTo>
                <a:lnTo>
                  <a:pt x="218000" y="253437"/>
                </a:lnTo>
                <a:lnTo>
                  <a:pt x="229470" y="241319"/>
                </a:lnTo>
                <a:lnTo>
                  <a:pt x="260906" y="209409"/>
                </a:lnTo>
                <a:lnTo>
                  <a:pt x="271117" y="199173"/>
                </a:lnTo>
                <a:lnTo>
                  <a:pt x="277904" y="194073"/>
                </a:lnTo>
                <a:lnTo>
                  <a:pt x="285815" y="188980"/>
                </a:lnTo>
                <a:lnTo>
                  <a:pt x="311798" y="1737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7993380" y="44424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Annotation174"/>
          <p:cNvSpPr/>
          <p:nvPr/>
        </p:nvSpPr>
        <p:spPr>
          <a:xfrm>
            <a:off x="7720709" y="4297720"/>
            <a:ext cx="301502" cy="197623"/>
          </a:xfrm>
          <a:custGeom>
            <a:avLst/>
            <a:gdLst/>
            <a:ahLst/>
            <a:cxnLst/>
            <a:rect l="0" t="0" r="0" b="0"/>
            <a:pathLst>
              <a:path w="301502" h="197623">
                <a:moveTo>
                  <a:pt x="249811" y="76160"/>
                </a:moveTo>
                <a:lnTo>
                  <a:pt x="257901" y="68070"/>
                </a:lnTo>
                <a:lnTo>
                  <a:pt x="260285" y="64840"/>
                </a:lnTo>
                <a:lnTo>
                  <a:pt x="262933" y="58993"/>
                </a:lnTo>
                <a:lnTo>
                  <a:pt x="264424" y="54987"/>
                </a:lnTo>
                <a:lnTo>
                  <a:pt x="263786" y="54425"/>
                </a:lnTo>
                <a:lnTo>
                  <a:pt x="260820" y="53800"/>
                </a:lnTo>
                <a:lnTo>
                  <a:pt x="254390" y="53448"/>
                </a:lnTo>
                <a:lnTo>
                  <a:pt x="233047" y="53313"/>
                </a:lnTo>
                <a:lnTo>
                  <a:pt x="220667" y="53304"/>
                </a:lnTo>
                <a:lnTo>
                  <a:pt x="215989" y="54149"/>
                </a:lnTo>
                <a:lnTo>
                  <a:pt x="211177" y="55560"/>
                </a:lnTo>
                <a:lnTo>
                  <a:pt x="206274" y="57346"/>
                </a:lnTo>
                <a:lnTo>
                  <a:pt x="201314" y="59385"/>
                </a:lnTo>
                <a:lnTo>
                  <a:pt x="196312" y="61589"/>
                </a:lnTo>
                <a:lnTo>
                  <a:pt x="191286" y="63906"/>
                </a:lnTo>
                <a:lnTo>
                  <a:pt x="186240" y="67145"/>
                </a:lnTo>
                <a:lnTo>
                  <a:pt x="181184" y="70996"/>
                </a:lnTo>
                <a:lnTo>
                  <a:pt x="176120" y="75257"/>
                </a:lnTo>
                <a:lnTo>
                  <a:pt x="170204" y="79791"/>
                </a:lnTo>
                <a:lnTo>
                  <a:pt x="163718" y="84507"/>
                </a:lnTo>
                <a:lnTo>
                  <a:pt x="156857" y="89346"/>
                </a:lnTo>
                <a:lnTo>
                  <a:pt x="150588" y="94263"/>
                </a:lnTo>
                <a:lnTo>
                  <a:pt x="144715" y="99236"/>
                </a:lnTo>
                <a:lnTo>
                  <a:pt x="139107" y="104243"/>
                </a:lnTo>
                <a:lnTo>
                  <a:pt x="128361" y="114324"/>
                </a:lnTo>
                <a:lnTo>
                  <a:pt x="107664" y="134593"/>
                </a:lnTo>
                <a:lnTo>
                  <a:pt x="103399" y="139668"/>
                </a:lnTo>
                <a:lnTo>
                  <a:pt x="99710" y="144746"/>
                </a:lnTo>
                <a:lnTo>
                  <a:pt x="96404" y="149824"/>
                </a:lnTo>
                <a:lnTo>
                  <a:pt x="92506" y="154903"/>
                </a:lnTo>
                <a:lnTo>
                  <a:pt x="88214" y="159982"/>
                </a:lnTo>
                <a:lnTo>
                  <a:pt x="83660" y="165061"/>
                </a:lnTo>
                <a:lnTo>
                  <a:pt x="80623" y="169294"/>
                </a:lnTo>
                <a:lnTo>
                  <a:pt x="78599" y="172963"/>
                </a:lnTo>
                <a:lnTo>
                  <a:pt x="77250" y="176255"/>
                </a:lnTo>
                <a:lnTo>
                  <a:pt x="73492" y="182171"/>
                </a:lnTo>
                <a:lnTo>
                  <a:pt x="71306" y="184934"/>
                </a:lnTo>
                <a:lnTo>
                  <a:pt x="70694" y="187622"/>
                </a:lnTo>
                <a:lnTo>
                  <a:pt x="71132" y="190262"/>
                </a:lnTo>
                <a:lnTo>
                  <a:pt x="73876" y="196536"/>
                </a:lnTo>
                <a:lnTo>
                  <a:pt x="74947" y="197050"/>
                </a:lnTo>
                <a:lnTo>
                  <a:pt x="78396" y="197622"/>
                </a:lnTo>
                <a:lnTo>
                  <a:pt x="85009" y="195619"/>
                </a:lnTo>
                <a:lnTo>
                  <a:pt x="92745" y="191906"/>
                </a:lnTo>
                <a:lnTo>
                  <a:pt x="99006" y="187434"/>
                </a:lnTo>
                <a:lnTo>
                  <a:pt x="106869" y="182624"/>
                </a:lnTo>
                <a:lnTo>
                  <a:pt x="111337" y="180156"/>
                </a:lnTo>
                <a:lnTo>
                  <a:pt x="116854" y="176817"/>
                </a:lnTo>
                <a:lnTo>
                  <a:pt x="129759" y="168592"/>
                </a:lnTo>
                <a:lnTo>
                  <a:pt x="135910" y="164875"/>
                </a:lnTo>
                <a:lnTo>
                  <a:pt x="141703" y="161550"/>
                </a:lnTo>
                <a:lnTo>
                  <a:pt x="147259" y="158487"/>
                </a:lnTo>
                <a:lnTo>
                  <a:pt x="152656" y="153904"/>
                </a:lnTo>
                <a:lnTo>
                  <a:pt x="157948" y="148309"/>
                </a:lnTo>
                <a:lnTo>
                  <a:pt x="163169" y="142040"/>
                </a:lnTo>
                <a:lnTo>
                  <a:pt x="168342" y="136166"/>
                </a:lnTo>
                <a:lnTo>
                  <a:pt x="178607" y="125125"/>
                </a:lnTo>
                <a:lnTo>
                  <a:pt x="193907" y="109389"/>
                </a:lnTo>
                <a:lnTo>
                  <a:pt x="198149" y="104239"/>
                </a:lnTo>
                <a:lnTo>
                  <a:pt x="201822" y="99113"/>
                </a:lnTo>
                <a:lnTo>
                  <a:pt x="205119" y="94002"/>
                </a:lnTo>
                <a:lnTo>
                  <a:pt x="208163" y="89748"/>
                </a:lnTo>
                <a:lnTo>
                  <a:pt x="211039" y="86066"/>
                </a:lnTo>
                <a:lnTo>
                  <a:pt x="213804" y="82764"/>
                </a:lnTo>
                <a:lnTo>
                  <a:pt x="216493" y="78869"/>
                </a:lnTo>
                <a:lnTo>
                  <a:pt x="219132" y="74579"/>
                </a:lnTo>
                <a:lnTo>
                  <a:pt x="221739" y="70027"/>
                </a:lnTo>
                <a:lnTo>
                  <a:pt x="223476" y="66144"/>
                </a:lnTo>
                <a:lnTo>
                  <a:pt x="224635" y="62710"/>
                </a:lnTo>
                <a:lnTo>
                  <a:pt x="225408" y="59573"/>
                </a:lnTo>
                <a:lnTo>
                  <a:pt x="225921" y="55789"/>
                </a:lnTo>
                <a:lnTo>
                  <a:pt x="226265" y="51572"/>
                </a:lnTo>
                <a:lnTo>
                  <a:pt x="226494" y="47069"/>
                </a:lnTo>
                <a:lnTo>
                  <a:pt x="225799" y="44066"/>
                </a:lnTo>
                <a:lnTo>
                  <a:pt x="224490" y="42064"/>
                </a:lnTo>
                <a:lnTo>
                  <a:pt x="222770" y="40729"/>
                </a:lnTo>
                <a:lnTo>
                  <a:pt x="220778" y="39839"/>
                </a:lnTo>
                <a:lnTo>
                  <a:pt x="213080" y="37741"/>
                </a:lnTo>
                <a:lnTo>
                  <a:pt x="204982" y="34249"/>
                </a:lnTo>
                <a:lnTo>
                  <a:pt x="200452" y="33826"/>
                </a:lnTo>
                <a:lnTo>
                  <a:pt x="195738" y="34390"/>
                </a:lnTo>
                <a:lnTo>
                  <a:pt x="190902" y="35614"/>
                </a:lnTo>
                <a:lnTo>
                  <a:pt x="185986" y="37276"/>
                </a:lnTo>
                <a:lnTo>
                  <a:pt x="181013" y="39230"/>
                </a:lnTo>
                <a:lnTo>
                  <a:pt x="176007" y="41380"/>
                </a:lnTo>
                <a:lnTo>
                  <a:pt x="170128" y="43660"/>
                </a:lnTo>
                <a:lnTo>
                  <a:pt x="156823" y="48452"/>
                </a:lnTo>
                <a:lnTo>
                  <a:pt x="148872" y="50914"/>
                </a:lnTo>
                <a:lnTo>
                  <a:pt x="122348" y="58426"/>
                </a:lnTo>
                <a:lnTo>
                  <a:pt x="105954" y="63480"/>
                </a:lnTo>
                <a:lnTo>
                  <a:pt x="98027" y="66860"/>
                </a:lnTo>
                <a:lnTo>
                  <a:pt x="90201" y="70807"/>
                </a:lnTo>
                <a:lnTo>
                  <a:pt x="82445" y="75131"/>
                </a:lnTo>
                <a:lnTo>
                  <a:pt x="74733" y="78861"/>
                </a:lnTo>
                <a:lnTo>
                  <a:pt x="67053" y="82194"/>
                </a:lnTo>
                <a:lnTo>
                  <a:pt x="59392" y="85263"/>
                </a:lnTo>
                <a:lnTo>
                  <a:pt x="52591" y="88155"/>
                </a:lnTo>
                <a:lnTo>
                  <a:pt x="40520" y="93627"/>
                </a:lnTo>
                <a:lnTo>
                  <a:pt x="24204" y="101467"/>
                </a:lnTo>
                <a:lnTo>
                  <a:pt x="16051" y="104341"/>
                </a:lnTo>
                <a:lnTo>
                  <a:pt x="12690" y="105108"/>
                </a:lnTo>
                <a:lnTo>
                  <a:pt x="6699" y="108217"/>
                </a:lnTo>
                <a:lnTo>
                  <a:pt x="0" y="113066"/>
                </a:lnTo>
                <a:lnTo>
                  <a:pt x="296" y="113464"/>
                </a:lnTo>
                <a:lnTo>
                  <a:pt x="2885" y="113906"/>
                </a:lnTo>
                <a:lnTo>
                  <a:pt x="9115" y="114103"/>
                </a:lnTo>
                <a:lnTo>
                  <a:pt x="13146" y="114155"/>
                </a:lnTo>
                <a:lnTo>
                  <a:pt x="18375" y="113343"/>
                </a:lnTo>
                <a:lnTo>
                  <a:pt x="24400" y="111955"/>
                </a:lnTo>
                <a:lnTo>
                  <a:pt x="30957" y="110184"/>
                </a:lnTo>
                <a:lnTo>
                  <a:pt x="37022" y="108156"/>
                </a:lnTo>
                <a:lnTo>
                  <a:pt x="42757" y="105957"/>
                </a:lnTo>
                <a:lnTo>
                  <a:pt x="48276" y="103645"/>
                </a:lnTo>
                <a:lnTo>
                  <a:pt x="55341" y="101257"/>
                </a:lnTo>
                <a:lnTo>
                  <a:pt x="63438" y="98818"/>
                </a:lnTo>
                <a:lnTo>
                  <a:pt x="81465" y="93850"/>
                </a:lnTo>
                <a:lnTo>
                  <a:pt x="100766" y="88820"/>
                </a:lnTo>
                <a:lnTo>
                  <a:pt x="110655" y="85447"/>
                </a:lnTo>
                <a:lnTo>
                  <a:pt x="120633" y="81505"/>
                </a:lnTo>
                <a:lnTo>
                  <a:pt x="130672" y="77183"/>
                </a:lnTo>
                <a:lnTo>
                  <a:pt x="150859" y="67866"/>
                </a:lnTo>
                <a:lnTo>
                  <a:pt x="160983" y="63011"/>
                </a:lnTo>
                <a:lnTo>
                  <a:pt x="171119" y="58927"/>
                </a:lnTo>
                <a:lnTo>
                  <a:pt x="181264" y="55358"/>
                </a:lnTo>
                <a:lnTo>
                  <a:pt x="217833" y="43547"/>
                </a:lnTo>
                <a:lnTo>
                  <a:pt x="225952" y="40025"/>
                </a:lnTo>
                <a:lnTo>
                  <a:pt x="233905" y="35983"/>
                </a:lnTo>
                <a:lnTo>
                  <a:pt x="248668" y="27824"/>
                </a:lnTo>
                <a:lnTo>
                  <a:pt x="266501" y="18470"/>
                </a:lnTo>
                <a:lnTo>
                  <a:pt x="277266" y="12985"/>
                </a:lnTo>
                <a:lnTo>
                  <a:pt x="285438" y="7725"/>
                </a:lnTo>
                <a:lnTo>
                  <a:pt x="291893" y="3411"/>
                </a:lnTo>
                <a:lnTo>
                  <a:pt x="300677" y="642"/>
                </a:lnTo>
                <a:lnTo>
                  <a:pt x="301501" y="415"/>
                </a:lnTo>
                <a:lnTo>
                  <a:pt x="301204" y="263"/>
                </a:lnTo>
                <a:lnTo>
                  <a:pt x="292400" y="0"/>
                </a:lnTo>
                <a:lnTo>
                  <a:pt x="285391" y="2235"/>
                </a:lnTo>
                <a:lnTo>
                  <a:pt x="276631" y="6051"/>
                </a:lnTo>
                <a:lnTo>
                  <a:pt x="267094" y="10570"/>
                </a:lnTo>
                <a:lnTo>
                  <a:pt x="252204" y="17874"/>
                </a:lnTo>
                <a:lnTo>
                  <a:pt x="246326" y="21216"/>
                </a:lnTo>
                <a:lnTo>
                  <a:pt x="239867" y="25137"/>
                </a:lnTo>
                <a:lnTo>
                  <a:pt x="225918" y="34009"/>
                </a:lnTo>
                <a:lnTo>
                  <a:pt x="165951" y="73660"/>
                </a:lnTo>
                <a:lnTo>
                  <a:pt x="159191" y="78727"/>
                </a:lnTo>
                <a:lnTo>
                  <a:pt x="152991" y="83798"/>
                </a:lnTo>
                <a:lnTo>
                  <a:pt x="147164" y="88872"/>
                </a:lnTo>
                <a:lnTo>
                  <a:pt x="141587" y="93101"/>
                </a:lnTo>
                <a:lnTo>
                  <a:pt x="136175" y="96767"/>
                </a:lnTo>
                <a:lnTo>
                  <a:pt x="130874" y="100058"/>
                </a:lnTo>
                <a:lnTo>
                  <a:pt x="122725" y="105972"/>
                </a:lnTo>
                <a:lnTo>
                  <a:pt x="112651" y="114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289560" y="64389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Annotation176"/>
          <p:cNvSpPr/>
          <p:nvPr/>
        </p:nvSpPr>
        <p:spPr>
          <a:xfrm>
            <a:off x="10553699" y="3573780"/>
            <a:ext cx="22863" cy="22549"/>
          </a:xfrm>
          <a:custGeom>
            <a:avLst/>
            <a:gdLst/>
            <a:ahLst/>
            <a:cxnLst/>
            <a:rect l="0" t="0" r="0" b="0"/>
            <a:pathLst>
              <a:path w="22863" h="22549">
                <a:moveTo>
                  <a:pt x="0" y="0"/>
                </a:moveTo>
                <a:lnTo>
                  <a:pt x="6563" y="19682"/>
                </a:lnTo>
                <a:lnTo>
                  <a:pt x="7762" y="19895"/>
                </a:lnTo>
                <a:lnTo>
                  <a:pt x="9407" y="19190"/>
                </a:lnTo>
                <a:lnTo>
                  <a:pt x="15140" y="15309"/>
                </a:lnTo>
                <a:lnTo>
                  <a:pt x="15174" y="16133"/>
                </a:lnTo>
                <a:lnTo>
                  <a:pt x="15233" y="21807"/>
                </a:lnTo>
                <a:lnTo>
                  <a:pt x="16083" y="22158"/>
                </a:lnTo>
                <a:lnTo>
                  <a:pt x="17495" y="22392"/>
                </a:lnTo>
                <a:lnTo>
                  <a:pt x="19285" y="22548"/>
                </a:lnTo>
                <a:lnTo>
                  <a:pt x="20476" y="21806"/>
                </a:lnTo>
                <a:lnTo>
                  <a:pt x="21272" y="20463"/>
                </a:lnTo>
                <a:lnTo>
                  <a:pt x="22862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Annotation177"/>
          <p:cNvSpPr/>
          <p:nvPr/>
        </p:nvSpPr>
        <p:spPr>
          <a:xfrm>
            <a:off x="9031342" y="3726181"/>
            <a:ext cx="293348" cy="213349"/>
          </a:xfrm>
          <a:custGeom>
            <a:avLst/>
            <a:gdLst/>
            <a:ahLst/>
            <a:cxnLst/>
            <a:rect l="0" t="0" r="0" b="0"/>
            <a:pathLst>
              <a:path w="293348" h="213349">
                <a:moveTo>
                  <a:pt x="112658" y="45719"/>
                </a:moveTo>
                <a:lnTo>
                  <a:pt x="80297" y="37628"/>
                </a:lnTo>
                <a:lnTo>
                  <a:pt x="69918" y="35246"/>
                </a:lnTo>
                <a:lnTo>
                  <a:pt x="62151" y="33657"/>
                </a:lnTo>
                <a:lnTo>
                  <a:pt x="56127" y="32597"/>
                </a:lnTo>
                <a:lnTo>
                  <a:pt x="50418" y="31044"/>
                </a:lnTo>
                <a:lnTo>
                  <a:pt x="44917" y="29163"/>
                </a:lnTo>
                <a:lnTo>
                  <a:pt x="39558" y="27062"/>
                </a:lnTo>
                <a:lnTo>
                  <a:pt x="34291" y="24814"/>
                </a:lnTo>
                <a:lnTo>
                  <a:pt x="23925" y="20059"/>
                </a:lnTo>
                <a:lnTo>
                  <a:pt x="15931" y="17381"/>
                </a:lnTo>
                <a:lnTo>
                  <a:pt x="12612" y="16667"/>
                </a:lnTo>
                <a:lnTo>
                  <a:pt x="6669" y="13616"/>
                </a:lnTo>
                <a:lnTo>
                  <a:pt x="0" y="8804"/>
                </a:lnTo>
                <a:lnTo>
                  <a:pt x="1146" y="8409"/>
                </a:lnTo>
                <a:lnTo>
                  <a:pt x="6935" y="7970"/>
                </a:lnTo>
                <a:lnTo>
                  <a:pt x="15152" y="5517"/>
                </a:lnTo>
                <a:lnTo>
                  <a:pt x="19714" y="3678"/>
                </a:lnTo>
                <a:lnTo>
                  <a:pt x="25297" y="2451"/>
                </a:lnTo>
                <a:lnTo>
                  <a:pt x="31558" y="1634"/>
                </a:lnTo>
                <a:lnTo>
                  <a:pt x="38270" y="1089"/>
                </a:lnTo>
                <a:lnTo>
                  <a:pt x="46133" y="726"/>
                </a:lnTo>
                <a:lnTo>
                  <a:pt x="63901" y="322"/>
                </a:lnTo>
                <a:lnTo>
                  <a:pt x="225052" y="0"/>
                </a:lnTo>
                <a:lnTo>
                  <a:pt x="234153" y="846"/>
                </a:lnTo>
                <a:lnTo>
                  <a:pt x="243608" y="2257"/>
                </a:lnTo>
                <a:lnTo>
                  <a:pt x="253298" y="4044"/>
                </a:lnTo>
                <a:lnTo>
                  <a:pt x="261452" y="6083"/>
                </a:lnTo>
                <a:lnTo>
                  <a:pt x="268581" y="8288"/>
                </a:lnTo>
                <a:lnTo>
                  <a:pt x="275026" y="10605"/>
                </a:lnTo>
                <a:lnTo>
                  <a:pt x="280170" y="12996"/>
                </a:lnTo>
                <a:lnTo>
                  <a:pt x="288143" y="17911"/>
                </a:lnTo>
                <a:lnTo>
                  <a:pt x="290608" y="20407"/>
                </a:lnTo>
                <a:lnTo>
                  <a:pt x="292252" y="22918"/>
                </a:lnTo>
                <a:lnTo>
                  <a:pt x="293347" y="25438"/>
                </a:lnTo>
                <a:lnTo>
                  <a:pt x="293230" y="27119"/>
                </a:lnTo>
                <a:lnTo>
                  <a:pt x="292307" y="28239"/>
                </a:lnTo>
                <a:lnTo>
                  <a:pt x="290843" y="28985"/>
                </a:lnTo>
                <a:lnTo>
                  <a:pt x="284741" y="34082"/>
                </a:lnTo>
                <a:lnTo>
                  <a:pt x="280719" y="36267"/>
                </a:lnTo>
                <a:lnTo>
                  <a:pt x="275499" y="38571"/>
                </a:lnTo>
                <a:lnTo>
                  <a:pt x="269479" y="40954"/>
                </a:lnTo>
                <a:lnTo>
                  <a:pt x="263772" y="43389"/>
                </a:lnTo>
                <a:lnTo>
                  <a:pt x="252915" y="48352"/>
                </a:lnTo>
                <a:lnTo>
                  <a:pt x="237283" y="55906"/>
                </a:lnTo>
                <a:lnTo>
                  <a:pt x="231303" y="57590"/>
                </a:lnTo>
                <a:lnTo>
                  <a:pt x="224774" y="58713"/>
                </a:lnTo>
                <a:lnTo>
                  <a:pt x="217882" y="59462"/>
                </a:lnTo>
                <a:lnTo>
                  <a:pt x="211593" y="60808"/>
                </a:lnTo>
                <a:lnTo>
                  <a:pt x="205710" y="62551"/>
                </a:lnTo>
                <a:lnTo>
                  <a:pt x="200092" y="64560"/>
                </a:lnTo>
                <a:lnTo>
                  <a:pt x="194655" y="65900"/>
                </a:lnTo>
                <a:lnTo>
                  <a:pt x="189335" y="66793"/>
                </a:lnTo>
                <a:lnTo>
                  <a:pt x="184097" y="67389"/>
                </a:lnTo>
                <a:lnTo>
                  <a:pt x="176018" y="70307"/>
                </a:lnTo>
                <a:lnTo>
                  <a:pt x="169604" y="73580"/>
                </a:lnTo>
                <a:lnTo>
                  <a:pt x="163932" y="75035"/>
                </a:lnTo>
                <a:lnTo>
                  <a:pt x="162081" y="76269"/>
                </a:lnTo>
                <a:lnTo>
                  <a:pt x="160846" y="77939"/>
                </a:lnTo>
                <a:lnTo>
                  <a:pt x="160023" y="79899"/>
                </a:lnTo>
                <a:lnTo>
                  <a:pt x="160322" y="81206"/>
                </a:lnTo>
                <a:lnTo>
                  <a:pt x="161367" y="82077"/>
                </a:lnTo>
                <a:lnTo>
                  <a:pt x="162911" y="82657"/>
                </a:lnTo>
                <a:lnTo>
                  <a:pt x="169128" y="87520"/>
                </a:lnTo>
                <a:lnTo>
                  <a:pt x="173881" y="91955"/>
                </a:lnTo>
                <a:lnTo>
                  <a:pt x="179662" y="96748"/>
                </a:lnTo>
                <a:lnTo>
                  <a:pt x="187875" y="101701"/>
                </a:lnTo>
                <a:lnTo>
                  <a:pt x="192436" y="105054"/>
                </a:lnTo>
                <a:lnTo>
                  <a:pt x="197171" y="108982"/>
                </a:lnTo>
                <a:lnTo>
                  <a:pt x="202020" y="113294"/>
                </a:lnTo>
                <a:lnTo>
                  <a:pt x="206945" y="117016"/>
                </a:lnTo>
                <a:lnTo>
                  <a:pt x="211923" y="120344"/>
                </a:lnTo>
                <a:lnTo>
                  <a:pt x="216935" y="123409"/>
                </a:lnTo>
                <a:lnTo>
                  <a:pt x="221970" y="127145"/>
                </a:lnTo>
                <a:lnTo>
                  <a:pt x="227019" y="131330"/>
                </a:lnTo>
                <a:lnTo>
                  <a:pt x="232079" y="135813"/>
                </a:lnTo>
                <a:lnTo>
                  <a:pt x="237146" y="139648"/>
                </a:lnTo>
                <a:lnTo>
                  <a:pt x="242217" y="143052"/>
                </a:lnTo>
                <a:lnTo>
                  <a:pt x="247290" y="146168"/>
                </a:lnTo>
                <a:lnTo>
                  <a:pt x="252367" y="149091"/>
                </a:lnTo>
                <a:lnTo>
                  <a:pt x="262521" y="154598"/>
                </a:lnTo>
                <a:lnTo>
                  <a:pt x="270422" y="159867"/>
                </a:lnTo>
                <a:lnTo>
                  <a:pt x="276756" y="165031"/>
                </a:lnTo>
                <a:lnTo>
                  <a:pt x="282393" y="170149"/>
                </a:lnTo>
                <a:lnTo>
                  <a:pt x="284235" y="172699"/>
                </a:lnTo>
                <a:lnTo>
                  <a:pt x="286281" y="177790"/>
                </a:lnTo>
                <a:lnTo>
                  <a:pt x="285980" y="180333"/>
                </a:lnTo>
                <a:lnTo>
                  <a:pt x="284933" y="182875"/>
                </a:lnTo>
                <a:lnTo>
                  <a:pt x="281511" y="187958"/>
                </a:lnTo>
                <a:lnTo>
                  <a:pt x="277168" y="193038"/>
                </a:lnTo>
                <a:lnTo>
                  <a:pt x="273979" y="194732"/>
                </a:lnTo>
                <a:lnTo>
                  <a:pt x="265918" y="196614"/>
                </a:lnTo>
                <a:lnTo>
                  <a:pt x="260551" y="197962"/>
                </a:lnTo>
                <a:lnTo>
                  <a:pt x="254434" y="199708"/>
                </a:lnTo>
                <a:lnTo>
                  <a:pt x="247816" y="201718"/>
                </a:lnTo>
                <a:lnTo>
                  <a:pt x="241711" y="203905"/>
                </a:lnTo>
                <a:lnTo>
                  <a:pt x="235945" y="206210"/>
                </a:lnTo>
                <a:lnTo>
                  <a:pt x="230411" y="208593"/>
                </a:lnTo>
                <a:lnTo>
                  <a:pt x="223332" y="210181"/>
                </a:lnTo>
                <a:lnTo>
                  <a:pt x="215228" y="211241"/>
                </a:lnTo>
                <a:lnTo>
                  <a:pt x="206438" y="211947"/>
                </a:lnTo>
                <a:lnTo>
                  <a:pt x="198038" y="212418"/>
                </a:lnTo>
                <a:lnTo>
                  <a:pt x="181931" y="212941"/>
                </a:lnTo>
                <a:lnTo>
                  <a:pt x="143231" y="213304"/>
                </a:lnTo>
                <a:lnTo>
                  <a:pt x="112677" y="213348"/>
                </a:lnTo>
                <a:lnTo>
                  <a:pt x="105050" y="212505"/>
                </a:lnTo>
                <a:lnTo>
                  <a:pt x="97427" y="211097"/>
                </a:lnTo>
                <a:lnTo>
                  <a:pt x="89804" y="209311"/>
                </a:lnTo>
                <a:lnTo>
                  <a:pt x="82182" y="207273"/>
                </a:lnTo>
                <a:lnTo>
                  <a:pt x="66941" y="202752"/>
                </a:lnTo>
                <a:lnTo>
                  <a:pt x="61012" y="200361"/>
                </a:lnTo>
                <a:lnTo>
                  <a:pt x="52169" y="195447"/>
                </a:lnTo>
                <a:lnTo>
                  <a:pt x="47779" y="192104"/>
                </a:lnTo>
                <a:lnTo>
                  <a:pt x="43160" y="188182"/>
                </a:lnTo>
                <a:lnTo>
                  <a:pt x="38386" y="183874"/>
                </a:lnTo>
                <a:lnTo>
                  <a:pt x="35202" y="179309"/>
                </a:lnTo>
                <a:lnTo>
                  <a:pt x="33081" y="174573"/>
                </a:lnTo>
                <a:lnTo>
                  <a:pt x="31667" y="169722"/>
                </a:lnTo>
                <a:lnTo>
                  <a:pt x="21219" y="129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Annotation178"/>
          <p:cNvSpPr/>
          <p:nvPr/>
        </p:nvSpPr>
        <p:spPr>
          <a:xfrm>
            <a:off x="7750066" y="4290384"/>
            <a:ext cx="272127" cy="243133"/>
          </a:xfrm>
          <a:custGeom>
            <a:avLst/>
            <a:gdLst/>
            <a:ahLst/>
            <a:cxnLst/>
            <a:rect l="0" t="0" r="0" b="0"/>
            <a:pathLst>
              <a:path w="272127" h="243133">
                <a:moveTo>
                  <a:pt x="235694" y="30156"/>
                </a:moveTo>
                <a:lnTo>
                  <a:pt x="231648" y="30156"/>
                </a:lnTo>
                <a:lnTo>
                  <a:pt x="230457" y="29310"/>
                </a:lnTo>
                <a:lnTo>
                  <a:pt x="229662" y="27899"/>
                </a:lnTo>
                <a:lnTo>
                  <a:pt x="228387" y="23595"/>
                </a:lnTo>
                <a:lnTo>
                  <a:pt x="228136" y="18355"/>
                </a:lnTo>
                <a:lnTo>
                  <a:pt x="228083" y="21819"/>
                </a:lnTo>
                <a:lnTo>
                  <a:pt x="228074" y="771"/>
                </a:lnTo>
                <a:lnTo>
                  <a:pt x="227228" y="406"/>
                </a:lnTo>
                <a:lnTo>
                  <a:pt x="224029" y="0"/>
                </a:lnTo>
                <a:lnTo>
                  <a:pt x="221991" y="739"/>
                </a:lnTo>
                <a:lnTo>
                  <a:pt x="217468" y="3817"/>
                </a:lnTo>
                <a:lnTo>
                  <a:pt x="210378" y="5750"/>
                </a:lnTo>
                <a:lnTo>
                  <a:pt x="206117" y="6265"/>
                </a:lnTo>
                <a:lnTo>
                  <a:pt x="201583" y="8302"/>
                </a:lnTo>
                <a:lnTo>
                  <a:pt x="196867" y="11353"/>
                </a:lnTo>
                <a:lnTo>
                  <a:pt x="192029" y="15081"/>
                </a:lnTo>
                <a:lnTo>
                  <a:pt x="187111" y="18413"/>
                </a:lnTo>
                <a:lnTo>
                  <a:pt x="182138" y="21481"/>
                </a:lnTo>
                <a:lnTo>
                  <a:pt x="177130" y="24372"/>
                </a:lnTo>
                <a:lnTo>
                  <a:pt x="162533" y="32101"/>
                </a:lnTo>
                <a:lnTo>
                  <a:pt x="153900" y="36533"/>
                </a:lnTo>
                <a:lnTo>
                  <a:pt x="145606" y="41181"/>
                </a:lnTo>
                <a:lnTo>
                  <a:pt x="137534" y="45972"/>
                </a:lnTo>
                <a:lnTo>
                  <a:pt x="129613" y="50861"/>
                </a:lnTo>
                <a:lnTo>
                  <a:pt x="120947" y="55812"/>
                </a:lnTo>
                <a:lnTo>
                  <a:pt x="102286" y="65830"/>
                </a:lnTo>
                <a:lnTo>
                  <a:pt x="93416" y="70872"/>
                </a:lnTo>
                <a:lnTo>
                  <a:pt x="84962" y="75926"/>
                </a:lnTo>
                <a:lnTo>
                  <a:pt x="68796" y="86059"/>
                </a:lnTo>
                <a:lnTo>
                  <a:pt x="53144" y="96206"/>
                </a:lnTo>
                <a:lnTo>
                  <a:pt x="45414" y="100436"/>
                </a:lnTo>
                <a:lnTo>
                  <a:pt x="37720" y="104103"/>
                </a:lnTo>
                <a:lnTo>
                  <a:pt x="30051" y="107394"/>
                </a:lnTo>
                <a:lnTo>
                  <a:pt x="24092" y="111282"/>
                </a:lnTo>
                <a:lnTo>
                  <a:pt x="19273" y="115566"/>
                </a:lnTo>
                <a:lnTo>
                  <a:pt x="11660" y="123150"/>
                </a:lnTo>
                <a:lnTo>
                  <a:pt x="3461" y="127419"/>
                </a:lnTo>
                <a:lnTo>
                  <a:pt x="0" y="128980"/>
                </a:lnTo>
                <a:lnTo>
                  <a:pt x="20733" y="118590"/>
                </a:lnTo>
                <a:lnTo>
                  <a:pt x="26346" y="116205"/>
                </a:lnTo>
                <a:lnTo>
                  <a:pt x="32629" y="113769"/>
                </a:lnTo>
                <a:lnTo>
                  <a:pt x="39357" y="111298"/>
                </a:lnTo>
                <a:lnTo>
                  <a:pt x="46383" y="107958"/>
                </a:lnTo>
                <a:lnTo>
                  <a:pt x="53607" y="104037"/>
                </a:lnTo>
                <a:lnTo>
                  <a:pt x="60962" y="99730"/>
                </a:lnTo>
                <a:lnTo>
                  <a:pt x="68406" y="96012"/>
                </a:lnTo>
                <a:lnTo>
                  <a:pt x="75908" y="92687"/>
                </a:lnTo>
                <a:lnTo>
                  <a:pt x="83450" y="89623"/>
                </a:lnTo>
                <a:lnTo>
                  <a:pt x="91865" y="85888"/>
                </a:lnTo>
                <a:lnTo>
                  <a:pt x="110246" y="77221"/>
                </a:lnTo>
                <a:lnTo>
                  <a:pt x="119041" y="72540"/>
                </a:lnTo>
                <a:lnTo>
                  <a:pt x="127445" y="67725"/>
                </a:lnTo>
                <a:lnTo>
                  <a:pt x="135588" y="62822"/>
                </a:lnTo>
                <a:lnTo>
                  <a:pt x="144403" y="58706"/>
                </a:lnTo>
                <a:lnTo>
                  <a:pt x="153667" y="55117"/>
                </a:lnTo>
                <a:lnTo>
                  <a:pt x="188824" y="43271"/>
                </a:lnTo>
                <a:lnTo>
                  <a:pt x="195980" y="40593"/>
                </a:lnTo>
                <a:lnTo>
                  <a:pt x="202445" y="37960"/>
                </a:lnTo>
                <a:lnTo>
                  <a:pt x="208448" y="35359"/>
                </a:lnTo>
                <a:lnTo>
                  <a:pt x="219634" y="30211"/>
                </a:lnTo>
                <a:lnTo>
                  <a:pt x="224987" y="27652"/>
                </a:lnTo>
                <a:lnTo>
                  <a:pt x="233192" y="24810"/>
                </a:lnTo>
                <a:lnTo>
                  <a:pt x="239662" y="23547"/>
                </a:lnTo>
                <a:lnTo>
                  <a:pt x="245360" y="22986"/>
                </a:lnTo>
                <a:lnTo>
                  <a:pt x="247218" y="23682"/>
                </a:lnTo>
                <a:lnTo>
                  <a:pt x="248457" y="24994"/>
                </a:lnTo>
                <a:lnTo>
                  <a:pt x="249283" y="26715"/>
                </a:lnTo>
                <a:lnTo>
                  <a:pt x="250200" y="30884"/>
                </a:lnTo>
                <a:lnTo>
                  <a:pt x="250444" y="33182"/>
                </a:lnTo>
                <a:lnTo>
                  <a:pt x="249761" y="35560"/>
                </a:lnTo>
                <a:lnTo>
                  <a:pt x="246744" y="40460"/>
                </a:lnTo>
                <a:lnTo>
                  <a:pt x="240322" y="47718"/>
                </a:lnTo>
                <a:lnTo>
                  <a:pt x="236240" y="52024"/>
                </a:lnTo>
                <a:lnTo>
                  <a:pt x="232671" y="56588"/>
                </a:lnTo>
                <a:lnTo>
                  <a:pt x="229446" y="61324"/>
                </a:lnTo>
                <a:lnTo>
                  <a:pt x="226448" y="66175"/>
                </a:lnTo>
                <a:lnTo>
                  <a:pt x="221911" y="71102"/>
                </a:lnTo>
                <a:lnTo>
                  <a:pt x="216345" y="76080"/>
                </a:lnTo>
                <a:lnTo>
                  <a:pt x="210095" y="81092"/>
                </a:lnTo>
                <a:lnTo>
                  <a:pt x="204235" y="86974"/>
                </a:lnTo>
                <a:lnTo>
                  <a:pt x="198634" y="93434"/>
                </a:lnTo>
                <a:lnTo>
                  <a:pt x="193207" y="100282"/>
                </a:lnTo>
                <a:lnTo>
                  <a:pt x="187050" y="106540"/>
                </a:lnTo>
                <a:lnTo>
                  <a:pt x="180404" y="112405"/>
                </a:lnTo>
                <a:lnTo>
                  <a:pt x="173434" y="118009"/>
                </a:lnTo>
                <a:lnTo>
                  <a:pt x="167094" y="122592"/>
                </a:lnTo>
                <a:lnTo>
                  <a:pt x="161174" y="126493"/>
                </a:lnTo>
                <a:lnTo>
                  <a:pt x="155534" y="129941"/>
                </a:lnTo>
                <a:lnTo>
                  <a:pt x="150080" y="133933"/>
                </a:lnTo>
                <a:lnTo>
                  <a:pt x="144751" y="138288"/>
                </a:lnTo>
                <a:lnTo>
                  <a:pt x="139505" y="142884"/>
                </a:lnTo>
                <a:lnTo>
                  <a:pt x="134315" y="146795"/>
                </a:lnTo>
                <a:lnTo>
                  <a:pt x="129161" y="150248"/>
                </a:lnTo>
                <a:lnTo>
                  <a:pt x="124032" y="153397"/>
                </a:lnTo>
                <a:lnTo>
                  <a:pt x="116075" y="159155"/>
                </a:lnTo>
                <a:lnTo>
                  <a:pt x="112769" y="161875"/>
                </a:lnTo>
                <a:lnTo>
                  <a:pt x="110563" y="164536"/>
                </a:lnTo>
                <a:lnTo>
                  <a:pt x="109093" y="167156"/>
                </a:lnTo>
                <a:lnTo>
                  <a:pt x="106734" y="173400"/>
                </a:lnTo>
                <a:lnTo>
                  <a:pt x="107388" y="173065"/>
                </a:lnTo>
                <a:lnTo>
                  <a:pt x="114520" y="166445"/>
                </a:lnTo>
                <a:lnTo>
                  <a:pt x="116811" y="164195"/>
                </a:lnTo>
                <a:lnTo>
                  <a:pt x="120878" y="161849"/>
                </a:lnTo>
                <a:lnTo>
                  <a:pt x="126130" y="159438"/>
                </a:lnTo>
                <a:lnTo>
                  <a:pt x="132172" y="156984"/>
                </a:lnTo>
                <a:lnTo>
                  <a:pt x="137893" y="154501"/>
                </a:lnTo>
                <a:lnTo>
                  <a:pt x="148764" y="149485"/>
                </a:lnTo>
                <a:lnTo>
                  <a:pt x="154881" y="146116"/>
                </a:lnTo>
                <a:lnTo>
                  <a:pt x="161499" y="142176"/>
                </a:lnTo>
                <a:lnTo>
                  <a:pt x="168451" y="137856"/>
                </a:lnTo>
                <a:lnTo>
                  <a:pt x="175625" y="134130"/>
                </a:lnTo>
                <a:lnTo>
                  <a:pt x="182948" y="130798"/>
                </a:lnTo>
                <a:lnTo>
                  <a:pt x="190370" y="127731"/>
                </a:lnTo>
                <a:lnTo>
                  <a:pt x="197012" y="123993"/>
                </a:lnTo>
                <a:lnTo>
                  <a:pt x="203131" y="119808"/>
                </a:lnTo>
                <a:lnTo>
                  <a:pt x="208906" y="115324"/>
                </a:lnTo>
                <a:lnTo>
                  <a:pt x="215295" y="111488"/>
                </a:lnTo>
                <a:lnTo>
                  <a:pt x="222095" y="108084"/>
                </a:lnTo>
                <a:lnTo>
                  <a:pt x="235577" y="102044"/>
                </a:lnTo>
                <a:lnTo>
                  <a:pt x="247213" y="96537"/>
                </a:lnTo>
                <a:lnTo>
                  <a:pt x="251839" y="94731"/>
                </a:lnTo>
                <a:lnTo>
                  <a:pt x="259238" y="92723"/>
                </a:lnTo>
                <a:lnTo>
                  <a:pt x="265349" y="91830"/>
                </a:lnTo>
                <a:lnTo>
                  <a:pt x="272126" y="91257"/>
                </a:lnTo>
                <a:lnTo>
                  <a:pt x="265209" y="95203"/>
                </a:lnTo>
                <a:lnTo>
                  <a:pt x="259254" y="101681"/>
                </a:lnTo>
                <a:lnTo>
                  <a:pt x="256480" y="105779"/>
                </a:lnTo>
                <a:lnTo>
                  <a:pt x="252092" y="110206"/>
                </a:lnTo>
                <a:lnTo>
                  <a:pt x="246627" y="114849"/>
                </a:lnTo>
                <a:lnTo>
                  <a:pt x="240442" y="119638"/>
                </a:lnTo>
                <a:lnTo>
                  <a:pt x="233779" y="124524"/>
                </a:lnTo>
                <a:lnTo>
                  <a:pt x="219603" y="134469"/>
                </a:lnTo>
                <a:lnTo>
                  <a:pt x="197342" y="149587"/>
                </a:lnTo>
                <a:lnTo>
                  <a:pt x="188959" y="154650"/>
                </a:lnTo>
                <a:lnTo>
                  <a:pt x="179984" y="159719"/>
                </a:lnTo>
                <a:lnTo>
                  <a:pt x="170614" y="164791"/>
                </a:lnTo>
                <a:lnTo>
                  <a:pt x="161828" y="170713"/>
                </a:lnTo>
                <a:lnTo>
                  <a:pt x="153429" y="177201"/>
                </a:lnTo>
                <a:lnTo>
                  <a:pt x="145292" y="184066"/>
                </a:lnTo>
                <a:lnTo>
                  <a:pt x="137325" y="190336"/>
                </a:lnTo>
                <a:lnTo>
                  <a:pt x="129474" y="196210"/>
                </a:lnTo>
                <a:lnTo>
                  <a:pt x="121701" y="201819"/>
                </a:lnTo>
                <a:lnTo>
                  <a:pt x="113978" y="206405"/>
                </a:lnTo>
                <a:lnTo>
                  <a:pt x="106291" y="210308"/>
                </a:lnTo>
                <a:lnTo>
                  <a:pt x="98625" y="213758"/>
                </a:lnTo>
                <a:lnTo>
                  <a:pt x="91821" y="217751"/>
                </a:lnTo>
                <a:lnTo>
                  <a:pt x="85592" y="222106"/>
                </a:lnTo>
                <a:lnTo>
                  <a:pt x="79746" y="226702"/>
                </a:lnTo>
                <a:lnTo>
                  <a:pt x="74156" y="229768"/>
                </a:lnTo>
                <a:lnTo>
                  <a:pt x="68735" y="231810"/>
                </a:lnTo>
                <a:lnTo>
                  <a:pt x="63428" y="233172"/>
                </a:lnTo>
                <a:lnTo>
                  <a:pt x="55273" y="236944"/>
                </a:lnTo>
                <a:lnTo>
                  <a:pt x="45784" y="243132"/>
                </a:lnTo>
                <a:lnTo>
                  <a:pt x="53458" y="239357"/>
                </a:lnTo>
                <a:lnTo>
                  <a:pt x="59591" y="235177"/>
                </a:lnTo>
                <a:lnTo>
                  <a:pt x="65986" y="230497"/>
                </a:lnTo>
                <a:lnTo>
                  <a:pt x="74473" y="225594"/>
                </a:lnTo>
                <a:lnTo>
                  <a:pt x="79107" y="222255"/>
                </a:lnTo>
                <a:lnTo>
                  <a:pt x="83889" y="218336"/>
                </a:lnTo>
                <a:lnTo>
                  <a:pt x="88771" y="214029"/>
                </a:lnTo>
                <a:lnTo>
                  <a:pt x="94564" y="210311"/>
                </a:lnTo>
                <a:lnTo>
                  <a:pt x="100968" y="206986"/>
                </a:lnTo>
                <a:lnTo>
                  <a:pt x="107777" y="203923"/>
                </a:lnTo>
                <a:lnTo>
                  <a:pt x="114855" y="201034"/>
                </a:lnTo>
                <a:lnTo>
                  <a:pt x="122115" y="198261"/>
                </a:lnTo>
                <a:lnTo>
                  <a:pt x="136954" y="192923"/>
                </a:lnTo>
                <a:lnTo>
                  <a:pt x="152017" y="187728"/>
                </a:lnTo>
                <a:lnTo>
                  <a:pt x="158742" y="185158"/>
                </a:lnTo>
                <a:lnTo>
                  <a:pt x="164920" y="182597"/>
                </a:lnTo>
                <a:lnTo>
                  <a:pt x="170731" y="180044"/>
                </a:lnTo>
                <a:lnTo>
                  <a:pt x="175452" y="178341"/>
                </a:lnTo>
                <a:lnTo>
                  <a:pt x="182956" y="176450"/>
                </a:lnTo>
                <a:lnTo>
                  <a:pt x="191370" y="173351"/>
                </a:lnTo>
                <a:lnTo>
                  <a:pt x="195985" y="171340"/>
                </a:lnTo>
                <a:lnTo>
                  <a:pt x="199908" y="170846"/>
                </a:lnTo>
                <a:lnTo>
                  <a:pt x="203370" y="171363"/>
                </a:lnTo>
                <a:lnTo>
                  <a:pt x="210965" y="174230"/>
                </a:lnTo>
                <a:lnTo>
                  <a:pt x="211587" y="175312"/>
                </a:lnTo>
                <a:lnTo>
                  <a:pt x="212280" y="178773"/>
                </a:lnTo>
                <a:lnTo>
                  <a:pt x="211619" y="180034"/>
                </a:lnTo>
                <a:lnTo>
                  <a:pt x="210330" y="180874"/>
                </a:lnTo>
                <a:lnTo>
                  <a:pt x="208625" y="181435"/>
                </a:lnTo>
                <a:lnTo>
                  <a:pt x="204472" y="184316"/>
                </a:lnTo>
                <a:lnTo>
                  <a:pt x="197374" y="190698"/>
                </a:lnTo>
                <a:lnTo>
                  <a:pt x="191569" y="195488"/>
                </a:lnTo>
                <a:lnTo>
                  <a:pt x="183346" y="200439"/>
                </a:lnTo>
                <a:lnTo>
                  <a:pt x="176303" y="205462"/>
                </a:lnTo>
                <a:lnTo>
                  <a:pt x="169505" y="210517"/>
                </a:lnTo>
                <a:lnTo>
                  <a:pt x="165321" y="213050"/>
                </a:lnTo>
                <a:lnTo>
                  <a:pt x="157004" y="217276"/>
                </a:lnTo>
                <a:lnTo>
                  <a:pt x="150485" y="219154"/>
                </a:lnTo>
                <a:lnTo>
                  <a:pt x="142055" y="220211"/>
                </a:lnTo>
                <a:lnTo>
                  <a:pt x="140248" y="219513"/>
                </a:lnTo>
                <a:lnTo>
                  <a:pt x="139043" y="218201"/>
                </a:lnTo>
                <a:lnTo>
                  <a:pt x="138240" y="216479"/>
                </a:lnTo>
                <a:lnTo>
                  <a:pt x="137347" y="212309"/>
                </a:lnTo>
                <a:lnTo>
                  <a:pt x="136846" y="205201"/>
                </a:lnTo>
                <a:lnTo>
                  <a:pt x="136634" y="1977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Annotation179"/>
          <p:cNvSpPr/>
          <p:nvPr/>
        </p:nvSpPr>
        <p:spPr>
          <a:xfrm>
            <a:off x="8108146" y="4099560"/>
            <a:ext cx="174235" cy="281452"/>
          </a:xfrm>
          <a:custGeom>
            <a:avLst/>
            <a:gdLst/>
            <a:ahLst/>
            <a:cxnLst/>
            <a:rect l="0" t="0" r="0" b="0"/>
            <a:pathLst>
              <a:path w="174235" h="281452">
                <a:moveTo>
                  <a:pt x="159554" y="0"/>
                </a:moveTo>
                <a:lnTo>
                  <a:pt x="151464" y="16181"/>
                </a:lnTo>
                <a:lnTo>
                  <a:pt x="147387" y="21793"/>
                </a:lnTo>
                <a:lnTo>
                  <a:pt x="142976" y="26382"/>
                </a:lnTo>
                <a:lnTo>
                  <a:pt x="138342" y="30288"/>
                </a:lnTo>
                <a:lnTo>
                  <a:pt x="133559" y="34586"/>
                </a:lnTo>
                <a:lnTo>
                  <a:pt x="123730" y="43876"/>
                </a:lnTo>
                <a:lnTo>
                  <a:pt x="118738" y="49570"/>
                </a:lnTo>
                <a:lnTo>
                  <a:pt x="113716" y="55907"/>
                </a:lnTo>
                <a:lnTo>
                  <a:pt x="108676" y="62671"/>
                </a:lnTo>
                <a:lnTo>
                  <a:pt x="103622" y="67181"/>
                </a:lnTo>
                <a:lnTo>
                  <a:pt x="98559" y="70187"/>
                </a:lnTo>
                <a:lnTo>
                  <a:pt x="93491" y="72192"/>
                </a:lnTo>
                <a:lnTo>
                  <a:pt x="87572" y="76914"/>
                </a:lnTo>
                <a:lnTo>
                  <a:pt x="81086" y="83450"/>
                </a:lnTo>
                <a:lnTo>
                  <a:pt x="74222" y="91193"/>
                </a:lnTo>
                <a:lnTo>
                  <a:pt x="67953" y="98895"/>
                </a:lnTo>
                <a:lnTo>
                  <a:pt x="62080" y="106570"/>
                </a:lnTo>
                <a:lnTo>
                  <a:pt x="36442" y="141183"/>
                </a:lnTo>
                <a:lnTo>
                  <a:pt x="30912" y="150849"/>
                </a:lnTo>
                <a:lnTo>
                  <a:pt x="26380" y="160680"/>
                </a:lnTo>
                <a:lnTo>
                  <a:pt x="19085" y="179786"/>
                </a:lnTo>
                <a:lnTo>
                  <a:pt x="10219" y="204823"/>
                </a:lnTo>
                <a:lnTo>
                  <a:pt x="4847" y="220572"/>
                </a:lnTo>
                <a:lnTo>
                  <a:pt x="3076" y="227482"/>
                </a:lnTo>
                <a:lnTo>
                  <a:pt x="1895" y="233781"/>
                </a:lnTo>
                <a:lnTo>
                  <a:pt x="1108" y="239674"/>
                </a:lnTo>
                <a:lnTo>
                  <a:pt x="583" y="245297"/>
                </a:lnTo>
                <a:lnTo>
                  <a:pt x="233" y="250737"/>
                </a:lnTo>
                <a:lnTo>
                  <a:pt x="0" y="256058"/>
                </a:lnTo>
                <a:lnTo>
                  <a:pt x="1539" y="260452"/>
                </a:lnTo>
                <a:lnTo>
                  <a:pt x="4257" y="264228"/>
                </a:lnTo>
                <a:lnTo>
                  <a:pt x="16743" y="276371"/>
                </a:lnTo>
                <a:lnTo>
                  <a:pt x="21166" y="278228"/>
                </a:lnTo>
                <a:lnTo>
                  <a:pt x="26655" y="279465"/>
                </a:lnTo>
                <a:lnTo>
                  <a:pt x="32855" y="280290"/>
                </a:lnTo>
                <a:lnTo>
                  <a:pt x="39527" y="280840"/>
                </a:lnTo>
                <a:lnTo>
                  <a:pt x="46516" y="281207"/>
                </a:lnTo>
                <a:lnTo>
                  <a:pt x="53715" y="281451"/>
                </a:lnTo>
                <a:lnTo>
                  <a:pt x="60209" y="280768"/>
                </a:lnTo>
                <a:lnTo>
                  <a:pt x="66230" y="279465"/>
                </a:lnTo>
                <a:lnTo>
                  <a:pt x="78284" y="275760"/>
                </a:lnTo>
                <a:lnTo>
                  <a:pt x="92107" y="271291"/>
                </a:lnTo>
                <a:lnTo>
                  <a:pt x="98503" y="268914"/>
                </a:lnTo>
                <a:lnTo>
                  <a:pt x="104460" y="266482"/>
                </a:lnTo>
                <a:lnTo>
                  <a:pt x="110124" y="264015"/>
                </a:lnTo>
                <a:lnTo>
                  <a:pt x="116441" y="261523"/>
                </a:lnTo>
                <a:lnTo>
                  <a:pt x="130233" y="256497"/>
                </a:lnTo>
                <a:lnTo>
                  <a:pt x="135773" y="253124"/>
                </a:lnTo>
                <a:lnTo>
                  <a:pt x="140313" y="249183"/>
                </a:lnTo>
                <a:lnTo>
                  <a:pt x="144187" y="244862"/>
                </a:lnTo>
                <a:lnTo>
                  <a:pt x="148462" y="241135"/>
                </a:lnTo>
                <a:lnTo>
                  <a:pt x="153006" y="237803"/>
                </a:lnTo>
                <a:lnTo>
                  <a:pt x="157729" y="234736"/>
                </a:lnTo>
                <a:lnTo>
                  <a:pt x="161724" y="231843"/>
                </a:lnTo>
                <a:lnTo>
                  <a:pt x="165234" y="229069"/>
                </a:lnTo>
                <a:lnTo>
                  <a:pt x="168420" y="226373"/>
                </a:lnTo>
                <a:lnTo>
                  <a:pt x="170545" y="223729"/>
                </a:lnTo>
                <a:lnTo>
                  <a:pt x="171962" y="221119"/>
                </a:lnTo>
                <a:lnTo>
                  <a:pt x="173535" y="215962"/>
                </a:lnTo>
                <a:lnTo>
                  <a:pt x="174234" y="210847"/>
                </a:lnTo>
                <a:lnTo>
                  <a:pt x="172728" y="208298"/>
                </a:lnTo>
                <a:lnTo>
                  <a:pt x="170029" y="205753"/>
                </a:lnTo>
                <a:lnTo>
                  <a:pt x="166537" y="203208"/>
                </a:lnTo>
                <a:lnTo>
                  <a:pt x="163363" y="201512"/>
                </a:lnTo>
                <a:lnTo>
                  <a:pt x="160400" y="200381"/>
                </a:lnTo>
                <a:lnTo>
                  <a:pt x="157578" y="199628"/>
                </a:lnTo>
                <a:lnTo>
                  <a:pt x="154003" y="199125"/>
                </a:lnTo>
                <a:lnTo>
                  <a:pt x="149927" y="198790"/>
                </a:lnTo>
                <a:lnTo>
                  <a:pt x="145515" y="198567"/>
                </a:lnTo>
                <a:lnTo>
                  <a:pt x="136100" y="198318"/>
                </a:lnTo>
                <a:lnTo>
                  <a:pt x="131218" y="198252"/>
                </a:lnTo>
                <a:lnTo>
                  <a:pt x="125424" y="199055"/>
                </a:lnTo>
                <a:lnTo>
                  <a:pt x="119019" y="200437"/>
                </a:lnTo>
                <a:lnTo>
                  <a:pt x="112210" y="202205"/>
                </a:lnTo>
                <a:lnTo>
                  <a:pt x="105978" y="203383"/>
                </a:lnTo>
                <a:lnTo>
                  <a:pt x="100130" y="204168"/>
                </a:lnTo>
                <a:lnTo>
                  <a:pt x="94539" y="204692"/>
                </a:lnTo>
                <a:lnTo>
                  <a:pt x="88270" y="205888"/>
                </a:lnTo>
                <a:lnTo>
                  <a:pt x="81551" y="207532"/>
                </a:lnTo>
                <a:lnTo>
                  <a:pt x="74532" y="209475"/>
                </a:lnTo>
                <a:lnTo>
                  <a:pt x="68160" y="211616"/>
                </a:lnTo>
                <a:lnTo>
                  <a:pt x="62218" y="213891"/>
                </a:lnTo>
                <a:lnTo>
                  <a:pt x="56563" y="216254"/>
                </a:lnTo>
                <a:lnTo>
                  <a:pt x="51100" y="218676"/>
                </a:lnTo>
                <a:lnTo>
                  <a:pt x="40515" y="223625"/>
                </a:lnTo>
                <a:lnTo>
                  <a:pt x="36168" y="225283"/>
                </a:lnTo>
                <a:lnTo>
                  <a:pt x="32423" y="226389"/>
                </a:lnTo>
                <a:lnTo>
                  <a:pt x="29080" y="227126"/>
                </a:lnTo>
                <a:lnTo>
                  <a:pt x="26005" y="228464"/>
                </a:lnTo>
                <a:lnTo>
                  <a:pt x="23107" y="230202"/>
                </a:lnTo>
                <a:lnTo>
                  <a:pt x="14774" y="2362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Annotation180"/>
          <p:cNvSpPr/>
          <p:nvPr/>
        </p:nvSpPr>
        <p:spPr>
          <a:xfrm>
            <a:off x="5700064" y="4328160"/>
            <a:ext cx="296877" cy="340461"/>
          </a:xfrm>
          <a:custGeom>
            <a:avLst/>
            <a:gdLst/>
            <a:ahLst/>
            <a:cxnLst/>
            <a:rect l="0" t="0" r="0" b="0"/>
            <a:pathLst>
              <a:path w="296877" h="340461">
                <a:moveTo>
                  <a:pt x="167336" y="7620"/>
                </a:moveTo>
                <a:lnTo>
                  <a:pt x="149424" y="7620"/>
                </a:lnTo>
                <a:lnTo>
                  <a:pt x="146928" y="8466"/>
                </a:lnTo>
                <a:lnTo>
                  <a:pt x="141897" y="11665"/>
                </a:lnTo>
                <a:lnTo>
                  <a:pt x="134581" y="18166"/>
                </a:lnTo>
                <a:lnTo>
                  <a:pt x="123200" y="29089"/>
                </a:lnTo>
                <a:lnTo>
                  <a:pt x="120132" y="32093"/>
                </a:lnTo>
                <a:lnTo>
                  <a:pt x="114465" y="42203"/>
                </a:lnTo>
                <a:lnTo>
                  <a:pt x="111769" y="48455"/>
                </a:lnTo>
                <a:lnTo>
                  <a:pt x="108278" y="54317"/>
                </a:lnTo>
                <a:lnTo>
                  <a:pt x="104257" y="59918"/>
                </a:lnTo>
                <a:lnTo>
                  <a:pt x="99884" y="65345"/>
                </a:lnTo>
                <a:lnTo>
                  <a:pt x="96121" y="72350"/>
                </a:lnTo>
                <a:lnTo>
                  <a:pt x="92766" y="80407"/>
                </a:lnTo>
                <a:lnTo>
                  <a:pt x="89683" y="89165"/>
                </a:lnTo>
                <a:lnTo>
                  <a:pt x="86780" y="96696"/>
                </a:lnTo>
                <a:lnTo>
                  <a:pt x="83999" y="103411"/>
                </a:lnTo>
                <a:lnTo>
                  <a:pt x="81298" y="109580"/>
                </a:lnTo>
                <a:lnTo>
                  <a:pt x="78651" y="116234"/>
                </a:lnTo>
                <a:lnTo>
                  <a:pt x="73451" y="130399"/>
                </a:lnTo>
                <a:lnTo>
                  <a:pt x="70880" y="136886"/>
                </a:lnTo>
                <a:lnTo>
                  <a:pt x="68318" y="142904"/>
                </a:lnTo>
                <a:lnTo>
                  <a:pt x="65764" y="148609"/>
                </a:lnTo>
                <a:lnTo>
                  <a:pt x="64062" y="154106"/>
                </a:lnTo>
                <a:lnTo>
                  <a:pt x="62170" y="164729"/>
                </a:lnTo>
                <a:lnTo>
                  <a:pt x="61329" y="172837"/>
                </a:lnTo>
                <a:lnTo>
                  <a:pt x="60855" y="182162"/>
                </a:lnTo>
                <a:lnTo>
                  <a:pt x="60789" y="184942"/>
                </a:lnTo>
                <a:lnTo>
                  <a:pt x="61591" y="186794"/>
                </a:lnTo>
                <a:lnTo>
                  <a:pt x="62973" y="188029"/>
                </a:lnTo>
                <a:lnTo>
                  <a:pt x="64741" y="188853"/>
                </a:lnTo>
                <a:lnTo>
                  <a:pt x="66766" y="188555"/>
                </a:lnTo>
                <a:lnTo>
                  <a:pt x="74508" y="184091"/>
                </a:lnTo>
                <a:lnTo>
                  <a:pt x="82617" y="179749"/>
                </a:lnTo>
                <a:lnTo>
                  <a:pt x="96702" y="172545"/>
                </a:lnTo>
                <a:lnTo>
                  <a:pt x="101620" y="169217"/>
                </a:lnTo>
                <a:lnTo>
                  <a:pt x="106592" y="165304"/>
                </a:lnTo>
                <a:lnTo>
                  <a:pt x="111600" y="161003"/>
                </a:lnTo>
                <a:lnTo>
                  <a:pt x="116632" y="156442"/>
                </a:lnTo>
                <a:lnTo>
                  <a:pt x="126738" y="146858"/>
                </a:lnTo>
                <a:lnTo>
                  <a:pt x="163740" y="110239"/>
                </a:lnTo>
                <a:lnTo>
                  <a:pt x="168325" y="104819"/>
                </a:lnTo>
                <a:lnTo>
                  <a:pt x="175678" y="94281"/>
                </a:lnTo>
                <a:lnTo>
                  <a:pt x="181768" y="83954"/>
                </a:lnTo>
                <a:lnTo>
                  <a:pt x="188144" y="73719"/>
                </a:lnTo>
                <a:lnTo>
                  <a:pt x="196621" y="63526"/>
                </a:lnTo>
                <a:lnTo>
                  <a:pt x="204541" y="54505"/>
                </a:lnTo>
                <a:lnTo>
                  <a:pt x="209310" y="49546"/>
                </a:lnTo>
                <a:lnTo>
                  <a:pt x="207723" y="51089"/>
                </a:lnTo>
                <a:lnTo>
                  <a:pt x="206960" y="52686"/>
                </a:lnTo>
                <a:lnTo>
                  <a:pt x="205041" y="59826"/>
                </a:lnTo>
                <a:lnTo>
                  <a:pt x="201591" y="67793"/>
                </a:lnTo>
                <a:lnTo>
                  <a:pt x="199486" y="73136"/>
                </a:lnTo>
                <a:lnTo>
                  <a:pt x="194890" y="85845"/>
                </a:lnTo>
                <a:lnTo>
                  <a:pt x="191632" y="92790"/>
                </a:lnTo>
                <a:lnTo>
                  <a:pt x="187767" y="99960"/>
                </a:lnTo>
                <a:lnTo>
                  <a:pt x="183496" y="107280"/>
                </a:lnTo>
                <a:lnTo>
                  <a:pt x="178956" y="115546"/>
                </a:lnTo>
                <a:lnTo>
                  <a:pt x="164476" y="143362"/>
                </a:lnTo>
                <a:lnTo>
                  <a:pt x="154494" y="163058"/>
                </a:lnTo>
                <a:lnTo>
                  <a:pt x="150308" y="172206"/>
                </a:lnTo>
                <a:lnTo>
                  <a:pt x="146671" y="180843"/>
                </a:lnTo>
                <a:lnTo>
                  <a:pt x="143399" y="189142"/>
                </a:lnTo>
                <a:lnTo>
                  <a:pt x="139525" y="197215"/>
                </a:lnTo>
                <a:lnTo>
                  <a:pt x="135249" y="205137"/>
                </a:lnTo>
                <a:lnTo>
                  <a:pt x="130704" y="212958"/>
                </a:lnTo>
                <a:lnTo>
                  <a:pt x="121140" y="228422"/>
                </a:lnTo>
                <a:lnTo>
                  <a:pt x="116219" y="236101"/>
                </a:lnTo>
                <a:lnTo>
                  <a:pt x="112091" y="242914"/>
                </a:lnTo>
                <a:lnTo>
                  <a:pt x="108493" y="249149"/>
                </a:lnTo>
                <a:lnTo>
                  <a:pt x="102237" y="259746"/>
                </a:lnTo>
                <a:lnTo>
                  <a:pt x="94802" y="269626"/>
                </a:lnTo>
                <a:lnTo>
                  <a:pt x="92765" y="272233"/>
                </a:lnTo>
                <a:lnTo>
                  <a:pt x="92223" y="271235"/>
                </a:lnTo>
                <a:lnTo>
                  <a:pt x="91619" y="265611"/>
                </a:lnTo>
                <a:lnTo>
                  <a:pt x="93151" y="262588"/>
                </a:lnTo>
                <a:lnTo>
                  <a:pt x="99370" y="256970"/>
                </a:lnTo>
                <a:lnTo>
                  <a:pt x="105519" y="247136"/>
                </a:lnTo>
                <a:lnTo>
                  <a:pt x="108345" y="240957"/>
                </a:lnTo>
                <a:lnTo>
                  <a:pt x="111923" y="234298"/>
                </a:lnTo>
                <a:lnTo>
                  <a:pt x="116000" y="227319"/>
                </a:lnTo>
                <a:lnTo>
                  <a:pt x="125047" y="212791"/>
                </a:lnTo>
                <a:lnTo>
                  <a:pt x="149673" y="175185"/>
                </a:lnTo>
                <a:lnTo>
                  <a:pt x="162026" y="157729"/>
                </a:lnTo>
                <a:lnTo>
                  <a:pt x="168876" y="148333"/>
                </a:lnTo>
                <a:lnTo>
                  <a:pt x="175136" y="138682"/>
                </a:lnTo>
                <a:lnTo>
                  <a:pt x="181003" y="128861"/>
                </a:lnTo>
                <a:lnTo>
                  <a:pt x="186607" y="118927"/>
                </a:lnTo>
                <a:lnTo>
                  <a:pt x="192036" y="110612"/>
                </a:lnTo>
                <a:lnTo>
                  <a:pt x="197350" y="103374"/>
                </a:lnTo>
                <a:lnTo>
                  <a:pt x="202585" y="96856"/>
                </a:lnTo>
                <a:lnTo>
                  <a:pt x="206922" y="89971"/>
                </a:lnTo>
                <a:lnTo>
                  <a:pt x="210660" y="82840"/>
                </a:lnTo>
                <a:lnTo>
                  <a:pt x="217071" y="68991"/>
                </a:lnTo>
                <a:lnTo>
                  <a:pt x="222742" y="57191"/>
                </a:lnTo>
                <a:lnTo>
                  <a:pt x="228086" y="48560"/>
                </a:lnTo>
                <a:lnTo>
                  <a:pt x="235853" y="38942"/>
                </a:lnTo>
                <a:lnTo>
                  <a:pt x="238414" y="36121"/>
                </a:lnTo>
                <a:lnTo>
                  <a:pt x="240121" y="35088"/>
                </a:lnTo>
                <a:lnTo>
                  <a:pt x="241260" y="35245"/>
                </a:lnTo>
                <a:lnTo>
                  <a:pt x="242018" y="36196"/>
                </a:lnTo>
                <a:lnTo>
                  <a:pt x="241678" y="37677"/>
                </a:lnTo>
                <a:lnTo>
                  <a:pt x="237153" y="45501"/>
                </a:lnTo>
                <a:lnTo>
                  <a:pt x="235047" y="50654"/>
                </a:lnTo>
                <a:lnTo>
                  <a:pt x="232796" y="56629"/>
                </a:lnTo>
                <a:lnTo>
                  <a:pt x="229603" y="63153"/>
                </a:lnTo>
                <a:lnTo>
                  <a:pt x="225780" y="70042"/>
                </a:lnTo>
                <a:lnTo>
                  <a:pt x="221539" y="77174"/>
                </a:lnTo>
                <a:lnTo>
                  <a:pt x="216171" y="85316"/>
                </a:lnTo>
                <a:lnTo>
                  <a:pt x="203434" y="103394"/>
                </a:lnTo>
                <a:lnTo>
                  <a:pt x="181983" y="132611"/>
                </a:lnTo>
                <a:lnTo>
                  <a:pt x="174561" y="143441"/>
                </a:lnTo>
                <a:lnTo>
                  <a:pt x="159541" y="166763"/>
                </a:lnTo>
                <a:lnTo>
                  <a:pt x="151133" y="178908"/>
                </a:lnTo>
                <a:lnTo>
                  <a:pt x="142141" y="191239"/>
                </a:lnTo>
                <a:lnTo>
                  <a:pt x="132759" y="203692"/>
                </a:lnTo>
                <a:lnTo>
                  <a:pt x="123118" y="215382"/>
                </a:lnTo>
                <a:lnTo>
                  <a:pt x="113304" y="226561"/>
                </a:lnTo>
                <a:lnTo>
                  <a:pt x="103375" y="237401"/>
                </a:lnTo>
                <a:lnTo>
                  <a:pt x="94215" y="248013"/>
                </a:lnTo>
                <a:lnTo>
                  <a:pt x="85569" y="258476"/>
                </a:lnTo>
                <a:lnTo>
                  <a:pt x="77265" y="268837"/>
                </a:lnTo>
                <a:lnTo>
                  <a:pt x="69189" y="278285"/>
                </a:lnTo>
                <a:lnTo>
                  <a:pt x="61265" y="287123"/>
                </a:lnTo>
                <a:lnTo>
                  <a:pt x="45687" y="303717"/>
                </a:lnTo>
                <a:lnTo>
                  <a:pt x="30296" y="319559"/>
                </a:lnTo>
                <a:lnTo>
                  <a:pt x="23483" y="325646"/>
                </a:lnTo>
                <a:lnTo>
                  <a:pt x="17247" y="330551"/>
                </a:lnTo>
                <a:lnTo>
                  <a:pt x="3163" y="340460"/>
                </a:lnTo>
                <a:lnTo>
                  <a:pt x="2007" y="340427"/>
                </a:lnTo>
                <a:lnTo>
                  <a:pt x="1236" y="339558"/>
                </a:lnTo>
                <a:lnTo>
                  <a:pt x="723" y="338132"/>
                </a:lnTo>
                <a:lnTo>
                  <a:pt x="0" y="332080"/>
                </a:lnTo>
                <a:lnTo>
                  <a:pt x="4347" y="322851"/>
                </a:lnTo>
                <a:lnTo>
                  <a:pt x="7877" y="316834"/>
                </a:lnTo>
                <a:lnTo>
                  <a:pt x="16315" y="303375"/>
                </a:lnTo>
                <a:lnTo>
                  <a:pt x="20935" y="296230"/>
                </a:lnTo>
                <a:lnTo>
                  <a:pt x="26556" y="288080"/>
                </a:lnTo>
                <a:lnTo>
                  <a:pt x="39574" y="269993"/>
                </a:lnTo>
                <a:lnTo>
                  <a:pt x="45755" y="260429"/>
                </a:lnTo>
                <a:lnTo>
                  <a:pt x="51569" y="250666"/>
                </a:lnTo>
                <a:lnTo>
                  <a:pt x="57138" y="240770"/>
                </a:lnTo>
                <a:lnTo>
                  <a:pt x="63390" y="230787"/>
                </a:lnTo>
                <a:lnTo>
                  <a:pt x="70099" y="220745"/>
                </a:lnTo>
                <a:lnTo>
                  <a:pt x="84326" y="200555"/>
                </a:lnTo>
                <a:lnTo>
                  <a:pt x="105770" y="170996"/>
                </a:lnTo>
                <a:lnTo>
                  <a:pt x="123224" y="145774"/>
                </a:lnTo>
                <a:lnTo>
                  <a:pt x="133902" y="129982"/>
                </a:lnTo>
                <a:lnTo>
                  <a:pt x="139120" y="123061"/>
                </a:lnTo>
                <a:lnTo>
                  <a:pt x="144292" y="116754"/>
                </a:lnTo>
                <a:lnTo>
                  <a:pt x="153708" y="106077"/>
                </a:lnTo>
                <a:lnTo>
                  <a:pt x="160714" y="98510"/>
                </a:lnTo>
                <a:lnTo>
                  <a:pt x="173316" y="85500"/>
                </a:lnTo>
                <a:lnTo>
                  <a:pt x="170425" y="88363"/>
                </a:lnTo>
                <a:lnTo>
                  <a:pt x="168549" y="89388"/>
                </a:lnTo>
                <a:lnTo>
                  <a:pt x="164207" y="90528"/>
                </a:lnTo>
                <a:lnTo>
                  <a:pt x="161863" y="92525"/>
                </a:lnTo>
                <a:lnTo>
                  <a:pt x="153673" y="102580"/>
                </a:lnTo>
                <a:lnTo>
                  <a:pt x="140898" y="112145"/>
                </a:lnTo>
                <a:lnTo>
                  <a:pt x="136164" y="116249"/>
                </a:lnTo>
                <a:lnTo>
                  <a:pt x="131315" y="120680"/>
                </a:lnTo>
                <a:lnTo>
                  <a:pt x="126388" y="124480"/>
                </a:lnTo>
                <a:lnTo>
                  <a:pt x="121411" y="127860"/>
                </a:lnTo>
                <a:lnTo>
                  <a:pt x="116399" y="130960"/>
                </a:lnTo>
                <a:lnTo>
                  <a:pt x="111365" y="134720"/>
                </a:lnTo>
                <a:lnTo>
                  <a:pt x="106316" y="138920"/>
                </a:lnTo>
                <a:lnTo>
                  <a:pt x="101256" y="143413"/>
                </a:lnTo>
                <a:lnTo>
                  <a:pt x="96189" y="147256"/>
                </a:lnTo>
                <a:lnTo>
                  <a:pt x="91118" y="150664"/>
                </a:lnTo>
                <a:lnTo>
                  <a:pt x="86044" y="153782"/>
                </a:lnTo>
                <a:lnTo>
                  <a:pt x="80968" y="156708"/>
                </a:lnTo>
                <a:lnTo>
                  <a:pt x="70812" y="162217"/>
                </a:lnTo>
                <a:lnTo>
                  <a:pt x="55575" y="170078"/>
                </a:lnTo>
                <a:lnTo>
                  <a:pt x="47673" y="172957"/>
                </a:lnTo>
                <a:lnTo>
                  <a:pt x="39748" y="174805"/>
                </a:lnTo>
                <a:lnTo>
                  <a:pt x="39943" y="174957"/>
                </a:lnTo>
                <a:lnTo>
                  <a:pt x="42420" y="175125"/>
                </a:lnTo>
                <a:lnTo>
                  <a:pt x="44265" y="174323"/>
                </a:lnTo>
                <a:lnTo>
                  <a:pt x="48573" y="171175"/>
                </a:lnTo>
                <a:lnTo>
                  <a:pt x="55569" y="164696"/>
                </a:lnTo>
                <a:lnTo>
                  <a:pt x="59805" y="160597"/>
                </a:lnTo>
                <a:lnTo>
                  <a:pt x="65168" y="157018"/>
                </a:lnTo>
                <a:lnTo>
                  <a:pt x="71284" y="153785"/>
                </a:lnTo>
                <a:lnTo>
                  <a:pt x="77902" y="150783"/>
                </a:lnTo>
                <a:lnTo>
                  <a:pt x="84853" y="146242"/>
                </a:lnTo>
                <a:lnTo>
                  <a:pt x="92027" y="140675"/>
                </a:lnTo>
                <a:lnTo>
                  <a:pt x="99350" y="134423"/>
                </a:lnTo>
                <a:lnTo>
                  <a:pt x="107619" y="128562"/>
                </a:lnTo>
                <a:lnTo>
                  <a:pt x="116518" y="122961"/>
                </a:lnTo>
                <a:lnTo>
                  <a:pt x="125837" y="117534"/>
                </a:lnTo>
                <a:lnTo>
                  <a:pt x="135437" y="112223"/>
                </a:lnTo>
                <a:lnTo>
                  <a:pt x="155135" y="101805"/>
                </a:lnTo>
                <a:lnTo>
                  <a:pt x="165128" y="95810"/>
                </a:lnTo>
                <a:lnTo>
                  <a:pt x="175177" y="89273"/>
                </a:lnTo>
                <a:lnTo>
                  <a:pt x="220549" y="58292"/>
                </a:lnTo>
                <a:lnTo>
                  <a:pt x="256996" y="32210"/>
                </a:lnTo>
                <a:lnTo>
                  <a:pt x="265209" y="26554"/>
                </a:lnTo>
                <a:lnTo>
                  <a:pt x="272378" y="21089"/>
                </a:lnTo>
                <a:lnTo>
                  <a:pt x="278851" y="15752"/>
                </a:lnTo>
                <a:lnTo>
                  <a:pt x="29687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Annotation181"/>
          <p:cNvSpPr/>
          <p:nvPr/>
        </p:nvSpPr>
        <p:spPr>
          <a:xfrm>
            <a:off x="7506356" y="5021933"/>
            <a:ext cx="940627" cy="264395"/>
          </a:xfrm>
          <a:custGeom>
            <a:avLst/>
            <a:gdLst/>
            <a:ahLst/>
            <a:cxnLst/>
            <a:rect l="0" t="0" r="0" b="0"/>
            <a:pathLst>
              <a:path w="940627" h="264395">
                <a:moveTo>
                  <a:pt x="121264" y="45367"/>
                </a:moveTo>
                <a:lnTo>
                  <a:pt x="109128" y="53458"/>
                </a:lnTo>
                <a:lnTo>
                  <a:pt x="106401" y="55841"/>
                </a:lnTo>
                <a:lnTo>
                  <a:pt x="105428" y="57429"/>
                </a:lnTo>
                <a:lnTo>
                  <a:pt x="105627" y="58489"/>
                </a:lnTo>
                <a:lnTo>
                  <a:pt x="107453" y="59195"/>
                </a:lnTo>
                <a:lnTo>
                  <a:pt x="113997" y="59980"/>
                </a:lnTo>
                <a:lnTo>
                  <a:pt x="139773" y="55246"/>
                </a:lnTo>
                <a:lnTo>
                  <a:pt x="173691" y="52810"/>
                </a:lnTo>
                <a:lnTo>
                  <a:pt x="370647" y="30080"/>
                </a:lnTo>
                <a:lnTo>
                  <a:pt x="550403" y="12344"/>
                </a:lnTo>
                <a:lnTo>
                  <a:pt x="576690" y="10652"/>
                </a:lnTo>
                <a:lnTo>
                  <a:pt x="603528" y="9523"/>
                </a:lnTo>
                <a:lnTo>
                  <a:pt x="630733" y="8771"/>
                </a:lnTo>
                <a:lnTo>
                  <a:pt x="655643" y="7423"/>
                </a:lnTo>
                <a:lnTo>
                  <a:pt x="679023" y="5678"/>
                </a:lnTo>
                <a:lnTo>
                  <a:pt x="701384" y="3668"/>
                </a:lnTo>
                <a:lnTo>
                  <a:pt x="723063" y="2327"/>
                </a:lnTo>
                <a:lnTo>
                  <a:pt x="765216" y="838"/>
                </a:lnTo>
                <a:lnTo>
                  <a:pt x="822981" y="0"/>
                </a:lnTo>
                <a:lnTo>
                  <a:pt x="839689" y="729"/>
                </a:lnTo>
                <a:lnTo>
                  <a:pt x="855060" y="2062"/>
                </a:lnTo>
                <a:lnTo>
                  <a:pt x="882582" y="4954"/>
                </a:lnTo>
                <a:lnTo>
                  <a:pt x="906103" y="6239"/>
                </a:lnTo>
                <a:lnTo>
                  <a:pt x="915423" y="8275"/>
                </a:lnTo>
                <a:lnTo>
                  <a:pt x="930295" y="15053"/>
                </a:lnTo>
                <a:lnTo>
                  <a:pt x="934939" y="18384"/>
                </a:lnTo>
                <a:lnTo>
                  <a:pt x="938034" y="21452"/>
                </a:lnTo>
                <a:lnTo>
                  <a:pt x="940097" y="24343"/>
                </a:lnTo>
                <a:lnTo>
                  <a:pt x="940626" y="27965"/>
                </a:lnTo>
                <a:lnTo>
                  <a:pt x="940132" y="32072"/>
                </a:lnTo>
                <a:lnTo>
                  <a:pt x="938957" y="36504"/>
                </a:lnTo>
                <a:lnTo>
                  <a:pt x="935632" y="41152"/>
                </a:lnTo>
                <a:lnTo>
                  <a:pt x="930876" y="45943"/>
                </a:lnTo>
                <a:lnTo>
                  <a:pt x="925166" y="50831"/>
                </a:lnTo>
                <a:lnTo>
                  <a:pt x="917125" y="55783"/>
                </a:lnTo>
                <a:lnTo>
                  <a:pt x="907532" y="60778"/>
                </a:lnTo>
                <a:lnTo>
                  <a:pt x="896902" y="65801"/>
                </a:lnTo>
                <a:lnTo>
                  <a:pt x="884736" y="70843"/>
                </a:lnTo>
                <a:lnTo>
                  <a:pt x="871546" y="75897"/>
                </a:lnTo>
                <a:lnTo>
                  <a:pt x="857672" y="80961"/>
                </a:lnTo>
                <a:lnTo>
                  <a:pt x="842496" y="86030"/>
                </a:lnTo>
                <a:lnTo>
                  <a:pt x="750028" y="115455"/>
                </a:lnTo>
                <a:lnTo>
                  <a:pt x="728400" y="121726"/>
                </a:lnTo>
                <a:lnTo>
                  <a:pt x="706361" y="127600"/>
                </a:lnTo>
                <a:lnTo>
                  <a:pt x="684049" y="133209"/>
                </a:lnTo>
                <a:lnTo>
                  <a:pt x="636680" y="143956"/>
                </a:lnTo>
                <a:lnTo>
                  <a:pt x="541327" y="164654"/>
                </a:lnTo>
                <a:lnTo>
                  <a:pt x="518146" y="168918"/>
                </a:lnTo>
                <a:lnTo>
                  <a:pt x="495072" y="172608"/>
                </a:lnTo>
                <a:lnTo>
                  <a:pt x="472069" y="175914"/>
                </a:lnTo>
                <a:lnTo>
                  <a:pt x="449961" y="179812"/>
                </a:lnTo>
                <a:lnTo>
                  <a:pt x="428449" y="184103"/>
                </a:lnTo>
                <a:lnTo>
                  <a:pt x="407335" y="188658"/>
                </a:lnTo>
                <a:lnTo>
                  <a:pt x="387331" y="192541"/>
                </a:lnTo>
                <a:lnTo>
                  <a:pt x="349300" y="199113"/>
                </a:lnTo>
                <a:lnTo>
                  <a:pt x="332555" y="201204"/>
                </a:lnTo>
                <a:lnTo>
                  <a:pt x="317158" y="202598"/>
                </a:lnTo>
                <a:lnTo>
                  <a:pt x="289608" y="204994"/>
                </a:lnTo>
                <a:lnTo>
                  <a:pt x="256752" y="210256"/>
                </a:lnTo>
                <a:lnTo>
                  <a:pt x="241876" y="211784"/>
                </a:lnTo>
                <a:lnTo>
                  <a:pt x="237232" y="211345"/>
                </a:lnTo>
                <a:lnTo>
                  <a:pt x="234136" y="210206"/>
                </a:lnTo>
                <a:lnTo>
                  <a:pt x="232072" y="208600"/>
                </a:lnTo>
                <a:lnTo>
                  <a:pt x="231543" y="207529"/>
                </a:lnTo>
                <a:lnTo>
                  <a:pt x="232037" y="206815"/>
                </a:lnTo>
                <a:lnTo>
                  <a:pt x="248113" y="199491"/>
                </a:lnTo>
                <a:lnTo>
                  <a:pt x="269197" y="192445"/>
                </a:lnTo>
                <a:lnTo>
                  <a:pt x="290024" y="187499"/>
                </a:lnTo>
                <a:lnTo>
                  <a:pt x="315649" y="182479"/>
                </a:lnTo>
                <a:lnTo>
                  <a:pt x="344817" y="177426"/>
                </a:lnTo>
                <a:lnTo>
                  <a:pt x="429277" y="164744"/>
                </a:lnTo>
                <a:lnTo>
                  <a:pt x="447679" y="161358"/>
                </a:lnTo>
                <a:lnTo>
                  <a:pt x="466722" y="157408"/>
                </a:lnTo>
                <a:lnTo>
                  <a:pt x="486189" y="153081"/>
                </a:lnTo>
                <a:lnTo>
                  <a:pt x="505094" y="149349"/>
                </a:lnTo>
                <a:lnTo>
                  <a:pt x="591902" y="134581"/>
                </a:lnTo>
                <a:lnTo>
                  <a:pt x="607743" y="132783"/>
                </a:lnTo>
                <a:lnTo>
                  <a:pt x="623384" y="131585"/>
                </a:lnTo>
                <a:lnTo>
                  <a:pt x="652615" y="130253"/>
                </a:lnTo>
                <a:lnTo>
                  <a:pt x="676896" y="129660"/>
                </a:lnTo>
                <a:lnTo>
                  <a:pt x="705559" y="125282"/>
                </a:lnTo>
                <a:lnTo>
                  <a:pt x="722050" y="122668"/>
                </a:lnTo>
                <a:lnTo>
                  <a:pt x="724141" y="123148"/>
                </a:lnTo>
                <a:lnTo>
                  <a:pt x="724689" y="124314"/>
                </a:lnTo>
                <a:lnTo>
                  <a:pt x="724208" y="125938"/>
                </a:lnTo>
                <a:lnTo>
                  <a:pt x="722193" y="127021"/>
                </a:lnTo>
                <a:lnTo>
                  <a:pt x="694026" y="132947"/>
                </a:lnTo>
                <a:lnTo>
                  <a:pt x="671312" y="139607"/>
                </a:lnTo>
                <a:lnTo>
                  <a:pt x="658143" y="143753"/>
                </a:lnTo>
                <a:lnTo>
                  <a:pt x="625448" y="152876"/>
                </a:lnTo>
                <a:lnTo>
                  <a:pt x="607246" y="157680"/>
                </a:lnTo>
                <a:lnTo>
                  <a:pt x="566702" y="167533"/>
                </a:lnTo>
                <a:lnTo>
                  <a:pt x="346217" y="218091"/>
                </a:lnTo>
                <a:lnTo>
                  <a:pt x="307039" y="228248"/>
                </a:lnTo>
                <a:lnTo>
                  <a:pt x="288294" y="233328"/>
                </a:lnTo>
                <a:lnTo>
                  <a:pt x="270717" y="237561"/>
                </a:lnTo>
                <a:lnTo>
                  <a:pt x="253919" y="241230"/>
                </a:lnTo>
                <a:lnTo>
                  <a:pt x="223402" y="247564"/>
                </a:lnTo>
                <a:lnTo>
                  <a:pt x="198550" y="253201"/>
                </a:lnTo>
                <a:lnTo>
                  <a:pt x="173609" y="257089"/>
                </a:lnTo>
                <a:lnTo>
                  <a:pt x="163584" y="258242"/>
                </a:lnTo>
                <a:lnTo>
                  <a:pt x="163870" y="257557"/>
                </a:lnTo>
                <a:lnTo>
                  <a:pt x="168705" y="254538"/>
                </a:lnTo>
                <a:lnTo>
                  <a:pt x="183271" y="248116"/>
                </a:lnTo>
                <a:lnTo>
                  <a:pt x="227116" y="230196"/>
                </a:lnTo>
                <a:lnTo>
                  <a:pt x="240939" y="225313"/>
                </a:lnTo>
                <a:lnTo>
                  <a:pt x="272103" y="215372"/>
                </a:lnTo>
                <a:lnTo>
                  <a:pt x="307965" y="205309"/>
                </a:lnTo>
                <a:lnTo>
                  <a:pt x="327012" y="200255"/>
                </a:lnTo>
                <a:lnTo>
                  <a:pt x="368494" y="187866"/>
                </a:lnTo>
                <a:lnTo>
                  <a:pt x="390225" y="181007"/>
                </a:lnTo>
                <a:lnTo>
                  <a:pt x="432430" y="168869"/>
                </a:lnTo>
                <a:lnTo>
                  <a:pt x="514716" y="147279"/>
                </a:lnTo>
                <a:lnTo>
                  <a:pt x="593655" y="127555"/>
                </a:lnTo>
                <a:lnTo>
                  <a:pt x="661975" y="111861"/>
                </a:lnTo>
                <a:lnTo>
                  <a:pt x="686369" y="107967"/>
                </a:lnTo>
                <a:lnTo>
                  <a:pt x="701159" y="106651"/>
                </a:lnTo>
                <a:lnTo>
                  <a:pt x="697625" y="106471"/>
                </a:lnTo>
                <a:lnTo>
                  <a:pt x="673780" y="112438"/>
                </a:lnTo>
                <a:lnTo>
                  <a:pt x="653282" y="116945"/>
                </a:lnTo>
                <a:lnTo>
                  <a:pt x="639350" y="119333"/>
                </a:lnTo>
                <a:lnTo>
                  <a:pt x="605806" y="124242"/>
                </a:lnTo>
                <a:lnTo>
                  <a:pt x="587379" y="127584"/>
                </a:lnTo>
                <a:lnTo>
                  <a:pt x="568321" y="131505"/>
                </a:lnTo>
                <a:lnTo>
                  <a:pt x="485021" y="149964"/>
                </a:lnTo>
                <a:lnTo>
                  <a:pt x="383021" y="170764"/>
                </a:lnTo>
                <a:lnTo>
                  <a:pt x="161589" y="222960"/>
                </a:lnTo>
                <a:lnTo>
                  <a:pt x="121971" y="233235"/>
                </a:lnTo>
                <a:lnTo>
                  <a:pt x="86865" y="243446"/>
                </a:lnTo>
                <a:lnTo>
                  <a:pt x="56023" y="252782"/>
                </a:lnTo>
                <a:lnTo>
                  <a:pt x="31026" y="259754"/>
                </a:lnTo>
                <a:lnTo>
                  <a:pt x="6003" y="264394"/>
                </a:lnTo>
                <a:lnTo>
                  <a:pt x="2090" y="264198"/>
                </a:lnTo>
                <a:lnTo>
                  <a:pt x="328" y="263221"/>
                </a:lnTo>
                <a:lnTo>
                  <a:pt x="0" y="261723"/>
                </a:lnTo>
                <a:lnTo>
                  <a:pt x="2322" y="259877"/>
                </a:lnTo>
                <a:lnTo>
                  <a:pt x="11674" y="255569"/>
                </a:lnTo>
                <a:lnTo>
                  <a:pt x="39310" y="248384"/>
                </a:lnTo>
                <a:lnTo>
                  <a:pt x="64519" y="241148"/>
                </a:lnTo>
                <a:lnTo>
                  <a:pt x="93505" y="232287"/>
                </a:lnTo>
                <a:lnTo>
                  <a:pt x="126142" y="222705"/>
                </a:lnTo>
                <a:lnTo>
                  <a:pt x="144835" y="217779"/>
                </a:lnTo>
                <a:lnTo>
                  <a:pt x="185927" y="207790"/>
                </a:lnTo>
                <a:lnTo>
                  <a:pt x="319710" y="177435"/>
                </a:lnTo>
                <a:lnTo>
                  <a:pt x="341615" y="173205"/>
                </a:lnTo>
                <a:lnTo>
                  <a:pt x="362991" y="169539"/>
                </a:lnTo>
                <a:lnTo>
                  <a:pt x="384015" y="166248"/>
                </a:lnTo>
                <a:lnTo>
                  <a:pt x="403959" y="162361"/>
                </a:lnTo>
                <a:lnTo>
                  <a:pt x="423181" y="158076"/>
                </a:lnTo>
                <a:lnTo>
                  <a:pt x="441922" y="153527"/>
                </a:lnTo>
                <a:lnTo>
                  <a:pt x="459496" y="149647"/>
                </a:lnTo>
                <a:lnTo>
                  <a:pt x="535704" y="134620"/>
                </a:lnTo>
                <a:lnTo>
                  <a:pt x="557766" y="131602"/>
                </a:lnTo>
                <a:lnTo>
                  <a:pt x="586745" y="129505"/>
                </a:lnTo>
                <a:lnTo>
                  <a:pt x="587372" y="129399"/>
                </a:lnTo>
                <a:lnTo>
                  <a:pt x="584963" y="129281"/>
                </a:lnTo>
                <a:lnTo>
                  <a:pt x="578248" y="129229"/>
                </a:lnTo>
                <a:lnTo>
                  <a:pt x="556857" y="133245"/>
                </a:lnTo>
                <a:lnTo>
                  <a:pt x="536405" y="139739"/>
                </a:lnTo>
                <a:lnTo>
                  <a:pt x="511511" y="147424"/>
                </a:lnTo>
                <a:lnTo>
                  <a:pt x="496576" y="150658"/>
                </a:lnTo>
                <a:lnTo>
                  <a:pt x="480691" y="153661"/>
                </a:lnTo>
                <a:lnTo>
                  <a:pt x="464176" y="157356"/>
                </a:lnTo>
                <a:lnTo>
                  <a:pt x="307199" y="195335"/>
                </a:lnTo>
                <a:lnTo>
                  <a:pt x="287554" y="199532"/>
                </a:lnTo>
                <a:lnTo>
                  <a:pt x="268531" y="203178"/>
                </a:lnTo>
                <a:lnTo>
                  <a:pt x="249922" y="206454"/>
                </a:lnTo>
                <a:lnTo>
                  <a:pt x="232436" y="210332"/>
                </a:lnTo>
                <a:lnTo>
                  <a:pt x="215699" y="214610"/>
                </a:lnTo>
                <a:lnTo>
                  <a:pt x="199460" y="219156"/>
                </a:lnTo>
                <a:lnTo>
                  <a:pt x="170129" y="226464"/>
                </a:lnTo>
                <a:lnTo>
                  <a:pt x="144675" y="232534"/>
                </a:lnTo>
                <a:lnTo>
                  <a:pt x="117758" y="239865"/>
                </a:lnTo>
                <a:lnTo>
                  <a:pt x="107570" y="241877"/>
                </a:lnTo>
                <a:lnTo>
                  <a:pt x="106208" y="242414"/>
                </a:lnTo>
                <a:lnTo>
                  <a:pt x="106993" y="242771"/>
                </a:lnTo>
                <a:lnTo>
                  <a:pt x="109210" y="243010"/>
                </a:lnTo>
                <a:lnTo>
                  <a:pt x="128511" y="239301"/>
                </a:lnTo>
                <a:lnTo>
                  <a:pt x="148474" y="232877"/>
                </a:lnTo>
                <a:lnTo>
                  <a:pt x="173151" y="225225"/>
                </a:lnTo>
                <a:lnTo>
                  <a:pt x="188028" y="221999"/>
                </a:lnTo>
                <a:lnTo>
                  <a:pt x="222057" y="215310"/>
                </a:lnTo>
                <a:lnTo>
                  <a:pt x="471579" y="162175"/>
                </a:lnTo>
                <a:lnTo>
                  <a:pt x="494508" y="157952"/>
                </a:lnTo>
                <a:lnTo>
                  <a:pt x="517412" y="154291"/>
                </a:lnTo>
                <a:lnTo>
                  <a:pt x="635820" y="137004"/>
                </a:lnTo>
                <a:lnTo>
                  <a:pt x="652262" y="134398"/>
                </a:lnTo>
                <a:lnTo>
                  <a:pt x="667456" y="132661"/>
                </a:lnTo>
                <a:lnTo>
                  <a:pt x="695627" y="130731"/>
                </a:lnTo>
                <a:lnTo>
                  <a:pt x="717743" y="127615"/>
                </a:lnTo>
                <a:lnTo>
                  <a:pt x="734346" y="125102"/>
                </a:lnTo>
                <a:lnTo>
                  <a:pt x="739958" y="125617"/>
                </a:lnTo>
                <a:lnTo>
                  <a:pt x="746760" y="127600"/>
                </a:lnTo>
                <a:lnTo>
                  <a:pt x="747388" y="128129"/>
                </a:lnTo>
                <a:lnTo>
                  <a:pt x="738496" y="135978"/>
                </a:lnTo>
                <a:lnTo>
                  <a:pt x="727483" y="143776"/>
                </a:lnTo>
                <a:lnTo>
                  <a:pt x="711863" y="150629"/>
                </a:lnTo>
                <a:lnTo>
                  <a:pt x="691939" y="158190"/>
                </a:lnTo>
                <a:lnTo>
                  <a:pt x="679515" y="163762"/>
                </a:lnTo>
                <a:lnTo>
                  <a:pt x="666151" y="170017"/>
                </a:lnTo>
                <a:lnTo>
                  <a:pt x="652162" y="175880"/>
                </a:lnTo>
                <a:lnTo>
                  <a:pt x="637756" y="181483"/>
                </a:lnTo>
                <a:lnTo>
                  <a:pt x="623073" y="186911"/>
                </a:lnTo>
                <a:lnTo>
                  <a:pt x="607357" y="192223"/>
                </a:lnTo>
                <a:lnTo>
                  <a:pt x="574090" y="202640"/>
                </a:lnTo>
                <a:lnTo>
                  <a:pt x="469083" y="233309"/>
                </a:lnTo>
                <a:lnTo>
                  <a:pt x="451357" y="237548"/>
                </a:lnTo>
                <a:lnTo>
                  <a:pt x="433613" y="241221"/>
                </a:lnTo>
                <a:lnTo>
                  <a:pt x="380344" y="2511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Annotation182"/>
          <p:cNvSpPr/>
          <p:nvPr/>
        </p:nvSpPr>
        <p:spPr>
          <a:xfrm>
            <a:off x="8290934" y="5372100"/>
            <a:ext cx="273948" cy="143548"/>
          </a:xfrm>
          <a:custGeom>
            <a:avLst/>
            <a:gdLst/>
            <a:ahLst/>
            <a:cxnLst/>
            <a:rect l="0" t="0" r="0" b="0"/>
            <a:pathLst>
              <a:path w="273948" h="143548">
                <a:moveTo>
                  <a:pt x="75827" y="0"/>
                </a:moveTo>
                <a:lnTo>
                  <a:pt x="75827" y="18658"/>
                </a:lnTo>
                <a:lnTo>
                  <a:pt x="74981" y="21752"/>
                </a:lnTo>
                <a:lnTo>
                  <a:pt x="73569" y="25508"/>
                </a:lnTo>
                <a:lnTo>
                  <a:pt x="71781" y="29706"/>
                </a:lnTo>
                <a:lnTo>
                  <a:pt x="69744" y="33350"/>
                </a:lnTo>
                <a:lnTo>
                  <a:pt x="67539" y="36627"/>
                </a:lnTo>
                <a:lnTo>
                  <a:pt x="65221" y="39658"/>
                </a:lnTo>
                <a:lnTo>
                  <a:pt x="62830" y="43372"/>
                </a:lnTo>
                <a:lnTo>
                  <a:pt x="60389" y="47542"/>
                </a:lnTo>
                <a:lnTo>
                  <a:pt x="57915" y="52014"/>
                </a:lnTo>
                <a:lnTo>
                  <a:pt x="52909" y="61499"/>
                </a:lnTo>
                <a:lnTo>
                  <a:pt x="50388" y="66400"/>
                </a:lnTo>
                <a:lnTo>
                  <a:pt x="47014" y="72206"/>
                </a:lnTo>
                <a:lnTo>
                  <a:pt x="35022" y="91668"/>
                </a:lnTo>
                <a:lnTo>
                  <a:pt x="31690" y="97519"/>
                </a:lnTo>
                <a:lnTo>
                  <a:pt x="28623" y="103113"/>
                </a:lnTo>
                <a:lnTo>
                  <a:pt x="26577" y="108535"/>
                </a:lnTo>
                <a:lnTo>
                  <a:pt x="25214" y="113844"/>
                </a:lnTo>
                <a:lnTo>
                  <a:pt x="24305" y="119076"/>
                </a:lnTo>
                <a:lnTo>
                  <a:pt x="22005" y="123410"/>
                </a:lnTo>
                <a:lnTo>
                  <a:pt x="18780" y="127147"/>
                </a:lnTo>
                <a:lnTo>
                  <a:pt x="9524" y="135182"/>
                </a:lnTo>
                <a:lnTo>
                  <a:pt x="6001" y="138539"/>
                </a:lnTo>
                <a:lnTo>
                  <a:pt x="886" y="143547"/>
                </a:lnTo>
                <a:lnTo>
                  <a:pt x="466" y="143111"/>
                </a:lnTo>
                <a:lnTo>
                  <a:pt x="0" y="140370"/>
                </a:lnTo>
                <a:lnTo>
                  <a:pt x="723" y="138453"/>
                </a:lnTo>
                <a:lnTo>
                  <a:pt x="3783" y="134066"/>
                </a:lnTo>
                <a:lnTo>
                  <a:pt x="4937" y="131711"/>
                </a:lnTo>
                <a:lnTo>
                  <a:pt x="5708" y="129294"/>
                </a:lnTo>
                <a:lnTo>
                  <a:pt x="6221" y="126836"/>
                </a:lnTo>
                <a:lnTo>
                  <a:pt x="8256" y="123504"/>
                </a:lnTo>
                <a:lnTo>
                  <a:pt x="11307" y="119589"/>
                </a:lnTo>
                <a:lnTo>
                  <a:pt x="15034" y="115286"/>
                </a:lnTo>
                <a:lnTo>
                  <a:pt x="18364" y="110724"/>
                </a:lnTo>
                <a:lnTo>
                  <a:pt x="21432" y="105990"/>
                </a:lnTo>
                <a:lnTo>
                  <a:pt x="24324" y="101140"/>
                </a:lnTo>
                <a:lnTo>
                  <a:pt x="26252" y="96214"/>
                </a:lnTo>
                <a:lnTo>
                  <a:pt x="27536" y="91236"/>
                </a:lnTo>
                <a:lnTo>
                  <a:pt x="28394" y="86224"/>
                </a:lnTo>
                <a:lnTo>
                  <a:pt x="30657" y="82036"/>
                </a:lnTo>
                <a:lnTo>
                  <a:pt x="33862" y="78397"/>
                </a:lnTo>
                <a:lnTo>
                  <a:pt x="37689" y="75125"/>
                </a:lnTo>
                <a:lnTo>
                  <a:pt x="41089" y="71250"/>
                </a:lnTo>
                <a:lnTo>
                  <a:pt x="44202" y="66973"/>
                </a:lnTo>
                <a:lnTo>
                  <a:pt x="47124" y="62429"/>
                </a:lnTo>
                <a:lnTo>
                  <a:pt x="49918" y="58553"/>
                </a:lnTo>
                <a:lnTo>
                  <a:pt x="52629" y="55122"/>
                </a:lnTo>
                <a:lnTo>
                  <a:pt x="55281" y="51988"/>
                </a:lnTo>
                <a:lnTo>
                  <a:pt x="57897" y="49052"/>
                </a:lnTo>
                <a:lnTo>
                  <a:pt x="63061" y="43532"/>
                </a:lnTo>
                <a:lnTo>
                  <a:pt x="65623" y="41721"/>
                </a:lnTo>
                <a:lnTo>
                  <a:pt x="70727" y="39710"/>
                </a:lnTo>
                <a:lnTo>
                  <a:pt x="78076" y="38816"/>
                </a:lnTo>
                <a:lnTo>
                  <a:pt x="82406" y="38577"/>
                </a:lnTo>
                <a:lnTo>
                  <a:pt x="85293" y="39265"/>
                </a:lnTo>
                <a:lnTo>
                  <a:pt x="87218" y="40570"/>
                </a:lnTo>
                <a:lnTo>
                  <a:pt x="90202" y="44278"/>
                </a:lnTo>
                <a:lnTo>
                  <a:pt x="94352" y="48748"/>
                </a:lnTo>
                <a:lnTo>
                  <a:pt x="96644" y="51972"/>
                </a:lnTo>
                <a:lnTo>
                  <a:pt x="99018" y="55815"/>
                </a:lnTo>
                <a:lnTo>
                  <a:pt x="101448" y="60070"/>
                </a:lnTo>
                <a:lnTo>
                  <a:pt x="106406" y="69314"/>
                </a:lnTo>
                <a:lnTo>
                  <a:pt x="108913" y="74149"/>
                </a:lnTo>
                <a:lnTo>
                  <a:pt x="111431" y="78220"/>
                </a:lnTo>
                <a:lnTo>
                  <a:pt x="113955" y="81780"/>
                </a:lnTo>
                <a:lnTo>
                  <a:pt x="116486" y="84999"/>
                </a:lnTo>
                <a:lnTo>
                  <a:pt x="119020" y="88840"/>
                </a:lnTo>
                <a:lnTo>
                  <a:pt x="121556" y="93094"/>
                </a:lnTo>
                <a:lnTo>
                  <a:pt x="124093" y="97622"/>
                </a:lnTo>
                <a:lnTo>
                  <a:pt x="129170" y="107170"/>
                </a:lnTo>
                <a:lnTo>
                  <a:pt x="131708" y="112087"/>
                </a:lnTo>
                <a:lnTo>
                  <a:pt x="133401" y="116211"/>
                </a:lnTo>
                <a:lnTo>
                  <a:pt x="134530" y="119808"/>
                </a:lnTo>
                <a:lnTo>
                  <a:pt x="135282" y="123052"/>
                </a:lnTo>
                <a:lnTo>
                  <a:pt x="136631" y="126061"/>
                </a:lnTo>
                <a:lnTo>
                  <a:pt x="138376" y="128914"/>
                </a:lnTo>
                <a:lnTo>
                  <a:pt x="140388" y="131663"/>
                </a:lnTo>
                <a:lnTo>
                  <a:pt x="142573" y="133496"/>
                </a:lnTo>
                <a:lnTo>
                  <a:pt x="144878" y="134717"/>
                </a:lnTo>
                <a:lnTo>
                  <a:pt x="150615" y="136678"/>
                </a:lnTo>
                <a:lnTo>
                  <a:pt x="155916" y="136946"/>
                </a:lnTo>
                <a:lnTo>
                  <a:pt x="159699" y="137017"/>
                </a:lnTo>
                <a:lnTo>
                  <a:pt x="163069" y="136219"/>
                </a:lnTo>
                <a:lnTo>
                  <a:pt x="169071" y="133072"/>
                </a:lnTo>
                <a:lnTo>
                  <a:pt x="174560" y="128852"/>
                </a:lnTo>
                <a:lnTo>
                  <a:pt x="177210" y="126542"/>
                </a:lnTo>
                <a:lnTo>
                  <a:pt x="180668" y="124154"/>
                </a:lnTo>
                <a:lnTo>
                  <a:pt x="184669" y="121717"/>
                </a:lnTo>
                <a:lnTo>
                  <a:pt x="189028" y="119245"/>
                </a:lnTo>
                <a:lnTo>
                  <a:pt x="192781" y="115903"/>
                </a:lnTo>
                <a:lnTo>
                  <a:pt x="196129" y="111982"/>
                </a:lnTo>
                <a:lnTo>
                  <a:pt x="199209" y="107675"/>
                </a:lnTo>
                <a:lnTo>
                  <a:pt x="202109" y="103110"/>
                </a:lnTo>
                <a:lnTo>
                  <a:pt x="204888" y="98374"/>
                </a:lnTo>
                <a:lnTo>
                  <a:pt x="207588" y="93522"/>
                </a:lnTo>
                <a:lnTo>
                  <a:pt x="211080" y="88595"/>
                </a:lnTo>
                <a:lnTo>
                  <a:pt x="215103" y="83617"/>
                </a:lnTo>
                <a:lnTo>
                  <a:pt x="219478" y="78605"/>
                </a:lnTo>
                <a:lnTo>
                  <a:pt x="223240" y="73570"/>
                </a:lnTo>
                <a:lnTo>
                  <a:pt x="226596" y="68520"/>
                </a:lnTo>
                <a:lnTo>
                  <a:pt x="229681" y="63460"/>
                </a:lnTo>
                <a:lnTo>
                  <a:pt x="232583" y="58393"/>
                </a:lnTo>
                <a:lnTo>
                  <a:pt x="238066" y="48248"/>
                </a:lnTo>
                <a:lnTo>
                  <a:pt x="240713" y="44019"/>
                </a:lnTo>
                <a:lnTo>
                  <a:pt x="243324" y="40353"/>
                </a:lnTo>
                <a:lnTo>
                  <a:pt x="245912" y="37062"/>
                </a:lnTo>
                <a:lnTo>
                  <a:pt x="248484" y="34021"/>
                </a:lnTo>
                <a:lnTo>
                  <a:pt x="251045" y="31148"/>
                </a:lnTo>
                <a:lnTo>
                  <a:pt x="253599" y="28385"/>
                </a:lnTo>
                <a:lnTo>
                  <a:pt x="255302" y="25697"/>
                </a:lnTo>
                <a:lnTo>
                  <a:pt x="256437" y="23058"/>
                </a:lnTo>
                <a:lnTo>
                  <a:pt x="257194" y="20452"/>
                </a:lnTo>
                <a:lnTo>
                  <a:pt x="258545" y="18715"/>
                </a:lnTo>
                <a:lnTo>
                  <a:pt x="260292" y="17556"/>
                </a:lnTo>
                <a:lnTo>
                  <a:pt x="266222" y="15280"/>
                </a:lnTo>
                <a:lnTo>
                  <a:pt x="273947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Annotation183"/>
          <p:cNvSpPr/>
          <p:nvPr/>
        </p:nvSpPr>
        <p:spPr>
          <a:xfrm>
            <a:off x="8557714" y="5372100"/>
            <a:ext cx="182426" cy="113854"/>
          </a:xfrm>
          <a:custGeom>
            <a:avLst/>
            <a:gdLst/>
            <a:ahLst/>
            <a:cxnLst/>
            <a:rect l="0" t="0" r="0" b="0"/>
            <a:pathLst>
              <a:path w="182426" h="113854">
                <a:moveTo>
                  <a:pt x="83366" y="7620"/>
                </a:moveTo>
                <a:lnTo>
                  <a:pt x="102245" y="7620"/>
                </a:lnTo>
                <a:lnTo>
                  <a:pt x="103572" y="6774"/>
                </a:lnTo>
                <a:lnTo>
                  <a:pt x="104456" y="5362"/>
                </a:lnTo>
                <a:lnTo>
                  <a:pt x="106219" y="19"/>
                </a:lnTo>
                <a:lnTo>
                  <a:pt x="106222" y="12"/>
                </a:lnTo>
                <a:lnTo>
                  <a:pt x="106225" y="6"/>
                </a:lnTo>
                <a:lnTo>
                  <a:pt x="106225" y="4"/>
                </a:lnTo>
                <a:lnTo>
                  <a:pt x="106225" y="3"/>
                </a:lnTo>
                <a:lnTo>
                  <a:pt x="106226" y="1"/>
                </a:lnTo>
                <a:lnTo>
                  <a:pt x="94876" y="0"/>
                </a:lnTo>
                <a:lnTo>
                  <a:pt x="93578" y="846"/>
                </a:lnTo>
                <a:lnTo>
                  <a:pt x="92715" y="2258"/>
                </a:lnTo>
                <a:lnTo>
                  <a:pt x="92139" y="4045"/>
                </a:lnTo>
                <a:lnTo>
                  <a:pt x="90907" y="5237"/>
                </a:lnTo>
                <a:lnTo>
                  <a:pt x="89241" y="6031"/>
                </a:lnTo>
                <a:lnTo>
                  <a:pt x="87282" y="6561"/>
                </a:lnTo>
                <a:lnTo>
                  <a:pt x="82849" y="9408"/>
                </a:lnTo>
                <a:lnTo>
                  <a:pt x="80482" y="11352"/>
                </a:lnTo>
                <a:lnTo>
                  <a:pt x="78057" y="13495"/>
                </a:lnTo>
                <a:lnTo>
                  <a:pt x="73104" y="18133"/>
                </a:lnTo>
                <a:lnTo>
                  <a:pt x="51397" y="39611"/>
                </a:lnTo>
                <a:lnTo>
                  <a:pt x="48506" y="43341"/>
                </a:lnTo>
                <a:lnTo>
                  <a:pt x="45732" y="47521"/>
                </a:lnTo>
                <a:lnTo>
                  <a:pt x="43038" y="52001"/>
                </a:lnTo>
                <a:lnTo>
                  <a:pt x="39547" y="56680"/>
                </a:lnTo>
                <a:lnTo>
                  <a:pt x="35527" y="61494"/>
                </a:lnTo>
                <a:lnTo>
                  <a:pt x="27391" y="70511"/>
                </a:lnTo>
                <a:lnTo>
                  <a:pt x="20952" y="77341"/>
                </a:lnTo>
                <a:lnTo>
                  <a:pt x="7310" y="91256"/>
                </a:lnTo>
                <a:lnTo>
                  <a:pt x="4722" y="93857"/>
                </a:lnTo>
                <a:lnTo>
                  <a:pt x="2996" y="96438"/>
                </a:lnTo>
                <a:lnTo>
                  <a:pt x="1847" y="99006"/>
                </a:lnTo>
                <a:lnTo>
                  <a:pt x="1080" y="101564"/>
                </a:lnTo>
                <a:lnTo>
                  <a:pt x="569" y="104116"/>
                </a:lnTo>
                <a:lnTo>
                  <a:pt x="227" y="106664"/>
                </a:lnTo>
                <a:lnTo>
                  <a:pt x="0" y="109209"/>
                </a:lnTo>
                <a:lnTo>
                  <a:pt x="696" y="110906"/>
                </a:lnTo>
                <a:lnTo>
                  <a:pt x="2005" y="112037"/>
                </a:lnTo>
                <a:lnTo>
                  <a:pt x="3727" y="112792"/>
                </a:lnTo>
                <a:lnTo>
                  <a:pt x="7894" y="113629"/>
                </a:lnTo>
                <a:lnTo>
                  <a:pt x="10192" y="113853"/>
                </a:lnTo>
                <a:lnTo>
                  <a:pt x="12569" y="113155"/>
                </a:lnTo>
                <a:lnTo>
                  <a:pt x="17470" y="110122"/>
                </a:lnTo>
                <a:lnTo>
                  <a:pt x="20809" y="108975"/>
                </a:lnTo>
                <a:lnTo>
                  <a:pt x="24728" y="108210"/>
                </a:lnTo>
                <a:lnTo>
                  <a:pt x="29033" y="107700"/>
                </a:lnTo>
                <a:lnTo>
                  <a:pt x="33598" y="106513"/>
                </a:lnTo>
                <a:lnTo>
                  <a:pt x="38334" y="104875"/>
                </a:lnTo>
                <a:lnTo>
                  <a:pt x="43185" y="102937"/>
                </a:lnTo>
                <a:lnTo>
                  <a:pt x="47265" y="101645"/>
                </a:lnTo>
                <a:lnTo>
                  <a:pt x="50832" y="100783"/>
                </a:lnTo>
                <a:lnTo>
                  <a:pt x="54057" y="100209"/>
                </a:lnTo>
                <a:lnTo>
                  <a:pt x="57899" y="98979"/>
                </a:lnTo>
                <a:lnTo>
                  <a:pt x="62155" y="97313"/>
                </a:lnTo>
                <a:lnTo>
                  <a:pt x="66686" y="95355"/>
                </a:lnTo>
                <a:lnTo>
                  <a:pt x="70552" y="93204"/>
                </a:lnTo>
                <a:lnTo>
                  <a:pt x="73976" y="90923"/>
                </a:lnTo>
                <a:lnTo>
                  <a:pt x="77107" y="88555"/>
                </a:lnTo>
                <a:lnTo>
                  <a:pt x="80039" y="86130"/>
                </a:lnTo>
                <a:lnTo>
                  <a:pt x="82842" y="83667"/>
                </a:lnTo>
                <a:lnTo>
                  <a:pt x="85557" y="81178"/>
                </a:lnTo>
                <a:lnTo>
                  <a:pt x="89060" y="78672"/>
                </a:lnTo>
                <a:lnTo>
                  <a:pt x="93088" y="76154"/>
                </a:lnTo>
                <a:lnTo>
                  <a:pt x="103630" y="70076"/>
                </a:lnTo>
                <a:lnTo>
                  <a:pt x="107331" y="66987"/>
                </a:lnTo>
                <a:lnTo>
                  <a:pt x="112558" y="62150"/>
                </a:lnTo>
                <a:lnTo>
                  <a:pt x="121421" y="53386"/>
                </a:lnTo>
                <a:lnTo>
                  <a:pt x="121457" y="53349"/>
                </a:lnTo>
                <a:lnTo>
                  <a:pt x="121466" y="64692"/>
                </a:lnTo>
                <a:lnTo>
                  <a:pt x="122312" y="66835"/>
                </a:lnTo>
                <a:lnTo>
                  <a:pt x="123724" y="69110"/>
                </a:lnTo>
                <a:lnTo>
                  <a:pt x="125512" y="71473"/>
                </a:lnTo>
                <a:lnTo>
                  <a:pt x="126703" y="73895"/>
                </a:lnTo>
                <a:lnTo>
                  <a:pt x="127498" y="76357"/>
                </a:lnTo>
                <a:lnTo>
                  <a:pt x="128027" y="78845"/>
                </a:lnTo>
                <a:lnTo>
                  <a:pt x="129226" y="81350"/>
                </a:lnTo>
                <a:lnTo>
                  <a:pt x="130872" y="83867"/>
                </a:lnTo>
                <a:lnTo>
                  <a:pt x="132817" y="86391"/>
                </a:lnTo>
                <a:lnTo>
                  <a:pt x="134113" y="88921"/>
                </a:lnTo>
                <a:lnTo>
                  <a:pt x="134977" y="91453"/>
                </a:lnTo>
                <a:lnTo>
                  <a:pt x="135554" y="93989"/>
                </a:lnTo>
                <a:lnTo>
                  <a:pt x="136784" y="96526"/>
                </a:lnTo>
                <a:lnTo>
                  <a:pt x="138451" y="99064"/>
                </a:lnTo>
                <a:lnTo>
                  <a:pt x="143166" y="105176"/>
                </a:lnTo>
                <a:lnTo>
                  <a:pt x="146068" y="108269"/>
                </a:lnTo>
                <a:lnTo>
                  <a:pt x="148027" y="110279"/>
                </a:lnTo>
                <a:lnTo>
                  <a:pt x="150180" y="111620"/>
                </a:lnTo>
                <a:lnTo>
                  <a:pt x="154829" y="113109"/>
                </a:lnTo>
                <a:lnTo>
                  <a:pt x="156408" y="112659"/>
                </a:lnTo>
                <a:lnTo>
                  <a:pt x="157460" y="111513"/>
                </a:lnTo>
                <a:lnTo>
                  <a:pt x="158163" y="109901"/>
                </a:lnTo>
                <a:lnTo>
                  <a:pt x="160323" y="108827"/>
                </a:lnTo>
                <a:lnTo>
                  <a:pt x="163458" y="108112"/>
                </a:lnTo>
                <a:lnTo>
                  <a:pt x="167239" y="107635"/>
                </a:lnTo>
                <a:lnTo>
                  <a:pt x="170609" y="105623"/>
                </a:lnTo>
                <a:lnTo>
                  <a:pt x="173701" y="102589"/>
                </a:lnTo>
                <a:lnTo>
                  <a:pt x="182425" y="9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Annotation184"/>
          <p:cNvSpPr/>
          <p:nvPr/>
        </p:nvSpPr>
        <p:spPr>
          <a:xfrm>
            <a:off x="8740253" y="5341620"/>
            <a:ext cx="174795" cy="166437"/>
          </a:xfrm>
          <a:custGeom>
            <a:avLst/>
            <a:gdLst/>
            <a:ahLst/>
            <a:cxnLst/>
            <a:rect l="0" t="0" r="0" b="0"/>
            <a:pathLst>
              <a:path w="174795" h="166437">
                <a:moveTo>
                  <a:pt x="68467" y="0"/>
                </a:moveTo>
                <a:lnTo>
                  <a:pt x="81589" y="0"/>
                </a:lnTo>
                <a:lnTo>
                  <a:pt x="82295" y="846"/>
                </a:lnTo>
                <a:lnTo>
                  <a:pt x="82767" y="2258"/>
                </a:lnTo>
                <a:lnTo>
                  <a:pt x="83288" y="6930"/>
                </a:lnTo>
                <a:lnTo>
                  <a:pt x="83429" y="10546"/>
                </a:lnTo>
                <a:lnTo>
                  <a:pt x="83653" y="24473"/>
                </a:lnTo>
                <a:lnTo>
                  <a:pt x="82824" y="28169"/>
                </a:lnTo>
                <a:lnTo>
                  <a:pt x="81426" y="32326"/>
                </a:lnTo>
                <a:lnTo>
                  <a:pt x="79647" y="36790"/>
                </a:lnTo>
                <a:lnTo>
                  <a:pt x="78460" y="41460"/>
                </a:lnTo>
                <a:lnTo>
                  <a:pt x="77668" y="46267"/>
                </a:lnTo>
                <a:lnTo>
                  <a:pt x="77143" y="51164"/>
                </a:lnTo>
                <a:lnTo>
                  <a:pt x="75945" y="56123"/>
                </a:lnTo>
                <a:lnTo>
                  <a:pt x="74297" y="61122"/>
                </a:lnTo>
                <a:lnTo>
                  <a:pt x="72355" y="66148"/>
                </a:lnTo>
                <a:lnTo>
                  <a:pt x="70212" y="71192"/>
                </a:lnTo>
                <a:lnTo>
                  <a:pt x="65573" y="81312"/>
                </a:lnTo>
                <a:lnTo>
                  <a:pt x="62305" y="87228"/>
                </a:lnTo>
                <a:lnTo>
                  <a:pt x="58432" y="93712"/>
                </a:lnTo>
                <a:lnTo>
                  <a:pt x="54157" y="100575"/>
                </a:lnTo>
                <a:lnTo>
                  <a:pt x="50462" y="106843"/>
                </a:lnTo>
                <a:lnTo>
                  <a:pt x="47149" y="112716"/>
                </a:lnTo>
                <a:lnTo>
                  <a:pt x="41213" y="123756"/>
                </a:lnTo>
                <a:lnTo>
                  <a:pt x="35752" y="134307"/>
                </a:lnTo>
                <a:lnTo>
                  <a:pt x="33111" y="138645"/>
                </a:lnTo>
                <a:lnTo>
                  <a:pt x="30503" y="142383"/>
                </a:lnTo>
                <a:lnTo>
                  <a:pt x="27918" y="145722"/>
                </a:lnTo>
                <a:lnTo>
                  <a:pt x="24500" y="148794"/>
                </a:lnTo>
                <a:lnTo>
                  <a:pt x="20530" y="151690"/>
                </a:lnTo>
                <a:lnTo>
                  <a:pt x="10080" y="158375"/>
                </a:lnTo>
                <a:lnTo>
                  <a:pt x="6393" y="161547"/>
                </a:lnTo>
                <a:lnTo>
                  <a:pt x="1172" y="166436"/>
                </a:lnTo>
                <a:lnTo>
                  <a:pt x="743" y="165991"/>
                </a:lnTo>
                <a:lnTo>
                  <a:pt x="267" y="163239"/>
                </a:lnTo>
                <a:lnTo>
                  <a:pt x="57" y="159193"/>
                </a:lnTo>
                <a:lnTo>
                  <a:pt x="0" y="156928"/>
                </a:lnTo>
                <a:lnTo>
                  <a:pt x="810" y="154573"/>
                </a:lnTo>
                <a:lnTo>
                  <a:pt x="3966" y="149697"/>
                </a:lnTo>
                <a:lnTo>
                  <a:pt x="5933" y="144708"/>
                </a:lnTo>
                <a:lnTo>
                  <a:pt x="6807" y="139668"/>
                </a:lnTo>
                <a:lnTo>
                  <a:pt x="7196" y="134606"/>
                </a:lnTo>
                <a:lnTo>
                  <a:pt x="8146" y="131224"/>
                </a:lnTo>
                <a:lnTo>
                  <a:pt x="9628" y="127276"/>
                </a:lnTo>
                <a:lnTo>
                  <a:pt x="11460" y="122950"/>
                </a:lnTo>
                <a:lnTo>
                  <a:pt x="13529" y="118374"/>
                </a:lnTo>
                <a:lnTo>
                  <a:pt x="18086" y="108773"/>
                </a:lnTo>
                <a:lnTo>
                  <a:pt x="20487" y="104689"/>
                </a:lnTo>
                <a:lnTo>
                  <a:pt x="22932" y="101119"/>
                </a:lnTo>
                <a:lnTo>
                  <a:pt x="25411" y="97893"/>
                </a:lnTo>
                <a:lnTo>
                  <a:pt x="27064" y="94048"/>
                </a:lnTo>
                <a:lnTo>
                  <a:pt x="28164" y="89792"/>
                </a:lnTo>
                <a:lnTo>
                  <a:pt x="28898" y="85262"/>
                </a:lnTo>
                <a:lnTo>
                  <a:pt x="31082" y="81394"/>
                </a:lnTo>
                <a:lnTo>
                  <a:pt x="34229" y="77969"/>
                </a:lnTo>
                <a:lnTo>
                  <a:pt x="38022" y="74840"/>
                </a:lnTo>
                <a:lnTo>
                  <a:pt x="41396" y="71060"/>
                </a:lnTo>
                <a:lnTo>
                  <a:pt x="44495" y="66846"/>
                </a:lnTo>
                <a:lnTo>
                  <a:pt x="47404" y="62345"/>
                </a:lnTo>
                <a:lnTo>
                  <a:pt x="50193" y="58497"/>
                </a:lnTo>
                <a:lnTo>
                  <a:pt x="52897" y="55084"/>
                </a:lnTo>
                <a:lnTo>
                  <a:pt x="55547" y="51963"/>
                </a:lnTo>
                <a:lnTo>
                  <a:pt x="59007" y="49035"/>
                </a:lnTo>
                <a:lnTo>
                  <a:pt x="63007" y="46237"/>
                </a:lnTo>
                <a:lnTo>
                  <a:pt x="67367" y="43524"/>
                </a:lnTo>
                <a:lnTo>
                  <a:pt x="71120" y="40869"/>
                </a:lnTo>
                <a:lnTo>
                  <a:pt x="74469" y="38253"/>
                </a:lnTo>
                <a:lnTo>
                  <a:pt x="77549" y="35662"/>
                </a:lnTo>
                <a:lnTo>
                  <a:pt x="81295" y="33088"/>
                </a:lnTo>
                <a:lnTo>
                  <a:pt x="85486" y="30526"/>
                </a:lnTo>
                <a:lnTo>
                  <a:pt x="89972" y="27970"/>
                </a:lnTo>
                <a:lnTo>
                  <a:pt x="94657" y="26266"/>
                </a:lnTo>
                <a:lnTo>
                  <a:pt x="99473" y="25131"/>
                </a:lnTo>
                <a:lnTo>
                  <a:pt x="104378" y="24374"/>
                </a:lnTo>
                <a:lnTo>
                  <a:pt x="109342" y="23869"/>
                </a:lnTo>
                <a:lnTo>
                  <a:pt x="114344" y="23533"/>
                </a:lnTo>
                <a:lnTo>
                  <a:pt x="119371" y="23308"/>
                </a:lnTo>
                <a:lnTo>
                  <a:pt x="129473" y="23059"/>
                </a:lnTo>
                <a:lnTo>
                  <a:pt x="145712" y="22899"/>
                </a:lnTo>
                <a:lnTo>
                  <a:pt x="148750" y="23733"/>
                </a:lnTo>
                <a:lnTo>
                  <a:pt x="151622" y="25135"/>
                </a:lnTo>
                <a:lnTo>
                  <a:pt x="157072" y="28951"/>
                </a:lnTo>
                <a:lnTo>
                  <a:pt x="162318" y="33469"/>
                </a:lnTo>
                <a:lnTo>
                  <a:pt x="164054" y="35860"/>
                </a:lnTo>
                <a:lnTo>
                  <a:pt x="165984" y="40773"/>
                </a:lnTo>
                <a:lnTo>
                  <a:pt x="167345" y="44116"/>
                </a:lnTo>
                <a:lnTo>
                  <a:pt x="169100" y="48036"/>
                </a:lnTo>
                <a:lnTo>
                  <a:pt x="171116" y="52345"/>
                </a:lnTo>
                <a:lnTo>
                  <a:pt x="172460" y="56063"/>
                </a:lnTo>
                <a:lnTo>
                  <a:pt x="173356" y="59389"/>
                </a:lnTo>
                <a:lnTo>
                  <a:pt x="173953" y="62452"/>
                </a:lnTo>
                <a:lnTo>
                  <a:pt x="174352" y="66188"/>
                </a:lnTo>
                <a:lnTo>
                  <a:pt x="174616" y="70372"/>
                </a:lnTo>
                <a:lnTo>
                  <a:pt x="174794" y="74855"/>
                </a:lnTo>
                <a:lnTo>
                  <a:pt x="174065" y="78689"/>
                </a:lnTo>
                <a:lnTo>
                  <a:pt x="172733" y="82093"/>
                </a:lnTo>
                <a:lnTo>
                  <a:pt x="170998" y="85209"/>
                </a:lnTo>
                <a:lnTo>
                  <a:pt x="169841" y="88132"/>
                </a:lnTo>
                <a:lnTo>
                  <a:pt x="169071" y="90928"/>
                </a:lnTo>
                <a:lnTo>
                  <a:pt x="168555" y="93639"/>
                </a:lnTo>
                <a:lnTo>
                  <a:pt x="168214" y="96292"/>
                </a:lnTo>
                <a:lnTo>
                  <a:pt x="167985" y="98908"/>
                </a:lnTo>
                <a:lnTo>
                  <a:pt x="167832" y="101499"/>
                </a:lnTo>
                <a:lnTo>
                  <a:pt x="166883" y="104073"/>
                </a:lnTo>
                <a:lnTo>
                  <a:pt x="163573" y="109190"/>
                </a:lnTo>
                <a:lnTo>
                  <a:pt x="160003" y="114167"/>
                </a:lnTo>
                <a:lnTo>
                  <a:pt x="159949" y="111984"/>
                </a:lnTo>
                <a:lnTo>
                  <a:pt x="159907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Annotation185"/>
          <p:cNvSpPr/>
          <p:nvPr/>
        </p:nvSpPr>
        <p:spPr>
          <a:xfrm>
            <a:off x="8985532" y="5266231"/>
            <a:ext cx="181185" cy="235410"/>
          </a:xfrm>
          <a:custGeom>
            <a:avLst/>
            <a:gdLst/>
            <a:ahLst/>
            <a:cxnLst/>
            <a:rect l="0" t="0" r="0" b="0"/>
            <a:pathLst>
              <a:path w="181185" h="235410">
                <a:moveTo>
                  <a:pt x="127988" y="113489"/>
                </a:moveTo>
                <a:lnTo>
                  <a:pt x="143043" y="113489"/>
                </a:lnTo>
                <a:lnTo>
                  <a:pt x="120521" y="113489"/>
                </a:lnTo>
                <a:lnTo>
                  <a:pt x="117084" y="114336"/>
                </a:lnTo>
                <a:lnTo>
                  <a:pt x="113944" y="115747"/>
                </a:lnTo>
                <a:lnTo>
                  <a:pt x="111006" y="117534"/>
                </a:lnTo>
                <a:lnTo>
                  <a:pt x="107353" y="119572"/>
                </a:lnTo>
                <a:lnTo>
                  <a:pt x="98779" y="124095"/>
                </a:lnTo>
                <a:lnTo>
                  <a:pt x="94122" y="127333"/>
                </a:lnTo>
                <a:lnTo>
                  <a:pt x="89324" y="131185"/>
                </a:lnTo>
                <a:lnTo>
                  <a:pt x="84432" y="135447"/>
                </a:lnTo>
                <a:lnTo>
                  <a:pt x="79477" y="139134"/>
                </a:lnTo>
                <a:lnTo>
                  <a:pt x="74481" y="142439"/>
                </a:lnTo>
                <a:lnTo>
                  <a:pt x="69457" y="145489"/>
                </a:lnTo>
                <a:lnTo>
                  <a:pt x="57101" y="153394"/>
                </a:lnTo>
                <a:lnTo>
                  <a:pt x="50249" y="157872"/>
                </a:lnTo>
                <a:lnTo>
                  <a:pt x="43989" y="162551"/>
                </a:lnTo>
                <a:lnTo>
                  <a:pt x="38121" y="167364"/>
                </a:lnTo>
                <a:lnTo>
                  <a:pt x="32517" y="172265"/>
                </a:lnTo>
                <a:lnTo>
                  <a:pt x="27934" y="177227"/>
                </a:lnTo>
                <a:lnTo>
                  <a:pt x="24032" y="182228"/>
                </a:lnTo>
                <a:lnTo>
                  <a:pt x="20583" y="187255"/>
                </a:lnTo>
                <a:lnTo>
                  <a:pt x="17438" y="192299"/>
                </a:lnTo>
                <a:lnTo>
                  <a:pt x="14495" y="197356"/>
                </a:lnTo>
                <a:lnTo>
                  <a:pt x="11686" y="202421"/>
                </a:lnTo>
                <a:lnTo>
                  <a:pt x="8966" y="206643"/>
                </a:lnTo>
                <a:lnTo>
                  <a:pt x="3688" y="213593"/>
                </a:lnTo>
                <a:lnTo>
                  <a:pt x="776" y="219505"/>
                </a:lnTo>
                <a:lnTo>
                  <a:pt x="0" y="222266"/>
                </a:lnTo>
                <a:lnTo>
                  <a:pt x="330" y="224954"/>
                </a:lnTo>
                <a:lnTo>
                  <a:pt x="1395" y="227593"/>
                </a:lnTo>
                <a:lnTo>
                  <a:pt x="2953" y="230198"/>
                </a:lnTo>
                <a:lnTo>
                  <a:pt x="4837" y="231935"/>
                </a:lnTo>
                <a:lnTo>
                  <a:pt x="6942" y="233093"/>
                </a:lnTo>
                <a:lnTo>
                  <a:pt x="11536" y="234380"/>
                </a:lnTo>
                <a:lnTo>
                  <a:pt x="16401" y="234952"/>
                </a:lnTo>
                <a:lnTo>
                  <a:pt x="19730" y="234258"/>
                </a:lnTo>
                <a:lnTo>
                  <a:pt x="23641" y="232948"/>
                </a:lnTo>
                <a:lnTo>
                  <a:pt x="27944" y="231229"/>
                </a:lnTo>
                <a:lnTo>
                  <a:pt x="39497" y="227060"/>
                </a:lnTo>
                <a:lnTo>
                  <a:pt x="46135" y="224763"/>
                </a:lnTo>
                <a:lnTo>
                  <a:pt x="52252" y="221538"/>
                </a:lnTo>
                <a:lnTo>
                  <a:pt x="58024" y="217695"/>
                </a:lnTo>
                <a:lnTo>
                  <a:pt x="63564" y="213440"/>
                </a:lnTo>
                <a:lnTo>
                  <a:pt x="69800" y="208910"/>
                </a:lnTo>
                <a:lnTo>
                  <a:pt x="83499" y="199361"/>
                </a:lnTo>
                <a:lnTo>
                  <a:pt x="89863" y="194444"/>
                </a:lnTo>
                <a:lnTo>
                  <a:pt x="95798" y="189472"/>
                </a:lnTo>
                <a:lnTo>
                  <a:pt x="101448" y="184465"/>
                </a:lnTo>
                <a:lnTo>
                  <a:pt x="114500" y="172127"/>
                </a:lnTo>
                <a:lnTo>
                  <a:pt x="121536" y="165281"/>
                </a:lnTo>
                <a:lnTo>
                  <a:pt x="127920" y="158177"/>
                </a:lnTo>
                <a:lnTo>
                  <a:pt x="133870" y="150901"/>
                </a:lnTo>
                <a:lnTo>
                  <a:pt x="139529" y="143511"/>
                </a:lnTo>
                <a:lnTo>
                  <a:pt x="144996" y="136044"/>
                </a:lnTo>
                <a:lnTo>
                  <a:pt x="155584" y="120974"/>
                </a:lnTo>
                <a:lnTo>
                  <a:pt x="159932" y="113398"/>
                </a:lnTo>
                <a:lnTo>
                  <a:pt x="163678" y="105809"/>
                </a:lnTo>
                <a:lnTo>
                  <a:pt x="167022" y="98209"/>
                </a:lnTo>
                <a:lnTo>
                  <a:pt x="170098" y="90602"/>
                </a:lnTo>
                <a:lnTo>
                  <a:pt x="175772" y="75378"/>
                </a:lnTo>
                <a:lnTo>
                  <a:pt x="177624" y="67762"/>
                </a:lnTo>
                <a:lnTo>
                  <a:pt x="178858" y="60143"/>
                </a:lnTo>
                <a:lnTo>
                  <a:pt x="179683" y="52525"/>
                </a:lnTo>
                <a:lnTo>
                  <a:pt x="180230" y="45753"/>
                </a:lnTo>
                <a:lnTo>
                  <a:pt x="180596" y="39546"/>
                </a:lnTo>
                <a:lnTo>
                  <a:pt x="181003" y="28978"/>
                </a:lnTo>
                <a:lnTo>
                  <a:pt x="181184" y="21460"/>
                </a:lnTo>
                <a:lnTo>
                  <a:pt x="180384" y="17423"/>
                </a:lnTo>
                <a:lnTo>
                  <a:pt x="179006" y="13039"/>
                </a:lnTo>
                <a:lnTo>
                  <a:pt x="174018" y="0"/>
                </a:lnTo>
                <a:lnTo>
                  <a:pt x="173069" y="576"/>
                </a:lnTo>
                <a:lnTo>
                  <a:pt x="169755" y="3474"/>
                </a:lnTo>
                <a:lnTo>
                  <a:pt x="165460" y="9843"/>
                </a:lnTo>
                <a:lnTo>
                  <a:pt x="163129" y="13911"/>
                </a:lnTo>
                <a:lnTo>
                  <a:pt x="161576" y="19164"/>
                </a:lnTo>
                <a:lnTo>
                  <a:pt x="160540" y="25206"/>
                </a:lnTo>
                <a:lnTo>
                  <a:pt x="159849" y="31774"/>
                </a:lnTo>
                <a:lnTo>
                  <a:pt x="157696" y="37846"/>
                </a:lnTo>
                <a:lnTo>
                  <a:pt x="154567" y="43586"/>
                </a:lnTo>
                <a:lnTo>
                  <a:pt x="150787" y="49107"/>
                </a:lnTo>
                <a:lnTo>
                  <a:pt x="147421" y="56174"/>
                </a:lnTo>
                <a:lnTo>
                  <a:pt x="144330" y="64273"/>
                </a:lnTo>
                <a:lnTo>
                  <a:pt x="141423" y="73058"/>
                </a:lnTo>
                <a:lnTo>
                  <a:pt x="138637" y="82301"/>
                </a:lnTo>
                <a:lnTo>
                  <a:pt x="133286" y="101604"/>
                </a:lnTo>
                <a:lnTo>
                  <a:pt x="129826" y="110645"/>
                </a:lnTo>
                <a:lnTo>
                  <a:pt x="125827" y="119214"/>
                </a:lnTo>
                <a:lnTo>
                  <a:pt x="121467" y="127466"/>
                </a:lnTo>
                <a:lnTo>
                  <a:pt x="117715" y="136353"/>
                </a:lnTo>
                <a:lnTo>
                  <a:pt x="114366" y="145665"/>
                </a:lnTo>
                <a:lnTo>
                  <a:pt x="102908" y="180899"/>
                </a:lnTo>
                <a:lnTo>
                  <a:pt x="100261" y="188062"/>
                </a:lnTo>
                <a:lnTo>
                  <a:pt x="97650" y="194532"/>
                </a:lnTo>
                <a:lnTo>
                  <a:pt x="95063" y="200537"/>
                </a:lnTo>
                <a:lnTo>
                  <a:pt x="89930" y="211726"/>
                </a:lnTo>
                <a:lnTo>
                  <a:pt x="87376" y="217081"/>
                </a:lnTo>
                <a:lnTo>
                  <a:pt x="83980" y="221497"/>
                </a:lnTo>
                <a:lnTo>
                  <a:pt x="80022" y="225287"/>
                </a:lnTo>
                <a:lnTo>
                  <a:pt x="67029" y="2354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Annotation186"/>
          <p:cNvSpPr/>
          <p:nvPr/>
        </p:nvSpPr>
        <p:spPr>
          <a:xfrm>
            <a:off x="5434303" y="5166597"/>
            <a:ext cx="1009517" cy="256891"/>
          </a:xfrm>
          <a:custGeom>
            <a:avLst/>
            <a:gdLst/>
            <a:ahLst/>
            <a:cxnLst/>
            <a:rect l="0" t="0" r="0" b="0"/>
            <a:pathLst>
              <a:path w="1009517" h="256891">
                <a:moveTo>
                  <a:pt x="166397" y="114063"/>
                </a:moveTo>
                <a:lnTo>
                  <a:pt x="129990" y="122154"/>
                </a:lnTo>
                <a:lnTo>
                  <a:pt x="99260" y="127185"/>
                </a:lnTo>
                <a:lnTo>
                  <a:pt x="70454" y="129024"/>
                </a:lnTo>
                <a:lnTo>
                  <a:pt x="53785" y="129287"/>
                </a:lnTo>
                <a:lnTo>
                  <a:pt x="80660" y="129303"/>
                </a:lnTo>
                <a:lnTo>
                  <a:pt x="142390" y="129303"/>
                </a:lnTo>
                <a:lnTo>
                  <a:pt x="171532" y="127045"/>
                </a:lnTo>
                <a:lnTo>
                  <a:pt x="312369" y="111391"/>
                </a:lnTo>
                <a:lnTo>
                  <a:pt x="336525" y="108048"/>
                </a:lnTo>
                <a:lnTo>
                  <a:pt x="388201" y="99819"/>
                </a:lnTo>
                <a:lnTo>
                  <a:pt x="469653" y="85666"/>
                </a:lnTo>
                <a:lnTo>
                  <a:pt x="498109" y="81585"/>
                </a:lnTo>
                <a:lnTo>
                  <a:pt x="585851" y="70950"/>
                </a:lnTo>
                <a:lnTo>
                  <a:pt x="670362" y="58296"/>
                </a:lnTo>
                <a:lnTo>
                  <a:pt x="723404" y="51742"/>
                </a:lnTo>
                <a:lnTo>
                  <a:pt x="748555" y="47963"/>
                </a:lnTo>
                <a:lnTo>
                  <a:pt x="772942" y="43750"/>
                </a:lnTo>
                <a:lnTo>
                  <a:pt x="796821" y="39248"/>
                </a:lnTo>
                <a:lnTo>
                  <a:pt x="841415" y="31987"/>
                </a:lnTo>
                <a:lnTo>
                  <a:pt x="881272" y="25938"/>
                </a:lnTo>
                <a:lnTo>
                  <a:pt x="913097" y="20427"/>
                </a:lnTo>
                <a:lnTo>
                  <a:pt x="941352" y="17414"/>
                </a:lnTo>
                <a:lnTo>
                  <a:pt x="966329" y="16075"/>
                </a:lnTo>
                <a:lnTo>
                  <a:pt x="992977" y="15320"/>
                </a:lnTo>
                <a:lnTo>
                  <a:pt x="1009516" y="15045"/>
                </a:lnTo>
                <a:lnTo>
                  <a:pt x="1003327" y="15015"/>
                </a:lnTo>
                <a:lnTo>
                  <a:pt x="972204" y="21089"/>
                </a:lnTo>
                <a:lnTo>
                  <a:pt x="947021" y="25610"/>
                </a:lnTo>
                <a:lnTo>
                  <a:pt x="916636" y="32700"/>
                </a:lnTo>
                <a:lnTo>
                  <a:pt x="900237" y="36961"/>
                </a:lnTo>
                <a:lnTo>
                  <a:pt x="882530" y="40648"/>
                </a:lnTo>
                <a:lnTo>
                  <a:pt x="863952" y="43953"/>
                </a:lnTo>
                <a:lnTo>
                  <a:pt x="844794" y="47003"/>
                </a:lnTo>
                <a:lnTo>
                  <a:pt x="822708" y="49883"/>
                </a:lnTo>
                <a:lnTo>
                  <a:pt x="773333" y="55340"/>
                </a:lnTo>
                <a:lnTo>
                  <a:pt x="747975" y="58828"/>
                </a:lnTo>
                <a:lnTo>
                  <a:pt x="584330" y="86403"/>
                </a:lnTo>
                <a:lnTo>
                  <a:pt x="443438" y="111560"/>
                </a:lnTo>
                <a:lnTo>
                  <a:pt x="416284" y="115781"/>
                </a:lnTo>
                <a:lnTo>
                  <a:pt x="363536" y="122729"/>
                </a:lnTo>
                <a:lnTo>
                  <a:pt x="339310" y="126614"/>
                </a:lnTo>
                <a:lnTo>
                  <a:pt x="316386" y="130897"/>
                </a:lnTo>
                <a:lnTo>
                  <a:pt x="294329" y="135446"/>
                </a:lnTo>
                <a:lnTo>
                  <a:pt x="254018" y="142758"/>
                </a:lnTo>
                <a:lnTo>
                  <a:pt x="183893" y="154350"/>
                </a:lnTo>
                <a:lnTo>
                  <a:pt x="156676" y="159626"/>
                </a:lnTo>
                <a:lnTo>
                  <a:pt x="126828" y="165099"/>
                </a:lnTo>
                <a:lnTo>
                  <a:pt x="109662" y="166948"/>
                </a:lnTo>
                <a:lnTo>
                  <a:pt x="109100" y="167100"/>
                </a:lnTo>
                <a:lnTo>
                  <a:pt x="109573" y="167201"/>
                </a:lnTo>
                <a:lnTo>
                  <a:pt x="128550" y="167363"/>
                </a:lnTo>
                <a:lnTo>
                  <a:pt x="148165" y="162870"/>
                </a:lnTo>
                <a:lnTo>
                  <a:pt x="172687" y="156075"/>
                </a:lnTo>
                <a:lnTo>
                  <a:pt x="220661" y="146643"/>
                </a:lnTo>
                <a:lnTo>
                  <a:pt x="413806" y="102324"/>
                </a:lnTo>
                <a:lnTo>
                  <a:pt x="517974" y="77847"/>
                </a:lnTo>
                <a:lnTo>
                  <a:pt x="739636" y="32955"/>
                </a:lnTo>
                <a:lnTo>
                  <a:pt x="784108" y="24958"/>
                </a:lnTo>
                <a:lnTo>
                  <a:pt x="804263" y="21639"/>
                </a:lnTo>
                <a:lnTo>
                  <a:pt x="822782" y="17734"/>
                </a:lnTo>
                <a:lnTo>
                  <a:pt x="840207" y="13437"/>
                </a:lnTo>
                <a:lnTo>
                  <a:pt x="870575" y="5840"/>
                </a:lnTo>
                <a:lnTo>
                  <a:pt x="901105" y="1564"/>
                </a:lnTo>
                <a:lnTo>
                  <a:pt x="920246" y="118"/>
                </a:lnTo>
                <a:lnTo>
                  <a:pt x="920423" y="0"/>
                </a:lnTo>
                <a:lnTo>
                  <a:pt x="912582" y="3879"/>
                </a:lnTo>
                <a:lnTo>
                  <a:pt x="887399" y="10390"/>
                </a:lnTo>
                <a:lnTo>
                  <a:pt x="862762" y="17468"/>
                </a:lnTo>
                <a:lnTo>
                  <a:pt x="813559" y="33231"/>
                </a:lnTo>
                <a:lnTo>
                  <a:pt x="793418" y="39855"/>
                </a:lnTo>
                <a:lnTo>
                  <a:pt x="771524" y="45964"/>
                </a:lnTo>
                <a:lnTo>
                  <a:pt x="748462" y="51731"/>
                </a:lnTo>
                <a:lnTo>
                  <a:pt x="724621" y="57268"/>
                </a:lnTo>
                <a:lnTo>
                  <a:pt x="699413" y="64346"/>
                </a:lnTo>
                <a:lnTo>
                  <a:pt x="673294" y="72452"/>
                </a:lnTo>
                <a:lnTo>
                  <a:pt x="646568" y="81242"/>
                </a:lnTo>
                <a:lnTo>
                  <a:pt x="618592" y="88796"/>
                </a:lnTo>
                <a:lnTo>
                  <a:pt x="589780" y="95524"/>
                </a:lnTo>
                <a:lnTo>
                  <a:pt x="530674" y="108364"/>
                </a:lnTo>
                <a:lnTo>
                  <a:pt x="379562" y="144796"/>
                </a:lnTo>
                <a:lnTo>
                  <a:pt x="323226" y="159896"/>
                </a:lnTo>
                <a:lnTo>
                  <a:pt x="296350" y="167478"/>
                </a:lnTo>
                <a:lnTo>
                  <a:pt x="246167" y="180418"/>
                </a:lnTo>
                <a:lnTo>
                  <a:pt x="222118" y="186240"/>
                </a:lnTo>
                <a:lnTo>
                  <a:pt x="200157" y="190968"/>
                </a:lnTo>
                <a:lnTo>
                  <a:pt x="179591" y="194966"/>
                </a:lnTo>
                <a:lnTo>
                  <a:pt x="143475" y="201666"/>
                </a:lnTo>
                <a:lnTo>
                  <a:pt x="116134" y="207467"/>
                </a:lnTo>
                <a:lnTo>
                  <a:pt x="89792" y="215492"/>
                </a:lnTo>
                <a:lnTo>
                  <a:pt x="79353" y="219187"/>
                </a:lnTo>
                <a:lnTo>
                  <a:pt x="79581" y="219706"/>
                </a:lnTo>
                <a:lnTo>
                  <a:pt x="84350" y="220282"/>
                </a:lnTo>
                <a:lnTo>
                  <a:pt x="104645" y="216561"/>
                </a:lnTo>
                <a:lnTo>
                  <a:pt x="124841" y="210136"/>
                </a:lnTo>
                <a:lnTo>
                  <a:pt x="149621" y="202481"/>
                </a:lnTo>
                <a:lnTo>
                  <a:pt x="216078" y="188412"/>
                </a:lnTo>
                <a:lnTo>
                  <a:pt x="294180" y="169577"/>
                </a:lnTo>
                <a:lnTo>
                  <a:pt x="314239" y="165466"/>
                </a:lnTo>
                <a:lnTo>
                  <a:pt x="334385" y="161878"/>
                </a:lnTo>
                <a:lnTo>
                  <a:pt x="354590" y="158640"/>
                </a:lnTo>
                <a:lnTo>
                  <a:pt x="374832" y="154787"/>
                </a:lnTo>
                <a:lnTo>
                  <a:pt x="415386" y="145992"/>
                </a:lnTo>
                <a:lnTo>
                  <a:pt x="494918" y="127394"/>
                </a:lnTo>
                <a:lnTo>
                  <a:pt x="585594" y="109262"/>
                </a:lnTo>
                <a:lnTo>
                  <a:pt x="608682" y="104027"/>
                </a:lnTo>
                <a:lnTo>
                  <a:pt x="636676" y="100365"/>
                </a:lnTo>
                <a:lnTo>
                  <a:pt x="648602" y="97250"/>
                </a:lnTo>
                <a:lnTo>
                  <a:pt x="654183" y="94737"/>
                </a:lnTo>
                <a:lnTo>
                  <a:pt x="646959" y="98083"/>
                </a:lnTo>
                <a:lnTo>
                  <a:pt x="628262" y="104437"/>
                </a:lnTo>
                <a:lnTo>
                  <a:pt x="598262" y="111681"/>
                </a:lnTo>
                <a:lnTo>
                  <a:pt x="583000" y="114169"/>
                </a:lnTo>
                <a:lnTo>
                  <a:pt x="566052" y="116673"/>
                </a:lnTo>
                <a:lnTo>
                  <a:pt x="547981" y="120037"/>
                </a:lnTo>
                <a:lnTo>
                  <a:pt x="368530" y="157377"/>
                </a:lnTo>
                <a:lnTo>
                  <a:pt x="342639" y="163259"/>
                </a:lnTo>
                <a:lnTo>
                  <a:pt x="262550" y="182826"/>
                </a:lnTo>
                <a:lnTo>
                  <a:pt x="141754" y="210272"/>
                </a:lnTo>
                <a:lnTo>
                  <a:pt x="101540" y="220605"/>
                </a:lnTo>
                <a:lnTo>
                  <a:pt x="27433" y="241036"/>
                </a:lnTo>
                <a:lnTo>
                  <a:pt x="7268" y="248953"/>
                </a:lnTo>
                <a:lnTo>
                  <a:pt x="1892" y="252250"/>
                </a:lnTo>
                <a:lnTo>
                  <a:pt x="0" y="254448"/>
                </a:lnTo>
                <a:lnTo>
                  <a:pt x="432" y="255913"/>
                </a:lnTo>
                <a:lnTo>
                  <a:pt x="2414" y="256890"/>
                </a:lnTo>
                <a:lnTo>
                  <a:pt x="11389" y="255717"/>
                </a:lnTo>
                <a:lnTo>
                  <a:pt x="32312" y="252374"/>
                </a:lnTo>
                <a:lnTo>
                  <a:pt x="149889" y="240880"/>
                </a:lnTo>
                <a:lnTo>
                  <a:pt x="173172" y="237555"/>
                </a:lnTo>
                <a:lnTo>
                  <a:pt x="196314" y="233644"/>
                </a:lnTo>
                <a:lnTo>
                  <a:pt x="219362" y="229343"/>
                </a:lnTo>
                <a:lnTo>
                  <a:pt x="243194" y="225630"/>
                </a:lnTo>
                <a:lnTo>
                  <a:pt x="317187" y="215512"/>
                </a:lnTo>
                <a:lnTo>
                  <a:pt x="367470" y="206846"/>
                </a:lnTo>
                <a:lnTo>
                  <a:pt x="393579" y="203012"/>
                </a:lnTo>
                <a:lnTo>
                  <a:pt x="447425" y="196493"/>
                </a:lnTo>
                <a:lnTo>
                  <a:pt x="473129" y="192723"/>
                </a:lnTo>
                <a:lnTo>
                  <a:pt x="497885" y="188516"/>
                </a:lnTo>
                <a:lnTo>
                  <a:pt x="522010" y="184019"/>
                </a:lnTo>
                <a:lnTo>
                  <a:pt x="545711" y="180174"/>
                </a:lnTo>
                <a:lnTo>
                  <a:pt x="614631" y="170717"/>
                </a:lnTo>
                <a:lnTo>
                  <a:pt x="776880" y="149653"/>
                </a:lnTo>
                <a:lnTo>
                  <a:pt x="808845" y="144556"/>
                </a:lnTo>
                <a:lnTo>
                  <a:pt x="837163" y="138623"/>
                </a:lnTo>
                <a:lnTo>
                  <a:pt x="850641" y="134669"/>
                </a:lnTo>
                <a:lnTo>
                  <a:pt x="890297" y="1216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Annotation187"/>
          <p:cNvSpPr/>
          <p:nvPr/>
        </p:nvSpPr>
        <p:spPr>
          <a:xfrm>
            <a:off x="5882993" y="4815840"/>
            <a:ext cx="476174" cy="213290"/>
          </a:xfrm>
          <a:custGeom>
            <a:avLst/>
            <a:gdLst/>
            <a:ahLst/>
            <a:cxnLst/>
            <a:rect l="0" t="0" r="0" b="0"/>
            <a:pathLst>
              <a:path w="476174" h="213290">
                <a:moveTo>
                  <a:pt x="60607" y="0"/>
                </a:moveTo>
                <a:lnTo>
                  <a:pt x="60607" y="8091"/>
                </a:lnTo>
                <a:lnTo>
                  <a:pt x="59761" y="11320"/>
                </a:lnTo>
                <a:lnTo>
                  <a:pt x="56562" y="17167"/>
                </a:lnTo>
                <a:lnTo>
                  <a:pt x="54524" y="20758"/>
                </a:lnTo>
                <a:lnTo>
                  <a:pt x="50001" y="29263"/>
                </a:lnTo>
                <a:lnTo>
                  <a:pt x="35168" y="58537"/>
                </a:lnTo>
                <a:lnTo>
                  <a:pt x="32641" y="64424"/>
                </a:lnTo>
                <a:lnTo>
                  <a:pt x="30110" y="70889"/>
                </a:lnTo>
                <a:lnTo>
                  <a:pt x="25039" y="84847"/>
                </a:lnTo>
                <a:lnTo>
                  <a:pt x="12346" y="122055"/>
                </a:lnTo>
                <a:lnTo>
                  <a:pt x="10653" y="129630"/>
                </a:lnTo>
                <a:lnTo>
                  <a:pt x="9524" y="137220"/>
                </a:lnTo>
                <a:lnTo>
                  <a:pt x="8772" y="144820"/>
                </a:lnTo>
                <a:lnTo>
                  <a:pt x="7423" y="151580"/>
                </a:lnTo>
                <a:lnTo>
                  <a:pt x="5678" y="157780"/>
                </a:lnTo>
                <a:lnTo>
                  <a:pt x="3668" y="163607"/>
                </a:lnTo>
                <a:lnTo>
                  <a:pt x="2327" y="169185"/>
                </a:lnTo>
                <a:lnTo>
                  <a:pt x="1433" y="174596"/>
                </a:lnTo>
                <a:lnTo>
                  <a:pt x="838" y="179898"/>
                </a:lnTo>
                <a:lnTo>
                  <a:pt x="441" y="184278"/>
                </a:lnTo>
                <a:lnTo>
                  <a:pt x="177" y="188046"/>
                </a:lnTo>
                <a:lnTo>
                  <a:pt x="0" y="191404"/>
                </a:lnTo>
                <a:lnTo>
                  <a:pt x="729" y="195336"/>
                </a:lnTo>
                <a:lnTo>
                  <a:pt x="2061" y="199651"/>
                </a:lnTo>
                <a:lnTo>
                  <a:pt x="6239" y="210652"/>
                </a:lnTo>
                <a:lnTo>
                  <a:pt x="8275" y="211555"/>
                </a:lnTo>
                <a:lnTo>
                  <a:pt x="21452" y="213003"/>
                </a:lnTo>
                <a:lnTo>
                  <a:pt x="32072" y="213254"/>
                </a:lnTo>
                <a:lnTo>
                  <a:pt x="36504" y="213289"/>
                </a:lnTo>
                <a:lnTo>
                  <a:pt x="48202" y="211071"/>
                </a:lnTo>
                <a:lnTo>
                  <a:pt x="54877" y="209294"/>
                </a:lnTo>
                <a:lnTo>
                  <a:pt x="66809" y="202804"/>
                </a:lnTo>
                <a:lnTo>
                  <a:pt x="72362" y="198703"/>
                </a:lnTo>
                <a:lnTo>
                  <a:pt x="77757" y="195122"/>
                </a:lnTo>
                <a:lnTo>
                  <a:pt x="88267" y="188885"/>
                </a:lnTo>
                <a:lnTo>
                  <a:pt x="93441" y="185190"/>
                </a:lnTo>
                <a:lnTo>
                  <a:pt x="98582" y="181033"/>
                </a:lnTo>
                <a:lnTo>
                  <a:pt x="103704" y="176569"/>
                </a:lnTo>
                <a:lnTo>
                  <a:pt x="109658" y="171899"/>
                </a:lnTo>
                <a:lnTo>
                  <a:pt x="116168" y="167093"/>
                </a:lnTo>
                <a:lnTo>
                  <a:pt x="123047" y="162195"/>
                </a:lnTo>
                <a:lnTo>
                  <a:pt x="129328" y="157237"/>
                </a:lnTo>
                <a:lnTo>
                  <a:pt x="135207" y="152238"/>
                </a:lnTo>
                <a:lnTo>
                  <a:pt x="140821" y="147212"/>
                </a:lnTo>
                <a:lnTo>
                  <a:pt x="151573" y="137112"/>
                </a:lnTo>
                <a:lnTo>
                  <a:pt x="156812" y="132048"/>
                </a:lnTo>
                <a:lnTo>
                  <a:pt x="161150" y="126979"/>
                </a:lnTo>
                <a:lnTo>
                  <a:pt x="164889" y="121906"/>
                </a:lnTo>
                <a:lnTo>
                  <a:pt x="168228" y="116831"/>
                </a:lnTo>
                <a:lnTo>
                  <a:pt x="171301" y="112601"/>
                </a:lnTo>
                <a:lnTo>
                  <a:pt x="174197" y="108933"/>
                </a:lnTo>
                <a:lnTo>
                  <a:pt x="179671" y="102602"/>
                </a:lnTo>
                <a:lnTo>
                  <a:pt x="184927" y="96965"/>
                </a:lnTo>
                <a:lnTo>
                  <a:pt x="187513" y="95123"/>
                </a:lnTo>
                <a:lnTo>
                  <a:pt x="197317" y="91584"/>
                </a:lnTo>
                <a:lnTo>
                  <a:pt x="197567" y="93762"/>
                </a:lnTo>
                <a:lnTo>
                  <a:pt x="197708" y="99748"/>
                </a:lnTo>
                <a:lnTo>
                  <a:pt x="197727" y="102059"/>
                </a:lnTo>
                <a:lnTo>
                  <a:pt x="196894" y="104446"/>
                </a:lnTo>
                <a:lnTo>
                  <a:pt x="193710" y="109356"/>
                </a:lnTo>
                <a:lnTo>
                  <a:pt x="192523" y="112698"/>
                </a:lnTo>
                <a:lnTo>
                  <a:pt x="191730" y="116618"/>
                </a:lnTo>
                <a:lnTo>
                  <a:pt x="191203" y="120925"/>
                </a:lnTo>
                <a:lnTo>
                  <a:pt x="190005" y="124644"/>
                </a:lnTo>
                <a:lnTo>
                  <a:pt x="186414" y="131033"/>
                </a:lnTo>
                <a:lnTo>
                  <a:pt x="184255" y="136695"/>
                </a:lnTo>
                <a:lnTo>
                  <a:pt x="182449" y="142880"/>
                </a:lnTo>
                <a:lnTo>
                  <a:pt x="180781" y="146900"/>
                </a:lnTo>
                <a:lnTo>
                  <a:pt x="178823" y="151273"/>
                </a:lnTo>
                <a:lnTo>
                  <a:pt x="176671" y="155036"/>
                </a:lnTo>
                <a:lnTo>
                  <a:pt x="172023" y="161474"/>
                </a:lnTo>
                <a:lnTo>
                  <a:pt x="169391" y="167157"/>
                </a:lnTo>
                <a:lnTo>
                  <a:pt x="167703" y="173660"/>
                </a:lnTo>
                <a:lnTo>
                  <a:pt x="167369" y="179334"/>
                </a:lnTo>
                <a:lnTo>
                  <a:pt x="167323" y="177635"/>
                </a:lnTo>
                <a:lnTo>
                  <a:pt x="168158" y="176844"/>
                </a:lnTo>
                <a:lnTo>
                  <a:pt x="169561" y="176315"/>
                </a:lnTo>
                <a:lnTo>
                  <a:pt x="171343" y="175964"/>
                </a:lnTo>
                <a:lnTo>
                  <a:pt x="175581" y="173315"/>
                </a:lnTo>
                <a:lnTo>
                  <a:pt x="181133" y="169316"/>
                </a:lnTo>
                <a:lnTo>
                  <a:pt x="189245" y="164716"/>
                </a:lnTo>
                <a:lnTo>
                  <a:pt x="198495" y="159849"/>
                </a:lnTo>
                <a:lnTo>
                  <a:pt x="208251" y="154017"/>
                </a:lnTo>
                <a:lnTo>
                  <a:pt x="213223" y="150091"/>
                </a:lnTo>
                <a:lnTo>
                  <a:pt x="218231" y="145781"/>
                </a:lnTo>
                <a:lnTo>
                  <a:pt x="223263" y="142061"/>
                </a:lnTo>
                <a:lnTo>
                  <a:pt x="233369" y="135669"/>
                </a:lnTo>
                <a:lnTo>
                  <a:pt x="238435" y="131933"/>
                </a:lnTo>
                <a:lnTo>
                  <a:pt x="243506" y="127749"/>
                </a:lnTo>
                <a:lnTo>
                  <a:pt x="248580" y="123266"/>
                </a:lnTo>
                <a:lnTo>
                  <a:pt x="253656" y="119430"/>
                </a:lnTo>
                <a:lnTo>
                  <a:pt x="268043" y="109988"/>
                </a:lnTo>
                <a:lnTo>
                  <a:pt x="275003" y="104481"/>
                </a:lnTo>
                <a:lnTo>
                  <a:pt x="283176" y="99212"/>
                </a:lnTo>
                <a:lnTo>
                  <a:pt x="291607" y="94894"/>
                </a:lnTo>
                <a:lnTo>
                  <a:pt x="298176" y="92975"/>
                </a:lnTo>
                <a:lnTo>
                  <a:pt x="301113" y="93310"/>
                </a:lnTo>
                <a:lnTo>
                  <a:pt x="303918" y="94380"/>
                </a:lnTo>
                <a:lnTo>
                  <a:pt x="306634" y="95940"/>
                </a:lnTo>
                <a:lnTo>
                  <a:pt x="308445" y="97827"/>
                </a:lnTo>
                <a:lnTo>
                  <a:pt x="309653" y="99931"/>
                </a:lnTo>
                <a:lnTo>
                  <a:pt x="310457" y="102181"/>
                </a:lnTo>
                <a:lnTo>
                  <a:pt x="313609" y="106938"/>
                </a:lnTo>
                <a:lnTo>
                  <a:pt x="315635" y="109392"/>
                </a:lnTo>
                <a:lnTo>
                  <a:pt x="316986" y="112722"/>
                </a:lnTo>
                <a:lnTo>
                  <a:pt x="317886" y="116635"/>
                </a:lnTo>
                <a:lnTo>
                  <a:pt x="318486" y="120936"/>
                </a:lnTo>
                <a:lnTo>
                  <a:pt x="319733" y="124651"/>
                </a:lnTo>
                <a:lnTo>
                  <a:pt x="323376" y="131036"/>
                </a:lnTo>
                <a:lnTo>
                  <a:pt x="324686" y="134771"/>
                </a:lnTo>
                <a:lnTo>
                  <a:pt x="325560" y="138954"/>
                </a:lnTo>
                <a:lnTo>
                  <a:pt x="326142" y="143436"/>
                </a:lnTo>
                <a:lnTo>
                  <a:pt x="327377" y="147271"/>
                </a:lnTo>
                <a:lnTo>
                  <a:pt x="331007" y="153790"/>
                </a:lnTo>
                <a:lnTo>
                  <a:pt x="332314" y="157559"/>
                </a:lnTo>
                <a:lnTo>
                  <a:pt x="333185" y="161767"/>
                </a:lnTo>
                <a:lnTo>
                  <a:pt x="333766" y="166264"/>
                </a:lnTo>
                <a:lnTo>
                  <a:pt x="335000" y="170110"/>
                </a:lnTo>
                <a:lnTo>
                  <a:pt x="338627" y="176640"/>
                </a:lnTo>
                <a:lnTo>
                  <a:pt x="340781" y="178720"/>
                </a:lnTo>
                <a:lnTo>
                  <a:pt x="343063" y="180107"/>
                </a:lnTo>
                <a:lnTo>
                  <a:pt x="347856" y="181648"/>
                </a:lnTo>
                <a:lnTo>
                  <a:pt x="360358" y="182718"/>
                </a:lnTo>
                <a:lnTo>
                  <a:pt x="367678" y="180550"/>
                </a:lnTo>
                <a:lnTo>
                  <a:pt x="381320" y="174570"/>
                </a:lnTo>
                <a:lnTo>
                  <a:pt x="401099" y="164964"/>
                </a:lnTo>
                <a:lnTo>
                  <a:pt x="406136" y="161622"/>
                </a:lnTo>
                <a:lnTo>
                  <a:pt x="411186" y="157702"/>
                </a:lnTo>
                <a:lnTo>
                  <a:pt x="416246" y="153395"/>
                </a:lnTo>
                <a:lnTo>
                  <a:pt x="420466" y="148829"/>
                </a:lnTo>
                <a:lnTo>
                  <a:pt x="424126" y="144093"/>
                </a:lnTo>
                <a:lnTo>
                  <a:pt x="427414" y="139242"/>
                </a:lnTo>
                <a:lnTo>
                  <a:pt x="431298" y="134315"/>
                </a:lnTo>
                <a:lnTo>
                  <a:pt x="435581" y="129337"/>
                </a:lnTo>
                <a:lnTo>
                  <a:pt x="444009" y="120137"/>
                </a:lnTo>
                <a:lnTo>
                  <a:pt x="450577" y="113225"/>
                </a:lnTo>
                <a:lnTo>
                  <a:pt x="453513" y="109350"/>
                </a:lnTo>
                <a:lnTo>
                  <a:pt x="456318" y="105074"/>
                </a:lnTo>
                <a:lnTo>
                  <a:pt x="459033" y="100529"/>
                </a:lnTo>
                <a:lnTo>
                  <a:pt x="461691" y="95806"/>
                </a:lnTo>
                <a:lnTo>
                  <a:pt x="466902" y="86043"/>
                </a:lnTo>
                <a:lnTo>
                  <a:pt x="468630" y="81915"/>
                </a:lnTo>
                <a:lnTo>
                  <a:pt x="469783" y="78317"/>
                </a:lnTo>
                <a:lnTo>
                  <a:pt x="470550" y="75071"/>
                </a:lnTo>
                <a:lnTo>
                  <a:pt x="471909" y="72907"/>
                </a:lnTo>
                <a:lnTo>
                  <a:pt x="473662" y="71465"/>
                </a:lnTo>
                <a:lnTo>
                  <a:pt x="475677" y="70503"/>
                </a:lnTo>
                <a:lnTo>
                  <a:pt x="476173" y="69016"/>
                </a:lnTo>
                <a:lnTo>
                  <a:pt x="475658" y="67177"/>
                </a:lnTo>
                <a:lnTo>
                  <a:pt x="474467" y="65105"/>
                </a:lnTo>
                <a:lnTo>
                  <a:pt x="472827" y="63723"/>
                </a:lnTo>
                <a:lnTo>
                  <a:pt x="470887" y="62803"/>
                </a:lnTo>
                <a:lnTo>
                  <a:pt x="466473" y="61779"/>
                </a:lnTo>
                <a:lnTo>
                  <a:pt x="461690" y="61324"/>
                </a:lnTo>
                <a:lnTo>
                  <a:pt x="459229" y="62049"/>
                </a:lnTo>
                <a:lnTo>
                  <a:pt x="454237" y="65113"/>
                </a:lnTo>
                <a:lnTo>
                  <a:pt x="446939" y="67039"/>
                </a:lnTo>
                <a:lnTo>
                  <a:pt x="433309" y="68124"/>
                </a:lnTo>
                <a:lnTo>
                  <a:pt x="418747" y="68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Annotation188"/>
          <p:cNvSpPr/>
          <p:nvPr/>
        </p:nvSpPr>
        <p:spPr>
          <a:xfrm>
            <a:off x="3370195" y="5044937"/>
            <a:ext cx="681071" cy="436630"/>
          </a:xfrm>
          <a:custGeom>
            <a:avLst/>
            <a:gdLst/>
            <a:ahLst/>
            <a:cxnLst/>
            <a:rect l="0" t="0" r="0" b="0"/>
            <a:pathLst>
              <a:path w="681071" h="436630">
                <a:moveTo>
                  <a:pt x="485525" y="136663"/>
                </a:moveTo>
                <a:lnTo>
                  <a:pt x="469344" y="128573"/>
                </a:lnTo>
                <a:lnTo>
                  <a:pt x="454627" y="122344"/>
                </a:lnTo>
                <a:lnTo>
                  <a:pt x="439620" y="116752"/>
                </a:lnTo>
                <a:lnTo>
                  <a:pt x="424482" y="111445"/>
                </a:lnTo>
                <a:lnTo>
                  <a:pt x="407031" y="108522"/>
                </a:lnTo>
                <a:lnTo>
                  <a:pt x="387985" y="106376"/>
                </a:lnTo>
                <a:lnTo>
                  <a:pt x="368232" y="102601"/>
                </a:lnTo>
                <a:lnTo>
                  <a:pt x="357377" y="101254"/>
                </a:lnTo>
                <a:lnTo>
                  <a:pt x="345906" y="100358"/>
                </a:lnTo>
                <a:lnTo>
                  <a:pt x="334026" y="99760"/>
                </a:lnTo>
                <a:lnTo>
                  <a:pt x="311794" y="99095"/>
                </a:lnTo>
                <a:lnTo>
                  <a:pt x="301125" y="98918"/>
                </a:lnTo>
                <a:lnTo>
                  <a:pt x="288931" y="99646"/>
                </a:lnTo>
                <a:lnTo>
                  <a:pt x="275722" y="100979"/>
                </a:lnTo>
                <a:lnTo>
                  <a:pt x="261837" y="102714"/>
                </a:lnTo>
                <a:lnTo>
                  <a:pt x="248346" y="105563"/>
                </a:lnTo>
                <a:lnTo>
                  <a:pt x="235120" y="109157"/>
                </a:lnTo>
                <a:lnTo>
                  <a:pt x="179428" y="127091"/>
                </a:lnTo>
                <a:lnTo>
                  <a:pt x="151926" y="136925"/>
                </a:lnTo>
                <a:lnTo>
                  <a:pt x="138666" y="141918"/>
                </a:lnTo>
                <a:lnTo>
                  <a:pt x="126439" y="146940"/>
                </a:lnTo>
                <a:lnTo>
                  <a:pt x="114901" y="151981"/>
                </a:lnTo>
                <a:lnTo>
                  <a:pt x="103823" y="157035"/>
                </a:lnTo>
                <a:lnTo>
                  <a:pt x="80224" y="167166"/>
                </a:lnTo>
                <a:lnTo>
                  <a:pt x="68005" y="172239"/>
                </a:lnTo>
                <a:lnTo>
                  <a:pt x="47654" y="180132"/>
                </a:lnTo>
                <a:lnTo>
                  <a:pt x="30989" y="186463"/>
                </a:lnTo>
                <a:lnTo>
                  <a:pt x="12933" y="194787"/>
                </a:lnTo>
                <a:lnTo>
                  <a:pt x="5116" y="200032"/>
                </a:lnTo>
                <a:lnTo>
                  <a:pt x="2692" y="200923"/>
                </a:lnTo>
                <a:lnTo>
                  <a:pt x="1077" y="200670"/>
                </a:lnTo>
                <a:lnTo>
                  <a:pt x="0" y="199654"/>
                </a:lnTo>
                <a:lnTo>
                  <a:pt x="975" y="198131"/>
                </a:lnTo>
                <a:lnTo>
                  <a:pt x="6574" y="194180"/>
                </a:lnTo>
                <a:lnTo>
                  <a:pt x="23291" y="187196"/>
                </a:lnTo>
                <a:lnTo>
                  <a:pt x="39352" y="180007"/>
                </a:lnTo>
                <a:lnTo>
                  <a:pt x="71950" y="164181"/>
                </a:lnTo>
                <a:lnTo>
                  <a:pt x="85349" y="157549"/>
                </a:lnTo>
                <a:lnTo>
                  <a:pt x="116040" y="143406"/>
                </a:lnTo>
                <a:lnTo>
                  <a:pt x="132522" y="136079"/>
                </a:lnTo>
                <a:lnTo>
                  <a:pt x="151129" y="128653"/>
                </a:lnTo>
                <a:lnTo>
                  <a:pt x="192125" y="113630"/>
                </a:lnTo>
                <a:lnTo>
                  <a:pt x="390138" y="45219"/>
                </a:lnTo>
                <a:lnTo>
                  <a:pt x="410927" y="38447"/>
                </a:lnTo>
                <a:lnTo>
                  <a:pt x="431560" y="32240"/>
                </a:lnTo>
                <a:lnTo>
                  <a:pt x="452088" y="26407"/>
                </a:lnTo>
                <a:lnTo>
                  <a:pt x="471701" y="21673"/>
                </a:lnTo>
                <a:lnTo>
                  <a:pt x="490702" y="17669"/>
                </a:lnTo>
                <a:lnTo>
                  <a:pt x="509296" y="14154"/>
                </a:lnTo>
                <a:lnTo>
                  <a:pt x="545761" y="7990"/>
                </a:lnTo>
                <a:lnTo>
                  <a:pt x="563783" y="5161"/>
                </a:lnTo>
                <a:lnTo>
                  <a:pt x="579184" y="3275"/>
                </a:lnTo>
                <a:lnTo>
                  <a:pt x="592838" y="2018"/>
                </a:lnTo>
                <a:lnTo>
                  <a:pt x="605327" y="1180"/>
                </a:lnTo>
                <a:lnTo>
                  <a:pt x="625977" y="248"/>
                </a:lnTo>
                <a:lnTo>
                  <a:pt x="635040" y="0"/>
                </a:lnTo>
                <a:lnTo>
                  <a:pt x="641928" y="1528"/>
                </a:lnTo>
                <a:lnTo>
                  <a:pt x="647367" y="4240"/>
                </a:lnTo>
                <a:lnTo>
                  <a:pt x="651839" y="7741"/>
                </a:lnTo>
                <a:lnTo>
                  <a:pt x="654821" y="11769"/>
                </a:lnTo>
                <a:lnTo>
                  <a:pt x="658134" y="20759"/>
                </a:lnTo>
                <a:lnTo>
                  <a:pt x="656478" y="26374"/>
                </a:lnTo>
                <a:lnTo>
                  <a:pt x="647865" y="39386"/>
                </a:lnTo>
                <a:lnTo>
                  <a:pt x="628735" y="65036"/>
                </a:lnTo>
                <a:lnTo>
                  <a:pt x="619098" y="74519"/>
                </a:lnTo>
                <a:lnTo>
                  <a:pt x="607594" y="84227"/>
                </a:lnTo>
                <a:lnTo>
                  <a:pt x="594844" y="94086"/>
                </a:lnTo>
                <a:lnTo>
                  <a:pt x="548584" y="128188"/>
                </a:lnTo>
                <a:lnTo>
                  <a:pt x="497342" y="165102"/>
                </a:lnTo>
                <a:lnTo>
                  <a:pt x="478163" y="176790"/>
                </a:lnTo>
                <a:lnTo>
                  <a:pt x="457757" y="187967"/>
                </a:lnTo>
                <a:lnTo>
                  <a:pt x="414764" y="210265"/>
                </a:lnTo>
                <a:lnTo>
                  <a:pt x="327332" y="256816"/>
                </a:lnTo>
                <a:lnTo>
                  <a:pt x="306403" y="267565"/>
                </a:lnTo>
                <a:lnTo>
                  <a:pt x="285677" y="277272"/>
                </a:lnTo>
                <a:lnTo>
                  <a:pt x="265087" y="286283"/>
                </a:lnTo>
                <a:lnTo>
                  <a:pt x="141033" y="338196"/>
                </a:lnTo>
                <a:lnTo>
                  <a:pt x="128017" y="342985"/>
                </a:lnTo>
                <a:lnTo>
                  <a:pt x="115953" y="347025"/>
                </a:lnTo>
                <a:lnTo>
                  <a:pt x="96058" y="353770"/>
                </a:lnTo>
                <a:lnTo>
                  <a:pt x="77111" y="363583"/>
                </a:lnTo>
                <a:lnTo>
                  <a:pt x="76936" y="363296"/>
                </a:lnTo>
                <a:lnTo>
                  <a:pt x="78999" y="360721"/>
                </a:lnTo>
                <a:lnTo>
                  <a:pt x="93010" y="354511"/>
                </a:lnTo>
                <a:lnTo>
                  <a:pt x="108439" y="349760"/>
                </a:lnTo>
                <a:lnTo>
                  <a:pt x="128278" y="343980"/>
                </a:lnTo>
                <a:lnTo>
                  <a:pt x="197086" y="321622"/>
                </a:lnTo>
                <a:lnTo>
                  <a:pt x="212799" y="315850"/>
                </a:lnTo>
                <a:lnTo>
                  <a:pt x="246063" y="302662"/>
                </a:lnTo>
                <a:lnTo>
                  <a:pt x="263230" y="296436"/>
                </a:lnTo>
                <a:lnTo>
                  <a:pt x="280602" y="290592"/>
                </a:lnTo>
                <a:lnTo>
                  <a:pt x="315708" y="279583"/>
                </a:lnTo>
                <a:lnTo>
                  <a:pt x="437569" y="243383"/>
                </a:lnTo>
                <a:lnTo>
                  <a:pt x="453555" y="238290"/>
                </a:lnTo>
                <a:lnTo>
                  <a:pt x="480347" y="230373"/>
                </a:lnTo>
                <a:lnTo>
                  <a:pt x="492233" y="227077"/>
                </a:lnTo>
                <a:lnTo>
                  <a:pt x="504391" y="224032"/>
                </a:lnTo>
                <a:lnTo>
                  <a:pt x="529188" y="218392"/>
                </a:lnTo>
                <a:lnTo>
                  <a:pt x="547546" y="215321"/>
                </a:lnTo>
                <a:lnTo>
                  <a:pt x="567401" y="213592"/>
                </a:lnTo>
                <a:lnTo>
                  <a:pt x="573130" y="213349"/>
                </a:lnTo>
                <a:lnTo>
                  <a:pt x="576948" y="214034"/>
                </a:lnTo>
                <a:lnTo>
                  <a:pt x="579493" y="215337"/>
                </a:lnTo>
                <a:lnTo>
                  <a:pt x="581191" y="217053"/>
                </a:lnTo>
                <a:lnTo>
                  <a:pt x="580629" y="219043"/>
                </a:lnTo>
                <a:lnTo>
                  <a:pt x="578561" y="221216"/>
                </a:lnTo>
                <a:lnTo>
                  <a:pt x="565303" y="232837"/>
                </a:lnTo>
                <a:lnTo>
                  <a:pt x="559030" y="238879"/>
                </a:lnTo>
                <a:lnTo>
                  <a:pt x="538514" y="252366"/>
                </a:lnTo>
                <a:lnTo>
                  <a:pt x="525931" y="259518"/>
                </a:lnTo>
                <a:lnTo>
                  <a:pt x="498403" y="274239"/>
                </a:lnTo>
                <a:lnTo>
                  <a:pt x="483951" y="281721"/>
                </a:lnTo>
                <a:lnTo>
                  <a:pt x="452088" y="299064"/>
                </a:lnTo>
                <a:lnTo>
                  <a:pt x="435293" y="308431"/>
                </a:lnTo>
                <a:lnTo>
                  <a:pt x="398571" y="327869"/>
                </a:lnTo>
                <a:lnTo>
                  <a:pt x="379296" y="337794"/>
                </a:lnTo>
                <a:lnTo>
                  <a:pt x="359673" y="346951"/>
                </a:lnTo>
                <a:lnTo>
                  <a:pt x="339817" y="355595"/>
                </a:lnTo>
                <a:lnTo>
                  <a:pt x="263327" y="387719"/>
                </a:lnTo>
                <a:lnTo>
                  <a:pt x="229290" y="403184"/>
                </a:lnTo>
                <a:lnTo>
                  <a:pt x="213102" y="410864"/>
                </a:lnTo>
                <a:lnTo>
                  <a:pt x="198923" y="416830"/>
                </a:lnTo>
                <a:lnTo>
                  <a:pt x="186084" y="421655"/>
                </a:lnTo>
                <a:lnTo>
                  <a:pt x="145189" y="435482"/>
                </a:lnTo>
                <a:lnTo>
                  <a:pt x="140101" y="436629"/>
                </a:lnTo>
                <a:lnTo>
                  <a:pt x="137556" y="436547"/>
                </a:lnTo>
                <a:lnTo>
                  <a:pt x="136706" y="435646"/>
                </a:lnTo>
                <a:lnTo>
                  <a:pt x="137832" y="433352"/>
                </a:lnTo>
                <a:lnTo>
                  <a:pt x="143599" y="426288"/>
                </a:lnTo>
                <a:lnTo>
                  <a:pt x="158581" y="417504"/>
                </a:lnTo>
                <a:lnTo>
                  <a:pt x="168502" y="412791"/>
                </a:lnTo>
                <a:lnTo>
                  <a:pt x="210782" y="394022"/>
                </a:lnTo>
                <a:lnTo>
                  <a:pt x="227009" y="386129"/>
                </a:lnTo>
                <a:lnTo>
                  <a:pt x="243755" y="377481"/>
                </a:lnTo>
                <a:lnTo>
                  <a:pt x="279012" y="358840"/>
                </a:lnTo>
                <a:lnTo>
                  <a:pt x="317259" y="339267"/>
                </a:lnTo>
                <a:lnTo>
                  <a:pt x="336942" y="330152"/>
                </a:lnTo>
                <a:lnTo>
                  <a:pt x="356836" y="321537"/>
                </a:lnTo>
                <a:lnTo>
                  <a:pt x="376872" y="313252"/>
                </a:lnTo>
                <a:lnTo>
                  <a:pt x="397003" y="304342"/>
                </a:lnTo>
                <a:lnTo>
                  <a:pt x="475722" y="267967"/>
                </a:lnTo>
                <a:lnTo>
                  <a:pt x="494230" y="259759"/>
                </a:lnTo>
                <a:lnTo>
                  <a:pt x="512495" y="252594"/>
                </a:lnTo>
                <a:lnTo>
                  <a:pt x="530598" y="246124"/>
                </a:lnTo>
                <a:lnTo>
                  <a:pt x="548594" y="240118"/>
                </a:lnTo>
                <a:lnTo>
                  <a:pt x="564825" y="235266"/>
                </a:lnTo>
                <a:lnTo>
                  <a:pt x="579878" y="231186"/>
                </a:lnTo>
                <a:lnTo>
                  <a:pt x="594147" y="227618"/>
                </a:lnTo>
                <a:lnTo>
                  <a:pt x="607046" y="223547"/>
                </a:lnTo>
                <a:lnTo>
                  <a:pt x="619033" y="219139"/>
                </a:lnTo>
                <a:lnTo>
                  <a:pt x="630410" y="214507"/>
                </a:lnTo>
                <a:lnTo>
                  <a:pt x="649825" y="209361"/>
                </a:lnTo>
                <a:lnTo>
                  <a:pt x="670520" y="206464"/>
                </a:lnTo>
                <a:lnTo>
                  <a:pt x="674895" y="206057"/>
                </a:lnTo>
                <a:lnTo>
                  <a:pt x="677812" y="206632"/>
                </a:lnTo>
                <a:lnTo>
                  <a:pt x="679756" y="207863"/>
                </a:lnTo>
                <a:lnTo>
                  <a:pt x="681052" y="209530"/>
                </a:lnTo>
                <a:lnTo>
                  <a:pt x="681070" y="211488"/>
                </a:lnTo>
                <a:lnTo>
                  <a:pt x="680235" y="213640"/>
                </a:lnTo>
                <a:lnTo>
                  <a:pt x="678832" y="215921"/>
                </a:lnTo>
                <a:lnTo>
                  <a:pt x="664722" y="227222"/>
                </a:lnTo>
                <a:lnTo>
                  <a:pt x="651527" y="236461"/>
                </a:lnTo>
                <a:lnTo>
                  <a:pt x="636351" y="247058"/>
                </a:lnTo>
                <a:lnTo>
                  <a:pt x="618317" y="260235"/>
                </a:lnTo>
                <a:lnTo>
                  <a:pt x="607920" y="266458"/>
                </a:lnTo>
                <a:lnTo>
                  <a:pt x="596754" y="272299"/>
                </a:lnTo>
                <a:lnTo>
                  <a:pt x="585078" y="277888"/>
                </a:lnTo>
                <a:lnTo>
                  <a:pt x="573061" y="285000"/>
                </a:lnTo>
                <a:lnTo>
                  <a:pt x="560816" y="293128"/>
                </a:lnTo>
                <a:lnTo>
                  <a:pt x="525614" y="318490"/>
                </a:lnTo>
                <a:lnTo>
                  <a:pt x="514790" y="326461"/>
                </a:lnTo>
                <a:lnTo>
                  <a:pt x="503343" y="333469"/>
                </a:lnTo>
                <a:lnTo>
                  <a:pt x="491476" y="339834"/>
                </a:lnTo>
                <a:lnTo>
                  <a:pt x="479333" y="345771"/>
                </a:lnTo>
                <a:lnTo>
                  <a:pt x="459067" y="356883"/>
                </a:lnTo>
                <a:lnTo>
                  <a:pt x="441593" y="365772"/>
                </a:lnTo>
                <a:lnTo>
                  <a:pt x="425360" y="369723"/>
                </a:lnTo>
                <a:lnTo>
                  <a:pt x="414194" y="371479"/>
                </a:lnTo>
                <a:lnTo>
                  <a:pt x="401705" y="3728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Annotation189"/>
          <p:cNvSpPr/>
          <p:nvPr/>
        </p:nvSpPr>
        <p:spPr>
          <a:xfrm>
            <a:off x="4160975" y="5143530"/>
            <a:ext cx="251006" cy="129348"/>
          </a:xfrm>
          <a:custGeom>
            <a:avLst/>
            <a:gdLst/>
            <a:ahLst/>
            <a:cxnLst/>
            <a:rect l="0" t="0" r="0" b="0"/>
            <a:pathLst>
              <a:path w="251006" h="129348">
                <a:moveTo>
                  <a:pt x="190045" y="38070"/>
                </a:moveTo>
                <a:lnTo>
                  <a:pt x="179439" y="38070"/>
                </a:lnTo>
                <a:lnTo>
                  <a:pt x="177048" y="37223"/>
                </a:lnTo>
                <a:lnTo>
                  <a:pt x="172133" y="34025"/>
                </a:lnTo>
                <a:lnTo>
                  <a:pt x="167127" y="32039"/>
                </a:lnTo>
                <a:lnTo>
                  <a:pt x="164606" y="31509"/>
                </a:lnTo>
                <a:lnTo>
                  <a:pt x="159548" y="28662"/>
                </a:lnTo>
                <a:lnTo>
                  <a:pt x="157014" y="26718"/>
                </a:lnTo>
                <a:lnTo>
                  <a:pt x="154477" y="24575"/>
                </a:lnTo>
                <a:lnTo>
                  <a:pt x="151940" y="22300"/>
                </a:lnTo>
                <a:lnTo>
                  <a:pt x="146863" y="17514"/>
                </a:lnTo>
                <a:lnTo>
                  <a:pt x="141784" y="12565"/>
                </a:lnTo>
                <a:lnTo>
                  <a:pt x="139245" y="10907"/>
                </a:lnTo>
                <a:lnTo>
                  <a:pt x="131625" y="7726"/>
                </a:lnTo>
                <a:lnTo>
                  <a:pt x="126545" y="3981"/>
                </a:lnTo>
                <a:lnTo>
                  <a:pt x="121465" y="1753"/>
                </a:lnTo>
                <a:lnTo>
                  <a:pt x="115539" y="762"/>
                </a:lnTo>
                <a:lnTo>
                  <a:pt x="111588" y="498"/>
                </a:lnTo>
                <a:lnTo>
                  <a:pt x="107260" y="322"/>
                </a:lnTo>
                <a:lnTo>
                  <a:pt x="97936" y="126"/>
                </a:lnTo>
                <a:lnTo>
                  <a:pt x="82199" y="0"/>
                </a:lnTo>
                <a:lnTo>
                  <a:pt x="78354" y="837"/>
                </a:lnTo>
                <a:lnTo>
                  <a:pt x="74098" y="2241"/>
                </a:lnTo>
                <a:lnTo>
                  <a:pt x="69567" y="4024"/>
                </a:lnTo>
                <a:lnTo>
                  <a:pt x="64853" y="6059"/>
                </a:lnTo>
                <a:lnTo>
                  <a:pt x="55099" y="10578"/>
                </a:lnTo>
                <a:lnTo>
                  <a:pt x="50975" y="13815"/>
                </a:lnTo>
                <a:lnTo>
                  <a:pt x="47378" y="17667"/>
                </a:lnTo>
                <a:lnTo>
                  <a:pt x="44134" y="21928"/>
                </a:lnTo>
                <a:lnTo>
                  <a:pt x="40277" y="25615"/>
                </a:lnTo>
                <a:lnTo>
                  <a:pt x="36013" y="28920"/>
                </a:lnTo>
                <a:lnTo>
                  <a:pt x="31477" y="31970"/>
                </a:lnTo>
                <a:lnTo>
                  <a:pt x="27607" y="35697"/>
                </a:lnTo>
                <a:lnTo>
                  <a:pt x="24180" y="39874"/>
                </a:lnTo>
                <a:lnTo>
                  <a:pt x="21048" y="44353"/>
                </a:lnTo>
                <a:lnTo>
                  <a:pt x="18114" y="49032"/>
                </a:lnTo>
                <a:lnTo>
                  <a:pt x="15311" y="53844"/>
                </a:lnTo>
                <a:lnTo>
                  <a:pt x="12595" y="58746"/>
                </a:lnTo>
                <a:lnTo>
                  <a:pt x="7321" y="68708"/>
                </a:lnTo>
                <a:lnTo>
                  <a:pt x="4729" y="73735"/>
                </a:lnTo>
                <a:lnTo>
                  <a:pt x="3001" y="78780"/>
                </a:lnTo>
                <a:lnTo>
                  <a:pt x="1849" y="83836"/>
                </a:lnTo>
                <a:lnTo>
                  <a:pt x="1081" y="88901"/>
                </a:lnTo>
                <a:lnTo>
                  <a:pt x="569" y="93124"/>
                </a:lnTo>
                <a:lnTo>
                  <a:pt x="228" y="96785"/>
                </a:lnTo>
                <a:lnTo>
                  <a:pt x="0" y="100074"/>
                </a:lnTo>
                <a:lnTo>
                  <a:pt x="695" y="103959"/>
                </a:lnTo>
                <a:lnTo>
                  <a:pt x="2005" y="108242"/>
                </a:lnTo>
                <a:lnTo>
                  <a:pt x="3725" y="112791"/>
                </a:lnTo>
                <a:lnTo>
                  <a:pt x="5718" y="116671"/>
                </a:lnTo>
                <a:lnTo>
                  <a:pt x="7894" y="120104"/>
                </a:lnTo>
                <a:lnTo>
                  <a:pt x="10191" y="123239"/>
                </a:lnTo>
                <a:lnTo>
                  <a:pt x="12569" y="125329"/>
                </a:lnTo>
                <a:lnTo>
                  <a:pt x="15001" y="126723"/>
                </a:lnTo>
                <a:lnTo>
                  <a:pt x="17469" y="127652"/>
                </a:lnTo>
                <a:lnTo>
                  <a:pt x="24726" y="128684"/>
                </a:lnTo>
                <a:lnTo>
                  <a:pt x="29033" y="128959"/>
                </a:lnTo>
                <a:lnTo>
                  <a:pt x="33597" y="129143"/>
                </a:lnTo>
                <a:lnTo>
                  <a:pt x="43183" y="129347"/>
                </a:lnTo>
                <a:lnTo>
                  <a:pt x="48111" y="128554"/>
                </a:lnTo>
                <a:lnTo>
                  <a:pt x="53089" y="127179"/>
                </a:lnTo>
                <a:lnTo>
                  <a:pt x="58101" y="125416"/>
                </a:lnTo>
                <a:lnTo>
                  <a:pt x="63136" y="124241"/>
                </a:lnTo>
                <a:lnTo>
                  <a:pt x="68185" y="123457"/>
                </a:lnTo>
                <a:lnTo>
                  <a:pt x="73245" y="122935"/>
                </a:lnTo>
                <a:lnTo>
                  <a:pt x="78312" y="121739"/>
                </a:lnTo>
                <a:lnTo>
                  <a:pt x="83383" y="120096"/>
                </a:lnTo>
                <a:lnTo>
                  <a:pt x="88457" y="118154"/>
                </a:lnTo>
                <a:lnTo>
                  <a:pt x="93533" y="115166"/>
                </a:lnTo>
                <a:lnTo>
                  <a:pt x="98611" y="111481"/>
                </a:lnTo>
                <a:lnTo>
                  <a:pt x="103689" y="107330"/>
                </a:lnTo>
                <a:lnTo>
                  <a:pt x="108767" y="103717"/>
                </a:lnTo>
                <a:lnTo>
                  <a:pt x="113847" y="100461"/>
                </a:lnTo>
                <a:lnTo>
                  <a:pt x="118926" y="97444"/>
                </a:lnTo>
                <a:lnTo>
                  <a:pt x="123159" y="94586"/>
                </a:lnTo>
                <a:lnTo>
                  <a:pt x="126828" y="91834"/>
                </a:lnTo>
                <a:lnTo>
                  <a:pt x="130120" y="89153"/>
                </a:lnTo>
                <a:lnTo>
                  <a:pt x="134009" y="86518"/>
                </a:lnTo>
                <a:lnTo>
                  <a:pt x="138294" y="83915"/>
                </a:lnTo>
                <a:lnTo>
                  <a:pt x="142845" y="81334"/>
                </a:lnTo>
                <a:lnTo>
                  <a:pt x="146725" y="78765"/>
                </a:lnTo>
                <a:lnTo>
                  <a:pt x="150158" y="76207"/>
                </a:lnTo>
                <a:lnTo>
                  <a:pt x="153294" y="73654"/>
                </a:lnTo>
                <a:lnTo>
                  <a:pt x="155384" y="71106"/>
                </a:lnTo>
                <a:lnTo>
                  <a:pt x="156778" y="68561"/>
                </a:lnTo>
                <a:lnTo>
                  <a:pt x="157707" y="66018"/>
                </a:lnTo>
                <a:lnTo>
                  <a:pt x="159173" y="64321"/>
                </a:lnTo>
                <a:lnTo>
                  <a:pt x="160997" y="63191"/>
                </a:lnTo>
                <a:lnTo>
                  <a:pt x="165281" y="61935"/>
                </a:lnTo>
                <a:lnTo>
                  <a:pt x="172673" y="61128"/>
                </a:lnTo>
                <a:lnTo>
                  <a:pt x="173384" y="61062"/>
                </a:lnTo>
                <a:lnTo>
                  <a:pt x="173858" y="61864"/>
                </a:lnTo>
                <a:lnTo>
                  <a:pt x="174384" y="65014"/>
                </a:lnTo>
                <a:lnTo>
                  <a:pt x="175371" y="66193"/>
                </a:lnTo>
                <a:lnTo>
                  <a:pt x="176876" y="66978"/>
                </a:lnTo>
                <a:lnTo>
                  <a:pt x="178726" y="67502"/>
                </a:lnTo>
                <a:lnTo>
                  <a:pt x="179959" y="68698"/>
                </a:lnTo>
                <a:lnTo>
                  <a:pt x="180781" y="70342"/>
                </a:lnTo>
                <a:lnTo>
                  <a:pt x="181329" y="72284"/>
                </a:lnTo>
                <a:lnTo>
                  <a:pt x="182541" y="74426"/>
                </a:lnTo>
                <a:lnTo>
                  <a:pt x="184195" y="76700"/>
                </a:lnTo>
                <a:lnTo>
                  <a:pt x="186146" y="79063"/>
                </a:lnTo>
                <a:lnTo>
                  <a:pt x="187446" y="82332"/>
                </a:lnTo>
                <a:lnTo>
                  <a:pt x="188313" y="86205"/>
                </a:lnTo>
                <a:lnTo>
                  <a:pt x="188890" y="90480"/>
                </a:lnTo>
                <a:lnTo>
                  <a:pt x="190122" y="94176"/>
                </a:lnTo>
                <a:lnTo>
                  <a:pt x="191790" y="97487"/>
                </a:lnTo>
                <a:lnTo>
                  <a:pt x="193748" y="100542"/>
                </a:lnTo>
                <a:lnTo>
                  <a:pt x="195900" y="104271"/>
                </a:lnTo>
                <a:lnTo>
                  <a:pt x="203882" y="119235"/>
                </a:lnTo>
                <a:lnTo>
                  <a:pt x="209177" y="122967"/>
                </a:lnTo>
                <a:lnTo>
                  <a:pt x="216328" y="126602"/>
                </a:lnTo>
                <a:lnTo>
                  <a:pt x="222329" y="128217"/>
                </a:lnTo>
                <a:lnTo>
                  <a:pt x="226808" y="127801"/>
                </a:lnTo>
                <a:lnTo>
                  <a:pt x="232333" y="126677"/>
                </a:lnTo>
                <a:lnTo>
                  <a:pt x="251005" y="121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Annotation190"/>
          <p:cNvSpPr/>
          <p:nvPr/>
        </p:nvSpPr>
        <p:spPr>
          <a:xfrm>
            <a:off x="4462021" y="5021820"/>
            <a:ext cx="216660" cy="272543"/>
          </a:xfrm>
          <a:custGeom>
            <a:avLst/>
            <a:gdLst/>
            <a:ahLst/>
            <a:cxnLst/>
            <a:rect l="0" t="0" r="0" b="0"/>
            <a:pathLst>
              <a:path w="216660" h="272543">
                <a:moveTo>
                  <a:pt x="109979" y="136920"/>
                </a:moveTo>
                <a:lnTo>
                  <a:pt x="126160" y="124784"/>
                </a:lnTo>
                <a:lnTo>
                  <a:pt x="130926" y="120363"/>
                </a:lnTo>
                <a:lnTo>
                  <a:pt x="136222" y="113193"/>
                </a:lnTo>
                <a:lnTo>
                  <a:pt x="138481" y="112635"/>
                </a:lnTo>
                <a:lnTo>
                  <a:pt x="140833" y="113957"/>
                </a:lnTo>
                <a:lnTo>
                  <a:pt x="146648" y="120155"/>
                </a:lnTo>
                <a:lnTo>
                  <a:pt x="143610" y="117183"/>
                </a:lnTo>
                <a:lnTo>
                  <a:pt x="141713" y="116142"/>
                </a:lnTo>
                <a:lnTo>
                  <a:pt x="137348" y="114985"/>
                </a:lnTo>
                <a:lnTo>
                  <a:pt x="134998" y="115524"/>
                </a:lnTo>
                <a:lnTo>
                  <a:pt x="130129" y="118379"/>
                </a:lnTo>
                <a:lnTo>
                  <a:pt x="126800" y="120326"/>
                </a:lnTo>
                <a:lnTo>
                  <a:pt x="122886" y="122471"/>
                </a:lnTo>
                <a:lnTo>
                  <a:pt x="118584" y="124747"/>
                </a:lnTo>
                <a:lnTo>
                  <a:pt x="114022" y="127958"/>
                </a:lnTo>
                <a:lnTo>
                  <a:pt x="109288" y="131792"/>
                </a:lnTo>
                <a:lnTo>
                  <a:pt x="104438" y="136042"/>
                </a:lnTo>
                <a:lnTo>
                  <a:pt x="99511" y="140568"/>
                </a:lnTo>
                <a:lnTo>
                  <a:pt x="89522" y="150112"/>
                </a:lnTo>
                <a:lnTo>
                  <a:pt x="43935" y="195353"/>
                </a:lnTo>
                <a:lnTo>
                  <a:pt x="38856" y="201276"/>
                </a:lnTo>
                <a:lnTo>
                  <a:pt x="33777" y="207764"/>
                </a:lnTo>
                <a:lnTo>
                  <a:pt x="28698" y="214629"/>
                </a:lnTo>
                <a:lnTo>
                  <a:pt x="24465" y="220053"/>
                </a:lnTo>
                <a:lnTo>
                  <a:pt x="20796" y="224515"/>
                </a:lnTo>
                <a:lnTo>
                  <a:pt x="14462" y="232578"/>
                </a:lnTo>
                <a:lnTo>
                  <a:pt x="11588" y="237099"/>
                </a:lnTo>
                <a:lnTo>
                  <a:pt x="8824" y="241806"/>
                </a:lnTo>
                <a:lnTo>
                  <a:pt x="3497" y="249294"/>
                </a:lnTo>
                <a:lnTo>
                  <a:pt x="891" y="252476"/>
                </a:lnTo>
                <a:lnTo>
                  <a:pt x="0" y="255444"/>
                </a:lnTo>
                <a:lnTo>
                  <a:pt x="254" y="258269"/>
                </a:lnTo>
                <a:lnTo>
                  <a:pt x="1268" y="260999"/>
                </a:lnTo>
                <a:lnTo>
                  <a:pt x="4654" y="266291"/>
                </a:lnTo>
                <a:lnTo>
                  <a:pt x="6743" y="268887"/>
                </a:lnTo>
                <a:lnTo>
                  <a:pt x="8981" y="270618"/>
                </a:lnTo>
                <a:lnTo>
                  <a:pt x="11320" y="271772"/>
                </a:lnTo>
                <a:lnTo>
                  <a:pt x="13727" y="272542"/>
                </a:lnTo>
                <a:lnTo>
                  <a:pt x="16178" y="272208"/>
                </a:lnTo>
                <a:lnTo>
                  <a:pt x="18658" y="271138"/>
                </a:lnTo>
                <a:lnTo>
                  <a:pt x="24518" y="267692"/>
                </a:lnTo>
                <a:lnTo>
                  <a:pt x="32768" y="263339"/>
                </a:lnTo>
                <a:lnTo>
                  <a:pt x="38185" y="260146"/>
                </a:lnTo>
                <a:lnTo>
                  <a:pt x="50977" y="252083"/>
                </a:lnTo>
                <a:lnTo>
                  <a:pt x="114593" y="210011"/>
                </a:lnTo>
                <a:lnTo>
                  <a:pt x="122369" y="203428"/>
                </a:lnTo>
                <a:lnTo>
                  <a:pt x="129245" y="196498"/>
                </a:lnTo>
                <a:lnTo>
                  <a:pt x="135523" y="189339"/>
                </a:lnTo>
                <a:lnTo>
                  <a:pt x="141402" y="182026"/>
                </a:lnTo>
                <a:lnTo>
                  <a:pt x="147014" y="174611"/>
                </a:lnTo>
                <a:lnTo>
                  <a:pt x="152449" y="167127"/>
                </a:lnTo>
                <a:lnTo>
                  <a:pt x="157766" y="158751"/>
                </a:lnTo>
                <a:lnTo>
                  <a:pt x="163004" y="149781"/>
                </a:lnTo>
                <a:lnTo>
                  <a:pt x="168189" y="140414"/>
                </a:lnTo>
                <a:lnTo>
                  <a:pt x="173339" y="131629"/>
                </a:lnTo>
                <a:lnTo>
                  <a:pt x="187831" y="107977"/>
                </a:lnTo>
                <a:lnTo>
                  <a:pt x="191514" y="101538"/>
                </a:lnTo>
                <a:lnTo>
                  <a:pt x="194815" y="95552"/>
                </a:lnTo>
                <a:lnTo>
                  <a:pt x="197863" y="89021"/>
                </a:lnTo>
                <a:lnTo>
                  <a:pt x="200742" y="82128"/>
                </a:lnTo>
                <a:lnTo>
                  <a:pt x="203508" y="74992"/>
                </a:lnTo>
                <a:lnTo>
                  <a:pt x="208838" y="60290"/>
                </a:lnTo>
                <a:lnTo>
                  <a:pt x="211445" y="52813"/>
                </a:lnTo>
                <a:lnTo>
                  <a:pt x="213183" y="46135"/>
                </a:lnTo>
                <a:lnTo>
                  <a:pt x="214342" y="39990"/>
                </a:lnTo>
                <a:lnTo>
                  <a:pt x="215114" y="34200"/>
                </a:lnTo>
                <a:lnTo>
                  <a:pt x="215629" y="29494"/>
                </a:lnTo>
                <a:lnTo>
                  <a:pt x="216202" y="22006"/>
                </a:lnTo>
                <a:lnTo>
                  <a:pt x="216456" y="13599"/>
                </a:lnTo>
                <a:lnTo>
                  <a:pt x="216655" y="0"/>
                </a:lnTo>
                <a:lnTo>
                  <a:pt x="216659" y="3876"/>
                </a:lnTo>
                <a:lnTo>
                  <a:pt x="215811" y="5891"/>
                </a:lnTo>
                <a:lnTo>
                  <a:pt x="212613" y="10388"/>
                </a:lnTo>
                <a:lnTo>
                  <a:pt x="211422" y="13618"/>
                </a:lnTo>
                <a:lnTo>
                  <a:pt x="210098" y="21724"/>
                </a:lnTo>
                <a:lnTo>
                  <a:pt x="209745" y="26256"/>
                </a:lnTo>
                <a:lnTo>
                  <a:pt x="209509" y="30971"/>
                </a:lnTo>
                <a:lnTo>
                  <a:pt x="209353" y="35807"/>
                </a:lnTo>
                <a:lnTo>
                  <a:pt x="208402" y="41572"/>
                </a:lnTo>
                <a:lnTo>
                  <a:pt x="206921" y="47954"/>
                </a:lnTo>
                <a:lnTo>
                  <a:pt x="205087" y="54750"/>
                </a:lnTo>
                <a:lnTo>
                  <a:pt x="203864" y="61820"/>
                </a:lnTo>
                <a:lnTo>
                  <a:pt x="203049" y="69073"/>
                </a:lnTo>
                <a:lnTo>
                  <a:pt x="202506" y="76449"/>
                </a:lnTo>
                <a:lnTo>
                  <a:pt x="202144" y="83059"/>
                </a:lnTo>
                <a:lnTo>
                  <a:pt x="201741" y="94920"/>
                </a:lnTo>
                <a:lnTo>
                  <a:pt x="202481" y="100453"/>
                </a:lnTo>
                <a:lnTo>
                  <a:pt x="203820" y="105836"/>
                </a:lnTo>
                <a:lnTo>
                  <a:pt x="212053" y="130686"/>
                </a:lnTo>
                <a:lnTo>
                  <a:pt x="213589" y="136997"/>
                </a:lnTo>
                <a:lnTo>
                  <a:pt x="214612" y="142898"/>
                </a:lnTo>
                <a:lnTo>
                  <a:pt x="216659" y="159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Annotation191"/>
          <p:cNvSpPr/>
          <p:nvPr/>
        </p:nvSpPr>
        <p:spPr>
          <a:xfrm>
            <a:off x="4695143" y="4886106"/>
            <a:ext cx="219650" cy="333461"/>
          </a:xfrm>
          <a:custGeom>
            <a:avLst/>
            <a:gdLst/>
            <a:ahLst/>
            <a:cxnLst/>
            <a:rect l="0" t="0" r="0" b="0"/>
            <a:pathLst>
              <a:path w="219650" h="333461">
                <a:moveTo>
                  <a:pt x="82598" y="280254"/>
                </a:moveTo>
                <a:lnTo>
                  <a:pt x="90688" y="284299"/>
                </a:lnTo>
                <a:lnTo>
                  <a:pt x="96918" y="286286"/>
                </a:lnTo>
                <a:lnTo>
                  <a:pt x="103770" y="287560"/>
                </a:lnTo>
                <a:lnTo>
                  <a:pt x="104333" y="286819"/>
                </a:lnTo>
                <a:lnTo>
                  <a:pt x="104957" y="283736"/>
                </a:lnTo>
                <a:lnTo>
                  <a:pt x="105309" y="277241"/>
                </a:lnTo>
                <a:lnTo>
                  <a:pt x="106205" y="274858"/>
                </a:lnTo>
                <a:lnTo>
                  <a:pt x="112005" y="266478"/>
                </a:lnTo>
                <a:lnTo>
                  <a:pt x="111516" y="265144"/>
                </a:lnTo>
                <a:lnTo>
                  <a:pt x="107629" y="259219"/>
                </a:lnTo>
                <a:lnTo>
                  <a:pt x="105743" y="251185"/>
                </a:lnTo>
                <a:lnTo>
                  <a:pt x="101069" y="248143"/>
                </a:lnTo>
                <a:lnTo>
                  <a:pt x="97452" y="246147"/>
                </a:lnTo>
                <a:lnTo>
                  <a:pt x="91175" y="243929"/>
                </a:lnTo>
                <a:lnTo>
                  <a:pt x="85562" y="242943"/>
                </a:lnTo>
                <a:lnTo>
                  <a:pt x="80246" y="242505"/>
                </a:lnTo>
                <a:lnTo>
                  <a:pt x="77643" y="243235"/>
                </a:lnTo>
                <a:lnTo>
                  <a:pt x="72493" y="246303"/>
                </a:lnTo>
                <a:lnTo>
                  <a:pt x="69088" y="248307"/>
                </a:lnTo>
                <a:lnTo>
                  <a:pt x="65124" y="250489"/>
                </a:lnTo>
                <a:lnTo>
                  <a:pt x="56205" y="255172"/>
                </a:lnTo>
                <a:lnTo>
                  <a:pt x="46597" y="260076"/>
                </a:lnTo>
                <a:lnTo>
                  <a:pt x="42510" y="262568"/>
                </a:lnTo>
                <a:lnTo>
                  <a:pt x="35712" y="267596"/>
                </a:lnTo>
                <a:lnTo>
                  <a:pt x="31867" y="270969"/>
                </a:lnTo>
                <a:lnTo>
                  <a:pt x="27611" y="274910"/>
                </a:lnTo>
                <a:lnTo>
                  <a:pt x="12658" y="289359"/>
                </a:lnTo>
                <a:lnTo>
                  <a:pt x="10571" y="293097"/>
                </a:lnTo>
                <a:lnTo>
                  <a:pt x="8252" y="301767"/>
                </a:lnTo>
                <a:lnTo>
                  <a:pt x="4964" y="309006"/>
                </a:lnTo>
                <a:lnTo>
                  <a:pt x="1527" y="315046"/>
                </a:lnTo>
                <a:lnTo>
                  <a:pt x="0" y="320553"/>
                </a:lnTo>
                <a:lnTo>
                  <a:pt x="439" y="323207"/>
                </a:lnTo>
                <a:lnTo>
                  <a:pt x="5445" y="332059"/>
                </a:lnTo>
                <a:lnTo>
                  <a:pt x="10490" y="332912"/>
                </a:lnTo>
                <a:lnTo>
                  <a:pt x="14206" y="333139"/>
                </a:lnTo>
                <a:lnTo>
                  <a:pt x="20593" y="333392"/>
                </a:lnTo>
                <a:lnTo>
                  <a:pt x="23481" y="333460"/>
                </a:lnTo>
                <a:lnTo>
                  <a:pt x="27100" y="332658"/>
                </a:lnTo>
                <a:lnTo>
                  <a:pt x="31205" y="331277"/>
                </a:lnTo>
                <a:lnTo>
                  <a:pt x="35636" y="329509"/>
                </a:lnTo>
                <a:lnTo>
                  <a:pt x="41130" y="326637"/>
                </a:lnTo>
                <a:lnTo>
                  <a:pt x="47332" y="323030"/>
                </a:lnTo>
                <a:lnTo>
                  <a:pt x="54007" y="318931"/>
                </a:lnTo>
                <a:lnTo>
                  <a:pt x="60150" y="314506"/>
                </a:lnTo>
                <a:lnTo>
                  <a:pt x="65939" y="309862"/>
                </a:lnTo>
                <a:lnTo>
                  <a:pt x="71492" y="305072"/>
                </a:lnTo>
                <a:lnTo>
                  <a:pt x="77734" y="299340"/>
                </a:lnTo>
                <a:lnTo>
                  <a:pt x="91442" y="286197"/>
                </a:lnTo>
                <a:lnTo>
                  <a:pt x="97807" y="279136"/>
                </a:lnTo>
                <a:lnTo>
                  <a:pt x="103744" y="271888"/>
                </a:lnTo>
                <a:lnTo>
                  <a:pt x="109395" y="264517"/>
                </a:lnTo>
                <a:lnTo>
                  <a:pt x="115703" y="257063"/>
                </a:lnTo>
                <a:lnTo>
                  <a:pt x="122447" y="249553"/>
                </a:lnTo>
                <a:lnTo>
                  <a:pt x="129483" y="242007"/>
                </a:lnTo>
                <a:lnTo>
                  <a:pt x="136715" y="233589"/>
                </a:lnTo>
                <a:lnTo>
                  <a:pt x="144076" y="224591"/>
                </a:lnTo>
                <a:lnTo>
                  <a:pt x="151523" y="215205"/>
                </a:lnTo>
                <a:lnTo>
                  <a:pt x="158181" y="205562"/>
                </a:lnTo>
                <a:lnTo>
                  <a:pt x="164313" y="195746"/>
                </a:lnTo>
                <a:lnTo>
                  <a:pt x="170094" y="185815"/>
                </a:lnTo>
                <a:lnTo>
                  <a:pt x="174795" y="175809"/>
                </a:lnTo>
                <a:lnTo>
                  <a:pt x="178776" y="165751"/>
                </a:lnTo>
                <a:lnTo>
                  <a:pt x="182276" y="155659"/>
                </a:lnTo>
                <a:lnTo>
                  <a:pt x="186303" y="145544"/>
                </a:lnTo>
                <a:lnTo>
                  <a:pt x="190681" y="135414"/>
                </a:lnTo>
                <a:lnTo>
                  <a:pt x="195293" y="125274"/>
                </a:lnTo>
                <a:lnTo>
                  <a:pt x="199214" y="115974"/>
                </a:lnTo>
                <a:lnTo>
                  <a:pt x="202675" y="107234"/>
                </a:lnTo>
                <a:lnTo>
                  <a:pt x="205829" y="98868"/>
                </a:lnTo>
                <a:lnTo>
                  <a:pt x="207932" y="89903"/>
                </a:lnTo>
                <a:lnTo>
                  <a:pt x="209334" y="80540"/>
                </a:lnTo>
                <a:lnTo>
                  <a:pt x="210268" y="70912"/>
                </a:lnTo>
                <a:lnTo>
                  <a:pt x="211738" y="61952"/>
                </a:lnTo>
                <a:lnTo>
                  <a:pt x="213564" y="53440"/>
                </a:lnTo>
                <a:lnTo>
                  <a:pt x="215629" y="45224"/>
                </a:lnTo>
                <a:lnTo>
                  <a:pt x="217004" y="38055"/>
                </a:lnTo>
                <a:lnTo>
                  <a:pt x="217922" y="31581"/>
                </a:lnTo>
                <a:lnTo>
                  <a:pt x="218533" y="25572"/>
                </a:lnTo>
                <a:lnTo>
                  <a:pt x="219213" y="16638"/>
                </a:lnTo>
                <a:lnTo>
                  <a:pt x="219595" y="6848"/>
                </a:lnTo>
                <a:lnTo>
                  <a:pt x="219649" y="4003"/>
                </a:lnTo>
                <a:lnTo>
                  <a:pt x="218838" y="2107"/>
                </a:lnTo>
                <a:lnTo>
                  <a:pt x="217451" y="843"/>
                </a:lnTo>
                <a:lnTo>
                  <a:pt x="215680" y="0"/>
                </a:lnTo>
                <a:lnTo>
                  <a:pt x="214499" y="285"/>
                </a:lnTo>
                <a:lnTo>
                  <a:pt x="213711" y="1321"/>
                </a:lnTo>
                <a:lnTo>
                  <a:pt x="210345" y="9083"/>
                </a:lnTo>
                <a:lnTo>
                  <a:pt x="208403" y="13113"/>
                </a:lnTo>
                <a:lnTo>
                  <a:pt x="206244" y="22107"/>
                </a:lnTo>
                <a:lnTo>
                  <a:pt x="205668" y="26876"/>
                </a:lnTo>
                <a:lnTo>
                  <a:pt x="204438" y="32595"/>
                </a:lnTo>
                <a:lnTo>
                  <a:pt x="202770" y="38948"/>
                </a:lnTo>
                <a:lnTo>
                  <a:pt x="200813" y="45724"/>
                </a:lnTo>
                <a:lnTo>
                  <a:pt x="199507" y="53627"/>
                </a:lnTo>
                <a:lnTo>
                  <a:pt x="198637" y="62283"/>
                </a:lnTo>
                <a:lnTo>
                  <a:pt x="198057" y="71440"/>
                </a:lnTo>
                <a:lnTo>
                  <a:pt x="197412" y="88388"/>
                </a:lnTo>
                <a:lnTo>
                  <a:pt x="197241" y="96463"/>
                </a:lnTo>
                <a:lnTo>
                  <a:pt x="196279" y="104387"/>
                </a:lnTo>
                <a:lnTo>
                  <a:pt x="194791" y="112210"/>
                </a:lnTo>
                <a:lnTo>
                  <a:pt x="189277" y="1354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Annotation192"/>
          <p:cNvSpPr/>
          <p:nvPr/>
        </p:nvSpPr>
        <p:spPr>
          <a:xfrm>
            <a:off x="5013960" y="5173980"/>
            <a:ext cx="7621" cy="44942"/>
          </a:xfrm>
          <a:custGeom>
            <a:avLst/>
            <a:gdLst/>
            <a:ahLst/>
            <a:cxnLst/>
            <a:rect l="0" t="0" r="0" b="0"/>
            <a:pathLst>
              <a:path w="7621" h="44942">
                <a:moveTo>
                  <a:pt x="7620" y="0"/>
                </a:moveTo>
                <a:lnTo>
                  <a:pt x="3575" y="20226"/>
                </a:lnTo>
                <a:lnTo>
                  <a:pt x="2383" y="27031"/>
                </a:lnTo>
                <a:lnTo>
                  <a:pt x="1589" y="32414"/>
                </a:lnTo>
                <a:lnTo>
                  <a:pt x="93" y="44941"/>
                </a:lnTo>
                <a:lnTo>
                  <a:pt x="61" y="44354"/>
                </a:lnTo>
                <a:lnTo>
                  <a:pt x="12" y="37328"/>
                </a:lnTo>
                <a:lnTo>
                  <a:pt x="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Annotation193"/>
          <p:cNvSpPr/>
          <p:nvPr/>
        </p:nvSpPr>
        <p:spPr>
          <a:xfrm>
            <a:off x="1389364" y="2059637"/>
            <a:ext cx="524749" cy="416864"/>
          </a:xfrm>
          <a:custGeom>
            <a:avLst/>
            <a:gdLst/>
            <a:ahLst/>
            <a:cxnLst/>
            <a:rect l="0" t="0" r="0" b="0"/>
            <a:pathLst>
              <a:path w="524749" h="416864">
                <a:moveTo>
                  <a:pt x="88916" y="287323"/>
                </a:moveTo>
                <a:lnTo>
                  <a:pt x="52510" y="303504"/>
                </a:lnTo>
                <a:lnTo>
                  <a:pt x="40092" y="308270"/>
                </a:lnTo>
                <a:lnTo>
                  <a:pt x="30120" y="311448"/>
                </a:lnTo>
                <a:lnTo>
                  <a:pt x="15371" y="314979"/>
                </a:lnTo>
                <a:lnTo>
                  <a:pt x="5994" y="316548"/>
                </a:lnTo>
                <a:lnTo>
                  <a:pt x="3155" y="316119"/>
                </a:lnTo>
                <a:lnTo>
                  <a:pt x="1262" y="314987"/>
                </a:lnTo>
                <a:lnTo>
                  <a:pt x="0" y="313386"/>
                </a:lnTo>
                <a:lnTo>
                  <a:pt x="5" y="310625"/>
                </a:lnTo>
                <a:lnTo>
                  <a:pt x="2269" y="303042"/>
                </a:lnTo>
                <a:lnTo>
                  <a:pt x="6098" y="296285"/>
                </a:lnTo>
                <a:lnTo>
                  <a:pt x="11468" y="288766"/>
                </a:lnTo>
                <a:lnTo>
                  <a:pt x="19499" y="276958"/>
                </a:lnTo>
                <a:lnTo>
                  <a:pt x="24858" y="270253"/>
                </a:lnTo>
                <a:lnTo>
                  <a:pt x="30971" y="263243"/>
                </a:lnTo>
                <a:lnTo>
                  <a:pt x="37586" y="256030"/>
                </a:lnTo>
                <a:lnTo>
                  <a:pt x="45383" y="248681"/>
                </a:lnTo>
                <a:lnTo>
                  <a:pt x="53967" y="241241"/>
                </a:lnTo>
                <a:lnTo>
                  <a:pt x="63077" y="233742"/>
                </a:lnTo>
                <a:lnTo>
                  <a:pt x="73383" y="226202"/>
                </a:lnTo>
                <a:lnTo>
                  <a:pt x="84488" y="218636"/>
                </a:lnTo>
                <a:lnTo>
                  <a:pt x="108114" y="203455"/>
                </a:lnTo>
                <a:lnTo>
                  <a:pt x="132727" y="188242"/>
                </a:lnTo>
                <a:lnTo>
                  <a:pt x="145216" y="179783"/>
                </a:lnTo>
                <a:lnTo>
                  <a:pt x="157776" y="170756"/>
                </a:lnTo>
                <a:lnTo>
                  <a:pt x="170383" y="161352"/>
                </a:lnTo>
                <a:lnTo>
                  <a:pt x="183867" y="152542"/>
                </a:lnTo>
                <a:lnTo>
                  <a:pt x="197937" y="144129"/>
                </a:lnTo>
                <a:lnTo>
                  <a:pt x="277341" y="99415"/>
                </a:lnTo>
                <a:lnTo>
                  <a:pt x="324522" y="74731"/>
                </a:lnTo>
                <a:lnTo>
                  <a:pt x="401255" y="35964"/>
                </a:lnTo>
                <a:lnTo>
                  <a:pt x="415676" y="29157"/>
                </a:lnTo>
                <a:lnTo>
                  <a:pt x="442987" y="17078"/>
                </a:lnTo>
                <a:lnTo>
                  <a:pt x="455350" y="12333"/>
                </a:lnTo>
                <a:lnTo>
                  <a:pt x="466979" y="8323"/>
                </a:lnTo>
                <a:lnTo>
                  <a:pt x="478118" y="4803"/>
                </a:lnTo>
                <a:lnTo>
                  <a:pt x="488084" y="2457"/>
                </a:lnTo>
                <a:lnTo>
                  <a:pt x="497268" y="892"/>
                </a:lnTo>
                <a:lnTo>
                  <a:pt x="512553" y="0"/>
                </a:lnTo>
                <a:lnTo>
                  <a:pt x="517814" y="948"/>
                </a:lnTo>
                <a:lnTo>
                  <a:pt x="522168" y="2426"/>
                </a:lnTo>
                <a:lnTo>
                  <a:pt x="524224" y="4259"/>
                </a:lnTo>
                <a:lnTo>
                  <a:pt x="524748" y="6327"/>
                </a:lnTo>
                <a:lnTo>
                  <a:pt x="521440" y="17798"/>
                </a:lnTo>
                <a:lnTo>
                  <a:pt x="519506" y="23820"/>
                </a:lnTo>
                <a:lnTo>
                  <a:pt x="514829" y="31221"/>
                </a:lnTo>
                <a:lnTo>
                  <a:pt x="508325" y="39542"/>
                </a:lnTo>
                <a:lnTo>
                  <a:pt x="500602" y="48475"/>
                </a:lnTo>
                <a:lnTo>
                  <a:pt x="491220" y="58665"/>
                </a:lnTo>
                <a:lnTo>
                  <a:pt x="469507" y="81275"/>
                </a:lnTo>
                <a:lnTo>
                  <a:pt x="456943" y="92384"/>
                </a:lnTo>
                <a:lnTo>
                  <a:pt x="443487" y="103177"/>
                </a:lnTo>
                <a:lnTo>
                  <a:pt x="414144" y="125047"/>
                </a:lnTo>
                <a:lnTo>
                  <a:pt x="381346" y="148878"/>
                </a:lnTo>
                <a:lnTo>
                  <a:pt x="365150" y="162006"/>
                </a:lnTo>
                <a:lnTo>
                  <a:pt x="349272" y="175839"/>
                </a:lnTo>
                <a:lnTo>
                  <a:pt x="333607" y="190140"/>
                </a:lnTo>
                <a:lnTo>
                  <a:pt x="318083" y="203061"/>
                </a:lnTo>
                <a:lnTo>
                  <a:pt x="302654" y="215062"/>
                </a:lnTo>
                <a:lnTo>
                  <a:pt x="287288" y="226449"/>
                </a:lnTo>
                <a:lnTo>
                  <a:pt x="271964" y="236580"/>
                </a:lnTo>
                <a:lnTo>
                  <a:pt x="256668" y="245875"/>
                </a:lnTo>
                <a:lnTo>
                  <a:pt x="199664" y="279042"/>
                </a:lnTo>
                <a:lnTo>
                  <a:pt x="187301" y="285189"/>
                </a:lnTo>
                <a:lnTo>
                  <a:pt x="175673" y="290133"/>
                </a:lnTo>
                <a:lnTo>
                  <a:pt x="164534" y="294277"/>
                </a:lnTo>
                <a:lnTo>
                  <a:pt x="155415" y="297039"/>
                </a:lnTo>
                <a:lnTo>
                  <a:pt x="140767" y="300108"/>
                </a:lnTo>
                <a:lnTo>
                  <a:pt x="127045" y="301836"/>
                </a:lnTo>
                <a:lnTo>
                  <a:pt x="125342" y="300385"/>
                </a:lnTo>
                <a:lnTo>
                  <a:pt x="125054" y="297724"/>
                </a:lnTo>
                <a:lnTo>
                  <a:pt x="125708" y="294257"/>
                </a:lnTo>
                <a:lnTo>
                  <a:pt x="130950" y="283631"/>
                </a:lnTo>
                <a:lnTo>
                  <a:pt x="134719" y="277242"/>
                </a:lnTo>
                <a:lnTo>
                  <a:pt x="139771" y="270442"/>
                </a:lnTo>
                <a:lnTo>
                  <a:pt x="145680" y="263369"/>
                </a:lnTo>
                <a:lnTo>
                  <a:pt x="152159" y="256114"/>
                </a:lnTo>
                <a:lnTo>
                  <a:pt x="159864" y="248737"/>
                </a:lnTo>
                <a:lnTo>
                  <a:pt x="168388" y="241279"/>
                </a:lnTo>
                <a:lnTo>
                  <a:pt x="177457" y="233767"/>
                </a:lnTo>
                <a:lnTo>
                  <a:pt x="187737" y="226219"/>
                </a:lnTo>
                <a:lnTo>
                  <a:pt x="198823" y="218647"/>
                </a:lnTo>
                <a:lnTo>
                  <a:pt x="210448" y="211059"/>
                </a:lnTo>
                <a:lnTo>
                  <a:pt x="221584" y="202613"/>
                </a:lnTo>
                <a:lnTo>
                  <a:pt x="232395" y="193597"/>
                </a:lnTo>
                <a:lnTo>
                  <a:pt x="242988" y="184199"/>
                </a:lnTo>
                <a:lnTo>
                  <a:pt x="255131" y="175394"/>
                </a:lnTo>
                <a:lnTo>
                  <a:pt x="268306" y="166983"/>
                </a:lnTo>
                <a:lnTo>
                  <a:pt x="321907" y="135235"/>
                </a:lnTo>
                <a:lnTo>
                  <a:pt x="334837" y="128358"/>
                </a:lnTo>
                <a:lnTo>
                  <a:pt x="347690" y="122080"/>
                </a:lnTo>
                <a:lnTo>
                  <a:pt x="360492" y="116201"/>
                </a:lnTo>
                <a:lnTo>
                  <a:pt x="372413" y="111435"/>
                </a:lnTo>
                <a:lnTo>
                  <a:pt x="383748" y="107411"/>
                </a:lnTo>
                <a:lnTo>
                  <a:pt x="422227" y="94869"/>
                </a:lnTo>
                <a:lnTo>
                  <a:pt x="438561" y="91721"/>
                </a:lnTo>
                <a:lnTo>
                  <a:pt x="446473" y="90882"/>
                </a:lnTo>
                <a:lnTo>
                  <a:pt x="452594" y="91169"/>
                </a:lnTo>
                <a:lnTo>
                  <a:pt x="457521" y="92207"/>
                </a:lnTo>
                <a:lnTo>
                  <a:pt x="461653" y="93746"/>
                </a:lnTo>
                <a:lnTo>
                  <a:pt x="464407" y="95618"/>
                </a:lnTo>
                <a:lnTo>
                  <a:pt x="466244" y="97713"/>
                </a:lnTo>
                <a:lnTo>
                  <a:pt x="467468" y="99956"/>
                </a:lnTo>
                <a:lnTo>
                  <a:pt x="467437" y="103992"/>
                </a:lnTo>
                <a:lnTo>
                  <a:pt x="465145" y="115249"/>
                </a:lnTo>
                <a:lnTo>
                  <a:pt x="461656" y="121807"/>
                </a:lnTo>
                <a:lnTo>
                  <a:pt x="456789" y="128719"/>
                </a:lnTo>
                <a:lnTo>
                  <a:pt x="451005" y="135867"/>
                </a:lnTo>
                <a:lnTo>
                  <a:pt x="404589" y="195377"/>
                </a:lnTo>
                <a:lnTo>
                  <a:pt x="394191" y="206552"/>
                </a:lnTo>
                <a:lnTo>
                  <a:pt x="383026" y="217389"/>
                </a:lnTo>
                <a:lnTo>
                  <a:pt x="371349" y="228001"/>
                </a:lnTo>
                <a:lnTo>
                  <a:pt x="347086" y="248822"/>
                </a:lnTo>
                <a:lnTo>
                  <a:pt x="334690" y="259116"/>
                </a:lnTo>
                <a:lnTo>
                  <a:pt x="323039" y="270212"/>
                </a:lnTo>
                <a:lnTo>
                  <a:pt x="311885" y="281842"/>
                </a:lnTo>
                <a:lnTo>
                  <a:pt x="301062" y="293829"/>
                </a:lnTo>
                <a:lnTo>
                  <a:pt x="290460" y="304360"/>
                </a:lnTo>
                <a:lnTo>
                  <a:pt x="280005" y="313922"/>
                </a:lnTo>
                <a:lnTo>
                  <a:pt x="269649" y="322835"/>
                </a:lnTo>
                <a:lnTo>
                  <a:pt x="259358" y="331318"/>
                </a:lnTo>
                <a:lnTo>
                  <a:pt x="238892" y="347516"/>
                </a:lnTo>
                <a:lnTo>
                  <a:pt x="229540" y="355392"/>
                </a:lnTo>
                <a:lnTo>
                  <a:pt x="220766" y="363182"/>
                </a:lnTo>
                <a:lnTo>
                  <a:pt x="212376" y="370916"/>
                </a:lnTo>
                <a:lnTo>
                  <a:pt x="205936" y="377765"/>
                </a:lnTo>
                <a:lnTo>
                  <a:pt x="196523" y="389891"/>
                </a:lnTo>
                <a:lnTo>
                  <a:pt x="186463" y="402192"/>
                </a:lnTo>
                <a:lnTo>
                  <a:pt x="180813" y="408367"/>
                </a:lnTo>
                <a:lnTo>
                  <a:pt x="172736" y="4168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Annotation194"/>
          <p:cNvSpPr/>
          <p:nvPr/>
        </p:nvSpPr>
        <p:spPr>
          <a:xfrm>
            <a:off x="1405640" y="2636520"/>
            <a:ext cx="179321" cy="292841"/>
          </a:xfrm>
          <a:custGeom>
            <a:avLst/>
            <a:gdLst/>
            <a:ahLst/>
            <a:cxnLst/>
            <a:rect l="0" t="0" r="0" b="0"/>
            <a:pathLst>
              <a:path w="179321" h="292841">
                <a:moveTo>
                  <a:pt x="179320" y="0"/>
                </a:moveTo>
                <a:lnTo>
                  <a:pt x="146959" y="16181"/>
                </a:lnTo>
                <a:lnTo>
                  <a:pt x="134886" y="21794"/>
                </a:lnTo>
                <a:lnTo>
                  <a:pt x="124297" y="26383"/>
                </a:lnTo>
                <a:lnTo>
                  <a:pt x="114698" y="30288"/>
                </a:lnTo>
                <a:lnTo>
                  <a:pt x="97259" y="36886"/>
                </a:lnTo>
                <a:lnTo>
                  <a:pt x="89053" y="39831"/>
                </a:lnTo>
                <a:lnTo>
                  <a:pt x="81889" y="42641"/>
                </a:lnTo>
                <a:lnTo>
                  <a:pt x="75419" y="45360"/>
                </a:lnTo>
                <a:lnTo>
                  <a:pt x="69413" y="48021"/>
                </a:lnTo>
                <a:lnTo>
                  <a:pt x="62869" y="50640"/>
                </a:lnTo>
                <a:lnTo>
                  <a:pt x="48824" y="55809"/>
                </a:lnTo>
                <a:lnTo>
                  <a:pt x="42370" y="59219"/>
                </a:lnTo>
                <a:lnTo>
                  <a:pt x="36373" y="63186"/>
                </a:lnTo>
                <a:lnTo>
                  <a:pt x="30682" y="67524"/>
                </a:lnTo>
                <a:lnTo>
                  <a:pt x="26041" y="71263"/>
                </a:lnTo>
                <a:lnTo>
                  <a:pt x="22101" y="74602"/>
                </a:lnTo>
                <a:lnTo>
                  <a:pt x="18627" y="77675"/>
                </a:lnTo>
                <a:lnTo>
                  <a:pt x="15465" y="81417"/>
                </a:lnTo>
                <a:lnTo>
                  <a:pt x="12510" y="85604"/>
                </a:lnTo>
                <a:lnTo>
                  <a:pt x="7816" y="93926"/>
                </a:lnTo>
                <a:lnTo>
                  <a:pt x="5729" y="100447"/>
                </a:lnTo>
                <a:lnTo>
                  <a:pt x="2544" y="106168"/>
                </a:lnTo>
                <a:lnTo>
                  <a:pt x="509" y="108879"/>
                </a:lnTo>
                <a:lnTo>
                  <a:pt x="0" y="111532"/>
                </a:lnTo>
                <a:lnTo>
                  <a:pt x="506" y="114148"/>
                </a:lnTo>
                <a:lnTo>
                  <a:pt x="1691" y="116739"/>
                </a:lnTo>
                <a:lnTo>
                  <a:pt x="4174" y="119313"/>
                </a:lnTo>
                <a:lnTo>
                  <a:pt x="7523" y="121875"/>
                </a:lnTo>
                <a:lnTo>
                  <a:pt x="11449" y="124430"/>
                </a:lnTo>
                <a:lnTo>
                  <a:pt x="14912" y="126980"/>
                </a:lnTo>
                <a:lnTo>
                  <a:pt x="18068" y="129527"/>
                </a:lnTo>
                <a:lnTo>
                  <a:pt x="21019" y="132071"/>
                </a:lnTo>
                <a:lnTo>
                  <a:pt x="24679" y="133768"/>
                </a:lnTo>
                <a:lnTo>
                  <a:pt x="28813" y="134898"/>
                </a:lnTo>
                <a:lnTo>
                  <a:pt x="33262" y="135652"/>
                </a:lnTo>
                <a:lnTo>
                  <a:pt x="37921" y="137001"/>
                </a:lnTo>
                <a:lnTo>
                  <a:pt x="42721" y="138748"/>
                </a:lnTo>
                <a:lnTo>
                  <a:pt x="47614" y="140759"/>
                </a:lnTo>
                <a:lnTo>
                  <a:pt x="52569" y="142099"/>
                </a:lnTo>
                <a:lnTo>
                  <a:pt x="57566" y="142993"/>
                </a:lnTo>
                <a:lnTo>
                  <a:pt x="62591" y="143589"/>
                </a:lnTo>
                <a:lnTo>
                  <a:pt x="67634" y="144832"/>
                </a:lnTo>
                <a:lnTo>
                  <a:pt x="72690" y="146508"/>
                </a:lnTo>
                <a:lnTo>
                  <a:pt x="77753" y="148472"/>
                </a:lnTo>
                <a:lnTo>
                  <a:pt x="81975" y="149782"/>
                </a:lnTo>
                <a:lnTo>
                  <a:pt x="85637" y="150655"/>
                </a:lnTo>
                <a:lnTo>
                  <a:pt x="88925" y="151236"/>
                </a:lnTo>
                <a:lnTo>
                  <a:pt x="91963" y="152471"/>
                </a:lnTo>
                <a:lnTo>
                  <a:pt x="94836" y="154140"/>
                </a:lnTo>
                <a:lnTo>
                  <a:pt x="97597" y="156100"/>
                </a:lnTo>
                <a:lnTo>
                  <a:pt x="101132" y="158254"/>
                </a:lnTo>
                <a:lnTo>
                  <a:pt x="105181" y="160536"/>
                </a:lnTo>
                <a:lnTo>
                  <a:pt x="109574" y="162904"/>
                </a:lnTo>
                <a:lnTo>
                  <a:pt x="112503" y="165330"/>
                </a:lnTo>
                <a:lnTo>
                  <a:pt x="114455" y="167793"/>
                </a:lnTo>
                <a:lnTo>
                  <a:pt x="115757" y="170282"/>
                </a:lnTo>
                <a:lnTo>
                  <a:pt x="117203" y="177563"/>
                </a:lnTo>
                <a:lnTo>
                  <a:pt x="117846" y="186444"/>
                </a:lnTo>
                <a:lnTo>
                  <a:pt x="118132" y="196035"/>
                </a:lnTo>
                <a:lnTo>
                  <a:pt x="117361" y="200964"/>
                </a:lnTo>
                <a:lnTo>
                  <a:pt x="116001" y="205942"/>
                </a:lnTo>
                <a:lnTo>
                  <a:pt x="114247" y="210955"/>
                </a:lnTo>
                <a:lnTo>
                  <a:pt x="112231" y="215990"/>
                </a:lnTo>
                <a:lnTo>
                  <a:pt x="110041" y="221040"/>
                </a:lnTo>
                <a:lnTo>
                  <a:pt x="107734" y="226100"/>
                </a:lnTo>
                <a:lnTo>
                  <a:pt x="105349" y="232013"/>
                </a:lnTo>
                <a:lnTo>
                  <a:pt x="100442" y="245357"/>
                </a:lnTo>
                <a:lnTo>
                  <a:pt x="97948" y="251625"/>
                </a:lnTo>
                <a:lnTo>
                  <a:pt x="95439" y="257496"/>
                </a:lnTo>
                <a:lnTo>
                  <a:pt x="92919" y="263104"/>
                </a:lnTo>
                <a:lnTo>
                  <a:pt x="89546" y="267690"/>
                </a:lnTo>
                <a:lnTo>
                  <a:pt x="85604" y="271593"/>
                </a:lnTo>
                <a:lnTo>
                  <a:pt x="81283" y="275042"/>
                </a:lnTo>
                <a:lnTo>
                  <a:pt x="76709" y="278188"/>
                </a:lnTo>
                <a:lnTo>
                  <a:pt x="71966" y="281132"/>
                </a:lnTo>
                <a:lnTo>
                  <a:pt x="67111" y="283941"/>
                </a:lnTo>
                <a:lnTo>
                  <a:pt x="63027" y="286661"/>
                </a:lnTo>
                <a:lnTo>
                  <a:pt x="59458" y="289321"/>
                </a:lnTo>
                <a:lnTo>
                  <a:pt x="56232" y="291941"/>
                </a:lnTo>
                <a:lnTo>
                  <a:pt x="54082" y="292840"/>
                </a:lnTo>
                <a:lnTo>
                  <a:pt x="52648" y="292594"/>
                </a:lnTo>
                <a:lnTo>
                  <a:pt x="51692" y="291583"/>
                </a:lnTo>
                <a:lnTo>
                  <a:pt x="51055" y="290062"/>
                </a:lnTo>
                <a:lnTo>
                  <a:pt x="50347" y="286114"/>
                </a:lnTo>
                <a:lnTo>
                  <a:pt x="50032" y="279280"/>
                </a:lnTo>
                <a:lnTo>
                  <a:pt x="49780" y="266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Annotation195"/>
          <p:cNvSpPr/>
          <p:nvPr/>
        </p:nvSpPr>
        <p:spPr>
          <a:xfrm>
            <a:off x="1577340" y="2622475"/>
            <a:ext cx="266701" cy="219541"/>
          </a:xfrm>
          <a:custGeom>
            <a:avLst/>
            <a:gdLst/>
            <a:ahLst/>
            <a:cxnLst/>
            <a:rect l="0" t="0" r="0" b="0"/>
            <a:pathLst>
              <a:path w="266701" h="219541">
                <a:moveTo>
                  <a:pt x="0" y="90245"/>
                </a:moveTo>
                <a:lnTo>
                  <a:pt x="26243" y="77124"/>
                </a:lnTo>
                <a:lnTo>
                  <a:pt x="28502" y="77264"/>
                </a:lnTo>
                <a:lnTo>
                  <a:pt x="30855" y="78205"/>
                </a:lnTo>
                <a:lnTo>
                  <a:pt x="33270" y="79678"/>
                </a:lnTo>
                <a:lnTo>
                  <a:pt x="34880" y="82354"/>
                </a:lnTo>
                <a:lnTo>
                  <a:pt x="35953" y="85831"/>
                </a:lnTo>
                <a:lnTo>
                  <a:pt x="36669" y="89842"/>
                </a:lnTo>
                <a:lnTo>
                  <a:pt x="37464" y="96557"/>
                </a:lnTo>
                <a:lnTo>
                  <a:pt x="37676" y="99533"/>
                </a:lnTo>
                <a:lnTo>
                  <a:pt x="36971" y="103211"/>
                </a:lnTo>
                <a:lnTo>
                  <a:pt x="35654" y="107355"/>
                </a:lnTo>
                <a:lnTo>
                  <a:pt x="33929" y="111812"/>
                </a:lnTo>
                <a:lnTo>
                  <a:pt x="32779" y="116476"/>
                </a:lnTo>
                <a:lnTo>
                  <a:pt x="32013" y="121279"/>
                </a:lnTo>
                <a:lnTo>
                  <a:pt x="31502" y="126175"/>
                </a:lnTo>
                <a:lnTo>
                  <a:pt x="31162" y="131978"/>
                </a:lnTo>
                <a:lnTo>
                  <a:pt x="30783" y="145200"/>
                </a:lnTo>
                <a:lnTo>
                  <a:pt x="30520" y="175867"/>
                </a:lnTo>
                <a:lnTo>
                  <a:pt x="30481" y="216988"/>
                </a:lnTo>
                <a:lnTo>
                  <a:pt x="31327" y="217920"/>
                </a:lnTo>
                <a:lnTo>
                  <a:pt x="32738" y="218542"/>
                </a:lnTo>
                <a:lnTo>
                  <a:pt x="37041" y="219540"/>
                </a:lnTo>
                <a:lnTo>
                  <a:pt x="42145" y="215160"/>
                </a:lnTo>
                <a:lnTo>
                  <a:pt x="52281" y="205433"/>
                </a:lnTo>
                <a:lnTo>
                  <a:pt x="57949" y="199013"/>
                </a:lnTo>
                <a:lnTo>
                  <a:pt x="60646" y="194930"/>
                </a:lnTo>
                <a:lnTo>
                  <a:pt x="63291" y="190515"/>
                </a:lnTo>
                <a:lnTo>
                  <a:pt x="65901" y="185032"/>
                </a:lnTo>
                <a:lnTo>
                  <a:pt x="68487" y="178836"/>
                </a:lnTo>
                <a:lnTo>
                  <a:pt x="71058" y="172166"/>
                </a:lnTo>
                <a:lnTo>
                  <a:pt x="74465" y="166026"/>
                </a:lnTo>
                <a:lnTo>
                  <a:pt x="78430" y="160239"/>
                </a:lnTo>
                <a:lnTo>
                  <a:pt x="82767" y="154687"/>
                </a:lnTo>
                <a:lnTo>
                  <a:pt x="86505" y="149293"/>
                </a:lnTo>
                <a:lnTo>
                  <a:pt x="89843" y="144004"/>
                </a:lnTo>
                <a:lnTo>
                  <a:pt x="92915" y="138784"/>
                </a:lnTo>
                <a:lnTo>
                  <a:pt x="95810" y="133611"/>
                </a:lnTo>
                <a:lnTo>
                  <a:pt x="101284" y="123348"/>
                </a:lnTo>
                <a:lnTo>
                  <a:pt x="103930" y="119087"/>
                </a:lnTo>
                <a:lnTo>
                  <a:pt x="106540" y="115400"/>
                </a:lnTo>
                <a:lnTo>
                  <a:pt x="111698" y="109045"/>
                </a:lnTo>
                <a:lnTo>
                  <a:pt x="116813" y="103398"/>
                </a:lnTo>
                <a:lnTo>
                  <a:pt x="119362" y="101554"/>
                </a:lnTo>
                <a:lnTo>
                  <a:pt x="124452" y="99505"/>
                </a:lnTo>
                <a:lnTo>
                  <a:pt x="132078" y="98351"/>
                </a:lnTo>
                <a:lnTo>
                  <a:pt x="134618" y="99035"/>
                </a:lnTo>
                <a:lnTo>
                  <a:pt x="139699" y="102054"/>
                </a:lnTo>
                <a:lnTo>
                  <a:pt x="147320" y="108514"/>
                </a:lnTo>
                <a:lnTo>
                  <a:pt x="152400" y="113322"/>
                </a:lnTo>
                <a:lnTo>
                  <a:pt x="170180" y="130898"/>
                </a:lnTo>
                <a:lnTo>
                  <a:pt x="172720" y="132587"/>
                </a:lnTo>
                <a:lnTo>
                  <a:pt x="180340" y="135811"/>
                </a:lnTo>
                <a:lnTo>
                  <a:pt x="187960" y="140905"/>
                </a:lnTo>
                <a:lnTo>
                  <a:pt x="193040" y="142394"/>
                </a:lnTo>
                <a:lnTo>
                  <a:pt x="195580" y="141944"/>
                </a:lnTo>
                <a:lnTo>
                  <a:pt x="203200" y="138113"/>
                </a:lnTo>
                <a:lnTo>
                  <a:pt x="208280" y="136920"/>
                </a:lnTo>
                <a:lnTo>
                  <a:pt x="209973" y="135755"/>
                </a:lnTo>
                <a:lnTo>
                  <a:pt x="211103" y="134132"/>
                </a:lnTo>
                <a:lnTo>
                  <a:pt x="213204" y="129224"/>
                </a:lnTo>
                <a:lnTo>
                  <a:pt x="219146" y="116940"/>
                </a:lnTo>
                <a:lnTo>
                  <a:pt x="223834" y="107472"/>
                </a:lnTo>
                <a:lnTo>
                  <a:pt x="226269" y="103423"/>
                </a:lnTo>
                <a:lnTo>
                  <a:pt x="231233" y="96667"/>
                </a:lnTo>
                <a:lnTo>
                  <a:pt x="233742" y="91986"/>
                </a:lnTo>
                <a:lnTo>
                  <a:pt x="236262" y="86326"/>
                </a:lnTo>
                <a:lnTo>
                  <a:pt x="238788" y="80012"/>
                </a:lnTo>
                <a:lnTo>
                  <a:pt x="240472" y="74956"/>
                </a:lnTo>
                <a:lnTo>
                  <a:pt x="241595" y="70739"/>
                </a:lnTo>
                <a:lnTo>
                  <a:pt x="242344" y="67081"/>
                </a:lnTo>
                <a:lnTo>
                  <a:pt x="242842" y="62949"/>
                </a:lnTo>
                <a:lnTo>
                  <a:pt x="243175" y="58501"/>
                </a:lnTo>
                <a:lnTo>
                  <a:pt x="243396" y="53843"/>
                </a:lnTo>
                <a:lnTo>
                  <a:pt x="244391" y="49044"/>
                </a:lnTo>
                <a:lnTo>
                  <a:pt x="245901" y="44150"/>
                </a:lnTo>
                <a:lnTo>
                  <a:pt x="247754" y="39196"/>
                </a:lnTo>
                <a:lnTo>
                  <a:pt x="248989" y="35045"/>
                </a:lnTo>
                <a:lnTo>
                  <a:pt x="249813" y="31432"/>
                </a:lnTo>
                <a:lnTo>
                  <a:pt x="250728" y="25159"/>
                </a:lnTo>
                <a:lnTo>
                  <a:pt x="251135" y="19549"/>
                </a:lnTo>
                <a:lnTo>
                  <a:pt x="252090" y="16868"/>
                </a:lnTo>
                <a:lnTo>
                  <a:pt x="255409" y="11631"/>
                </a:lnTo>
                <a:lnTo>
                  <a:pt x="257993" y="7968"/>
                </a:lnTo>
                <a:lnTo>
                  <a:pt x="258597" y="4853"/>
                </a:lnTo>
                <a:lnTo>
                  <a:pt x="258758" y="2837"/>
                </a:lnTo>
                <a:lnTo>
                  <a:pt x="259712" y="1493"/>
                </a:lnTo>
                <a:lnTo>
                  <a:pt x="261195" y="597"/>
                </a:lnTo>
                <a:lnTo>
                  <a:pt x="263030" y="0"/>
                </a:lnTo>
                <a:lnTo>
                  <a:pt x="264253" y="448"/>
                </a:lnTo>
                <a:lnTo>
                  <a:pt x="265069" y="1594"/>
                </a:lnTo>
                <a:lnTo>
                  <a:pt x="266700" y="64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Annotation196"/>
          <p:cNvSpPr/>
          <p:nvPr/>
        </p:nvSpPr>
        <p:spPr>
          <a:xfrm>
            <a:off x="1358035" y="3773935"/>
            <a:ext cx="516486" cy="492645"/>
          </a:xfrm>
          <a:custGeom>
            <a:avLst/>
            <a:gdLst/>
            <a:ahLst/>
            <a:cxnLst/>
            <a:rect l="0" t="0" r="0" b="0"/>
            <a:pathLst>
              <a:path w="516486" h="492645">
                <a:moveTo>
                  <a:pt x="120245" y="409445"/>
                </a:moveTo>
                <a:lnTo>
                  <a:pt x="91929" y="409445"/>
                </a:lnTo>
                <a:lnTo>
                  <a:pt x="81894" y="408598"/>
                </a:lnTo>
                <a:lnTo>
                  <a:pt x="66229" y="405400"/>
                </a:lnTo>
                <a:lnTo>
                  <a:pt x="51365" y="401156"/>
                </a:lnTo>
                <a:lnTo>
                  <a:pt x="37138" y="397295"/>
                </a:lnTo>
                <a:lnTo>
                  <a:pt x="25171" y="395578"/>
                </a:lnTo>
                <a:lnTo>
                  <a:pt x="20456" y="393427"/>
                </a:lnTo>
                <a:lnTo>
                  <a:pt x="16465" y="390300"/>
                </a:lnTo>
                <a:lnTo>
                  <a:pt x="3978" y="377159"/>
                </a:lnTo>
                <a:lnTo>
                  <a:pt x="2094" y="372680"/>
                </a:lnTo>
                <a:lnTo>
                  <a:pt x="0" y="360932"/>
                </a:lnTo>
                <a:lnTo>
                  <a:pt x="1327" y="347244"/>
                </a:lnTo>
                <a:lnTo>
                  <a:pt x="4739" y="332693"/>
                </a:lnTo>
                <a:lnTo>
                  <a:pt x="9078" y="317760"/>
                </a:lnTo>
                <a:lnTo>
                  <a:pt x="13114" y="308528"/>
                </a:lnTo>
                <a:lnTo>
                  <a:pt x="18344" y="298141"/>
                </a:lnTo>
                <a:lnTo>
                  <a:pt x="24371" y="286982"/>
                </a:lnTo>
                <a:lnTo>
                  <a:pt x="30929" y="276156"/>
                </a:lnTo>
                <a:lnTo>
                  <a:pt x="37841" y="265552"/>
                </a:lnTo>
                <a:lnTo>
                  <a:pt x="44989" y="255097"/>
                </a:lnTo>
                <a:lnTo>
                  <a:pt x="53141" y="243893"/>
                </a:lnTo>
                <a:lnTo>
                  <a:pt x="71230" y="220155"/>
                </a:lnTo>
                <a:lnTo>
                  <a:pt x="81642" y="207898"/>
                </a:lnTo>
                <a:lnTo>
                  <a:pt x="92816" y="195494"/>
                </a:lnTo>
                <a:lnTo>
                  <a:pt x="116521" y="170423"/>
                </a:lnTo>
                <a:lnTo>
                  <a:pt x="141168" y="145168"/>
                </a:lnTo>
                <a:lnTo>
                  <a:pt x="154513" y="133354"/>
                </a:lnTo>
                <a:lnTo>
                  <a:pt x="168491" y="122091"/>
                </a:lnTo>
                <a:lnTo>
                  <a:pt x="182889" y="111196"/>
                </a:lnTo>
                <a:lnTo>
                  <a:pt x="212433" y="90059"/>
                </a:lnTo>
                <a:lnTo>
                  <a:pt x="227424" y="79681"/>
                </a:lnTo>
                <a:lnTo>
                  <a:pt x="255369" y="61377"/>
                </a:lnTo>
                <a:lnTo>
                  <a:pt x="294902" y="36792"/>
                </a:lnTo>
                <a:lnTo>
                  <a:pt x="307803" y="28929"/>
                </a:lnTo>
                <a:lnTo>
                  <a:pt x="319790" y="22841"/>
                </a:lnTo>
                <a:lnTo>
                  <a:pt x="331168" y="17936"/>
                </a:lnTo>
                <a:lnTo>
                  <a:pt x="342140" y="13819"/>
                </a:lnTo>
                <a:lnTo>
                  <a:pt x="352842" y="10227"/>
                </a:lnTo>
                <a:lnTo>
                  <a:pt x="363363" y="6987"/>
                </a:lnTo>
                <a:lnTo>
                  <a:pt x="373764" y="3980"/>
                </a:lnTo>
                <a:lnTo>
                  <a:pt x="383237" y="1975"/>
                </a:lnTo>
                <a:lnTo>
                  <a:pt x="392093" y="638"/>
                </a:lnTo>
                <a:lnTo>
                  <a:pt x="407860" y="0"/>
                </a:lnTo>
                <a:lnTo>
                  <a:pt x="420511" y="2538"/>
                </a:lnTo>
                <a:lnTo>
                  <a:pt x="429521" y="6489"/>
                </a:lnTo>
                <a:lnTo>
                  <a:pt x="433109" y="8728"/>
                </a:lnTo>
                <a:lnTo>
                  <a:pt x="435501" y="11913"/>
                </a:lnTo>
                <a:lnTo>
                  <a:pt x="437096" y="15731"/>
                </a:lnTo>
                <a:lnTo>
                  <a:pt x="438868" y="25334"/>
                </a:lnTo>
                <a:lnTo>
                  <a:pt x="439655" y="38069"/>
                </a:lnTo>
                <a:lnTo>
                  <a:pt x="438172" y="45868"/>
                </a:lnTo>
                <a:lnTo>
                  <a:pt x="435489" y="54454"/>
                </a:lnTo>
                <a:lnTo>
                  <a:pt x="419018" y="96612"/>
                </a:lnTo>
                <a:lnTo>
                  <a:pt x="413407" y="108603"/>
                </a:lnTo>
                <a:lnTo>
                  <a:pt x="407126" y="120831"/>
                </a:lnTo>
                <a:lnTo>
                  <a:pt x="400399" y="133215"/>
                </a:lnTo>
                <a:lnTo>
                  <a:pt x="392528" y="146552"/>
                </a:lnTo>
                <a:lnTo>
                  <a:pt x="374751" y="174917"/>
                </a:lnTo>
                <a:lnTo>
                  <a:pt x="345702" y="219446"/>
                </a:lnTo>
                <a:lnTo>
                  <a:pt x="334050" y="234520"/>
                </a:lnTo>
                <a:lnTo>
                  <a:pt x="321201" y="249648"/>
                </a:lnTo>
                <a:lnTo>
                  <a:pt x="294226" y="280004"/>
                </a:lnTo>
                <a:lnTo>
                  <a:pt x="268125" y="310429"/>
                </a:lnTo>
                <a:lnTo>
                  <a:pt x="255239" y="324808"/>
                </a:lnTo>
                <a:lnTo>
                  <a:pt x="229631" y="352072"/>
                </a:lnTo>
                <a:lnTo>
                  <a:pt x="216876" y="364424"/>
                </a:lnTo>
                <a:lnTo>
                  <a:pt x="204139" y="376044"/>
                </a:lnTo>
                <a:lnTo>
                  <a:pt x="191414" y="387178"/>
                </a:lnTo>
                <a:lnTo>
                  <a:pt x="179544" y="397140"/>
                </a:lnTo>
                <a:lnTo>
                  <a:pt x="157325" y="414983"/>
                </a:lnTo>
                <a:lnTo>
                  <a:pt x="125775" y="439308"/>
                </a:lnTo>
                <a:lnTo>
                  <a:pt x="109721" y="450375"/>
                </a:lnTo>
                <a:lnTo>
                  <a:pt x="96941" y="457270"/>
                </a:lnTo>
                <a:lnTo>
                  <a:pt x="81073" y="461151"/>
                </a:lnTo>
                <a:lnTo>
                  <a:pt x="73766" y="462059"/>
                </a:lnTo>
                <a:lnTo>
                  <a:pt x="71479" y="460608"/>
                </a:lnTo>
                <a:lnTo>
                  <a:pt x="69954" y="457947"/>
                </a:lnTo>
                <a:lnTo>
                  <a:pt x="68938" y="454479"/>
                </a:lnTo>
                <a:lnTo>
                  <a:pt x="69954" y="450475"/>
                </a:lnTo>
                <a:lnTo>
                  <a:pt x="79473" y="435901"/>
                </a:lnTo>
                <a:lnTo>
                  <a:pt x="102782" y="401295"/>
                </a:lnTo>
                <a:lnTo>
                  <a:pt x="115024" y="384092"/>
                </a:lnTo>
                <a:lnTo>
                  <a:pt x="121844" y="374763"/>
                </a:lnTo>
                <a:lnTo>
                  <a:pt x="129778" y="365157"/>
                </a:lnTo>
                <a:lnTo>
                  <a:pt x="138454" y="355366"/>
                </a:lnTo>
                <a:lnTo>
                  <a:pt x="157124" y="335457"/>
                </a:lnTo>
                <a:lnTo>
                  <a:pt x="176711" y="315319"/>
                </a:lnTo>
                <a:lnTo>
                  <a:pt x="186676" y="306055"/>
                </a:lnTo>
                <a:lnTo>
                  <a:pt x="196706" y="297338"/>
                </a:lnTo>
                <a:lnTo>
                  <a:pt x="206779" y="288987"/>
                </a:lnTo>
                <a:lnTo>
                  <a:pt x="217727" y="280880"/>
                </a:lnTo>
                <a:lnTo>
                  <a:pt x="229260" y="272935"/>
                </a:lnTo>
                <a:lnTo>
                  <a:pt x="241182" y="265098"/>
                </a:lnTo>
                <a:lnTo>
                  <a:pt x="252516" y="258181"/>
                </a:lnTo>
                <a:lnTo>
                  <a:pt x="263459" y="251875"/>
                </a:lnTo>
                <a:lnTo>
                  <a:pt x="284649" y="240354"/>
                </a:lnTo>
                <a:lnTo>
                  <a:pt x="305356" y="229589"/>
                </a:lnTo>
                <a:lnTo>
                  <a:pt x="314772" y="225195"/>
                </a:lnTo>
                <a:lnTo>
                  <a:pt x="323590" y="221418"/>
                </a:lnTo>
                <a:lnTo>
                  <a:pt x="339314" y="215811"/>
                </a:lnTo>
                <a:lnTo>
                  <a:pt x="351947" y="213319"/>
                </a:lnTo>
                <a:lnTo>
                  <a:pt x="363206" y="212211"/>
                </a:lnTo>
                <a:lnTo>
                  <a:pt x="368579" y="211916"/>
                </a:lnTo>
                <a:lnTo>
                  <a:pt x="379064" y="213846"/>
                </a:lnTo>
                <a:lnTo>
                  <a:pt x="384232" y="215546"/>
                </a:lnTo>
                <a:lnTo>
                  <a:pt x="387676" y="218372"/>
                </a:lnTo>
                <a:lnTo>
                  <a:pt x="389972" y="221950"/>
                </a:lnTo>
                <a:lnTo>
                  <a:pt x="392524" y="230441"/>
                </a:lnTo>
                <a:lnTo>
                  <a:pt x="393658" y="239859"/>
                </a:lnTo>
                <a:lnTo>
                  <a:pt x="391904" y="251946"/>
                </a:lnTo>
                <a:lnTo>
                  <a:pt x="387456" y="266633"/>
                </a:lnTo>
                <a:lnTo>
                  <a:pt x="383899" y="275290"/>
                </a:lnTo>
                <a:lnTo>
                  <a:pt x="379834" y="284448"/>
                </a:lnTo>
                <a:lnTo>
                  <a:pt x="373738" y="293940"/>
                </a:lnTo>
                <a:lnTo>
                  <a:pt x="366287" y="303655"/>
                </a:lnTo>
                <a:lnTo>
                  <a:pt x="357933" y="313518"/>
                </a:lnTo>
                <a:lnTo>
                  <a:pt x="341877" y="333509"/>
                </a:lnTo>
                <a:lnTo>
                  <a:pt x="334040" y="343581"/>
                </a:lnTo>
                <a:lnTo>
                  <a:pt x="325428" y="353682"/>
                </a:lnTo>
                <a:lnTo>
                  <a:pt x="316301" y="363803"/>
                </a:lnTo>
                <a:lnTo>
                  <a:pt x="306829" y="373937"/>
                </a:lnTo>
                <a:lnTo>
                  <a:pt x="297974" y="384080"/>
                </a:lnTo>
                <a:lnTo>
                  <a:pt x="289531" y="394228"/>
                </a:lnTo>
                <a:lnTo>
                  <a:pt x="281362" y="404381"/>
                </a:lnTo>
                <a:lnTo>
                  <a:pt x="272530" y="413688"/>
                </a:lnTo>
                <a:lnTo>
                  <a:pt x="263255" y="422434"/>
                </a:lnTo>
                <a:lnTo>
                  <a:pt x="253685" y="430804"/>
                </a:lnTo>
                <a:lnTo>
                  <a:pt x="244765" y="438925"/>
                </a:lnTo>
                <a:lnTo>
                  <a:pt x="228081" y="454720"/>
                </a:lnTo>
                <a:lnTo>
                  <a:pt x="212198" y="467950"/>
                </a:lnTo>
                <a:lnTo>
                  <a:pt x="197520" y="478627"/>
                </a:lnTo>
                <a:lnTo>
                  <a:pt x="185352" y="486195"/>
                </a:lnTo>
                <a:lnTo>
                  <a:pt x="176557" y="490123"/>
                </a:lnTo>
                <a:lnTo>
                  <a:pt x="166846" y="492334"/>
                </a:lnTo>
                <a:lnTo>
                  <a:pt x="164012" y="492644"/>
                </a:lnTo>
                <a:lnTo>
                  <a:pt x="162970" y="491158"/>
                </a:lnTo>
                <a:lnTo>
                  <a:pt x="163121" y="488473"/>
                </a:lnTo>
                <a:lnTo>
                  <a:pt x="167380" y="476606"/>
                </a:lnTo>
                <a:lnTo>
                  <a:pt x="169448" y="471998"/>
                </a:lnTo>
                <a:lnTo>
                  <a:pt x="180450" y="457425"/>
                </a:lnTo>
                <a:lnTo>
                  <a:pt x="191876" y="445163"/>
                </a:lnTo>
                <a:lnTo>
                  <a:pt x="205421" y="430399"/>
                </a:lnTo>
                <a:lnTo>
                  <a:pt x="212589" y="421722"/>
                </a:lnTo>
                <a:lnTo>
                  <a:pt x="219908" y="412549"/>
                </a:lnTo>
                <a:lnTo>
                  <a:pt x="227327" y="403894"/>
                </a:lnTo>
                <a:lnTo>
                  <a:pt x="234813" y="395585"/>
                </a:lnTo>
                <a:lnTo>
                  <a:pt x="250751" y="378732"/>
                </a:lnTo>
                <a:lnTo>
                  <a:pt x="269123" y="359952"/>
                </a:lnTo>
                <a:lnTo>
                  <a:pt x="278764" y="351050"/>
                </a:lnTo>
                <a:lnTo>
                  <a:pt x="288577" y="342575"/>
                </a:lnTo>
                <a:lnTo>
                  <a:pt x="298507" y="334385"/>
                </a:lnTo>
                <a:lnTo>
                  <a:pt x="318570" y="318512"/>
                </a:lnTo>
                <a:lnTo>
                  <a:pt x="389497" y="264695"/>
                </a:lnTo>
                <a:lnTo>
                  <a:pt x="407552" y="251696"/>
                </a:lnTo>
                <a:lnTo>
                  <a:pt x="415923" y="245859"/>
                </a:lnTo>
                <a:lnTo>
                  <a:pt x="431997" y="232600"/>
                </a:lnTo>
                <a:lnTo>
                  <a:pt x="447608" y="219088"/>
                </a:lnTo>
                <a:lnTo>
                  <a:pt x="463013" y="207437"/>
                </a:lnTo>
                <a:lnTo>
                  <a:pt x="478326" y="198873"/>
                </a:lnTo>
                <a:lnTo>
                  <a:pt x="492752" y="191398"/>
                </a:lnTo>
                <a:lnTo>
                  <a:pt x="498970" y="187034"/>
                </a:lnTo>
                <a:lnTo>
                  <a:pt x="516485" y="1732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Annotation197"/>
          <p:cNvSpPr/>
          <p:nvPr/>
        </p:nvSpPr>
        <p:spPr>
          <a:xfrm>
            <a:off x="1908230" y="3871122"/>
            <a:ext cx="377723" cy="296429"/>
          </a:xfrm>
          <a:custGeom>
            <a:avLst/>
            <a:gdLst/>
            <a:ahLst/>
            <a:cxnLst/>
            <a:rect l="0" t="0" r="0" b="0"/>
            <a:pathLst>
              <a:path w="377723" h="296429">
                <a:moveTo>
                  <a:pt x="4390" y="68418"/>
                </a:moveTo>
                <a:lnTo>
                  <a:pt x="4390" y="72463"/>
                </a:lnTo>
                <a:lnTo>
                  <a:pt x="3544" y="73655"/>
                </a:lnTo>
                <a:lnTo>
                  <a:pt x="2133" y="74450"/>
                </a:lnTo>
                <a:lnTo>
                  <a:pt x="345" y="74979"/>
                </a:lnTo>
                <a:lnTo>
                  <a:pt x="0" y="74485"/>
                </a:lnTo>
                <a:lnTo>
                  <a:pt x="617" y="73309"/>
                </a:lnTo>
                <a:lnTo>
                  <a:pt x="1875" y="71680"/>
                </a:lnTo>
                <a:lnTo>
                  <a:pt x="2713" y="69746"/>
                </a:lnTo>
                <a:lnTo>
                  <a:pt x="3645" y="65339"/>
                </a:lnTo>
                <a:lnTo>
                  <a:pt x="5587" y="62979"/>
                </a:lnTo>
                <a:lnTo>
                  <a:pt x="16410" y="55612"/>
                </a:lnTo>
                <a:lnTo>
                  <a:pt x="25537" y="50591"/>
                </a:lnTo>
                <a:lnTo>
                  <a:pt x="35238" y="43279"/>
                </a:lnTo>
                <a:lnTo>
                  <a:pt x="44347" y="35232"/>
                </a:lnTo>
                <a:lnTo>
                  <a:pt x="51218" y="28833"/>
                </a:lnTo>
                <a:lnTo>
                  <a:pt x="61609" y="20909"/>
                </a:lnTo>
                <a:lnTo>
                  <a:pt x="67937" y="16425"/>
                </a:lnTo>
                <a:lnTo>
                  <a:pt x="74695" y="12590"/>
                </a:lnTo>
                <a:lnTo>
                  <a:pt x="81740" y="9186"/>
                </a:lnTo>
                <a:lnTo>
                  <a:pt x="88976" y="6070"/>
                </a:lnTo>
                <a:lnTo>
                  <a:pt x="95495" y="3993"/>
                </a:lnTo>
                <a:lnTo>
                  <a:pt x="107252" y="1685"/>
                </a:lnTo>
                <a:lnTo>
                  <a:pt x="113605" y="1069"/>
                </a:lnTo>
                <a:lnTo>
                  <a:pt x="120380" y="659"/>
                </a:lnTo>
                <a:lnTo>
                  <a:pt x="133835" y="203"/>
                </a:lnTo>
                <a:lnTo>
                  <a:pt x="145459" y="0"/>
                </a:lnTo>
                <a:lnTo>
                  <a:pt x="156270" y="2168"/>
                </a:lnTo>
                <a:lnTo>
                  <a:pt x="161523" y="3931"/>
                </a:lnTo>
                <a:lnTo>
                  <a:pt x="165872" y="6800"/>
                </a:lnTo>
                <a:lnTo>
                  <a:pt x="172962" y="14504"/>
                </a:lnTo>
                <a:lnTo>
                  <a:pt x="176038" y="19775"/>
                </a:lnTo>
                <a:lnTo>
                  <a:pt x="178935" y="25829"/>
                </a:lnTo>
                <a:lnTo>
                  <a:pt x="181714" y="32405"/>
                </a:lnTo>
                <a:lnTo>
                  <a:pt x="183566" y="39330"/>
                </a:lnTo>
                <a:lnTo>
                  <a:pt x="184801" y="46486"/>
                </a:lnTo>
                <a:lnTo>
                  <a:pt x="185624" y="53797"/>
                </a:lnTo>
                <a:lnTo>
                  <a:pt x="185326" y="61211"/>
                </a:lnTo>
                <a:lnTo>
                  <a:pt x="184281" y="68693"/>
                </a:lnTo>
                <a:lnTo>
                  <a:pt x="182737" y="76221"/>
                </a:lnTo>
                <a:lnTo>
                  <a:pt x="178764" y="93617"/>
                </a:lnTo>
                <a:lnTo>
                  <a:pt x="176519" y="102997"/>
                </a:lnTo>
                <a:lnTo>
                  <a:pt x="173330" y="112638"/>
                </a:lnTo>
                <a:lnTo>
                  <a:pt x="169510" y="122451"/>
                </a:lnTo>
                <a:lnTo>
                  <a:pt x="165270" y="132380"/>
                </a:lnTo>
                <a:lnTo>
                  <a:pt x="159903" y="143233"/>
                </a:lnTo>
                <a:lnTo>
                  <a:pt x="153785" y="154701"/>
                </a:lnTo>
                <a:lnTo>
                  <a:pt x="147167" y="166580"/>
                </a:lnTo>
                <a:lnTo>
                  <a:pt x="141062" y="177039"/>
                </a:lnTo>
                <a:lnTo>
                  <a:pt x="129762" y="195434"/>
                </a:lnTo>
                <a:lnTo>
                  <a:pt x="123531" y="203895"/>
                </a:lnTo>
                <a:lnTo>
                  <a:pt x="116838" y="212076"/>
                </a:lnTo>
                <a:lnTo>
                  <a:pt x="109835" y="220070"/>
                </a:lnTo>
                <a:lnTo>
                  <a:pt x="103474" y="227939"/>
                </a:lnTo>
                <a:lnTo>
                  <a:pt x="97539" y="235725"/>
                </a:lnTo>
                <a:lnTo>
                  <a:pt x="91890" y="243457"/>
                </a:lnTo>
                <a:lnTo>
                  <a:pt x="86430" y="250304"/>
                </a:lnTo>
                <a:lnTo>
                  <a:pt x="81097" y="256562"/>
                </a:lnTo>
                <a:lnTo>
                  <a:pt x="75848" y="262427"/>
                </a:lnTo>
                <a:lnTo>
                  <a:pt x="71502" y="268031"/>
                </a:lnTo>
                <a:lnTo>
                  <a:pt x="67758" y="273460"/>
                </a:lnTo>
                <a:lnTo>
                  <a:pt x="64415" y="278772"/>
                </a:lnTo>
                <a:lnTo>
                  <a:pt x="58444" y="286933"/>
                </a:lnTo>
                <a:lnTo>
                  <a:pt x="55666" y="290295"/>
                </a:lnTo>
                <a:lnTo>
                  <a:pt x="52967" y="292536"/>
                </a:lnTo>
                <a:lnTo>
                  <a:pt x="50321" y="294030"/>
                </a:lnTo>
                <a:lnTo>
                  <a:pt x="44037" y="296428"/>
                </a:lnTo>
                <a:lnTo>
                  <a:pt x="44368" y="295778"/>
                </a:lnTo>
                <a:lnTo>
                  <a:pt x="50983" y="288652"/>
                </a:lnTo>
                <a:lnTo>
                  <a:pt x="55578" y="283140"/>
                </a:lnTo>
                <a:lnTo>
                  <a:pt x="60442" y="275045"/>
                </a:lnTo>
                <a:lnTo>
                  <a:pt x="67685" y="265803"/>
                </a:lnTo>
                <a:lnTo>
                  <a:pt x="71987" y="260968"/>
                </a:lnTo>
                <a:lnTo>
                  <a:pt x="83540" y="248822"/>
                </a:lnTo>
                <a:lnTo>
                  <a:pt x="127542" y="204374"/>
                </a:lnTo>
                <a:lnTo>
                  <a:pt x="133905" y="197156"/>
                </a:lnTo>
                <a:lnTo>
                  <a:pt x="139840" y="189803"/>
                </a:lnTo>
                <a:lnTo>
                  <a:pt x="145490" y="182362"/>
                </a:lnTo>
                <a:lnTo>
                  <a:pt x="150950" y="175707"/>
                </a:lnTo>
                <a:lnTo>
                  <a:pt x="156283" y="169577"/>
                </a:lnTo>
                <a:lnTo>
                  <a:pt x="161532" y="163798"/>
                </a:lnTo>
                <a:lnTo>
                  <a:pt x="167572" y="158251"/>
                </a:lnTo>
                <a:lnTo>
                  <a:pt x="174138" y="152860"/>
                </a:lnTo>
                <a:lnTo>
                  <a:pt x="181055" y="147573"/>
                </a:lnTo>
                <a:lnTo>
                  <a:pt x="186513" y="142354"/>
                </a:lnTo>
                <a:lnTo>
                  <a:pt x="190999" y="137182"/>
                </a:lnTo>
                <a:lnTo>
                  <a:pt x="194836" y="132041"/>
                </a:lnTo>
                <a:lnTo>
                  <a:pt x="203615" y="124071"/>
                </a:lnTo>
                <a:lnTo>
                  <a:pt x="212315" y="117706"/>
                </a:lnTo>
                <a:lnTo>
                  <a:pt x="222541" y="108979"/>
                </a:lnTo>
                <a:lnTo>
                  <a:pt x="223484" y="108158"/>
                </a:lnTo>
                <a:lnTo>
                  <a:pt x="224959" y="107611"/>
                </a:lnTo>
                <a:lnTo>
                  <a:pt x="231765" y="106662"/>
                </a:lnTo>
                <a:lnTo>
                  <a:pt x="232174" y="107461"/>
                </a:lnTo>
                <a:lnTo>
                  <a:pt x="232627" y="110606"/>
                </a:lnTo>
                <a:lnTo>
                  <a:pt x="232829" y="117083"/>
                </a:lnTo>
                <a:lnTo>
                  <a:pt x="232987" y="153638"/>
                </a:lnTo>
                <a:lnTo>
                  <a:pt x="235247" y="161609"/>
                </a:lnTo>
                <a:lnTo>
                  <a:pt x="238227" y="169950"/>
                </a:lnTo>
                <a:lnTo>
                  <a:pt x="239551" y="176479"/>
                </a:lnTo>
                <a:lnTo>
                  <a:pt x="242397" y="182203"/>
                </a:lnTo>
                <a:lnTo>
                  <a:pt x="244341" y="184915"/>
                </a:lnTo>
                <a:lnTo>
                  <a:pt x="246502" y="190186"/>
                </a:lnTo>
                <a:lnTo>
                  <a:pt x="247078" y="192776"/>
                </a:lnTo>
                <a:lnTo>
                  <a:pt x="249155" y="193657"/>
                </a:lnTo>
                <a:lnTo>
                  <a:pt x="252234" y="193397"/>
                </a:lnTo>
                <a:lnTo>
                  <a:pt x="262399" y="191244"/>
                </a:lnTo>
                <a:lnTo>
                  <a:pt x="265296" y="190942"/>
                </a:lnTo>
                <a:lnTo>
                  <a:pt x="273030" y="186091"/>
                </a:lnTo>
                <a:lnTo>
                  <a:pt x="282113" y="178291"/>
                </a:lnTo>
                <a:lnTo>
                  <a:pt x="291794" y="169179"/>
                </a:lnTo>
                <a:lnTo>
                  <a:pt x="306764" y="154530"/>
                </a:lnTo>
                <a:lnTo>
                  <a:pt x="311806" y="148686"/>
                </a:lnTo>
                <a:lnTo>
                  <a:pt x="316861" y="142250"/>
                </a:lnTo>
                <a:lnTo>
                  <a:pt x="321924" y="135419"/>
                </a:lnTo>
                <a:lnTo>
                  <a:pt x="326992" y="129172"/>
                </a:lnTo>
                <a:lnTo>
                  <a:pt x="332065" y="123314"/>
                </a:lnTo>
                <a:lnTo>
                  <a:pt x="337140" y="117716"/>
                </a:lnTo>
                <a:lnTo>
                  <a:pt x="341370" y="112290"/>
                </a:lnTo>
                <a:lnTo>
                  <a:pt x="345037" y="106979"/>
                </a:lnTo>
                <a:lnTo>
                  <a:pt x="352215" y="95716"/>
                </a:lnTo>
                <a:lnTo>
                  <a:pt x="361050" y="82244"/>
                </a:lnTo>
                <a:lnTo>
                  <a:pt x="364930" y="76789"/>
                </a:lnTo>
                <a:lnTo>
                  <a:pt x="371499" y="68469"/>
                </a:lnTo>
                <a:lnTo>
                  <a:pt x="374983" y="61950"/>
                </a:lnTo>
                <a:lnTo>
                  <a:pt x="376532" y="56230"/>
                </a:lnTo>
                <a:lnTo>
                  <a:pt x="377403" y="48250"/>
                </a:lnTo>
                <a:lnTo>
                  <a:pt x="377722" y="39463"/>
                </a:lnTo>
                <a:lnTo>
                  <a:pt x="376891" y="38954"/>
                </a:lnTo>
                <a:lnTo>
                  <a:pt x="373711" y="38390"/>
                </a:lnTo>
                <a:lnTo>
                  <a:pt x="371677" y="39086"/>
                </a:lnTo>
                <a:lnTo>
                  <a:pt x="360072" y="46286"/>
                </a:lnTo>
                <a:lnTo>
                  <a:pt x="351278" y="50962"/>
                </a:lnTo>
                <a:lnTo>
                  <a:pt x="341725" y="55862"/>
                </a:lnTo>
                <a:lnTo>
                  <a:pt x="331834" y="63120"/>
                </a:lnTo>
                <a:lnTo>
                  <a:pt x="321794" y="71990"/>
                </a:lnTo>
                <a:lnTo>
                  <a:pt x="311687" y="81577"/>
                </a:lnTo>
                <a:lnTo>
                  <a:pt x="292356" y="100548"/>
                </a:lnTo>
                <a:lnTo>
                  <a:pt x="255850" y="1369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Annotation198"/>
          <p:cNvSpPr/>
          <p:nvPr/>
        </p:nvSpPr>
        <p:spPr>
          <a:xfrm>
            <a:off x="3665868" y="3581895"/>
            <a:ext cx="438827" cy="273826"/>
          </a:xfrm>
          <a:custGeom>
            <a:avLst/>
            <a:gdLst/>
            <a:ahLst/>
            <a:cxnLst/>
            <a:rect l="0" t="0" r="0" b="0"/>
            <a:pathLst>
              <a:path w="438827" h="273826">
                <a:moveTo>
                  <a:pt x="45072" y="174765"/>
                </a:moveTo>
                <a:lnTo>
                  <a:pt x="36982" y="182855"/>
                </a:lnTo>
                <a:lnTo>
                  <a:pt x="26236" y="189085"/>
                </a:lnTo>
                <a:lnTo>
                  <a:pt x="14687" y="194676"/>
                </a:lnTo>
                <a:lnTo>
                  <a:pt x="2632" y="202907"/>
                </a:lnTo>
                <a:lnTo>
                  <a:pt x="1538" y="203686"/>
                </a:lnTo>
                <a:lnTo>
                  <a:pt x="810" y="202512"/>
                </a:lnTo>
                <a:lnTo>
                  <a:pt x="0" y="196693"/>
                </a:lnTo>
                <a:lnTo>
                  <a:pt x="1478" y="193616"/>
                </a:lnTo>
                <a:lnTo>
                  <a:pt x="4155" y="190719"/>
                </a:lnTo>
                <a:lnTo>
                  <a:pt x="12494" y="183549"/>
                </a:lnTo>
                <a:lnTo>
                  <a:pt x="24666" y="171896"/>
                </a:lnTo>
                <a:lnTo>
                  <a:pt x="32315" y="166079"/>
                </a:lnTo>
                <a:lnTo>
                  <a:pt x="40801" y="160508"/>
                </a:lnTo>
                <a:lnTo>
                  <a:pt x="82799" y="135354"/>
                </a:lnTo>
                <a:lnTo>
                  <a:pt x="109253" y="118585"/>
                </a:lnTo>
                <a:lnTo>
                  <a:pt x="123419" y="109371"/>
                </a:lnTo>
                <a:lnTo>
                  <a:pt x="138790" y="100690"/>
                </a:lnTo>
                <a:lnTo>
                  <a:pt x="154964" y="92361"/>
                </a:lnTo>
                <a:lnTo>
                  <a:pt x="171674" y="84269"/>
                </a:lnTo>
                <a:lnTo>
                  <a:pt x="189586" y="77181"/>
                </a:lnTo>
                <a:lnTo>
                  <a:pt x="208302" y="70762"/>
                </a:lnTo>
                <a:lnTo>
                  <a:pt x="227552" y="64790"/>
                </a:lnTo>
                <a:lnTo>
                  <a:pt x="244619" y="58268"/>
                </a:lnTo>
                <a:lnTo>
                  <a:pt x="260230" y="51380"/>
                </a:lnTo>
                <a:lnTo>
                  <a:pt x="274871" y="44249"/>
                </a:lnTo>
                <a:lnTo>
                  <a:pt x="289711" y="37801"/>
                </a:lnTo>
                <a:lnTo>
                  <a:pt x="304685" y="31809"/>
                </a:lnTo>
                <a:lnTo>
                  <a:pt x="319747" y="26121"/>
                </a:lnTo>
                <a:lnTo>
                  <a:pt x="334022" y="21482"/>
                </a:lnTo>
                <a:lnTo>
                  <a:pt x="347772" y="17543"/>
                </a:lnTo>
                <a:lnTo>
                  <a:pt x="361172" y="14071"/>
                </a:lnTo>
                <a:lnTo>
                  <a:pt x="382834" y="7954"/>
                </a:lnTo>
                <a:lnTo>
                  <a:pt x="392167" y="5138"/>
                </a:lnTo>
                <a:lnTo>
                  <a:pt x="400928" y="3261"/>
                </a:lnTo>
                <a:lnTo>
                  <a:pt x="409310" y="2009"/>
                </a:lnTo>
                <a:lnTo>
                  <a:pt x="423702" y="618"/>
                </a:lnTo>
                <a:lnTo>
                  <a:pt x="432921" y="0"/>
                </a:lnTo>
                <a:lnTo>
                  <a:pt x="435718" y="1528"/>
                </a:lnTo>
                <a:lnTo>
                  <a:pt x="437582" y="4240"/>
                </a:lnTo>
                <a:lnTo>
                  <a:pt x="438826" y="7742"/>
                </a:lnTo>
                <a:lnTo>
                  <a:pt x="438808" y="10923"/>
                </a:lnTo>
                <a:lnTo>
                  <a:pt x="437950" y="13890"/>
                </a:lnTo>
                <a:lnTo>
                  <a:pt x="433891" y="21138"/>
                </a:lnTo>
                <a:lnTo>
                  <a:pt x="426443" y="32826"/>
                </a:lnTo>
                <a:lnTo>
                  <a:pt x="421240" y="39499"/>
                </a:lnTo>
                <a:lnTo>
                  <a:pt x="415230" y="46488"/>
                </a:lnTo>
                <a:lnTo>
                  <a:pt x="408684" y="53687"/>
                </a:lnTo>
                <a:lnTo>
                  <a:pt x="400087" y="61026"/>
                </a:lnTo>
                <a:lnTo>
                  <a:pt x="390122" y="68459"/>
                </a:lnTo>
                <a:lnTo>
                  <a:pt x="379246" y="75955"/>
                </a:lnTo>
                <a:lnTo>
                  <a:pt x="368608" y="84338"/>
                </a:lnTo>
                <a:lnTo>
                  <a:pt x="358130" y="93313"/>
                </a:lnTo>
                <a:lnTo>
                  <a:pt x="347757" y="102684"/>
                </a:lnTo>
                <a:lnTo>
                  <a:pt x="336609" y="111471"/>
                </a:lnTo>
                <a:lnTo>
                  <a:pt x="324943" y="119869"/>
                </a:lnTo>
                <a:lnTo>
                  <a:pt x="312933" y="128008"/>
                </a:lnTo>
                <a:lnTo>
                  <a:pt x="300692" y="136820"/>
                </a:lnTo>
                <a:lnTo>
                  <a:pt x="275804" y="155643"/>
                </a:lnTo>
                <a:lnTo>
                  <a:pt x="262393" y="164557"/>
                </a:lnTo>
                <a:lnTo>
                  <a:pt x="248373" y="173040"/>
                </a:lnTo>
                <a:lnTo>
                  <a:pt x="233946" y="181235"/>
                </a:lnTo>
                <a:lnTo>
                  <a:pt x="211143" y="194856"/>
                </a:lnTo>
                <a:lnTo>
                  <a:pt x="201506" y="200859"/>
                </a:lnTo>
                <a:lnTo>
                  <a:pt x="191695" y="206554"/>
                </a:lnTo>
                <a:lnTo>
                  <a:pt x="171762" y="217398"/>
                </a:lnTo>
                <a:lnTo>
                  <a:pt x="162552" y="221814"/>
                </a:lnTo>
                <a:lnTo>
                  <a:pt x="153872" y="225604"/>
                </a:lnTo>
                <a:lnTo>
                  <a:pt x="145545" y="228978"/>
                </a:lnTo>
                <a:lnTo>
                  <a:pt x="134036" y="234984"/>
                </a:lnTo>
                <a:lnTo>
                  <a:pt x="123793" y="241693"/>
                </a:lnTo>
                <a:lnTo>
                  <a:pt x="123799" y="241398"/>
                </a:lnTo>
                <a:lnTo>
                  <a:pt x="126064" y="238811"/>
                </a:lnTo>
                <a:lnTo>
                  <a:pt x="128700" y="237782"/>
                </a:lnTo>
                <a:lnTo>
                  <a:pt x="140501" y="235488"/>
                </a:lnTo>
                <a:lnTo>
                  <a:pt x="149856" y="231951"/>
                </a:lnTo>
                <a:lnTo>
                  <a:pt x="161915" y="227557"/>
                </a:lnTo>
                <a:lnTo>
                  <a:pt x="190354" y="217837"/>
                </a:lnTo>
                <a:lnTo>
                  <a:pt x="203058" y="215075"/>
                </a:lnTo>
                <a:lnTo>
                  <a:pt x="216041" y="213000"/>
                </a:lnTo>
                <a:lnTo>
                  <a:pt x="233100" y="209256"/>
                </a:lnTo>
                <a:lnTo>
                  <a:pt x="240698" y="207919"/>
                </a:lnTo>
                <a:lnTo>
                  <a:pt x="253655" y="206433"/>
                </a:lnTo>
                <a:lnTo>
                  <a:pt x="265058" y="205773"/>
                </a:lnTo>
                <a:lnTo>
                  <a:pt x="275770" y="205480"/>
                </a:lnTo>
                <a:lnTo>
                  <a:pt x="297509" y="205276"/>
                </a:lnTo>
                <a:lnTo>
                  <a:pt x="300569" y="206112"/>
                </a:lnTo>
                <a:lnTo>
                  <a:pt x="306228" y="209299"/>
                </a:lnTo>
                <a:lnTo>
                  <a:pt x="314175" y="215854"/>
                </a:lnTo>
                <a:lnTo>
                  <a:pt x="315067" y="219091"/>
                </a:lnTo>
                <a:lnTo>
                  <a:pt x="314815" y="222943"/>
                </a:lnTo>
                <a:lnTo>
                  <a:pt x="313801" y="227203"/>
                </a:lnTo>
                <a:lnTo>
                  <a:pt x="310416" y="234195"/>
                </a:lnTo>
                <a:lnTo>
                  <a:pt x="306090" y="240972"/>
                </a:lnTo>
                <a:lnTo>
                  <a:pt x="303750" y="245149"/>
                </a:lnTo>
                <a:lnTo>
                  <a:pt x="301344" y="249628"/>
                </a:lnTo>
                <a:lnTo>
                  <a:pt x="294156" y="256862"/>
                </a:lnTo>
                <a:lnTo>
                  <a:pt x="285316" y="262899"/>
                </a:lnTo>
                <a:lnTo>
                  <a:pt x="275743" y="268404"/>
                </a:lnTo>
                <a:lnTo>
                  <a:pt x="269126" y="270212"/>
                </a:lnTo>
                <a:lnTo>
                  <a:pt x="261328" y="271416"/>
                </a:lnTo>
                <a:lnTo>
                  <a:pt x="235572" y="2738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MARTInkAnnotation199"/>
          <p:cNvSpPr/>
          <p:nvPr/>
        </p:nvSpPr>
        <p:spPr>
          <a:xfrm>
            <a:off x="138220" y="2279543"/>
            <a:ext cx="1058121" cy="75038"/>
          </a:xfrm>
          <a:custGeom>
            <a:avLst/>
            <a:gdLst/>
            <a:ahLst/>
            <a:cxnLst/>
            <a:rect l="0" t="0" r="0" b="0"/>
            <a:pathLst>
              <a:path w="1058121" h="75038">
                <a:moveTo>
                  <a:pt x="6561" y="21697"/>
                </a:moveTo>
                <a:lnTo>
                  <a:pt x="0" y="28258"/>
                </a:lnTo>
                <a:lnTo>
                  <a:pt x="493" y="28611"/>
                </a:lnTo>
                <a:lnTo>
                  <a:pt x="5594" y="29224"/>
                </a:lnTo>
                <a:lnTo>
                  <a:pt x="31733" y="29309"/>
                </a:lnTo>
                <a:lnTo>
                  <a:pt x="120018" y="29317"/>
                </a:lnTo>
                <a:lnTo>
                  <a:pt x="148990" y="27059"/>
                </a:lnTo>
                <a:lnTo>
                  <a:pt x="165014" y="25272"/>
                </a:lnTo>
                <a:lnTo>
                  <a:pt x="196364" y="21028"/>
                </a:lnTo>
                <a:lnTo>
                  <a:pt x="211836" y="18711"/>
                </a:lnTo>
                <a:lnTo>
                  <a:pt x="228924" y="17166"/>
                </a:lnTo>
                <a:lnTo>
                  <a:pt x="247090" y="16137"/>
                </a:lnTo>
                <a:lnTo>
                  <a:pt x="265973" y="15450"/>
                </a:lnTo>
                <a:lnTo>
                  <a:pt x="285336" y="14146"/>
                </a:lnTo>
                <a:lnTo>
                  <a:pt x="324912" y="10439"/>
                </a:lnTo>
                <a:lnTo>
                  <a:pt x="344948" y="9112"/>
                </a:lnTo>
                <a:lnTo>
                  <a:pt x="365079" y="8227"/>
                </a:lnTo>
                <a:lnTo>
                  <a:pt x="385273" y="7637"/>
                </a:lnTo>
                <a:lnTo>
                  <a:pt x="405508" y="6397"/>
                </a:lnTo>
                <a:lnTo>
                  <a:pt x="446055" y="2761"/>
                </a:lnTo>
                <a:lnTo>
                  <a:pt x="466350" y="1454"/>
                </a:lnTo>
                <a:lnTo>
                  <a:pt x="486654" y="581"/>
                </a:lnTo>
                <a:lnTo>
                  <a:pt x="506963" y="0"/>
                </a:lnTo>
                <a:lnTo>
                  <a:pt x="527275" y="459"/>
                </a:lnTo>
                <a:lnTo>
                  <a:pt x="547590" y="1612"/>
                </a:lnTo>
                <a:lnTo>
                  <a:pt x="567907" y="3227"/>
                </a:lnTo>
                <a:lnTo>
                  <a:pt x="608543" y="7279"/>
                </a:lnTo>
                <a:lnTo>
                  <a:pt x="689821" y="16780"/>
                </a:lnTo>
                <a:lnTo>
                  <a:pt x="805180" y="31872"/>
                </a:lnTo>
                <a:lnTo>
                  <a:pt x="825147" y="35253"/>
                </a:lnTo>
                <a:lnTo>
                  <a:pt x="845231" y="39201"/>
                </a:lnTo>
                <a:lnTo>
                  <a:pt x="865394" y="43527"/>
                </a:lnTo>
                <a:lnTo>
                  <a:pt x="884763" y="48103"/>
                </a:lnTo>
                <a:lnTo>
                  <a:pt x="922088" y="57704"/>
                </a:lnTo>
                <a:lnTo>
                  <a:pt x="940339" y="61789"/>
                </a:lnTo>
                <a:lnTo>
                  <a:pt x="958433" y="65358"/>
                </a:lnTo>
                <a:lnTo>
                  <a:pt x="976422" y="68585"/>
                </a:lnTo>
                <a:lnTo>
                  <a:pt x="993495" y="70735"/>
                </a:lnTo>
                <a:lnTo>
                  <a:pt x="1009957" y="72169"/>
                </a:lnTo>
                <a:lnTo>
                  <a:pt x="1058120" y="750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Annotation200"/>
          <p:cNvSpPr/>
          <p:nvPr/>
        </p:nvSpPr>
        <p:spPr>
          <a:xfrm>
            <a:off x="4297680" y="3634740"/>
            <a:ext cx="76201" cy="182748"/>
          </a:xfrm>
          <a:custGeom>
            <a:avLst/>
            <a:gdLst/>
            <a:ahLst/>
            <a:cxnLst/>
            <a:rect l="0" t="0" r="0" b="0"/>
            <a:pathLst>
              <a:path w="76201" h="182748">
                <a:moveTo>
                  <a:pt x="0" y="0"/>
                </a:moveTo>
                <a:lnTo>
                  <a:pt x="0" y="43657"/>
                </a:lnTo>
                <a:lnTo>
                  <a:pt x="846" y="48578"/>
                </a:lnTo>
                <a:lnTo>
                  <a:pt x="2258" y="53552"/>
                </a:lnTo>
                <a:lnTo>
                  <a:pt x="4045" y="58561"/>
                </a:lnTo>
                <a:lnTo>
                  <a:pt x="5237" y="64441"/>
                </a:lnTo>
                <a:lnTo>
                  <a:pt x="6032" y="70900"/>
                </a:lnTo>
                <a:lnTo>
                  <a:pt x="6561" y="77747"/>
                </a:lnTo>
                <a:lnTo>
                  <a:pt x="6914" y="84005"/>
                </a:lnTo>
                <a:lnTo>
                  <a:pt x="7306" y="95473"/>
                </a:lnTo>
                <a:lnTo>
                  <a:pt x="8258" y="101749"/>
                </a:lnTo>
                <a:lnTo>
                  <a:pt x="9738" y="108473"/>
                </a:lnTo>
                <a:lnTo>
                  <a:pt x="11572" y="115495"/>
                </a:lnTo>
                <a:lnTo>
                  <a:pt x="12795" y="121023"/>
                </a:lnTo>
                <a:lnTo>
                  <a:pt x="13610" y="125556"/>
                </a:lnTo>
                <a:lnTo>
                  <a:pt x="14153" y="129424"/>
                </a:lnTo>
                <a:lnTo>
                  <a:pt x="15363" y="133696"/>
                </a:lnTo>
                <a:lnTo>
                  <a:pt x="17015" y="138237"/>
                </a:lnTo>
                <a:lnTo>
                  <a:pt x="18963" y="142958"/>
                </a:lnTo>
                <a:lnTo>
                  <a:pt x="20262" y="146952"/>
                </a:lnTo>
                <a:lnTo>
                  <a:pt x="21128" y="150462"/>
                </a:lnTo>
                <a:lnTo>
                  <a:pt x="21706" y="153647"/>
                </a:lnTo>
                <a:lnTo>
                  <a:pt x="22938" y="156618"/>
                </a:lnTo>
                <a:lnTo>
                  <a:pt x="24605" y="159446"/>
                </a:lnTo>
                <a:lnTo>
                  <a:pt x="26563" y="162177"/>
                </a:lnTo>
                <a:lnTo>
                  <a:pt x="28716" y="164845"/>
                </a:lnTo>
                <a:lnTo>
                  <a:pt x="30997" y="167470"/>
                </a:lnTo>
                <a:lnTo>
                  <a:pt x="33365" y="170066"/>
                </a:lnTo>
                <a:lnTo>
                  <a:pt x="34944" y="172644"/>
                </a:lnTo>
                <a:lnTo>
                  <a:pt x="36697" y="177766"/>
                </a:lnTo>
                <a:lnTo>
                  <a:pt x="37685" y="181365"/>
                </a:lnTo>
                <a:lnTo>
                  <a:pt x="38670" y="181870"/>
                </a:lnTo>
                <a:lnTo>
                  <a:pt x="40173" y="182206"/>
                </a:lnTo>
                <a:lnTo>
                  <a:pt x="42022" y="182431"/>
                </a:lnTo>
                <a:lnTo>
                  <a:pt x="44101" y="182581"/>
                </a:lnTo>
                <a:lnTo>
                  <a:pt x="46335" y="182680"/>
                </a:lnTo>
                <a:lnTo>
                  <a:pt x="48670" y="182747"/>
                </a:lnTo>
                <a:lnTo>
                  <a:pt x="51074" y="181944"/>
                </a:lnTo>
                <a:lnTo>
                  <a:pt x="53523" y="180563"/>
                </a:lnTo>
                <a:lnTo>
                  <a:pt x="56002" y="178795"/>
                </a:lnTo>
                <a:lnTo>
                  <a:pt x="58501" y="176770"/>
                </a:lnTo>
                <a:lnTo>
                  <a:pt x="61014" y="174574"/>
                </a:lnTo>
                <a:lnTo>
                  <a:pt x="63536" y="172263"/>
                </a:lnTo>
                <a:lnTo>
                  <a:pt x="66064" y="169028"/>
                </a:lnTo>
                <a:lnTo>
                  <a:pt x="68597" y="165179"/>
                </a:lnTo>
                <a:lnTo>
                  <a:pt x="762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SMARTInkAnnotation201"/>
          <p:cNvSpPr/>
          <p:nvPr/>
        </p:nvSpPr>
        <p:spPr>
          <a:xfrm>
            <a:off x="4482114" y="3467248"/>
            <a:ext cx="162469" cy="340969"/>
          </a:xfrm>
          <a:custGeom>
            <a:avLst/>
            <a:gdLst/>
            <a:ahLst/>
            <a:cxnLst/>
            <a:rect l="0" t="0" r="0" b="0"/>
            <a:pathLst>
              <a:path w="162469" h="340969">
                <a:moveTo>
                  <a:pt x="67027" y="22712"/>
                </a:moveTo>
                <a:lnTo>
                  <a:pt x="71071" y="14622"/>
                </a:lnTo>
                <a:lnTo>
                  <a:pt x="73957" y="11392"/>
                </a:lnTo>
                <a:lnTo>
                  <a:pt x="77573" y="8392"/>
                </a:lnTo>
                <a:lnTo>
                  <a:pt x="81678" y="5545"/>
                </a:lnTo>
                <a:lnTo>
                  <a:pt x="85260" y="3648"/>
                </a:lnTo>
                <a:lnTo>
                  <a:pt x="88495" y="2382"/>
                </a:lnTo>
                <a:lnTo>
                  <a:pt x="96979" y="0"/>
                </a:lnTo>
                <a:lnTo>
                  <a:pt x="93305" y="7986"/>
                </a:lnTo>
                <a:lnTo>
                  <a:pt x="91405" y="16450"/>
                </a:lnTo>
                <a:lnTo>
                  <a:pt x="90899" y="21077"/>
                </a:lnTo>
                <a:lnTo>
                  <a:pt x="88868" y="25855"/>
                </a:lnTo>
                <a:lnTo>
                  <a:pt x="85821" y="30734"/>
                </a:lnTo>
                <a:lnTo>
                  <a:pt x="82096" y="35680"/>
                </a:lnTo>
                <a:lnTo>
                  <a:pt x="78766" y="41517"/>
                </a:lnTo>
                <a:lnTo>
                  <a:pt x="75700" y="47949"/>
                </a:lnTo>
                <a:lnTo>
                  <a:pt x="72809" y="54777"/>
                </a:lnTo>
                <a:lnTo>
                  <a:pt x="70034" y="62715"/>
                </a:lnTo>
                <a:lnTo>
                  <a:pt x="67339" y="71394"/>
                </a:lnTo>
                <a:lnTo>
                  <a:pt x="64694" y="80567"/>
                </a:lnTo>
                <a:lnTo>
                  <a:pt x="61239" y="90915"/>
                </a:lnTo>
                <a:lnTo>
                  <a:pt x="38659" y="154376"/>
                </a:lnTo>
                <a:lnTo>
                  <a:pt x="34568" y="167215"/>
                </a:lnTo>
                <a:lnTo>
                  <a:pt x="27765" y="190511"/>
                </a:lnTo>
                <a:lnTo>
                  <a:pt x="24766" y="202311"/>
                </a:lnTo>
                <a:lnTo>
                  <a:pt x="11268" y="260204"/>
                </a:lnTo>
                <a:lnTo>
                  <a:pt x="9534" y="269940"/>
                </a:lnTo>
                <a:lnTo>
                  <a:pt x="8378" y="278971"/>
                </a:lnTo>
                <a:lnTo>
                  <a:pt x="7607" y="287531"/>
                </a:lnTo>
                <a:lnTo>
                  <a:pt x="7094" y="295778"/>
                </a:lnTo>
                <a:lnTo>
                  <a:pt x="6523" y="311715"/>
                </a:lnTo>
                <a:lnTo>
                  <a:pt x="8065" y="317827"/>
                </a:lnTo>
                <a:lnTo>
                  <a:pt x="10785" y="322749"/>
                </a:lnTo>
                <a:lnTo>
                  <a:pt x="14293" y="326876"/>
                </a:lnTo>
                <a:lnTo>
                  <a:pt x="17477" y="330475"/>
                </a:lnTo>
                <a:lnTo>
                  <a:pt x="23274" y="336731"/>
                </a:lnTo>
                <a:lnTo>
                  <a:pt x="26851" y="338738"/>
                </a:lnTo>
                <a:lnTo>
                  <a:pt x="30930" y="340076"/>
                </a:lnTo>
                <a:lnTo>
                  <a:pt x="35342" y="340968"/>
                </a:lnTo>
                <a:lnTo>
                  <a:pt x="39977" y="340716"/>
                </a:lnTo>
                <a:lnTo>
                  <a:pt x="44760" y="339701"/>
                </a:lnTo>
                <a:lnTo>
                  <a:pt x="61840" y="334228"/>
                </a:lnTo>
                <a:lnTo>
                  <a:pt x="68649" y="331989"/>
                </a:lnTo>
                <a:lnTo>
                  <a:pt x="75728" y="328804"/>
                </a:lnTo>
                <a:lnTo>
                  <a:pt x="82987" y="324986"/>
                </a:lnTo>
                <a:lnTo>
                  <a:pt x="90366" y="320748"/>
                </a:lnTo>
                <a:lnTo>
                  <a:pt x="103081" y="313781"/>
                </a:lnTo>
                <a:lnTo>
                  <a:pt x="108843" y="310738"/>
                </a:lnTo>
                <a:lnTo>
                  <a:pt x="114378" y="307016"/>
                </a:lnTo>
                <a:lnTo>
                  <a:pt x="119760" y="302841"/>
                </a:lnTo>
                <a:lnTo>
                  <a:pt x="125042" y="298365"/>
                </a:lnTo>
                <a:lnTo>
                  <a:pt x="130257" y="293687"/>
                </a:lnTo>
                <a:lnTo>
                  <a:pt x="140566" y="283974"/>
                </a:lnTo>
                <a:lnTo>
                  <a:pt x="144839" y="279014"/>
                </a:lnTo>
                <a:lnTo>
                  <a:pt x="148534" y="274013"/>
                </a:lnTo>
                <a:lnTo>
                  <a:pt x="151845" y="268986"/>
                </a:lnTo>
                <a:lnTo>
                  <a:pt x="155523" y="261143"/>
                </a:lnTo>
                <a:lnTo>
                  <a:pt x="156504" y="257866"/>
                </a:lnTo>
                <a:lnTo>
                  <a:pt x="159852" y="251967"/>
                </a:lnTo>
                <a:lnTo>
                  <a:pt x="161930" y="249208"/>
                </a:lnTo>
                <a:lnTo>
                  <a:pt x="162468" y="246523"/>
                </a:lnTo>
                <a:lnTo>
                  <a:pt x="161981" y="243886"/>
                </a:lnTo>
                <a:lnTo>
                  <a:pt x="159181" y="238698"/>
                </a:lnTo>
                <a:lnTo>
                  <a:pt x="155115" y="233570"/>
                </a:lnTo>
                <a:lnTo>
                  <a:pt x="151999" y="231864"/>
                </a:lnTo>
                <a:lnTo>
                  <a:pt x="148227" y="230727"/>
                </a:lnTo>
                <a:lnTo>
                  <a:pt x="144020" y="229969"/>
                </a:lnTo>
                <a:lnTo>
                  <a:pt x="139523" y="230310"/>
                </a:lnTo>
                <a:lnTo>
                  <a:pt x="134831" y="231384"/>
                </a:lnTo>
                <a:lnTo>
                  <a:pt x="130010" y="232947"/>
                </a:lnTo>
                <a:lnTo>
                  <a:pt x="124254" y="233988"/>
                </a:lnTo>
                <a:lnTo>
                  <a:pt x="117879" y="234683"/>
                </a:lnTo>
                <a:lnTo>
                  <a:pt x="111088" y="235146"/>
                </a:lnTo>
                <a:lnTo>
                  <a:pt x="104020" y="236302"/>
                </a:lnTo>
                <a:lnTo>
                  <a:pt x="96769" y="237918"/>
                </a:lnTo>
                <a:lnTo>
                  <a:pt x="89395" y="239843"/>
                </a:lnTo>
                <a:lnTo>
                  <a:pt x="82785" y="241972"/>
                </a:lnTo>
                <a:lnTo>
                  <a:pt x="76686" y="244239"/>
                </a:lnTo>
                <a:lnTo>
                  <a:pt x="70926" y="246597"/>
                </a:lnTo>
                <a:lnTo>
                  <a:pt x="64546" y="248169"/>
                </a:lnTo>
                <a:lnTo>
                  <a:pt x="57752" y="249216"/>
                </a:lnTo>
                <a:lnTo>
                  <a:pt x="50685" y="249915"/>
                </a:lnTo>
                <a:lnTo>
                  <a:pt x="44278" y="251227"/>
                </a:lnTo>
                <a:lnTo>
                  <a:pt x="38314" y="252949"/>
                </a:lnTo>
                <a:lnTo>
                  <a:pt x="32645" y="254943"/>
                </a:lnTo>
                <a:lnTo>
                  <a:pt x="28019" y="257119"/>
                </a:lnTo>
                <a:lnTo>
                  <a:pt x="24087" y="259417"/>
                </a:lnTo>
                <a:lnTo>
                  <a:pt x="20621" y="261795"/>
                </a:lnTo>
                <a:lnTo>
                  <a:pt x="17463" y="263381"/>
                </a:lnTo>
                <a:lnTo>
                  <a:pt x="14511" y="264438"/>
                </a:lnTo>
                <a:lnTo>
                  <a:pt x="11696" y="265142"/>
                </a:lnTo>
                <a:lnTo>
                  <a:pt x="8973" y="266459"/>
                </a:lnTo>
                <a:lnTo>
                  <a:pt x="6310" y="268183"/>
                </a:lnTo>
                <a:lnTo>
                  <a:pt x="3689" y="270179"/>
                </a:lnTo>
                <a:lnTo>
                  <a:pt x="1942" y="270663"/>
                </a:lnTo>
                <a:lnTo>
                  <a:pt x="777" y="270140"/>
                </a:lnTo>
                <a:lnTo>
                  <a:pt x="0" y="268944"/>
                </a:lnTo>
                <a:lnTo>
                  <a:pt x="329" y="268146"/>
                </a:lnTo>
                <a:lnTo>
                  <a:pt x="1395" y="267615"/>
                </a:lnTo>
                <a:lnTo>
                  <a:pt x="6066" y="2665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Annotation202"/>
          <p:cNvSpPr/>
          <p:nvPr/>
        </p:nvSpPr>
        <p:spPr>
          <a:xfrm>
            <a:off x="4267200" y="403962"/>
            <a:ext cx="1165858" cy="129439"/>
          </a:xfrm>
          <a:custGeom>
            <a:avLst/>
            <a:gdLst/>
            <a:ahLst/>
            <a:cxnLst/>
            <a:rect l="0" t="0" r="0" b="0"/>
            <a:pathLst>
              <a:path w="1165858" h="129439">
                <a:moveTo>
                  <a:pt x="30480" y="129438"/>
                </a:moveTo>
                <a:lnTo>
                  <a:pt x="19875" y="118832"/>
                </a:lnTo>
                <a:lnTo>
                  <a:pt x="18330" y="114747"/>
                </a:lnTo>
                <a:lnTo>
                  <a:pt x="17300" y="109484"/>
                </a:lnTo>
                <a:lnTo>
                  <a:pt x="16613" y="103435"/>
                </a:lnTo>
                <a:lnTo>
                  <a:pt x="15310" y="98556"/>
                </a:lnTo>
                <a:lnTo>
                  <a:pt x="13593" y="94457"/>
                </a:lnTo>
                <a:lnTo>
                  <a:pt x="11602" y="90877"/>
                </a:lnTo>
                <a:lnTo>
                  <a:pt x="9428" y="87644"/>
                </a:lnTo>
                <a:lnTo>
                  <a:pt x="7132" y="84642"/>
                </a:lnTo>
                <a:lnTo>
                  <a:pt x="1410" y="77786"/>
                </a:lnTo>
                <a:lnTo>
                  <a:pt x="939" y="76377"/>
                </a:lnTo>
                <a:lnTo>
                  <a:pt x="418" y="72553"/>
                </a:lnTo>
                <a:lnTo>
                  <a:pt x="124" y="69685"/>
                </a:lnTo>
                <a:lnTo>
                  <a:pt x="56" y="66757"/>
                </a:lnTo>
                <a:lnTo>
                  <a:pt x="1" y="60888"/>
                </a:lnTo>
                <a:lnTo>
                  <a:pt x="0" y="64912"/>
                </a:lnTo>
                <a:lnTo>
                  <a:pt x="847" y="66101"/>
                </a:lnTo>
                <a:lnTo>
                  <a:pt x="2258" y="66893"/>
                </a:lnTo>
                <a:lnTo>
                  <a:pt x="4045" y="67422"/>
                </a:lnTo>
                <a:lnTo>
                  <a:pt x="8289" y="70266"/>
                </a:lnTo>
                <a:lnTo>
                  <a:pt x="10606" y="72210"/>
                </a:lnTo>
                <a:lnTo>
                  <a:pt x="12998" y="74353"/>
                </a:lnTo>
                <a:lnTo>
                  <a:pt x="17912" y="78991"/>
                </a:lnTo>
                <a:lnTo>
                  <a:pt x="21255" y="81414"/>
                </a:lnTo>
                <a:lnTo>
                  <a:pt x="25177" y="83875"/>
                </a:lnTo>
                <a:lnTo>
                  <a:pt x="29485" y="86363"/>
                </a:lnTo>
                <a:lnTo>
                  <a:pt x="38787" y="91385"/>
                </a:lnTo>
                <a:lnTo>
                  <a:pt x="43638" y="93909"/>
                </a:lnTo>
                <a:lnTo>
                  <a:pt x="53544" y="96714"/>
                </a:lnTo>
                <a:lnTo>
                  <a:pt x="70899" y="100551"/>
                </a:lnTo>
                <a:lnTo>
                  <a:pt x="84851" y="103899"/>
                </a:lnTo>
                <a:lnTo>
                  <a:pt x="116761" y="106049"/>
                </a:lnTo>
                <a:lnTo>
                  <a:pt x="151381" y="106473"/>
                </a:lnTo>
                <a:lnTo>
                  <a:pt x="183049" y="102502"/>
                </a:lnTo>
                <a:lnTo>
                  <a:pt x="193999" y="100474"/>
                </a:lnTo>
                <a:lnTo>
                  <a:pt x="215198" y="95963"/>
                </a:lnTo>
                <a:lnTo>
                  <a:pt x="226439" y="92728"/>
                </a:lnTo>
                <a:lnTo>
                  <a:pt x="238166" y="88878"/>
                </a:lnTo>
                <a:lnTo>
                  <a:pt x="250217" y="84618"/>
                </a:lnTo>
                <a:lnTo>
                  <a:pt x="261638" y="80931"/>
                </a:lnTo>
                <a:lnTo>
                  <a:pt x="272639" y="77627"/>
                </a:lnTo>
                <a:lnTo>
                  <a:pt x="293893" y="71698"/>
                </a:lnTo>
                <a:lnTo>
                  <a:pt x="314628" y="66240"/>
                </a:lnTo>
                <a:lnTo>
                  <a:pt x="337390" y="60992"/>
                </a:lnTo>
                <a:lnTo>
                  <a:pt x="360772" y="55838"/>
                </a:lnTo>
                <a:lnTo>
                  <a:pt x="413698" y="43086"/>
                </a:lnTo>
                <a:lnTo>
                  <a:pt x="444405" y="39506"/>
                </a:lnTo>
                <a:lnTo>
                  <a:pt x="464777" y="36410"/>
                </a:lnTo>
                <a:lnTo>
                  <a:pt x="484275" y="33059"/>
                </a:lnTo>
                <a:lnTo>
                  <a:pt x="517488" y="30908"/>
                </a:lnTo>
                <a:lnTo>
                  <a:pt x="548507" y="30483"/>
                </a:lnTo>
                <a:lnTo>
                  <a:pt x="578247" y="31245"/>
                </a:lnTo>
                <a:lnTo>
                  <a:pt x="595889" y="35621"/>
                </a:lnTo>
                <a:lnTo>
                  <a:pt x="611841" y="38140"/>
                </a:lnTo>
                <a:lnTo>
                  <a:pt x="622167" y="41730"/>
                </a:lnTo>
                <a:lnTo>
                  <a:pt x="641545" y="48511"/>
                </a:lnTo>
                <a:lnTo>
                  <a:pt x="664766" y="53151"/>
                </a:lnTo>
                <a:lnTo>
                  <a:pt x="675323" y="56868"/>
                </a:lnTo>
                <a:lnTo>
                  <a:pt x="686741" y="59676"/>
                </a:lnTo>
                <a:lnTo>
                  <a:pt x="704268" y="61471"/>
                </a:lnTo>
                <a:lnTo>
                  <a:pt x="714046" y="64799"/>
                </a:lnTo>
                <a:lnTo>
                  <a:pt x="719024" y="65179"/>
                </a:lnTo>
                <a:lnTo>
                  <a:pt x="750164" y="61349"/>
                </a:lnTo>
                <a:lnTo>
                  <a:pt x="770629" y="60157"/>
                </a:lnTo>
                <a:lnTo>
                  <a:pt x="785308" y="56878"/>
                </a:lnTo>
                <a:lnTo>
                  <a:pt x="792779" y="54818"/>
                </a:lnTo>
                <a:lnTo>
                  <a:pt x="807853" y="50271"/>
                </a:lnTo>
                <a:lnTo>
                  <a:pt x="814582" y="47874"/>
                </a:lnTo>
                <a:lnTo>
                  <a:pt x="820761" y="45428"/>
                </a:lnTo>
                <a:lnTo>
                  <a:pt x="826574" y="42952"/>
                </a:lnTo>
                <a:lnTo>
                  <a:pt x="838801" y="39466"/>
                </a:lnTo>
                <a:lnTo>
                  <a:pt x="847216" y="36393"/>
                </a:lnTo>
                <a:lnTo>
                  <a:pt x="851831" y="34388"/>
                </a:lnTo>
                <a:lnTo>
                  <a:pt x="861473" y="29902"/>
                </a:lnTo>
                <a:lnTo>
                  <a:pt x="881461" y="20124"/>
                </a:lnTo>
                <a:lnTo>
                  <a:pt x="891576" y="17354"/>
                </a:lnTo>
                <a:lnTo>
                  <a:pt x="896644" y="16615"/>
                </a:lnTo>
                <a:lnTo>
                  <a:pt x="904533" y="13537"/>
                </a:lnTo>
                <a:lnTo>
                  <a:pt x="907822" y="11531"/>
                </a:lnTo>
                <a:lnTo>
                  <a:pt x="915992" y="9301"/>
                </a:lnTo>
                <a:lnTo>
                  <a:pt x="932369" y="5789"/>
                </a:lnTo>
                <a:lnTo>
                  <a:pt x="945246" y="2516"/>
                </a:lnTo>
                <a:lnTo>
                  <a:pt x="977709" y="128"/>
                </a:lnTo>
                <a:lnTo>
                  <a:pt x="987975" y="0"/>
                </a:lnTo>
                <a:lnTo>
                  <a:pt x="998182" y="2201"/>
                </a:lnTo>
                <a:lnTo>
                  <a:pt x="1011191" y="5943"/>
                </a:lnTo>
                <a:lnTo>
                  <a:pt x="1014487" y="6468"/>
                </a:lnTo>
                <a:lnTo>
                  <a:pt x="1020407" y="9309"/>
                </a:lnTo>
                <a:lnTo>
                  <a:pt x="1023171" y="11252"/>
                </a:lnTo>
                <a:lnTo>
                  <a:pt x="1028501" y="13411"/>
                </a:lnTo>
                <a:lnTo>
                  <a:pt x="1034538" y="15217"/>
                </a:lnTo>
                <a:lnTo>
                  <a:pt x="1042866" y="18842"/>
                </a:lnTo>
                <a:lnTo>
                  <a:pt x="1049954" y="21018"/>
                </a:lnTo>
                <a:lnTo>
                  <a:pt x="1061402" y="22414"/>
                </a:lnTo>
                <a:lnTo>
                  <a:pt x="1073291" y="22656"/>
                </a:lnTo>
                <a:lnTo>
                  <a:pt x="1082667" y="24971"/>
                </a:lnTo>
                <a:lnTo>
                  <a:pt x="1092478" y="27975"/>
                </a:lnTo>
                <a:lnTo>
                  <a:pt x="1106676" y="30513"/>
                </a:lnTo>
                <a:lnTo>
                  <a:pt x="1113591" y="34107"/>
                </a:lnTo>
                <a:lnTo>
                  <a:pt x="1121745" y="36269"/>
                </a:lnTo>
                <a:lnTo>
                  <a:pt x="1136732" y="37656"/>
                </a:lnTo>
                <a:lnTo>
                  <a:pt x="1139668" y="38617"/>
                </a:lnTo>
                <a:lnTo>
                  <a:pt x="1145188" y="41942"/>
                </a:lnTo>
                <a:lnTo>
                  <a:pt x="1150463" y="43984"/>
                </a:lnTo>
                <a:lnTo>
                  <a:pt x="1158062" y="45403"/>
                </a:lnTo>
                <a:lnTo>
                  <a:pt x="1161829" y="45522"/>
                </a:lnTo>
                <a:lnTo>
                  <a:pt x="1163173" y="46401"/>
                </a:lnTo>
                <a:lnTo>
                  <a:pt x="1164068" y="47833"/>
                </a:lnTo>
                <a:lnTo>
                  <a:pt x="1165829" y="53144"/>
                </a:lnTo>
                <a:lnTo>
                  <a:pt x="1165857" y="46669"/>
                </a:lnTo>
                <a:lnTo>
                  <a:pt x="1165011" y="46319"/>
                </a:lnTo>
                <a:lnTo>
                  <a:pt x="1158239" y="456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SMARTInkAnnotation203"/>
          <p:cNvSpPr/>
          <p:nvPr/>
        </p:nvSpPr>
        <p:spPr>
          <a:xfrm>
            <a:off x="5654502" y="2674982"/>
            <a:ext cx="249481" cy="249560"/>
          </a:xfrm>
          <a:custGeom>
            <a:avLst/>
            <a:gdLst/>
            <a:ahLst/>
            <a:cxnLst/>
            <a:rect l="0" t="0" r="0" b="0"/>
            <a:pathLst>
              <a:path w="249481" h="249560">
                <a:moveTo>
                  <a:pt x="30018" y="144418"/>
                </a:moveTo>
                <a:lnTo>
                  <a:pt x="4801" y="119200"/>
                </a:lnTo>
                <a:lnTo>
                  <a:pt x="3046" y="116599"/>
                </a:lnTo>
                <a:lnTo>
                  <a:pt x="1097" y="111452"/>
                </a:lnTo>
                <a:lnTo>
                  <a:pt x="231" y="104084"/>
                </a:lnTo>
                <a:lnTo>
                  <a:pt x="0" y="99749"/>
                </a:lnTo>
                <a:lnTo>
                  <a:pt x="693" y="96012"/>
                </a:lnTo>
                <a:lnTo>
                  <a:pt x="3720" y="89602"/>
                </a:lnTo>
                <a:lnTo>
                  <a:pt x="7888" y="83931"/>
                </a:lnTo>
                <a:lnTo>
                  <a:pt x="10185" y="81233"/>
                </a:lnTo>
                <a:lnTo>
                  <a:pt x="11716" y="77742"/>
                </a:lnTo>
                <a:lnTo>
                  <a:pt x="12737" y="73720"/>
                </a:lnTo>
                <a:lnTo>
                  <a:pt x="13418" y="69347"/>
                </a:lnTo>
                <a:lnTo>
                  <a:pt x="15564" y="65584"/>
                </a:lnTo>
                <a:lnTo>
                  <a:pt x="22466" y="59145"/>
                </a:lnTo>
                <a:lnTo>
                  <a:pt x="26677" y="55396"/>
                </a:lnTo>
                <a:lnTo>
                  <a:pt x="35871" y="46715"/>
                </a:lnTo>
                <a:lnTo>
                  <a:pt x="40693" y="42876"/>
                </a:lnTo>
                <a:lnTo>
                  <a:pt x="45601" y="39470"/>
                </a:lnTo>
                <a:lnTo>
                  <a:pt x="50567" y="36353"/>
                </a:lnTo>
                <a:lnTo>
                  <a:pt x="55570" y="32581"/>
                </a:lnTo>
                <a:lnTo>
                  <a:pt x="60600" y="28374"/>
                </a:lnTo>
                <a:lnTo>
                  <a:pt x="65646" y="23875"/>
                </a:lnTo>
                <a:lnTo>
                  <a:pt x="70704" y="20029"/>
                </a:lnTo>
                <a:lnTo>
                  <a:pt x="75768" y="16619"/>
                </a:lnTo>
                <a:lnTo>
                  <a:pt x="80838" y="13499"/>
                </a:lnTo>
                <a:lnTo>
                  <a:pt x="86758" y="11419"/>
                </a:lnTo>
                <a:lnTo>
                  <a:pt x="93244" y="10032"/>
                </a:lnTo>
                <a:lnTo>
                  <a:pt x="100109" y="9107"/>
                </a:lnTo>
                <a:lnTo>
                  <a:pt x="106379" y="7644"/>
                </a:lnTo>
                <a:lnTo>
                  <a:pt x="112251" y="5822"/>
                </a:lnTo>
                <a:lnTo>
                  <a:pt x="117860" y="3761"/>
                </a:lnTo>
                <a:lnTo>
                  <a:pt x="124140" y="2387"/>
                </a:lnTo>
                <a:lnTo>
                  <a:pt x="130866" y="1470"/>
                </a:lnTo>
                <a:lnTo>
                  <a:pt x="137890" y="860"/>
                </a:lnTo>
                <a:lnTo>
                  <a:pt x="144266" y="453"/>
                </a:lnTo>
                <a:lnTo>
                  <a:pt x="155866" y="0"/>
                </a:lnTo>
                <a:lnTo>
                  <a:pt x="162177" y="726"/>
                </a:lnTo>
                <a:lnTo>
                  <a:pt x="168924" y="2057"/>
                </a:lnTo>
                <a:lnTo>
                  <a:pt x="175962" y="3791"/>
                </a:lnTo>
                <a:lnTo>
                  <a:pt x="182348" y="5793"/>
                </a:lnTo>
                <a:lnTo>
                  <a:pt x="188298" y="7975"/>
                </a:lnTo>
                <a:lnTo>
                  <a:pt x="193958" y="10276"/>
                </a:lnTo>
                <a:lnTo>
                  <a:pt x="199424" y="13503"/>
                </a:lnTo>
                <a:lnTo>
                  <a:pt x="204762" y="17348"/>
                </a:lnTo>
                <a:lnTo>
                  <a:pt x="210014" y="21605"/>
                </a:lnTo>
                <a:lnTo>
                  <a:pt x="214362" y="26136"/>
                </a:lnTo>
                <a:lnTo>
                  <a:pt x="218107" y="30850"/>
                </a:lnTo>
                <a:lnTo>
                  <a:pt x="221451" y="35686"/>
                </a:lnTo>
                <a:lnTo>
                  <a:pt x="224527" y="41450"/>
                </a:lnTo>
                <a:lnTo>
                  <a:pt x="227423" y="47833"/>
                </a:lnTo>
                <a:lnTo>
                  <a:pt x="230202" y="54628"/>
                </a:lnTo>
                <a:lnTo>
                  <a:pt x="232901" y="60851"/>
                </a:lnTo>
                <a:lnTo>
                  <a:pt x="238157" y="72282"/>
                </a:lnTo>
                <a:lnTo>
                  <a:pt x="240744" y="78547"/>
                </a:lnTo>
                <a:lnTo>
                  <a:pt x="243315" y="85264"/>
                </a:lnTo>
                <a:lnTo>
                  <a:pt x="245876" y="92282"/>
                </a:lnTo>
                <a:lnTo>
                  <a:pt x="247583" y="99501"/>
                </a:lnTo>
                <a:lnTo>
                  <a:pt x="248722" y="106853"/>
                </a:lnTo>
                <a:lnTo>
                  <a:pt x="249480" y="114295"/>
                </a:lnTo>
                <a:lnTo>
                  <a:pt x="249140" y="120949"/>
                </a:lnTo>
                <a:lnTo>
                  <a:pt x="248066" y="127079"/>
                </a:lnTo>
                <a:lnTo>
                  <a:pt x="246504" y="132859"/>
                </a:lnTo>
                <a:lnTo>
                  <a:pt x="242509" y="146054"/>
                </a:lnTo>
                <a:lnTo>
                  <a:pt x="240259" y="153129"/>
                </a:lnTo>
                <a:lnTo>
                  <a:pt x="238758" y="159538"/>
                </a:lnTo>
                <a:lnTo>
                  <a:pt x="237758" y="165505"/>
                </a:lnTo>
                <a:lnTo>
                  <a:pt x="237091" y="171176"/>
                </a:lnTo>
                <a:lnTo>
                  <a:pt x="234954" y="176650"/>
                </a:lnTo>
                <a:lnTo>
                  <a:pt x="231834" y="181992"/>
                </a:lnTo>
                <a:lnTo>
                  <a:pt x="228063" y="187248"/>
                </a:lnTo>
                <a:lnTo>
                  <a:pt x="224701" y="192445"/>
                </a:lnTo>
                <a:lnTo>
                  <a:pt x="221614" y="197603"/>
                </a:lnTo>
                <a:lnTo>
                  <a:pt x="218709" y="202734"/>
                </a:lnTo>
                <a:lnTo>
                  <a:pt x="215078" y="207002"/>
                </a:lnTo>
                <a:lnTo>
                  <a:pt x="210965" y="210694"/>
                </a:lnTo>
                <a:lnTo>
                  <a:pt x="206529" y="214002"/>
                </a:lnTo>
                <a:lnTo>
                  <a:pt x="201879" y="217054"/>
                </a:lnTo>
                <a:lnTo>
                  <a:pt x="197085" y="219935"/>
                </a:lnTo>
                <a:lnTo>
                  <a:pt x="192196" y="222703"/>
                </a:lnTo>
                <a:lnTo>
                  <a:pt x="182249" y="228036"/>
                </a:lnTo>
                <a:lnTo>
                  <a:pt x="177225" y="230643"/>
                </a:lnTo>
                <a:lnTo>
                  <a:pt x="173029" y="233228"/>
                </a:lnTo>
                <a:lnTo>
                  <a:pt x="166110" y="238358"/>
                </a:lnTo>
                <a:lnTo>
                  <a:pt x="161386" y="240064"/>
                </a:lnTo>
                <a:lnTo>
                  <a:pt x="155696" y="241202"/>
                </a:lnTo>
                <a:lnTo>
                  <a:pt x="149364" y="241961"/>
                </a:lnTo>
                <a:lnTo>
                  <a:pt x="144295" y="242467"/>
                </a:lnTo>
                <a:lnTo>
                  <a:pt x="140070" y="242803"/>
                </a:lnTo>
                <a:lnTo>
                  <a:pt x="133117" y="243178"/>
                </a:lnTo>
                <a:lnTo>
                  <a:pt x="127204" y="243345"/>
                </a:lnTo>
                <a:lnTo>
                  <a:pt x="119496" y="241161"/>
                </a:lnTo>
                <a:lnTo>
                  <a:pt x="115071" y="239394"/>
                </a:lnTo>
                <a:lnTo>
                  <a:pt x="107895" y="235171"/>
                </a:lnTo>
                <a:lnTo>
                  <a:pt x="100435" y="229608"/>
                </a:lnTo>
                <a:lnTo>
                  <a:pt x="97157" y="224331"/>
                </a:lnTo>
                <a:lnTo>
                  <a:pt x="95097" y="220554"/>
                </a:lnTo>
                <a:lnTo>
                  <a:pt x="93724" y="216342"/>
                </a:lnTo>
                <a:lnTo>
                  <a:pt x="92808" y="211840"/>
                </a:lnTo>
                <a:lnTo>
                  <a:pt x="92198" y="207146"/>
                </a:lnTo>
                <a:lnTo>
                  <a:pt x="91521" y="199673"/>
                </a:lnTo>
                <a:lnTo>
                  <a:pt x="91219" y="192682"/>
                </a:lnTo>
                <a:lnTo>
                  <a:pt x="91085" y="183931"/>
                </a:lnTo>
                <a:lnTo>
                  <a:pt x="91896" y="179227"/>
                </a:lnTo>
                <a:lnTo>
                  <a:pt x="93283" y="174397"/>
                </a:lnTo>
                <a:lnTo>
                  <a:pt x="95055" y="169484"/>
                </a:lnTo>
                <a:lnTo>
                  <a:pt x="99281" y="161768"/>
                </a:lnTo>
                <a:lnTo>
                  <a:pt x="103982" y="154669"/>
                </a:lnTo>
                <a:lnTo>
                  <a:pt x="106421" y="150405"/>
                </a:lnTo>
                <a:lnTo>
                  <a:pt x="108893" y="145870"/>
                </a:lnTo>
                <a:lnTo>
                  <a:pt x="113899" y="138572"/>
                </a:lnTo>
                <a:lnTo>
                  <a:pt x="118945" y="131660"/>
                </a:lnTo>
                <a:lnTo>
                  <a:pt x="121476" y="127446"/>
                </a:lnTo>
                <a:lnTo>
                  <a:pt x="124010" y="122944"/>
                </a:lnTo>
                <a:lnTo>
                  <a:pt x="127393" y="119941"/>
                </a:lnTo>
                <a:lnTo>
                  <a:pt x="131341" y="117940"/>
                </a:lnTo>
                <a:lnTo>
                  <a:pt x="135667" y="116607"/>
                </a:lnTo>
                <a:lnTo>
                  <a:pt x="140244" y="114870"/>
                </a:lnTo>
                <a:lnTo>
                  <a:pt x="144989" y="112866"/>
                </a:lnTo>
                <a:lnTo>
                  <a:pt x="149845" y="110683"/>
                </a:lnTo>
                <a:lnTo>
                  <a:pt x="157499" y="108258"/>
                </a:lnTo>
                <a:lnTo>
                  <a:pt x="160726" y="107612"/>
                </a:lnTo>
                <a:lnTo>
                  <a:pt x="164570" y="108027"/>
                </a:lnTo>
                <a:lnTo>
                  <a:pt x="168826" y="109151"/>
                </a:lnTo>
                <a:lnTo>
                  <a:pt x="173357" y="110747"/>
                </a:lnTo>
                <a:lnTo>
                  <a:pt x="180649" y="114777"/>
                </a:lnTo>
                <a:lnTo>
                  <a:pt x="183778" y="117038"/>
                </a:lnTo>
                <a:lnTo>
                  <a:pt x="185865" y="119391"/>
                </a:lnTo>
                <a:lnTo>
                  <a:pt x="187256" y="121807"/>
                </a:lnTo>
                <a:lnTo>
                  <a:pt x="189648" y="127595"/>
                </a:lnTo>
                <a:lnTo>
                  <a:pt x="193534" y="135813"/>
                </a:lnTo>
                <a:lnTo>
                  <a:pt x="198083" y="142851"/>
                </a:lnTo>
                <a:lnTo>
                  <a:pt x="200481" y="145913"/>
                </a:lnTo>
                <a:lnTo>
                  <a:pt x="202080" y="149648"/>
                </a:lnTo>
                <a:lnTo>
                  <a:pt x="203147" y="153831"/>
                </a:lnTo>
                <a:lnTo>
                  <a:pt x="203857" y="158314"/>
                </a:lnTo>
                <a:lnTo>
                  <a:pt x="203484" y="162995"/>
                </a:lnTo>
                <a:lnTo>
                  <a:pt x="202389" y="167809"/>
                </a:lnTo>
                <a:lnTo>
                  <a:pt x="200811" y="172712"/>
                </a:lnTo>
                <a:lnTo>
                  <a:pt x="199760" y="178521"/>
                </a:lnTo>
                <a:lnTo>
                  <a:pt x="199059" y="184933"/>
                </a:lnTo>
                <a:lnTo>
                  <a:pt x="198592" y="191748"/>
                </a:lnTo>
                <a:lnTo>
                  <a:pt x="197435" y="197138"/>
                </a:lnTo>
                <a:lnTo>
                  <a:pt x="195816" y="201578"/>
                </a:lnTo>
                <a:lnTo>
                  <a:pt x="187134" y="218833"/>
                </a:lnTo>
                <a:lnTo>
                  <a:pt x="182256" y="226316"/>
                </a:lnTo>
                <a:lnTo>
                  <a:pt x="177266" y="232464"/>
                </a:lnTo>
                <a:lnTo>
                  <a:pt x="172226" y="238018"/>
                </a:lnTo>
                <a:lnTo>
                  <a:pt x="164906" y="243309"/>
                </a:lnTo>
                <a:lnTo>
                  <a:pt x="160583" y="245906"/>
                </a:lnTo>
                <a:lnTo>
                  <a:pt x="153522" y="248790"/>
                </a:lnTo>
                <a:lnTo>
                  <a:pt x="150455" y="249559"/>
                </a:lnTo>
                <a:lnTo>
                  <a:pt x="147562" y="249226"/>
                </a:lnTo>
                <a:lnTo>
                  <a:pt x="144788" y="248156"/>
                </a:lnTo>
                <a:lnTo>
                  <a:pt x="138601" y="244711"/>
                </a:lnTo>
                <a:lnTo>
                  <a:pt x="130206" y="240357"/>
                </a:lnTo>
                <a:lnTo>
                  <a:pt x="123089" y="235600"/>
                </a:lnTo>
                <a:lnTo>
                  <a:pt x="120005" y="233146"/>
                </a:lnTo>
                <a:lnTo>
                  <a:pt x="117949" y="230663"/>
                </a:lnTo>
                <a:lnTo>
                  <a:pt x="116579" y="228162"/>
                </a:lnTo>
                <a:lnTo>
                  <a:pt x="115666" y="225647"/>
                </a:lnTo>
                <a:lnTo>
                  <a:pt x="112393" y="220595"/>
                </a:lnTo>
                <a:lnTo>
                  <a:pt x="110334" y="218063"/>
                </a:lnTo>
                <a:lnTo>
                  <a:pt x="108962" y="214681"/>
                </a:lnTo>
                <a:lnTo>
                  <a:pt x="108048" y="210734"/>
                </a:lnTo>
                <a:lnTo>
                  <a:pt x="107438" y="206409"/>
                </a:lnTo>
                <a:lnTo>
                  <a:pt x="107032" y="201831"/>
                </a:lnTo>
                <a:lnTo>
                  <a:pt x="106761" y="197087"/>
                </a:lnTo>
                <a:lnTo>
                  <a:pt x="106579" y="192231"/>
                </a:lnTo>
                <a:lnTo>
                  <a:pt x="106325" y="173261"/>
                </a:lnTo>
                <a:lnTo>
                  <a:pt x="106250" y="159643"/>
                </a:lnTo>
                <a:lnTo>
                  <a:pt x="107085" y="155415"/>
                </a:lnTo>
                <a:lnTo>
                  <a:pt x="108490" y="150903"/>
                </a:lnTo>
                <a:lnTo>
                  <a:pt x="110273" y="146201"/>
                </a:lnTo>
                <a:lnTo>
                  <a:pt x="112308" y="141373"/>
                </a:lnTo>
                <a:lnTo>
                  <a:pt x="114511" y="136462"/>
                </a:lnTo>
                <a:lnTo>
                  <a:pt x="116827" y="131494"/>
                </a:lnTo>
                <a:lnTo>
                  <a:pt x="121657" y="123716"/>
                </a:lnTo>
                <a:lnTo>
                  <a:pt x="126627" y="117437"/>
                </a:lnTo>
                <a:lnTo>
                  <a:pt x="131657" y="111824"/>
                </a:lnTo>
                <a:lnTo>
                  <a:pt x="134184" y="109989"/>
                </a:lnTo>
                <a:lnTo>
                  <a:pt x="139249" y="107950"/>
                </a:lnTo>
                <a:lnTo>
                  <a:pt x="146861" y="106802"/>
                </a:lnTo>
                <a:lnTo>
                  <a:pt x="149400" y="107487"/>
                </a:lnTo>
                <a:lnTo>
                  <a:pt x="154479" y="110507"/>
                </a:lnTo>
                <a:lnTo>
                  <a:pt x="162099" y="116967"/>
                </a:lnTo>
                <a:lnTo>
                  <a:pt x="169718" y="124243"/>
                </a:lnTo>
                <a:lnTo>
                  <a:pt x="171411" y="127581"/>
                </a:lnTo>
                <a:lnTo>
                  <a:pt x="172540" y="131500"/>
                </a:lnTo>
                <a:lnTo>
                  <a:pt x="173293" y="135806"/>
                </a:lnTo>
                <a:lnTo>
                  <a:pt x="174129" y="142849"/>
                </a:lnTo>
                <a:lnTo>
                  <a:pt x="174352" y="145912"/>
                </a:lnTo>
                <a:lnTo>
                  <a:pt x="175347" y="148800"/>
                </a:lnTo>
                <a:lnTo>
                  <a:pt x="178711" y="154268"/>
                </a:lnTo>
                <a:lnTo>
                  <a:pt x="180771" y="159520"/>
                </a:lnTo>
                <a:lnTo>
                  <a:pt x="181320" y="162106"/>
                </a:lnTo>
                <a:lnTo>
                  <a:pt x="180839" y="164677"/>
                </a:lnTo>
                <a:lnTo>
                  <a:pt x="176965" y="172340"/>
                </a:lnTo>
                <a:lnTo>
                  <a:pt x="175761" y="177430"/>
                </a:lnTo>
                <a:lnTo>
                  <a:pt x="172969" y="182515"/>
                </a:lnTo>
                <a:lnTo>
                  <a:pt x="167094" y="189981"/>
                </a:lnTo>
                <a:lnTo>
                  <a:pt x="163472" y="193737"/>
                </a:lnTo>
                <a:lnTo>
                  <a:pt x="161321" y="195077"/>
                </a:lnTo>
                <a:lnTo>
                  <a:pt x="156673" y="196566"/>
                </a:lnTo>
                <a:lnTo>
                  <a:pt x="155095" y="196117"/>
                </a:lnTo>
                <a:lnTo>
                  <a:pt x="154042" y="194971"/>
                </a:lnTo>
                <a:lnTo>
                  <a:pt x="153341" y="193360"/>
                </a:lnTo>
                <a:lnTo>
                  <a:pt x="152027" y="192286"/>
                </a:lnTo>
                <a:lnTo>
                  <a:pt x="150303" y="191570"/>
                </a:lnTo>
                <a:lnTo>
                  <a:pt x="148309" y="191093"/>
                </a:lnTo>
                <a:lnTo>
                  <a:pt x="143834" y="188305"/>
                </a:lnTo>
                <a:lnTo>
                  <a:pt x="136791" y="182433"/>
                </a:lnTo>
                <a:lnTo>
                  <a:pt x="128595" y="174380"/>
                </a:lnTo>
                <a:lnTo>
                  <a:pt x="126216" y="172012"/>
                </a:lnTo>
                <a:lnTo>
                  <a:pt x="124630" y="169588"/>
                </a:lnTo>
                <a:lnTo>
                  <a:pt x="122868" y="164636"/>
                </a:lnTo>
                <a:lnTo>
                  <a:pt x="121876" y="157088"/>
                </a:lnTo>
                <a:lnTo>
                  <a:pt x="119386" y="149767"/>
                </a:lnTo>
                <a:lnTo>
                  <a:pt x="117537" y="145444"/>
                </a:lnTo>
                <a:lnTo>
                  <a:pt x="115482" y="138383"/>
                </a:lnTo>
                <a:lnTo>
                  <a:pt x="114569" y="131576"/>
                </a:lnTo>
                <a:lnTo>
                  <a:pt x="114325" y="127390"/>
                </a:lnTo>
                <a:lnTo>
                  <a:pt x="113838" y="1139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MARTInkAnnotation204"/>
          <p:cNvSpPr/>
          <p:nvPr/>
        </p:nvSpPr>
        <p:spPr>
          <a:xfrm>
            <a:off x="5608415" y="1504686"/>
            <a:ext cx="249819" cy="178973"/>
          </a:xfrm>
          <a:custGeom>
            <a:avLst/>
            <a:gdLst/>
            <a:ahLst/>
            <a:cxnLst/>
            <a:rect l="0" t="0" r="0" b="0"/>
            <a:pathLst>
              <a:path w="249819" h="178973">
                <a:moveTo>
                  <a:pt x="15145" y="148854"/>
                </a:moveTo>
                <a:lnTo>
                  <a:pt x="11100" y="148854"/>
                </a:lnTo>
                <a:lnTo>
                  <a:pt x="9908" y="148008"/>
                </a:lnTo>
                <a:lnTo>
                  <a:pt x="9113" y="146596"/>
                </a:lnTo>
                <a:lnTo>
                  <a:pt x="8231" y="142771"/>
                </a:lnTo>
                <a:lnTo>
                  <a:pt x="7839" y="138248"/>
                </a:lnTo>
                <a:lnTo>
                  <a:pt x="6887" y="137550"/>
                </a:lnTo>
                <a:lnTo>
                  <a:pt x="5407" y="137932"/>
                </a:lnTo>
                <a:lnTo>
                  <a:pt x="3573" y="139032"/>
                </a:lnTo>
                <a:lnTo>
                  <a:pt x="2351" y="138073"/>
                </a:lnTo>
                <a:lnTo>
                  <a:pt x="1536" y="135740"/>
                </a:lnTo>
                <a:lnTo>
                  <a:pt x="992" y="132491"/>
                </a:lnTo>
                <a:lnTo>
                  <a:pt x="630" y="129479"/>
                </a:lnTo>
                <a:lnTo>
                  <a:pt x="388" y="126624"/>
                </a:lnTo>
                <a:lnTo>
                  <a:pt x="119" y="121194"/>
                </a:lnTo>
                <a:lnTo>
                  <a:pt x="0" y="115959"/>
                </a:lnTo>
                <a:lnTo>
                  <a:pt x="816" y="113377"/>
                </a:lnTo>
                <a:lnTo>
                  <a:pt x="3979" y="108251"/>
                </a:lnTo>
                <a:lnTo>
                  <a:pt x="5161" y="104852"/>
                </a:lnTo>
                <a:lnTo>
                  <a:pt x="5950" y="100893"/>
                </a:lnTo>
                <a:lnTo>
                  <a:pt x="6474" y="96560"/>
                </a:lnTo>
                <a:lnTo>
                  <a:pt x="7671" y="92825"/>
                </a:lnTo>
                <a:lnTo>
                  <a:pt x="9317" y="89488"/>
                </a:lnTo>
                <a:lnTo>
                  <a:pt x="11259" y="86417"/>
                </a:lnTo>
                <a:lnTo>
                  <a:pt x="14248" y="82676"/>
                </a:lnTo>
                <a:lnTo>
                  <a:pt x="17933" y="78489"/>
                </a:lnTo>
                <a:lnTo>
                  <a:pt x="22084" y="74004"/>
                </a:lnTo>
                <a:lnTo>
                  <a:pt x="25697" y="69321"/>
                </a:lnTo>
                <a:lnTo>
                  <a:pt x="28953" y="64505"/>
                </a:lnTo>
                <a:lnTo>
                  <a:pt x="31971" y="59601"/>
                </a:lnTo>
                <a:lnTo>
                  <a:pt x="34829" y="55486"/>
                </a:lnTo>
                <a:lnTo>
                  <a:pt x="37581" y="51895"/>
                </a:lnTo>
                <a:lnTo>
                  <a:pt x="40262" y="48655"/>
                </a:lnTo>
                <a:lnTo>
                  <a:pt x="43744" y="45648"/>
                </a:lnTo>
                <a:lnTo>
                  <a:pt x="47758" y="42797"/>
                </a:lnTo>
                <a:lnTo>
                  <a:pt x="52127" y="40049"/>
                </a:lnTo>
                <a:lnTo>
                  <a:pt x="56733" y="36524"/>
                </a:lnTo>
                <a:lnTo>
                  <a:pt x="61497" y="32481"/>
                </a:lnTo>
                <a:lnTo>
                  <a:pt x="66367" y="28092"/>
                </a:lnTo>
                <a:lnTo>
                  <a:pt x="72153" y="24319"/>
                </a:lnTo>
                <a:lnTo>
                  <a:pt x="78550" y="20958"/>
                </a:lnTo>
                <a:lnTo>
                  <a:pt x="91585" y="14964"/>
                </a:lnTo>
                <a:lnTo>
                  <a:pt x="103022" y="9479"/>
                </a:lnTo>
                <a:lnTo>
                  <a:pt x="109290" y="7677"/>
                </a:lnTo>
                <a:lnTo>
                  <a:pt x="116008" y="6476"/>
                </a:lnTo>
                <a:lnTo>
                  <a:pt x="123027" y="5675"/>
                </a:lnTo>
                <a:lnTo>
                  <a:pt x="130246" y="4295"/>
                </a:lnTo>
                <a:lnTo>
                  <a:pt x="137599" y="2528"/>
                </a:lnTo>
                <a:lnTo>
                  <a:pt x="145041" y="503"/>
                </a:lnTo>
                <a:lnTo>
                  <a:pt x="151696" y="0"/>
                </a:lnTo>
                <a:lnTo>
                  <a:pt x="157826" y="511"/>
                </a:lnTo>
                <a:lnTo>
                  <a:pt x="163605" y="1699"/>
                </a:lnTo>
                <a:lnTo>
                  <a:pt x="169999" y="2491"/>
                </a:lnTo>
                <a:lnTo>
                  <a:pt x="176800" y="3019"/>
                </a:lnTo>
                <a:lnTo>
                  <a:pt x="183875" y="3370"/>
                </a:lnTo>
                <a:lnTo>
                  <a:pt x="190285" y="4452"/>
                </a:lnTo>
                <a:lnTo>
                  <a:pt x="196252" y="6019"/>
                </a:lnTo>
                <a:lnTo>
                  <a:pt x="201923" y="7911"/>
                </a:lnTo>
                <a:lnTo>
                  <a:pt x="207397" y="10865"/>
                </a:lnTo>
                <a:lnTo>
                  <a:pt x="212739" y="14528"/>
                </a:lnTo>
                <a:lnTo>
                  <a:pt x="217994" y="18663"/>
                </a:lnTo>
                <a:lnTo>
                  <a:pt x="222345" y="22267"/>
                </a:lnTo>
                <a:lnTo>
                  <a:pt x="226092" y="25516"/>
                </a:lnTo>
                <a:lnTo>
                  <a:pt x="229436" y="28529"/>
                </a:lnTo>
                <a:lnTo>
                  <a:pt x="232513" y="32231"/>
                </a:lnTo>
                <a:lnTo>
                  <a:pt x="235409" y="36392"/>
                </a:lnTo>
                <a:lnTo>
                  <a:pt x="238188" y="40859"/>
                </a:lnTo>
                <a:lnTo>
                  <a:pt x="240887" y="45531"/>
                </a:lnTo>
                <a:lnTo>
                  <a:pt x="246144" y="55237"/>
                </a:lnTo>
                <a:lnTo>
                  <a:pt x="247885" y="60196"/>
                </a:lnTo>
                <a:lnTo>
                  <a:pt x="249044" y="65195"/>
                </a:lnTo>
                <a:lnTo>
                  <a:pt x="249818" y="70222"/>
                </a:lnTo>
                <a:lnTo>
                  <a:pt x="249487" y="75266"/>
                </a:lnTo>
                <a:lnTo>
                  <a:pt x="248420" y="80322"/>
                </a:lnTo>
                <a:lnTo>
                  <a:pt x="246862" y="85386"/>
                </a:lnTo>
                <a:lnTo>
                  <a:pt x="244976" y="90455"/>
                </a:lnTo>
                <a:lnTo>
                  <a:pt x="242872" y="95528"/>
                </a:lnTo>
                <a:lnTo>
                  <a:pt x="240623" y="100604"/>
                </a:lnTo>
                <a:lnTo>
                  <a:pt x="235866" y="110758"/>
                </a:lnTo>
                <a:lnTo>
                  <a:pt x="233413" y="115837"/>
                </a:lnTo>
                <a:lnTo>
                  <a:pt x="230084" y="120916"/>
                </a:lnTo>
                <a:lnTo>
                  <a:pt x="226171" y="125995"/>
                </a:lnTo>
                <a:lnTo>
                  <a:pt x="221869" y="131075"/>
                </a:lnTo>
                <a:lnTo>
                  <a:pt x="217307" y="135308"/>
                </a:lnTo>
                <a:lnTo>
                  <a:pt x="212574" y="138977"/>
                </a:lnTo>
                <a:lnTo>
                  <a:pt x="188764" y="154993"/>
                </a:lnTo>
                <a:lnTo>
                  <a:pt x="182537" y="158874"/>
                </a:lnTo>
                <a:lnTo>
                  <a:pt x="176693" y="162307"/>
                </a:lnTo>
                <a:lnTo>
                  <a:pt x="171104" y="165443"/>
                </a:lnTo>
                <a:lnTo>
                  <a:pt x="165684" y="167533"/>
                </a:lnTo>
                <a:lnTo>
                  <a:pt x="160378" y="168927"/>
                </a:lnTo>
                <a:lnTo>
                  <a:pt x="155148" y="169856"/>
                </a:lnTo>
                <a:lnTo>
                  <a:pt x="149967" y="171322"/>
                </a:lnTo>
                <a:lnTo>
                  <a:pt x="144819" y="173146"/>
                </a:lnTo>
                <a:lnTo>
                  <a:pt x="139694" y="175209"/>
                </a:lnTo>
                <a:lnTo>
                  <a:pt x="134585" y="176584"/>
                </a:lnTo>
                <a:lnTo>
                  <a:pt x="129485" y="177500"/>
                </a:lnTo>
                <a:lnTo>
                  <a:pt x="124391" y="178112"/>
                </a:lnTo>
                <a:lnTo>
                  <a:pt x="120150" y="178519"/>
                </a:lnTo>
                <a:lnTo>
                  <a:pt x="113178" y="178972"/>
                </a:lnTo>
                <a:lnTo>
                  <a:pt x="110134" y="178246"/>
                </a:lnTo>
                <a:lnTo>
                  <a:pt x="104494" y="175181"/>
                </a:lnTo>
                <a:lnTo>
                  <a:pt x="99164" y="173255"/>
                </a:lnTo>
                <a:lnTo>
                  <a:pt x="96558" y="172741"/>
                </a:lnTo>
                <a:lnTo>
                  <a:pt x="91404" y="169913"/>
                </a:lnTo>
                <a:lnTo>
                  <a:pt x="86291" y="165834"/>
                </a:lnTo>
                <a:lnTo>
                  <a:pt x="81197" y="161198"/>
                </a:lnTo>
                <a:lnTo>
                  <a:pt x="79499" y="158777"/>
                </a:lnTo>
                <a:lnTo>
                  <a:pt x="77614" y="153829"/>
                </a:lnTo>
                <a:lnTo>
                  <a:pt x="74518" y="148807"/>
                </a:lnTo>
                <a:lnTo>
                  <a:pt x="72507" y="146283"/>
                </a:lnTo>
                <a:lnTo>
                  <a:pt x="71166" y="143753"/>
                </a:lnTo>
                <a:lnTo>
                  <a:pt x="69677" y="138685"/>
                </a:lnTo>
                <a:lnTo>
                  <a:pt x="70126" y="136148"/>
                </a:lnTo>
                <a:lnTo>
                  <a:pt x="72883" y="131071"/>
                </a:lnTo>
                <a:lnTo>
                  <a:pt x="73958" y="127685"/>
                </a:lnTo>
                <a:lnTo>
                  <a:pt x="74673" y="123735"/>
                </a:lnTo>
                <a:lnTo>
                  <a:pt x="75150" y="119408"/>
                </a:lnTo>
                <a:lnTo>
                  <a:pt x="76316" y="114830"/>
                </a:lnTo>
                <a:lnTo>
                  <a:pt x="77938" y="110085"/>
                </a:lnTo>
                <a:lnTo>
                  <a:pt x="79868" y="105228"/>
                </a:lnTo>
                <a:lnTo>
                  <a:pt x="82847" y="100297"/>
                </a:lnTo>
                <a:lnTo>
                  <a:pt x="86527" y="95316"/>
                </a:lnTo>
                <a:lnTo>
                  <a:pt x="90673" y="90302"/>
                </a:lnTo>
                <a:lnTo>
                  <a:pt x="95130" y="85266"/>
                </a:lnTo>
                <a:lnTo>
                  <a:pt x="104599" y="75155"/>
                </a:lnTo>
                <a:lnTo>
                  <a:pt x="109495" y="70935"/>
                </a:lnTo>
                <a:lnTo>
                  <a:pt x="114450" y="67274"/>
                </a:lnTo>
                <a:lnTo>
                  <a:pt x="119449" y="63988"/>
                </a:lnTo>
                <a:lnTo>
                  <a:pt x="124474" y="60950"/>
                </a:lnTo>
                <a:lnTo>
                  <a:pt x="129517" y="58078"/>
                </a:lnTo>
                <a:lnTo>
                  <a:pt x="139637" y="52629"/>
                </a:lnTo>
                <a:lnTo>
                  <a:pt x="149779" y="47385"/>
                </a:lnTo>
                <a:lnTo>
                  <a:pt x="155701" y="45648"/>
                </a:lnTo>
                <a:lnTo>
                  <a:pt x="162189" y="44490"/>
                </a:lnTo>
                <a:lnTo>
                  <a:pt x="169054" y="43718"/>
                </a:lnTo>
                <a:lnTo>
                  <a:pt x="175325" y="43204"/>
                </a:lnTo>
                <a:lnTo>
                  <a:pt x="181198" y="42860"/>
                </a:lnTo>
                <a:lnTo>
                  <a:pt x="191393" y="42479"/>
                </a:lnTo>
                <a:lnTo>
                  <a:pt x="198746" y="42310"/>
                </a:lnTo>
                <a:lnTo>
                  <a:pt x="211691" y="42214"/>
                </a:lnTo>
                <a:lnTo>
                  <a:pt x="215603" y="43894"/>
                </a:lnTo>
                <a:lnTo>
                  <a:pt x="219057" y="46707"/>
                </a:lnTo>
                <a:lnTo>
                  <a:pt x="222206" y="50276"/>
                </a:lnTo>
                <a:lnTo>
                  <a:pt x="225153" y="52656"/>
                </a:lnTo>
                <a:lnTo>
                  <a:pt x="230684" y="55299"/>
                </a:lnTo>
                <a:lnTo>
                  <a:pt x="232497" y="57698"/>
                </a:lnTo>
                <a:lnTo>
                  <a:pt x="233707" y="60990"/>
                </a:lnTo>
                <a:lnTo>
                  <a:pt x="234512" y="64878"/>
                </a:lnTo>
                <a:lnTo>
                  <a:pt x="235050" y="68317"/>
                </a:lnTo>
                <a:lnTo>
                  <a:pt x="235408" y="71456"/>
                </a:lnTo>
                <a:lnTo>
                  <a:pt x="235647" y="74395"/>
                </a:lnTo>
                <a:lnTo>
                  <a:pt x="235807" y="78048"/>
                </a:lnTo>
                <a:lnTo>
                  <a:pt x="235983" y="86622"/>
                </a:lnTo>
                <a:lnTo>
                  <a:pt x="235184" y="91280"/>
                </a:lnTo>
                <a:lnTo>
                  <a:pt x="233804" y="96078"/>
                </a:lnTo>
                <a:lnTo>
                  <a:pt x="232038" y="100970"/>
                </a:lnTo>
                <a:lnTo>
                  <a:pt x="230014" y="105078"/>
                </a:lnTo>
                <a:lnTo>
                  <a:pt x="227817" y="108663"/>
                </a:lnTo>
                <a:lnTo>
                  <a:pt x="225506" y="111900"/>
                </a:lnTo>
                <a:lnTo>
                  <a:pt x="223119" y="114905"/>
                </a:lnTo>
                <a:lnTo>
                  <a:pt x="220681" y="117755"/>
                </a:lnTo>
                <a:lnTo>
                  <a:pt x="218209" y="120501"/>
                </a:lnTo>
                <a:lnTo>
                  <a:pt x="210947" y="125811"/>
                </a:lnTo>
                <a:lnTo>
                  <a:pt x="206639" y="128412"/>
                </a:lnTo>
                <a:lnTo>
                  <a:pt x="199596" y="131302"/>
                </a:lnTo>
                <a:lnTo>
                  <a:pt x="196533" y="132073"/>
                </a:lnTo>
                <a:lnTo>
                  <a:pt x="190871" y="135187"/>
                </a:lnTo>
                <a:lnTo>
                  <a:pt x="188176" y="137203"/>
                </a:lnTo>
                <a:lnTo>
                  <a:pt x="184686" y="138546"/>
                </a:lnTo>
                <a:lnTo>
                  <a:pt x="180665" y="139442"/>
                </a:lnTo>
                <a:lnTo>
                  <a:pt x="176292" y="140040"/>
                </a:lnTo>
                <a:lnTo>
                  <a:pt x="169175" y="140703"/>
                </a:lnTo>
                <a:lnTo>
                  <a:pt x="166091" y="140880"/>
                </a:lnTo>
                <a:lnTo>
                  <a:pt x="163189" y="140151"/>
                </a:lnTo>
                <a:lnTo>
                  <a:pt x="157707" y="137084"/>
                </a:lnTo>
                <a:lnTo>
                  <a:pt x="152448" y="135156"/>
                </a:lnTo>
                <a:lnTo>
                  <a:pt x="144728" y="134071"/>
                </a:lnTo>
                <a:lnTo>
                  <a:pt x="142174" y="133919"/>
                </a:lnTo>
                <a:lnTo>
                  <a:pt x="139624" y="132971"/>
                </a:lnTo>
                <a:lnTo>
                  <a:pt x="131990" y="128438"/>
                </a:lnTo>
                <a:lnTo>
                  <a:pt x="126907" y="127080"/>
                </a:lnTo>
                <a:lnTo>
                  <a:pt x="125214" y="125871"/>
                </a:lnTo>
                <a:lnTo>
                  <a:pt x="124084" y="124219"/>
                </a:lnTo>
                <a:lnTo>
                  <a:pt x="123331" y="122271"/>
                </a:lnTo>
                <a:lnTo>
                  <a:pt x="120236" y="117848"/>
                </a:lnTo>
                <a:lnTo>
                  <a:pt x="118226" y="115484"/>
                </a:lnTo>
                <a:lnTo>
                  <a:pt x="116886" y="113060"/>
                </a:lnTo>
                <a:lnTo>
                  <a:pt x="115396" y="108110"/>
                </a:lnTo>
                <a:lnTo>
                  <a:pt x="114735" y="103088"/>
                </a:lnTo>
                <a:lnTo>
                  <a:pt x="114310" y="97010"/>
                </a:lnTo>
                <a:lnTo>
                  <a:pt x="113428" y="96512"/>
                </a:lnTo>
                <a:lnTo>
                  <a:pt x="110191" y="95957"/>
                </a:lnTo>
                <a:lnTo>
                  <a:pt x="108990" y="94963"/>
                </a:lnTo>
                <a:lnTo>
                  <a:pt x="108187" y="93453"/>
                </a:lnTo>
                <a:lnTo>
                  <a:pt x="106901" y="88992"/>
                </a:lnTo>
                <a:lnTo>
                  <a:pt x="107643" y="88626"/>
                </a:lnTo>
                <a:lnTo>
                  <a:pt x="113900" y="87923"/>
                </a:lnTo>
                <a:lnTo>
                  <a:pt x="118160" y="83857"/>
                </a:lnTo>
                <a:lnTo>
                  <a:pt x="120228" y="82663"/>
                </a:lnTo>
                <a:lnTo>
                  <a:pt x="122454" y="81867"/>
                </a:lnTo>
                <a:lnTo>
                  <a:pt x="129445" y="80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Annotation205"/>
          <p:cNvSpPr/>
          <p:nvPr/>
        </p:nvSpPr>
        <p:spPr>
          <a:xfrm>
            <a:off x="5121699" y="480153"/>
            <a:ext cx="212301" cy="38008"/>
          </a:xfrm>
          <a:custGeom>
            <a:avLst/>
            <a:gdLst/>
            <a:ahLst/>
            <a:cxnLst/>
            <a:rect l="0" t="0" r="0" b="0"/>
            <a:pathLst>
              <a:path w="212301" h="38008">
                <a:moveTo>
                  <a:pt x="6561" y="38007"/>
                </a:moveTo>
                <a:lnTo>
                  <a:pt x="6561" y="26656"/>
                </a:lnTo>
                <a:lnTo>
                  <a:pt x="5715" y="25360"/>
                </a:lnTo>
                <a:lnTo>
                  <a:pt x="4303" y="24495"/>
                </a:lnTo>
                <a:lnTo>
                  <a:pt x="0" y="23108"/>
                </a:lnTo>
                <a:lnTo>
                  <a:pt x="494" y="22148"/>
                </a:lnTo>
                <a:lnTo>
                  <a:pt x="1670" y="20661"/>
                </a:lnTo>
                <a:lnTo>
                  <a:pt x="5595" y="16236"/>
                </a:lnTo>
                <a:lnTo>
                  <a:pt x="6764" y="15873"/>
                </a:lnTo>
                <a:lnTo>
                  <a:pt x="12454" y="15362"/>
                </a:lnTo>
                <a:lnTo>
                  <a:pt x="17082" y="15243"/>
                </a:lnTo>
                <a:lnTo>
                  <a:pt x="36038" y="15156"/>
                </a:lnTo>
                <a:lnTo>
                  <a:pt x="39759" y="14306"/>
                </a:lnTo>
                <a:lnTo>
                  <a:pt x="43087" y="12893"/>
                </a:lnTo>
                <a:lnTo>
                  <a:pt x="46151" y="11104"/>
                </a:lnTo>
                <a:lnTo>
                  <a:pt x="49887" y="9912"/>
                </a:lnTo>
                <a:lnTo>
                  <a:pt x="54073" y="9117"/>
                </a:lnTo>
                <a:lnTo>
                  <a:pt x="58555" y="8587"/>
                </a:lnTo>
                <a:lnTo>
                  <a:pt x="63237" y="8234"/>
                </a:lnTo>
                <a:lnTo>
                  <a:pt x="68052" y="7998"/>
                </a:lnTo>
                <a:lnTo>
                  <a:pt x="77917" y="7736"/>
                </a:lnTo>
                <a:lnTo>
                  <a:pt x="211851" y="7527"/>
                </a:lnTo>
                <a:lnTo>
                  <a:pt x="212001" y="6680"/>
                </a:lnTo>
                <a:lnTo>
                  <a:pt x="212101" y="5269"/>
                </a:lnTo>
                <a:lnTo>
                  <a:pt x="212298" y="0"/>
                </a:lnTo>
                <a:lnTo>
                  <a:pt x="212300" y="3980"/>
                </a:lnTo>
                <a:lnTo>
                  <a:pt x="211454" y="5162"/>
                </a:lnTo>
                <a:lnTo>
                  <a:pt x="210042" y="5951"/>
                </a:lnTo>
                <a:lnTo>
                  <a:pt x="204681" y="75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Annotation206"/>
          <p:cNvSpPr/>
          <p:nvPr/>
        </p:nvSpPr>
        <p:spPr>
          <a:xfrm>
            <a:off x="5152179" y="464849"/>
            <a:ext cx="250402" cy="38072"/>
          </a:xfrm>
          <a:custGeom>
            <a:avLst/>
            <a:gdLst/>
            <a:ahLst/>
            <a:cxnLst/>
            <a:rect l="0" t="0" r="0" b="0"/>
            <a:pathLst>
              <a:path w="250402" h="38072">
                <a:moveTo>
                  <a:pt x="6561" y="38071"/>
                </a:moveTo>
                <a:lnTo>
                  <a:pt x="2516" y="38071"/>
                </a:lnTo>
                <a:lnTo>
                  <a:pt x="1324" y="37224"/>
                </a:lnTo>
                <a:lnTo>
                  <a:pt x="530" y="35813"/>
                </a:lnTo>
                <a:lnTo>
                  <a:pt x="0" y="34026"/>
                </a:lnTo>
                <a:lnTo>
                  <a:pt x="494" y="32834"/>
                </a:lnTo>
                <a:lnTo>
                  <a:pt x="1670" y="32040"/>
                </a:lnTo>
                <a:lnTo>
                  <a:pt x="3300" y="31510"/>
                </a:lnTo>
                <a:lnTo>
                  <a:pt x="5234" y="30311"/>
                </a:lnTo>
                <a:lnTo>
                  <a:pt x="7370" y="28664"/>
                </a:lnTo>
                <a:lnTo>
                  <a:pt x="9640" y="26720"/>
                </a:lnTo>
                <a:lnTo>
                  <a:pt x="12000" y="25424"/>
                </a:lnTo>
                <a:lnTo>
                  <a:pt x="14422" y="24559"/>
                </a:lnTo>
                <a:lnTo>
                  <a:pt x="16881" y="23983"/>
                </a:lnTo>
                <a:lnTo>
                  <a:pt x="20215" y="22753"/>
                </a:lnTo>
                <a:lnTo>
                  <a:pt x="24130" y="21085"/>
                </a:lnTo>
                <a:lnTo>
                  <a:pt x="28434" y="19127"/>
                </a:lnTo>
                <a:lnTo>
                  <a:pt x="32997" y="17822"/>
                </a:lnTo>
                <a:lnTo>
                  <a:pt x="37731" y="16952"/>
                </a:lnTo>
                <a:lnTo>
                  <a:pt x="42581" y="16372"/>
                </a:lnTo>
                <a:lnTo>
                  <a:pt x="47508" y="15985"/>
                </a:lnTo>
                <a:lnTo>
                  <a:pt x="52486" y="15727"/>
                </a:lnTo>
                <a:lnTo>
                  <a:pt x="57498" y="15555"/>
                </a:lnTo>
                <a:lnTo>
                  <a:pt x="63379" y="14594"/>
                </a:lnTo>
                <a:lnTo>
                  <a:pt x="69840" y="13106"/>
                </a:lnTo>
                <a:lnTo>
                  <a:pt x="76687" y="11268"/>
                </a:lnTo>
                <a:lnTo>
                  <a:pt x="83792" y="10042"/>
                </a:lnTo>
                <a:lnTo>
                  <a:pt x="91068" y="9225"/>
                </a:lnTo>
                <a:lnTo>
                  <a:pt x="98459" y="8681"/>
                </a:lnTo>
                <a:lnTo>
                  <a:pt x="105080" y="8318"/>
                </a:lnTo>
                <a:lnTo>
                  <a:pt x="116952" y="7914"/>
                </a:lnTo>
                <a:lnTo>
                  <a:pt x="123335" y="6960"/>
                </a:lnTo>
                <a:lnTo>
                  <a:pt x="130130" y="5477"/>
                </a:lnTo>
                <a:lnTo>
                  <a:pt x="137201" y="3642"/>
                </a:lnTo>
                <a:lnTo>
                  <a:pt x="143607" y="2418"/>
                </a:lnTo>
                <a:lnTo>
                  <a:pt x="149572" y="1603"/>
                </a:lnTo>
                <a:lnTo>
                  <a:pt x="155242" y="1059"/>
                </a:lnTo>
                <a:lnTo>
                  <a:pt x="160715" y="696"/>
                </a:lnTo>
                <a:lnTo>
                  <a:pt x="166058" y="455"/>
                </a:lnTo>
                <a:lnTo>
                  <a:pt x="176508" y="186"/>
                </a:lnTo>
                <a:lnTo>
                  <a:pt x="202111" y="0"/>
                </a:lnTo>
                <a:lnTo>
                  <a:pt x="207201" y="837"/>
                </a:lnTo>
                <a:lnTo>
                  <a:pt x="212288" y="2242"/>
                </a:lnTo>
                <a:lnTo>
                  <a:pt x="217372" y="4025"/>
                </a:lnTo>
                <a:lnTo>
                  <a:pt x="222455" y="5214"/>
                </a:lnTo>
                <a:lnTo>
                  <a:pt x="227537" y="6006"/>
                </a:lnTo>
                <a:lnTo>
                  <a:pt x="232619" y="6535"/>
                </a:lnTo>
                <a:lnTo>
                  <a:pt x="236853" y="6887"/>
                </a:lnTo>
                <a:lnTo>
                  <a:pt x="240522" y="7122"/>
                </a:lnTo>
                <a:lnTo>
                  <a:pt x="250401" y="75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Annotation207"/>
          <p:cNvSpPr/>
          <p:nvPr/>
        </p:nvSpPr>
        <p:spPr>
          <a:xfrm>
            <a:off x="4907280" y="506168"/>
            <a:ext cx="167641" cy="11993"/>
          </a:xfrm>
          <a:custGeom>
            <a:avLst/>
            <a:gdLst/>
            <a:ahLst/>
            <a:cxnLst/>
            <a:rect l="0" t="0" r="0" b="0"/>
            <a:pathLst>
              <a:path w="167641" h="11993">
                <a:moveTo>
                  <a:pt x="0" y="11992"/>
                </a:moveTo>
                <a:lnTo>
                  <a:pt x="17912" y="11992"/>
                </a:lnTo>
                <a:lnTo>
                  <a:pt x="20408" y="11145"/>
                </a:lnTo>
                <a:lnTo>
                  <a:pt x="22919" y="9734"/>
                </a:lnTo>
                <a:lnTo>
                  <a:pt x="25439" y="7947"/>
                </a:lnTo>
                <a:lnTo>
                  <a:pt x="27966" y="6755"/>
                </a:lnTo>
                <a:lnTo>
                  <a:pt x="30497" y="5961"/>
                </a:lnTo>
                <a:lnTo>
                  <a:pt x="33031" y="5431"/>
                </a:lnTo>
                <a:lnTo>
                  <a:pt x="36414" y="5078"/>
                </a:lnTo>
                <a:lnTo>
                  <a:pt x="40363" y="4843"/>
                </a:lnTo>
                <a:lnTo>
                  <a:pt x="49266" y="4581"/>
                </a:lnTo>
                <a:lnTo>
                  <a:pt x="58867" y="4465"/>
                </a:lnTo>
                <a:lnTo>
                  <a:pt x="64645" y="3587"/>
                </a:lnTo>
                <a:lnTo>
                  <a:pt x="71036" y="2156"/>
                </a:lnTo>
                <a:lnTo>
                  <a:pt x="77837" y="354"/>
                </a:lnTo>
                <a:lnTo>
                  <a:pt x="84912" y="0"/>
                </a:lnTo>
                <a:lnTo>
                  <a:pt x="92168" y="611"/>
                </a:lnTo>
                <a:lnTo>
                  <a:pt x="99545" y="1865"/>
                </a:lnTo>
                <a:lnTo>
                  <a:pt x="107004" y="2700"/>
                </a:lnTo>
                <a:lnTo>
                  <a:pt x="114515" y="3258"/>
                </a:lnTo>
                <a:lnTo>
                  <a:pt x="122063" y="3629"/>
                </a:lnTo>
                <a:lnTo>
                  <a:pt x="139482" y="4042"/>
                </a:lnTo>
                <a:lnTo>
                  <a:pt x="167640" y="43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Annotation208"/>
          <p:cNvSpPr/>
          <p:nvPr/>
        </p:nvSpPr>
        <p:spPr>
          <a:xfrm>
            <a:off x="5890260" y="1348842"/>
            <a:ext cx="167641" cy="95729"/>
          </a:xfrm>
          <a:custGeom>
            <a:avLst/>
            <a:gdLst/>
            <a:ahLst/>
            <a:cxnLst/>
            <a:rect l="0" t="0" r="0" b="0"/>
            <a:pathLst>
              <a:path w="167641" h="95729">
                <a:moveTo>
                  <a:pt x="15240" y="53238"/>
                </a:moveTo>
                <a:lnTo>
                  <a:pt x="7934" y="53238"/>
                </a:lnTo>
                <a:lnTo>
                  <a:pt x="5501" y="50980"/>
                </a:lnTo>
                <a:lnTo>
                  <a:pt x="96" y="45711"/>
                </a:lnTo>
                <a:lnTo>
                  <a:pt x="42" y="43402"/>
                </a:lnTo>
                <a:lnTo>
                  <a:pt x="0" y="31465"/>
                </a:lnTo>
                <a:lnTo>
                  <a:pt x="2258" y="28604"/>
                </a:lnTo>
                <a:lnTo>
                  <a:pt x="4046" y="26655"/>
                </a:lnTo>
                <a:lnTo>
                  <a:pt x="6084" y="25356"/>
                </a:lnTo>
                <a:lnTo>
                  <a:pt x="10606" y="23913"/>
                </a:lnTo>
                <a:lnTo>
                  <a:pt x="12151" y="22681"/>
                </a:lnTo>
                <a:lnTo>
                  <a:pt x="13180" y="21014"/>
                </a:lnTo>
                <a:lnTo>
                  <a:pt x="13867" y="19055"/>
                </a:lnTo>
                <a:lnTo>
                  <a:pt x="15171" y="17749"/>
                </a:lnTo>
                <a:lnTo>
                  <a:pt x="16888" y="16879"/>
                </a:lnTo>
                <a:lnTo>
                  <a:pt x="18879" y="16299"/>
                </a:lnTo>
                <a:lnTo>
                  <a:pt x="23349" y="13396"/>
                </a:lnTo>
                <a:lnTo>
                  <a:pt x="25726" y="11437"/>
                </a:lnTo>
                <a:lnTo>
                  <a:pt x="29004" y="10131"/>
                </a:lnTo>
                <a:lnTo>
                  <a:pt x="32883" y="9260"/>
                </a:lnTo>
                <a:lnTo>
                  <a:pt x="37162" y="8679"/>
                </a:lnTo>
                <a:lnTo>
                  <a:pt x="40861" y="7445"/>
                </a:lnTo>
                <a:lnTo>
                  <a:pt x="44174" y="5776"/>
                </a:lnTo>
                <a:lnTo>
                  <a:pt x="47230" y="3817"/>
                </a:lnTo>
                <a:lnTo>
                  <a:pt x="50113" y="2511"/>
                </a:lnTo>
                <a:lnTo>
                  <a:pt x="52882" y="1640"/>
                </a:lnTo>
                <a:lnTo>
                  <a:pt x="55575" y="1059"/>
                </a:lnTo>
                <a:lnTo>
                  <a:pt x="58216" y="672"/>
                </a:lnTo>
                <a:lnTo>
                  <a:pt x="63410" y="242"/>
                </a:lnTo>
                <a:lnTo>
                  <a:pt x="68539" y="51"/>
                </a:lnTo>
                <a:lnTo>
                  <a:pt x="71093" y="0"/>
                </a:lnTo>
                <a:lnTo>
                  <a:pt x="73642" y="813"/>
                </a:lnTo>
                <a:lnTo>
                  <a:pt x="76187" y="2201"/>
                </a:lnTo>
                <a:lnTo>
                  <a:pt x="78732" y="3974"/>
                </a:lnTo>
                <a:lnTo>
                  <a:pt x="83816" y="5943"/>
                </a:lnTo>
                <a:lnTo>
                  <a:pt x="86358" y="6468"/>
                </a:lnTo>
                <a:lnTo>
                  <a:pt x="91439" y="9309"/>
                </a:lnTo>
                <a:lnTo>
                  <a:pt x="97554" y="13987"/>
                </a:lnTo>
                <a:lnTo>
                  <a:pt x="98057" y="15217"/>
                </a:lnTo>
                <a:lnTo>
                  <a:pt x="98392" y="16884"/>
                </a:lnTo>
                <a:lnTo>
                  <a:pt x="98614" y="18842"/>
                </a:lnTo>
                <a:lnTo>
                  <a:pt x="98763" y="20994"/>
                </a:lnTo>
                <a:lnTo>
                  <a:pt x="98861" y="23276"/>
                </a:lnTo>
                <a:lnTo>
                  <a:pt x="98928" y="25643"/>
                </a:lnTo>
                <a:lnTo>
                  <a:pt x="98126" y="28068"/>
                </a:lnTo>
                <a:lnTo>
                  <a:pt x="96744" y="30531"/>
                </a:lnTo>
                <a:lnTo>
                  <a:pt x="94975" y="33020"/>
                </a:lnTo>
                <a:lnTo>
                  <a:pt x="93797" y="35526"/>
                </a:lnTo>
                <a:lnTo>
                  <a:pt x="93011" y="38044"/>
                </a:lnTo>
                <a:lnTo>
                  <a:pt x="92487" y="40568"/>
                </a:lnTo>
                <a:lnTo>
                  <a:pt x="91292" y="43945"/>
                </a:lnTo>
                <a:lnTo>
                  <a:pt x="89647" y="47889"/>
                </a:lnTo>
                <a:lnTo>
                  <a:pt x="87705" y="52212"/>
                </a:lnTo>
                <a:lnTo>
                  <a:pt x="85564" y="55094"/>
                </a:lnTo>
                <a:lnTo>
                  <a:pt x="83290" y="57016"/>
                </a:lnTo>
                <a:lnTo>
                  <a:pt x="80926" y="58296"/>
                </a:lnTo>
                <a:lnTo>
                  <a:pt x="78504" y="60844"/>
                </a:lnTo>
                <a:lnTo>
                  <a:pt x="76043" y="64235"/>
                </a:lnTo>
                <a:lnTo>
                  <a:pt x="73555" y="68189"/>
                </a:lnTo>
                <a:lnTo>
                  <a:pt x="71050" y="71672"/>
                </a:lnTo>
                <a:lnTo>
                  <a:pt x="68534" y="74841"/>
                </a:lnTo>
                <a:lnTo>
                  <a:pt x="66009" y="77800"/>
                </a:lnTo>
                <a:lnTo>
                  <a:pt x="63479" y="79773"/>
                </a:lnTo>
                <a:lnTo>
                  <a:pt x="58411" y="81965"/>
                </a:lnTo>
                <a:lnTo>
                  <a:pt x="55874" y="83396"/>
                </a:lnTo>
                <a:lnTo>
                  <a:pt x="53336" y="85197"/>
                </a:lnTo>
                <a:lnTo>
                  <a:pt x="50798" y="87244"/>
                </a:lnTo>
                <a:lnTo>
                  <a:pt x="48258" y="88608"/>
                </a:lnTo>
                <a:lnTo>
                  <a:pt x="43179" y="90125"/>
                </a:lnTo>
                <a:lnTo>
                  <a:pt x="38103" y="91337"/>
                </a:lnTo>
                <a:lnTo>
                  <a:pt x="38101" y="95383"/>
                </a:lnTo>
                <a:lnTo>
                  <a:pt x="38947" y="95728"/>
                </a:lnTo>
                <a:lnTo>
                  <a:pt x="40358" y="95111"/>
                </a:lnTo>
                <a:lnTo>
                  <a:pt x="42146" y="93854"/>
                </a:lnTo>
                <a:lnTo>
                  <a:pt x="46389" y="92456"/>
                </a:lnTo>
                <a:lnTo>
                  <a:pt x="51098" y="91835"/>
                </a:lnTo>
                <a:lnTo>
                  <a:pt x="56013" y="91559"/>
                </a:lnTo>
                <a:lnTo>
                  <a:pt x="61019" y="91436"/>
                </a:lnTo>
                <a:lnTo>
                  <a:pt x="63539" y="91404"/>
                </a:lnTo>
                <a:lnTo>
                  <a:pt x="66066" y="90535"/>
                </a:lnTo>
                <a:lnTo>
                  <a:pt x="68597" y="89109"/>
                </a:lnTo>
                <a:lnTo>
                  <a:pt x="71132" y="87312"/>
                </a:lnTo>
                <a:lnTo>
                  <a:pt x="74514" y="86114"/>
                </a:lnTo>
                <a:lnTo>
                  <a:pt x="78463" y="85316"/>
                </a:lnTo>
                <a:lnTo>
                  <a:pt x="82789" y="84783"/>
                </a:lnTo>
                <a:lnTo>
                  <a:pt x="87366" y="83581"/>
                </a:lnTo>
                <a:lnTo>
                  <a:pt x="92111" y="81934"/>
                </a:lnTo>
                <a:lnTo>
                  <a:pt x="96967" y="79989"/>
                </a:lnTo>
                <a:lnTo>
                  <a:pt x="101898" y="77845"/>
                </a:lnTo>
                <a:lnTo>
                  <a:pt x="111893" y="73206"/>
                </a:lnTo>
                <a:lnTo>
                  <a:pt x="116082" y="71630"/>
                </a:lnTo>
                <a:lnTo>
                  <a:pt x="119721" y="70579"/>
                </a:lnTo>
                <a:lnTo>
                  <a:pt x="122994" y="69879"/>
                </a:lnTo>
                <a:lnTo>
                  <a:pt x="126023" y="68565"/>
                </a:lnTo>
                <a:lnTo>
                  <a:pt x="128889" y="66843"/>
                </a:lnTo>
                <a:lnTo>
                  <a:pt x="131646" y="64848"/>
                </a:lnTo>
                <a:lnTo>
                  <a:pt x="134330" y="63518"/>
                </a:lnTo>
                <a:lnTo>
                  <a:pt x="136968" y="62631"/>
                </a:lnTo>
                <a:lnTo>
                  <a:pt x="142155" y="61646"/>
                </a:lnTo>
                <a:lnTo>
                  <a:pt x="147282" y="61208"/>
                </a:lnTo>
                <a:lnTo>
                  <a:pt x="152383" y="61014"/>
                </a:lnTo>
                <a:lnTo>
                  <a:pt x="154930" y="60962"/>
                </a:lnTo>
                <a:lnTo>
                  <a:pt x="156626" y="60081"/>
                </a:lnTo>
                <a:lnTo>
                  <a:pt x="157757" y="58647"/>
                </a:lnTo>
                <a:lnTo>
                  <a:pt x="158511" y="56844"/>
                </a:lnTo>
                <a:lnTo>
                  <a:pt x="159861" y="55642"/>
                </a:lnTo>
                <a:lnTo>
                  <a:pt x="161607" y="54841"/>
                </a:lnTo>
                <a:lnTo>
                  <a:pt x="163619" y="54306"/>
                </a:lnTo>
                <a:lnTo>
                  <a:pt x="164959" y="53104"/>
                </a:lnTo>
                <a:lnTo>
                  <a:pt x="165852" y="51455"/>
                </a:lnTo>
                <a:lnTo>
                  <a:pt x="166449" y="49509"/>
                </a:lnTo>
                <a:lnTo>
                  <a:pt x="166846" y="47366"/>
                </a:lnTo>
                <a:lnTo>
                  <a:pt x="167110" y="45090"/>
                </a:lnTo>
                <a:lnTo>
                  <a:pt x="167640" y="379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Annotation209"/>
          <p:cNvSpPr/>
          <p:nvPr/>
        </p:nvSpPr>
        <p:spPr>
          <a:xfrm>
            <a:off x="6012217" y="1226850"/>
            <a:ext cx="175224" cy="365731"/>
          </a:xfrm>
          <a:custGeom>
            <a:avLst/>
            <a:gdLst/>
            <a:ahLst/>
            <a:cxnLst/>
            <a:rect l="0" t="0" r="0" b="0"/>
            <a:pathLst>
              <a:path w="175224" h="365731">
                <a:moveTo>
                  <a:pt x="99023" y="30450"/>
                </a:moveTo>
                <a:lnTo>
                  <a:pt x="94978" y="26405"/>
                </a:lnTo>
                <a:lnTo>
                  <a:pt x="95480" y="25213"/>
                </a:lnTo>
                <a:lnTo>
                  <a:pt x="97507" y="24419"/>
                </a:lnTo>
                <a:lnTo>
                  <a:pt x="100553" y="23889"/>
                </a:lnTo>
                <a:lnTo>
                  <a:pt x="101736" y="22690"/>
                </a:lnTo>
                <a:lnTo>
                  <a:pt x="101679" y="21043"/>
                </a:lnTo>
                <a:lnTo>
                  <a:pt x="100794" y="19099"/>
                </a:lnTo>
                <a:lnTo>
                  <a:pt x="99356" y="17803"/>
                </a:lnTo>
                <a:lnTo>
                  <a:pt x="97552" y="16939"/>
                </a:lnTo>
                <a:lnTo>
                  <a:pt x="92618" y="15551"/>
                </a:lnTo>
                <a:lnTo>
                  <a:pt x="92213" y="14591"/>
                </a:lnTo>
                <a:lnTo>
                  <a:pt x="91763" y="11266"/>
                </a:lnTo>
                <a:lnTo>
                  <a:pt x="90797" y="10041"/>
                </a:lnTo>
                <a:lnTo>
                  <a:pt x="89306" y="9224"/>
                </a:lnTo>
                <a:lnTo>
                  <a:pt x="87465" y="8679"/>
                </a:lnTo>
                <a:lnTo>
                  <a:pt x="86237" y="7470"/>
                </a:lnTo>
                <a:lnTo>
                  <a:pt x="85419" y="5817"/>
                </a:lnTo>
                <a:lnTo>
                  <a:pt x="84874" y="3868"/>
                </a:lnTo>
                <a:lnTo>
                  <a:pt x="83664" y="2569"/>
                </a:lnTo>
                <a:lnTo>
                  <a:pt x="82010" y="1703"/>
                </a:lnTo>
                <a:lnTo>
                  <a:pt x="77915" y="740"/>
                </a:lnTo>
                <a:lnTo>
                  <a:pt x="73273" y="312"/>
                </a:lnTo>
                <a:lnTo>
                  <a:pt x="68388" y="122"/>
                </a:lnTo>
                <a:lnTo>
                  <a:pt x="60877" y="15"/>
                </a:lnTo>
                <a:lnTo>
                  <a:pt x="58352" y="0"/>
                </a:lnTo>
                <a:lnTo>
                  <a:pt x="55822" y="837"/>
                </a:lnTo>
                <a:lnTo>
                  <a:pt x="50754" y="4024"/>
                </a:lnTo>
                <a:lnTo>
                  <a:pt x="45679" y="8263"/>
                </a:lnTo>
                <a:lnTo>
                  <a:pt x="43141" y="10579"/>
                </a:lnTo>
                <a:lnTo>
                  <a:pt x="39754" y="12123"/>
                </a:lnTo>
                <a:lnTo>
                  <a:pt x="35804" y="13152"/>
                </a:lnTo>
                <a:lnTo>
                  <a:pt x="31477" y="13838"/>
                </a:lnTo>
                <a:lnTo>
                  <a:pt x="27745" y="15142"/>
                </a:lnTo>
                <a:lnTo>
                  <a:pt x="24411" y="16858"/>
                </a:lnTo>
                <a:lnTo>
                  <a:pt x="21341" y="18849"/>
                </a:lnTo>
                <a:lnTo>
                  <a:pt x="19296" y="21869"/>
                </a:lnTo>
                <a:lnTo>
                  <a:pt x="17022" y="29741"/>
                </a:lnTo>
                <a:lnTo>
                  <a:pt x="13754" y="36626"/>
                </a:lnTo>
                <a:lnTo>
                  <a:pt x="9478" y="43355"/>
                </a:lnTo>
                <a:lnTo>
                  <a:pt x="4757" y="51990"/>
                </a:lnTo>
                <a:lnTo>
                  <a:pt x="2093" y="59215"/>
                </a:lnTo>
                <a:lnTo>
                  <a:pt x="910" y="66094"/>
                </a:lnTo>
                <a:lnTo>
                  <a:pt x="384" y="74796"/>
                </a:lnTo>
                <a:lnTo>
                  <a:pt x="87" y="85170"/>
                </a:lnTo>
                <a:lnTo>
                  <a:pt x="0" y="93607"/>
                </a:lnTo>
                <a:lnTo>
                  <a:pt x="834" y="96261"/>
                </a:lnTo>
                <a:lnTo>
                  <a:pt x="4019" y="101468"/>
                </a:lnTo>
                <a:lnTo>
                  <a:pt x="8257" y="106605"/>
                </a:lnTo>
                <a:lnTo>
                  <a:pt x="10572" y="109160"/>
                </a:lnTo>
                <a:lnTo>
                  <a:pt x="12963" y="110864"/>
                </a:lnTo>
                <a:lnTo>
                  <a:pt x="17876" y="112756"/>
                </a:lnTo>
                <a:lnTo>
                  <a:pt x="21219" y="114107"/>
                </a:lnTo>
                <a:lnTo>
                  <a:pt x="25140" y="115855"/>
                </a:lnTo>
                <a:lnTo>
                  <a:pt x="29448" y="117867"/>
                </a:lnTo>
                <a:lnTo>
                  <a:pt x="33166" y="119208"/>
                </a:lnTo>
                <a:lnTo>
                  <a:pt x="36492" y="120102"/>
                </a:lnTo>
                <a:lnTo>
                  <a:pt x="39555" y="120698"/>
                </a:lnTo>
                <a:lnTo>
                  <a:pt x="42445" y="120249"/>
                </a:lnTo>
                <a:lnTo>
                  <a:pt x="47912" y="117492"/>
                </a:lnTo>
                <a:lnTo>
                  <a:pt x="51402" y="116418"/>
                </a:lnTo>
                <a:lnTo>
                  <a:pt x="55423" y="115702"/>
                </a:lnTo>
                <a:lnTo>
                  <a:pt x="59796" y="115225"/>
                </a:lnTo>
                <a:lnTo>
                  <a:pt x="64405" y="114060"/>
                </a:lnTo>
                <a:lnTo>
                  <a:pt x="69171" y="112437"/>
                </a:lnTo>
                <a:lnTo>
                  <a:pt x="74042" y="110508"/>
                </a:lnTo>
                <a:lnTo>
                  <a:pt x="78136" y="109222"/>
                </a:lnTo>
                <a:lnTo>
                  <a:pt x="81712" y="108365"/>
                </a:lnTo>
                <a:lnTo>
                  <a:pt x="84942" y="107793"/>
                </a:lnTo>
                <a:lnTo>
                  <a:pt x="87942" y="106566"/>
                </a:lnTo>
                <a:lnTo>
                  <a:pt x="90790" y="104900"/>
                </a:lnTo>
                <a:lnTo>
                  <a:pt x="96211" y="100793"/>
                </a:lnTo>
                <a:lnTo>
                  <a:pt x="101442" y="96145"/>
                </a:lnTo>
                <a:lnTo>
                  <a:pt x="106589" y="91257"/>
                </a:lnTo>
                <a:lnTo>
                  <a:pt x="116793" y="81220"/>
                </a:lnTo>
                <a:lnTo>
                  <a:pt x="118489" y="78690"/>
                </a:lnTo>
                <a:lnTo>
                  <a:pt x="121724" y="71084"/>
                </a:lnTo>
                <a:lnTo>
                  <a:pt x="126822" y="63468"/>
                </a:lnTo>
                <a:lnTo>
                  <a:pt x="128312" y="58389"/>
                </a:lnTo>
                <a:lnTo>
                  <a:pt x="129398" y="47195"/>
                </a:lnTo>
                <a:lnTo>
                  <a:pt x="130280" y="46694"/>
                </a:lnTo>
                <a:lnTo>
                  <a:pt x="135521" y="45888"/>
                </a:lnTo>
                <a:lnTo>
                  <a:pt x="137029" y="45702"/>
                </a:lnTo>
                <a:lnTo>
                  <a:pt x="137115" y="56297"/>
                </a:lnTo>
                <a:lnTo>
                  <a:pt x="137124" y="122379"/>
                </a:lnTo>
                <a:lnTo>
                  <a:pt x="137970" y="129836"/>
                </a:lnTo>
                <a:lnTo>
                  <a:pt x="139381" y="137347"/>
                </a:lnTo>
                <a:lnTo>
                  <a:pt x="141169" y="144895"/>
                </a:lnTo>
                <a:lnTo>
                  <a:pt x="142360" y="153313"/>
                </a:lnTo>
                <a:lnTo>
                  <a:pt x="143155" y="162312"/>
                </a:lnTo>
                <a:lnTo>
                  <a:pt x="143684" y="171698"/>
                </a:lnTo>
                <a:lnTo>
                  <a:pt x="144272" y="191158"/>
                </a:lnTo>
                <a:lnTo>
                  <a:pt x="144650" y="231246"/>
                </a:lnTo>
                <a:lnTo>
                  <a:pt x="145528" y="241361"/>
                </a:lnTo>
                <a:lnTo>
                  <a:pt x="146960" y="251490"/>
                </a:lnTo>
                <a:lnTo>
                  <a:pt x="148761" y="261630"/>
                </a:lnTo>
                <a:lnTo>
                  <a:pt x="150808" y="270930"/>
                </a:lnTo>
                <a:lnTo>
                  <a:pt x="153020" y="279670"/>
                </a:lnTo>
                <a:lnTo>
                  <a:pt x="155341" y="288037"/>
                </a:lnTo>
                <a:lnTo>
                  <a:pt x="156889" y="297001"/>
                </a:lnTo>
                <a:lnTo>
                  <a:pt x="157920" y="306364"/>
                </a:lnTo>
                <a:lnTo>
                  <a:pt x="158608" y="315993"/>
                </a:lnTo>
                <a:lnTo>
                  <a:pt x="159913" y="324105"/>
                </a:lnTo>
                <a:lnTo>
                  <a:pt x="161629" y="331207"/>
                </a:lnTo>
                <a:lnTo>
                  <a:pt x="163620" y="337635"/>
                </a:lnTo>
                <a:lnTo>
                  <a:pt x="165795" y="343613"/>
                </a:lnTo>
                <a:lnTo>
                  <a:pt x="168091" y="349292"/>
                </a:lnTo>
                <a:lnTo>
                  <a:pt x="175223" y="365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Annotation210"/>
          <p:cNvSpPr/>
          <p:nvPr/>
        </p:nvSpPr>
        <p:spPr>
          <a:xfrm>
            <a:off x="4275189" y="495308"/>
            <a:ext cx="814972" cy="22853"/>
          </a:xfrm>
          <a:custGeom>
            <a:avLst/>
            <a:gdLst/>
            <a:ahLst/>
            <a:cxnLst/>
            <a:rect l="0" t="0" r="0" b="0"/>
            <a:pathLst>
              <a:path w="814972" h="22853">
                <a:moveTo>
                  <a:pt x="22491" y="22852"/>
                </a:moveTo>
                <a:lnTo>
                  <a:pt x="14401" y="18807"/>
                </a:lnTo>
                <a:lnTo>
                  <a:pt x="12018" y="16769"/>
                </a:lnTo>
                <a:lnTo>
                  <a:pt x="10429" y="14563"/>
                </a:lnTo>
                <a:lnTo>
                  <a:pt x="9370" y="12246"/>
                </a:lnTo>
                <a:lnTo>
                  <a:pt x="7817" y="10701"/>
                </a:lnTo>
                <a:lnTo>
                  <a:pt x="5935" y="9672"/>
                </a:lnTo>
                <a:lnTo>
                  <a:pt x="0" y="7733"/>
                </a:lnTo>
                <a:lnTo>
                  <a:pt x="24328" y="7613"/>
                </a:lnTo>
                <a:lnTo>
                  <a:pt x="587313" y="7612"/>
                </a:lnTo>
                <a:lnTo>
                  <a:pt x="598852" y="6765"/>
                </a:lnTo>
                <a:lnTo>
                  <a:pt x="610779" y="5354"/>
                </a:lnTo>
                <a:lnTo>
                  <a:pt x="622963" y="3567"/>
                </a:lnTo>
                <a:lnTo>
                  <a:pt x="634473" y="2375"/>
                </a:lnTo>
                <a:lnTo>
                  <a:pt x="645532" y="1581"/>
                </a:lnTo>
                <a:lnTo>
                  <a:pt x="656291" y="1051"/>
                </a:lnTo>
                <a:lnTo>
                  <a:pt x="677278" y="463"/>
                </a:lnTo>
                <a:lnTo>
                  <a:pt x="746073" y="10"/>
                </a:lnTo>
                <a:lnTo>
                  <a:pt x="761490" y="0"/>
                </a:lnTo>
                <a:lnTo>
                  <a:pt x="769157" y="844"/>
                </a:lnTo>
                <a:lnTo>
                  <a:pt x="776808" y="2254"/>
                </a:lnTo>
                <a:lnTo>
                  <a:pt x="784449" y="4040"/>
                </a:lnTo>
                <a:lnTo>
                  <a:pt x="791237" y="5230"/>
                </a:lnTo>
                <a:lnTo>
                  <a:pt x="797455" y="6024"/>
                </a:lnTo>
                <a:lnTo>
                  <a:pt x="814971" y="7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Annotation211"/>
          <p:cNvSpPr/>
          <p:nvPr/>
        </p:nvSpPr>
        <p:spPr>
          <a:xfrm>
            <a:off x="5945174" y="2499806"/>
            <a:ext cx="158447" cy="190043"/>
          </a:xfrm>
          <a:custGeom>
            <a:avLst/>
            <a:gdLst/>
            <a:ahLst/>
            <a:cxnLst/>
            <a:rect l="0" t="0" r="0" b="0"/>
            <a:pathLst>
              <a:path w="158447" h="190043">
                <a:moveTo>
                  <a:pt x="143206" y="60514"/>
                </a:moveTo>
                <a:lnTo>
                  <a:pt x="110681" y="27990"/>
                </a:lnTo>
                <a:lnTo>
                  <a:pt x="108823" y="25284"/>
                </a:lnTo>
                <a:lnTo>
                  <a:pt x="106758" y="20021"/>
                </a:lnTo>
                <a:lnTo>
                  <a:pt x="103582" y="14859"/>
                </a:lnTo>
                <a:lnTo>
                  <a:pt x="101550" y="12298"/>
                </a:lnTo>
                <a:lnTo>
                  <a:pt x="99349" y="10590"/>
                </a:lnTo>
                <a:lnTo>
                  <a:pt x="97034" y="9451"/>
                </a:lnTo>
                <a:lnTo>
                  <a:pt x="94645" y="8692"/>
                </a:lnTo>
                <a:lnTo>
                  <a:pt x="89732" y="5591"/>
                </a:lnTo>
                <a:lnTo>
                  <a:pt x="87237" y="3579"/>
                </a:lnTo>
                <a:lnTo>
                  <a:pt x="84726" y="2237"/>
                </a:lnTo>
                <a:lnTo>
                  <a:pt x="82206" y="1343"/>
                </a:lnTo>
                <a:lnTo>
                  <a:pt x="79680" y="747"/>
                </a:lnTo>
                <a:lnTo>
                  <a:pt x="77148" y="1196"/>
                </a:lnTo>
                <a:lnTo>
                  <a:pt x="74614" y="2342"/>
                </a:lnTo>
                <a:lnTo>
                  <a:pt x="72078" y="3953"/>
                </a:lnTo>
                <a:lnTo>
                  <a:pt x="68694" y="5027"/>
                </a:lnTo>
                <a:lnTo>
                  <a:pt x="64745" y="5742"/>
                </a:lnTo>
                <a:lnTo>
                  <a:pt x="60418" y="6220"/>
                </a:lnTo>
                <a:lnTo>
                  <a:pt x="56687" y="7384"/>
                </a:lnTo>
                <a:lnTo>
                  <a:pt x="53353" y="9008"/>
                </a:lnTo>
                <a:lnTo>
                  <a:pt x="50284" y="10936"/>
                </a:lnTo>
                <a:lnTo>
                  <a:pt x="47392" y="13069"/>
                </a:lnTo>
                <a:lnTo>
                  <a:pt x="44617" y="15337"/>
                </a:lnTo>
                <a:lnTo>
                  <a:pt x="41919" y="17696"/>
                </a:lnTo>
                <a:lnTo>
                  <a:pt x="39275" y="20116"/>
                </a:lnTo>
                <a:lnTo>
                  <a:pt x="34079" y="25061"/>
                </a:lnTo>
                <a:lnTo>
                  <a:pt x="26393" y="32606"/>
                </a:lnTo>
                <a:lnTo>
                  <a:pt x="23844" y="34289"/>
                </a:lnTo>
                <a:lnTo>
                  <a:pt x="21298" y="35411"/>
                </a:lnTo>
                <a:lnTo>
                  <a:pt x="18753" y="36158"/>
                </a:lnTo>
                <a:lnTo>
                  <a:pt x="17059" y="37504"/>
                </a:lnTo>
                <a:lnTo>
                  <a:pt x="15927" y="39247"/>
                </a:lnTo>
                <a:lnTo>
                  <a:pt x="14671" y="43442"/>
                </a:lnTo>
                <a:lnTo>
                  <a:pt x="14112" y="48129"/>
                </a:lnTo>
                <a:lnTo>
                  <a:pt x="13798" y="51482"/>
                </a:lnTo>
                <a:lnTo>
                  <a:pt x="14601" y="51106"/>
                </a:lnTo>
                <a:lnTo>
                  <a:pt x="17750" y="48431"/>
                </a:lnTo>
                <a:lnTo>
                  <a:pt x="20622" y="47378"/>
                </a:lnTo>
                <a:lnTo>
                  <a:pt x="24230" y="46677"/>
                </a:lnTo>
                <a:lnTo>
                  <a:pt x="28329" y="46209"/>
                </a:lnTo>
                <a:lnTo>
                  <a:pt x="32754" y="45051"/>
                </a:lnTo>
                <a:lnTo>
                  <a:pt x="37398" y="43432"/>
                </a:lnTo>
                <a:lnTo>
                  <a:pt x="42187" y="41506"/>
                </a:lnTo>
                <a:lnTo>
                  <a:pt x="47073" y="39375"/>
                </a:lnTo>
                <a:lnTo>
                  <a:pt x="57019" y="34750"/>
                </a:lnTo>
                <a:lnTo>
                  <a:pt x="72137" y="27386"/>
                </a:lnTo>
                <a:lnTo>
                  <a:pt x="78046" y="24882"/>
                </a:lnTo>
                <a:lnTo>
                  <a:pt x="84526" y="22366"/>
                </a:lnTo>
                <a:lnTo>
                  <a:pt x="91386" y="19842"/>
                </a:lnTo>
                <a:lnTo>
                  <a:pt x="97653" y="17313"/>
                </a:lnTo>
                <a:lnTo>
                  <a:pt x="103524" y="14780"/>
                </a:lnTo>
                <a:lnTo>
                  <a:pt x="109132" y="12245"/>
                </a:lnTo>
                <a:lnTo>
                  <a:pt x="113716" y="9708"/>
                </a:lnTo>
                <a:lnTo>
                  <a:pt x="117620" y="7170"/>
                </a:lnTo>
                <a:lnTo>
                  <a:pt x="121069" y="4631"/>
                </a:lnTo>
                <a:lnTo>
                  <a:pt x="124215" y="2939"/>
                </a:lnTo>
                <a:lnTo>
                  <a:pt x="127158" y="1811"/>
                </a:lnTo>
                <a:lnTo>
                  <a:pt x="129967" y="1058"/>
                </a:lnTo>
                <a:lnTo>
                  <a:pt x="132687" y="557"/>
                </a:lnTo>
                <a:lnTo>
                  <a:pt x="135347" y="223"/>
                </a:lnTo>
                <a:lnTo>
                  <a:pt x="137967" y="0"/>
                </a:lnTo>
                <a:lnTo>
                  <a:pt x="139713" y="698"/>
                </a:lnTo>
                <a:lnTo>
                  <a:pt x="140878" y="2010"/>
                </a:lnTo>
                <a:lnTo>
                  <a:pt x="141654" y="3731"/>
                </a:lnTo>
                <a:lnTo>
                  <a:pt x="142171" y="6572"/>
                </a:lnTo>
                <a:lnTo>
                  <a:pt x="142516" y="10160"/>
                </a:lnTo>
                <a:lnTo>
                  <a:pt x="142746" y="14244"/>
                </a:lnTo>
                <a:lnTo>
                  <a:pt x="142053" y="18661"/>
                </a:lnTo>
                <a:lnTo>
                  <a:pt x="140744" y="23299"/>
                </a:lnTo>
                <a:lnTo>
                  <a:pt x="139024" y="28084"/>
                </a:lnTo>
                <a:lnTo>
                  <a:pt x="136185" y="32967"/>
                </a:lnTo>
                <a:lnTo>
                  <a:pt x="132598" y="37916"/>
                </a:lnTo>
                <a:lnTo>
                  <a:pt x="128514" y="42909"/>
                </a:lnTo>
                <a:lnTo>
                  <a:pt x="124099" y="48777"/>
                </a:lnTo>
                <a:lnTo>
                  <a:pt x="114675" y="62071"/>
                </a:lnTo>
                <a:lnTo>
                  <a:pt x="108946" y="69172"/>
                </a:lnTo>
                <a:lnTo>
                  <a:pt x="102586" y="76446"/>
                </a:lnTo>
                <a:lnTo>
                  <a:pt x="95806" y="83836"/>
                </a:lnTo>
                <a:lnTo>
                  <a:pt x="81500" y="98819"/>
                </a:lnTo>
                <a:lnTo>
                  <a:pt x="74128" y="106371"/>
                </a:lnTo>
                <a:lnTo>
                  <a:pt x="67521" y="113945"/>
                </a:lnTo>
                <a:lnTo>
                  <a:pt x="61423" y="121535"/>
                </a:lnTo>
                <a:lnTo>
                  <a:pt x="55663" y="129135"/>
                </a:lnTo>
                <a:lnTo>
                  <a:pt x="49284" y="135895"/>
                </a:lnTo>
                <a:lnTo>
                  <a:pt x="42492" y="142094"/>
                </a:lnTo>
                <a:lnTo>
                  <a:pt x="35423" y="147921"/>
                </a:lnTo>
                <a:lnTo>
                  <a:pt x="29864" y="153499"/>
                </a:lnTo>
                <a:lnTo>
                  <a:pt x="25310" y="158911"/>
                </a:lnTo>
                <a:lnTo>
                  <a:pt x="21429" y="164212"/>
                </a:lnTo>
                <a:lnTo>
                  <a:pt x="17995" y="168593"/>
                </a:lnTo>
                <a:lnTo>
                  <a:pt x="14858" y="172360"/>
                </a:lnTo>
                <a:lnTo>
                  <a:pt x="11921" y="175718"/>
                </a:lnTo>
                <a:lnTo>
                  <a:pt x="9116" y="177957"/>
                </a:lnTo>
                <a:lnTo>
                  <a:pt x="6399" y="179449"/>
                </a:lnTo>
                <a:lnTo>
                  <a:pt x="0" y="181844"/>
                </a:lnTo>
                <a:lnTo>
                  <a:pt x="322" y="182041"/>
                </a:lnTo>
                <a:lnTo>
                  <a:pt x="2938" y="182260"/>
                </a:lnTo>
                <a:lnTo>
                  <a:pt x="4820" y="180624"/>
                </a:lnTo>
                <a:lnTo>
                  <a:pt x="6922" y="177841"/>
                </a:lnTo>
                <a:lnTo>
                  <a:pt x="9170" y="174292"/>
                </a:lnTo>
                <a:lnTo>
                  <a:pt x="11515" y="171079"/>
                </a:lnTo>
                <a:lnTo>
                  <a:pt x="16378" y="165252"/>
                </a:lnTo>
                <a:lnTo>
                  <a:pt x="19708" y="162513"/>
                </a:lnTo>
                <a:lnTo>
                  <a:pt x="23621" y="159840"/>
                </a:lnTo>
                <a:lnTo>
                  <a:pt x="27923" y="157211"/>
                </a:lnTo>
                <a:lnTo>
                  <a:pt x="32484" y="153766"/>
                </a:lnTo>
                <a:lnTo>
                  <a:pt x="37218" y="149775"/>
                </a:lnTo>
                <a:lnTo>
                  <a:pt x="42068" y="145421"/>
                </a:lnTo>
                <a:lnTo>
                  <a:pt x="51971" y="136068"/>
                </a:lnTo>
                <a:lnTo>
                  <a:pt x="68081" y="120312"/>
                </a:lnTo>
                <a:lnTo>
                  <a:pt x="71956" y="117313"/>
                </a:lnTo>
                <a:lnTo>
                  <a:pt x="76232" y="114467"/>
                </a:lnTo>
                <a:lnTo>
                  <a:pt x="80776" y="111722"/>
                </a:lnTo>
                <a:lnTo>
                  <a:pt x="84653" y="109046"/>
                </a:lnTo>
                <a:lnTo>
                  <a:pt x="88084" y="106416"/>
                </a:lnTo>
                <a:lnTo>
                  <a:pt x="91218" y="103815"/>
                </a:lnTo>
                <a:lnTo>
                  <a:pt x="94154" y="101235"/>
                </a:lnTo>
                <a:lnTo>
                  <a:pt x="99674" y="96110"/>
                </a:lnTo>
                <a:lnTo>
                  <a:pt x="102331" y="94405"/>
                </a:lnTo>
                <a:lnTo>
                  <a:pt x="104950" y="93268"/>
                </a:lnTo>
                <a:lnTo>
                  <a:pt x="111190" y="91443"/>
                </a:lnTo>
                <a:lnTo>
                  <a:pt x="111702" y="92140"/>
                </a:lnTo>
                <a:lnTo>
                  <a:pt x="112271" y="95172"/>
                </a:lnTo>
                <a:lnTo>
                  <a:pt x="112523" y="99342"/>
                </a:lnTo>
                <a:lnTo>
                  <a:pt x="112636" y="104018"/>
                </a:lnTo>
                <a:lnTo>
                  <a:pt x="112685" y="108918"/>
                </a:lnTo>
                <a:lnTo>
                  <a:pt x="111853" y="112257"/>
                </a:lnTo>
                <a:lnTo>
                  <a:pt x="110451" y="116176"/>
                </a:lnTo>
                <a:lnTo>
                  <a:pt x="108669" y="120482"/>
                </a:lnTo>
                <a:lnTo>
                  <a:pt x="106635" y="124199"/>
                </a:lnTo>
                <a:lnTo>
                  <a:pt x="104432" y="127524"/>
                </a:lnTo>
                <a:lnTo>
                  <a:pt x="102117" y="130588"/>
                </a:lnTo>
                <a:lnTo>
                  <a:pt x="99726" y="134323"/>
                </a:lnTo>
                <a:lnTo>
                  <a:pt x="97287" y="138507"/>
                </a:lnTo>
                <a:lnTo>
                  <a:pt x="94813" y="142989"/>
                </a:lnTo>
                <a:lnTo>
                  <a:pt x="89808" y="152485"/>
                </a:lnTo>
                <a:lnTo>
                  <a:pt x="87287" y="157388"/>
                </a:lnTo>
                <a:lnTo>
                  <a:pt x="84760" y="161504"/>
                </a:lnTo>
                <a:lnTo>
                  <a:pt x="82229" y="165094"/>
                </a:lnTo>
                <a:lnTo>
                  <a:pt x="79694" y="168334"/>
                </a:lnTo>
                <a:lnTo>
                  <a:pt x="77158" y="171341"/>
                </a:lnTo>
                <a:lnTo>
                  <a:pt x="74621" y="174192"/>
                </a:lnTo>
                <a:lnTo>
                  <a:pt x="72083" y="176939"/>
                </a:lnTo>
                <a:lnTo>
                  <a:pt x="70391" y="179617"/>
                </a:lnTo>
                <a:lnTo>
                  <a:pt x="68510" y="184851"/>
                </a:lnTo>
                <a:lnTo>
                  <a:pt x="67162" y="186586"/>
                </a:lnTo>
                <a:lnTo>
                  <a:pt x="65416" y="187742"/>
                </a:lnTo>
                <a:lnTo>
                  <a:pt x="59739" y="189919"/>
                </a:lnTo>
                <a:lnTo>
                  <a:pt x="63536" y="190014"/>
                </a:lnTo>
                <a:lnTo>
                  <a:pt x="70023" y="190042"/>
                </a:lnTo>
                <a:lnTo>
                  <a:pt x="73251" y="189200"/>
                </a:lnTo>
                <a:lnTo>
                  <a:pt x="77096" y="187791"/>
                </a:lnTo>
                <a:lnTo>
                  <a:pt x="81352" y="186006"/>
                </a:lnTo>
                <a:lnTo>
                  <a:pt x="85883" y="184815"/>
                </a:lnTo>
                <a:lnTo>
                  <a:pt x="90597" y="184022"/>
                </a:lnTo>
                <a:lnTo>
                  <a:pt x="95434" y="183492"/>
                </a:lnTo>
                <a:lnTo>
                  <a:pt x="100351" y="181446"/>
                </a:lnTo>
                <a:lnTo>
                  <a:pt x="105323" y="178389"/>
                </a:lnTo>
                <a:lnTo>
                  <a:pt x="110330" y="174657"/>
                </a:lnTo>
                <a:lnTo>
                  <a:pt x="115362" y="171323"/>
                </a:lnTo>
                <a:lnTo>
                  <a:pt x="120410" y="168254"/>
                </a:lnTo>
                <a:lnTo>
                  <a:pt x="125469" y="165361"/>
                </a:lnTo>
                <a:lnTo>
                  <a:pt x="130535" y="161738"/>
                </a:lnTo>
                <a:lnTo>
                  <a:pt x="135605" y="157630"/>
                </a:lnTo>
                <a:lnTo>
                  <a:pt x="140679" y="153198"/>
                </a:lnTo>
                <a:lnTo>
                  <a:pt x="144908" y="147704"/>
                </a:lnTo>
                <a:lnTo>
                  <a:pt x="148573" y="141501"/>
                </a:lnTo>
                <a:lnTo>
                  <a:pt x="158446" y="1214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Annotation212"/>
          <p:cNvSpPr/>
          <p:nvPr/>
        </p:nvSpPr>
        <p:spPr>
          <a:xfrm>
            <a:off x="5626795" y="3992880"/>
            <a:ext cx="141546" cy="220837"/>
          </a:xfrm>
          <a:custGeom>
            <a:avLst/>
            <a:gdLst/>
            <a:ahLst/>
            <a:cxnLst/>
            <a:rect l="0" t="0" r="0" b="0"/>
            <a:pathLst>
              <a:path w="141546" h="220837">
                <a:moveTo>
                  <a:pt x="27245" y="60960"/>
                </a:moveTo>
                <a:lnTo>
                  <a:pt x="27245" y="52870"/>
                </a:lnTo>
                <a:lnTo>
                  <a:pt x="26399" y="49640"/>
                </a:lnTo>
                <a:lnTo>
                  <a:pt x="23200" y="43793"/>
                </a:lnTo>
                <a:lnTo>
                  <a:pt x="20684" y="39787"/>
                </a:lnTo>
                <a:lnTo>
                  <a:pt x="20096" y="36591"/>
                </a:lnTo>
                <a:lnTo>
                  <a:pt x="19687" y="30438"/>
                </a:lnTo>
                <a:lnTo>
                  <a:pt x="19625" y="22860"/>
                </a:lnTo>
                <a:lnTo>
                  <a:pt x="19625" y="161092"/>
                </a:lnTo>
                <a:lnTo>
                  <a:pt x="18779" y="167508"/>
                </a:lnTo>
                <a:lnTo>
                  <a:pt x="17367" y="173479"/>
                </a:lnTo>
                <a:lnTo>
                  <a:pt x="15580" y="179153"/>
                </a:lnTo>
                <a:lnTo>
                  <a:pt x="14389" y="184629"/>
                </a:lnTo>
                <a:lnTo>
                  <a:pt x="13594" y="189972"/>
                </a:lnTo>
                <a:lnTo>
                  <a:pt x="13064" y="195228"/>
                </a:lnTo>
                <a:lnTo>
                  <a:pt x="12711" y="199578"/>
                </a:lnTo>
                <a:lnTo>
                  <a:pt x="12476" y="203326"/>
                </a:lnTo>
                <a:lnTo>
                  <a:pt x="12215" y="209748"/>
                </a:lnTo>
                <a:lnTo>
                  <a:pt x="12014" y="220492"/>
                </a:lnTo>
                <a:lnTo>
                  <a:pt x="9752" y="220764"/>
                </a:lnTo>
                <a:lnTo>
                  <a:pt x="7963" y="220836"/>
                </a:lnTo>
                <a:lnTo>
                  <a:pt x="6770" y="220037"/>
                </a:lnTo>
                <a:lnTo>
                  <a:pt x="5976" y="218658"/>
                </a:lnTo>
                <a:lnTo>
                  <a:pt x="5091" y="214868"/>
                </a:lnTo>
                <a:lnTo>
                  <a:pt x="4595" y="207974"/>
                </a:lnTo>
                <a:lnTo>
                  <a:pt x="4478" y="203064"/>
                </a:lnTo>
                <a:lnTo>
                  <a:pt x="4413" y="191495"/>
                </a:lnTo>
                <a:lnTo>
                  <a:pt x="3557" y="186930"/>
                </a:lnTo>
                <a:lnTo>
                  <a:pt x="2140" y="182193"/>
                </a:lnTo>
                <a:lnTo>
                  <a:pt x="348" y="177342"/>
                </a:lnTo>
                <a:lnTo>
                  <a:pt x="0" y="172415"/>
                </a:lnTo>
                <a:lnTo>
                  <a:pt x="616" y="167437"/>
                </a:lnTo>
                <a:lnTo>
                  <a:pt x="1873" y="162425"/>
                </a:lnTo>
                <a:lnTo>
                  <a:pt x="2710" y="157390"/>
                </a:lnTo>
                <a:lnTo>
                  <a:pt x="3268" y="152340"/>
                </a:lnTo>
                <a:lnTo>
                  <a:pt x="3640" y="147280"/>
                </a:lnTo>
                <a:lnTo>
                  <a:pt x="3889" y="141367"/>
                </a:lnTo>
                <a:lnTo>
                  <a:pt x="4165" y="128023"/>
                </a:lnTo>
                <a:lnTo>
                  <a:pt x="5085" y="120908"/>
                </a:lnTo>
                <a:lnTo>
                  <a:pt x="6545" y="113626"/>
                </a:lnTo>
                <a:lnTo>
                  <a:pt x="8365" y="106230"/>
                </a:lnTo>
                <a:lnTo>
                  <a:pt x="10425" y="99607"/>
                </a:lnTo>
                <a:lnTo>
                  <a:pt x="12645" y="93498"/>
                </a:lnTo>
                <a:lnTo>
                  <a:pt x="14972" y="87732"/>
                </a:lnTo>
                <a:lnTo>
                  <a:pt x="18217" y="82195"/>
                </a:lnTo>
                <a:lnTo>
                  <a:pt x="22073" y="76810"/>
                </a:lnTo>
                <a:lnTo>
                  <a:pt x="26337" y="71527"/>
                </a:lnTo>
                <a:lnTo>
                  <a:pt x="30026" y="65465"/>
                </a:lnTo>
                <a:lnTo>
                  <a:pt x="33332" y="58883"/>
                </a:lnTo>
                <a:lnTo>
                  <a:pt x="36383" y="51955"/>
                </a:lnTo>
                <a:lnTo>
                  <a:pt x="40111" y="46490"/>
                </a:lnTo>
                <a:lnTo>
                  <a:pt x="44288" y="42000"/>
                </a:lnTo>
                <a:lnTo>
                  <a:pt x="48768" y="38160"/>
                </a:lnTo>
                <a:lnTo>
                  <a:pt x="52600" y="33907"/>
                </a:lnTo>
                <a:lnTo>
                  <a:pt x="56002" y="29378"/>
                </a:lnTo>
                <a:lnTo>
                  <a:pt x="59116" y="24665"/>
                </a:lnTo>
                <a:lnTo>
                  <a:pt x="62039" y="21523"/>
                </a:lnTo>
                <a:lnTo>
                  <a:pt x="64835" y="19429"/>
                </a:lnTo>
                <a:lnTo>
                  <a:pt x="79450" y="12022"/>
                </a:lnTo>
                <a:lnTo>
                  <a:pt x="83215" y="9708"/>
                </a:lnTo>
                <a:lnTo>
                  <a:pt x="86571" y="7318"/>
                </a:lnTo>
                <a:lnTo>
                  <a:pt x="89656" y="4879"/>
                </a:lnTo>
                <a:lnTo>
                  <a:pt x="92559" y="3253"/>
                </a:lnTo>
                <a:lnTo>
                  <a:pt x="95342" y="2168"/>
                </a:lnTo>
                <a:lnTo>
                  <a:pt x="98043" y="1446"/>
                </a:lnTo>
                <a:lnTo>
                  <a:pt x="100690" y="964"/>
                </a:lnTo>
                <a:lnTo>
                  <a:pt x="103302" y="642"/>
                </a:lnTo>
                <a:lnTo>
                  <a:pt x="105890" y="428"/>
                </a:lnTo>
                <a:lnTo>
                  <a:pt x="108462" y="286"/>
                </a:lnTo>
                <a:lnTo>
                  <a:pt x="113577" y="127"/>
                </a:lnTo>
                <a:lnTo>
                  <a:pt x="126146" y="7"/>
                </a:lnTo>
                <a:lnTo>
                  <a:pt x="1415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MARTInkAnnotation213"/>
          <p:cNvSpPr/>
          <p:nvPr/>
        </p:nvSpPr>
        <p:spPr>
          <a:xfrm>
            <a:off x="5768388" y="3901533"/>
            <a:ext cx="251250" cy="226962"/>
          </a:xfrm>
          <a:custGeom>
            <a:avLst/>
            <a:gdLst/>
            <a:ahLst/>
            <a:cxnLst/>
            <a:rect l="0" t="0" r="0" b="0"/>
            <a:pathLst>
              <a:path w="251250" h="226962">
                <a:moveTo>
                  <a:pt x="60912" y="7527"/>
                </a:moveTo>
                <a:lnTo>
                  <a:pt x="75967" y="0"/>
                </a:lnTo>
                <a:lnTo>
                  <a:pt x="76135" y="6476"/>
                </a:lnTo>
                <a:lnTo>
                  <a:pt x="76147" y="15306"/>
                </a:lnTo>
                <a:lnTo>
                  <a:pt x="75302" y="18640"/>
                </a:lnTo>
                <a:lnTo>
                  <a:pt x="72106" y="24601"/>
                </a:lnTo>
                <a:lnTo>
                  <a:pt x="70068" y="28223"/>
                </a:lnTo>
                <a:lnTo>
                  <a:pt x="65546" y="36763"/>
                </a:lnTo>
                <a:lnTo>
                  <a:pt x="63154" y="42258"/>
                </a:lnTo>
                <a:lnTo>
                  <a:pt x="60714" y="48461"/>
                </a:lnTo>
                <a:lnTo>
                  <a:pt x="55744" y="62127"/>
                </a:lnTo>
                <a:lnTo>
                  <a:pt x="50713" y="76667"/>
                </a:lnTo>
                <a:lnTo>
                  <a:pt x="47340" y="84100"/>
                </a:lnTo>
                <a:lnTo>
                  <a:pt x="43397" y="91596"/>
                </a:lnTo>
                <a:lnTo>
                  <a:pt x="35348" y="105851"/>
                </a:lnTo>
                <a:lnTo>
                  <a:pt x="28948" y="117831"/>
                </a:lnTo>
                <a:lnTo>
                  <a:pt x="6185" y="162761"/>
                </a:lnTo>
                <a:lnTo>
                  <a:pt x="4107" y="168590"/>
                </a:lnTo>
                <a:lnTo>
                  <a:pt x="2723" y="174169"/>
                </a:lnTo>
                <a:lnTo>
                  <a:pt x="1799" y="179581"/>
                </a:lnTo>
                <a:lnTo>
                  <a:pt x="1183" y="184883"/>
                </a:lnTo>
                <a:lnTo>
                  <a:pt x="773" y="190111"/>
                </a:lnTo>
                <a:lnTo>
                  <a:pt x="318" y="199589"/>
                </a:lnTo>
                <a:lnTo>
                  <a:pt x="114" y="206624"/>
                </a:lnTo>
                <a:lnTo>
                  <a:pt x="0" y="215344"/>
                </a:lnTo>
                <a:lnTo>
                  <a:pt x="2524" y="218038"/>
                </a:lnTo>
                <a:lnTo>
                  <a:pt x="6747" y="220681"/>
                </a:lnTo>
                <a:lnTo>
                  <a:pt x="12102" y="223290"/>
                </a:lnTo>
                <a:lnTo>
                  <a:pt x="17365" y="225029"/>
                </a:lnTo>
                <a:lnTo>
                  <a:pt x="22568" y="226188"/>
                </a:lnTo>
                <a:lnTo>
                  <a:pt x="27729" y="226961"/>
                </a:lnTo>
                <a:lnTo>
                  <a:pt x="33710" y="226630"/>
                </a:lnTo>
                <a:lnTo>
                  <a:pt x="40238" y="225562"/>
                </a:lnTo>
                <a:lnTo>
                  <a:pt x="47129" y="224004"/>
                </a:lnTo>
                <a:lnTo>
                  <a:pt x="54264" y="222965"/>
                </a:lnTo>
                <a:lnTo>
                  <a:pt x="61560" y="222273"/>
                </a:lnTo>
                <a:lnTo>
                  <a:pt x="68964" y="221811"/>
                </a:lnTo>
                <a:lnTo>
                  <a:pt x="76440" y="220656"/>
                </a:lnTo>
                <a:lnTo>
                  <a:pt x="83964" y="219040"/>
                </a:lnTo>
                <a:lnTo>
                  <a:pt x="91520" y="217116"/>
                </a:lnTo>
                <a:lnTo>
                  <a:pt x="99098" y="214986"/>
                </a:lnTo>
                <a:lnTo>
                  <a:pt x="114291" y="210362"/>
                </a:lnTo>
                <a:lnTo>
                  <a:pt x="137123" y="202999"/>
                </a:lnTo>
                <a:lnTo>
                  <a:pt x="144739" y="201342"/>
                </a:lnTo>
                <a:lnTo>
                  <a:pt x="152357" y="200237"/>
                </a:lnTo>
                <a:lnTo>
                  <a:pt x="159975" y="199500"/>
                </a:lnTo>
                <a:lnTo>
                  <a:pt x="166748" y="198162"/>
                </a:lnTo>
                <a:lnTo>
                  <a:pt x="172956" y="196424"/>
                </a:lnTo>
                <a:lnTo>
                  <a:pt x="178788" y="194419"/>
                </a:lnTo>
                <a:lnTo>
                  <a:pt x="184369" y="193081"/>
                </a:lnTo>
                <a:lnTo>
                  <a:pt x="189783" y="192190"/>
                </a:lnTo>
                <a:lnTo>
                  <a:pt x="195086" y="191595"/>
                </a:lnTo>
                <a:lnTo>
                  <a:pt x="200315" y="191199"/>
                </a:lnTo>
                <a:lnTo>
                  <a:pt x="205493" y="190935"/>
                </a:lnTo>
                <a:lnTo>
                  <a:pt x="218615" y="190564"/>
                </a:lnTo>
                <a:lnTo>
                  <a:pt x="242000" y="190420"/>
                </a:lnTo>
                <a:lnTo>
                  <a:pt x="250861" y="190408"/>
                </a:lnTo>
                <a:lnTo>
                  <a:pt x="251168" y="188150"/>
                </a:lnTo>
                <a:lnTo>
                  <a:pt x="251249" y="186362"/>
                </a:lnTo>
                <a:lnTo>
                  <a:pt x="250457" y="185171"/>
                </a:lnTo>
                <a:lnTo>
                  <a:pt x="249082" y="184377"/>
                </a:lnTo>
                <a:lnTo>
                  <a:pt x="243792" y="1827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SMARTInkAnnotation214"/>
          <p:cNvSpPr/>
          <p:nvPr/>
        </p:nvSpPr>
        <p:spPr>
          <a:xfrm>
            <a:off x="5852293" y="3963580"/>
            <a:ext cx="129408" cy="257412"/>
          </a:xfrm>
          <a:custGeom>
            <a:avLst/>
            <a:gdLst/>
            <a:ahLst/>
            <a:cxnLst/>
            <a:rect l="0" t="0" r="0" b="0"/>
            <a:pathLst>
              <a:path w="129408" h="257412">
                <a:moveTo>
                  <a:pt x="129407" y="21680"/>
                </a:moveTo>
                <a:lnTo>
                  <a:pt x="129407" y="17635"/>
                </a:lnTo>
                <a:lnTo>
                  <a:pt x="128561" y="15597"/>
                </a:lnTo>
                <a:lnTo>
                  <a:pt x="125362" y="11074"/>
                </a:lnTo>
                <a:lnTo>
                  <a:pt x="122846" y="7813"/>
                </a:lnTo>
                <a:lnTo>
                  <a:pt x="122257" y="4793"/>
                </a:lnTo>
                <a:lnTo>
                  <a:pt x="122100" y="2802"/>
                </a:lnTo>
                <a:lnTo>
                  <a:pt x="121149" y="1474"/>
                </a:lnTo>
                <a:lnTo>
                  <a:pt x="119668" y="590"/>
                </a:lnTo>
                <a:lnTo>
                  <a:pt x="117835" y="0"/>
                </a:lnTo>
                <a:lnTo>
                  <a:pt x="116612" y="453"/>
                </a:lnTo>
                <a:lnTo>
                  <a:pt x="115798" y="1602"/>
                </a:lnTo>
                <a:lnTo>
                  <a:pt x="115254" y="3215"/>
                </a:lnTo>
                <a:lnTo>
                  <a:pt x="112393" y="7264"/>
                </a:lnTo>
                <a:lnTo>
                  <a:pt x="110444" y="9530"/>
                </a:lnTo>
                <a:lnTo>
                  <a:pt x="109145" y="11887"/>
                </a:lnTo>
                <a:lnTo>
                  <a:pt x="107702" y="16763"/>
                </a:lnTo>
                <a:lnTo>
                  <a:pt x="105623" y="20942"/>
                </a:lnTo>
                <a:lnTo>
                  <a:pt x="102545" y="26268"/>
                </a:lnTo>
                <a:lnTo>
                  <a:pt x="98799" y="32359"/>
                </a:lnTo>
                <a:lnTo>
                  <a:pt x="95455" y="38113"/>
                </a:lnTo>
                <a:lnTo>
                  <a:pt x="89482" y="49021"/>
                </a:lnTo>
                <a:lnTo>
                  <a:pt x="86703" y="55994"/>
                </a:lnTo>
                <a:lnTo>
                  <a:pt x="84004" y="64030"/>
                </a:lnTo>
                <a:lnTo>
                  <a:pt x="81359" y="72773"/>
                </a:lnTo>
                <a:lnTo>
                  <a:pt x="77901" y="81142"/>
                </a:lnTo>
                <a:lnTo>
                  <a:pt x="73903" y="89261"/>
                </a:lnTo>
                <a:lnTo>
                  <a:pt x="69544" y="97214"/>
                </a:lnTo>
                <a:lnTo>
                  <a:pt x="55320" y="124588"/>
                </a:lnTo>
                <a:lnTo>
                  <a:pt x="50382" y="133465"/>
                </a:lnTo>
                <a:lnTo>
                  <a:pt x="45397" y="141924"/>
                </a:lnTo>
                <a:lnTo>
                  <a:pt x="40380" y="150102"/>
                </a:lnTo>
                <a:lnTo>
                  <a:pt x="36189" y="158095"/>
                </a:lnTo>
                <a:lnTo>
                  <a:pt x="32548" y="165963"/>
                </a:lnTo>
                <a:lnTo>
                  <a:pt x="29275" y="173749"/>
                </a:lnTo>
                <a:lnTo>
                  <a:pt x="26245" y="181479"/>
                </a:lnTo>
                <a:lnTo>
                  <a:pt x="20622" y="196842"/>
                </a:lnTo>
                <a:lnTo>
                  <a:pt x="17937" y="203648"/>
                </a:lnTo>
                <a:lnTo>
                  <a:pt x="15300" y="209878"/>
                </a:lnTo>
                <a:lnTo>
                  <a:pt x="10112" y="221317"/>
                </a:lnTo>
                <a:lnTo>
                  <a:pt x="4984" y="232045"/>
                </a:lnTo>
                <a:lnTo>
                  <a:pt x="3279" y="236430"/>
                </a:lnTo>
                <a:lnTo>
                  <a:pt x="1383" y="243560"/>
                </a:lnTo>
                <a:lnTo>
                  <a:pt x="540" y="249551"/>
                </a:lnTo>
                <a:lnTo>
                  <a:pt x="0" y="256251"/>
                </a:lnTo>
                <a:lnTo>
                  <a:pt x="802" y="256800"/>
                </a:lnTo>
                <a:lnTo>
                  <a:pt x="3951" y="257411"/>
                </a:lnTo>
                <a:lnTo>
                  <a:pt x="5130" y="256728"/>
                </a:lnTo>
                <a:lnTo>
                  <a:pt x="5916" y="255424"/>
                </a:lnTo>
                <a:lnTo>
                  <a:pt x="6439" y="253710"/>
                </a:lnTo>
                <a:lnTo>
                  <a:pt x="8482" y="250873"/>
                </a:lnTo>
                <a:lnTo>
                  <a:pt x="11537" y="247289"/>
                </a:lnTo>
                <a:lnTo>
                  <a:pt x="22727" y="2350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Annotation215"/>
          <p:cNvSpPr/>
          <p:nvPr/>
        </p:nvSpPr>
        <p:spPr>
          <a:xfrm>
            <a:off x="4043361" y="0"/>
            <a:ext cx="1679260" cy="594352"/>
          </a:xfrm>
          <a:custGeom>
            <a:avLst/>
            <a:gdLst/>
            <a:ahLst/>
            <a:cxnLst/>
            <a:rect l="0" t="0" r="0" b="0"/>
            <a:pathLst>
              <a:path w="1679260" h="594352">
                <a:moveTo>
                  <a:pt x="1679259" y="259080"/>
                </a:moveTo>
                <a:lnTo>
                  <a:pt x="1679259" y="215950"/>
                </a:lnTo>
                <a:lnTo>
                  <a:pt x="1678413" y="211700"/>
                </a:lnTo>
                <a:lnTo>
                  <a:pt x="1670971" y="196538"/>
                </a:lnTo>
                <a:lnTo>
                  <a:pt x="1663820" y="180153"/>
                </a:lnTo>
                <a:lnTo>
                  <a:pt x="1661347" y="173442"/>
                </a:lnTo>
                <a:lnTo>
                  <a:pt x="1651825" y="161470"/>
                </a:lnTo>
                <a:lnTo>
                  <a:pt x="1634442" y="145210"/>
                </a:lnTo>
                <a:lnTo>
                  <a:pt x="1616309" y="129667"/>
                </a:lnTo>
                <a:lnTo>
                  <a:pt x="1594850" y="112080"/>
                </a:lnTo>
                <a:lnTo>
                  <a:pt x="1579090" y="98073"/>
                </a:lnTo>
                <a:lnTo>
                  <a:pt x="1560798" y="83381"/>
                </a:lnTo>
                <a:lnTo>
                  <a:pt x="1531459" y="64875"/>
                </a:lnTo>
                <a:lnTo>
                  <a:pt x="1497271" y="48667"/>
                </a:lnTo>
                <a:lnTo>
                  <a:pt x="1470530" y="36023"/>
                </a:lnTo>
                <a:lnTo>
                  <a:pt x="1441711" y="22784"/>
                </a:lnTo>
                <a:lnTo>
                  <a:pt x="1411969" y="11255"/>
                </a:lnTo>
                <a:lnTo>
                  <a:pt x="1362619" y="3335"/>
                </a:lnTo>
                <a:lnTo>
                  <a:pt x="1310461" y="988"/>
                </a:lnTo>
                <a:lnTo>
                  <a:pt x="1238894" y="195"/>
                </a:lnTo>
                <a:lnTo>
                  <a:pt x="296578" y="0"/>
                </a:lnTo>
                <a:lnTo>
                  <a:pt x="257339" y="8090"/>
                </a:lnTo>
                <a:lnTo>
                  <a:pt x="222946" y="25257"/>
                </a:lnTo>
                <a:lnTo>
                  <a:pt x="201711" y="39165"/>
                </a:lnTo>
                <a:lnTo>
                  <a:pt x="180985" y="53814"/>
                </a:lnTo>
                <a:lnTo>
                  <a:pt x="129902" y="91502"/>
                </a:lnTo>
                <a:lnTo>
                  <a:pt x="111816" y="108966"/>
                </a:lnTo>
                <a:lnTo>
                  <a:pt x="96158" y="127169"/>
                </a:lnTo>
                <a:lnTo>
                  <a:pt x="83555" y="143726"/>
                </a:lnTo>
                <a:lnTo>
                  <a:pt x="62893" y="171373"/>
                </a:lnTo>
                <a:lnTo>
                  <a:pt x="56429" y="181982"/>
                </a:lnTo>
                <a:lnTo>
                  <a:pt x="50426" y="193288"/>
                </a:lnTo>
                <a:lnTo>
                  <a:pt x="44730" y="205059"/>
                </a:lnTo>
                <a:lnTo>
                  <a:pt x="38393" y="219679"/>
                </a:lnTo>
                <a:lnTo>
                  <a:pt x="24579" y="253986"/>
                </a:lnTo>
                <a:lnTo>
                  <a:pt x="19033" y="270924"/>
                </a:lnTo>
                <a:lnTo>
                  <a:pt x="14488" y="287296"/>
                </a:lnTo>
                <a:lnTo>
                  <a:pt x="10611" y="303291"/>
                </a:lnTo>
                <a:lnTo>
                  <a:pt x="7181" y="319034"/>
                </a:lnTo>
                <a:lnTo>
                  <a:pt x="1111" y="350073"/>
                </a:lnTo>
                <a:lnTo>
                  <a:pt x="0" y="364615"/>
                </a:lnTo>
                <a:lnTo>
                  <a:pt x="107" y="378544"/>
                </a:lnTo>
                <a:lnTo>
                  <a:pt x="1024" y="392062"/>
                </a:lnTo>
                <a:lnTo>
                  <a:pt x="2483" y="404462"/>
                </a:lnTo>
                <a:lnTo>
                  <a:pt x="4302" y="416114"/>
                </a:lnTo>
                <a:lnTo>
                  <a:pt x="6361" y="427270"/>
                </a:lnTo>
                <a:lnTo>
                  <a:pt x="9427" y="438093"/>
                </a:lnTo>
                <a:lnTo>
                  <a:pt x="13164" y="448695"/>
                </a:lnTo>
                <a:lnTo>
                  <a:pt x="17350" y="459150"/>
                </a:lnTo>
                <a:lnTo>
                  <a:pt x="22680" y="469507"/>
                </a:lnTo>
                <a:lnTo>
                  <a:pt x="28773" y="479798"/>
                </a:lnTo>
                <a:lnTo>
                  <a:pt x="35375" y="490045"/>
                </a:lnTo>
                <a:lnTo>
                  <a:pt x="49483" y="505947"/>
                </a:lnTo>
                <a:lnTo>
                  <a:pt x="65068" y="518659"/>
                </a:lnTo>
                <a:lnTo>
                  <a:pt x="92881" y="535335"/>
                </a:lnTo>
                <a:lnTo>
                  <a:pt x="123418" y="550154"/>
                </a:lnTo>
                <a:lnTo>
                  <a:pt x="171234" y="563176"/>
                </a:lnTo>
                <a:lnTo>
                  <a:pt x="211075" y="571291"/>
                </a:lnTo>
                <a:lnTo>
                  <a:pt x="266003" y="581619"/>
                </a:lnTo>
                <a:lnTo>
                  <a:pt x="312909" y="585223"/>
                </a:lnTo>
                <a:lnTo>
                  <a:pt x="375771" y="591677"/>
                </a:lnTo>
                <a:lnTo>
                  <a:pt x="422667" y="593565"/>
                </a:lnTo>
                <a:lnTo>
                  <a:pt x="521148" y="594290"/>
                </a:lnTo>
                <a:lnTo>
                  <a:pt x="603686" y="594351"/>
                </a:lnTo>
                <a:lnTo>
                  <a:pt x="650217" y="590312"/>
                </a:lnTo>
                <a:lnTo>
                  <a:pt x="734380" y="579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Annotation216"/>
          <p:cNvSpPr/>
          <p:nvPr/>
        </p:nvSpPr>
        <p:spPr>
          <a:xfrm>
            <a:off x="6804660" y="1394460"/>
            <a:ext cx="15241" cy="22861"/>
          </a:xfrm>
          <a:custGeom>
            <a:avLst/>
            <a:gdLst/>
            <a:ahLst/>
            <a:cxnLst/>
            <a:rect l="0" t="0" r="0" b="0"/>
            <a:pathLst>
              <a:path w="15241" h="22861">
                <a:moveTo>
                  <a:pt x="0" y="22860"/>
                </a:moveTo>
                <a:lnTo>
                  <a:pt x="7307" y="15554"/>
                </a:lnTo>
                <a:lnTo>
                  <a:pt x="7411" y="14603"/>
                </a:lnTo>
                <a:lnTo>
                  <a:pt x="7481" y="13122"/>
                </a:lnTo>
                <a:lnTo>
                  <a:pt x="7527" y="11288"/>
                </a:lnTo>
                <a:lnTo>
                  <a:pt x="8404" y="10065"/>
                </a:lnTo>
                <a:lnTo>
                  <a:pt x="9837" y="9250"/>
                </a:lnTo>
                <a:lnTo>
                  <a:pt x="11638" y="8707"/>
                </a:lnTo>
                <a:lnTo>
                  <a:pt x="12839" y="7498"/>
                </a:lnTo>
                <a:lnTo>
                  <a:pt x="13639" y="5845"/>
                </a:lnTo>
                <a:lnTo>
                  <a:pt x="15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Annotation217"/>
          <p:cNvSpPr/>
          <p:nvPr/>
        </p:nvSpPr>
        <p:spPr>
          <a:xfrm>
            <a:off x="6545673" y="1264951"/>
            <a:ext cx="396148" cy="152330"/>
          </a:xfrm>
          <a:custGeom>
            <a:avLst/>
            <a:gdLst/>
            <a:ahLst/>
            <a:cxnLst/>
            <a:rect l="0" t="0" r="0" b="0"/>
            <a:pathLst>
              <a:path w="396148" h="152330">
                <a:moveTo>
                  <a:pt x="7528" y="53309"/>
                </a:moveTo>
                <a:lnTo>
                  <a:pt x="966" y="46748"/>
                </a:lnTo>
                <a:lnTo>
                  <a:pt x="378" y="43902"/>
                </a:lnTo>
                <a:lnTo>
                  <a:pt x="117" y="39815"/>
                </a:lnTo>
                <a:lnTo>
                  <a:pt x="0" y="35176"/>
                </a:lnTo>
                <a:lnTo>
                  <a:pt x="816" y="32754"/>
                </a:lnTo>
                <a:lnTo>
                  <a:pt x="2206" y="30292"/>
                </a:lnTo>
                <a:lnTo>
                  <a:pt x="3981" y="27805"/>
                </a:lnTo>
                <a:lnTo>
                  <a:pt x="6009" y="25300"/>
                </a:lnTo>
                <a:lnTo>
                  <a:pt x="8208" y="22783"/>
                </a:lnTo>
                <a:lnTo>
                  <a:pt x="10521" y="20258"/>
                </a:lnTo>
                <a:lnTo>
                  <a:pt x="15349" y="15195"/>
                </a:lnTo>
                <a:lnTo>
                  <a:pt x="17822" y="12660"/>
                </a:lnTo>
                <a:lnTo>
                  <a:pt x="21163" y="10970"/>
                </a:lnTo>
                <a:lnTo>
                  <a:pt x="29392" y="9092"/>
                </a:lnTo>
                <a:lnTo>
                  <a:pt x="40951" y="5999"/>
                </a:lnTo>
                <a:lnTo>
                  <a:pt x="47590" y="3989"/>
                </a:lnTo>
                <a:lnTo>
                  <a:pt x="59481" y="1756"/>
                </a:lnTo>
                <a:lnTo>
                  <a:pt x="71258" y="763"/>
                </a:lnTo>
                <a:lnTo>
                  <a:pt x="77954" y="499"/>
                </a:lnTo>
                <a:lnTo>
                  <a:pt x="92169" y="205"/>
                </a:lnTo>
                <a:lnTo>
                  <a:pt x="125510" y="0"/>
                </a:lnTo>
                <a:lnTo>
                  <a:pt x="131902" y="837"/>
                </a:lnTo>
                <a:lnTo>
                  <a:pt x="138704" y="2241"/>
                </a:lnTo>
                <a:lnTo>
                  <a:pt x="145779" y="4024"/>
                </a:lnTo>
                <a:lnTo>
                  <a:pt x="155897" y="8262"/>
                </a:lnTo>
                <a:lnTo>
                  <a:pt x="163216" y="12968"/>
                </a:lnTo>
                <a:lnTo>
                  <a:pt x="166353" y="15409"/>
                </a:lnTo>
                <a:lnTo>
                  <a:pt x="169292" y="17882"/>
                </a:lnTo>
                <a:lnTo>
                  <a:pt x="172097" y="21224"/>
                </a:lnTo>
                <a:lnTo>
                  <a:pt x="174814" y="25146"/>
                </a:lnTo>
                <a:lnTo>
                  <a:pt x="177472" y="29454"/>
                </a:lnTo>
                <a:lnTo>
                  <a:pt x="178396" y="34019"/>
                </a:lnTo>
                <a:lnTo>
                  <a:pt x="178167" y="38756"/>
                </a:lnTo>
                <a:lnTo>
                  <a:pt x="177167" y="43607"/>
                </a:lnTo>
                <a:lnTo>
                  <a:pt x="176500" y="48534"/>
                </a:lnTo>
                <a:lnTo>
                  <a:pt x="176056" y="53513"/>
                </a:lnTo>
                <a:lnTo>
                  <a:pt x="175760" y="58525"/>
                </a:lnTo>
                <a:lnTo>
                  <a:pt x="173869" y="63560"/>
                </a:lnTo>
                <a:lnTo>
                  <a:pt x="170915" y="68609"/>
                </a:lnTo>
                <a:lnTo>
                  <a:pt x="167252" y="73669"/>
                </a:lnTo>
                <a:lnTo>
                  <a:pt x="163965" y="79583"/>
                </a:lnTo>
                <a:lnTo>
                  <a:pt x="160925" y="86065"/>
                </a:lnTo>
                <a:lnTo>
                  <a:pt x="158053" y="92926"/>
                </a:lnTo>
                <a:lnTo>
                  <a:pt x="154444" y="98347"/>
                </a:lnTo>
                <a:lnTo>
                  <a:pt x="150345" y="102808"/>
                </a:lnTo>
                <a:lnTo>
                  <a:pt x="145919" y="106628"/>
                </a:lnTo>
                <a:lnTo>
                  <a:pt x="141275" y="110869"/>
                </a:lnTo>
                <a:lnTo>
                  <a:pt x="131599" y="120095"/>
                </a:lnTo>
                <a:lnTo>
                  <a:pt x="112079" y="139289"/>
                </a:lnTo>
                <a:lnTo>
                  <a:pt x="110248" y="141956"/>
                </a:lnTo>
                <a:lnTo>
                  <a:pt x="109028" y="144580"/>
                </a:lnTo>
                <a:lnTo>
                  <a:pt x="107071" y="150831"/>
                </a:lnTo>
                <a:lnTo>
                  <a:pt x="107756" y="151343"/>
                </a:lnTo>
                <a:lnTo>
                  <a:pt x="110776" y="151913"/>
                </a:lnTo>
                <a:lnTo>
                  <a:pt x="121281" y="152234"/>
                </a:lnTo>
                <a:lnTo>
                  <a:pt x="139163" y="152329"/>
                </a:lnTo>
                <a:lnTo>
                  <a:pt x="146931" y="151496"/>
                </a:lnTo>
                <a:lnTo>
                  <a:pt x="155496" y="150094"/>
                </a:lnTo>
                <a:lnTo>
                  <a:pt x="164593" y="148312"/>
                </a:lnTo>
                <a:lnTo>
                  <a:pt x="174045" y="147125"/>
                </a:lnTo>
                <a:lnTo>
                  <a:pt x="183733" y="146333"/>
                </a:lnTo>
                <a:lnTo>
                  <a:pt x="193577" y="145805"/>
                </a:lnTo>
                <a:lnTo>
                  <a:pt x="204374" y="144606"/>
                </a:lnTo>
                <a:lnTo>
                  <a:pt x="215805" y="142961"/>
                </a:lnTo>
                <a:lnTo>
                  <a:pt x="227659" y="141017"/>
                </a:lnTo>
                <a:lnTo>
                  <a:pt x="239795" y="139721"/>
                </a:lnTo>
                <a:lnTo>
                  <a:pt x="252119" y="138857"/>
                </a:lnTo>
                <a:lnTo>
                  <a:pt x="264568" y="138281"/>
                </a:lnTo>
                <a:lnTo>
                  <a:pt x="277101" y="137050"/>
                </a:lnTo>
                <a:lnTo>
                  <a:pt x="289690" y="135383"/>
                </a:lnTo>
                <a:lnTo>
                  <a:pt x="302316" y="133425"/>
                </a:lnTo>
                <a:lnTo>
                  <a:pt x="327634" y="128992"/>
                </a:lnTo>
                <a:lnTo>
                  <a:pt x="340311" y="126624"/>
                </a:lnTo>
                <a:lnTo>
                  <a:pt x="352150" y="125046"/>
                </a:lnTo>
                <a:lnTo>
                  <a:pt x="363429" y="123994"/>
                </a:lnTo>
                <a:lnTo>
                  <a:pt x="396147" y="1218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Annotation218"/>
          <p:cNvSpPr/>
          <p:nvPr/>
        </p:nvSpPr>
        <p:spPr>
          <a:xfrm>
            <a:off x="6522761" y="2331728"/>
            <a:ext cx="182840" cy="220485"/>
          </a:xfrm>
          <a:custGeom>
            <a:avLst/>
            <a:gdLst/>
            <a:ahLst/>
            <a:cxnLst/>
            <a:rect l="0" t="0" r="0" b="0"/>
            <a:pathLst>
              <a:path w="182840" h="220485">
                <a:moveTo>
                  <a:pt x="152359" y="22852"/>
                </a:moveTo>
                <a:lnTo>
                  <a:pt x="148313" y="18807"/>
                </a:lnTo>
                <a:lnTo>
                  <a:pt x="147122" y="16768"/>
                </a:lnTo>
                <a:lnTo>
                  <a:pt x="145797" y="12246"/>
                </a:lnTo>
                <a:lnTo>
                  <a:pt x="144598" y="10701"/>
                </a:lnTo>
                <a:lnTo>
                  <a:pt x="142952" y="9672"/>
                </a:lnTo>
                <a:lnTo>
                  <a:pt x="138864" y="8527"/>
                </a:lnTo>
                <a:lnTo>
                  <a:pt x="134226" y="8019"/>
                </a:lnTo>
                <a:lnTo>
                  <a:pt x="131804" y="7036"/>
                </a:lnTo>
                <a:lnTo>
                  <a:pt x="126854" y="3687"/>
                </a:lnTo>
                <a:lnTo>
                  <a:pt x="121833" y="1634"/>
                </a:lnTo>
                <a:lnTo>
                  <a:pt x="115755" y="316"/>
                </a:lnTo>
                <a:lnTo>
                  <a:pt x="110657" y="88"/>
                </a:lnTo>
                <a:lnTo>
                  <a:pt x="96385" y="0"/>
                </a:lnTo>
                <a:lnTo>
                  <a:pt x="93877" y="844"/>
                </a:lnTo>
                <a:lnTo>
                  <a:pt x="88832" y="4040"/>
                </a:lnTo>
                <a:lnTo>
                  <a:pt x="83768" y="8282"/>
                </a:lnTo>
                <a:lnTo>
                  <a:pt x="81230" y="10599"/>
                </a:lnTo>
                <a:lnTo>
                  <a:pt x="78693" y="13837"/>
                </a:lnTo>
                <a:lnTo>
                  <a:pt x="76156" y="17688"/>
                </a:lnTo>
                <a:lnTo>
                  <a:pt x="73617" y="21949"/>
                </a:lnTo>
                <a:lnTo>
                  <a:pt x="71078" y="26484"/>
                </a:lnTo>
                <a:lnTo>
                  <a:pt x="65999" y="36037"/>
                </a:lnTo>
                <a:lnTo>
                  <a:pt x="62612" y="41802"/>
                </a:lnTo>
                <a:lnTo>
                  <a:pt x="54334" y="54981"/>
                </a:lnTo>
                <a:lnTo>
                  <a:pt x="50603" y="62051"/>
                </a:lnTo>
                <a:lnTo>
                  <a:pt x="47267" y="69305"/>
                </a:lnTo>
                <a:lnTo>
                  <a:pt x="44198" y="76681"/>
                </a:lnTo>
                <a:lnTo>
                  <a:pt x="40459" y="84138"/>
                </a:lnTo>
                <a:lnTo>
                  <a:pt x="36273" y="91649"/>
                </a:lnTo>
                <a:lnTo>
                  <a:pt x="31788" y="99197"/>
                </a:lnTo>
                <a:lnTo>
                  <a:pt x="27952" y="106769"/>
                </a:lnTo>
                <a:lnTo>
                  <a:pt x="24548" y="114356"/>
                </a:lnTo>
                <a:lnTo>
                  <a:pt x="21431" y="121955"/>
                </a:lnTo>
                <a:lnTo>
                  <a:pt x="18507" y="128714"/>
                </a:lnTo>
                <a:lnTo>
                  <a:pt x="13001" y="140739"/>
                </a:lnTo>
                <a:lnTo>
                  <a:pt x="10346" y="147164"/>
                </a:lnTo>
                <a:lnTo>
                  <a:pt x="7731" y="153986"/>
                </a:lnTo>
                <a:lnTo>
                  <a:pt x="5141" y="161075"/>
                </a:lnTo>
                <a:lnTo>
                  <a:pt x="3413" y="167494"/>
                </a:lnTo>
                <a:lnTo>
                  <a:pt x="2262" y="173467"/>
                </a:lnTo>
                <a:lnTo>
                  <a:pt x="1494" y="179142"/>
                </a:lnTo>
                <a:lnTo>
                  <a:pt x="983" y="184619"/>
                </a:lnTo>
                <a:lnTo>
                  <a:pt x="642" y="189963"/>
                </a:lnTo>
                <a:lnTo>
                  <a:pt x="263" y="199570"/>
                </a:lnTo>
                <a:lnTo>
                  <a:pt x="49" y="209739"/>
                </a:lnTo>
                <a:lnTo>
                  <a:pt x="0" y="215415"/>
                </a:lnTo>
                <a:lnTo>
                  <a:pt x="833" y="217267"/>
                </a:lnTo>
                <a:lnTo>
                  <a:pt x="2235" y="218502"/>
                </a:lnTo>
                <a:lnTo>
                  <a:pt x="4016" y="219326"/>
                </a:lnTo>
                <a:lnTo>
                  <a:pt x="8253" y="220240"/>
                </a:lnTo>
                <a:lnTo>
                  <a:pt x="10569" y="220484"/>
                </a:lnTo>
                <a:lnTo>
                  <a:pt x="12959" y="219800"/>
                </a:lnTo>
                <a:lnTo>
                  <a:pt x="17872" y="216782"/>
                </a:lnTo>
                <a:lnTo>
                  <a:pt x="21215" y="215639"/>
                </a:lnTo>
                <a:lnTo>
                  <a:pt x="25136" y="214877"/>
                </a:lnTo>
                <a:lnTo>
                  <a:pt x="29444" y="214368"/>
                </a:lnTo>
                <a:lnTo>
                  <a:pt x="33162" y="213183"/>
                </a:lnTo>
                <a:lnTo>
                  <a:pt x="36488" y="211546"/>
                </a:lnTo>
                <a:lnTo>
                  <a:pt x="39552" y="209608"/>
                </a:lnTo>
                <a:lnTo>
                  <a:pt x="43288" y="206623"/>
                </a:lnTo>
                <a:lnTo>
                  <a:pt x="47471" y="202939"/>
                </a:lnTo>
                <a:lnTo>
                  <a:pt x="55789" y="195178"/>
                </a:lnTo>
                <a:lnTo>
                  <a:pt x="62308" y="188905"/>
                </a:lnTo>
                <a:lnTo>
                  <a:pt x="65231" y="185201"/>
                </a:lnTo>
                <a:lnTo>
                  <a:pt x="68027" y="181038"/>
                </a:lnTo>
                <a:lnTo>
                  <a:pt x="70738" y="176569"/>
                </a:lnTo>
                <a:lnTo>
                  <a:pt x="73391" y="171897"/>
                </a:lnTo>
                <a:lnTo>
                  <a:pt x="78598" y="162190"/>
                </a:lnTo>
                <a:lnTo>
                  <a:pt x="82018" y="158077"/>
                </a:lnTo>
                <a:lnTo>
                  <a:pt x="85992" y="154489"/>
                </a:lnTo>
                <a:lnTo>
                  <a:pt x="90334" y="151250"/>
                </a:lnTo>
                <a:lnTo>
                  <a:pt x="93229" y="148244"/>
                </a:lnTo>
                <a:lnTo>
                  <a:pt x="95160" y="145393"/>
                </a:lnTo>
                <a:lnTo>
                  <a:pt x="98150" y="139968"/>
                </a:lnTo>
                <a:lnTo>
                  <a:pt x="102301" y="134735"/>
                </a:lnTo>
                <a:lnTo>
                  <a:pt x="103748" y="132154"/>
                </a:lnTo>
                <a:lnTo>
                  <a:pt x="105355" y="127028"/>
                </a:lnTo>
                <a:lnTo>
                  <a:pt x="106068" y="121928"/>
                </a:lnTo>
                <a:lnTo>
                  <a:pt x="106259" y="119383"/>
                </a:lnTo>
                <a:lnTo>
                  <a:pt x="107232" y="117686"/>
                </a:lnTo>
                <a:lnTo>
                  <a:pt x="108727" y="116555"/>
                </a:lnTo>
                <a:lnTo>
                  <a:pt x="114251" y="114296"/>
                </a:lnTo>
                <a:lnTo>
                  <a:pt x="114258" y="124898"/>
                </a:lnTo>
                <a:lnTo>
                  <a:pt x="115105" y="127290"/>
                </a:lnTo>
                <a:lnTo>
                  <a:pt x="118303" y="132204"/>
                </a:lnTo>
                <a:lnTo>
                  <a:pt x="122548" y="137211"/>
                </a:lnTo>
                <a:lnTo>
                  <a:pt x="124864" y="139731"/>
                </a:lnTo>
                <a:lnTo>
                  <a:pt x="126410" y="143105"/>
                </a:lnTo>
                <a:lnTo>
                  <a:pt x="127439" y="147047"/>
                </a:lnTo>
                <a:lnTo>
                  <a:pt x="128126" y="151369"/>
                </a:lnTo>
                <a:lnTo>
                  <a:pt x="129430" y="155097"/>
                </a:lnTo>
                <a:lnTo>
                  <a:pt x="133137" y="161496"/>
                </a:lnTo>
                <a:lnTo>
                  <a:pt x="137608" y="167163"/>
                </a:lnTo>
                <a:lnTo>
                  <a:pt x="142417" y="172504"/>
                </a:lnTo>
                <a:lnTo>
                  <a:pt x="147375" y="177699"/>
                </a:lnTo>
                <a:lnTo>
                  <a:pt x="149883" y="179424"/>
                </a:lnTo>
                <a:lnTo>
                  <a:pt x="154927" y="181339"/>
                </a:lnTo>
                <a:lnTo>
                  <a:pt x="159991" y="182191"/>
                </a:lnTo>
                <a:lnTo>
                  <a:pt x="162528" y="182418"/>
                </a:lnTo>
                <a:lnTo>
                  <a:pt x="165911" y="182569"/>
                </a:lnTo>
                <a:lnTo>
                  <a:pt x="182839" y="1828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Annotation219"/>
          <p:cNvSpPr/>
          <p:nvPr/>
        </p:nvSpPr>
        <p:spPr>
          <a:xfrm>
            <a:off x="6690495" y="2295165"/>
            <a:ext cx="152267" cy="219296"/>
          </a:xfrm>
          <a:custGeom>
            <a:avLst/>
            <a:gdLst/>
            <a:ahLst/>
            <a:cxnLst/>
            <a:rect l="0" t="0" r="0" b="0"/>
            <a:pathLst>
              <a:path w="152267" h="219296">
                <a:moveTo>
                  <a:pt x="83685" y="173715"/>
                </a:moveTo>
                <a:lnTo>
                  <a:pt x="91776" y="153489"/>
                </a:lnTo>
                <a:lnTo>
                  <a:pt x="95006" y="146684"/>
                </a:lnTo>
                <a:lnTo>
                  <a:pt x="98006" y="141301"/>
                </a:lnTo>
                <a:lnTo>
                  <a:pt x="100852" y="136866"/>
                </a:lnTo>
                <a:lnTo>
                  <a:pt x="102750" y="133062"/>
                </a:lnTo>
                <a:lnTo>
                  <a:pt x="104859" y="126578"/>
                </a:lnTo>
                <a:lnTo>
                  <a:pt x="105796" y="120874"/>
                </a:lnTo>
                <a:lnTo>
                  <a:pt x="106213" y="115517"/>
                </a:lnTo>
                <a:lnTo>
                  <a:pt x="106398" y="110314"/>
                </a:lnTo>
                <a:lnTo>
                  <a:pt x="105601" y="107741"/>
                </a:lnTo>
                <a:lnTo>
                  <a:pt x="101280" y="100921"/>
                </a:lnTo>
                <a:lnTo>
                  <a:pt x="99973" y="99029"/>
                </a:lnTo>
                <a:lnTo>
                  <a:pt x="98777" y="98524"/>
                </a:lnTo>
                <a:lnTo>
                  <a:pt x="95191" y="97964"/>
                </a:lnTo>
                <a:lnTo>
                  <a:pt x="90775" y="97714"/>
                </a:lnTo>
                <a:lnTo>
                  <a:pt x="88412" y="97648"/>
                </a:lnTo>
                <a:lnTo>
                  <a:pt x="85990" y="98451"/>
                </a:lnTo>
                <a:lnTo>
                  <a:pt x="83529" y="99832"/>
                </a:lnTo>
                <a:lnTo>
                  <a:pt x="81041" y="101600"/>
                </a:lnTo>
                <a:lnTo>
                  <a:pt x="78537" y="102778"/>
                </a:lnTo>
                <a:lnTo>
                  <a:pt x="76019" y="103564"/>
                </a:lnTo>
                <a:lnTo>
                  <a:pt x="73495" y="104087"/>
                </a:lnTo>
                <a:lnTo>
                  <a:pt x="70119" y="105283"/>
                </a:lnTo>
                <a:lnTo>
                  <a:pt x="66175" y="106927"/>
                </a:lnTo>
                <a:lnTo>
                  <a:pt x="61852" y="108870"/>
                </a:lnTo>
                <a:lnTo>
                  <a:pt x="58123" y="111012"/>
                </a:lnTo>
                <a:lnTo>
                  <a:pt x="54790" y="113286"/>
                </a:lnTo>
                <a:lnTo>
                  <a:pt x="51722" y="115649"/>
                </a:lnTo>
                <a:lnTo>
                  <a:pt x="48831" y="118918"/>
                </a:lnTo>
                <a:lnTo>
                  <a:pt x="46056" y="122790"/>
                </a:lnTo>
                <a:lnTo>
                  <a:pt x="43359" y="127065"/>
                </a:lnTo>
                <a:lnTo>
                  <a:pt x="39869" y="131609"/>
                </a:lnTo>
                <a:lnTo>
                  <a:pt x="35848" y="136331"/>
                </a:lnTo>
                <a:lnTo>
                  <a:pt x="27710" y="145247"/>
                </a:lnTo>
                <a:lnTo>
                  <a:pt x="21273" y="152031"/>
                </a:lnTo>
                <a:lnTo>
                  <a:pt x="18371" y="155873"/>
                </a:lnTo>
                <a:lnTo>
                  <a:pt x="15589" y="160127"/>
                </a:lnTo>
                <a:lnTo>
                  <a:pt x="12887" y="164656"/>
                </a:lnTo>
                <a:lnTo>
                  <a:pt x="10240" y="168522"/>
                </a:lnTo>
                <a:lnTo>
                  <a:pt x="7629" y="171947"/>
                </a:lnTo>
                <a:lnTo>
                  <a:pt x="5041" y="175076"/>
                </a:lnTo>
                <a:lnTo>
                  <a:pt x="2166" y="180811"/>
                </a:lnTo>
                <a:lnTo>
                  <a:pt x="888" y="187029"/>
                </a:lnTo>
                <a:lnTo>
                  <a:pt x="547" y="191058"/>
                </a:lnTo>
                <a:lnTo>
                  <a:pt x="169" y="199203"/>
                </a:lnTo>
                <a:lnTo>
                  <a:pt x="0" y="205645"/>
                </a:lnTo>
                <a:lnTo>
                  <a:pt x="803" y="208549"/>
                </a:lnTo>
                <a:lnTo>
                  <a:pt x="3951" y="214032"/>
                </a:lnTo>
                <a:lnTo>
                  <a:pt x="5976" y="215833"/>
                </a:lnTo>
                <a:lnTo>
                  <a:pt x="8173" y="217034"/>
                </a:lnTo>
                <a:lnTo>
                  <a:pt x="12872" y="218368"/>
                </a:lnTo>
                <a:lnTo>
                  <a:pt x="15310" y="218724"/>
                </a:lnTo>
                <a:lnTo>
                  <a:pt x="17781" y="218961"/>
                </a:lnTo>
                <a:lnTo>
                  <a:pt x="20277" y="219119"/>
                </a:lnTo>
                <a:lnTo>
                  <a:pt x="25307" y="219295"/>
                </a:lnTo>
                <a:lnTo>
                  <a:pt x="27833" y="218495"/>
                </a:lnTo>
                <a:lnTo>
                  <a:pt x="30365" y="217115"/>
                </a:lnTo>
                <a:lnTo>
                  <a:pt x="32898" y="215348"/>
                </a:lnTo>
                <a:lnTo>
                  <a:pt x="36280" y="213324"/>
                </a:lnTo>
                <a:lnTo>
                  <a:pt x="40229" y="211128"/>
                </a:lnTo>
                <a:lnTo>
                  <a:pt x="44554" y="208817"/>
                </a:lnTo>
                <a:lnTo>
                  <a:pt x="49132" y="205583"/>
                </a:lnTo>
                <a:lnTo>
                  <a:pt x="53876" y="201734"/>
                </a:lnTo>
                <a:lnTo>
                  <a:pt x="58733" y="197474"/>
                </a:lnTo>
                <a:lnTo>
                  <a:pt x="62818" y="192941"/>
                </a:lnTo>
                <a:lnTo>
                  <a:pt x="66387" y="188226"/>
                </a:lnTo>
                <a:lnTo>
                  <a:pt x="69613" y="183389"/>
                </a:lnTo>
                <a:lnTo>
                  <a:pt x="73458" y="178471"/>
                </a:lnTo>
                <a:lnTo>
                  <a:pt x="77714" y="173499"/>
                </a:lnTo>
                <a:lnTo>
                  <a:pt x="82244" y="168491"/>
                </a:lnTo>
                <a:lnTo>
                  <a:pt x="86112" y="162613"/>
                </a:lnTo>
                <a:lnTo>
                  <a:pt x="89537" y="156153"/>
                </a:lnTo>
                <a:lnTo>
                  <a:pt x="92666" y="149307"/>
                </a:lnTo>
                <a:lnTo>
                  <a:pt x="96446" y="142203"/>
                </a:lnTo>
                <a:lnTo>
                  <a:pt x="100659" y="134927"/>
                </a:lnTo>
                <a:lnTo>
                  <a:pt x="105162" y="127537"/>
                </a:lnTo>
                <a:lnTo>
                  <a:pt x="109010" y="120069"/>
                </a:lnTo>
                <a:lnTo>
                  <a:pt x="112422" y="112551"/>
                </a:lnTo>
                <a:lnTo>
                  <a:pt x="115544" y="104999"/>
                </a:lnTo>
                <a:lnTo>
                  <a:pt x="118470" y="97424"/>
                </a:lnTo>
                <a:lnTo>
                  <a:pt x="123981" y="82235"/>
                </a:lnTo>
                <a:lnTo>
                  <a:pt x="126635" y="75475"/>
                </a:lnTo>
                <a:lnTo>
                  <a:pt x="129253" y="69275"/>
                </a:lnTo>
                <a:lnTo>
                  <a:pt x="131844" y="63448"/>
                </a:lnTo>
                <a:lnTo>
                  <a:pt x="133571" y="57870"/>
                </a:lnTo>
                <a:lnTo>
                  <a:pt x="134723" y="52459"/>
                </a:lnTo>
                <a:lnTo>
                  <a:pt x="135491" y="47158"/>
                </a:lnTo>
                <a:lnTo>
                  <a:pt x="136849" y="41930"/>
                </a:lnTo>
                <a:lnTo>
                  <a:pt x="138601" y="36752"/>
                </a:lnTo>
                <a:lnTo>
                  <a:pt x="140616" y="31606"/>
                </a:lnTo>
                <a:lnTo>
                  <a:pt x="141959" y="27329"/>
                </a:lnTo>
                <a:lnTo>
                  <a:pt x="142855" y="23631"/>
                </a:lnTo>
                <a:lnTo>
                  <a:pt x="143451" y="20319"/>
                </a:lnTo>
                <a:lnTo>
                  <a:pt x="146373" y="14381"/>
                </a:lnTo>
                <a:lnTo>
                  <a:pt x="148337" y="11613"/>
                </a:lnTo>
                <a:lnTo>
                  <a:pt x="150520" y="6278"/>
                </a:lnTo>
                <a:lnTo>
                  <a:pt x="151921" y="0"/>
                </a:lnTo>
                <a:lnTo>
                  <a:pt x="151188" y="332"/>
                </a:lnTo>
                <a:lnTo>
                  <a:pt x="148118" y="2958"/>
                </a:lnTo>
                <a:lnTo>
                  <a:pt x="146961" y="4844"/>
                </a:lnTo>
                <a:lnTo>
                  <a:pt x="145674" y="9197"/>
                </a:lnTo>
                <a:lnTo>
                  <a:pt x="145332" y="12390"/>
                </a:lnTo>
                <a:lnTo>
                  <a:pt x="145103" y="16211"/>
                </a:lnTo>
                <a:lnTo>
                  <a:pt x="144951" y="20453"/>
                </a:lnTo>
                <a:lnTo>
                  <a:pt x="144002" y="24973"/>
                </a:lnTo>
                <a:lnTo>
                  <a:pt x="142523" y="29681"/>
                </a:lnTo>
                <a:lnTo>
                  <a:pt x="140691" y="34512"/>
                </a:lnTo>
                <a:lnTo>
                  <a:pt x="139470" y="40273"/>
                </a:lnTo>
                <a:lnTo>
                  <a:pt x="138654" y="46654"/>
                </a:lnTo>
                <a:lnTo>
                  <a:pt x="138111" y="53447"/>
                </a:lnTo>
                <a:lnTo>
                  <a:pt x="137749" y="60517"/>
                </a:lnTo>
                <a:lnTo>
                  <a:pt x="137347" y="75145"/>
                </a:lnTo>
                <a:lnTo>
                  <a:pt x="136394" y="83448"/>
                </a:lnTo>
                <a:lnTo>
                  <a:pt x="134911" y="92370"/>
                </a:lnTo>
                <a:lnTo>
                  <a:pt x="133075" y="101705"/>
                </a:lnTo>
                <a:lnTo>
                  <a:pt x="131852" y="110469"/>
                </a:lnTo>
                <a:lnTo>
                  <a:pt x="131037" y="118850"/>
                </a:lnTo>
                <a:lnTo>
                  <a:pt x="130493" y="126979"/>
                </a:lnTo>
                <a:lnTo>
                  <a:pt x="130131" y="134938"/>
                </a:lnTo>
                <a:lnTo>
                  <a:pt x="129728" y="150554"/>
                </a:lnTo>
                <a:lnTo>
                  <a:pt x="129501" y="169581"/>
                </a:lnTo>
                <a:lnTo>
                  <a:pt x="130317" y="175192"/>
                </a:lnTo>
                <a:lnTo>
                  <a:pt x="131706" y="180627"/>
                </a:lnTo>
                <a:lnTo>
                  <a:pt x="133479" y="185943"/>
                </a:lnTo>
                <a:lnTo>
                  <a:pt x="135508" y="190334"/>
                </a:lnTo>
                <a:lnTo>
                  <a:pt x="137707" y="194107"/>
                </a:lnTo>
                <a:lnTo>
                  <a:pt x="140020" y="197470"/>
                </a:lnTo>
                <a:lnTo>
                  <a:pt x="142409" y="199712"/>
                </a:lnTo>
                <a:lnTo>
                  <a:pt x="144847" y="201206"/>
                </a:lnTo>
                <a:lnTo>
                  <a:pt x="152266" y="2041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SMARTInkAnnotation220"/>
          <p:cNvSpPr/>
          <p:nvPr/>
        </p:nvSpPr>
        <p:spPr>
          <a:xfrm>
            <a:off x="6851552" y="2255904"/>
            <a:ext cx="166469" cy="239625"/>
          </a:xfrm>
          <a:custGeom>
            <a:avLst/>
            <a:gdLst/>
            <a:ahLst/>
            <a:cxnLst/>
            <a:rect l="0" t="0" r="0" b="0"/>
            <a:pathLst>
              <a:path w="166469" h="239625">
                <a:moveTo>
                  <a:pt x="90268" y="121536"/>
                </a:moveTo>
                <a:lnTo>
                  <a:pt x="96829" y="108414"/>
                </a:lnTo>
                <a:lnTo>
                  <a:pt x="96336" y="107708"/>
                </a:lnTo>
                <a:lnTo>
                  <a:pt x="95160" y="107238"/>
                </a:lnTo>
                <a:lnTo>
                  <a:pt x="93530" y="106924"/>
                </a:lnTo>
                <a:lnTo>
                  <a:pt x="91596" y="107561"/>
                </a:lnTo>
                <a:lnTo>
                  <a:pt x="87189" y="110527"/>
                </a:lnTo>
                <a:lnTo>
                  <a:pt x="83982" y="111657"/>
                </a:lnTo>
                <a:lnTo>
                  <a:pt x="80151" y="112410"/>
                </a:lnTo>
                <a:lnTo>
                  <a:pt x="75903" y="112912"/>
                </a:lnTo>
                <a:lnTo>
                  <a:pt x="72225" y="114093"/>
                </a:lnTo>
                <a:lnTo>
                  <a:pt x="68926" y="115728"/>
                </a:lnTo>
                <a:lnTo>
                  <a:pt x="65880" y="117664"/>
                </a:lnTo>
                <a:lnTo>
                  <a:pt x="62156" y="118955"/>
                </a:lnTo>
                <a:lnTo>
                  <a:pt x="57980" y="119815"/>
                </a:lnTo>
                <a:lnTo>
                  <a:pt x="53503" y="120389"/>
                </a:lnTo>
                <a:lnTo>
                  <a:pt x="49672" y="122464"/>
                </a:lnTo>
                <a:lnTo>
                  <a:pt x="46271" y="125542"/>
                </a:lnTo>
                <a:lnTo>
                  <a:pt x="43157" y="129286"/>
                </a:lnTo>
                <a:lnTo>
                  <a:pt x="40234" y="132630"/>
                </a:lnTo>
                <a:lnTo>
                  <a:pt x="37438" y="135705"/>
                </a:lnTo>
                <a:lnTo>
                  <a:pt x="34728" y="138602"/>
                </a:lnTo>
                <a:lnTo>
                  <a:pt x="22824" y="150770"/>
                </a:lnTo>
                <a:lnTo>
                  <a:pt x="17959" y="157954"/>
                </a:lnTo>
                <a:lnTo>
                  <a:pt x="14951" y="164815"/>
                </a:lnTo>
                <a:lnTo>
                  <a:pt x="10792" y="173509"/>
                </a:lnTo>
                <a:lnTo>
                  <a:pt x="8379" y="180759"/>
                </a:lnTo>
                <a:lnTo>
                  <a:pt x="6459" y="187651"/>
                </a:lnTo>
                <a:lnTo>
                  <a:pt x="4763" y="191859"/>
                </a:lnTo>
                <a:lnTo>
                  <a:pt x="2784" y="196358"/>
                </a:lnTo>
                <a:lnTo>
                  <a:pt x="587" y="203615"/>
                </a:lnTo>
                <a:lnTo>
                  <a:pt x="0" y="206735"/>
                </a:lnTo>
                <a:lnTo>
                  <a:pt x="457" y="209662"/>
                </a:lnTo>
                <a:lnTo>
                  <a:pt x="4297" y="217827"/>
                </a:lnTo>
                <a:lnTo>
                  <a:pt x="5491" y="223034"/>
                </a:lnTo>
                <a:lnTo>
                  <a:pt x="6657" y="224761"/>
                </a:lnTo>
                <a:lnTo>
                  <a:pt x="8281" y="225913"/>
                </a:lnTo>
                <a:lnTo>
                  <a:pt x="10210" y="226681"/>
                </a:lnTo>
                <a:lnTo>
                  <a:pt x="14611" y="229791"/>
                </a:lnTo>
                <a:lnTo>
                  <a:pt x="16971" y="231806"/>
                </a:lnTo>
                <a:lnTo>
                  <a:pt x="19390" y="232303"/>
                </a:lnTo>
                <a:lnTo>
                  <a:pt x="21849" y="231787"/>
                </a:lnTo>
                <a:lnTo>
                  <a:pt x="24335" y="230597"/>
                </a:lnTo>
                <a:lnTo>
                  <a:pt x="27687" y="229803"/>
                </a:lnTo>
                <a:lnTo>
                  <a:pt x="31613" y="229274"/>
                </a:lnTo>
                <a:lnTo>
                  <a:pt x="35924" y="228921"/>
                </a:lnTo>
                <a:lnTo>
                  <a:pt x="39646" y="227840"/>
                </a:lnTo>
                <a:lnTo>
                  <a:pt x="42974" y="226272"/>
                </a:lnTo>
                <a:lnTo>
                  <a:pt x="46038" y="224380"/>
                </a:lnTo>
                <a:lnTo>
                  <a:pt x="49775" y="222272"/>
                </a:lnTo>
                <a:lnTo>
                  <a:pt x="58443" y="217672"/>
                </a:lnTo>
                <a:lnTo>
                  <a:pt x="62277" y="214413"/>
                </a:lnTo>
                <a:lnTo>
                  <a:pt x="65681" y="210548"/>
                </a:lnTo>
                <a:lnTo>
                  <a:pt x="68797" y="206277"/>
                </a:lnTo>
                <a:lnTo>
                  <a:pt x="72566" y="201737"/>
                </a:lnTo>
                <a:lnTo>
                  <a:pt x="76774" y="197017"/>
                </a:lnTo>
                <a:lnTo>
                  <a:pt x="85964" y="187256"/>
                </a:lnTo>
                <a:lnTo>
                  <a:pt x="95693" y="177274"/>
                </a:lnTo>
                <a:lnTo>
                  <a:pt x="100659" y="171395"/>
                </a:lnTo>
                <a:lnTo>
                  <a:pt x="105661" y="164935"/>
                </a:lnTo>
                <a:lnTo>
                  <a:pt x="110690" y="158089"/>
                </a:lnTo>
                <a:lnTo>
                  <a:pt x="114890" y="150985"/>
                </a:lnTo>
                <a:lnTo>
                  <a:pt x="118535" y="143708"/>
                </a:lnTo>
                <a:lnTo>
                  <a:pt x="124845" y="129697"/>
                </a:lnTo>
                <a:lnTo>
                  <a:pt x="130471" y="117825"/>
                </a:lnTo>
                <a:lnTo>
                  <a:pt x="134003" y="111442"/>
                </a:lnTo>
                <a:lnTo>
                  <a:pt x="138052" y="104647"/>
                </a:lnTo>
                <a:lnTo>
                  <a:pt x="142444" y="97577"/>
                </a:lnTo>
                <a:lnTo>
                  <a:pt x="145371" y="90323"/>
                </a:lnTo>
                <a:lnTo>
                  <a:pt x="147325" y="82947"/>
                </a:lnTo>
                <a:lnTo>
                  <a:pt x="148625" y="75490"/>
                </a:lnTo>
                <a:lnTo>
                  <a:pt x="150339" y="68825"/>
                </a:lnTo>
                <a:lnTo>
                  <a:pt x="152329" y="62689"/>
                </a:lnTo>
                <a:lnTo>
                  <a:pt x="154503" y="56905"/>
                </a:lnTo>
                <a:lnTo>
                  <a:pt x="156798" y="51355"/>
                </a:lnTo>
                <a:lnTo>
                  <a:pt x="159174" y="45962"/>
                </a:lnTo>
                <a:lnTo>
                  <a:pt x="161606" y="40674"/>
                </a:lnTo>
                <a:lnTo>
                  <a:pt x="163227" y="36301"/>
                </a:lnTo>
                <a:lnTo>
                  <a:pt x="165027" y="29185"/>
                </a:lnTo>
                <a:lnTo>
                  <a:pt x="165507" y="25255"/>
                </a:lnTo>
                <a:lnTo>
                  <a:pt x="165827" y="20942"/>
                </a:lnTo>
                <a:lnTo>
                  <a:pt x="166341" y="9944"/>
                </a:lnTo>
                <a:lnTo>
                  <a:pt x="166443" y="2534"/>
                </a:lnTo>
                <a:lnTo>
                  <a:pt x="166457" y="913"/>
                </a:lnTo>
                <a:lnTo>
                  <a:pt x="165614" y="481"/>
                </a:lnTo>
                <a:lnTo>
                  <a:pt x="162419" y="0"/>
                </a:lnTo>
                <a:lnTo>
                  <a:pt x="161229" y="719"/>
                </a:lnTo>
                <a:lnTo>
                  <a:pt x="160436" y="2045"/>
                </a:lnTo>
                <a:lnTo>
                  <a:pt x="159906" y="3775"/>
                </a:lnTo>
                <a:lnTo>
                  <a:pt x="157060" y="7955"/>
                </a:lnTo>
                <a:lnTo>
                  <a:pt x="155116" y="10256"/>
                </a:lnTo>
                <a:lnTo>
                  <a:pt x="153820" y="12636"/>
                </a:lnTo>
                <a:lnTo>
                  <a:pt x="152380" y="17538"/>
                </a:lnTo>
                <a:lnTo>
                  <a:pt x="151740" y="24797"/>
                </a:lnTo>
                <a:lnTo>
                  <a:pt x="151569" y="29103"/>
                </a:lnTo>
                <a:lnTo>
                  <a:pt x="150609" y="33667"/>
                </a:lnTo>
                <a:lnTo>
                  <a:pt x="149122" y="38404"/>
                </a:lnTo>
                <a:lnTo>
                  <a:pt x="147284" y="43254"/>
                </a:lnTo>
                <a:lnTo>
                  <a:pt x="146059" y="49028"/>
                </a:lnTo>
                <a:lnTo>
                  <a:pt x="145241" y="55418"/>
                </a:lnTo>
                <a:lnTo>
                  <a:pt x="144698" y="62217"/>
                </a:lnTo>
                <a:lnTo>
                  <a:pt x="143487" y="69290"/>
                </a:lnTo>
                <a:lnTo>
                  <a:pt x="141834" y="76545"/>
                </a:lnTo>
                <a:lnTo>
                  <a:pt x="139886" y="83922"/>
                </a:lnTo>
                <a:lnTo>
                  <a:pt x="138586" y="91380"/>
                </a:lnTo>
                <a:lnTo>
                  <a:pt x="137720" y="98892"/>
                </a:lnTo>
                <a:lnTo>
                  <a:pt x="137142" y="106440"/>
                </a:lnTo>
                <a:lnTo>
                  <a:pt x="136758" y="114012"/>
                </a:lnTo>
                <a:lnTo>
                  <a:pt x="136330" y="129199"/>
                </a:lnTo>
                <a:lnTo>
                  <a:pt x="136001" y="187860"/>
                </a:lnTo>
                <a:lnTo>
                  <a:pt x="135991" y="209990"/>
                </a:lnTo>
                <a:lnTo>
                  <a:pt x="136836" y="215219"/>
                </a:lnTo>
                <a:lnTo>
                  <a:pt x="138247" y="220398"/>
                </a:lnTo>
                <a:lnTo>
                  <a:pt x="140034" y="225544"/>
                </a:lnTo>
                <a:lnTo>
                  <a:pt x="142072" y="228975"/>
                </a:lnTo>
                <a:lnTo>
                  <a:pt x="144277" y="231262"/>
                </a:lnTo>
                <a:lnTo>
                  <a:pt x="148986" y="234650"/>
                </a:lnTo>
                <a:lnTo>
                  <a:pt x="153900" y="238978"/>
                </a:lnTo>
                <a:lnTo>
                  <a:pt x="156396" y="239624"/>
                </a:lnTo>
                <a:lnTo>
                  <a:pt x="158906" y="239208"/>
                </a:lnTo>
                <a:lnTo>
                  <a:pt x="166468" y="235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Annotation221"/>
          <p:cNvSpPr/>
          <p:nvPr/>
        </p:nvSpPr>
        <p:spPr>
          <a:xfrm>
            <a:off x="7071360" y="2339340"/>
            <a:ext cx="167641" cy="129379"/>
          </a:xfrm>
          <a:custGeom>
            <a:avLst/>
            <a:gdLst/>
            <a:ahLst/>
            <a:cxnLst/>
            <a:rect l="0" t="0" r="0" b="0"/>
            <a:pathLst>
              <a:path w="167641" h="129379">
                <a:moveTo>
                  <a:pt x="0" y="15240"/>
                </a:moveTo>
                <a:lnTo>
                  <a:pt x="7306" y="15240"/>
                </a:lnTo>
                <a:lnTo>
                  <a:pt x="9738" y="17498"/>
                </a:lnTo>
                <a:lnTo>
                  <a:pt x="14152" y="21801"/>
                </a:lnTo>
                <a:lnTo>
                  <a:pt x="14515" y="23000"/>
                </a:lnTo>
                <a:lnTo>
                  <a:pt x="14918" y="26592"/>
                </a:lnTo>
                <a:lnTo>
                  <a:pt x="15025" y="28734"/>
                </a:lnTo>
                <a:lnTo>
                  <a:pt x="15144" y="33373"/>
                </a:lnTo>
                <a:lnTo>
                  <a:pt x="15238" y="66495"/>
                </a:lnTo>
                <a:lnTo>
                  <a:pt x="16086" y="70577"/>
                </a:lnTo>
                <a:lnTo>
                  <a:pt x="17496" y="74145"/>
                </a:lnTo>
                <a:lnTo>
                  <a:pt x="19285" y="77370"/>
                </a:lnTo>
                <a:lnTo>
                  <a:pt x="20476" y="81213"/>
                </a:lnTo>
                <a:lnTo>
                  <a:pt x="21271" y="85469"/>
                </a:lnTo>
                <a:lnTo>
                  <a:pt x="21801" y="89999"/>
                </a:lnTo>
                <a:lnTo>
                  <a:pt x="23001" y="93866"/>
                </a:lnTo>
                <a:lnTo>
                  <a:pt x="24647" y="97291"/>
                </a:lnTo>
                <a:lnTo>
                  <a:pt x="26591" y="100421"/>
                </a:lnTo>
                <a:lnTo>
                  <a:pt x="27888" y="104200"/>
                </a:lnTo>
                <a:lnTo>
                  <a:pt x="28752" y="108414"/>
                </a:lnTo>
                <a:lnTo>
                  <a:pt x="29328" y="112916"/>
                </a:lnTo>
                <a:lnTo>
                  <a:pt x="29712" y="116764"/>
                </a:lnTo>
                <a:lnTo>
                  <a:pt x="29969" y="120176"/>
                </a:lnTo>
                <a:lnTo>
                  <a:pt x="30472" y="129378"/>
                </a:lnTo>
                <a:lnTo>
                  <a:pt x="30479" y="118920"/>
                </a:lnTo>
                <a:lnTo>
                  <a:pt x="31327" y="116533"/>
                </a:lnTo>
                <a:lnTo>
                  <a:pt x="32737" y="114096"/>
                </a:lnTo>
                <a:lnTo>
                  <a:pt x="34525" y="111624"/>
                </a:lnTo>
                <a:lnTo>
                  <a:pt x="35717" y="108282"/>
                </a:lnTo>
                <a:lnTo>
                  <a:pt x="36511" y="104362"/>
                </a:lnTo>
                <a:lnTo>
                  <a:pt x="37041" y="100054"/>
                </a:lnTo>
                <a:lnTo>
                  <a:pt x="38241" y="95490"/>
                </a:lnTo>
                <a:lnTo>
                  <a:pt x="39887" y="90753"/>
                </a:lnTo>
                <a:lnTo>
                  <a:pt x="41831" y="85902"/>
                </a:lnTo>
                <a:lnTo>
                  <a:pt x="43974" y="80975"/>
                </a:lnTo>
                <a:lnTo>
                  <a:pt x="48613" y="70984"/>
                </a:lnTo>
                <a:lnTo>
                  <a:pt x="50188" y="65950"/>
                </a:lnTo>
                <a:lnTo>
                  <a:pt x="51239" y="60900"/>
                </a:lnTo>
                <a:lnTo>
                  <a:pt x="51939" y="55840"/>
                </a:lnTo>
                <a:lnTo>
                  <a:pt x="54100" y="51620"/>
                </a:lnTo>
                <a:lnTo>
                  <a:pt x="57233" y="47960"/>
                </a:lnTo>
                <a:lnTo>
                  <a:pt x="61015" y="44673"/>
                </a:lnTo>
                <a:lnTo>
                  <a:pt x="65230" y="40789"/>
                </a:lnTo>
                <a:lnTo>
                  <a:pt x="78406" y="28078"/>
                </a:lnTo>
                <a:lnTo>
                  <a:pt x="85083" y="21510"/>
                </a:lnTo>
                <a:lnTo>
                  <a:pt x="88048" y="19420"/>
                </a:lnTo>
                <a:lnTo>
                  <a:pt x="90872" y="18027"/>
                </a:lnTo>
                <a:lnTo>
                  <a:pt x="93601" y="17098"/>
                </a:lnTo>
                <a:lnTo>
                  <a:pt x="97114" y="15632"/>
                </a:lnTo>
                <a:lnTo>
                  <a:pt x="101149" y="13808"/>
                </a:lnTo>
                <a:lnTo>
                  <a:pt x="105533" y="11745"/>
                </a:lnTo>
                <a:lnTo>
                  <a:pt x="109302" y="10370"/>
                </a:lnTo>
                <a:lnTo>
                  <a:pt x="112660" y="9453"/>
                </a:lnTo>
                <a:lnTo>
                  <a:pt x="115747" y="8842"/>
                </a:lnTo>
                <a:lnTo>
                  <a:pt x="119499" y="8435"/>
                </a:lnTo>
                <a:lnTo>
                  <a:pt x="123692" y="8163"/>
                </a:lnTo>
                <a:lnTo>
                  <a:pt x="128181" y="7982"/>
                </a:lnTo>
                <a:lnTo>
                  <a:pt x="137684" y="7781"/>
                </a:lnTo>
                <a:lnTo>
                  <a:pt x="153539" y="7652"/>
                </a:lnTo>
                <a:lnTo>
                  <a:pt x="156546" y="6795"/>
                </a:lnTo>
                <a:lnTo>
                  <a:pt x="159398" y="5377"/>
                </a:lnTo>
                <a:lnTo>
                  <a:pt x="167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Annotation222"/>
          <p:cNvSpPr/>
          <p:nvPr/>
        </p:nvSpPr>
        <p:spPr>
          <a:xfrm>
            <a:off x="7292340" y="2369820"/>
            <a:ext cx="7621" cy="28987"/>
          </a:xfrm>
          <a:custGeom>
            <a:avLst/>
            <a:gdLst/>
            <a:ahLst/>
            <a:cxnLst/>
            <a:rect l="0" t="0" r="0" b="0"/>
            <a:pathLst>
              <a:path w="7621" h="28987">
                <a:moveTo>
                  <a:pt x="7620" y="0"/>
                </a:moveTo>
                <a:lnTo>
                  <a:pt x="7620" y="28986"/>
                </a:lnTo>
                <a:lnTo>
                  <a:pt x="7620" y="25992"/>
                </a:lnTo>
                <a:lnTo>
                  <a:pt x="6773" y="24948"/>
                </a:lnTo>
                <a:lnTo>
                  <a:pt x="5362" y="24252"/>
                </a:lnTo>
                <a:lnTo>
                  <a:pt x="3574" y="23788"/>
                </a:lnTo>
                <a:lnTo>
                  <a:pt x="2383" y="22632"/>
                </a:lnTo>
                <a:lnTo>
                  <a:pt x="1588" y="21015"/>
                </a:lnTo>
                <a:lnTo>
                  <a:pt x="1058" y="19090"/>
                </a:lnTo>
                <a:lnTo>
                  <a:pt x="706" y="16960"/>
                </a:lnTo>
                <a:lnTo>
                  <a:pt x="471" y="14693"/>
                </a:lnTo>
                <a:lnTo>
                  <a:pt x="313" y="12336"/>
                </a:lnTo>
                <a:lnTo>
                  <a:pt x="209" y="991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Annotation223"/>
          <p:cNvSpPr/>
          <p:nvPr/>
        </p:nvSpPr>
        <p:spPr>
          <a:xfrm>
            <a:off x="6812324" y="1123669"/>
            <a:ext cx="167589" cy="361878"/>
          </a:xfrm>
          <a:custGeom>
            <a:avLst/>
            <a:gdLst/>
            <a:ahLst/>
            <a:cxnLst/>
            <a:rect l="0" t="0" r="0" b="0"/>
            <a:pathLst>
              <a:path w="167589" h="361878">
                <a:moveTo>
                  <a:pt x="152356" y="141251"/>
                </a:moveTo>
                <a:lnTo>
                  <a:pt x="152356" y="137206"/>
                </a:lnTo>
                <a:lnTo>
                  <a:pt x="153202" y="136014"/>
                </a:lnTo>
                <a:lnTo>
                  <a:pt x="154614" y="135220"/>
                </a:lnTo>
                <a:lnTo>
                  <a:pt x="158918" y="133945"/>
                </a:lnTo>
                <a:lnTo>
                  <a:pt x="158424" y="132994"/>
                </a:lnTo>
                <a:lnTo>
                  <a:pt x="153322" y="127098"/>
                </a:lnTo>
                <a:lnTo>
                  <a:pt x="152785" y="124236"/>
                </a:lnTo>
                <a:lnTo>
                  <a:pt x="152381" y="114688"/>
                </a:lnTo>
                <a:lnTo>
                  <a:pt x="152356" y="77749"/>
                </a:lnTo>
                <a:lnTo>
                  <a:pt x="153202" y="75209"/>
                </a:lnTo>
                <a:lnTo>
                  <a:pt x="157593" y="67591"/>
                </a:lnTo>
                <a:lnTo>
                  <a:pt x="158918" y="62511"/>
                </a:lnTo>
                <a:lnTo>
                  <a:pt x="159767" y="51504"/>
                </a:lnTo>
                <a:lnTo>
                  <a:pt x="159948" y="33090"/>
                </a:lnTo>
                <a:lnTo>
                  <a:pt x="159111" y="30197"/>
                </a:lnTo>
                <a:lnTo>
                  <a:pt x="154734" y="22080"/>
                </a:lnTo>
                <a:lnTo>
                  <a:pt x="152214" y="14313"/>
                </a:lnTo>
                <a:lnTo>
                  <a:pt x="148625" y="9199"/>
                </a:lnTo>
                <a:lnTo>
                  <a:pt x="145635" y="7496"/>
                </a:lnTo>
                <a:lnTo>
                  <a:pt x="141948" y="6361"/>
                </a:lnTo>
                <a:lnTo>
                  <a:pt x="137798" y="5605"/>
                </a:lnTo>
                <a:lnTo>
                  <a:pt x="133337" y="4253"/>
                </a:lnTo>
                <a:lnTo>
                  <a:pt x="128670" y="2506"/>
                </a:lnTo>
                <a:lnTo>
                  <a:pt x="123866" y="494"/>
                </a:lnTo>
                <a:lnTo>
                  <a:pt x="118969" y="0"/>
                </a:lnTo>
                <a:lnTo>
                  <a:pt x="114011" y="517"/>
                </a:lnTo>
                <a:lnTo>
                  <a:pt x="109012" y="1708"/>
                </a:lnTo>
                <a:lnTo>
                  <a:pt x="103987" y="2503"/>
                </a:lnTo>
                <a:lnTo>
                  <a:pt x="98943" y="3032"/>
                </a:lnTo>
                <a:lnTo>
                  <a:pt x="93888" y="3385"/>
                </a:lnTo>
                <a:lnTo>
                  <a:pt x="88825" y="4467"/>
                </a:lnTo>
                <a:lnTo>
                  <a:pt x="83754" y="6035"/>
                </a:lnTo>
                <a:lnTo>
                  <a:pt x="78682" y="7927"/>
                </a:lnTo>
                <a:lnTo>
                  <a:pt x="73607" y="10882"/>
                </a:lnTo>
                <a:lnTo>
                  <a:pt x="68530" y="14545"/>
                </a:lnTo>
                <a:lnTo>
                  <a:pt x="63452" y="18680"/>
                </a:lnTo>
                <a:lnTo>
                  <a:pt x="57526" y="22284"/>
                </a:lnTo>
                <a:lnTo>
                  <a:pt x="51037" y="25533"/>
                </a:lnTo>
                <a:lnTo>
                  <a:pt x="44169" y="28546"/>
                </a:lnTo>
                <a:lnTo>
                  <a:pt x="37899" y="32248"/>
                </a:lnTo>
                <a:lnTo>
                  <a:pt x="32025" y="36409"/>
                </a:lnTo>
                <a:lnTo>
                  <a:pt x="26415" y="40876"/>
                </a:lnTo>
                <a:lnTo>
                  <a:pt x="21828" y="44701"/>
                </a:lnTo>
                <a:lnTo>
                  <a:pt x="17924" y="48098"/>
                </a:lnTo>
                <a:lnTo>
                  <a:pt x="14476" y="51209"/>
                </a:lnTo>
                <a:lnTo>
                  <a:pt x="11328" y="54976"/>
                </a:lnTo>
                <a:lnTo>
                  <a:pt x="8384" y="59181"/>
                </a:lnTo>
                <a:lnTo>
                  <a:pt x="3702" y="67522"/>
                </a:lnTo>
                <a:lnTo>
                  <a:pt x="1621" y="74052"/>
                </a:lnTo>
                <a:lnTo>
                  <a:pt x="285" y="85142"/>
                </a:lnTo>
                <a:lnTo>
                  <a:pt x="54" y="93770"/>
                </a:lnTo>
                <a:lnTo>
                  <a:pt x="0" y="102086"/>
                </a:lnTo>
                <a:lnTo>
                  <a:pt x="1679" y="105828"/>
                </a:lnTo>
                <a:lnTo>
                  <a:pt x="4492" y="109169"/>
                </a:lnTo>
                <a:lnTo>
                  <a:pt x="8060" y="112243"/>
                </a:lnTo>
                <a:lnTo>
                  <a:pt x="11284" y="115139"/>
                </a:lnTo>
                <a:lnTo>
                  <a:pt x="17127" y="120615"/>
                </a:lnTo>
                <a:lnTo>
                  <a:pt x="25176" y="128457"/>
                </a:lnTo>
                <a:lnTo>
                  <a:pt x="28622" y="130182"/>
                </a:lnTo>
                <a:lnTo>
                  <a:pt x="32614" y="131332"/>
                </a:lnTo>
                <a:lnTo>
                  <a:pt x="36968" y="132098"/>
                </a:lnTo>
                <a:lnTo>
                  <a:pt x="40717" y="132609"/>
                </a:lnTo>
                <a:lnTo>
                  <a:pt x="44064" y="132950"/>
                </a:lnTo>
                <a:lnTo>
                  <a:pt x="47141" y="133177"/>
                </a:lnTo>
                <a:lnTo>
                  <a:pt x="50886" y="134175"/>
                </a:lnTo>
                <a:lnTo>
                  <a:pt x="55076" y="135687"/>
                </a:lnTo>
                <a:lnTo>
                  <a:pt x="59563" y="137542"/>
                </a:lnTo>
                <a:lnTo>
                  <a:pt x="63400" y="138778"/>
                </a:lnTo>
                <a:lnTo>
                  <a:pt x="66806" y="139602"/>
                </a:lnTo>
                <a:lnTo>
                  <a:pt x="69922" y="140152"/>
                </a:lnTo>
                <a:lnTo>
                  <a:pt x="73694" y="139672"/>
                </a:lnTo>
                <a:lnTo>
                  <a:pt x="77901" y="138505"/>
                </a:lnTo>
                <a:lnTo>
                  <a:pt x="82399" y="136880"/>
                </a:lnTo>
                <a:lnTo>
                  <a:pt x="86245" y="135797"/>
                </a:lnTo>
                <a:lnTo>
                  <a:pt x="89655" y="135075"/>
                </a:lnTo>
                <a:lnTo>
                  <a:pt x="92775" y="134594"/>
                </a:lnTo>
                <a:lnTo>
                  <a:pt x="95702" y="133426"/>
                </a:lnTo>
                <a:lnTo>
                  <a:pt x="98500" y="131801"/>
                </a:lnTo>
                <a:lnTo>
                  <a:pt x="101212" y="129871"/>
                </a:lnTo>
                <a:lnTo>
                  <a:pt x="104713" y="128585"/>
                </a:lnTo>
                <a:lnTo>
                  <a:pt x="108741" y="127727"/>
                </a:lnTo>
                <a:lnTo>
                  <a:pt x="113119" y="127155"/>
                </a:lnTo>
                <a:lnTo>
                  <a:pt x="116885" y="125927"/>
                </a:lnTo>
                <a:lnTo>
                  <a:pt x="120243" y="124262"/>
                </a:lnTo>
                <a:lnTo>
                  <a:pt x="123327" y="122305"/>
                </a:lnTo>
                <a:lnTo>
                  <a:pt x="126230" y="120154"/>
                </a:lnTo>
                <a:lnTo>
                  <a:pt x="129012" y="117873"/>
                </a:lnTo>
                <a:lnTo>
                  <a:pt x="131714" y="115506"/>
                </a:lnTo>
                <a:lnTo>
                  <a:pt x="134361" y="113927"/>
                </a:lnTo>
                <a:lnTo>
                  <a:pt x="139560" y="112174"/>
                </a:lnTo>
                <a:lnTo>
                  <a:pt x="144695" y="109137"/>
                </a:lnTo>
                <a:lnTo>
                  <a:pt x="152223" y="103255"/>
                </a:lnTo>
                <a:lnTo>
                  <a:pt x="156361" y="107227"/>
                </a:lnTo>
                <a:lnTo>
                  <a:pt x="157567" y="109255"/>
                </a:lnTo>
                <a:lnTo>
                  <a:pt x="158906" y="113766"/>
                </a:lnTo>
                <a:lnTo>
                  <a:pt x="159500" y="120851"/>
                </a:lnTo>
                <a:lnTo>
                  <a:pt x="159659" y="125111"/>
                </a:lnTo>
                <a:lnTo>
                  <a:pt x="158918" y="128798"/>
                </a:lnTo>
                <a:lnTo>
                  <a:pt x="154677" y="139725"/>
                </a:lnTo>
                <a:lnTo>
                  <a:pt x="153904" y="145314"/>
                </a:lnTo>
                <a:lnTo>
                  <a:pt x="153388" y="151580"/>
                </a:lnTo>
                <a:lnTo>
                  <a:pt x="153043" y="158297"/>
                </a:lnTo>
                <a:lnTo>
                  <a:pt x="152661" y="172534"/>
                </a:lnTo>
                <a:lnTo>
                  <a:pt x="152383" y="210961"/>
                </a:lnTo>
                <a:lnTo>
                  <a:pt x="152356" y="322647"/>
                </a:lnTo>
                <a:lnTo>
                  <a:pt x="153202" y="326529"/>
                </a:lnTo>
                <a:lnTo>
                  <a:pt x="157593" y="336036"/>
                </a:lnTo>
                <a:lnTo>
                  <a:pt x="158918" y="341558"/>
                </a:lnTo>
                <a:lnTo>
                  <a:pt x="161763" y="346834"/>
                </a:lnTo>
                <a:lnTo>
                  <a:pt x="166444" y="353075"/>
                </a:lnTo>
                <a:lnTo>
                  <a:pt x="167085" y="356186"/>
                </a:lnTo>
                <a:lnTo>
                  <a:pt x="167566" y="361877"/>
                </a:lnTo>
                <a:lnTo>
                  <a:pt x="167588" y="358081"/>
                </a:lnTo>
                <a:lnTo>
                  <a:pt x="166744" y="356078"/>
                </a:lnTo>
                <a:lnTo>
                  <a:pt x="165335" y="353895"/>
                </a:lnTo>
                <a:lnTo>
                  <a:pt x="159976" y="3469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Annotation224"/>
          <p:cNvSpPr/>
          <p:nvPr/>
        </p:nvSpPr>
        <p:spPr>
          <a:xfrm>
            <a:off x="5996940" y="2447429"/>
            <a:ext cx="213361" cy="232811"/>
          </a:xfrm>
          <a:custGeom>
            <a:avLst/>
            <a:gdLst/>
            <a:ahLst/>
            <a:cxnLst/>
            <a:rect l="0" t="0" r="0" b="0"/>
            <a:pathLst>
              <a:path w="213361" h="232811">
                <a:moveTo>
                  <a:pt x="213360" y="29071"/>
                </a:moveTo>
                <a:lnTo>
                  <a:pt x="202754" y="18465"/>
                </a:lnTo>
                <a:lnTo>
                  <a:pt x="200363" y="16920"/>
                </a:lnTo>
                <a:lnTo>
                  <a:pt x="195447" y="15204"/>
                </a:lnTo>
                <a:lnTo>
                  <a:pt x="193798" y="13900"/>
                </a:lnTo>
                <a:lnTo>
                  <a:pt x="192700" y="12184"/>
                </a:lnTo>
                <a:lnTo>
                  <a:pt x="191966" y="10193"/>
                </a:lnTo>
                <a:lnTo>
                  <a:pt x="188894" y="5723"/>
                </a:lnTo>
                <a:lnTo>
                  <a:pt x="186889" y="3346"/>
                </a:lnTo>
                <a:lnTo>
                  <a:pt x="184706" y="1761"/>
                </a:lnTo>
                <a:lnTo>
                  <a:pt x="180022" y="0"/>
                </a:lnTo>
                <a:lnTo>
                  <a:pt x="177588" y="377"/>
                </a:lnTo>
                <a:lnTo>
                  <a:pt x="172626" y="3054"/>
                </a:lnTo>
                <a:lnTo>
                  <a:pt x="167598" y="7066"/>
                </a:lnTo>
                <a:lnTo>
                  <a:pt x="165072" y="9321"/>
                </a:lnTo>
                <a:lnTo>
                  <a:pt x="162541" y="13364"/>
                </a:lnTo>
                <a:lnTo>
                  <a:pt x="160007" y="18600"/>
                </a:lnTo>
                <a:lnTo>
                  <a:pt x="157472" y="24630"/>
                </a:lnTo>
                <a:lnTo>
                  <a:pt x="154088" y="31190"/>
                </a:lnTo>
                <a:lnTo>
                  <a:pt x="150139" y="38104"/>
                </a:lnTo>
                <a:lnTo>
                  <a:pt x="145812" y="45253"/>
                </a:lnTo>
                <a:lnTo>
                  <a:pt x="136491" y="59970"/>
                </a:lnTo>
                <a:lnTo>
                  <a:pt x="131633" y="67450"/>
                </a:lnTo>
                <a:lnTo>
                  <a:pt x="125856" y="75824"/>
                </a:lnTo>
                <a:lnTo>
                  <a:pt x="112663" y="94159"/>
                </a:lnTo>
                <a:lnTo>
                  <a:pt x="106435" y="103790"/>
                </a:lnTo>
                <a:lnTo>
                  <a:pt x="100589" y="113597"/>
                </a:lnTo>
                <a:lnTo>
                  <a:pt x="95000" y="123522"/>
                </a:lnTo>
                <a:lnTo>
                  <a:pt x="84273" y="143580"/>
                </a:lnTo>
                <a:lnTo>
                  <a:pt x="79042" y="153671"/>
                </a:lnTo>
                <a:lnTo>
                  <a:pt x="73015" y="162937"/>
                </a:lnTo>
                <a:lnTo>
                  <a:pt x="66457" y="171655"/>
                </a:lnTo>
                <a:lnTo>
                  <a:pt x="59544" y="180007"/>
                </a:lnTo>
                <a:lnTo>
                  <a:pt x="53243" y="187269"/>
                </a:lnTo>
                <a:lnTo>
                  <a:pt x="47349" y="193803"/>
                </a:lnTo>
                <a:lnTo>
                  <a:pt x="41726" y="199852"/>
                </a:lnTo>
                <a:lnTo>
                  <a:pt x="37131" y="205579"/>
                </a:lnTo>
                <a:lnTo>
                  <a:pt x="33220" y="211089"/>
                </a:lnTo>
                <a:lnTo>
                  <a:pt x="29767" y="216457"/>
                </a:lnTo>
                <a:lnTo>
                  <a:pt x="26618" y="220881"/>
                </a:lnTo>
                <a:lnTo>
                  <a:pt x="20862" y="228056"/>
                </a:lnTo>
                <a:lnTo>
                  <a:pt x="18141" y="230308"/>
                </a:lnTo>
                <a:lnTo>
                  <a:pt x="15480" y="231809"/>
                </a:lnTo>
                <a:lnTo>
                  <a:pt x="12861" y="232810"/>
                </a:lnTo>
                <a:lnTo>
                  <a:pt x="10267" y="231783"/>
                </a:lnTo>
                <a:lnTo>
                  <a:pt x="7692" y="229406"/>
                </a:lnTo>
                <a:lnTo>
                  <a:pt x="0" y="2195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Annotation225"/>
          <p:cNvSpPr/>
          <p:nvPr/>
        </p:nvSpPr>
        <p:spPr>
          <a:xfrm>
            <a:off x="6012180" y="2455571"/>
            <a:ext cx="190501" cy="234290"/>
          </a:xfrm>
          <a:custGeom>
            <a:avLst/>
            <a:gdLst/>
            <a:ahLst/>
            <a:cxnLst/>
            <a:rect l="0" t="0" r="0" b="0"/>
            <a:pathLst>
              <a:path w="190501" h="234290">
                <a:moveTo>
                  <a:pt x="0" y="59029"/>
                </a:moveTo>
                <a:lnTo>
                  <a:pt x="4046" y="34758"/>
                </a:lnTo>
                <a:lnTo>
                  <a:pt x="5237" y="26762"/>
                </a:lnTo>
                <a:lnTo>
                  <a:pt x="6032" y="20584"/>
                </a:lnTo>
                <a:lnTo>
                  <a:pt x="6561" y="15619"/>
                </a:lnTo>
                <a:lnTo>
                  <a:pt x="6914" y="11463"/>
                </a:lnTo>
                <a:lnTo>
                  <a:pt x="7307" y="4586"/>
                </a:lnTo>
                <a:lnTo>
                  <a:pt x="8258" y="2414"/>
                </a:lnTo>
                <a:lnTo>
                  <a:pt x="9738" y="965"/>
                </a:lnTo>
                <a:lnTo>
                  <a:pt x="11572" y="0"/>
                </a:lnTo>
                <a:lnTo>
                  <a:pt x="12795" y="203"/>
                </a:lnTo>
                <a:lnTo>
                  <a:pt x="13610" y="1185"/>
                </a:lnTo>
                <a:lnTo>
                  <a:pt x="14153" y="2686"/>
                </a:lnTo>
                <a:lnTo>
                  <a:pt x="14758" y="8870"/>
                </a:lnTo>
                <a:lnTo>
                  <a:pt x="14918" y="12890"/>
                </a:lnTo>
                <a:lnTo>
                  <a:pt x="15873" y="17263"/>
                </a:lnTo>
                <a:lnTo>
                  <a:pt x="17355" y="21872"/>
                </a:lnTo>
                <a:lnTo>
                  <a:pt x="19190" y="26638"/>
                </a:lnTo>
                <a:lnTo>
                  <a:pt x="22107" y="32355"/>
                </a:lnTo>
                <a:lnTo>
                  <a:pt x="25745" y="38706"/>
                </a:lnTo>
                <a:lnTo>
                  <a:pt x="29864" y="45480"/>
                </a:lnTo>
                <a:lnTo>
                  <a:pt x="33456" y="52537"/>
                </a:lnTo>
                <a:lnTo>
                  <a:pt x="36697" y="59781"/>
                </a:lnTo>
                <a:lnTo>
                  <a:pt x="39705" y="67150"/>
                </a:lnTo>
                <a:lnTo>
                  <a:pt x="43403" y="74603"/>
                </a:lnTo>
                <a:lnTo>
                  <a:pt x="47563" y="82112"/>
                </a:lnTo>
                <a:lnTo>
                  <a:pt x="52028" y="89658"/>
                </a:lnTo>
                <a:lnTo>
                  <a:pt x="56699" y="98075"/>
                </a:lnTo>
                <a:lnTo>
                  <a:pt x="66404" y="116458"/>
                </a:lnTo>
                <a:lnTo>
                  <a:pt x="71363" y="125255"/>
                </a:lnTo>
                <a:lnTo>
                  <a:pt x="76362" y="133660"/>
                </a:lnTo>
                <a:lnTo>
                  <a:pt x="81388" y="141803"/>
                </a:lnTo>
                <a:lnTo>
                  <a:pt x="87279" y="149772"/>
                </a:lnTo>
                <a:lnTo>
                  <a:pt x="93746" y="157624"/>
                </a:lnTo>
                <a:lnTo>
                  <a:pt x="100598" y="165399"/>
                </a:lnTo>
                <a:lnTo>
                  <a:pt x="114983" y="180811"/>
                </a:lnTo>
                <a:lnTo>
                  <a:pt x="122375" y="188477"/>
                </a:lnTo>
                <a:lnTo>
                  <a:pt x="130690" y="195281"/>
                </a:lnTo>
                <a:lnTo>
                  <a:pt x="139620" y="201511"/>
                </a:lnTo>
                <a:lnTo>
                  <a:pt x="157727" y="212948"/>
                </a:lnTo>
                <a:lnTo>
                  <a:pt x="190500" y="2342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Annotation226"/>
          <p:cNvSpPr/>
          <p:nvPr/>
        </p:nvSpPr>
        <p:spPr>
          <a:xfrm>
            <a:off x="7307907" y="3962400"/>
            <a:ext cx="53014" cy="137161"/>
          </a:xfrm>
          <a:custGeom>
            <a:avLst/>
            <a:gdLst/>
            <a:ahLst/>
            <a:cxnLst/>
            <a:rect l="0" t="0" r="0" b="0"/>
            <a:pathLst>
              <a:path w="53014" h="137161">
                <a:moveTo>
                  <a:pt x="53013" y="137160"/>
                </a:moveTo>
                <a:lnTo>
                  <a:pt x="36832" y="129070"/>
                </a:lnTo>
                <a:lnTo>
                  <a:pt x="31219" y="125840"/>
                </a:lnTo>
                <a:lnTo>
                  <a:pt x="26631" y="122840"/>
                </a:lnTo>
                <a:lnTo>
                  <a:pt x="22724" y="119993"/>
                </a:lnTo>
                <a:lnTo>
                  <a:pt x="19274" y="116403"/>
                </a:lnTo>
                <a:lnTo>
                  <a:pt x="16127" y="112316"/>
                </a:lnTo>
                <a:lnTo>
                  <a:pt x="13182" y="107897"/>
                </a:lnTo>
                <a:lnTo>
                  <a:pt x="11218" y="104104"/>
                </a:lnTo>
                <a:lnTo>
                  <a:pt x="9911" y="100730"/>
                </a:lnTo>
                <a:lnTo>
                  <a:pt x="9038" y="97634"/>
                </a:lnTo>
                <a:lnTo>
                  <a:pt x="8456" y="94723"/>
                </a:lnTo>
                <a:lnTo>
                  <a:pt x="8069" y="91935"/>
                </a:lnTo>
                <a:lnTo>
                  <a:pt x="7810" y="89230"/>
                </a:lnTo>
                <a:lnTo>
                  <a:pt x="6790" y="86580"/>
                </a:lnTo>
                <a:lnTo>
                  <a:pt x="5265" y="83967"/>
                </a:lnTo>
                <a:lnTo>
                  <a:pt x="3401" y="81378"/>
                </a:lnTo>
                <a:lnTo>
                  <a:pt x="2158" y="78806"/>
                </a:lnTo>
                <a:lnTo>
                  <a:pt x="1329" y="76244"/>
                </a:lnTo>
                <a:lnTo>
                  <a:pt x="778" y="73689"/>
                </a:lnTo>
                <a:lnTo>
                  <a:pt x="410" y="71139"/>
                </a:lnTo>
                <a:lnTo>
                  <a:pt x="164" y="68593"/>
                </a:lnTo>
                <a:lnTo>
                  <a:pt x="0" y="66049"/>
                </a:lnTo>
                <a:lnTo>
                  <a:pt x="738" y="63506"/>
                </a:lnTo>
                <a:lnTo>
                  <a:pt x="2076" y="60964"/>
                </a:lnTo>
                <a:lnTo>
                  <a:pt x="3815" y="58423"/>
                </a:lnTo>
                <a:lnTo>
                  <a:pt x="4975" y="55882"/>
                </a:lnTo>
                <a:lnTo>
                  <a:pt x="5748" y="53342"/>
                </a:lnTo>
                <a:lnTo>
                  <a:pt x="6262" y="50801"/>
                </a:lnTo>
                <a:lnTo>
                  <a:pt x="6606" y="48261"/>
                </a:lnTo>
                <a:lnTo>
                  <a:pt x="6835" y="45721"/>
                </a:lnTo>
                <a:lnTo>
                  <a:pt x="6988" y="43180"/>
                </a:lnTo>
                <a:lnTo>
                  <a:pt x="7157" y="35843"/>
                </a:lnTo>
                <a:lnTo>
                  <a:pt x="72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SMARTInkAnnotation227"/>
          <p:cNvSpPr/>
          <p:nvPr/>
        </p:nvSpPr>
        <p:spPr>
          <a:xfrm>
            <a:off x="6946212" y="3772024"/>
            <a:ext cx="435888" cy="356237"/>
          </a:xfrm>
          <a:custGeom>
            <a:avLst/>
            <a:gdLst/>
            <a:ahLst/>
            <a:cxnLst/>
            <a:rect l="0" t="0" r="0" b="0"/>
            <a:pathLst>
              <a:path w="435888" h="356237">
                <a:moveTo>
                  <a:pt x="376608" y="152276"/>
                </a:moveTo>
                <a:lnTo>
                  <a:pt x="380653" y="136095"/>
                </a:lnTo>
                <a:lnTo>
                  <a:pt x="382691" y="129636"/>
                </a:lnTo>
                <a:lnTo>
                  <a:pt x="384897" y="123636"/>
                </a:lnTo>
                <a:lnTo>
                  <a:pt x="388759" y="113300"/>
                </a:lnTo>
                <a:lnTo>
                  <a:pt x="390474" y="105885"/>
                </a:lnTo>
                <a:lnTo>
                  <a:pt x="393496" y="97509"/>
                </a:lnTo>
                <a:lnTo>
                  <a:pt x="396813" y="88989"/>
                </a:lnTo>
                <a:lnTo>
                  <a:pt x="398288" y="82379"/>
                </a:lnTo>
                <a:lnTo>
                  <a:pt x="398943" y="74362"/>
                </a:lnTo>
                <a:lnTo>
                  <a:pt x="399235" y="66001"/>
                </a:lnTo>
                <a:lnTo>
                  <a:pt x="399399" y="56534"/>
                </a:lnTo>
                <a:lnTo>
                  <a:pt x="399464" y="28905"/>
                </a:lnTo>
                <a:lnTo>
                  <a:pt x="398620" y="26002"/>
                </a:lnTo>
                <a:lnTo>
                  <a:pt x="395421" y="20519"/>
                </a:lnTo>
                <a:lnTo>
                  <a:pt x="392537" y="18718"/>
                </a:lnTo>
                <a:lnTo>
                  <a:pt x="381234" y="15336"/>
                </a:lnTo>
                <a:lnTo>
                  <a:pt x="370453" y="9349"/>
                </a:lnTo>
                <a:lnTo>
                  <a:pt x="358632" y="4651"/>
                </a:lnTo>
                <a:lnTo>
                  <a:pt x="347169" y="1998"/>
                </a:lnTo>
                <a:lnTo>
                  <a:pt x="335585" y="819"/>
                </a:lnTo>
                <a:lnTo>
                  <a:pt x="321968" y="295"/>
                </a:lnTo>
                <a:lnTo>
                  <a:pt x="300022" y="0"/>
                </a:lnTo>
                <a:lnTo>
                  <a:pt x="292531" y="805"/>
                </a:lnTo>
                <a:lnTo>
                  <a:pt x="284996" y="2189"/>
                </a:lnTo>
                <a:lnTo>
                  <a:pt x="231144" y="15319"/>
                </a:lnTo>
                <a:lnTo>
                  <a:pt x="221212" y="17791"/>
                </a:lnTo>
                <a:lnTo>
                  <a:pt x="212050" y="20286"/>
                </a:lnTo>
                <a:lnTo>
                  <a:pt x="195098" y="25316"/>
                </a:lnTo>
                <a:lnTo>
                  <a:pt x="171274" y="32908"/>
                </a:lnTo>
                <a:lnTo>
                  <a:pt x="162672" y="36290"/>
                </a:lnTo>
                <a:lnTo>
                  <a:pt x="153551" y="40239"/>
                </a:lnTo>
                <a:lnTo>
                  <a:pt x="144083" y="44565"/>
                </a:lnTo>
                <a:lnTo>
                  <a:pt x="135231" y="49142"/>
                </a:lnTo>
                <a:lnTo>
                  <a:pt x="126790" y="53887"/>
                </a:lnTo>
                <a:lnTo>
                  <a:pt x="118623" y="58743"/>
                </a:lnTo>
                <a:lnTo>
                  <a:pt x="110638" y="64521"/>
                </a:lnTo>
                <a:lnTo>
                  <a:pt x="102775" y="70912"/>
                </a:lnTo>
                <a:lnTo>
                  <a:pt x="94992" y="77713"/>
                </a:lnTo>
                <a:lnTo>
                  <a:pt x="87263" y="84788"/>
                </a:lnTo>
                <a:lnTo>
                  <a:pt x="71904" y="99421"/>
                </a:lnTo>
                <a:lnTo>
                  <a:pt x="65099" y="107726"/>
                </a:lnTo>
                <a:lnTo>
                  <a:pt x="58868" y="116649"/>
                </a:lnTo>
                <a:lnTo>
                  <a:pt x="53021" y="125985"/>
                </a:lnTo>
                <a:lnTo>
                  <a:pt x="46584" y="135595"/>
                </a:lnTo>
                <a:lnTo>
                  <a:pt x="32657" y="155305"/>
                </a:lnTo>
                <a:lnTo>
                  <a:pt x="27080" y="165302"/>
                </a:lnTo>
                <a:lnTo>
                  <a:pt x="22517" y="175353"/>
                </a:lnTo>
                <a:lnTo>
                  <a:pt x="18627" y="185441"/>
                </a:lnTo>
                <a:lnTo>
                  <a:pt x="15187" y="195553"/>
                </a:lnTo>
                <a:lnTo>
                  <a:pt x="12048" y="205681"/>
                </a:lnTo>
                <a:lnTo>
                  <a:pt x="6302" y="225965"/>
                </a:lnTo>
                <a:lnTo>
                  <a:pt x="924" y="246269"/>
                </a:lnTo>
                <a:lnTo>
                  <a:pt x="0" y="256425"/>
                </a:lnTo>
                <a:lnTo>
                  <a:pt x="229" y="266582"/>
                </a:lnTo>
                <a:lnTo>
                  <a:pt x="1229" y="276740"/>
                </a:lnTo>
                <a:lnTo>
                  <a:pt x="2741" y="286052"/>
                </a:lnTo>
                <a:lnTo>
                  <a:pt x="4597" y="294800"/>
                </a:lnTo>
                <a:lnTo>
                  <a:pt x="6681" y="303172"/>
                </a:lnTo>
                <a:lnTo>
                  <a:pt x="8917" y="311293"/>
                </a:lnTo>
                <a:lnTo>
                  <a:pt x="13659" y="327091"/>
                </a:lnTo>
                <a:lnTo>
                  <a:pt x="17802" y="333166"/>
                </a:lnTo>
                <a:lnTo>
                  <a:pt x="23104" y="338063"/>
                </a:lnTo>
                <a:lnTo>
                  <a:pt x="36615" y="345761"/>
                </a:lnTo>
                <a:lnTo>
                  <a:pt x="44959" y="349000"/>
                </a:lnTo>
                <a:lnTo>
                  <a:pt x="53909" y="352006"/>
                </a:lnTo>
                <a:lnTo>
                  <a:pt x="63261" y="354009"/>
                </a:lnTo>
                <a:lnTo>
                  <a:pt x="72884" y="355345"/>
                </a:lnTo>
                <a:lnTo>
                  <a:pt x="82685" y="356236"/>
                </a:lnTo>
                <a:lnTo>
                  <a:pt x="92606" y="355983"/>
                </a:lnTo>
                <a:lnTo>
                  <a:pt x="102606" y="354967"/>
                </a:lnTo>
                <a:lnTo>
                  <a:pt x="112660" y="353444"/>
                </a:lnTo>
                <a:lnTo>
                  <a:pt x="123596" y="350734"/>
                </a:lnTo>
                <a:lnTo>
                  <a:pt x="135121" y="347235"/>
                </a:lnTo>
                <a:lnTo>
                  <a:pt x="188077" y="329452"/>
                </a:lnTo>
                <a:lnTo>
                  <a:pt x="215205" y="319639"/>
                </a:lnTo>
                <a:lnTo>
                  <a:pt x="228366" y="314651"/>
                </a:lnTo>
                <a:lnTo>
                  <a:pt x="241373" y="308786"/>
                </a:lnTo>
                <a:lnTo>
                  <a:pt x="254279" y="302337"/>
                </a:lnTo>
                <a:lnTo>
                  <a:pt x="267115" y="295496"/>
                </a:lnTo>
                <a:lnTo>
                  <a:pt x="292666" y="281123"/>
                </a:lnTo>
                <a:lnTo>
                  <a:pt x="305407" y="273734"/>
                </a:lnTo>
                <a:lnTo>
                  <a:pt x="317287" y="266268"/>
                </a:lnTo>
                <a:lnTo>
                  <a:pt x="328594" y="258751"/>
                </a:lnTo>
                <a:lnTo>
                  <a:pt x="339519" y="251199"/>
                </a:lnTo>
                <a:lnTo>
                  <a:pt x="349342" y="243625"/>
                </a:lnTo>
                <a:lnTo>
                  <a:pt x="358431" y="236035"/>
                </a:lnTo>
                <a:lnTo>
                  <a:pt x="367030" y="228436"/>
                </a:lnTo>
                <a:lnTo>
                  <a:pt x="383357" y="213218"/>
                </a:lnTo>
                <a:lnTo>
                  <a:pt x="410490" y="186798"/>
                </a:lnTo>
                <a:lnTo>
                  <a:pt x="419325" y="175804"/>
                </a:lnTo>
                <a:lnTo>
                  <a:pt x="426073" y="165272"/>
                </a:lnTo>
                <a:lnTo>
                  <a:pt x="431894" y="154948"/>
                </a:lnTo>
                <a:lnTo>
                  <a:pt x="435047" y="146972"/>
                </a:lnTo>
                <a:lnTo>
                  <a:pt x="435887" y="143660"/>
                </a:lnTo>
                <a:lnTo>
                  <a:pt x="435601" y="139759"/>
                </a:lnTo>
                <a:lnTo>
                  <a:pt x="433025" y="130909"/>
                </a:lnTo>
                <a:lnTo>
                  <a:pt x="429057" y="123588"/>
                </a:lnTo>
                <a:lnTo>
                  <a:pt x="426814" y="120451"/>
                </a:lnTo>
                <a:lnTo>
                  <a:pt x="419807" y="114707"/>
                </a:lnTo>
                <a:lnTo>
                  <a:pt x="415566" y="111990"/>
                </a:lnTo>
                <a:lnTo>
                  <a:pt x="406340" y="108971"/>
                </a:lnTo>
                <a:lnTo>
                  <a:pt x="391848" y="1065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Annotation228"/>
          <p:cNvSpPr/>
          <p:nvPr/>
        </p:nvSpPr>
        <p:spPr>
          <a:xfrm>
            <a:off x="5549000" y="3870991"/>
            <a:ext cx="535967" cy="424686"/>
          </a:xfrm>
          <a:custGeom>
            <a:avLst/>
            <a:gdLst/>
            <a:ahLst/>
            <a:cxnLst/>
            <a:rect l="0" t="0" r="0" b="0"/>
            <a:pathLst>
              <a:path w="535967" h="424686">
                <a:moveTo>
                  <a:pt x="478420" y="76169"/>
                </a:moveTo>
                <a:lnTo>
                  <a:pt x="467815" y="65563"/>
                </a:lnTo>
                <a:lnTo>
                  <a:pt x="452776" y="54914"/>
                </a:lnTo>
                <a:lnTo>
                  <a:pt x="440773" y="39640"/>
                </a:lnTo>
                <a:lnTo>
                  <a:pt x="438082" y="36576"/>
                </a:lnTo>
                <a:lnTo>
                  <a:pt x="426205" y="28219"/>
                </a:lnTo>
                <a:lnTo>
                  <a:pt x="411961" y="20381"/>
                </a:lnTo>
                <a:lnTo>
                  <a:pt x="397214" y="10994"/>
                </a:lnTo>
                <a:lnTo>
                  <a:pt x="383710" y="7751"/>
                </a:lnTo>
                <a:lnTo>
                  <a:pt x="368137" y="2651"/>
                </a:lnTo>
                <a:lnTo>
                  <a:pt x="354899" y="1161"/>
                </a:lnTo>
                <a:lnTo>
                  <a:pt x="342806" y="499"/>
                </a:lnTo>
                <a:lnTo>
                  <a:pt x="326478" y="126"/>
                </a:lnTo>
                <a:lnTo>
                  <a:pt x="301745" y="0"/>
                </a:lnTo>
                <a:lnTo>
                  <a:pt x="287291" y="2240"/>
                </a:lnTo>
                <a:lnTo>
                  <a:pt x="272400" y="5212"/>
                </a:lnTo>
                <a:lnTo>
                  <a:pt x="257316" y="6532"/>
                </a:lnTo>
                <a:lnTo>
                  <a:pt x="242145" y="11635"/>
                </a:lnTo>
                <a:lnTo>
                  <a:pt x="226935" y="18701"/>
                </a:lnTo>
                <a:lnTo>
                  <a:pt x="211709" y="24663"/>
                </a:lnTo>
                <a:lnTo>
                  <a:pt x="196474" y="32393"/>
                </a:lnTo>
                <a:lnTo>
                  <a:pt x="181238" y="41473"/>
                </a:lnTo>
                <a:lnTo>
                  <a:pt x="165999" y="51153"/>
                </a:lnTo>
                <a:lnTo>
                  <a:pt x="157533" y="56105"/>
                </a:lnTo>
                <a:lnTo>
                  <a:pt x="148501" y="61100"/>
                </a:lnTo>
                <a:lnTo>
                  <a:pt x="139094" y="66123"/>
                </a:lnTo>
                <a:lnTo>
                  <a:pt x="124126" y="78478"/>
                </a:lnTo>
                <a:lnTo>
                  <a:pt x="117764" y="85328"/>
                </a:lnTo>
                <a:lnTo>
                  <a:pt x="110982" y="93281"/>
                </a:lnTo>
                <a:lnTo>
                  <a:pt x="96675" y="111150"/>
                </a:lnTo>
                <a:lnTo>
                  <a:pt x="74339" y="140250"/>
                </a:lnTo>
                <a:lnTo>
                  <a:pt x="67639" y="150216"/>
                </a:lnTo>
                <a:lnTo>
                  <a:pt x="61480" y="160248"/>
                </a:lnTo>
                <a:lnTo>
                  <a:pt x="55680" y="170322"/>
                </a:lnTo>
                <a:lnTo>
                  <a:pt x="50119" y="181271"/>
                </a:lnTo>
                <a:lnTo>
                  <a:pt x="44720" y="192804"/>
                </a:lnTo>
                <a:lnTo>
                  <a:pt x="34204" y="216906"/>
                </a:lnTo>
                <a:lnTo>
                  <a:pt x="23886" y="241730"/>
                </a:lnTo>
                <a:lnTo>
                  <a:pt x="19610" y="253430"/>
                </a:lnTo>
                <a:lnTo>
                  <a:pt x="15914" y="264616"/>
                </a:lnTo>
                <a:lnTo>
                  <a:pt x="12603" y="275461"/>
                </a:lnTo>
                <a:lnTo>
                  <a:pt x="9548" y="286923"/>
                </a:lnTo>
                <a:lnTo>
                  <a:pt x="3896" y="310949"/>
                </a:lnTo>
                <a:lnTo>
                  <a:pt x="2051" y="322436"/>
                </a:lnTo>
                <a:lnTo>
                  <a:pt x="821" y="333480"/>
                </a:lnTo>
                <a:lnTo>
                  <a:pt x="0" y="344230"/>
                </a:lnTo>
                <a:lnTo>
                  <a:pt x="300" y="353936"/>
                </a:lnTo>
                <a:lnTo>
                  <a:pt x="1346" y="362947"/>
                </a:lnTo>
                <a:lnTo>
                  <a:pt x="2891" y="371494"/>
                </a:lnTo>
                <a:lnTo>
                  <a:pt x="4767" y="378886"/>
                </a:lnTo>
                <a:lnTo>
                  <a:pt x="9110" y="391615"/>
                </a:lnTo>
                <a:lnTo>
                  <a:pt x="16120" y="402916"/>
                </a:lnTo>
                <a:lnTo>
                  <a:pt x="20360" y="408300"/>
                </a:lnTo>
                <a:lnTo>
                  <a:pt x="31845" y="416541"/>
                </a:lnTo>
                <a:lnTo>
                  <a:pt x="38463" y="419923"/>
                </a:lnTo>
                <a:lnTo>
                  <a:pt x="54847" y="423682"/>
                </a:lnTo>
                <a:lnTo>
                  <a:pt x="63958" y="424685"/>
                </a:lnTo>
                <a:lnTo>
                  <a:pt x="72572" y="424506"/>
                </a:lnTo>
                <a:lnTo>
                  <a:pt x="88916" y="422050"/>
                </a:lnTo>
                <a:lnTo>
                  <a:pt x="120488" y="415907"/>
                </a:lnTo>
                <a:lnTo>
                  <a:pt x="132272" y="412727"/>
                </a:lnTo>
                <a:lnTo>
                  <a:pt x="144361" y="408915"/>
                </a:lnTo>
                <a:lnTo>
                  <a:pt x="156654" y="404680"/>
                </a:lnTo>
                <a:lnTo>
                  <a:pt x="169930" y="399316"/>
                </a:lnTo>
                <a:lnTo>
                  <a:pt x="183859" y="393200"/>
                </a:lnTo>
                <a:lnTo>
                  <a:pt x="198226" y="386583"/>
                </a:lnTo>
                <a:lnTo>
                  <a:pt x="225478" y="374716"/>
                </a:lnTo>
                <a:lnTo>
                  <a:pt x="238673" y="369180"/>
                </a:lnTo>
                <a:lnTo>
                  <a:pt x="252548" y="362950"/>
                </a:lnTo>
                <a:lnTo>
                  <a:pt x="281512" y="349254"/>
                </a:lnTo>
                <a:lnTo>
                  <a:pt x="295502" y="342045"/>
                </a:lnTo>
                <a:lnTo>
                  <a:pt x="309061" y="334700"/>
                </a:lnTo>
                <a:lnTo>
                  <a:pt x="335416" y="319765"/>
                </a:lnTo>
                <a:lnTo>
                  <a:pt x="361241" y="304661"/>
                </a:lnTo>
                <a:lnTo>
                  <a:pt x="374054" y="297923"/>
                </a:lnTo>
                <a:lnTo>
                  <a:pt x="386829" y="291739"/>
                </a:lnTo>
                <a:lnTo>
                  <a:pt x="399580" y="285922"/>
                </a:lnTo>
                <a:lnTo>
                  <a:pt x="411466" y="279504"/>
                </a:lnTo>
                <a:lnTo>
                  <a:pt x="422777" y="272686"/>
                </a:lnTo>
                <a:lnTo>
                  <a:pt x="433705" y="265600"/>
                </a:lnTo>
                <a:lnTo>
                  <a:pt x="443530" y="260030"/>
                </a:lnTo>
                <a:lnTo>
                  <a:pt x="452620" y="255470"/>
                </a:lnTo>
                <a:lnTo>
                  <a:pt x="461220" y="251583"/>
                </a:lnTo>
                <a:lnTo>
                  <a:pt x="477549" y="242749"/>
                </a:lnTo>
                <a:lnTo>
                  <a:pt x="492426" y="234024"/>
                </a:lnTo>
                <a:lnTo>
                  <a:pt x="504683" y="227324"/>
                </a:lnTo>
                <a:lnTo>
                  <a:pt x="515774" y="223782"/>
                </a:lnTo>
                <a:lnTo>
                  <a:pt x="521103" y="222838"/>
                </a:lnTo>
                <a:lnTo>
                  <a:pt x="524656" y="221362"/>
                </a:lnTo>
                <a:lnTo>
                  <a:pt x="527024" y="219531"/>
                </a:lnTo>
                <a:lnTo>
                  <a:pt x="530825" y="214554"/>
                </a:lnTo>
                <a:lnTo>
                  <a:pt x="531983" y="214146"/>
                </a:lnTo>
                <a:lnTo>
                  <a:pt x="535528" y="213692"/>
                </a:lnTo>
                <a:lnTo>
                  <a:pt x="535966" y="212724"/>
                </a:lnTo>
                <a:lnTo>
                  <a:pt x="535411" y="211232"/>
                </a:lnTo>
                <a:lnTo>
                  <a:pt x="534194" y="209391"/>
                </a:lnTo>
                <a:lnTo>
                  <a:pt x="532536" y="208164"/>
                </a:lnTo>
                <a:lnTo>
                  <a:pt x="530584" y="207346"/>
                </a:lnTo>
                <a:lnTo>
                  <a:pt x="524140" y="205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SMARTInkAnnotation229"/>
          <p:cNvSpPr/>
          <p:nvPr/>
        </p:nvSpPr>
        <p:spPr>
          <a:xfrm>
            <a:off x="7810500" y="3878580"/>
            <a:ext cx="152401" cy="220837"/>
          </a:xfrm>
          <a:custGeom>
            <a:avLst/>
            <a:gdLst/>
            <a:ahLst/>
            <a:cxnLst/>
            <a:rect l="0" t="0" r="0" b="0"/>
            <a:pathLst>
              <a:path w="152401" h="220837">
                <a:moveTo>
                  <a:pt x="30480" y="0"/>
                </a:moveTo>
                <a:lnTo>
                  <a:pt x="30480" y="36045"/>
                </a:lnTo>
                <a:lnTo>
                  <a:pt x="27939" y="40964"/>
                </a:lnTo>
                <a:lnTo>
                  <a:pt x="23706" y="45935"/>
                </a:lnTo>
                <a:lnTo>
                  <a:pt x="18344" y="50943"/>
                </a:lnTo>
                <a:lnTo>
                  <a:pt x="14769" y="55976"/>
                </a:lnTo>
                <a:lnTo>
                  <a:pt x="12386" y="61024"/>
                </a:lnTo>
                <a:lnTo>
                  <a:pt x="10797" y="66083"/>
                </a:lnTo>
                <a:lnTo>
                  <a:pt x="9739" y="71148"/>
                </a:lnTo>
                <a:lnTo>
                  <a:pt x="9032" y="76219"/>
                </a:lnTo>
                <a:lnTo>
                  <a:pt x="8561" y="81293"/>
                </a:lnTo>
                <a:lnTo>
                  <a:pt x="7401" y="87216"/>
                </a:lnTo>
                <a:lnTo>
                  <a:pt x="5780" y="93704"/>
                </a:lnTo>
                <a:lnTo>
                  <a:pt x="3853" y="100569"/>
                </a:lnTo>
                <a:lnTo>
                  <a:pt x="2569" y="107686"/>
                </a:lnTo>
                <a:lnTo>
                  <a:pt x="1712" y="114971"/>
                </a:lnTo>
                <a:lnTo>
                  <a:pt x="1142" y="122367"/>
                </a:lnTo>
                <a:lnTo>
                  <a:pt x="760" y="129839"/>
                </a:lnTo>
                <a:lnTo>
                  <a:pt x="339" y="144913"/>
                </a:lnTo>
                <a:lnTo>
                  <a:pt x="29" y="179906"/>
                </a:lnTo>
                <a:lnTo>
                  <a:pt x="0" y="220836"/>
                </a:lnTo>
                <a:lnTo>
                  <a:pt x="0" y="196286"/>
                </a:lnTo>
                <a:lnTo>
                  <a:pt x="846" y="193511"/>
                </a:lnTo>
                <a:lnTo>
                  <a:pt x="4045" y="188169"/>
                </a:lnTo>
                <a:lnTo>
                  <a:pt x="5237" y="184713"/>
                </a:lnTo>
                <a:lnTo>
                  <a:pt x="6031" y="180715"/>
                </a:lnTo>
                <a:lnTo>
                  <a:pt x="6562" y="176357"/>
                </a:lnTo>
                <a:lnTo>
                  <a:pt x="7760" y="172605"/>
                </a:lnTo>
                <a:lnTo>
                  <a:pt x="11351" y="166178"/>
                </a:lnTo>
                <a:lnTo>
                  <a:pt x="15769" y="160499"/>
                </a:lnTo>
                <a:lnTo>
                  <a:pt x="18132" y="157800"/>
                </a:lnTo>
                <a:lnTo>
                  <a:pt x="19708" y="155153"/>
                </a:lnTo>
                <a:lnTo>
                  <a:pt x="21459" y="149955"/>
                </a:lnTo>
                <a:lnTo>
                  <a:pt x="23620" y="147383"/>
                </a:lnTo>
                <a:lnTo>
                  <a:pt x="26753" y="144822"/>
                </a:lnTo>
                <a:lnTo>
                  <a:pt x="30535" y="142268"/>
                </a:lnTo>
                <a:lnTo>
                  <a:pt x="33903" y="140566"/>
                </a:lnTo>
                <a:lnTo>
                  <a:pt x="36995" y="139431"/>
                </a:lnTo>
                <a:lnTo>
                  <a:pt x="39903" y="138674"/>
                </a:lnTo>
                <a:lnTo>
                  <a:pt x="42689" y="137323"/>
                </a:lnTo>
                <a:lnTo>
                  <a:pt x="45393" y="135575"/>
                </a:lnTo>
                <a:lnTo>
                  <a:pt x="48042" y="133564"/>
                </a:lnTo>
                <a:lnTo>
                  <a:pt x="50654" y="132222"/>
                </a:lnTo>
                <a:lnTo>
                  <a:pt x="53243" y="131328"/>
                </a:lnTo>
                <a:lnTo>
                  <a:pt x="55815" y="130732"/>
                </a:lnTo>
                <a:lnTo>
                  <a:pt x="59224" y="130335"/>
                </a:lnTo>
                <a:lnTo>
                  <a:pt x="63188" y="130070"/>
                </a:lnTo>
                <a:lnTo>
                  <a:pt x="67526" y="129893"/>
                </a:lnTo>
                <a:lnTo>
                  <a:pt x="76860" y="129697"/>
                </a:lnTo>
                <a:lnTo>
                  <a:pt x="107753" y="129550"/>
                </a:lnTo>
                <a:lnTo>
                  <a:pt x="111630" y="128700"/>
                </a:lnTo>
                <a:lnTo>
                  <a:pt x="115906" y="127286"/>
                </a:lnTo>
                <a:lnTo>
                  <a:pt x="120451" y="125498"/>
                </a:lnTo>
                <a:lnTo>
                  <a:pt x="125173" y="124305"/>
                </a:lnTo>
                <a:lnTo>
                  <a:pt x="130016" y="123510"/>
                </a:lnTo>
                <a:lnTo>
                  <a:pt x="134938" y="122980"/>
                </a:lnTo>
                <a:lnTo>
                  <a:pt x="139065" y="122627"/>
                </a:lnTo>
                <a:lnTo>
                  <a:pt x="142663" y="122391"/>
                </a:lnTo>
                <a:lnTo>
                  <a:pt x="152400" y="121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SMARTInkAnnotation230"/>
          <p:cNvSpPr/>
          <p:nvPr/>
        </p:nvSpPr>
        <p:spPr>
          <a:xfrm>
            <a:off x="8001162" y="3878580"/>
            <a:ext cx="159859" cy="182872"/>
          </a:xfrm>
          <a:custGeom>
            <a:avLst/>
            <a:gdLst/>
            <a:ahLst/>
            <a:cxnLst/>
            <a:rect l="0" t="0" r="0" b="0"/>
            <a:pathLst>
              <a:path w="159859" h="182872">
                <a:moveTo>
                  <a:pt x="68418" y="0"/>
                </a:moveTo>
                <a:lnTo>
                  <a:pt x="90183" y="0"/>
                </a:lnTo>
                <a:lnTo>
                  <a:pt x="89702" y="846"/>
                </a:lnTo>
                <a:lnTo>
                  <a:pt x="84978" y="6083"/>
                </a:lnTo>
                <a:lnTo>
                  <a:pt x="80576" y="10606"/>
                </a:lnTo>
                <a:lnTo>
                  <a:pt x="79064" y="13844"/>
                </a:lnTo>
                <a:lnTo>
                  <a:pt x="78055" y="17696"/>
                </a:lnTo>
                <a:lnTo>
                  <a:pt x="77382" y="21957"/>
                </a:lnTo>
                <a:lnTo>
                  <a:pt x="75241" y="26491"/>
                </a:lnTo>
                <a:lnTo>
                  <a:pt x="72120" y="31207"/>
                </a:lnTo>
                <a:lnTo>
                  <a:pt x="68345" y="36045"/>
                </a:lnTo>
                <a:lnTo>
                  <a:pt x="64983" y="40964"/>
                </a:lnTo>
                <a:lnTo>
                  <a:pt x="61895" y="45935"/>
                </a:lnTo>
                <a:lnTo>
                  <a:pt x="58989" y="50943"/>
                </a:lnTo>
                <a:lnTo>
                  <a:pt x="53503" y="61024"/>
                </a:lnTo>
                <a:lnTo>
                  <a:pt x="50854" y="66083"/>
                </a:lnTo>
                <a:lnTo>
                  <a:pt x="47396" y="71148"/>
                </a:lnTo>
                <a:lnTo>
                  <a:pt x="43397" y="76219"/>
                </a:lnTo>
                <a:lnTo>
                  <a:pt x="39037" y="81293"/>
                </a:lnTo>
                <a:lnTo>
                  <a:pt x="35285" y="86369"/>
                </a:lnTo>
                <a:lnTo>
                  <a:pt x="31936" y="91446"/>
                </a:lnTo>
                <a:lnTo>
                  <a:pt x="28856" y="96524"/>
                </a:lnTo>
                <a:lnTo>
                  <a:pt x="25110" y="101603"/>
                </a:lnTo>
                <a:lnTo>
                  <a:pt x="20920" y="106682"/>
                </a:lnTo>
                <a:lnTo>
                  <a:pt x="16432" y="111761"/>
                </a:lnTo>
                <a:lnTo>
                  <a:pt x="12594" y="116841"/>
                </a:lnTo>
                <a:lnTo>
                  <a:pt x="9188" y="121921"/>
                </a:lnTo>
                <a:lnTo>
                  <a:pt x="6072" y="127000"/>
                </a:lnTo>
                <a:lnTo>
                  <a:pt x="3994" y="131234"/>
                </a:lnTo>
                <a:lnTo>
                  <a:pt x="2609" y="134903"/>
                </a:lnTo>
                <a:lnTo>
                  <a:pt x="1685" y="138195"/>
                </a:lnTo>
                <a:lnTo>
                  <a:pt x="1069" y="141237"/>
                </a:lnTo>
                <a:lnTo>
                  <a:pt x="384" y="146875"/>
                </a:lnTo>
                <a:lnTo>
                  <a:pt x="81" y="152202"/>
                </a:lnTo>
                <a:lnTo>
                  <a:pt x="0" y="154808"/>
                </a:lnTo>
                <a:lnTo>
                  <a:pt x="792" y="157392"/>
                </a:lnTo>
                <a:lnTo>
                  <a:pt x="3932" y="162521"/>
                </a:lnTo>
                <a:lnTo>
                  <a:pt x="5890" y="167623"/>
                </a:lnTo>
                <a:lnTo>
                  <a:pt x="6412" y="170169"/>
                </a:lnTo>
                <a:lnTo>
                  <a:pt x="8455" y="171866"/>
                </a:lnTo>
                <a:lnTo>
                  <a:pt x="11509" y="172997"/>
                </a:lnTo>
                <a:lnTo>
                  <a:pt x="15239" y="173752"/>
                </a:lnTo>
                <a:lnTo>
                  <a:pt x="18572" y="175101"/>
                </a:lnTo>
                <a:lnTo>
                  <a:pt x="21641" y="176847"/>
                </a:lnTo>
                <a:lnTo>
                  <a:pt x="24533" y="178858"/>
                </a:lnTo>
                <a:lnTo>
                  <a:pt x="28154" y="180199"/>
                </a:lnTo>
                <a:lnTo>
                  <a:pt x="32263" y="181093"/>
                </a:lnTo>
                <a:lnTo>
                  <a:pt x="36695" y="181689"/>
                </a:lnTo>
                <a:lnTo>
                  <a:pt x="41342" y="182086"/>
                </a:lnTo>
                <a:lnTo>
                  <a:pt x="46135" y="182350"/>
                </a:lnTo>
                <a:lnTo>
                  <a:pt x="55974" y="182645"/>
                </a:lnTo>
                <a:lnTo>
                  <a:pt x="89034" y="182867"/>
                </a:lnTo>
                <a:lnTo>
                  <a:pt x="92323" y="182871"/>
                </a:lnTo>
                <a:lnTo>
                  <a:pt x="96208" y="182028"/>
                </a:lnTo>
                <a:lnTo>
                  <a:pt x="100492" y="180618"/>
                </a:lnTo>
                <a:lnTo>
                  <a:pt x="105040" y="178832"/>
                </a:lnTo>
                <a:lnTo>
                  <a:pt x="109766" y="177642"/>
                </a:lnTo>
                <a:lnTo>
                  <a:pt x="114611" y="176848"/>
                </a:lnTo>
                <a:lnTo>
                  <a:pt x="119533" y="176319"/>
                </a:lnTo>
                <a:lnTo>
                  <a:pt x="123661" y="175119"/>
                </a:lnTo>
                <a:lnTo>
                  <a:pt x="127260" y="173473"/>
                </a:lnTo>
                <a:lnTo>
                  <a:pt x="130506" y="171529"/>
                </a:lnTo>
                <a:lnTo>
                  <a:pt x="134364" y="169386"/>
                </a:lnTo>
                <a:lnTo>
                  <a:pt x="143165" y="164748"/>
                </a:lnTo>
                <a:lnTo>
                  <a:pt x="147037" y="162325"/>
                </a:lnTo>
                <a:lnTo>
                  <a:pt x="150463" y="159863"/>
                </a:lnTo>
                <a:lnTo>
                  <a:pt x="159858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MARTInkAnnotation231"/>
          <p:cNvSpPr/>
          <p:nvPr/>
        </p:nvSpPr>
        <p:spPr>
          <a:xfrm>
            <a:off x="8054340" y="3962400"/>
            <a:ext cx="106681" cy="167642"/>
          </a:xfrm>
          <a:custGeom>
            <a:avLst/>
            <a:gdLst/>
            <a:ahLst/>
            <a:cxnLst/>
            <a:rect l="0" t="0" r="0" b="0"/>
            <a:pathLst>
              <a:path w="106681" h="167642">
                <a:moveTo>
                  <a:pt x="106680" y="0"/>
                </a:moveTo>
                <a:lnTo>
                  <a:pt x="102635" y="0"/>
                </a:lnTo>
                <a:lnTo>
                  <a:pt x="100596" y="847"/>
                </a:lnTo>
                <a:lnTo>
                  <a:pt x="98392" y="2258"/>
                </a:lnTo>
                <a:lnTo>
                  <a:pt x="96074" y="4045"/>
                </a:lnTo>
                <a:lnTo>
                  <a:pt x="93683" y="6084"/>
                </a:lnTo>
                <a:lnTo>
                  <a:pt x="91242" y="8289"/>
                </a:lnTo>
                <a:lnTo>
                  <a:pt x="88768" y="10606"/>
                </a:lnTo>
                <a:lnTo>
                  <a:pt x="87965" y="12998"/>
                </a:lnTo>
                <a:lnTo>
                  <a:pt x="88277" y="15439"/>
                </a:lnTo>
                <a:lnTo>
                  <a:pt x="89331" y="17912"/>
                </a:lnTo>
                <a:lnTo>
                  <a:pt x="89187" y="21255"/>
                </a:lnTo>
                <a:lnTo>
                  <a:pt x="88245" y="25176"/>
                </a:lnTo>
                <a:lnTo>
                  <a:pt x="86771" y="29485"/>
                </a:lnTo>
                <a:lnTo>
                  <a:pt x="84940" y="34050"/>
                </a:lnTo>
                <a:lnTo>
                  <a:pt x="82873" y="38787"/>
                </a:lnTo>
                <a:lnTo>
                  <a:pt x="78319" y="48566"/>
                </a:lnTo>
                <a:lnTo>
                  <a:pt x="73472" y="58556"/>
                </a:lnTo>
                <a:lnTo>
                  <a:pt x="70149" y="63591"/>
                </a:lnTo>
                <a:lnTo>
                  <a:pt x="66240" y="68641"/>
                </a:lnTo>
                <a:lnTo>
                  <a:pt x="61940" y="73701"/>
                </a:lnTo>
                <a:lnTo>
                  <a:pt x="58226" y="78768"/>
                </a:lnTo>
                <a:lnTo>
                  <a:pt x="54905" y="83838"/>
                </a:lnTo>
                <a:lnTo>
                  <a:pt x="51844" y="88912"/>
                </a:lnTo>
                <a:lnTo>
                  <a:pt x="48109" y="93988"/>
                </a:lnTo>
                <a:lnTo>
                  <a:pt x="43925" y="99066"/>
                </a:lnTo>
                <a:lnTo>
                  <a:pt x="39444" y="104144"/>
                </a:lnTo>
                <a:lnTo>
                  <a:pt x="35609" y="109223"/>
                </a:lnTo>
                <a:lnTo>
                  <a:pt x="32207" y="114303"/>
                </a:lnTo>
                <a:lnTo>
                  <a:pt x="29091" y="119381"/>
                </a:lnTo>
                <a:lnTo>
                  <a:pt x="26168" y="124461"/>
                </a:lnTo>
                <a:lnTo>
                  <a:pt x="20661" y="134621"/>
                </a:lnTo>
                <a:lnTo>
                  <a:pt x="18008" y="138854"/>
                </a:lnTo>
                <a:lnTo>
                  <a:pt x="15391" y="142523"/>
                </a:lnTo>
                <a:lnTo>
                  <a:pt x="12802" y="145816"/>
                </a:lnTo>
                <a:lnTo>
                  <a:pt x="10227" y="149704"/>
                </a:lnTo>
                <a:lnTo>
                  <a:pt x="7665" y="153990"/>
                </a:lnTo>
                <a:lnTo>
                  <a:pt x="0" y="1676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MARTInkAnnotation232"/>
          <p:cNvSpPr/>
          <p:nvPr/>
        </p:nvSpPr>
        <p:spPr>
          <a:xfrm>
            <a:off x="6671142" y="2751277"/>
            <a:ext cx="628775" cy="470435"/>
          </a:xfrm>
          <a:custGeom>
            <a:avLst/>
            <a:gdLst/>
            <a:ahLst/>
            <a:cxnLst/>
            <a:rect l="0" t="0" r="0" b="0"/>
            <a:pathLst>
              <a:path w="628775" h="470435">
                <a:moveTo>
                  <a:pt x="537378" y="167183"/>
                </a:moveTo>
                <a:lnTo>
                  <a:pt x="530071" y="174489"/>
                </a:lnTo>
                <a:lnTo>
                  <a:pt x="523225" y="174775"/>
                </a:lnTo>
                <a:lnTo>
                  <a:pt x="522862" y="173938"/>
                </a:lnTo>
                <a:lnTo>
                  <a:pt x="522201" y="167041"/>
                </a:lnTo>
                <a:lnTo>
                  <a:pt x="522139" y="155859"/>
                </a:lnTo>
                <a:lnTo>
                  <a:pt x="522986" y="153707"/>
                </a:lnTo>
                <a:lnTo>
                  <a:pt x="527374" y="146633"/>
                </a:lnTo>
                <a:lnTo>
                  <a:pt x="528699" y="141681"/>
                </a:lnTo>
                <a:lnTo>
                  <a:pt x="529444" y="130087"/>
                </a:lnTo>
                <a:lnTo>
                  <a:pt x="529665" y="119973"/>
                </a:lnTo>
                <a:lnTo>
                  <a:pt x="531974" y="112052"/>
                </a:lnTo>
                <a:lnTo>
                  <a:pt x="534976" y="103734"/>
                </a:lnTo>
                <a:lnTo>
                  <a:pt x="536311" y="97214"/>
                </a:lnTo>
                <a:lnTo>
                  <a:pt x="534645" y="89237"/>
                </a:lnTo>
                <a:lnTo>
                  <a:pt x="531931" y="80047"/>
                </a:lnTo>
                <a:lnTo>
                  <a:pt x="529555" y="66200"/>
                </a:lnTo>
                <a:lnTo>
                  <a:pt x="523865" y="55512"/>
                </a:lnTo>
                <a:lnTo>
                  <a:pt x="516817" y="41997"/>
                </a:lnTo>
                <a:lnTo>
                  <a:pt x="511870" y="32240"/>
                </a:lnTo>
                <a:lnTo>
                  <a:pt x="504593" y="24517"/>
                </a:lnTo>
                <a:lnTo>
                  <a:pt x="486122" y="12660"/>
                </a:lnTo>
                <a:lnTo>
                  <a:pt x="467158" y="4746"/>
                </a:lnTo>
                <a:lnTo>
                  <a:pt x="452829" y="1856"/>
                </a:lnTo>
                <a:lnTo>
                  <a:pt x="437147" y="571"/>
                </a:lnTo>
                <a:lnTo>
                  <a:pt x="418889" y="0"/>
                </a:lnTo>
                <a:lnTo>
                  <a:pt x="401743" y="2004"/>
                </a:lnTo>
                <a:lnTo>
                  <a:pt x="383115" y="5717"/>
                </a:lnTo>
                <a:lnTo>
                  <a:pt x="357903" y="10189"/>
                </a:lnTo>
                <a:lnTo>
                  <a:pt x="345761" y="13414"/>
                </a:lnTo>
                <a:lnTo>
                  <a:pt x="334281" y="17257"/>
                </a:lnTo>
                <a:lnTo>
                  <a:pt x="287474" y="35592"/>
                </a:lnTo>
                <a:lnTo>
                  <a:pt x="275103" y="41355"/>
                </a:lnTo>
                <a:lnTo>
                  <a:pt x="262621" y="47738"/>
                </a:lnTo>
                <a:lnTo>
                  <a:pt x="250067" y="54533"/>
                </a:lnTo>
                <a:lnTo>
                  <a:pt x="238311" y="61603"/>
                </a:lnTo>
                <a:lnTo>
                  <a:pt x="227087" y="68856"/>
                </a:lnTo>
                <a:lnTo>
                  <a:pt x="216217" y="76232"/>
                </a:lnTo>
                <a:lnTo>
                  <a:pt x="192851" y="91200"/>
                </a:lnTo>
                <a:lnTo>
                  <a:pt x="180693" y="98748"/>
                </a:lnTo>
                <a:lnTo>
                  <a:pt x="169201" y="107166"/>
                </a:lnTo>
                <a:lnTo>
                  <a:pt x="158154" y="116165"/>
                </a:lnTo>
                <a:lnTo>
                  <a:pt x="147402" y="125551"/>
                </a:lnTo>
                <a:lnTo>
                  <a:pt x="136847" y="135195"/>
                </a:lnTo>
                <a:lnTo>
                  <a:pt x="116089" y="154942"/>
                </a:lnTo>
                <a:lnTo>
                  <a:pt x="106658" y="164949"/>
                </a:lnTo>
                <a:lnTo>
                  <a:pt x="97832" y="175007"/>
                </a:lnTo>
                <a:lnTo>
                  <a:pt x="89407" y="185099"/>
                </a:lnTo>
                <a:lnTo>
                  <a:pt x="81251" y="196060"/>
                </a:lnTo>
                <a:lnTo>
                  <a:pt x="73273" y="207601"/>
                </a:lnTo>
                <a:lnTo>
                  <a:pt x="65415" y="219528"/>
                </a:lnTo>
                <a:lnTo>
                  <a:pt x="49910" y="241812"/>
                </a:lnTo>
                <a:lnTo>
                  <a:pt x="42220" y="252496"/>
                </a:lnTo>
                <a:lnTo>
                  <a:pt x="35399" y="263852"/>
                </a:lnTo>
                <a:lnTo>
                  <a:pt x="29159" y="275655"/>
                </a:lnTo>
                <a:lnTo>
                  <a:pt x="23305" y="287758"/>
                </a:lnTo>
                <a:lnTo>
                  <a:pt x="18556" y="299213"/>
                </a:lnTo>
                <a:lnTo>
                  <a:pt x="14543" y="310236"/>
                </a:lnTo>
                <a:lnTo>
                  <a:pt x="11021" y="320972"/>
                </a:lnTo>
                <a:lnTo>
                  <a:pt x="8674" y="330669"/>
                </a:lnTo>
                <a:lnTo>
                  <a:pt x="7109" y="339674"/>
                </a:lnTo>
                <a:lnTo>
                  <a:pt x="6066" y="348217"/>
                </a:lnTo>
                <a:lnTo>
                  <a:pt x="4523" y="357299"/>
                </a:lnTo>
                <a:lnTo>
                  <a:pt x="2648" y="366740"/>
                </a:lnTo>
                <a:lnTo>
                  <a:pt x="552" y="376421"/>
                </a:lnTo>
                <a:lnTo>
                  <a:pt x="0" y="385415"/>
                </a:lnTo>
                <a:lnTo>
                  <a:pt x="480" y="393951"/>
                </a:lnTo>
                <a:lnTo>
                  <a:pt x="1646" y="402182"/>
                </a:lnTo>
                <a:lnTo>
                  <a:pt x="5199" y="415842"/>
                </a:lnTo>
                <a:lnTo>
                  <a:pt x="7333" y="421856"/>
                </a:lnTo>
                <a:lnTo>
                  <a:pt x="14217" y="433053"/>
                </a:lnTo>
                <a:lnTo>
                  <a:pt x="18425" y="438410"/>
                </a:lnTo>
                <a:lnTo>
                  <a:pt x="29871" y="446619"/>
                </a:lnTo>
                <a:lnTo>
                  <a:pt x="43426" y="453090"/>
                </a:lnTo>
                <a:lnTo>
                  <a:pt x="57917" y="458788"/>
                </a:lnTo>
                <a:lnTo>
                  <a:pt x="72824" y="464143"/>
                </a:lnTo>
                <a:lnTo>
                  <a:pt x="88762" y="468498"/>
                </a:lnTo>
                <a:lnTo>
                  <a:pt x="107136" y="470434"/>
                </a:lnTo>
                <a:lnTo>
                  <a:pt x="126590" y="469037"/>
                </a:lnTo>
                <a:lnTo>
                  <a:pt x="136520" y="467479"/>
                </a:lnTo>
                <a:lnTo>
                  <a:pt x="158841" y="463490"/>
                </a:lnTo>
                <a:lnTo>
                  <a:pt x="197466" y="456485"/>
                </a:lnTo>
                <a:lnTo>
                  <a:pt x="211709" y="454030"/>
                </a:lnTo>
                <a:lnTo>
                  <a:pt x="225439" y="449855"/>
                </a:lnTo>
                <a:lnTo>
                  <a:pt x="238825" y="444531"/>
                </a:lnTo>
                <a:lnTo>
                  <a:pt x="251983" y="438441"/>
                </a:lnTo>
                <a:lnTo>
                  <a:pt x="265835" y="432689"/>
                </a:lnTo>
                <a:lnTo>
                  <a:pt x="280148" y="427160"/>
                </a:lnTo>
                <a:lnTo>
                  <a:pt x="294772" y="421781"/>
                </a:lnTo>
                <a:lnTo>
                  <a:pt x="309601" y="415655"/>
                </a:lnTo>
                <a:lnTo>
                  <a:pt x="324566" y="409031"/>
                </a:lnTo>
                <a:lnTo>
                  <a:pt x="339623" y="402075"/>
                </a:lnTo>
                <a:lnTo>
                  <a:pt x="353895" y="394898"/>
                </a:lnTo>
                <a:lnTo>
                  <a:pt x="367643" y="387573"/>
                </a:lnTo>
                <a:lnTo>
                  <a:pt x="394207" y="372661"/>
                </a:lnTo>
                <a:lnTo>
                  <a:pt x="420124" y="357567"/>
                </a:lnTo>
                <a:lnTo>
                  <a:pt x="448011" y="340134"/>
                </a:lnTo>
                <a:lnTo>
                  <a:pt x="462560" y="330743"/>
                </a:lnTo>
                <a:lnTo>
                  <a:pt x="475646" y="321943"/>
                </a:lnTo>
                <a:lnTo>
                  <a:pt x="499217" y="305392"/>
                </a:lnTo>
                <a:lnTo>
                  <a:pt x="531527" y="281794"/>
                </a:lnTo>
                <a:lnTo>
                  <a:pt x="541098" y="274070"/>
                </a:lnTo>
                <a:lnTo>
                  <a:pt x="550016" y="266381"/>
                </a:lnTo>
                <a:lnTo>
                  <a:pt x="566702" y="251911"/>
                </a:lnTo>
                <a:lnTo>
                  <a:pt x="582584" y="239835"/>
                </a:lnTo>
                <a:lnTo>
                  <a:pt x="595852" y="228824"/>
                </a:lnTo>
                <a:lnTo>
                  <a:pt x="610583" y="215362"/>
                </a:lnTo>
                <a:lnTo>
                  <a:pt x="623146" y="203229"/>
                </a:lnTo>
                <a:lnTo>
                  <a:pt x="625037" y="200527"/>
                </a:lnTo>
                <a:lnTo>
                  <a:pt x="627137" y="195267"/>
                </a:lnTo>
                <a:lnTo>
                  <a:pt x="628320" y="187546"/>
                </a:lnTo>
                <a:lnTo>
                  <a:pt x="628774" y="176312"/>
                </a:lnTo>
                <a:lnTo>
                  <a:pt x="627943" y="175809"/>
                </a:lnTo>
                <a:lnTo>
                  <a:pt x="624759" y="175250"/>
                </a:lnTo>
                <a:lnTo>
                  <a:pt x="623572" y="174255"/>
                </a:lnTo>
                <a:lnTo>
                  <a:pt x="622781" y="172744"/>
                </a:lnTo>
                <a:lnTo>
                  <a:pt x="622253" y="170890"/>
                </a:lnTo>
                <a:lnTo>
                  <a:pt x="621055" y="169654"/>
                </a:lnTo>
                <a:lnTo>
                  <a:pt x="619408" y="168830"/>
                </a:lnTo>
                <a:lnTo>
                  <a:pt x="615323" y="167915"/>
                </a:lnTo>
                <a:lnTo>
                  <a:pt x="598338" y="1671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SMARTInkAnnotation233"/>
          <p:cNvSpPr/>
          <p:nvPr/>
        </p:nvSpPr>
        <p:spPr>
          <a:xfrm>
            <a:off x="7711443" y="2674724"/>
            <a:ext cx="327534" cy="289353"/>
          </a:xfrm>
          <a:custGeom>
            <a:avLst/>
            <a:gdLst/>
            <a:ahLst/>
            <a:cxnLst/>
            <a:rect l="0" t="0" r="0" b="0"/>
            <a:pathLst>
              <a:path w="327534" h="289353">
                <a:moveTo>
                  <a:pt x="22857" y="106576"/>
                </a:moveTo>
                <a:lnTo>
                  <a:pt x="12251" y="106576"/>
                </a:lnTo>
                <a:lnTo>
                  <a:pt x="9859" y="105729"/>
                </a:lnTo>
                <a:lnTo>
                  <a:pt x="1462" y="100015"/>
                </a:lnTo>
                <a:lnTo>
                  <a:pt x="975" y="98816"/>
                </a:lnTo>
                <a:lnTo>
                  <a:pt x="286" y="93082"/>
                </a:lnTo>
                <a:lnTo>
                  <a:pt x="35" y="85117"/>
                </a:lnTo>
                <a:lnTo>
                  <a:pt x="0" y="77278"/>
                </a:lnTo>
                <a:lnTo>
                  <a:pt x="4043" y="68356"/>
                </a:lnTo>
                <a:lnTo>
                  <a:pt x="6081" y="65856"/>
                </a:lnTo>
                <a:lnTo>
                  <a:pt x="8286" y="64189"/>
                </a:lnTo>
                <a:lnTo>
                  <a:pt x="12994" y="61491"/>
                </a:lnTo>
                <a:lnTo>
                  <a:pt x="22915" y="52860"/>
                </a:lnTo>
                <a:lnTo>
                  <a:pt x="28809" y="47142"/>
                </a:lnTo>
                <a:lnTo>
                  <a:pt x="37073" y="38956"/>
                </a:lnTo>
                <a:lnTo>
                  <a:pt x="41648" y="36096"/>
                </a:lnTo>
                <a:lnTo>
                  <a:pt x="51245" y="32918"/>
                </a:lnTo>
                <a:lnTo>
                  <a:pt x="61155" y="29248"/>
                </a:lnTo>
                <a:lnTo>
                  <a:pt x="71205" y="24795"/>
                </a:lnTo>
                <a:lnTo>
                  <a:pt x="86383" y="17528"/>
                </a:lnTo>
                <a:lnTo>
                  <a:pt x="96528" y="12530"/>
                </a:lnTo>
                <a:lnTo>
                  <a:pt x="106681" y="9745"/>
                </a:lnTo>
                <a:lnTo>
                  <a:pt x="116839" y="7660"/>
                </a:lnTo>
                <a:lnTo>
                  <a:pt x="126998" y="3911"/>
                </a:lnTo>
                <a:lnTo>
                  <a:pt x="137158" y="1681"/>
                </a:lnTo>
                <a:lnTo>
                  <a:pt x="142237" y="1086"/>
                </a:lnTo>
                <a:lnTo>
                  <a:pt x="148164" y="689"/>
                </a:lnTo>
                <a:lnTo>
                  <a:pt x="154655" y="425"/>
                </a:lnTo>
                <a:lnTo>
                  <a:pt x="173668" y="53"/>
                </a:lnTo>
                <a:lnTo>
                  <a:pt x="179278" y="0"/>
                </a:lnTo>
                <a:lnTo>
                  <a:pt x="184711" y="812"/>
                </a:lnTo>
                <a:lnTo>
                  <a:pt x="190026" y="2200"/>
                </a:lnTo>
                <a:lnTo>
                  <a:pt x="195263" y="3972"/>
                </a:lnTo>
                <a:lnTo>
                  <a:pt x="200448" y="5154"/>
                </a:lnTo>
                <a:lnTo>
                  <a:pt x="205597" y="5941"/>
                </a:lnTo>
                <a:lnTo>
                  <a:pt x="210724" y="6466"/>
                </a:lnTo>
                <a:lnTo>
                  <a:pt x="218677" y="9307"/>
                </a:lnTo>
                <a:lnTo>
                  <a:pt x="225881" y="13392"/>
                </a:lnTo>
                <a:lnTo>
                  <a:pt x="239458" y="20452"/>
                </a:lnTo>
                <a:lnTo>
                  <a:pt x="249228" y="25401"/>
                </a:lnTo>
                <a:lnTo>
                  <a:pt x="256958" y="30423"/>
                </a:lnTo>
                <a:lnTo>
                  <a:pt x="260204" y="32947"/>
                </a:lnTo>
                <a:lnTo>
                  <a:pt x="266069" y="40267"/>
                </a:lnTo>
                <a:lnTo>
                  <a:pt x="268819" y="44590"/>
                </a:lnTo>
                <a:lnTo>
                  <a:pt x="276389" y="51651"/>
                </a:lnTo>
                <a:lnTo>
                  <a:pt x="280778" y="54719"/>
                </a:lnTo>
                <a:lnTo>
                  <a:pt x="283704" y="57612"/>
                </a:lnTo>
                <a:lnTo>
                  <a:pt x="285654" y="60386"/>
                </a:lnTo>
                <a:lnTo>
                  <a:pt x="292831" y="74968"/>
                </a:lnTo>
                <a:lnTo>
                  <a:pt x="297503" y="82086"/>
                </a:lnTo>
                <a:lnTo>
                  <a:pt x="302401" y="88918"/>
                </a:lnTo>
                <a:lnTo>
                  <a:pt x="307401" y="97599"/>
                </a:lnTo>
                <a:lnTo>
                  <a:pt x="310188" y="104844"/>
                </a:lnTo>
                <a:lnTo>
                  <a:pt x="312273" y="111733"/>
                </a:lnTo>
                <a:lnTo>
                  <a:pt x="316022" y="120439"/>
                </a:lnTo>
                <a:lnTo>
                  <a:pt x="320509" y="129953"/>
                </a:lnTo>
                <a:lnTo>
                  <a:pt x="324480" y="138979"/>
                </a:lnTo>
                <a:lnTo>
                  <a:pt x="326245" y="145813"/>
                </a:lnTo>
                <a:lnTo>
                  <a:pt x="327238" y="154420"/>
                </a:lnTo>
                <a:lnTo>
                  <a:pt x="327471" y="161989"/>
                </a:lnTo>
                <a:lnTo>
                  <a:pt x="327533" y="166378"/>
                </a:lnTo>
                <a:lnTo>
                  <a:pt x="326728" y="170151"/>
                </a:lnTo>
                <a:lnTo>
                  <a:pt x="323575" y="176600"/>
                </a:lnTo>
                <a:lnTo>
                  <a:pt x="321610" y="184547"/>
                </a:lnTo>
                <a:lnTo>
                  <a:pt x="321085" y="189037"/>
                </a:lnTo>
                <a:lnTo>
                  <a:pt x="319889" y="192877"/>
                </a:lnTo>
                <a:lnTo>
                  <a:pt x="316302" y="199400"/>
                </a:lnTo>
                <a:lnTo>
                  <a:pt x="309523" y="207834"/>
                </a:lnTo>
                <a:lnTo>
                  <a:pt x="304640" y="215362"/>
                </a:lnTo>
                <a:lnTo>
                  <a:pt x="299647" y="223505"/>
                </a:lnTo>
                <a:lnTo>
                  <a:pt x="294606" y="229947"/>
                </a:lnTo>
                <a:lnTo>
                  <a:pt x="287008" y="238333"/>
                </a:lnTo>
                <a:lnTo>
                  <a:pt x="279675" y="243593"/>
                </a:lnTo>
                <a:lnTo>
                  <a:pt x="271618" y="248752"/>
                </a:lnTo>
                <a:lnTo>
                  <a:pt x="261476" y="256417"/>
                </a:lnTo>
                <a:lnTo>
                  <a:pt x="252805" y="261508"/>
                </a:lnTo>
                <a:lnTo>
                  <a:pt x="245565" y="264335"/>
                </a:lnTo>
                <a:lnTo>
                  <a:pt x="238678" y="266438"/>
                </a:lnTo>
                <a:lnTo>
                  <a:pt x="229974" y="270195"/>
                </a:lnTo>
                <a:lnTo>
                  <a:pt x="220460" y="274687"/>
                </a:lnTo>
                <a:lnTo>
                  <a:pt x="211434" y="278659"/>
                </a:lnTo>
                <a:lnTo>
                  <a:pt x="194225" y="283466"/>
                </a:lnTo>
                <a:lnTo>
                  <a:pt x="187902" y="285463"/>
                </a:lnTo>
                <a:lnTo>
                  <a:pt x="178620" y="287681"/>
                </a:lnTo>
                <a:lnTo>
                  <a:pt x="170824" y="288667"/>
                </a:lnTo>
                <a:lnTo>
                  <a:pt x="161715" y="289106"/>
                </a:lnTo>
                <a:lnTo>
                  <a:pt x="147068" y="289352"/>
                </a:lnTo>
                <a:lnTo>
                  <a:pt x="142918" y="288540"/>
                </a:lnTo>
                <a:lnTo>
                  <a:pt x="133032" y="284199"/>
                </a:lnTo>
                <a:lnTo>
                  <a:pt x="123893" y="281689"/>
                </a:lnTo>
                <a:lnTo>
                  <a:pt x="115457" y="278102"/>
                </a:lnTo>
                <a:lnTo>
                  <a:pt x="105233" y="271322"/>
                </a:lnTo>
                <a:lnTo>
                  <a:pt x="96841" y="263951"/>
                </a:lnTo>
                <a:lnTo>
                  <a:pt x="88993" y="256405"/>
                </a:lnTo>
                <a:lnTo>
                  <a:pt x="83859" y="249085"/>
                </a:lnTo>
                <a:lnTo>
                  <a:pt x="78756" y="241033"/>
                </a:lnTo>
                <a:lnTo>
                  <a:pt x="73665" y="234633"/>
                </a:lnTo>
                <a:lnTo>
                  <a:pt x="68581" y="226708"/>
                </a:lnTo>
                <a:lnTo>
                  <a:pt x="66039" y="222224"/>
                </a:lnTo>
                <a:lnTo>
                  <a:pt x="60958" y="212726"/>
                </a:lnTo>
                <a:lnTo>
                  <a:pt x="56723" y="203707"/>
                </a:lnTo>
                <a:lnTo>
                  <a:pt x="54841" y="196877"/>
                </a:lnTo>
                <a:lnTo>
                  <a:pt x="51747" y="191019"/>
                </a:lnTo>
                <a:lnTo>
                  <a:pt x="49738" y="188271"/>
                </a:lnTo>
                <a:lnTo>
                  <a:pt x="47504" y="180703"/>
                </a:lnTo>
                <a:lnTo>
                  <a:pt x="46511" y="171695"/>
                </a:lnTo>
                <a:lnTo>
                  <a:pt x="46246" y="166922"/>
                </a:lnTo>
                <a:lnTo>
                  <a:pt x="45952" y="157950"/>
                </a:lnTo>
                <a:lnTo>
                  <a:pt x="45763" y="145291"/>
                </a:lnTo>
                <a:lnTo>
                  <a:pt x="45718" y="111981"/>
                </a:lnTo>
                <a:lnTo>
                  <a:pt x="46564" y="109332"/>
                </a:lnTo>
                <a:lnTo>
                  <a:pt x="50954" y="101560"/>
                </a:lnTo>
                <a:lnTo>
                  <a:pt x="52278" y="96445"/>
                </a:lnTo>
                <a:lnTo>
                  <a:pt x="53023" y="88804"/>
                </a:lnTo>
                <a:lnTo>
                  <a:pt x="53974" y="87108"/>
                </a:lnTo>
                <a:lnTo>
                  <a:pt x="55455" y="85977"/>
                </a:lnTo>
                <a:lnTo>
                  <a:pt x="57289" y="85224"/>
                </a:lnTo>
                <a:lnTo>
                  <a:pt x="67162" y="77930"/>
                </a:lnTo>
                <a:lnTo>
                  <a:pt x="75286" y="73242"/>
                </a:lnTo>
                <a:lnTo>
                  <a:pt x="85334" y="65843"/>
                </a:lnTo>
                <a:lnTo>
                  <a:pt x="90982" y="63072"/>
                </a:lnTo>
                <a:lnTo>
                  <a:pt x="101180" y="59255"/>
                </a:lnTo>
                <a:lnTo>
                  <a:pt x="110160" y="55065"/>
                </a:lnTo>
                <a:lnTo>
                  <a:pt x="119796" y="50380"/>
                </a:lnTo>
                <a:lnTo>
                  <a:pt x="125583" y="48792"/>
                </a:lnTo>
                <a:lnTo>
                  <a:pt x="131981" y="47733"/>
                </a:lnTo>
                <a:lnTo>
                  <a:pt x="138786" y="47028"/>
                </a:lnTo>
                <a:lnTo>
                  <a:pt x="145017" y="46557"/>
                </a:lnTo>
                <a:lnTo>
                  <a:pt x="150863" y="46243"/>
                </a:lnTo>
                <a:lnTo>
                  <a:pt x="161875" y="45895"/>
                </a:lnTo>
                <a:lnTo>
                  <a:pt x="185000" y="45671"/>
                </a:lnTo>
                <a:lnTo>
                  <a:pt x="225735" y="45619"/>
                </a:lnTo>
                <a:lnTo>
                  <a:pt x="230075" y="46465"/>
                </a:lnTo>
                <a:lnTo>
                  <a:pt x="237156" y="49662"/>
                </a:lnTo>
                <a:lnTo>
                  <a:pt x="245382" y="51648"/>
                </a:lnTo>
                <a:lnTo>
                  <a:pt x="249947" y="52177"/>
                </a:lnTo>
                <a:lnTo>
                  <a:pt x="253837" y="53377"/>
                </a:lnTo>
                <a:lnTo>
                  <a:pt x="260417" y="56967"/>
                </a:lnTo>
                <a:lnTo>
                  <a:pt x="268881" y="63749"/>
                </a:lnTo>
                <a:lnTo>
                  <a:pt x="276752" y="71121"/>
                </a:lnTo>
                <a:lnTo>
                  <a:pt x="279327" y="72779"/>
                </a:lnTo>
                <a:lnTo>
                  <a:pt x="284446" y="74622"/>
                </a:lnTo>
                <a:lnTo>
                  <a:pt x="286149" y="75960"/>
                </a:lnTo>
                <a:lnTo>
                  <a:pt x="287284" y="77699"/>
                </a:lnTo>
                <a:lnTo>
                  <a:pt x="289108" y="82527"/>
                </a:lnTo>
                <a:lnTo>
                  <a:pt x="296078" y="90172"/>
                </a:lnTo>
                <a:lnTo>
                  <a:pt x="296688" y="93076"/>
                </a:lnTo>
                <a:lnTo>
                  <a:pt x="297168" y="98854"/>
                </a:lnTo>
                <a:lnTo>
                  <a:pt x="304482" y="106260"/>
                </a:lnTo>
                <a:lnTo>
                  <a:pt x="304796" y="1141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MARTInkAnnotation234"/>
          <p:cNvSpPr/>
          <p:nvPr/>
        </p:nvSpPr>
        <p:spPr>
          <a:xfrm>
            <a:off x="8485694" y="2804161"/>
            <a:ext cx="25846" cy="53340"/>
          </a:xfrm>
          <a:custGeom>
            <a:avLst/>
            <a:gdLst/>
            <a:ahLst/>
            <a:cxnLst/>
            <a:rect l="0" t="0" r="0" b="0"/>
            <a:pathLst>
              <a:path w="25846" h="53340">
                <a:moveTo>
                  <a:pt x="10605" y="53339"/>
                </a:moveTo>
                <a:lnTo>
                  <a:pt x="6561" y="45249"/>
                </a:lnTo>
                <a:lnTo>
                  <a:pt x="4522" y="42019"/>
                </a:lnTo>
                <a:lnTo>
                  <a:pt x="2317" y="39019"/>
                </a:lnTo>
                <a:lnTo>
                  <a:pt x="0" y="36172"/>
                </a:lnTo>
                <a:lnTo>
                  <a:pt x="149" y="34275"/>
                </a:lnTo>
                <a:lnTo>
                  <a:pt x="1941" y="33009"/>
                </a:lnTo>
                <a:lnTo>
                  <a:pt x="4830" y="32166"/>
                </a:lnTo>
                <a:lnTo>
                  <a:pt x="5908" y="30757"/>
                </a:lnTo>
                <a:lnTo>
                  <a:pt x="5780" y="28971"/>
                </a:lnTo>
                <a:lnTo>
                  <a:pt x="3537" y="24066"/>
                </a:lnTo>
                <a:lnTo>
                  <a:pt x="3354" y="22817"/>
                </a:lnTo>
                <a:lnTo>
                  <a:pt x="3232" y="21138"/>
                </a:lnTo>
                <a:lnTo>
                  <a:pt x="2990" y="15342"/>
                </a:lnTo>
                <a:lnTo>
                  <a:pt x="2986" y="0"/>
                </a:lnTo>
                <a:lnTo>
                  <a:pt x="2986" y="15231"/>
                </a:lnTo>
                <a:lnTo>
                  <a:pt x="10513" y="15239"/>
                </a:lnTo>
                <a:lnTo>
                  <a:pt x="10543" y="16086"/>
                </a:lnTo>
                <a:lnTo>
                  <a:pt x="10604" y="22545"/>
                </a:lnTo>
                <a:lnTo>
                  <a:pt x="10605" y="22831"/>
                </a:lnTo>
                <a:lnTo>
                  <a:pt x="17168" y="22857"/>
                </a:lnTo>
                <a:lnTo>
                  <a:pt x="17520" y="23704"/>
                </a:lnTo>
                <a:lnTo>
                  <a:pt x="17755" y="25116"/>
                </a:lnTo>
                <a:lnTo>
                  <a:pt x="18218" y="30386"/>
                </a:lnTo>
                <a:lnTo>
                  <a:pt x="18226" y="38005"/>
                </a:lnTo>
                <a:lnTo>
                  <a:pt x="19071" y="38037"/>
                </a:lnTo>
                <a:lnTo>
                  <a:pt x="22271" y="38071"/>
                </a:lnTo>
                <a:lnTo>
                  <a:pt x="23463" y="38927"/>
                </a:lnTo>
                <a:lnTo>
                  <a:pt x="24257" y="40345"/>
                </a:lnTo>
                <a:lnTo>
                  <a:pt x="25531" y="44658"/>
                </a:lnTo>
                <a:lnTo>
                  <a:pt x="25637" y="45858"/>
                </a:lnTo>
                <a:lnTo>
                  <a:pt x="25707" y="47505"/>
                </a:lnTo>
                <a:lnTo>
                  <a:pt x="25845" y="533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MARTInkAnnotation235"/>
          <p:cNvSpPr/>
          <p:nvPr/>
        </p:nvSpPr>
        <p:spPr>
          <a:xfrm>
            <a:off x="7612705" y="3794761"/>
            <a:ext cx="844302" cy="533398"/>
          </a:xfrm>
          <a:custGeom>
            <a:avLst/>
            <a:gdLst/>
            <a:ahLst/>
            <a:cxnLst/>
            <a:rect l="0" t="0" r="0" b="0"/>
            <a:pathLst>
              <a:path w="844302" h="533398">
                <a:moveTo>
                  <a:pt x="228275" y="464819"/>
                </a:moveTo>
                <a:lnTo>
                  <a:pt x="250916" y="470056"/>
                </a:lnTo>
                <a:lnTo>
                  <a:pt x="273450" y="471968"/>
                </a:lnTo>
                <a:lnTo>
                  <a:pt x="294208" y="472346"/>
                </a:lnTo>
                <a:lnTo>
                  <a:pt x="313569" y="472411"/>
                </a:lnTo>
                <a:lnTo>
                  <a:pt x="335391" y="468386"/>
                </a:lnTo>
                <a:lnTo>
                  <a:pt x="357945" y="465875"/>
                </a:lnTo>
                <a:lnTo>
                  <a:pt x="375370" y="463031"/>
                </a:lnTo>
                <a:lnTo>
                  <a:pt x="394405" y="458944"/>
                </a:lnTo>
                <a:lnTo>
                  <a:pt x="414153" y="454306"/>
                </a:lnTo>
                <a:lnTo>
                  <a:pt x="434219" y="451680"/>
                </a:lnTo>
                <a:lnTo>
                  <a:pt x="454426" y="449666"/>
                </a:lnTo>
                <a:lnTo>
                  <a:pt x="474696" y="445948"/>
                </a:lnTo>
                <a:lnTo>
                  <a:pt x="492736" y="441474"/>
                </a:lnTo>
                <a:lnTo>
                  <a:pt x="510067" y="435817"/>
                </a:lnTo>
                <a:lnTo>
                  <a:pt x="529058" y="427658"/>
                </a:lnTo>
                <a:lnTo>
                  <a:pt x="548788" y="422903"/>
                </a:lnTo>
                <a:lnTo>
                  <a:pt x="567999" y="419943"/>
                </a:lnTo>
                <a:lnTo>
                  <a:pt x="593940" y="413517"/>
                </a:lnTo>
                <a:lnTo>
                  <a:pt x="612902" y="408716"/>
                </a:lnTo>
                <a:lnTo>
                  <a:pt x="638573" y="401253"/>
                </a:lnTo>
                <a:lnTo>
                  <a:pt x="662264" y="389634"/>
                </a:lnTo>
                <a:lnTo>
                  <a:pt x="685372" y="379513"/>
                </a:lnTo>
                <a:lnTo>
                  <a:pt x="710698" y="368507"/>
                </a:lnTo>
                <a:lnTo>
                  <a:pt x="737025" y="358180"/>
                </a:lnTo>
                <a:lnTo>
                  <a:pt x="762826" y="343941"/>
                </a:lnTo>
                <a:lnTo>
                  <a:pt x="780832" y="333801"/>
                </a:lnTo>
                <a:lnTo>
                  <a:pt x="789381" y="325873"/>
                </a:lnTo>
                <a:lnTo>
                  <a:pt x="792845" y="321388"/>
                </a:lnTo>
                <a:lnTo>
                  <a:pt x="801210" y="314147"/>
                </a:lnTo>
                <a:lnTo>
                  <a:pt x="805813" y="311031"/>
                </a:lnTo>
                <a:lnTo>
                  <a:pt x="813184" y="303053"/>
                </a:lnTo>
                <a:lnTo>
                  <a:pt x="827475" y="284406"/>
                </a:lnTo>
                <a:lnTo>
                  <a:pt x="832687" y="275698"/>
                </a:lnTo>
                <a:lnTo>
                  <a:pt x="835570" y="266183"/>
                </a:lnTo>
                <a:lnTo>
                  <a:pt x="837697" y="256309"/>
                </a:lnTo>
                <a:lnTo>
                  <a:pt x="842808" y="242077"/>
                </a:lnTo>
                <a:lnTo>
                  <a:pt x="844301" y="235154"/>
                </a:lnTo>
                <a:lnTo>
                  <a:pt x="842708" y="226997"/>
                </a:lnTo>
                <a:lnTo>
                  <a:pt x="840023" y="217727"/>
                </a:lnTo>
                <a:lnTo>
                  <a:pt x="837664" y="202988"/>
                </a:lnTo>
                <a:lnTo>
                  <a:pt x="832828" y="187896"/>
                </a:lnTo>
                <a:lnTo>
                  <a:pt x="830170" y="172701"/>
                </a:lnTo>
                <a:lnTo>
                  <a:pt x="826548" y="162551"/>
                </a:lnTo>
                <a:lnTo>
                  <a:pt x="819859" y="152395"/>
                </a:lnTo>
                <a:lnTo>
                  <a:pt x="808831" y="137158"/>
                </a:lnTo>
                <a:lnTo>
                  <a:pt x="805813" y="132079"/>
                </a:lnTo>
                <a:lnTo>
                  <a:pt x="797944" y="124176"/>
                </a:lnTo>
                <a:lnTo>
                  <a:pt x="779093" y="108160"/>
                </a:lnTo>
                <a:lnTo>
                  <a:pt x="768153" y="93665"/>
                </a:lnTo>
                <a:lnTo>
                  <a:pt x="755504" y="78646"/>
                </a:lnTo>
                <a:lnTo>
                  <a:pt x="736986" y="63471"/>
                </a:lnTo>
                <a:lnTo>
                  <a:pt x="713211" y="48411"/>
                </a:lnTo>
                <a:lnTo>
                  <a:pt x="687191" y="32265"/>
                </a:lnTo>
                <a:lnTo>
                  <a:pt x="661449" y="20672"/>
                </a:lnTo>
                <a:lnTo>
                  <a:pt x="639410" y="12803"/>
                </a:lnTo>
                <a:lnTo>
                  <a:pt x="622105" y="9923"/>
                </a:lnTo>
                <a:lnTo>
                  <a:pt x="603970" y="7796"/>
                </a:lnTo>
                <a:lnTo>
                  <a:pt x="578635" y="2686"/>
                </a:lnTo>
                <a:lnTo>
                  <a:pt x="559816" y="1193"/>
                </a:lnTo>
                <a:lnTo>
                  <a:pt x="540162" y="530"/>
                </a:lnTo>
                <a:lnTo>
                  <a:pt x="499950" y="104"/>
                </a:lnTo>
                <a:lnTo>
                  <a:pt x="389486" y="0"/>
                </a:lnTo>
                <a:lnTo>
                  <a:pt x="371326" y="2257"/>
                </a:lnTo>
                <a:lnTo>
                  <a:pt x="351967" y="5236"/>
                </a:lnTo>
                <a:lnTo>
                  <a:pt x="332073" y="6560"/>
                </a:lnTo>
                <a:lnTo>
                  <a:pt x="305878" y="11350"/>
                </a:lnTo>
                <a:lnTo>
                  <a:pt x="287602" y="13511"/>
                </a:lnTo>
                <a:lnTo>
                  <a:pt x="269035" y="15318"/>
                </a:lnTo>
                <a:lnTo>
                  <a:pt x="244303" y="20248"/>
                </a:lnTo>
                <a:lnTo>
                  <a:pt x="220888" y="22932"/>
                </a:lnTo>
                <a:lnTo>
                  <a:pt x="197864" y="28713"/>
                </a:lnTo>
                <a:lnTo>
                  <a:pt x="174955" y="35789"/>
                </a:lnTo>
                <a:lnTo>
                  <a:pt x="152928" y="43247"/>
                </a:lnTo>
                <a:lnTo>
                  <a:pt x="127627" y="53353"/>
                </a:lnTo>
                <a:lnTo>
                  <a:pt x="113269" y="59272"/>
                </a:lnTo>
                <a:lnTo>
                  <a:pt x="79827" y="77681"/>
                </a:lnTo>
                <a:lnTo>
                  <a:pt x="67639" y="86046"/>
                </a:lnTo>
                <a:lnTo>
                  <a:pt x="49851" y="102541"/>
                </a:lnTo>
                <a:lnTo>
                  <a:pt x="29038" y="123077"/>
                </a:lnTo>
                <a:lnTo>
                  <a:pt x="20417" y="135715"/>
                </a:lnTo>
                <a:lnTo>
                  <a:pt x="12500" y="150184"/>
                </a:lnTo>
                <a:lnTo>
                  <a:pt x="9608" y="157905"/>
                </a:lnTo>
                <a:lnTo>
                  <a:pt x="8323" y="165007"/>
                </a:lnTo>
                <a:lnTo>
                  <a:pt x="6753" y="178524"/>
                </a:lnTo>
                <a:lnTo>
                  <a:pt x="2149" y="193254"/>
                </a:lnTo>
                <a:lnTo>
                  <a:pt x="408" y="208343"/>
                </a:lnTo>
                <a:lnTo>
                  <a:pt x="0" y="218467"/>
                </a:lnTo>
                <a:lnTo>
                  <a:pt x="2077" y="228612"/>
                </a:lnTo>
                <a:lnTo>
                  <a:pt x="4976" y="238765"/>
                </a:lnTo>
                <a:lnTo>
                  <a:pt x="6607" y="254001"/>
                </a:lnTo>
                <a:lnTo>
                  <a:pt x="7938" y="269240"/>
                </a:lnTo>
                <a:lnTo>
                  <a:pt x="12471" y="284479"/>
                </a:lnTo>
                <a:lnTo>
                  <a:pt x="15037" y="299719"/>
                </a:lnTo>
                <a:lnTo>
                  <a:pt x="20784" y="314959"/>
                </a:lnTo>
                <a:lnTo>
                  <a:pt x="27850" y="330199"/>
                </a:lnTo>
                <a:lnTo>
                  <a:pt x="36151" y="345439"/>
                </a:lnTo>
                <a:lnTo>
                  <a:pt x="48112" y="360679"/>
                </a:lnTo>
                <a:lnTo>
                  <a:pt x="57395" y="375919"/>
                </a:lnTo>
                <a:lnTo>
                  <a:pt x="62864" y="386079"/>
                </a:lnTo>
                <a:lnTo>
                  <a:pt x="70375" y="393981"/>
                </a:lnTo>
                <a:lnTo>
                  <a:pt x="88994" y="409998"/>
                </a:lnTo>
                <a:lnTo>
                  <a:pt x="103939" y="424493"/>
                </a:lnTo>
                <a:lnTo>
                  <a:pt x="123136" y="439512"/>
                </a:lnTo>
                <a:lnTo>
                  <a:pt x="147142" y="454520"/>
                </a:lnTo>
                <a:lnTo>
                  <a:pt x="168111" y="467224"/>
                </a:lnTo>
                <a:lnTo>
                  <a:pt x="190411" y="476726"/>
                </a:lnTo>
                <a:lnTo>
                  <a:pt x="213951" y="484904"/>
                </a:lnTo>
                <a:lnTo>
                  <a:pt x="249561" y="495252"/>
                </a:lnTo>
                <a:lnTo>
                  <a:pt x="275786" y="502906"/>
                </a:lnTo>
                <a:lnTo>
                  <a:pt x="294265" y="507993"/>
                </a:lnTo>
                <a:lnTo>
                  <a:pt x="319795" y="514771"/>
                </a:lnTo>
                <a:lnTo>
                  <a:pt x="338658" y="516653"/>
                </a:lnTo>
                <a:lnTo>
                  <a:pt x="358332" y="519747"/>
                </a:lnTo>
                <a:lnTo>
                  <a:pt x="379212" y="523098"/>
                </a:lnTo>
                <a:lnTo>
                  <a:pt x="402602" y="524587"/>
                </a:lnTo>
                <a:lnTo>
                  <a:pt x="422594" y="525249"/>
                </a:lnTo>
                <a:lnTo>
                  <a:pt x="441639" y="526390"/>
                </a:lnTo>
                <a:lnTo>
                  <a:pt x="464214" y="529720"/>
                </a:lnTo>
                <a:lnTo>
                  <a:pt x="486101" y="531764"/>
                </a:lnTo>
                <a:lnTo>
                  <a:pt x="507118" y="532672"/>
                </a:lnTo>
                <a:lnTo>
                  <a:pt x="537990" y="533183"/>
                </a:lnTo>
                <a:lnTo>
                  <a:pt x="642607" y="533397"/>
                </a:lnTo>
                <a:lnTo>
                  <a:pt x="662754" y="531140"/>
                </a:lnTo>
                <a:lnTo>
                  <a:pt x="682150" y="528162"/>
                </a:lnTo>
                <a:lnTo>
                  <a:pt x="690879" y="527367"/>
                </a:lnTo>
                <a:lnTo>
                  <a:pt x="715955" y="5257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MARTInkAnnotation236"/>
          <p:cNvSpPr/>
          <p:nvPr/>
        </p:nvSpPr>
        <p:spPr>
          <a:xfrm>
            <a:off x="8923020" y="3832860"/>
            <a:ext cx="38101" cy="38101"/>
          </a:xfrm>
          <a:custGeom>
            <a:avLst/>
            <a:gdLst/>
            <a:ahLst/>
            <a:cxnLst/>
            <a:rect l="0" t="0" r="0" b="0"/>
            <a:pathLst>
              <a:path w="38101" h="38101">
                <a:moveTo>
                  <a:pt x="15241" y="30480"/>
                </a:moveTo>
                <a:lnTo>
                  <a:pt x="55" y="38072"/>
                </a:lnTo>
                <a:lnTo>
                  <a:pt x="5" y="38097"/>
                </a:lnTo>
                <a:lnTo>
                  <a:pt x="4" y="38098"/>
                </a:lnTo>
                <a:lnTo>
                  <a:pt x="3" y="38099"/>
                </a:lnTo>
                <a:lnTo>
                  <a:pt x="1" y="38099"/>
                </a:lnTo>
                <a:lnTo>
                  <a:pt x="1" y="38099"/>
                </a:lnTo>
                <a:lnTo>
                  <a:pt x="0" y="38100"/>
                </a:lnTo>
                <a:lnTo>
                  <a:pt x="0" y="30480"/>
                </a:lnTo>
                <a:lnTo>
                  <a:pt x="0" y="38100"/>
                </a:lnTo>
                <a:lnTo>
                  <a:pt x="0" y="26435"/>
                </a:lnTo>
                <a:lnTo>
                  <a:pt x="846" y="25243"/>
                </a:lnTo>
                <a:lnTo>
                  <a:pt x="2258" y="24449"/>
                </a:lnTo>
                <a:lnTo>
                  <a:pt x="4046" y="23919"/>
                </a:lnTo>
                <a:lnTo>
                  <a:pt x="6084" y="23566"/>
                </a:lnTo>
                <a:lnTo>
                  <a:pt x="8289" y="23331"/>
                </a:lnTo>
                <a:lnTo>
                  <a:pt x="10607" y="23174"/>
                </a:lnTo>
                <a:lnTo>
                  <a:pt x="12997" y="22223"/>
                </a:lnTo>
                <a:lnTo>
                  <a:pt x="15439" y="20742"/>
                </a:lnTo>
                <a:lnTo>
                  <a:pt x="17913" y="18908"/>
                </a:lnTo>
                <a:lnTo>
                  <a:pt x="20409" y="16839"/>
                </a:lnTo>
                <a:lnTo>
                  <a:pt x="22919" y="14613"/>
                </a:lnTo>
                <a:lnTo>
                  <a:pt x="27966" y="9881"/>
                </a:ln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MARTInkAnnotation237"/>
          <p:cNvSpPr/>
          <p:nvPr/>
        </p:nvSpPr>
        <p:spPr>
          <a:xfrm>
            <a:off x="8572500" y="3817622"/>
            <a:ext cx="198121" cy="175155"/>
          </a:xfrm>
          <a:custGeom>
            <a:avLst/>
            <a:gdLst/>
            <a:ahLst/>
            <a:cxnLst/>
            <a:rect l="0" t="0" r="0" b="0"/>
            <a:pathLst>
              <a:path w="198121" h="175155">
                <a:moveTo>
                  <a:pt x="0" y="38098"/>
                </a:moveTo>
                <a:lnTo>
                  <a:pt x="0" y="26747"/>
                </a:lnTo>
                <a:lnTo>
                  <a:pt x="846" y="25450"/>
                </a:lnTo>
                <a:lnTo>
                  <a:pt x="2259" y="24586"/>
                </a:lnTo>
                <a:lnTo>
                  <a:pt x="4045" y="24010"/>
                </a:lnTo>
                <a:lnTo>
                  <a:pt x="4391" y="21933"/>
                </a:lnTo>
                <a:lnTo>
                  <a:pt x="3774" y="18854"/>
                </a:lnTo>
                <a:lnTo>
                  <a:pt x="19" y="7676"/>
                </a:lnTo>
                <a:lnTo>
                  <a:pt x="6562" y="1062"/>
                </a:lnTo>
                <a:lnTo>
                  <a:pt x="9407" y="471"/>
                </a:lnTo>
                <a:lnTo>
                  <a:pt x="13495" y="208"/>
                </a:lnTo>
                <a:lnTo>
                  <a:pt x="18134" y="91"/>
                </a:lnTo>
                <a:lnTo>
                  <a:pt x="52000" y="0"/>
                </a:lnTo>
                <a:lnTo>
                  <a:pt x="56680" y="846"/>
                </a:lnTo>
                <a:lnTo>
                  <a:pt x="61493" y="2257"/>
                </a:lnTo>
                <a:lnTo>
                  <a:pt x="66397" y="4044"/>
                </a:lnTo>
                <a:lnTo>
                  <a:pt x="71357" y="5235"/>
                </a:lnTo>
                <a:lnTo>
                  <a:pt x="76358" y="6030"/>
                </a:lnTo>
                <a:lnTo>
                  <a:pt x="81387" y="6559"/>
                </a:lnTo>
                <a:lnTo>
                  <a:pt x="86430" y="7758"/>
                </a:lnTo>
                <a:lnTo>
                  <a:pt x="91488" y="9405"/>
                </a:lnTo>
                <a:lnTo>
                  <a:pt x="96551" y="11350"/>
                </a:lnTo>
                <a:lnTo>
                  <a:pt x="100774" y="13493"/>
                </a:lnTo>
                <a:lnTo>
                  <a:pt x="104436" y="15767"/>
                </a:lnTo>
                <a:lnTo>
                  <a:pt x="107724" y="18131"/>
                </a:lnTo>
                <a:lnTo>
                  <a:pt x="113634" y="23015"/>
                </a:lnTo>
                <a:lnTo>
                  <a:pt x="119084" y="28008"/>
                </a:lnTo>
                <a:lnTo>
                  <a:pt x="124329" y="33049"/>
                </a:lnTo>
                <a:lnTo>
                  <a:pt x="126066" y="35579"/>
                </a:lnTo>
                <a:lnTo>
                  <a:pt x="127996" y="40647"/>
                </a:lnTo>
                <a:lnTo>
                  <a:pt x="127664" y="44031"/>
                </a:lnTo>
                <a:lnTo>
                  <a:pt x="126595" y="47980"/>
                </a:lnTo>
                <a:lnTo>
                  <a:pt x="125037" y="52306"/>
                </a:lnTo>
                <a:lnTo>
                  <a:pt x="123152" y="56037"/>
                </a:lnTo>
                <a:lnTo>
                  <a:pt x="121048" y="59371"/>
                </a:lnTo>
                <a:lnTo>
                  <a:pt x="118799" y="62440"/>
                </a:lnTo>
                <a:lnTo>
                  <a:pt x="116452" y="66179"/>
                </a:lnTo>
                <a:lnTo>
                  <a:pt x="114042" y="70365"/>
                </a:lnTo>
                <a:lnTo>
                  <a:pt x="111588" y="74850"/>
                </a:lnTo>
                <a:lnTo>
                  <a:pt x="108259" y="78686"/>
                </a:lnTo>
                <a:lnTo>
                  <a:pt x="104346" y="82090"/>
                </a:lnTo>
                <a:lnTo>
                  <a:pt x="100044" y="85206"/>
                </a:lnTo>
                <a:lnTo>
                  <a:pt x="95483" y="88130"/>
                </a:lnTo>
                <a:lnTo>
                  <a:pt x="90749" y="90926"/>
                </a:lnTo>
                <a:lnTo>
                  <a:pt x="85899" y="93637"/>
                </a:lnTo>
                <a:lnTo>
                  <a:pt x="75996" y="98907"/>
                </a:lnTo>
                <a:lnTo>
                  <a:pt x="40629" y="116829"/>
                </a:lnTo>
                <a:lnTo>
                  <a:pt x="36399" y="119372"/>
                </a:lnTo>
                <a:lnTo>
                  <a:pt x="32732" y="121915"/>
                </a:lnTo>
                <a:lnTo>
                  <a:pt x="29442" y="124456"/>
                </a:lnTo>
                <a:lnTo>
                  <a:pt x="23527" y="127279"/>
                </a:lnTo>
                <a:lnTo>
                  <a:pt x="20765" y="128032"/>
                </a:lnTo>
                <a:lnTo>
                  <a:pt x="15438" y="131127"/>
                </a:lnTo>
                <a:lnTo>
                  <a:pt x="12832" y="133137"/>
                </a:lnTo>
                <a:lnTo>
                  <a:pt x="11095" y="135324"/>
                </a:lnTo>
                <a:lnTo>
                  <a:pt x="9936" y="137629"/>
                </a:lnTo>
                <a:lnTo>
                  <a:pt x="8650" y="142447"/>
                </a:lnTo>
                <a:lnTo>
                  <a:pt x="8079" y="147411"/>
                </a:lnTo>
                <a:lnTo>
                  <a:pt x="8772" y="149073"/>
                </a:lnTo>
                <a:lnTo>
                  <a:pt x="10081" y="150182"/>
                </a:lnTo>
                <a:lnTo>
                  <a:pt x="11801" y="150921"/>
                </a:lnTo>
                <a:lnTo>
                  <a:pt x="15970" y="154000"/>
                </a:lnTo>
                <a:lnTo>
                  <a:pt x="21491" y="158190"/>
                </a:lnTo>
                <a:lnTo>
                  <a:pt x="25334" y="160493"/>
                </a:lnTo>
                <a:lnTo>
                  <a:pt x="29589" y="162875"/>
                </a:lnTo>
                <a:lnTo>
                  <a:pt x="34120" y="164462"/>
                </a:lnTo>
                <a:lnTo>
                  <a:pt x="38833" y="165521"/>
                </a:lnTo>
                <a:lnTo>
                  <a:pt x="43669" y="166227"/>
                </a:lnTo>
                <a:lnTo>
                  <a:pt x="48586" y="167544"/>
                </a:lnTo>
                <a:lnTo>
                  <a:pt x="53557" y="169269"/>
                </a:lnTo>
                <a:lnTo>
                  <a:pt x="58565" y="171265"/>
                </a:lnTo>
                <a:lnTo>
                  <a:pt x="64443" y="172596"/>
                </a:lnTo>
                <a:lnTo>
                  <a:pt x="70903" y="173484"/>
                </a:lnTo>
                <a:lnTo>
                  <a:pt x="77748" y="174075"/>
                </a:lnTo>
                <a:lnTo>
                  <a:pt x="84853" y="174470"/>
                </a:lnTo>
                <a:lnTo>
                  <a:pt x="99518" y="174908"/>
                </a:lnTo>
                <a:lnTo>
                  <a:pt x="122055" y="175154"/>
                </a:lnTo>
                <a:lnTo>
                  <a:pt x="129631" y="174342"/>
                </a:lnTo>
                <a:lnTo>
                  <a:pt x="137220" y="172954"/>
                </a:lnTo>
                <a:lnTo>
                  <a:pt x="144820" y="171182"/>
                </a:lnTo>
                <a:lnTo>
                  <a:pt x="151581" y="169154"/>
                </a:lnTo>
                <a:lnTo>
                  <a:pt x="157780" y="166956"/>
                </a:lnTo>
                <a:lnTo>
                  <a:pt x="163607" y="164643"/>
                </a:lnTo>
                <a:lnTo>
                  <a:pt x="170031" y="163102"/>
                </a:lnTo>
                <a:lnTo>
                  <a:pt x="176855" y="162074"/>
                </a:lnTo>
                <a:lnTo>
                  <a:pt x="198120" y="1600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Annotation238"/>
          <p:cNvSpPr/>
          <p:nvPr/>
        </p:nvSpPr>
        <p:spPr>
          <a:xfrm>
            <a:off x="8450580" y="3741420"/>
            <a:ext cx="198121" cy="236220"/>
          </a:xfrm>
          <a:custGeom>
            <a:avLst/>
            <a:gdLst/>
            <a:ahLst/>
            <a:cxnLst/>
            <a:rect l="0" t="0" r="0" b="0"/>
            <a:pathLst>
              <a:path w="198121" h="236220">
                <a:moveTo>
                  <a:pt x="30481" y="0"/>
                </a:moveTo>
                <a:lnTo>
                  <a:pt x="22923" y="7558"/>
                </a:lnTo>
                <a:lnTo>
                  <a:pt x="22864" y="7616"/>
                </a:lnTo>
                <a:lnTo>
                  <a:pt x="22862" y="7617"/>
                </a:lnTo>
                <a:lnTo>
                  <a:pt x="22862" y="7619"/>
                </a:lnTo>
                <a:lnTo>
                  <a:pt x="22860" y="7620"/>
                </a:lnTo>
                <a:lnTo>
                  <a:pt x="22860" y="129897"/>
                </a:lnTo>
                <a:lnTo>
                  <a:pt x="22014" y="137398"/>
                </a:lnTo>
                <a:lnTo>
                  <a:pt x="20602" y="144939"/>
                </a:lnTo>
                <a:lnTo>
                  <a:pt x="18815" y="152505"/>
                </a:lnTo>
                <a:lnTo>
                  <a:pt x="17623" y="160090"/>
                </a:lnTo>
                <a:lnTo>
                  <a:pt x="16829" y="167687"/>
                </a:lnTo>
                <a:lnTo>
                  <a:pt x="16298" y="175291"/>
                </a:lnTo>
                <a:lnTo>
                  <a:pt x="15100" y="181208"/>
                </a:lnTo>
                <a:lnTo>
                  <a:pt x="13453" y="185998"/>
                </a:lnTo>
                <a:lnTo>
                  <a:pt x="11509" y="190039"/>
                </a:lnTo>
                <a:lnTo>
                  <a:pt x="10212" y="194426"/>
                </a:lnTo>
                <a:lnTo>
                  <a:pt x="9348" y="199044"/>
                </a:lnTo>
                <a:lnTo>
                  <a:pt x="8773" y="203816"/>
                </a:lnTo>
                <a:lnTo>
                  <a:pt x="8388" y="207844"/>
                </a:lnTo>
                <a:lnTo>
                  <a:pt x="7962" y="214577"/>
                </a:lnTo>
                <a:lnTo>
                  <a:pt x="7001" y="217559"/>
                </a:lnTo>
                <a:lnTo>
                  <a:pt x="3676" y="223128"/>
                </a:lnTo>
                <a:lnTo>
                  <a:pt x="1633" y="228426"/>
                </a:lnTo>
                <a:lnTo>
                  <a:pt x="12" y="236160"/>
                </a:lnTo>
                <a:lnTo>
                  <a:pt x="1" y="236209"/>
                </a:lnTo>
                <a:lnTo>
                  <a:pt x="1" y="236212"/>
                </a:lnTo>
                <a:lnTo>
                  <a:pt x="1" y="236215"/>
                </a:lnTo>
                <a:lnTo>
                  <a:pt x="1" y="236216"/>
                </a:lnTo>
                <a:lnTo>
                  <a:pt x="0" y="236218"/>
                </a:lnTo>
                <a:lnTo>
                  <a:pt x="0" y="236219"/>
                </a:lnTo>
                <a:lnTo>
                  <a:pt x="4046" y="232174"/>
                </a:lnTo>
                <a:lnTo>
                  <a:pt x="5237" y="230136"/>
                </a:lnTo>
                <a:lnTo>
                  <a:pt x="7760" y="222376"/>
                </a:lnTo>
                <a:lnTo>
                  <a:pt x="9407" y="218524"/>
                </a:lnTo>
                <a:lnTo>
                  <a:pt x="11351" y="214263"/>
                </a:lnTo>
                <a:lnTo>
                  <a:pt x="15770" y="207270"/>
                </a:lnTo>
                <a:lnTo>
                  <a:pt x="20555" y="200493"/>
                </a:lnTo>
                <a:lnTo>
                  <a:pt x="23018" y="196316"/>
                </a:lnTo>
                <a:lnTo>
                  <a:pt x="25504" y="191837"/>
                </a:lnTo>
                <a:lnTo>
                  <a:pt x="28857" y="187158"/>
                </a:lnTo>
                <a:lnTo>
                  <a:pt x="32784" y="182346"/>
                </a:lnTo>
                <a:lnTo>
                  <a:pt x="37096" y="177444"/>
                </a:lnTo>
                <a:lnTo>
                  <a:pt x="41664" y="172483"/>
                </a:lnTo>
                <a:lnTo>
                  <a:pt x="51255" y="162455"/>
                </a:lnTo>
                <a:lnTo>
                  <a:pt x="66176" y="147289"/>
                </a:lnTo>
                <a:lnTo>
                  <a:pt x="71209" y="143066"/>
                </a:lnTo>
                <a:lnTo>
                  <a:pt x="76261" y="139404"/>
                </a:lnTo>
                <a:lnTo>
                  <a:pt x="81320" y="136116"/>
                </a:lnTo>
                <a:lnTo>
                  <a:pt x="86387" y="133077"/>
                </a:lnTo>
                <a:lnTo>
                  <a:pt x="91458" y="130205"/>
                </a:lnTo>
                <a:lnTo>
                  <a:pt x="96532" y="127443"/>
                </a:lnTo>
                <a:lnTo>
                  <a:pt x="102455" y="124756"/>
                </a:lnTo>
                <a:lnTo>
                  <a:pt x="108943" y="122117"/>
                </a:lnTo>
                <a:lnTo>
                  <a:pt x="115808" y="119511"/>
                </a:lnTo>
                <a:lnTo>
                  <a:pt x="122079" y="116928"/>
                </a:lnTo>
                <a:lnTo>
                  <a:pt x="127951" y="114359"/>
                </a:lnTo>
                <a:lnTo>
                  <a:pt x="138994" y="109246"/>
                </a:lnTo>
                <a:lnTo>
                  <a:pt x="149546" y="104151"/>
                </a:lnTo>
                <a:lnTo>
                  <a:pt x="155578" y="101608"/>
                </a:lnTo>
                <a:lnTo>
                  <a:pt x="162138" y="99065"/>
                </a:lnTo>
                <a:lnTo>
                  <a:pt x="169051" y="96523"/>
                </a:lnTo>
                <a:lnTo>
                  <a:pt x="175354" y="93982"/>
                </a:lnTo>
                <a:lnTo>
                  <a:pt x="181250" y="91442"/>
                </a:lnTo>
                <a:lnTo>
                  <a:pt x="198120" y="83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Annotation239"/>
          <p:cNvSpPr/>
          <p:nvPr/>
        </p:nvSpPr>
        <p:spPr>
          <a:xfrm>
            <a:off x="8648779" y="3695700"/>
            <a:ext cx="205661" cy="281902"/>
          </a:xfrm>
          <a:custGeom>
            <a:avLst/>
            <a:gdLst/>
            <a:ahLst/>
            <a:cxnLst/>
            <a:rect l="0" t="0" r="0" b="0"/>
            <a:pathLst>
              <a:path w="205661" h="281902">
                <a:moveTo>
                  <a:pt x="114221" y="0"/>
                </a:moveTo>
                <a:lnTo>
                  <a:pt x="114221" y="18697"/>
                </a:lnTo>
                <a:lnTo>
                  <a:pt x="112528" y="23471"/>
                </a:lnTo>
                <a:lnTo>
                  <a:pt x="109707" y="27501"/>
                </a:lnTo>
                <a:lnTo>
                  <a:pt x="106131" y="31034"/>
                </a:lnTo>
                <a:lnTo>
                  <a:pt x="102054" y="35930"/>
                </a:lnTo>
                <a:lnTo>
                  <a:pt x="97644" y="41733"/>
                </a:lnTo>
                <a:lnTo>
                  <a:pt x="93009" y="48142"/>
                </a:lnTo>
                <a:lnTo>
                  <a:pt x="89074" y="54108"/>
                </a:lnTo>
                <a:lnTo>
                  <a:pt x="85603" y="59779"/>
                </a:lnTo>
                <a:lnTo>
                  <a:pt x="82442" y="65253"/>
                </a:lnTo>
                <a:lnTo>
                  <a:pt x="78643" y="71442"/>
                </a:lnTo>
                <a:lnTo>
                  <a:pt x="65204" y="92288"/>
                </a:lnTo>
                <a:lnTo>
                  <a:pt x="55464" y="107057"/>
                </a:lnTo>
                <a:lnTo>
                  <a:pt x="50497" y="115398"/>
                </a:lnTo>
                <a:lnTo>
                  <a:pt x="45492" y="124345"/>
                </a:lnTo>
                <a:lnTo>
                  <a:pt x="40461" y="133697"/>
                </a:lnTo>
                <a:lnTo>
                  <a:pt x="35415" y="142471"/>
                </a:lnTo>
                <a:lnTo>
                  <a:pt x="30357" y="150861"/>
                </a:lnTo>
                <a:lnTo>
                  <a:pt x="20221" y="166956"/>
                </a:lnTo>
                <a:lnTo>
                  <a:pt x="10073" y="182576"/>
                </a:lnTo>
                <a:lnTo>
                  <a:pt x="6690" y="190297"/>
                </a:lnTo>
                <a:lnTo>
                  <a:pt x="4434" y="197985"/>
                </a:lnTo>
                <a:lnTo>
                  <a:pt x="2929" y="205650"/>
                </a:lnTo>
                <a:lnTo>
                  <a:pt x="1927" y="212453"/>
                </a:lnTo>
                <a:lnTo>
                  <a:pt x="1259" y="218682"/>
                </a:lnTo>
                <a:lnTo>
                  <a:pt x="812" y="224528"/>
                </a:lnTo>
                <a:lnTo>
                  <a:pt x="516" y="230119"/>
                </a:lnTo>
                <a:lnTo>
                  <a:pt x="185" y="240847"/>
                </a:lnTo>
                <a:lnTo>
                  <a:pt x="0" y="252361"/>
                </a:lnTo>
                <a:lnTo>
                  <a:pt x="1667" y="255447"/>
                </a:lnTo>
                <a:lnTo>
                  <a:pt x="8035" y="261134"/>
                </a:lnTo>
                <a:lnTo>
                  <a:pt x="14253" y="266484"/>
                </a:lnTo>
                <a:lnTo>
                  <a:pt x="17096" y="269096"/>
                </a:lnTo>
                <a:lnTo>
                  <a:pt x="21531" y="271684"/>
                </a:lnTo>
                <a:lnTo>
                  <a:pt x="27026" y="274256"/>
                </a:lnTo>
                <a:lnTo>
                  <a:pt x="33232" y="276817"/>
                </a:lnTo>
                <a:lnTo>
                  <a:pt x="39062" y="278525"/>
                </a:lnTo>
                <a:lnTo>
                  <a:pt x="44642" y="279664"/>
                </a:lnTo>
                <a:lnTo>
                  <a:pt x="50055" y="280422"/>
                </a:lnTo>
                <a:lnTo>
                  <a:pt x="55357" y="280928"/>
                </a:lnTo>
                <a:lnTo>
                  <a:pt x="60586" y="281265"/>
                </a:lnTo>
                <a:lnTo>
                  <a:pt x="65764" y="281491"/>
                </a:lnTo>
                <a:lnTo>
                  <a:pt x="76033" y="281740"/>
                </a:lnTo>
                <a:lnTo>
                  <a:pt x="100468" y="281901"/>
                </a:lnTo>
                <a:lnTo>
                  <a:pt x="106746" y="281067"/>
                </a:lnTo>
                <a:lnTo>
                  <a:pt x="112624" y="279665"/>
                </a:lnTo>
                <a:lnTo>
                  <a:pt x="118236" y="277883"/>
                </a:lnTo>
                <a:lnTo>
                  <a:pt x="123672" y="275849"/>
                </a:lnTo>
                <a:lnTo>
                  <a:pt x="128988" y="273646"/>
                </a:lnTo>
                <a:lnTo>
                  <a:pt x="134226" y="271331"/>
                </a:lnTo>
                <a:lnTo>
                  <a:pt x="140257" y="269787"/>
                </a:lnTo>
                <a:lnTo>
                  <a:pt x="146818" y="268758"/>
                </a:lnTo>
                <a:lnTo>
                  <a:pt x="153733" y="268072"/>
                </a:lnTo>
                <a:lnTo>
                  <a:pt x="160036" y="265921"/>
                </a:lnTo>
                <a:lnTo>
                  <a:pt x="165930" y="262794"/>
                </a:lnTo>
                <a:lnTo>
                  <a:pt x="171554" y="259016"/>
                </a:lnTo>
                <a:lnTo>
                  <a:pt x="176148" y="255651"/>
                </a:lnTo>
                <a:lnTo>
                  <a:pt x="180059" y="252561"/>
                </a:lnTo>
                <a:lnTo>
                  <a:pt x="183513" y="249654"/>
                </a:lnTo>
                <a:lnTo>
                  <a:pt x="187509" y="246869"/>
                </a:lnTo>
                <a:lnTo>
                  <a:pt x="191866" y="244166"/>
                </a:lnTo>
                <a:lnTo>
                  <a:pt x="205660" y="2362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Annotation240"/>
          <p:cNvSpPr/>
          <p:nvPr/>
        </p:nvSpPr>
        <p:spPr>
          <a:xfrm>
            <a:off x="8717280" y="3848100"/>
            <a:ext cx="129541" cy="228601"/>
          </a:xfrm>
          <a:custGeom>
            <a:avLst/>
            <a:gdLst/>
            <a:ahLst/>
            <a:cxnLst/>
            <a:rect l="0" t="0" r="0" b="0"/>
            <a:pathLst>
              <a:path w="129541" h="228601">
                <a:moveTo>
                  <a:pt x="129540" y="0"/>
                </a:moveTo>
                <a:lnTo>
                  <a:pt x="121449" y="12136"/>
                </a:lnTo>
                <a:lnTo>
                  <a:pt x="118219" y="16557"/>
                </a:lnTo>
                <a:lnTo>
                  <a:pt x="115220" y="20351"/>
                </a:lnTo>
                <a:lnTo>
                  <a:pt x="112373" y="23728"/>
                </a:lnTo>
                <a:lnTo>
                  <a:pt x="109628" y="27672"/>
                </a:lnTo>
                <a:lnTo>
                  <a:pt x="106952" y="31994"/>
                </a:lnTo>
                <a:lnTo>
                  <a:pt x="104322" y="36569"/>
                </a:lnTo>
                <a:lnTo>
                  <a:pt x="99141" y="46168"/>
                </a:lnTo>
                <a:lnTo>
                  <a:pt x="88916" y="66129"/>
                </a:lnTo>
                <a:lnTo>
                  <a:pt x="86370" y="72026"/>
                </a:lnTo>
                <a:lnTo>
                  <a:pt x="83828" y="78497"/>
                </a:lnTo>
                <a:lnTo>
                  <a:pt x="81285" y="85351"/>
                </a:lnTo>
                <a:lnTo>
                  <a:pt x="77896" y="92461"/>
                </a:lnTo>
                <a:lnTo>
                  <a:pt x="73945" y="99740"/>
                </a:lnTo>
                <a:lnTo>
                  <a:pt x="69615" y="107133"/>
                </a:lnTo>
                <a:lnTo>
                  <a:pt x="65884" y="114602"/>
                </a:lnTo>
                <a:lnTo>
                  <a:pt x="62548" y="122122"/>
                </a:lnTo>
                <a:lnTo>
                  <a:pt x="59479" y="129675"/>
                </a:lnTo>
                <a:lnTo>
                  <a:pt x="56586" y="137250"/>
                </a:lnTo>
                <a:lnTo>
                  <a:pt x="51114" y="152440"/>
                </a:lnTo>
                <a:lnTo>
                  <a:pt x="47622" y="160047"/>
                </a:lnTo>
                <a:lnTo>
                  <a:pt x="43602" y="167658"/>
                </a:lnTo>
                <a:lnTo>
                  <a:pt x="39227" y="175272"/>
                </a:lnTo>
                <a:lnTo>
                  <a:pt x="34618" y="182042"/>
                </a:lnTo>
                <a:lnTo>
                  <a:pt x="29853" y="188247"/>
                </a:lnTo>
                <a:lnTo>
                  <a:pt x="24982" y="194078"/>
                </a:lnTo>
                <a:lnTo>
                  <a:pt x="20888" y="199659"/>
                </a:lnTo>
                <a:lnTo>
                  <a:pt x="17312" y="205072"/>
                </a:lnTo>
                <a:lnTo>
                  <a:pt x="14082" y="210375"/>
                </a:lnTo>
                <a:lnTo>
                  <a:pt x="11082" y="214757"/>
                </a:lnTo>
                <a:lnTo>
                  <a:pt x="8235" y="218525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MARTInkAnnotation241"/>
          <p:cNvSpPr/>
          <p:nvPr/>
        </p:nvSpPr>
        <p:spPr>
          <a:xfrm>
            <a:off x="7666171" y="2583285"/>
            <a:ext cx="426251" cy="403393"/>
          </a:xfrm>
          <a:custGeom>
            <a:avLst/>
            <a:gdLst/>
            <a:ahLst/>
            <a:cxnLst/>
            <a:rect l="0" t="0" r="0" b="0"/>
            <a:pathLst>
              <a:path w="426251" h="403393">
                <a:moveTo>
                  <a:pt x="380549" y="144675"/>
                </a:moveTo>
                <a:lnTo>
                  <a:pt x="376503" y="140630"/>
                </a:lnTo>
                <a:lnTo>
                  <a:pt x="375312" y="137745"/>
                </a:lnTo>
                <a:lnTo>
                  <a:pt x="373635" y="125594"/>
                </a:lnTo>
                <a:lnTo>
                  <a:pt x="373242" y="116157"/>
                </a:lnTo>
                <a:lnTo>
                  <a:pt x="372292" y="112116"/>
                </a:lnTo>
                <a:lnTo>
                  <a:pt x="367755" y="101538"/>
                </a:lnTo>
                <a:lnTo>
                  <a:pt x="366397" y="92765"/>
                </a:lnTo>
                <a:lnTo>
                  <a:pt x="363534" y="85480"/>
                </a:lnTo>
                <a:lnTo>
                  <a:pt x="360287" y="79419"/>
                </a:lnTo>
                <a:lnTo>
                  <a:pt x="357611" y="70401"/>
                </a:lnTo>
                <a:lnTo>
                  <a:pt x="351834" y="58227"/>
                </a:lnTo>
                <a:lnTo>
                  <a:pt x="345606" y="48882"/>
                </a:lnTo>
                <a:lnTo>
                  <a:pt x="342538" y="40750"/>
                </a:lnTo>
                <a:lnTo>
                  <a:pt x="338819" y="35551"/>
                </a:lnTo>
                <a:lnTo>
                  <a:pt x="332087" y="30418"/>
                </a:lnTo>
                <a:lnTo>
                  <a:pt x="321035" y="22767"/>
                </a:lnTo>
                <a:lnTo>
                  <a:pt x="309714" y="12598"/>
                </a:lnTo>
                <a:lnTo>
                  <a:pt x="306233" y="10904"/>
                </a:lnTo>
                <a:lnTo>
                  <a:pt x="293242" y="7672"/>
                </a:lnTo>
                <a:lnTo>
                  <a:pt x="283608" y="3916"/>
                </a:lnTo>
                <a:lnTo>
                  <a:pt x="273682" y="1682"/>
                </a:lnTo>
                <a:lnTo>
                  <a:pt x="262780" y="689"/>
                </a:lnTo>
                <a:lnTo>
                  <a:pt x="249467" y="248"/>
                </a:lnTo>
                <a:lnTo>
                  <a:pt x="231738" y="0"/>
                </a:lnTo>
                <a:lnTo>
                  <a:pt x="218738" y="2199"/>
                </a:lnTo>
                <a:lnTo>
                  <a:pt x="211715" y="3971"/>
                </a:lnTo>
                <a:lnTo>
                  <a:pt x="199396" y="8198"/>
                </a:lnTo>
                <a:lnTo>
                  <a:pt x="193741" y="10510"/>
                </a:lnTo>
                <a:lnTo>
                  <a:pt x="180683" y="13079"/>
                </a:lnTo>
                <a:lnTo>
                  <a:pt x="173644" y="13765"/>
                </a:lnTo>
                <a:lnTo>
                  <a:pt x="166414" y="15068"/>
                </a:lnTo>
                <a:lnTo>
                  <a:pt x="159052" y="16784"/>
                </a:lnTo>
                <a:lnTo>
                  <a:pt x="151605" y="18774"/>
                </a:lnTo>
                <a:lnTo>
                  <a:pt x="138814" y="23243"/>
                </a:lnTo>
                <a:lnTo>
                  <a:pt x="126639" y="28899"/>
                </a:lnTo>
                <a:lnTo>
                  <a:pt x="119835" y="32778"/>
                </a:lnTo>
                <a:lnTo>
                  <a:pt x="112759" y="37057"/>
                </a:lnTo>
                <a:lnTo>
                  <a:pt x="100384" y="44069"/>
                </a:lnTo>
                <a:lnTo>
                  <a:pt x="88391" y="51701"/>
                </a:lnTo>
                <a:lnTo>
                  <a:pt x="81637" y="57292"/>
                </a:lnTo>
                <a:lnTo>
                  <a:pt x="74595" y="63560"/>
                </a:lnTo>
                <a:lnTo>
                  <a:pt x="62254" y="75039"/>
                </a:lnTo>
                <a:lnTo>
                  <a:pt x="51125" y="86633"/>
                </a:lnTo>
                <a:lnTo>
                  <a:pt x="45786" y="93280"/>
                </a:lnTo>
                <a:lnTo>
                  <a:pt x="40534" y="100252"/>
                </a:lnTo>
                <a:lnTo>
                  <a:pt x="36185" y="108286"/>
                </a:lnTo>
                <a:lnTo>
                  <a:pt x="32440" y="117029"/>
                </a:lnTo>
                <a:lnTo>
                  <a:pt x="23124" y="143257"/>
                </a:lnTo>
                <a:lnTo>
                  <a:pt x="20345" y="151350"/>
                </a:lnTo>
                <a:lnTo>
                  <a:pt x="17647" y="160131"/>
                </a:lnTo>
                <a:lnTo>
                  <a:pt x="12391" y="178920"/>
                </a:lnTo>
                <a:lnTo>
                  <a:pt x="4671" y="208538"/>
                </a:lnTo>
                <a:lnTo>
                  <a:pt x="2964" y="218577"/>
                </a:lnTo>
                <a:lnTo>
                  <a:pt x="1826" y="228656"/>
                </a:lnTo>
                <a:lnTo>
                  <a:pt x="1066" y="238762"/>
                </a:lnTo>
                <a:lnTo>
                  <a:pt x="562" y="248040"/>
                </a:lnTo>
                <a:lnTo>
                  <a:pt x="0" y="265122"/>
                </a:lnTo>
                <a:lnTo>
                  <a:pt x="697" y="273233"/>
                </a:lnTo>
                <a:lnTo>
                  <a:pt x="2007" y="281180"/>
                </a:lnTo>
                <a:lnTo>
                  <a:pt x="3728" y="289019"/>
                </a:lnTo>
                <a:lnTo>
                  <a:pt x="5721" y="296784"/>
                </a:lnTo>
                <a:lnTo>
                  <a:pt x="7898" y="304501"/>
                </a:lnTo>
                <a:lnTo>
                  <a:pt x="12573" y="319849"/>
                </a:lnTo>
                <a:lnTo>
                  <a:pt x="17473" y="335136"/>
                </a:lnTo>
                <a:lnTo>
                  <a:pt x="20813" y="341923"/>
                </a:lnTo>
                <a:lnTo>
                  <a:pt x="29037" y="353978"/>
                </a:lnTo>
                <a:lnTo>
                  <a:pt x="40595" y="362723"/>
                </a:lnTo>
                <a:lnTo>
                  <a:pt x="47233" y="366241"/>
                </a:lnTo>
                <a:lnTo>
                  <a:pt x="54199" y="370279"/>
                </a:lnTo>
                <a:lnTo>
                  <a:pt x="75291" y="383206"/>
                </a:lnTo>
                <a:lnTo>
                  <a:pt x="87116" y="389824"/>
                </a:lnTo>
                <a:lnTo>
                  <a:pt x="94334" y="391928"/>
                </a:lnTo>
                <a:lnTo>
                  <a:pt x="102532" y="393330"/>
                </a:lnTo>
                <a:lnTo>
                  <a:pt x="111385" y="394265"/>
                </a:lnTo>
                <a:lnTo>
                  <a:pt x="119827" y="395735"/>
                </a:lnTo>
                <a:lnTo>
                  <a:pt x="127994" y="397562"/>
                </a:lnTo>
                <a:lnTo>
                  <a:pt x="135979" y="399626"/>
                </a:lnTo>
                <a:lnTo>
                  <a:pt x="144689" y="401002"/>
                </a:lnTo>
                <a:lnTo>
                  <a:pt x="153883" y="401920"/>
                </a:lnTo>
                <a:lnTo>
                  <a:pt x="163398" y="402532"/>
                </a:lnTo>
                <a:lnTo>
                  <a:pt x="180744" y="403211"/>
                </a:lnTo>
                <a:lnTo>
                  <a:pt x="188926" y="403392"/>
                </a:lnTo>
                <a:lnTo>
                  <a:pt x="196920" y="402667"/>
                </a:lnTo>
                <a:lnTo>
                  <a:pt x="204790" y="401336"/>
                </a:lnTo>
                <a:lnTo>
                  <a:pt x="221154" y="397600"/>
                </a:lnTo>
                <a:lnTo>
                  <a:pt x="239715" y="393117"/>
                </a:lnTo>
                <a:lnTo>
                  <a:pt x="248561" y="390736"/>
                </a:lnTo>
                <a:lnTo>
                  <a:pt x="265160" y="385834"/>
                </a:lnTo>
                <a:lnTo>
                  <a:pt x="273144" y="382494"/>
                </a:lnTo>
                <a:lnTo>
                  <a:pt x="281006" y="378574"/>
                </a:lnTo>
                <a:lnTo>
                  <a:pt x="288786" y="374268"/>
                </a:lnTo>
                <a:lnTo>
                  <a:pt x="296514" y="370550"/>
                </a:lnTo>
                <a:lnTo>
                  <a:pt x="304206" y="367225"/>
                </a:lnTo>
                <a:lnTo>
                  <a:pt x="311874" y="364162"/>
                </a:lnTo>
                <a:lnTo>
                  <a:pt x="324909" y="356243"/>
                </a:lnTo>
                <a:lnTo>
                  <a:pt x="337193" y="347078"/>
                </a:lnTo>
                <a:lnTo>
                  <a:pt x="351119" y="337361"/>
                </a:lnTo>
                <a:lnTo>
                  <a:pt x="363519" y="327398"/>
                </a:lnTo>
                <a:lnTo>
                  <a:pt x="374673" y="317325"/>
                </a:lnTo>
                <a:lnTo>
                  <a:pt x="385276" y="307204"/>
                </a:lnTo>
                <a:lnTo>
                  <a:pt x="393374" y="297061"/>
                </a:lnTo>
                <a:lnTo>
                  <a:pt x="399796" y="286909"/>
                </a:lnTo>
                <a:lnTo>
                  <a:pt x="405472" y="276752"/>
                </a:lnTo>
                <a:lnTo>
                  <a:pt x="413075" y="268852"/>
                </a:lnTo>
                <a:lnTo>
                  <a:pt x="417472" y="265560"/>
                </a:lnTo>
                <a:lnTo>
                  <a:pt x="420405" y="262518"/>
                </a:lnTo>
                <a:lnTo>
                  <a:pt x="422359" y="259644"/>
                </a:lnTo>
                <a:lnTo>
                  <a:pt x="424531" y="254192"/>
                </a:lnTo>
                <a:lnTo>
                  <a:pt x="426040" y="245279"/>
                </a:lnTo>
                <a:lnTo>
                  <a:pt x="426250" y="237310"/>
                </a:lnTo>
                <a:lnTo>
                  <a:pt x="422218" y="232424"/>
                </a:lnTo>
                <a:lnTo>
                  <a:pt x="420182" y="231114"/>
                </a:lnTo>
                <a:lnTo>
                  <a:pt x="415661" y="229659"/>
                </a:lnTo>
                <a:lnTo>
                  <a:pt x="414117" y="228424"/>
                </a:lnTo>
                <a:lnTo>
                  <a:pt x="413087" y="226755"/>
                </a:lnTo>
                <a:lnTo>
                  <a:pt x="412402" y="224795"/>
                </a:lnTo>
                <a:lnTo>
                  <a:pt x="411097" y="223488"/>
                </a:lnTo>
                <a:lnTo>
                  <a:pt x="409380" y="222617"/>
                </a:lnTo>
                <a:lnTo>
                  <a:pt x="405217" y="221649"/>
                </a:lnTo>
                <a:lnTo>
                  <a:pt x="393153" y="220977"/>
                </a:lnTo>
                <a:lnTo>
                  <a:pt x="389646" y="220905"/>
                </a:lnTo>
                <a:lnTo>
                  <a:pt x="386568" y="218630"/>
                </a:lnTo>
                <a:lnTo>
                  <a:pt x="384561" y="216839"/>
                </a:lnTo>
                <a:lnTo>
                  <a:pt x="383224" y="216491"/>
                </a:lnTo>
                <a:lnTo>
                  <a:pt x="382332" y="217106"/>
                </a:lnTo>
                <a:lnTo>
                  <a:pt x="381738" y="218362"/>
                </a:lnTo>
                <a:lnTo>
                  <a:pt x="380495" y="218353"/>
                </a:lnTo>
                <a:lnTo>
                  <a:pt x="378819" y="217500"/>
                </a:lnTo>
                <a:lnTo>
                  <a:pt x="374092" y="214093"/>
                </a:lnTo>
                <a:lnTo>
                  <a:pt x="373704" y="212968"/>
                </a:lnTo>
                <a:lnTo>
                  <a:pt x="372929" y="2056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MARTInkAnnotation242"/>
          <p:cNvSpPr/>
          <p:nvPr/>
        </p:nvSpPr>
        <p:spPr>
          <a:xfrm>
            <a:off x="9168845" y="1272572"/>
            <a:ext cx="658144" cy="274289"/>
          </a:xfrm>
          <a:custGeom>
            <a:avLst/>
            <a:gdLst/>
            <a:ahLst/>
            <a:cxnLst/>
            <a:rect l="0" t="0" r="0" b="0"/>
            <a:pathLst>
              <a:path w="658144" h="274289">
                <a:moveTo>
                  <a:pt x="104695" y="137128"/>
                </a:moveTo>
                <a:lnTo>
                  <a:pt x="76378" y="137128"/>
                </a:lnTo>
                <a:lnTo>
                  <a:pt x="57961" y="134870"/>
                </a:lnTo>
                <a:lnTo>
                  <a:pt x="38072" y="131097"/>
                </a:lnTo>
                <a:lnTo>
                  <a:pt x="26824" y="129368"/>
                </a:lnTo>
                <a:lnTo>
                  <a:pt x="8065" y="123616"/>
                </a:lnTo>
                <a:lnTo>
                  <a:pt x="4714" y="123040"/>
                </a:lnTo>
                <a:lnTo>
                  <a:pt x="2481" y="121809"/>
                </a:lnTo>
                <a:lnTo>
                  <a:pt x="993" y="120142"/>
                </a:lnTo>
                <a:lnTo>
                  <a:pt x="0" y="118184"/>
                </a:lnTo>
                <a:lnTo>
                  <a:pt x="185" y="116032"/>
                </a:lnTo>
                <a:lnTo>
                  <a:pt x="1155" y="113751"/>
                </a:lnTo>
                <a:lnTo>
                  <a:pt x="2648" y="111383"/>
                </a:lnTo>
                <a:lnTo>
                  <a:pt x="8823" y="106495"/>
                </a:lnTo>
                <a:lnTo>
                  <a:pt x="18058" y="101500"/>
                </a:lnTo>
                <a:lnTo>
                  <a:pt x="30630" y="96458"/>
                </a:lnTo>
                <a:lnTo>
                  <a:pt x="60078" y="84814"/>
                </a:lnTo>
                <a:lnTo>
                  <a:pt x="73258" y="81085"/>
                </a:lnTo>
                <a:lnTo>
                  <a:pt x="87971" y="77753"/>
                </a:lnTo>
                <a:lnTo>
                  <a:pt x="103705" y="74684"/>
                </a:lnTo>
                <a:lnTo>
                  <a:pt x="139250" y="66760"/>
                </a:lnTo>
                <a:lnTo>
                  <a:pt x="221306" y="47875"/>
                </a:lnTo>
                <a:lnTo>
                  <a:pt x="244242" y="43759"/>
                </a:lnTo>
                <a:lnTo>
                  <a:pt x="268000" y="40169"/>
                </a:lnTo>
                <a:lnTo>
                  <a:pt x="292305" y="36928"/>
                </a:lnTo>
                <a:lnTo>
                  <a:pt x="316975" y="33075"/>
                </a:lnTo>
                <a:lnTo>
                  <a:pt x="391301" y="20408"/>
                </a:lnTo>
                <a:lnTo>
                  <a:pt x="438662" y="13850"/>
                </a:lnTo>
                <a:lnTo>
                  <a:pt x="461113" y="11763"/>
                </a:lnTo>
                <a:lnTo>
                  <a:pt x="482855" y="10371"/>
                </a:lnTo>
                <a:lnTo>
                  <a:pt x="504121" y="9443"/>
                </a:lnTo>
                <a:lnTo>
                  <a:pt x="523380" y="7978"/>
                </a:lnTo>
                <a:lnTo>
                  <a:pt x="541299" y="6155"/>
                </a:lnTo>
                <a:lnTo>
                  <a:pt x="558325" y="4093"/>
                </a:lnTo>
                <a:lnTo>
                  <a:pt x="573061" y="2718"/>
                </a:lnTo>
                <a:lnTo>
                  <a:pt x="586273" y="1801"/>
                </a:lnTo>
                <a:lnTo>
                  <a:pt x="598467" y="1190"/>
                </a:lnTo>
                <a:lnTo>
                  <a:pt x="621047" y="511"/>
                </a:lnTo>
                <a:lnTo>
                  <a:pt x="658006" y="0"/>
                </a:lnTo>
                <a:lnTo>
                  <a:pt x="658143" y="836"/>
                </a:lnTo>
                <a:lnTo>
                  <a:pt x="657387" y="2240"/>
                </a:lnTo>
                <a:lnTo>
                  <a:pt x="656036" y="4023"/>
                </a:lnTo>
                <a:lnTo>
                  <a:pt x="637955" y="10577"/>
                </a:lnTo>
                <a:lnTo>
                  <a:pt x="615193" y="17881"/>
                </a:lnTo>
                <a:lnTo>
                  <a:pt x="595461" y="22887"/>
                </a:lnTo>
                <a:lnTo>
                  <a:pt x="584273" y="25407"/>
                </a:lnTo>
                <a:lnTo>
                  <a:pt x="556037" y="32723"/>
                </a:lnTo>
                <a:lnTo>
                  <a:pt x="540210" y="37045"/>
                </a:lnTo>
                <a:lnTo>
                  <a:pt x="523732" y="40773"/>
                </a:lnTo>
                <a:lnTo>
                  <a:pt x="506818" y="44104"/>
                </a:lnTo>
                <a:lnTo>
                  <a:pt x="489618" y="47172"/>
                </a:lnTo>
                <a:lnTo>
                  <a:pt x="472223" y="50911"/>
                </a:lnTo>
                <a:lnTo>
                  <a:pt x="454702" y="55097"/>
                </a:lnTo>
                <a:lnTo>
                  <a:pt x="437093" y="59580"/>
                </a:lnTo>
                <a:lnTo>
                  <a:pt x="418581" y="63416"/>
                </a:lnTo>
                <a:lnTo>
                  <a:pt x="399465" y="66820"/>
                </a:lnTo>
                <a:lnTo>
                  <a:pt x="379948" y="69936"/>
                </a:lnTo>
                <a:lnTo>
                  <a:pt x="361858" y="73707"/>
                </a:lnTo>
                <a:lnTo>
                  <a:pt x="344717" y="77914"/>
                </a:lnTo>
                <a:lnTo>
                  <a:pt x="328210" y="82412"/>
                </a:lnTo>
                <a:lnTo>
                  <a:pt x="312972" y="85411"/>
                </a:lnTo>
                <a:lnTo>
                  <a:pt x="298579" y="87410"/>
                </a:lnTo>
                <a:lnTo>
                  <a:pt x="284751" y="88742"/>
                </a:lnTo>
                <a:lnTo>
                  <a:pt x="271299" y="90477"/>
                </a:lnTo>
                <a:lnTo>
                  <a:pt x="258098" y="92481"/>
                </a:lnTo>
                <a:lnTo>
                  <a:pt x="245063" y="94663"/>
                </a:lnTo>
                <a:lnTo>
                  <a:pt x="232988" y="96965"/>
                </a:lnTo>
                <a:lnTo>
                  <a:pt x="210538" y="101780"/>
                </a:lnTo>
                <a:lnTo>
                  <a:pt x="193787" y="106742"/>
                </a:lnTo>
                <a:lnTo>
                  <a:pt x="177096" y="112038"/>
                </a:lnTo>
                <a:lnTo>
                  <a:pt x="173282" y="112781"/>
                </a:lnTo>
                <a:lnTo>
                  <a:pt x="171586" y="114124"/>
                </a:lnTo>
                <a:lnTo>
                  <a:pt x="171302" y="115865"/>
                </a:lnTo>
                <a:lnTo>
                  <a:pt x="171960" y="117873"/>
                </a:lnTo>
                <a:lnTo>
                  <a:pt x="173245" y="119211"/>
                </a:lnTo>
                <a:lnTo>
                  <a:pt x="174948" y="120103"/>
                </a:lnTo>
                <a:lnTo>
                  <a:pt x="176931" y="120698"/>
                </a:lnTo>
                <a:lnTo>
                  <a:pt x="191856" y="121535"/>
                </a:lnTo>
                <a:lnTo>
                  <a:pt x="212365" y="121784"/>
                </a:lnTo>
                <a:lnTo>
                  <a:pt x="496079" y="121888"/>
                </a:lnTo>
                <a:lnTo>
                  <a:pt x="495109" y="121888"/>
                </a:lnTo>
                <a:lnTo>
                  <a:pt x="491854" y="124146"/>
                </a:lnTo>
                <a:lnTo>
                  <a:pt x="489801" y="125933"/>
                </a:lnTo>
                <a:lnTo>
                  <a:pt x="474776" y="132494"/>
                </a:lnTo>
                <a:lnTo>
                  <a:pt x="459111" y="137326"/>
                </a:lnTo>
                <a:lnTo>
                  <a:pt x="440861" y="142296"/>
                </a:lnTo>
                <a:lnTo>
                  <a:pt x="421460" y="147327"/>
                </a:lnTo>
                <a:lnTo>
                  <a:pt x="410698" y="150701"/>
                </a:lnTo>
                <a:lnTo>
                  <a:pt x="399290" y="154643"/>
                </a:lnTo>
                <a:lnTo>
                  <a:pt x="387452" y="158965"/>
                </a:lnTo>
                <a:lnTo>
                  <a:pt x="374479" y="162692"/>
                </a:lnTo>
                <a:lnTo>
                  <a:pt x="360752" y="166024"/>
                </a:lnTo>
                <a:lnTo>
                  <a:pt x="346520" y="169092"/>
                </a:lnTo>
                <a:lnTo>
                  <a:pt x="331951" y="172831"/>
                </a:lnTo>
                <a:lnTo>
                  <a:pt x="317158" y="177016"/>
                </a:lnTo>
                <a:lnTo>
                  <a:pt x="302218" y="181500"/>
                </a:lnTo>
                <a:lnTo>
                  <a:pt x="288024" y="186183"/>
                </a:lnTo>
                <a:lnTo>
                  <a:pt x="260962" y="195901"/>
                </a:lnTo>
                <a:lnTo>
                  <a:pt x="247821" y="200017"/>
                </a:lnTo>
                <a:lnTo>
                  <a:pt x="234826" y="203607"/>
                </a:lnTo>
                <a:lnTo>
                  <a:pt x="221928" y="206847"/>
                </a:lnTo>
                <a:lnTo>
                  <a:pt x="210791" y="209854"/>
                </a:lnTo>
                <a:lnTo>
                  <a:pt x="182133" y="218131"/>
                </a:lnTo>
                <a:lnTo>
                  <a:pt x="162536" y="223365"/>
                </a:lnTo>
                <a:lnTo>
                  <a:pt x="149311" y="228513"/>
                </a:lnTo>
                <a:lnTo>
                  <a:pt x="144600" y="231072"/>
                </a:lnTo>
                <a:lnTo>
                  <a:pt x="141458" y="233624"/>
                </a:lnTo>
                <a:lnTo>
                  <a:pt x="139364" y="236172"/>
                </a:lnTo>
                <a:lnTo>
                  <a:pt x="137968" y="238717"/>
                </a:lnTo>
                <a:lnTo>
                  <a:pt x="137883" y="241261"/>
                </a:lnTo>
                <a:lnTo>
                  <a:pt x="138675" y="243803"/>
                </a:lnTo>
                <a:lnTo>
                  <a:pt x="140048" y="246345"/>
                </a:lnTo>
                <a:lnTo>
                  <a:pt x="143504" y="248039"/>
                </a:lnTo>
                <a:lnTo>
                  <a:pt x="159656" y="250424"/>
                </a:lnTo>
                <a:lnTo>
                  <a:pt x="177236" y="251131"/>
                </a:lnTo>
                <a:lnTo>
                  <a:pt x="286616" y="251425"/>
                </a:lnTo>
                <a:lnTo>
                  <a:pt x="297942" y="250579"/>
                </a:lnTo>
                <a:lnTo>
                  <a:pt x="308880" y="249169"/>
                </a:lnTo>
                <a:lnTo>
                  <a:pt x="329217" y="246191"/>
                </a:lnTo>
                <a:lnTo>
                  <a:pt x="346724" y="244867"/>
                </a:lnTo>
                <a:lnTo>
                  <a:pt x="362970" y="244279"/>
                </a:lnTo>
                <a:lnTo>
                  <a:pt x="390051" y="243901"/>
                </a:lnTo>
                <a:lnTo>
                  <a:pt x="416179" y="243810"/>
                </a:lnTo>
                <a:lnTo>
                  <a:pt x="416492" y="244656"/>
                </a:lnTo>
                <a:lnTo>
                  <a:pt x="416839" y="247854"/>
                </a:lnTo>
                <a:lnTo>
                  <a:pt x="416083" y="249892"/>
                </a:lnTo>
                <a:lnTo>
                  <a:pt x="412988" y="254414"/>
                </a:lnTo>
                <a:lnTo>
                  <a:pt x="406532" y="259247"/>
                </a:lnTo>
                <a:lnTo>
                  <a:pt x="393378" y="266727"/>
                </a:lnTo>
                <a:lnTo>
                  <a:pt x="388589" y="269247"/>
                </a:lnTo>
                <a:lnTo>
                  <a:pt x="376498" y="272048"/>
                </a:lnTo>
                <a:lnTo>
                  <a:pt x="356156" y="27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Annotation243"/>
          <p:cNvSpPr/>
          <p:nvPr/>
        </p:nvSpPr>
        <p:spPr>
          <a:xfrm>
            <a:off x="8862089" y="2324236"/>
            <a:ext cx="259052" cy="205117"/>
          </a:xfrm>
          <a:custGeom>
            <a:avLst/>
            <a:gdLst/>
            <a:ahLst/>
            <a:cxnLst/>
            <a:rect l="0" t="0" r="0" b="0"/>
            <a:pathLst>
              <a:path w="259052" h="205117">
                <a:moveTo>
                  <a:pt x="30451" y="7484"/>
                </a:moveTo>
                <a:lnTo>
                  <a:pt x="30451" y="15574"/>
                </a:lnTo>
                <a:lnTo>
                  <a:pt x="29605" y="18804"/>
                </a:lnTo>
                <a:lnTo>
                  <a:pt x="26406" y="24651"/>
                </a:lnTo>
                <a:lnTo>
                  <a:pt x="25213" y="29089"/>
                </a:lnTo>
                <a:lnTo>
                  <a:pt x="24420" y="34587"/>
                </a:lnTo>
                <a:lnTo>
                  <a:pt x="23890" y="40793"/>
                </a:lnTo>
                <a:lnTo>
                  <a:pt x="23537" y="46623"/>
                </a:lnTo>
                <a:lnTo>
                  <a:pt x="23145" y="57617"/>
                </a:lnTo>
                <a:lnTo>
                  <a:pt x="22194" y="63766"/>
                </a:lnTo>
                <a:lnTo>
                  <a:pt x="20713" y="70405"/>
                </a:lnTo>
                <a:lnTo>
                  <a:pt x="18879" y="77372"/>
                </a:lnTo>
                <a:lnTo>
                  <a:pt x="17656" y="84556"/>
                </a:lnTo>
                <a:lnTo>
                  <a:pt x="16842" y="91885"/>
                </a:lnTo>
                <a:lnTo>
                  <a:pt x="16299" y="99312"/>
                </a:lnTo>
                <a:lnTo>
                  <a:pt x="15089" y="106802"/>
                </a:lnTo>
                <a:lnTo>
                  <a:pt x="13437" y="114336"/>
                </a:lnTo>
                <a:lnTo>
                  <a:pt x="11488" y="121899"/>
                </a:lnTo>
                <a:lnTo>
                  <a:pt x="10189" y="129481"/>
                </a:lnTo>
                <a:lnTo>
                  <a:pt x="9324" y="137075"/>
                </a:lnTo>
                <a:lnTo>
                  <a:pt x="8746" y="144678"/>
                </a:lnTo>
                <a:lnTo>
                  <a:pt x="8362" y="151440"/>
                </a:lnTo>
                <a:lnTo>
                  <a:pt x="7933" y="163469"/>
                </a:lnTo>
                <a:lnTo>
                  <a:pt x="6973" y="169048"/>
                </a:lnTo>
                <a:lnTo>
                  <a:pt x="5485" y="174460"/>
                </a:lnTo>
                <a:lnTo>
                  <a:pt x="3647" y="179761"/>
                </a:lnTo>
                <a:lnTo>
                  <a:pt x="2423" y="184142"/>
                </a:lnTo>
                <a:lnTo>
                  <a:pt x="1605" y="187909"/>
                </a:lnTo>
                <a:lnTo>
                  <a:pt x="1061" y="191268"/>
                </a:lnTo>
                <a:lnTo>
                  <a:pt x="455" y="197257"/>
                </a:lnTo>
                <a:lnTo>
                  <a:pt x="0" y="205116"/>
                </a:lnTo>
                <a:lnTo>
                  <a:pt x="4026" y="201414"/>
                </a:lnTo>
                <a:lnTo>
                  <a:pt x="5214" y="199424"/>
                </a:lnTo>
                <a:lnTo>
                  <a:pt x="6534" y="194955"/>
                </a:lnTo>
                <a:lnTo>
                  <a:pt x="7122" y="190147"/>
                </a:lnTo>
                <a:lnTo>
                  <a:pt x="7383" y="184341"/>
                </a:lnTo>
                <a:lnTo>
                  <a:pt x="7563" y="166010"/>
                </a:lnTo>
                <a:lnTo>
                  <a:pt x="8418" y="162275"/>
                </a:lnTo>
                <a:lnTo>
                  <a:pt x="9836" y="158092"/>
                </a:lnTo>
                <a:lnTo>
                  <a:pt x="11628" y="153609"/>
                </a:lnTo>
                <a:lnTo>
                  <a:pt x="12823" y="148928"/>
                </a:lnTo>
                <a:lnTo>
                  <a:pt x="13618" y="144113"/>
                </a:lnTo>
                <a:lnTo>
                  <a:pt x="14151" y="139210"/>
                </a:lnTo>
                <a:lnTo>
                  <a:pt x="15350" y="134248"/>
                </a:lnTo>
                <a:lnTo>
                  <a:pt x="16997" y="129247"/>
                </a:lnTo>
                <a:lnTo>
                  <a:pt x="18943" y="124219"/>
                </a:lnTo>
                <a:lnTo>
                  <a:pt x="20238" y="119174"/>
                </a:lnTo>
                <a:lnTo>
                  <a:pt x="21102" y="114118"/>
                </a:lnTo>
                <a:lnTo>
                  <a:pt x="21678" y="109053"/>
                </a:lnTo>
                <a:lnTo>
                  <a:pt x="22063" y="103983"/>
                </a:lnTo>
                <a:lnTo>
                  <a:pt x="22318" y="98910"/>
                </a:lnTo>
                <a:lnTo>
                  <a:pt x="22679" y="85938"/>
                </a:lnTo>
                <a:lnTo>
                  <a:pt x="22730" y="82647"/>
                </a:lnTo>
                <a:lnTo>
                  <a:pt x="23611" y="79606"/>
                </a:lnTo>
                <a:lnTo>
                  <a:pt x="26845" y="73969"/>
                </a:lnTo>
                <a:lnTo>
                  <a:pt x="28848" y="68642"/>
                </a:lnTo>
                <a:lnTo>
                  <a:pt x="30136" y="62368"/>
                </a:lnTo>
                <a:lnTo>
                  <a:pt x="31087" y="61854"/>
                </a:lnTo>
                <a:lnTo>
                  <a:pt x="34403" y="61282"/>
                </a:lnTo>
                <a:lnTo>
                  <a:pt x="41029" y="60960"/>
                </a:lnTo>
                <a:lnTo>
                  <a:pt x="47335" y="60842"/>
                </a:lnTo>
                <a:lnTo>
                  <a:pt x="49328" y="60836"/>
                </a:lnTo>
                <a:lnTo>
                  <a:pt x="51502" y="61679"/>
                </a:lnTo>
                <a:lnTo>
                  <a:pt x="56176" y="64873"/>
                </a:lnTo>
                <a:lnTo>
                  <a:pt x="57762" y="66910"/>
                </a:lnTo>
                <a:lnTo>
                  <a:pt x="58818" y="69115"/>
                </a:lnTo>
                <a:lnTo>
                  <a:pt x="59521" y="71431"/>
                </a:lnTo>
                <a:lnTo>
                  <a:pt x="62563" y="76263"/>
                </a:lnTo>
                <a:lnTo>
                  <a:pt x="66737" y="81232"/>
                </a:lnTo>
                <a:lnTo>
                  <a:pt x="71413" y="86264"/>
                </a:lnTo>
                <a:lnTo>
                  <a:pt x="73000" y="88790"/>
                </a:lnTo>
                <a:lnTo>
                  <a:pt x="74762" y="93856"/>
                </a:lnTo>
                <a:lnTo>
                  <a:pt x="77803" y="98929"/>
                </a:lnTo>
                <a:lnTo>
                  <a:pt x="81976" y="104006"/>
                </a:lnTo>
                <a:lnTo>
                  <a:pt x="86653" y="109085"/>
                </a:lnTo>
                <a:lnTo>
                  <a:pt x="88240" y="111625"/>
                </a:lnTo>
                <a:lnTo>
                  <a:pt x="90002" y="116705"/>
                </a:lnTo>
                <a:lnTo>
                  <a:pt x="91318" y="118398"/>
                </a:lnTo>
                <a:lnTo>
                  <a:pt x="93043" y="119527"/>
                </a:lnTo>
                <a:lnTo>
                  <a:pt x="97848" y="121338"/>
                </a:lnTo>
                <a:lnTo>
                  <a:pt x="102726" y="121652"/>
                </a:lnTo>
                <a:lnTo>
                  <a:pt x="104881" y="120849"/>
                </a:lnTo>
                <a:lnTo>
                  <a:pt x="109533" y="117700"/>
                </a:lnTo>
                <a:lnTo>
                  <a:pt x="114424" y="113478"/>
                </a:lnTo>
                <a:lnTo>
                  <a:pt x="120266" y="107933"/>
                </a:lnTo>
                <a:lnTo>
                  <a:pt x="151025" y="77401"/>
                </a:lnTo>
                <a:lnTo>
                  <a:pt x="154861" y="72722"/>
                </a:lnTo>
                <a:lnTo>
                  <a:pt x="158264" y="67909"/>
                </a:lnTo>
                <a:lnTo>
                  <a:pt x="161380" y="63008"/>
                </a:lnTo>
                <a:lnTo>
                  <a:pt x="165151" y="58046"/>
                </a:lnTo>
                <a:lnTo>
                  <a:pt x="169357" y="53045"/>
                </a:lnTo>
                <a:lnTo>
                  <a:pt x="173856" y="48018"/>
                </a:lnTo>
                <a:lnTo>
                  <a:pt x="177701" y="42974"/>
                </a:lnTo>
                <a:lnTo>
                  <a:pt x="181111" y="37917"/>
                </a:lnTo>
                <a:lnTo>
                  <a:pt x="184231" y="32853"/>
                </a:lnTo>
                <a:lnTo>
                  <a:pt x="187158" y="28630"/>
                </a:lnTo>
                <a:lnTo>
                  <a:pt x="189955" y="24968"/>
                </a:lnTo>
                <a:lnTo>
                  <a:pt x="195322" y="18641"/>
                </a:lnTo>
                <a:lnTo>
                  <a:pt x="200529" y="13007"/>
                </a:lnTo>
                <a:lnTo>
                  <a:pt x="212883" y="322"/>
                </a:lnTo>
                <a:lnTo>
                  <a:pt x="217244" y="0"/>
                </a:lnTo>
                <a:lnTo>
                  <a:pt x="218478" y="801"/>
                </a:lnTo>
                <a:lnTo>
                  <a:pt x="219302" y="2182"/>
                </a:lnTo>
                <a:lnTo>
                  <a:pt x="220219" y="5974"/>
                </a:lnTo>
                <a:lnTo>
                  <a:pt x="220626" y="10482"/>
                </a:lnTo>
                <a:lnTo>
                  <a:pt x="220806" y="15308"/>
                </a:lnTo>
                <a:lnTo>
                  <a:pt x="220854" y="17780"/>
                </a:lnTo>
                <a:lnTo>
                  <a:pt x="221733" y="21121"/>
                </a:lnTo>
                <a:lnTo>
                  <a:pt x="223166" y="25042"/>
                </a:lnTo>
                <a:lnTo>
                  <a:pt x="224967" y="29349"/>
                </a:lnTo>
                <a:lnTo>
                  <a:pt x="226168" y="33914"/>
                </a:lnTo>
                <a:lnTo>
                  <a:pt x="226969" y="38651"/>
                </a:lnTo>
                <a:lnTo>
                  <a:pt x="227503" y="43502"/>
                </a:lnTo>
                <a:lnTo>
                  <a:pt x="228706" y="49276"/>
                </a:lnTo>
                <a:lnTo>
                  <a:pt x="230354" y="55665"/>
                </a:lnTo>
                <a:lnTo>
                  <a:pt x="232299" y="62465"/>
                </a:lnTo>
                <a:lnTo>
                  <a:pt x="233596" y="68691"/>
                </a:lnTo>
                <a:lnTo>
                  <a:pt x="234460" y="74536"/>
                </a:lnTo>
                <a:lnTo>
                  <a:pt x="235038" y="80125"/>
                </a:lnTo>
                <a:lnTo>
                  <a:pt x="235422" y="85545"/>
                </a:lnTo>
                <a:lnTo>
                  <a:pt x="235678" y="90851"/>
                </a:lnTo>
                <a:lnTo>
                  <a:pt x="235963" y="101263"/>
                </a:lnTo>
                <a:lnTo>
                  <a:pt x="236161" y="126838"/>
                </a:lnTo>
                <a:lnTo>
                  <a:pt x="237018" y="131080"/>
                </a:lnTo>
                <a:lnTo>
                  <a:pt x="238435" y="134755"/>
                </a:lnTo>
                <a:lnTo>
                  <a:pt x="242749" y="142691"/>
                </a:lnTo>
                <a:lnTo>
                  <a:pt x="243950" y="143342"/>
                </a:lnTo>
                <a:lnTo>
                  <a:pt x="247543" y="144065"/>
                </a:lnTo>
                <a:lnTo>
                  <a:pt x="249685" y="143412"/>
                </a:lnTo>
                <a:lnTo>
                  <a:pt x="251960" y="142129"/>
                </a:lnTo>
                <a:lnTo>
                  <a:pt x="259051" y="1370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Annotation244"/>
          <p:cNvSpPr/>
          <p:nvPr/>
        </p:nvSpPr>
        <p:spPr>
          <a:xfrm>
            <a:off x="9204960" y="2317149"/>
            <a:ext cx="167641" cy="197308"/>
          </a:xfrm>
          <a:custGeom>
            <a:avLst/>
            <a:gdLst/>
            <a:ahLst/>
            <a:cxnLst/>
            <a:rect l="0" t="0" r="0" b="0"/>
            <a:pathLst>
              <a:path w="167641" h="197308">
                <a:moveTo>
                  <a:pt x="0" y="52671"/>
                </a:moveTo>
                <a:lnTo>
                  <a:pt x="24474" y="28198"/>
                </a:lnTo>
                <a:lnTo>
                  <a:pt x="28169" y="25349"/>
                </a:lnTo>
                <a:lnTo>
                  <a:pt x="32326" y="22603"/>
                </a:lnTo>
                <a:lnTo>
                  <a:pt x="43075" y="16158"/>
                </a:lnTo>
                <a:lnTo>
                  <a:pt x="46802" y="10760"/>
                </a:lnTo>
                <a:lnTo>
                  <a:pt x="52957" y="0"/>
                </a:lnTo>
                <a:lnTo>
                  <a:pt x="53170" y="1886"/>
                </a:lnTo>
                <a:lnTo>
                  <a:pt x="53226" y="3574"/>
                </a:lnTo>
                <a:lnTo>
                  <a:pt x="52418" y="5547"/>
                </a:lnTo>
                <a:lnTo>
                  <a:pt x="49261" y="9996"/>
                </a:lnTo>
                <a:lnTo>
                  <a:pt x="48081" y="12367"/>
                </a:lnTo>
                <a:lnTo>
                  <a:pt x="46769" y="17261"/>
                </a:lnTo>
                <a:lnTo>
                  <a:pt x="45572" y="20597"/>
                </a:lnTo>
                <a:lnTo>
                  <a:pt x="43927" y="24515"/>
                </a:lnTo>
                <a:lnTo>
                  <a:pt x="41985" y="28820"/>
                </a:lnTo>
                <a:lnTo>
                  <a:pt x="39845" y="34231"/>
                </a:lnTo>
                <a:lnTo>
                  <a:pt x="35205" y="47015"/>
                </a:lnTo>
                <a:lnTo>
                  <a:pt x="33630" y="53134"/>
                </a:lnTo>
                <a:lnTo>
                  <a:pt x="32580" y="58906"/>
                </a:lnTo>
                <a:lnTo>
                  <a:pt x="31879" y="64448"/>
                </a:lnTo>
                <a:lnTo>
                  <a:pt x="30565" y="70682"/>
                </a:lnTo>
                <a:lnTo>
                  <a:pt x="28845" y="77378"/>
                </a:lnTo>
                <a:lnTo>
                  <a:pt x="26849" y="84383"/>
                </a:lnTo>
                <a:lnTo>
                  <a:pt x="22374" y="98938"/>
                </a:lnTo>
                <a:lnTo>
                  <a:pt x="19996" y="106376"/>
                </a:lnTo>
                <a:lnTo>
                  <a:pt x="17565" y="113027"/>
                </a:lnTo>
                <a:lnTo>
                  <a:pt x="15096" y="119155"/>
                </a:lnTo>
                <a:lnTo>
                  <a:pt x="12604" y="124934"/>
                </a:lnTo>
                <a:lnTo>
                  <a:pt x="10943" y="130480"/>
                </a:lnTo>
                <a:lnTo>
                  <a:pt x="9834" y="135870"/>
                </a:lnTo>
                <a:lnTo>
                  <a:pt x="9097" y="141157"/>
                </a:lnTo>
                <a:lnTo>
                  <a:pt x="8603" y="146375"/>
                </a:lnTo>
                <a:lnTo>
                  <a:pt x="8276" y="151547"/>
                </a:lnTo>
                <a:lnTo>
                  <a:pt x="8058" y="156688"/>
                </a:lnTo>
                <a:lnTo>
                  <a:pt x="8758" y="161809"/>
                </a:lnTo>
                <a:lnTo>
                  <a:pt x="10071" y="166916"/>
                </a:lnTo>
                <a:lnTo>
                  <a:pt x="11794" y="172015"/>
                </a:lnTo>
                <a:lnTo>
                  <a:pt x="13790" y="176260"/>
                </a:lnTo>
                <a:lnTo>
                  <a:pt x="15966" y="179937"/>
                </a:lnTo>
                <a:lnTo>
                  <a:pt x="18265" y="183235"/>
                </a:lnTo>
                <a:lnTo>
                  <a:pt x="21489" y="186280"/>
                </a:lnTo>
                <a:lnTo>
                  <a:pt x="25332" y="189157"/>
                </a:lnTo>
                <a:lnTo>
                  <a:pt x="29588" y="191922"/>
                </a:lnTo>
                <a:lnTo>
                  <a:pt x="33271" y="193765"/>
                </a:lnTo>
                <a:lnTo>
                  <a:pt x="36575" y="194993"/>
                </a:lnTo>
                <a:lnTo>
                  <a:pt x="39624" y="195813"/>
                </a:lnTo>
                <a:lnTo>
                  <a:pt x="43349" y="196359"/>
                </a:lnTo>
                <a:lnTo>
                  <a:pt x="47526" y="196723"/>
                </a:lnTo>
                <a:lnTo>
                  <a:pt x="52004" y="196965"/>
                </a:lnTo>
                <a:lnTo>
                  <a:pt x="61495" y="197235"/>
                </a:lnTo>
                <a:lnTo>
                  <a:pt x="66397" y="197307"/>
                </a:lnTo>
                <a:lnTo>
                  <a:pt x="72204" y="196508"/>
                </a:lnTo>
                <a:lnTo>
                  <a:pt x="78616" y="195129"/>
                </a:lnTo>
                <a:lnTo>
                  <a:pt x="85431" y="193363"/>
                </a:lnTo>
                <a:lnTo>
                  <a:pt x="91666" y="191339"/>
                </a:lnTo>
                <a:lnTo>
                  <a:pt x="97517" y="189143"/>
                </a:lnTo>
                <a:lnTo>
                  <a:pt x="103111" y="186832"/>
                </a:lnTo>
                <a:lnTo>
                  <a:pt x="109382" y="184445"/>
                </a:lnTo>
                <a:lnTo>
                  <a:pt x="123120" y="179535"/>
                </a:lnTo>
                <a:lnTo>
                  <a:pt x="129493" y="176194"/>
                </a:lnTo>
                <a:lnTo>
                  <a:pt x="135437" y="172273"/>
                </a:lnTo>
                <a:lnTo>
                  <a:pt x="141091" y="167966"/>
                </a:lnTo>
                <a:lnTo>
                  <a:pt x="145708" y="162554"/>
                </a:lnTo>
                <a:lnTo>
                  <a:pt x="149632" y="156406"/>
                </a:lnTo>
                <a:lnTo>
                  <a:pt x="167640" y="1212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Annotation245"/>
          <p:cNvSpPr/>
          <p:nvPr/>
        </p:nvSpPr>
        <p:spPr>
          <a:xfrm>
            <a:off x="9281184" y="2301240"/>
            <a:ext cx="83797" cy="21174"/>
          </a:xfrm>
          <a:custGeom>
            <a:avLst/>
            <a:gdLst/>
            <a:ahLst/>
            <a:cxnLst/>
            <a:rect l="0" t="0" r="0" b="0"/>
            <a:pathLst>
              <a:path w="83797" h="21174">
                <a:moveTo>
                  <a:pt x="22836" y="0"/>
                </a:moveTo>
                <a:lnTo>
                  <a:pt x="10700" y="8091"/>
                </a:lnTo>
                <a:lnTo>
                  <a:pt x="7125" y="11320"/>
                </a:lnTo>
                <a:lnTo>
                  <a:pt x="4742" y="14320"/>
                </a:lnTo>
                <a:lnTo>
                  <a:pt x="918" y="21173"/>
                </a:lnTo>
                <a:lnTo>
                  <a:pt x="604" y="20889"/>
                </a:lnTo>
                <a:lnTo>
                  <a:pt x="394" y="19853"/>
                </a:lnTo>
                <a:lnTo>
                  <a:pt x="0" y="15510"/>
                </a:lnTo>
                <a:lnTo>
                  <a:pt x="2244" y="15360"/>
                </a:lnTo>
                <a:lnTo>
                  <a:pt x="6064" y="15293"/>
                </a:lnTo>
                <a:lnTo>
                  <a:pt x="83796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MARTInkAnnotation246"/>
          <p:cNvSpPr/>
          <p:nvPr/>
        </p:nvSpPr>
        <p:spPr>
          <a:xfrm>
            <a:off x="9205395" y="2392680"/>
            <a:ext cx="136726" cy="38097"/>
          </a:xfrm>
          <a:custGeom>
            <a:avLst/>
            <a:gdLst/>
            <a:ahLst/>
            <a:cxnLst/>
            <a:rect l="0" t="0" r="0" b="0"/>
            <a:pathLst>
              <a:path w="136726" h="38097">
                <a:moveTo>
                  <a:pt x="22425" y="0"/>
                </a:moveTo>
                <a:lnTo>
                  <a:pt x="18379" y="8091"/>
                </a:lnTo>
                <a:lnTo>
                  <a:pt x="16341" y="11320"/>
                </a:lnTo>
                <a:lnTo>
                  <a:pt x="14136" y="14320"/>
                </a:lnTo>
                <a:lnTo>
                  <a:pt x="11820" y="17167"/>
                </a:lnTo>
                <a:lnTo>
                  <a:pt x="9428" y="19911"/>
                </a:lnTo>
                <a:lnTo>
                  <a:pt x="6988" y="22587"/>
                </a:lnTo>
                <a:lnTo>
                  <a:pt x="4513" y="25218"/>
                </a:lnTo>
                <a:lnTo>
                  <a:pt x="2864" y="27819"/>
                </a:lnTo>
                <a:lnTo>
                  <a:pt x="1765" y="30399"/>
                </a:lnTo>
                <a:lnTo>
                  <a:pt x="0" y="36579"/>
                </a:lnTo>
                <a:lnTo>
                  <a:pt x="701" y="37086"/>
                </a:lnTo>
                <a:lnTo>
                  <a:pt x="3739" y="37649"/>
                </a:lnTo>
                <a:lnTo>
                  <a:pt x="6581" y="37800"/>
                </a:lnTo>
                <a:lnTo>
                  <a:pt x="14255" y="37967"/>
                </a:lnTo>
                <a:lnTo>
                  <a:pt x="50730" y="38096"/>
                </a:lnTo>
                <a:lnTo>
                  <a:pt x="56536" y="37251"/>
                </a:lnTo>
                <a:lnTo>
                  <a:pt x="62945" y="35841"/>
                </a:lnTo>
                <a:lnTo>
                  <a:pt x="69759" y="34054"/>
                </a:lnTo>
                <a:lnTo>
                  <a:pt x="76840" y="32016"/>
                </a:lnTo>
                <a:lnTo>
                  <a:pt x="91483" y="27494"/>
                </a:lnTo>
                <a:lnTo>
                  <a:pt x="98096" y="25949"/>
                </a:lnTo>
                <a:lnTo>
                  <a:pt x="104199" y="24920"/>
                </a:lnTo>
                <a:lnTo>
                  <a:pt x="109960" y="24233"/>
                </a:lnTo>
                <a:lnTo>
                  <a:pt x="115496" y="22082"/>
                </a:lnTo>
                <a:lnTo>
                  <a:pt x="120878" y="18955"/>
                </a:lnTo>
                <a:lnTo>
                  <a:pt x="136725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Annotation247"/>
          <p:cNvSpPr/>
          <p:nvPr/>
        </p:nvSpPr>
        <p:spPr>
          <a:xfrm>
            <a:off x="9411117" y="2346960"/>
            <a:ext cx="212945" cy="151913"/>
          </a:xfrm>
          <a:custGeom>
            <a:avLst/>
            <a:gdLst/>
            <a:ahLst/>
            <a:cxnLst/>
            <a:rect l="0" t="0" r="0" b="0"/>
            <a:pathLst>
              <a:path w="212945" h="151913">
                <a:moveTo>
                  <a:pt x="22443" y="0"/>
                </a:moveTo>
                <a:lnTo>
                  <a:pt x="26488" y="8090"/>
                </a:lnTo>
                <a:lnTo>
                  <a:pt x="27680" y="12167"/>
                </a:lnTo>
                <a:lnTo>
                  <a:pt x="28474" y="16578"/>
                </a:lnTo>
                <a:lnTo>
                  <a:pt x="29004" y="21212"/>
                </a:lnTo>
                <a:lnTo>
                  <a:pt x="29356" y="25148"/>
                </a:lnTo>
                <a:lnTo>
                  <a:pt x="29591" y="28619"/>
                </a:lnTo>
                <a:lnTo>
                  <a:pt x="29750" y="31779"/>
                </a:lnTo>
                <a:lnTo>
                  <a:pt x="29924" y="39806"/>
                </a:lnTo>
                <a:lnTo>
                  <a:pt x="30035" y="58757"/>
                </a:lnTo>
                <a:lnTo>
                  <a:pt x="29198" y="63725"/>
                </a:lnTo>
                <a:lnTo>
                  <a:pt x="27793" y="68730"/>
                </a:lnTo>
                <a:lnTo>
                  <a:pt x="21770" y="86122"/>
                </a:lnTo>
                <a:lnTo>
                  <a:pt x="19455" y="92975"/>
                </a:lnTo>
                <a:lnTo>
                  <a:pt x="17911" y="99236"/>
                </a:lnTo>
                <a:lnTo>
                  <a:pt x="16881" y="105104"/>
                </a:lnTo>
                <a:lnTo>
                  <a:pt x="16196" y="110709"/>
                </a:lnTo>
                <a:lnTo>
                  <a:pt x="14890" y="116140"/>
                </a:lnTo>
                <a:lnTo>
                  <a:pt x="13174" y="121453"/>
                </a:lnTo>
                <a:lnTo>
                  <a:pt x="11185" y="126689"/>
                </a:lnTo>
                <a:lnTo>
                  <a:pt x="9010" y="131026"/>
                </a:lnTo>
                <a:lnTo>
                  <a:pt x="6714" y="134764"/>
                </a:lnTo>
                <a:lnTo>
                  <a:pt x="4337" y="138102"/>
                </a:lnTo>
                <a:lnTo>
                  <a:pt x="2752" y="141175"/>
                </a:lnTo>
                <a:lnTo>
                  <a:pt x="1695" y="144070"/>
                </a:lnTo>
                <a:lnTo>
                  <a:pt x="0" y="150754"/>
                </a:lnTo>
                <a:lnTo>
                  <a:pt x="708" y="151303"/>
                </a:lnTo>
                <a:lnTo>
                  <a:pt x="3751" y="151912"/>
                </a:lnTo>
                <a:lnTo>
                  <a:pt x="4903" y="151228"/>
                </a:lnTo>
                <a:lnTo>
                  <a:pt x="5669" y="149925"/>
                </a:lnTo>
                <a:lnTo>
                  <a:pt x="7367" y="145373"/>
                </a:lnTo>
                <a:lnTo>
                  <a:pt x="9006" y="141789"/>
                </a:lnTo>
                <a:lnTo>
                  <a:pt x="10944" y="137706"/>
                </a:lnTo>
                <a:lnTo>
                  <a:pt x="13085" y="134137"/>
                </a:lnTo>
                <a:lnTo>
                  <a:pt x="15356" y="130911"/>
                </a:lnTo>
                <a:lnTo>
                  <a:pt x="17718" y="127914"/>
                </a:lnTo>
                <a:lnTo>
                  <a:pt x="20140" y="124223"/>
                </a:lnTo>
                <a:lnTo>
                  <a:pt x="22601" y="120068"/>
                </a:lnTo>
                <a:lnTo>
                  <a:pt x="25088" y="115606"/>
                </a:lnTo>
                <a:lnTo>
                  <a:pt x="28439" y="111784"/>
                </a:lnTo>
                <a:lnTo>
                  <a:pt x="32366" y="108389"/>
                </a:lnTo>
                <a:lnTo>
                  <a:pt x="36679" y="105279"/>
                </a:lnTo>
                <a:lnTo>
                  <a:pt x="40399" y="101513"/>
                </a:lnTo>
                <a:lnTo>
                  <a:pt x="43728" y="97308"/>
                </a:lnTo>
                <a:lnTo>
                  <a:pt x="59197" y="74349"/>
                </a:lnTo>
                <a:lnTo>
                  <a:pt x="63033" y="69886"/>
                </a:lnTo>
                <a:lnTo>
                  <a:pt x="66436" y="66910"/>
                </a:lnTo>
                <a:lnTo>
                  <a:pt x="69552" y="64927"/>
                </a:lnTo>
                <a:lnTo>
                  <a:pt x="71628" y="62758"/>
                </a:lnTo>
                <a:lnTo>
                  <a:pt x="73013" y="60465"/>
                </a:lnTo>
                <a:lnTo>
                  <a:pt x="75236" y="54747"/>
                </a:lnTo>
                <a:lnTo>
                  <a:pt x="76264" y="55125"/>
                </a:lnTo>
                <a:lnTo>
                  <a:pt x="79665" y="57802"/>
                </a:lnTo>
                <a:lnTo>
                  <a:pt x="80911" y="59701"/>
                </a:lnTo>
                <a:lnTo>
                  <a:pt x="82295" y="64069"/>
                </a:lnTo>
                <a:lnTo>
                  <a:pt x="82665" y="66419"/>
                </a:lnTo>
                <a:lnTo>
                  <a:pt x="82911" y="68833"/>
                </a:lnTo>
                <a:lnTo>
                  <a:pt x="83075" y="71289"/>
                </a:lnTo>
                <a:lnTo>
                  <a:pt x="83184" y="73772"/>
                </a:lnTo>
                <a:lnTo>
                  <a:pt x="83306" y="78790"/>
                </a:lnTo>
                <a:lnTo>
                  <a:pt x="83375" y="86375"/>
                </a:lnTo>
                <a:lnTo>
                  <a:pt x="84231" y="88910"/>
                </a:lnTo>
                <a:lnTo>
                  <a:pt x="85648" y="91446"/>
                </a:lnTo>
                <a:lnTo>
                  <a:pt x="87440" y="93984"/>
                </a:lnTo>
                <a:lnTo>
                  <a:pt x="88634" y="96523"/>
                </a:lnTo>
                <a:lnTo>
                  <a:pt x="89431" y="99062"/>
                </a:lnTo>
                <a:lnTo>
                  <a:pt x="90994" y="106548"/>
                </a:lnTo>
                <a:lnTo>
                  <a:pt x="97582" y="106668"/>
                </a:lnTo>
                <a:lnTo>
                  <a:pt x="102374" y="102631"/>
                </a:lnTo>
                <a:lnTo>
                  <a:pt x="104517" y="99747"/>
                </a:lnTo>
                <a:lnTo>
                  <a:pt x="106792" y="96132"/>
                </a:lnTo>
                <a:lnTo>
                  <a:pt x="109155" y="92028"/>
                </a:lnTo>
                <a:lnTo>
                  <a:pt x="111578" y="88445"/>
                </a:lnTo>
                <a:lnTo>
                  <a:pt x="114040" y="85210"/>
                </a:lnTo>
                <a:lnTo>
                  <a:pt x="116528" y="82207"/>
                </a:lnTo>
                <a:lnTo>
                  <a:pt x="119032" y="79358"/>
                </a:lnTo>
                <a:lnTo>
                  <a:pt x="124074" y="73934"/>
                </a:lnTo>
                <a:lnTo>
                  <a:pt x="126603" y="70456"/>
                </a:lnTo>
                <a:lnTo>
                  <a:pt x="129137" y="66444"/>
                </a:lnTo>
                <a:lnTo>
                  <a:pt x="131673" y="62076"/>
                </a:lnTo>
                <a:lnTo>
                  <a:pt x="135055" y="58317"/>
                </a:lnTo>
                <a:lnTo>
                  <a:pt x="139005" y="54965"/>
                </a:lnTo>
                <a:lnTo>
                  <a:pt x="143332" y="51883"/>
                </a:lnTo>
                <a:lnTo>
                  <a:pt x="147061" y="48135"/>
                </a:lnTo>
                <a:lnTo>
                  <a:pt x="150396" y="43944"/>
                </a:lnTo>
                <a:lnTo>
                  <a:pt x="153465" y="39456"/>
                </a:lnTo>
                <a:lnTo>
                  <a:pt x="157204" y="35617"/>
                </a:lnTo>
                <a:lnTo>
                  <a:pt x="161392" y="32211"/>
                </a:lnTo>
                <a:lnTo>
                  <a:pt x="172186" y="24707"/>
                </a:lnTo>
                <a:lnTo>
                  <a:pt x="175919" y="23681"/>
                </a:lnTo>
                <a:lnTo>
                  <a:pt x="178101" y="23407"/>
                </a:lnTo>
                <a:lnTo>
                  <a:pt x="179554" y="24071"/>
                </a:lnTo>
                <a:lnTo>
                  <a:pt x="180525" y="25361"/>
                </a:lnTo>
                <a:lnTo>
                  <a:pt x="181170" y="27067"/>
                </a:lnTo>
                <a:lnTo>
                  <a:pt x="184146" y="31221"/>
                </a:lnTo>
                <a:lnTo>
                  <a:pt x="186126" y="33514"/>
                </a:lnTo>
                <a:lnTo>
                  <a:pt x="187444" y="35889"/>
                </a:lnTo>
                <a:lnTo>
                  <a:pt x="188324" y="38319"/>
                </a:lnTo>
                <a:lnTo>
                  <a:pt x="188911" y="40786"/>
                </a:lnTo>
                <a:lnTo>
                  <a:pt x="189302" y="44124"/>
                </a:lnTo>
                <a:lnTo>
                  <a:pt x="189563" y="48043"/>
                </a:lnTo>
                <a:lnTo>
                  <a:pt x="189737" y="52348"/>
                </a:lnTo>
                <a:lnTo>
                  <a:pt x="190698" y="56912"/>
                </a:lnTo>
                <a:lnTo>
                  <a:pt x="192188" y="61648"/>
                </a:lnTo>
                <a:lnTo>
                  <a:pt x="194025" y="66499"/>
                </a:lnTo>
                <a:lnTo>
                  <a:pt x="195252" y="70579"/>
                </a:lnTo>
                <a:lnTo>
                  <a:pt x="196069" y="74146"/>
                </a:lnTo>
                <a:lnTo>
                  <a:pt x="196613" y="77371"/>
                </a:lnTo>
                <a:lnTo>
                  <a:pt x="196976" y="81214"/>
                </a:lnTo>
                <a:lnTo>
                  <a:pt x="197219" y="85469"/>
                </a:lnTo>
                <a:lnTo>
                  <a:pt x="197380" y="89999"/>
                </a:lnTo>
                <a:lnTo>
                  <a:pt x="198335" y="93866"/>
                </a:lnTo>
                <a:lnTo>
                  <a:pt x="199817" y="97291"/>
                </a:lnTo>
                <a:lnTo>
                  <a:pt x="205000" y="106130"/>
                </a:lnTo>
                <a:lnTo>
                  <a:pt x="207438" y="104178"/>
                </a:lnTo>
                <a:lnTo>
                  <a:pt x="212944" y="9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MARTInkAnnotation248"/>
          <p:cNvSpPr/>
          <p:nvPr/>
        </p:nvSpPr>
        <p:spPr>
          <a:xfrm>
            <a:off x="9700533" y="2240384"/>
            <a:ext cx="152129" cy="281700"/>
          </a:xfrm>
          <a:custGeom>
            <a:avLst/>
            <a:gdLst/>
            <a:ahLst/>
            <a:cxnLst/>
            <a:rect l="0" t="0" r="0" b="0"/>
            <a:pathLst>
              <a:path w="152129" h="281700">
                <a:moveTo>
                  <a:pt x="91167" y="22756"/>
                </a:moveTo>
                <a:lnTo>
                  <a:pt x="95212" y="18711"/>
                </a:lnTo>
                <a:lnTo>
                  <a:pt x="98098" y="16672"/>
                </a:lnTo>
                <a:lnTo>
                  <a:pt x="101715" y="14467"/>
                </a:lnTo>
                <a:lnTo>
                  <a:pt x="105819" y="12150"/>
                </a:lnTo>
                <a:lnTo>
                  <a:pt x="109402" y="10605"/>
                </a:lnTo>
                <a:lnTo>
                  <a:pt x="112637" y="9576"/>
                </a:lnTo>
                <a:lnTo>
                  <a:pt x="115641" y="8889"/>
                </a:lnTo>
                <a:lnTo>
                  <a:pt x="117643" y="7585"/>
                </a:lnTo>
                <a:lnTo>
                  <a:pt x="118977" y="5869"/>
                </a:lnTo>
                <a:lnTo>
                  <a:pt x="121600" y="0"/>
                </a:lnTo>
                <a:lnTo>
                  <a:pt x="113544" y="3972"/>
                </a:lnTo>
                <a:lnTo>
                  <a:pt x="110318" y="5153"/>
                </a:lnTo>
                <a:lnTo>
                  <a:pt x="107321" y="5941"/>
                </a:lnTo>
                <a:lnTo>
                  <a:pt x="104477" y="6466"/>
                </a:lnTo>
                <a:lnTo>
                  <a:pt x="100887" y="8509"/>
                </a:lnTo>
                <a:lnTo>
                  <a:pt x="96801" y="11565"/>
                </a:lnTo>
                <a:lnTo>
                  <a:pt x="92383" y="15295"/>
                </a:lnTo>
                <a:lnTo>
                  <a:pt x="87744" y="17782"/>
                </a:lnTo>
                <a:lnTo>
                  <a:pt x="82959" y="19440"/>
                </a:lnTo>
                <a:lnTo>
                  <a:pt x="78075" y="20545"/>
                </a:lnTo>
                <a:lnTo>
                  <a:pt x="73125" y="22129"/>
                </a:lnTo>
                <a:lnTo>
                  <a:pt x="68133" y="24031"/>
                </a:lnTo>
                <a:lnTo>
                  <a:pt x="63111" y="26146"/>
                </a:lnTo>
                <a:lnTo>
                  <a:pt x="57223" y="28403"/>
                </a:lnTo>
                <a:lnTo>
                  <a:pt x="43908" y="33168"/>
                </a:lnTo>
                <a:lnTo>
                  <a:pt x="37647" y="35624"/>
                </a:lnTo>
                <a:lnTo>
                  <a:pt x="31781" y="38108"/>
                </a:lnTo>
                <a:lnTo>
                  <a:pt x="20746" y="43126"/>
                </a:lnTo>
                <a:lnTo>
                  <a:pt x="0" y="53104"/>
                </a:lnTo>
                <a:lnTo>
                  <a:pt x="3853" y="53197"/>
                </a:lnTo>
                <a:lnTo>
                  <a:pt x="29213" y="53235"/>
                </a:lnTo>
                <a:lnTo>
                  <a:pt x="33778" y="54929"/>
                </a:lnTo>
                <a:lnTo>
                  <a:pt x="38514" y="57751"/>
                </a:lnTo>
                <a:lnTo>
                  <a:pt x="43366" y="61326"/>
                </a:lnTo>
                <a:lnTo>
                  <a:pt x="47446" y="64556"/>
                </a:lnTo>
                <a:lnTo>
                  <a:pt x="51013" y="67556"/>
                </a:lnTo>
                <a:lnTo>
                  <a:pt x="54238" y="70403"/>
                </a:lnTo>
                <a:lnTo>
                  <a:pt x="57234" y="73994"/>
                </a:lnTo>
                <a:lnTo>
                  <a:pt x="60079" y="78081"/>
                </a:lnTo>
                <a:lnTo>
                  <a:pt x="62821" y="82500"/>
                </a:lnTo>
                <a:lnTo>
                  <a:pt x="64650" y="87138"/>
                </a:lnTo>
                <a:lnTo>
                  <a:pt x="65869" y="91924"/>
                </a:lnTo>
                <a:lnTo>
                  <a:pt x="66682" y="96808"/>
                </a:lnTo>
                <a:lnTo>
                  <a:pt x="68070" y="102604"/>
                </a:lnTo>
                <a:lnTo>
                  <a:pt x="69843" y="109008"/>
                </a:lnTo>
                <a:lnTo>
                  <a:pt x="71871" y="115817"/>
                </a:lnTo>
                <a:lnTo>
                  <a:pt x="73223" y="122897"/>
                </a:lnTo>
                <a:lnTo>
                  <a:pt x="74125" y="130157"/>
                </a:lnTo>
                <a:lnTo>
                  <a:pt x="74726" y="137536"/>
                </a:lnTo>
                <a:lnTo>
                  <a:pt x="74280" y="145843"/>
                </a:lnTo>
                <a:lnTo>
                  <a:pt x="73135" y="154767"/>
                </a:lnTo>
                <a:lnTo>
                  <a:pt x="71526" y="164104"/>
                </a:lnTo>
                <a:lnTo>
                  <a:pt x="69607" y="172868"/>
                </a:lnTo>
                <a:lnTo>
                  <a:pt x="67480" y="181250"/>
                </a:lnTo>
                <a:lnTo>
                  <a:pt x="65215" y="189379"/>
                </a:lnTo>
                <a:lnTo>
                  <a:pt x="62859" y="196491"/>
                </a:lnTo>
                <a:lnTo>
                  <a:pt x="60441" y="202926"/>
                </a:lnTo>
                <a:lnTo>
                  <a:pt x="57983" y="208910"/>
                </a:lnTo>
                <a:lnTo>
                  <a:pt x="55497" y="215438"/>
                </a:lnTo>
                <a:lnTo>
                  <a:pt x="50478" y="229466"/>
                </a:lnTo>
                <a:lnTo>
                  <a:pt x="47955" y="235916"/>
                </a:lnTo>
                <a:lnTo>
                  <a:pt x="45426" y="241909"/>
                </a:lnTo>
                <a:lnTo>
                  <a:pt x="42893" y="247598"/>
                </a:lnTo>
                <a:lnTo>
                  <a:pt x="40357" y="252237"/>
                </a:lnTo>
                <a:lnTo>
                  <a:pt x="37821" y="256177"/>
                </a:lnTo>
                <a:lnTo>
                  <a:pt x="33591" y="262812"/>
                </a:lnTo>
                <a:lnTo>
                  <a:pt x="31712" y="268583"/>
                </a:lnTo>
                <a:lnTo>
                  <a:pt x="30653" y="276592"/>
                </a:lnTo>
                <a:lnTo>
                  <a:pt x="30340" y="280282"/>
                </a:lnTo>
                <a:lnTo>
                  <a:pt x="31142" y="280800"/>
                </a:lnTo>
                <a:lnTo>
                  <a:pt x="34292" y="281375"/>
                </a:lnTo>
                <a:lnTo>
                  <a:pt x="37163" y="281529"/>
                </a:lnTo>
                <a:lnTo>
                  <a:pt x="44870" y="281699"/>
                </a:lnTo>
                <a:lnTo>
                  <a:pt x="49296" y="280898"/>
                </a:lnTo>
                <a:lnTo>
                  <a:pt x="53940" y="279517"/>
                </a:lnTo>
                <a:lnTo>
                  <a:pt x="58729" y="277750"/>
                </a:lnTo>
                <a:lnTo>
                  <a:pt x="63614" y="275726"/>
                </a:lnTo>
                <a:lnTo>
                  <a:pt x="68566" y="273529"/>
                </a:lnTo>
                <a:lnTo>
                  <a:pt x="73560" y="271218"/>
                </a:lnTo>
                <a:lnTo>
                  <a:pt x="78582" y="267984"/>
                </a:lnTo>
                <a:lnTo>
                  <a:pt x="83625" y="264135"/>
                </a:lnTo>
                <a:lnTo>
                  <a:pt x="88679" y="259875"/>
                </a:lnTo>
                <a:lnTo>
                  <a:pt x="94588" y="255342"/>
                </a:lnTo>
                <a:lnTo>
                  <a:pt x="101069" y="250627"/>
                </a:lnTo>
                <a:lnTo>
                  <a:pt x="107926" y="245790"/>
                </a:lnTo>
                <a:lnTo>
                  <a:pt x="114194" y="240872"/>
                </a:lnTo>
                <a:lnTo>
                  <a:pt x="120066" y="235900"/>
                </a:lnTo>
                <a:lnTo>
                  <a:pt x="125673" y="230892"/>
                </a:lnTo>
                <a:lnTo>
                  <a:pt x="131105" y="225013"/>
                </a:lnTo>
                <a:lnTo>
                  <a:pt x="136419" y="218554"/>
                </a:lnTo>
                <a:lnTo>
                  <a:pt x="152128" y="198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MARTInkAnnotation249"/>
          <p:cNvSpPr/>
          <p:nvPr/>
        </p:nvSpPr>
        <p:spPr>
          <a:xfrm>
            <a:off x="9890760" y="2293620"/>
            <a:ext cx="175261" cy="120853"/>
          </a:xfrm>
          <a:custGeom>
            <a:avLst/>
            <a:gdLst/>
            <a:ahLst/>
            <a:cxnLst/>
            <a:rect l="0" t="0" r="0" b="0"/>
            <a:pathLst>
              <a:path w="175261" h="120853">
                <a:moveTo>
                  <a:pt x="0" y="0"/>
                </a:moveTo>
                <a:lnTo>
                  <a:pt x="4045" y="4046"/>
                </a:lnTo>
                <a:lnTo>
                  <a:pt x="6083" y="5237"/>
                </a:lnTo>
                <a:lnTo>
                  <a:pt x="10605" y="6561"/>
                </a:lnTo>
                <a:lnTo>
                  <a:pt x="12151" y="7761"/>
                </a:lnTo>
                <a:lnTo>
                  <a:pt x="13180" y="9407"/>
                </a:lnTo>
                <a:lnTo>
                  <a:pt x="13866" y="11352"/>
                </a:lnTo>
                <a:lnTo>
                  <a:pt x="15171" y="12648"/>
                </a:lnTo>
                <a:lnTo>
                  <a:pt x="16888" y="13512"/>
                </a:lnTo>
                <a:lnTo>
                  <a:pt x="18879" y="14088"/>
                </a:lnTo>
                <a:lnTo>
                  <a:pt x="21052" y="16166"/>
                </a:lnTo>
                <a:lnTo>
                  <a:pt x="23348" y="19244"/>
                </a:lnTo>
                <a:lnTo>
                  <a:pt x="25725" y="22989"/>
                </a:lnTo>
                <a:lnTo>
                  <a:pt x="28157" y="24640"/>
                </a:lnTo>
                <a:lnTo>
                  <a:pt x="30625" y="24893"/>
                </a:lnTo>
                <a:lnTo>
                  <a:pt x="33116" y="24215"/>
                </a:lnTo>
                <a:lnTo>
                  <a:pt x="34778" y="24610"/>
                </a:lnTo>
                <a:lnTo>
                  <a:pt x="35884" y="25721"/>
                </a:lnTo>
                <a:lnTo>
                  <a:pt x="36623" y="27307"/>
                </a:lnTo>
                <a:lnTo>
                  <a:pt x="37963" y="29211"/>
                </a:lnTo>
                <a:lnTo>
                  <a:pt x="39701" y="31328"/>
                </a:lnTo>
                <a:lnTo>
                  <a:pt x="41708" y="33585"/>
                </a:lnTo>
                <a:lnTo>
                  <a:pt x="43045" y="35937"/>
                </a:lnTo>
                <a:lnTo>
                  <a:pt x="43937" y="38351"/>
                </a:lnTo>
                <a:lnTo>
                  <a:pt x="44531" y="40808"/>
                </a:lnTo>
                <a:lnTo>
                  <a:pt x="44927" y="43292"/>
                </a:lnTo>
                <a:lnTo>
                  <a:pt x="45192" y="45795"/>
                </a:lnTo>
                <a:lnTo>
                  <a:pt x="45367" y="48310"/>
                </a:lnTo>
                <a:lnTo>
                  <a:pt x="45485" y="50833"/>
                </a:lnTo>
                <a:lnTo>
                  <a:pt x="45615" y="55895"/>
                </a:lnTo>
                <a:lnTo>
                  <a:pt x="45689" y="63505"/>
                </a:lnTo>
                <a:lnTo>
                  <a:pt x="44853" y="66890"/>
                </a:lnTo>
                <a:lnTo>
                  <a:pt x="43449" y="70840"/>
                </a:lnTo>
                <a:lnTo>
                  <a:pt x="39156" y="81256"/>
                </a:lnTo>
                <a:lnTo>
                  <a:pt x="36312" y="84938"/>
                </a:lnTo>
                <a:lnTo>
                  <a:pt x="34368" y="87106"/>
                </a:lnTo>
                <a:lnTo>
                  <a:pt x="29949" y="91771"/>
                </a:lnTo>
                <a:lnTo>
                  <a:pt x="15676" y="106240"/>
                </a:lnTo>
                <a:lnTo>
                  <a:pt x="15435" y="108742"/>
                </a:lnTo>
                <a:lnTo>
                  <a:pt x="15252" y="113975"/>
                </a:lnTo>
                <a:lnTo>
                  <a:pt x="19289" y="114203"/>
                </a:lnTo>
                <a:lnTo>
                  <a:pt x="21326" y="115082"/>
                </a:lnTo>
                <a:lnTo>
                  <a:pt x="25846" y="118316"/>
                </a:lnTo>
                <a:lnTo>
                  <a:pt x="29085" y="119518"/>
                </a:lnTo>
                <a:lnTo>
                  <a:pt x="32937" y="120319"/>
                </a:lnTo>
                <a:lnTo>
                  <a:pt x="37198" y="120852"/>
                </a:lnTo>
                <a:lnTo>
                  <a:pt x="41731" y="120361"/>
                </a:lnTo>
                <a:lnTo>
                  <a:pt x="46447" y="119188"/>
                </a:lnTo>
                <a:lnTo>
                  <a:pt x="51286" y="117558"/>
                </a:lnTo>
                <a:lnTo>
                  <a:pt x="57050" y="116472"/>
                </a:lnTo>
                <a:lnTo>
                  <a:pt x="63433" y="115748"/>
                </a:lnTo>
                <a:lnTo>
                  <a:pt x="70229" y="115266"/>
                </a:lnTo>
                <a:lnTo>
                  <a:pt x="77300" y="114097"/>
                </a:lnTo>
                <a:lnTo>
                  <a:pt x="84553" y="112471"/>
                </a:lnTo>
                <a:lnTo>
                  <a:pt x="91928" y="110541"/>
                </a:lnTo>
                <a:lnTo>
                  <a:pt x="99385" y="108407"/>
                </a:lnTo>
                <a:lnTo>
                  <a:pt x="114445" y="103779"/>
                </a:lnTo>
                <a:lnTo>
                  <a:pt x="175260" y="83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Annotation250"/>
          <p:cNvSpPr/>
          <p:nvPr/>
        </p:nvSpPr>
        <p:spPr>
          <a:xfrm>
            <a:off x="10051263" y="2226554"/>
            <a:ext cx="148598" cy="219467"/>
          </a:xfrm>
          <a:custGeom>
            <a:avLst/>
            <a:gdLst/>
            <a:ahLst/>
            <a:cxnLst/>
            <a:rect l="0" t="0" r="0" b="0"/>
            <a:pathLst>
              <a:path w="148598" h="219467">
                <a:moveTo>
                  <a:pt x="83337" y="112786"/>
                </a:moveTo>
                <a:lnTo>
                  <a:pt x="93943" y="102180"/>
                </a:lnTo>
                <a:lnTo>
                  <a:pt x="95488" y="99789"/>
                </a:lnTo>
                <a:lnTo>
                  <a:pt x="97204" y="94874"/>
                </a:lnTo>
                <a:lnTo>
                  <a:pt x="100225" y="89868"/>
                </a:lnTo>
                <a:lnTo>
                  <a:pt x="102216" y="87347"/>
                </a:lnTo>
                <a:lnTo>
                  <a:pt x="104428" y="82289"/>
                </a:lnTo>
                <a:lnTo>
                  <a:pt x="105017" y="79755"/>
                </a:lnTo>
                <a:lnTo>
                  <a:pt x="107931" y="74681"/>
                </a:lnTo>
                <a:lnTo>
                  <a:pt x="112048" y="68757"/>
                </a:lnTo>
                <a:lnTo>
                  <a:pt x="114331" y="64807"/>
                </a:lnTo>
                <a:lnTo>
                  <a:pt x="116700" y="60480"/>
                </a:lnTo>
                <a:lnTo>
                  <a:pt x="118278" y="56749"/>
                </a:lnTo>
                <a:lnTo>
                  <a:pt x="120034" y="50345"/>
                </a:lnTo>
                <a:lnTo>
                  <a:pt x="120501" y="46605"/>
                </a:lnTo>
                <a:lnTo>
                  <a:pt x="120813" y="42419"/>
                </a:lnTo>
                <a:lnTo>
                  <a:pt x="121159" y="34099"/>
                </a:lnTo>
                <a:lnTo>
                  <a:pt x="121356" y="24654"/>
                </a:lnTo>
                <a:lnTo>
                  <a:pt x="121401" y="19147"/>
                </a:lnTo>
                <a:lnTo>
                  <a:pt x="120567" y="16494"/>
                </a:lnTo>
                <a:lnTo>
                  <a:pt x="117381" y="11287"/>
                </a:lnTo>
                <a:lnTo>
                  <a:pt x="113144" y="6151"/>
                </a:lnTo>
                <a:lnTo>
                  <a:pt x="110828" y="3596"/>
                </a:lnTo>
                <a:lnTo>
                  <a:pt x="108439" y="1893"/>
                </a:lnTo>
                <a:lnTo>
                  <a:pt x="105998" y="757"/>
                </a:lnTo>
                <a:lnTo>
                  <a:pt x="103525" y="0"/>
                </a:lnTo>
                <a:lnTo>
                  <a:pt x="100181" y="342"/>
                </a:lnTo>
                <a:lnTo>
                  <a:pt x="96260" y="1417"/>
                </a:lnTo>
                <a:lnTo>
                  <a:pt x="91953" y="2980"/>
                </a:lnTo>
                <a:lnTo>
                  <a:pt x="87388" y="4022"/>
                </a:lnTo>
                <a:lnTo>
                  <a:pt x="82650" y="4717"/>
                </a:lnTo>
                <a:lnTo>
                  <a:pt x="77800" y="5180"/>
                </a:lnTo>
                <a:lnTo>
                  <a:pt x="72872" y="7182"/>
                </a:lnTo>
                <a:lnTo>
                  <a:pt x="67894" y="10210"/>
                </a:lnTo>
                <a:lnTo>
                  <a:pt x="62882" y="13922"/>
                </a:lnTo>
                <a:lnTo>
                  <a:pt x="58694" y="18090"/>
                </a:lnTo>
                <a:lnTo>
                  <a:pt x="55055" y="22562"/>
                </a:lnTo>
                <a:lnTo>
                  <a:pt x="51782" y="27237"/>
                </a:lnTo>
                <a:lnTo>
                  <a:pt x="47907" y="32047"/>
                </a:lnTo>
                <a:lnTo>
                  <a:pt x="43631" y="36946"/>
                </a:lnTo>
                <a:lnTo>
                  <a:pt x="39085" y="41906"/>
                </a:lnTo>
                <a:lnTo>
                  <a:pt x="29521" y="51933"/>
                </a:lnTo>
                <a:lnTo>
                  <a:pt x="24600" y="56977"/>
                </a:lnTo>
                <a:lnTo>
                  <a:pt x="20472" y="62034"/>
                </a:lnTo>
                <a:lnTo>
                  <a:pt x="16874" y="67098"/>
                </a:lnTo>
                <a:lnTo>
                  <a:pt x="13628" y="72167"/>
                </a:lnTo>
                <a:lnTo>
                  <a:pt x="10618" y="76393"/>
                </a:lnTo>
                <a:lnTo>
                  <a:pt x="7766" y="80058"/>
                </a:lnTo>
                <a:lnTo>
                  <a:pt x="5015" y="83347"/>
                </a:lnTo>
                <a:lnTo>
                  <a:pt x="3182" y="87233"/>
                </a:lnTo>
                <a:lnTo>
                  <a:pt x="1961" y="91518"/>
                </a:lnTo>
                <a:lnTo>
                  <a:pt x="1147" y="96067"/>
                </a:lnTo>
                <a:lnTo>
                  <a:pt x="603" y="99947"/>
                </a:lnTo>
                <a:lnTo>
                  <a:pt x="0" y="106515"/>
                </a:lnTo>
                <a:lnTo>
                  <a:pt x="685" y="109452"/>
                </a:lnTo>
                <a:lnTo>
                  <a:pt x="3705" y="114973"/>
                </a:lnTo>
                <a:lnTo>
                  <a:pt x="6542" y="117631"/>
                </a:lnTo>
                <a:lnTo>
                  <a:pt x="10128" y="120249"/>
                </a:lnTo>
                <a:lnTo>
                  <a:pt x="14211" y="122842"/>
                </a:lnTo>
                <a:lnTo>
                  <a:pt x="17779" y="124570"/>
                </a:lnTo>
                <a:lnTo>
                  <a:pt x="21005" y="125722"/>
                </a:lnTo>
                <a:lnTo>
                  <a:pt x="24003" y="126490"/>
                </a:lnTo>
                <a:lnTo>
                  <a:pt x="27694" y="127002"/>
                </a:lnTo>
                <a:lnTo>
                  <a:pt x="31849" y="127343"/>
                </a:lnTo>
                <a:lnTo>
                  <a:pt x="36312" y="127571"/>
                </a:lnTo>
                <a:lnTo>
                  <a:pt x="48044" y="127824"/>
                </a:lnTo>
                <a:lnTo>
                  <a:pt x="54728" y="127891"/>
                </a:lnTo>
                <a:lnTo>
                  <a:pt x="60878" y="127089"/>
                </a:lnTo>
                <a:lnTo>
                  <a:pt x="66671" y="125708"/>
                </a:lnTo>
                <a:lnTo>
                  <a:pt x="72227" y="123941"/>
                </a:lnTo>
                <a:lnTo>
                  <a:pt x="77623" y="122763"/>
                </a:lnTo>
                <a:lnTo>
                  <a:pt x="82915" y="121977"/>
                </a:lnTo>
                <a:lnTo>
                  <a:pt x="88137" y="121453"/>
                </a:lnTo>
                <a:lnTo>
                  <a:pt x="92464" y="120258"/>
                </a:lnTo>
                <a:lnTo>
                  <a:pt x="96194" y="118614"/>
                </a:lnTo>
                <a:lnTo>
                  <a:pt x="99528" y="116671"/>
                </a:lnTo>
                <a:lnTo>
                  <a:pt x="103445" y="114529"/>
                </a:lnTo>
                <a:lnTo>
                  <a:pt x="112313" y="109892"/>
                </a:lnTo>
                <a:lnTo>
                  <a:pt x="116200" y="107470"/>
                </a:lnTo>
                <a:lnTo>
                  <a:pt x="119639" y="105009"/>
                </a:lnTo>
                <a:lnTo>
                  <a:pt x="122778" y="102521"/>
                </a:lnTo>
                <a:lnTo>
                  <a:pt x="125718" y="100863"/>
                </a:lnTo>
                <a:lnTo>
                  <a:pt x="128525" y="99757"/>
                </a:lnTo>
                <a:lnTo>
                  <a:pt x="131242" y="99020"/>
                </a:lnTo>
                <a:lnTo>
                  <a:pt x="133901" y="98529"/>
                </a:lnTo>
                <a:lnTo>
                  <a:pt x="136519" y="98201"/>
                </a:lnTo>
                <a:lnTo>
                  <a:pt x="139111" y="97983"/>
                </a:lnTo>
                <a:lnTo>
                  <a:pt x="140841" y="96990"/>
                </a:lnTo>
                <a:lnTo>
                  <a:pt x="141994" y="95482"/>
                </a:lnTo>
                <a:lnTo>
                  <a:pt x="143842" y="91024"/>
                </a:lnTo>
                <a:lnTo>
                  <a:pt x="144840" y="91504"/>
                </a:lnTo>
                <a:lnTo>
                  <a:pt x="148208" y="94296"/>
                </a:lnTo>
                <a:lnTo>
                  <a:pt x="148597" y="96226"/>
                </a:lnTo>
                <a:lnTo>
                  <a:pt x="148011" y="98360"/>
                </a:lnTo>
                <a:lnTo>
                  <a:pt x="146773" y="100628"/>
                </a:lnTo>
                <a:lnTo>
                  <a:pt x="145947" y="103834"/>
                </a:lnTo>
                <a:lnTo>
                  <a:pt x="145398" y="107665"/>
                </a:lnTo>
                <a:lnTo>
                  <a:pt x="145031" y="111912"/>
                </a:lnTo>
                <a:lnTo>
                  <a:pt x="143940" y="116437"/>
                </a:lnTo>
                <a:lnTo>
                  <a:pt x="142366" y="121146"/>
                </a:lnTo>
                <a:lnTo>
                  <a:pt x="140470" y="125980"/>
                </a:lnTo>
                <a:lnTo>
                  <a:pt x="139206" y="130895"/>
                </a:lnTo>
                <a:lnTo>
                  <a:pt x="138363" y="135865"/>
                </a:lnTo>
                <a:lnTo>
                  <a:pt x="137801" y="140872"/>
                </a:lnTo>
                <a:lnTo>
                  <a:pt x="136580" y="146750"/>
                </a:lnTo>
                <a:lnTo>
                  <a:pt x="134918" y="153209"/>
                </a:lnTo>
                <a:lnTo>
                  <a:pt x="132965" y="160055"/>
                </a:lnTo>
                <a:lnTo>
                  <a:pt x="130815" y="166312"/>
                </a:lnTo>
                <a:lnTo>
                  <a:pt x="128537" y="172177"/>
                </a:lnTo>
                <a:lnTo>
                  <a:pt x="126169" y="177780"/>
                </a:lnTo>
                <a:lnTo>
                  <a:pt x="124593" y="183209"/>
                </a:lnTo>
                <a:lnTo>
                  <a:pt x="123540" y="188521"/>
                </a:lnTo>
                <a:lnTo>
                  <a:pt x="122840" y="193756"/>
                </a:lnTo>
                <a:lnTo>
                  <a:pt x="121525" y="198939"/>
                </a:lnTo>
                <a:lnTo>
                  <a:pt x="119803" y="204088"/>
                </a:lnTo>
                <a:lnTo>
                  <a:pt x="114168" y="218566"/>
                </a:lnTo>
                <a:lnTo>
                  <a:pt x="114897" y="218866"/>
                </a:lnTo>
                <a:lnTo>
                  <a:pt x="116231" y="219066"/>
                </a:lnTo>
                <a:lnTo>
                  <a:pt x="121437" y="21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SMARTInkAnnotation251"/>
          <p:cNvSpPr/>
          <p:nvPr/>
        </p:nvSpPr>
        <p:spPr>
          <a:xfrm>
            <a:off x="10165080" y="2148840"/>
            <a:ext cx="213352" cy="362463"/>
          </a:xfrm>
          <a:custGeom>
            <a:avLst/>
            <a:gdLst/>
            <a:ahLst/>
            <a:cxnLst/>
            <a:rect l="0" t="0" r="0" b="0"/>
            <a:pathLst>
              <a:path w="213352" h="362463">
                <a:moveTo>
                  <a:pt x="114300" y="7620"/>
                </a:moveTo>
                <a:lnTo>
                  <a:pt x="114300" y="3575"/>
                </a:lnTo>
                <a:lnTo>
                  <a:pt x="115147" y="2383"/>
                </a:lnTo>
                <a:lnTo>
                  <a:pt x="116558" y="1589"/>
                </a:lnTo>
                <a:lnTo>
                  <a:pt x="121891" y="8"/>
                </a:lnTo>
                <a:lnTo>
                  <a:pt x="147425" y="0"/>
                </a:lnTo>
                <a:lnTo>
                  <a:pt x="149929" y="847"/>
                </a:lnTo>
                <a:lnTo>
                  <a:pt x="154971" y="4045"/>
                </a:lnTo>
                <a:lnTo>
                  <a:pt x="160034" y="6031"/>
                </a:lnTo>
                <a:lnTo>
                  <a:pt x="162569" y="6561"/>
                </a:lnTo>
                <a:lnTo>
                  <a:pt x="167644" y="9407"/>
                </a:lnTo>
                <a:lnTo>
                  <a:pt x="170182" y="11352"/>
                </a:lnTo>
                <a:lnTo>
                  <a:pt x="175261" y="18027"/>
                </a:lnTo>
                <a:lnTo>
                  <a:pt x="181186" y="26639"/>
                </a:lnTo>
                <a:lnTo>
                  <a:pt x="185138" y="31306"/>
                </a:lnTo>
                <a:lnTo>
                  <a:pt x="189465" y="36111"/>
                </a:lnTo>
                <a:lnTo>
                  <a:pt x="192349" y="41007"/>
                </a:lnTo>
                <a:lnTo>
                  <a:pt x="195555" y="50963"/>
                </a:lnTo>
                <a:lnTo>
                  <a:pt x="197256" y="56835"/>
                </a:lnTo>
                <a:lnTo>
                  <a:pt x="201405" y="70133"/>
                </a:lnTo>
                <a:lnTo>
                  <a:pt x="202849" y="77236"/>
                </a:lnTo>
                <a:lnTo>
                  <a:pt x="203813" y="84511"/>
                </a:lnTo>
                <a:lnTo>
                  <a:pt x="204455" y="91900"/>
                </a:lnTo>
                <a:lnTo>
                  <a:pt x="204883" y="99367"/>
                </a:lnTo>
                <a:lnTo>
                  <a:pt x="205358" y="114437"/>
                </a:lnTo>
                <a:lnTo>
                  <a:pt x="206333" y="122858"/>
                </a:lnTo>
                <a:lnTo>
                  <a:pt x="207827" y="131859"/>
                </a:lnTo>
                <a:lnTo>
                  <a:pt x="209673" y="141246"/>
                </a:lnTo>
                <a:lnTo>
                  <a:pt x="210901" y="150890"/>
                </a:lnTo>
                <a:lnTo>
                  <a:pt x="211721" y="160707"/>
                </a:lnTo>
                <a:lnTo>
                  <a:pt x="212266" y="170638"/>
                </a:lnTo>
                <a:lnTo>
                  <a:pt x="212873" y="190704"/>
                </a:lnTo>
                <a:lnTo>
                  <a:pt x="213316" y="243189"/>
                </a:lnTo>
                <a:lnTo>
                  <a:pt x="213351" y="274192"/>
                </a:lnTo>
                <a:lnTo>
                  <a:pt x="212507" y="281008"/>
                </a:lnTo>
                <a:lnTo>
                  <a:pt x="211098" y="287245"/>
                </a:lnTo>
                <a:lnTo>
                  <a:pt x="209312" y="293097"/>
                </a:lnTo>
                <a:lnTo>
                  <a:pt x="205070" y="304114"/>
                </a:lnTo>
                <a:lnTo>
                  <a:pt x="201209" y="313809"/>
                </a:lnTo>
                <a:lnTo>
                  <a:pt x="199035" y="324026"/>
                </a:lnTo>
                <a:lnTo>
                  <a:pt x="198526" y="329714"/>
                </a:lnTo>
                <a:lnTo>
                  <a:pt x="197543" y="332416"/>
                </a:lnTo>
                <a:lnTo>
                  <a:pt x="191594" y="341352"/>
                </a:lnTo>
                <a:lnTo>
                  <a:pt x="185480" y="347831"/>
                </a:lnTo>
                <a:lnTo>
                  <a:pt x="179177" y="354211"/>
                </a:lnTo>
                <a:lnTo>
                  <a:pt x="176177" y="355521"/>
                </a:lnTo>
                <a:lnTo>
                  <a:pt x="172484" y="356394"/>
                </a:lnTo>
                <a:lnTo>
                  <a:pt x="168330" y="356976"/>
                </a:lnTo>
                <a:lnTo>
                  <a:pt x="163866" y="357364"/>
                </a:lnTo>
                <a:lnTo>
                  <a:pt x="159198" y="357623"/>
                </a:lnTo>
                <a:lnTo>
                  <a:pt x="154392" y="357795"/>
                </a:lnTo>
                <a:lnTo>
                  <a:pt x="148647" y="358757"/>
                </a:lnTo>
                <a:lnTo>
                  <a:pt x="142278" y="360245"/>
                </a:lnTo>
                <a:lnTo>
                  <a:pt x="135491" y="362083"/>
                </a:lnTo>
                <a:lnTo>
                  <a:pt x="128428" y="362462"/>
                </a:lnTo>
                <a:lnTo>
                  <a:pt x="121179" y="361868"/>
                </a:lnTo>
                <a:lnTo>
                  <a:pt x="113806" y="360625"/>
                </a:lnTo>
                <a:lnTo>
                  <a:pt x="105504" y="359797"/>
                </a:lnTo>
                <a:lnTo>
                  <a:pt x="96582" y="359245"/>
                </a:lnTo>
                <a:lnTo>
                  <a:pt x="87249" y="358877"/>
                </a:lnTo>
                <a:lnTo>
                  <a:pt x="76793" y="357784"/>
                </a:lnTo>
                <a:lnTo>
                  <a:pt x="65588" y="356210"/>
                </a:lnTo>
                <a:lnTo>
                  <a:pt x="53886" y="354313"/>
                </a:lnTo>
                <a:lnTo>
                  <a:pt x="42696" y="352202"/>
                </a:lnTo>
                <a:lnTo>
                  <a:pt x="0" y="342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Annotation252"/>
          <p:cNvSpPr/>
          <p:nvPr/>
        </p:nvSpPr>
        <p:spPr>
          <a:xfrm>
            <a:off x="4283592" y="510540"/>
            <a:ext cx="1199836" cy="76201"/>
          </a:xfrm>
          <a:custGeom>
            <a:avLst/>
            <a:gdLst/>
            <a:ahLst/>
            <a:cxnLst/>
            <a:rect l="0" t="0" r="0" b="0"/>
            <a:pathLst>
              <a:path w="1199836" h="76201">
                <a:moveTo>
                  <a:pt x="14088" y="76200"/>
                </a:moveTo>
                <a:lnTo>
                  <a:pt x="7527" y="69639"/>
                </a:lnTo>
                <a:lnTo>
                  <a:pt x="4681" y="69051"/>
                </a:lnTo>
                <a:lnTo>
                  <a:pt x="0" y="68673"/>
                </a:lnTo>
                <a:lnTo>
                  <a:pt x="3875" y="66364"/>
                </a:lnTo>
                <a:lnTo>
                  <a:pt x="7279" y="64563"/>
                </a:lnTo>
                <a:lnTo>
                  <a:pt x="7856" y="62515"/>
                </a:lnTo>
                <a:lnTo>
                  <a:pt x="6547" y="60303"/>
                </a:lnTo>
                <a:lnTo>
                  <a:pt x="369" y="54716"/>
                </a:lnTo>
                <a:lnTo>
                  <a:pt x="708" y="53410"/>
                </a:lnTo>
                <a:lnTo>
                  <a:pt x="1782" y="51694"/>
                </a:lnTo>
                <a:lnTo>
                  <a:pt x="3343" y="49702"/>
                </a:lnTo>
                <a:lnTo>
                  <a:pt x="5232" y="48375"/>
                </a:lnTo>
                <a:lnTo>
                  <a:pt x="9588" y="46900"/>
                </a:lnTo>
                <a:lnTo>
                  <a:pt x="12781" y="45660"/>
                </a:lnTo>
                <a:lnTo>
                  <a:pt x="16603" y="43987"/>
                </a:lnTo>
                <a:lnTo>
                  <a:pt x="25366" y="39870"/>
                </a:lnTo>
                <a:lnTo>
                  <a:pt x="34905" y="35218"/>
                </a:lnTo>
                <a:lnTo>
                  <a:pt x="40666" y="32792"/>
                </a:lnTo>
                <a:lnTo>
                  <a:pt x="47047" y="30328"/>
                </a:lnTo>
                <a:lnTo>
                  <a:pt x="60910" y="25332"/>
                </a:lnTo>
                <a:lnTo>
                  <a:pt x="75538" y="20290"/>
                </a:lnTo>
                <a:lnTo>
                  <a:pt x="83841" y="17760"/>
                </a:lnTo>
                <a:lnTo>
                  <a:pt x="102098" y="12691"/>
                </a:lnTo>
                <a:lnTo>
                  <a:pt x="112555" y="11001"/>
                </a:lnTo>
                <a:lnTo>
                  <a:pt x="147498" y="7775"/>
                </a:lnTo>
                <a:lnTo>
                  <a:pt x="159754" y="6030"/>
                </a:lnTo>
                <a:lnTo>
                  <a:pt x="172159" y="4020"/>
                </a:lnTo>
                <a:lnTo>
                  <a:pt x="199489" y="4044"/>
                </a:lnTo>
                <a:lnTo>
                  <a:pt x="228568" y="6031"/>
                </a:lnTo>
                <a:lnTo>
                  <a:pt x="258426" y="6914"/>
                </a:lnTo>
                <a:lnTo>
                  <a:pt x="275193" y="7996"/>
                </a:lnTo>
                <a:lnTo>
                  <a:pt x="311886" y="11456"/>
                </a:lnTo>
                <a:lnTo>
                  <a:pt x="348514" y="13558"/>
                </a:lnTo>
                <a:lnTo>
                  <a:pt x="385395" y="15339"/>
                </a:lnTo>
                <a:lnTo>
                  <a:pt x="424364" y="18953"/>
                </a:lnTo>
                <a:lnTo>
                  <a:pt x="692317" y="48269"/>
                </a:lnTo>
                <a:lnTo>
                  <a:pt x="715161" y="49960"/>
                </a:lnTo>
                <a:lnTo>
                  <a:pt x="738010" y="51086"/>
                </a:lnTo>
                <a:lnTo>
                  <a:pt x="782871" y="52338"/>
                </a:lnTo>
                <a:lnTo>
                  <a:pt x="825387" y="52895"/>
                </a:lnTo>
                <a:lnTo>
                  <a:pt x="847053" y="52197"/>
                </a:lnTo>
                <a:lnTo>
                  <a:pt x="869118" y="50885"/>
                </a:lnTo>
                <a:lnTo>
                  <a:pt x="891448" y="49163"/>
                </a:lnTo>
                <a:lnTo>
                  <a:pt x="912262" y="48015"/>
                </a:lnTo>
                <a:lnTo>
                  <a:pt x="951192" y="46740"/>
                </a:lnTo>
                <a:lnTo>
                  <a:pt x="969870" y="45554"/>
                </a:lnTo>
                <a:lnTo>
                  <a:pt x="988249" y="43916"/>
                </a:lnTo>
                <a:lnTo>
                  <a:pt x="1006429" y="41977"/>
                </a:lnTo>
                <a:lnTo>
                  <a:pt x="1040175" y="37565"/>
                </a:lnTo>
                <a:lnTo>
                  <a:pt x="1056286" y="35204"/>
                </a:lnTo>
                <a:lnTo>
                  <a:pt x="1070413" y="32782"/>
                </a:lnTo>
                <a:lnTo>
                  <a:pt x="1083218" y="30322"/>
                </a:lnTo>
                <a:lnTo>
                  <a:pt x="1095142" y="27834"/>
                </a:lnTo>
                <a:lnTo>
                  <a:pt x="1106477" y="26176"/>
                </a:lnTo>
                <a:lnTo>
                  <a:pt x="1128103" y="24334"/>
                </a:lnTo>
                <a:lnTo>
                  <a:pt x="1137765" y="22996"/>
                </a:lnTo>
                <a:lnTo>
                  <a:pt x="1146746" y="21257"/>
                </a:lnTo>
                <a:lnTo>
                  <a:pt x="1155273" y="19252"/>
                </a:lnTo>
                <a:lnTo>
                  <a:pt x="1162651" y="17068"/>
                </a:lnTo>
                <a:lnTo>
                  <a:pt x="1169264" y="14765"/>
                </a:lnTo>
                <a:lnTo>
                  <a:pt x="1175365" y="12383"/>
                </a:lnTo>
                <a:lnTo>
                  <a:pt x="1181126" y="10796"/>
                </a:lnTo>
                <a:lnTo>
                  <a:pt x="1195631" y="8561"/>
                </a:lnTo>
                <a:lnTo>
                  <a:pt x="1199618" y="8038"/>
                </a:lnTo>
                <a:lnTo>
                  <a:pt x="1199835" y="7899"/>
                </a:lnTo>
                <a:lnTo>
                  <a:pt x="1182694" y="6798"/>
                </a:lnTo>
                <a:lnTo>
                  <a:pt x="1176698" y="5379"/>
                </a:lnTo>
                <a:lnTo>
                  <a:pt x="1170162" y="3586"/>
                </a:lnTo>
                <a:lnTo>
                  <a:pt x="1153868" y="1594"/>
                </a:lnTo>
                <a:lnTo>
                  <a:pt x="11266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Annotation253"/>
          <p:cNvSpPr/>
          <p:nvPr/>
        </p:nvSpPr>
        <p:spPr>
          <a:xfrm>
            <a:off x="4392298" y="533532"/>
            <a:ext cx="941703" cy="60550"/>
          </a:xfrm>
          <a:custGeom>
            <a:avLst/>
            <a:gdLst/>
            <a:ahLst/>
            <a:cxnLst/>
            <a:rect l="0" t="0" r="0" b="0"/>
            <a:pathLst>
              <a:path w="941703" h="60550">
                <a:moveTo>
                  <a:pt x="19682" y="37968"/>
                </a:moveTo>
                <a:lnTo>
                  <a:pt x="0" y="57651"/>
                </a:lnTo>
                <a:lnTo>
                  <a:pt x="635" y="58710"/>
                </a:lnTo>
                <a:lnTo>
                  <a:pt x="2750" y="59416"/>
                </a:lnTo>
                <a:lnTo>
                  <a:pt x="18313" y="60549"/>
                </a:lnTo>
                <a:lnTo>
                  <a:pt x="23850" y="59796"/>
                </a:lnTo>
                <a:lnTo>
                  <a:pt x="30081" y="58446"/>
                </a:lnTo>
                <a:lnTo>
                  <a:pt x="62376" y="50198"/>
                </a:lnTo>
                <a:lnTo>
                  <a:pt x="83813" y="45379"/>
                </a:lnTo>
                <a:lnTo>
                  <a:pt x="95456" y="42909"/>
                </a:lnTo>
                <a:lnTo>
                  <a:pt x="109145" y="40415"/>
                </a:lnTo>
                <a:lnTo>
                  <a:pt x="140159" y="35387"/>
                </a:lnTo>
                <a:lnTo>
                  <a:pt x="250082" y="20185"/>
                </a:lnTo>
                <a:lnTo>
                  <a:pt x="312033" y="12567"/>
                </a:lnTo>
                <a:lnTo>
                  <a:pt x="382694" y="4948"/>
                </a:lnTo>
                <a:lnTo>
                  <a:pt x="406470" y="3255"/>
                </a:lnTo>
                <a:lnTo>
                  <a:pt x="429941" y="2126"/>
                </a:lnTo>
                <a:lnTo>
                  <a:pt x="477186" y="872"/>
                </a:lnTo>
                <a:lnTo>
                  <a:pt x="601717" y="0"/>
                </a:lnTo>
                <a:lnTo>
                  <a:pt x="626992" y="803"/>
                </a:lnTo>
                <a:lnTo>
                  <a:pt x="652308" y="2185"/>
                </a:lnTo>
                <a:lnTo>
                  <a:pt x="703016" y="5978"/>
                </a:lnTo>
                <a:lnTo>
                  <a:pt x="753775" y="10486"/>
                </a:lnTo>
                <a:lnTo>
                  <a:pt x="778317" y="12027"/>
                </a:lnTo>
                <a:lnTo>
                  <a:pt x="825906" y="13739"/>
                </a:lnTo>
                <a:lnTo>
                  <a:pt x="941702" y="151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Annotation254"/>
          <p:cNvSpPr/>
          <p:nvPr/>
        </p:nvSpPr>
        <p:spPr>
          <a:xfrm>
            <a:off x="3169920" y="807720"/>
            <a:ext cx="22861" cy="137161"/>
          </a:xfrm>
          <a:custGeom>
            <a:avLst/>
            <a:gdLst/>
            <a:ahLst/>
            <a:cxnLst/>
            <a:rect l="0" t="0" r="0" b="0"/>
            <a:pathLst>
              <a:path w="22861" h="137161">
                <a:moveTo>
                  <a:pt x="0" y="137160"/>
                </a:moveTo>
                <a:lnTo>
                  <a:pt x="0" y="133115"/>
                </a:lnTo>
                <a:lnTo>
                  <a:pt x="846" y="131923"/>
                </a:lnTo>
                <a:lnTo>
                  <a:pt x="2257" y="131129"/>
                </a:lnTo>
                <a:lnTo>
                  <a:pt x="4045" y="130599"/>
                </a:lnTo>
                <a:lnTo>
                  <a:pt x="5237" y="129400"/>
                </a:lnTo>
                <a:lnTo>
                  <a:pt x="6031" y="127753"/>
                </a:lnTo>
                <a:lnTo>
                  <a:pt x="6561" y="125809"/>
                </a:lnTo>
                <a:lnTo>
                  <a:pt x="7760" y="123666"/>
                </a:lnTo>
                <a:lnTo>
                  <a:pt x="9407" y="121391"/>
                </a:lnTo>
                <a:lnTo>
                  <a:pt x="11351" y="119027"/>
                </a:lnTo>
                <a:lnTo>
                  <a:pt x="12647" y="116605"/>
                </a:lnTo>
                <a:lnTo>
                  <a:pt x="13512" y="114143"/>
                </a:lnTo>
                <a:lnTo>
                  <a:pt x="14088" y="111655"/>
                </a:lnTo>
                <a:lnTo>
                  <a:pt x="15318" y="109150"/>
                </a:lnTo>
                <a:lnTo>
                  <a:pt x="16986" y="106634"/>
                </a:lnTo>
                <a:lnTo>
                  <a:pt x="18944" y="104109"/>
                </a:lnTo>
                <a:lnTo>
                  <a:pt x="20249" y="100733"/>
                </a:lnTo>
                <a:lnTo>
                  <a:pt x="21120" y="96788"/>
                </a:lnTo>
                <a:lnTo>
                  <a:pt x="21700" y="92466"/>
                </a:lnTo>
                <a:lnTo>
                  <a:pt x="22087" y="88737"/>
                </a:lnTo>
                <a:lnTo>
                  <a:pt x="22345" y="85405"/>
                </a:lnTo>
                <a:lnTo>
                  <a:pt x="22516" y="82337"/>
                </a:lnTo>
                <a:lnTo>
                  <a:pt x="22707" y="76670"/>
                </a:lnTo>
                <a:lnTo>
                  <a:pt x="22829" y="66133"/>
                </a:lnTo>
                <a:lnTo>
                  <a:pt x="22860" y="27940"/>
                </a:lnTo>
                <a:lnTo>
                  <a:pt x="22014" y="25400"/>
                </a:lnTo>
                <a:lnTo>
                  <a:pt x="20602" y="22860"/>
                </a:lnTo>
                <a:lnTo>
                  <a:pt x="18815" y="20320"/>
                </a:lnTo>
                <a:lnTo>
                  <a:pt x="17623" y="17780"/>
                </a:lnTo>
                <a:lnTo>
                  <a:pt x="16829" y="15240"/>
                </a:lnTo>
                <a:lnTo>
                  <a:pt x="16299" y="12700"/>
                </a:lnTo>
                <a:lnTo>
                  <a:pt x="15100" y="10160"/>
                </a:lnTo>
                <a:lnTo>
                  <a:pt x="13453" y="7620"/>
                </a:lnTo>
                <a:lnTo>
                  <a:pt x="76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Annotation255"/>
          <p:cNvSpPr/>
          <p:nvPr/>
        </p:nvSpPr>
        <p:spPr>
          <a:xfrm>
            <a:off x="2903220" y="624840"/>
            <a:ext cx="395927" cy="15241"/>
          </a:xfrm>
          <a:custGeom>
            <a:avLst/>
            <a:gdLst/>
            <a:ahLst/>
            <a:cxnLst/>
            <a:rect l="0" t="0" r="0" b="0"/>
            <a:pathLst>
              <a:path w="395927" h="15241">
                <a:moveTo>
                  <a:pt x="0" y="0"/>
                </a:moveTo>
                <a:lnTo>
                  <a:pt x="61484" y="0"/>
                </a:lnTo>
                <a:lnTo>
                  <a:pt x="68929" y="847"/>
                </a:lnTo>
                <a:lnTo>
                  <a:pt x="76433" y="2258"/>
                </a:lnTo>
                <a:lnTo>
                  <a:pt x="83975" y="4045"/>
                </a:lnTo>
                <a:lnTo>
                  <a:pt x="92390" y="5237"/>
                </a:lnTo>
                <a:lnTo>
                  <a:pt x="101387" y="6031"/>
                </a:lnTo>
                <a:lnTo>
                  <a:pt x="110771" y="6561"/>
                </a:lnTo>
                <a:lnTo>
                  <a:pt x="130229" y="7149"/>
                </a:lnTo>
                <a:lnTo>
                  <a:pt x="170316" y="7527"/>
                </a:lnTo>
                <a:lnTo>
                  <a:pt x="179584" y="8405"/>
                </a:lnTo>
                <a:lnTo>
                  <a:pt x="188303" y="9837"/>
                </a:lnTo>
                <a:lnTo>
                  <a:pt x="196655" y="11638"/>
                </a:lnTo>
                <a:lnTo>
                  <a:pt x="205610" y="12839"/>
                </a:lnTo>
                <a:lnTo>
                  <a:pt x="214967" y="13639"/>
                </a:lnTo>
                <a:lnTo>
                  <a:pt x="224591" y="14173"/>
                </a:lnTo>
                <a:lnTo>
                  <a:pt x="242058" y="14766"/>
                </a:lnTo>
                <a:lnTo>
                  <a:pt x="273967" y="15146"/>
                </a:lnTo>
                <a:lnTo>
                  <a:pt x="395926" y="15240"/>
                </a:lnTo>
                <a:lnTo>
                  <a:pt x="38862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Annotation256"/>
          <p:cNvSpPr/>
          <p:nvPr/>
        </p:nvSpPr>
        <p:spPr>
          <a:xfrm>
            <a:off x="2095635" y="472801"/>
            <a:ext cx="1302885" cy="91080"/>
          </a:xfrm>
          <a:custGeom>
            <a:avLst/>
            <a:gdLst/>
            <a:ahLst/>
            <a:cxnLst/>
            <a:rect l="0" t="0" r="0" b="0"/>
            <a:pathLst>
              <a:path w="1302885" h="91080">
                <a:moveTo>
                  <a:pt x="76065" y="45359"/>
                </a:moveTo>
                <a:lnTo>
                  <a:pt x="63929" y="45359"/>
                </a:lnTo>
                <a:lnTo>
                  <a:pt x="53456" y="43102"/>
                </a:lnTo>
                <a:lnTo>
                  <a:pt x="48292" y="41314"/>
                </a:lnTo>
                <a:lnTo>
                  <a:pt x="32934" y="38798"/>
                </a:lnTo>
                <a:lnTo>
                  <a:pt x="25005" y="35952"/>
                </a:lnTo>
                <a:lnTo>
                  <a:pt x="21705" y="34008"/>
                </a:lnTo>
                <a:lnTo>
                  <a:pt x="18658" y="31018"/>
                </a:lnTo>
                <a:lnTo>
                  <a:pt x="15781" y="27332"/>
                </a:lnTo>
                <a:lnTo>
                  <a:pt x="13015" y="23181"/>
                </a:lnTo>
                <a:lnTo>
                  <a:pt x="10325" y="19567"/>
                </a:lnTo>
                <a:lnTo>
                  <a:pt x="7685" y="16311"/>
                </a:lnTo>
                <a:lnTo>
                  <a:pt x="1410" y="9047"/>
                </a:lnTo>
                <a:lnTo>
                  <a:pt x="895" y="7605"/>
                </a:lnTo>
                <a:lnTo>
                  <a:pt x="551" y="5796"/>
                </a:lnTo>
                <a:lnTo>
                  <a:pt x="0" y="856"/>
                </a:lnTo>
                <a:lnTo>
                  <a:pt x="802" y="450"/>
                </a:lnTo>
                <a:lnTo>
                  <a:pt x="3950" y="0"/>
                </a:lnTo>
                <a:lnTo>
                  <a:pt x="5975" y="726"/>
                </a:lnTo>
                <a:lnTo>
                  <a:pt x="8171" y="2057"/>
                </a:lnTo>
                <a:lnTo>
                  <a:pt x="10482" y="3791"/>
                </a:lnTo>
                <a:lnTo>
                  <a:pt x="17566" y="5718"/>
                </a:lnTo>
                <a:lnTo>
                  <a:pt x="26359" y="7421"/>
                </a:lnTo>
                <a:lnTo>
                  <a:pt x="31074" y="9060"/>
                </a:lnTo>
                <a:lnTo>
                  <a:pt x="35911" y="11000"/>
                </a:lnTo>
                <a:lnTo>
                  <a:pt x="50809" y="13730"/>
                </a:lnTo>
                <a:lnTo>
                  <a:pt x="57534" y="14960"/>
                </a:lnTo>
                <a:lnTo>
                  <a:pt x="65405" y="16626"/>
                </a:lnTo>
                <a:lnTo>
                  <a:pt x="74038" y="18584"/>
                </a:lnTo>
                <a:lnTo>
                  <a:pt x="82334" y="20736"/>
                </a:lnTo>
                <a:lnTo>
                  <a:pt x="90404" y="23017"/>
                </a:lnTo>
                <a:lnTo>
                  <a:pt x="98324" y="25384"/>
                </a:lnTo>
                <a:lnTo>
                  <a:pt x="116156" y="30273"/>
                </a:lnTo>
                <a:lnTo>
                  <a:pt x="155198" y="40310"/>
                </a:lnTo>
                <a:lnTo>
                  <a:pt x="175300" y="43115"/>
                </a:lnTo>
                <a:lnTo>
                  <a:pt x="196369" y="45209"/>
                </a:lnTo>
                <a:lnTo>
                  <a:pt x="207914" y="46952"/>
                </a:lnTo>
                <a:lnTo>
                  <a:pt x="219845" y="48961"/>
                </a:lnTo>
                <a:lnTo>
                  <a:pt x="256861" y="51789"/>
                </a:lnTo>
                <a:lnTo>
                  <a:pt x="284266" y="50192"/>
                </a:lnTo>
                <a:lnTo>
                  <a:pt x="314225" y="47507"/>
                </a:lnTo>
                <a:lnTo>
                  <a:pt x="347296" y="46314"/>
                </a:lnTo>
                <a:lnTo>
                  <a:pt x="379492" y="43526"/>
                </a:lnTo>
                <a:lnTo>
                  <a:pt x="428436" y="37196"/>
                </a:lnTo>
                <a:lnTo>
                  <a:pt x="610977" y="12330"/>
                </a:lnTo>
                <a:lnTo>
                  <a:pt x="647108" y="9513"/>
                </a:lnTo>
                <a:lnTo>
                  <a:pt x="683768" y="7414"/>
                </a:lnTo>
                <a:lnTo>
                  <a:pt x="722639" y="3659"/>
                </a:lnTo>
                <a:lnTo>
                  <a:pt x="760235" y="1426"/>
                </a:lnTo>
                <a:lnTo>
                  <a:pt x="795854" y="1280"/>
                </a:lnTo>
                <a:lnTo>
                  <a:pt x="844466" y="5111"/>
                </a:lnTo>
                <a:lnTo>
                  <a:pt x="875623" y="6305"/>
                </a:lnTo>
                <a:lnTo>
                  <a:pt x="942255" y="7071"/>
                </a:lnTo>
                <a:lnTo>
                  <a:pt x="974117" y="7175"/>
                </a:lnTo>
                <a:lnTo>
                  <a:pt x="1002955" y="9480"/>
                </a:lnTo>
                <a:lnTo>
                  <a:pt x="1016571" y="11280"/>
                </a:lnTo>
                <a:lnTo>
                  <a:pt x="1029882" y="13326"/>
                </a:lnTo>
                <a:lnTo>
                  <a:pt x="1055961" y="17858"/>
                </a:lnTo>
                <a:lnTo>
                  <a:pt x="1069689" y="21098"/>
                </a:lnTo>
                <a:lnTo>
                  <a:pt x="1083921" y="24952"/>
                </a:lnTo>
                <a:lnTo>
                  <a:pt x="1098488" y="29214"/>
                </a:lnTo>
                <a:lnTo>
                  <a:pt x="1112433" y="32903"/>
                </a:lnTo>
                <a:lnTo>
                  <a:pt x="1139218" y="39259"/>
                </a:lnTo>
                <a:lnTo>
                  <a:pt x="1178096" y="47597"/>
                </a:lnTo>
                <a:lnTo>
                  <a:pt x="1190059" y="51084"/>
                </a:lnTo>
                <a:lnTo>
                  <a:pt x="1201420" y="55103"/>
                </a:lnTo>
                <a:lnTo>
                  <a:pt x="1212382" y="59475"/>
                </a:lnTo>
                <a:lnTo>
                  <a:pt x="1223076" y="63236"/>
                </a:lnTo>
                <a:lnTo>
                  <a:pt x="1233591" y="66591"/>
                </a:lnTo>
                <a:lnTo>
                  <a:pt x="1243989" y="69674"/>
                </a:lnTo>
                <a:lnTo>
                  <a:pt x="1252615" y="73422"/>
                </a:lnTo>
                <a:lnTo>
                  <a:pt x="1260057" y="77615"/>
                </a:lnTo>
                <a:lnTo>
                  <a:pt x="1266713" y="82103"/>
                </a:lnTo>
                <a:lnTo>
                  <a:pt x="1273690" y="85095"/>
                </a:lnTo>
                <a:lnTo>
                  <a:pt x="1280882" y="87090"/>
                </a:lnTo>
                <a:lnTo>
                  <a:pt x="1302884" y="910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SMARTInkAnnotation257"/>
          <p:cNvSpPr/>
          <p:nvPr/>
        </p:nvSpPr>
        <p:spPr>
          <a:xfrm>
            <a:off x="3695700" y="449712"/>
            <a:ext cx="655321" cy="1066150"/>
          </a:xfrm>
          <a:custGeom>
            <a:avLst/>
            <a:gdLst/>
            <a:ahLst/>
            <a:cxnLst/>
            <a:rect l="0" t="0" r="0" b="0"/>
            <a:pathLst>
              <a:path w="655321" h="1066150">
                <a:moveTo>
                  <a:pt x="0" y="76068"/>
                </a:moveTo>
                <a:lnTo>
                  <a:pt x="8091" y="67978"/>
                </a:lnTo>
                <a:lnTo>
                  <a:pt x="10474" y="64748"/>
                </a:lnTo>
                <a:lnTo>
                  <a:pt x="13122" y="58901"/>
                </a:lnTo>
                <a:lnTo>
                  <a:pt x="12982" y="55310"/>
                </a:lnTo>
                <a:lnTo>
                  <a:pt x="10568" y="46804"/>
                </a:lnTo>
                <a:lnTo>
                  <a:pt x="10432" y="43012"/>
                </a:lnTo>
                <a:lnTo>
                  <a:pt x="11188" y="39638"/>
                </a:lnTo>
                <a:lnTo>
                  <a:pt x="13440" y="33630"/>
                </a:lnTo>
                <a:lnTo>
                  <a:pt x="14440" y="28138"/>
                </a:lnTo>
                <a:lnTo>
                  <a:pt x="15553" y="25488"/>
                </a:lnTo>
                <a:lnTo>
                  <a:pt x="21166" y="17713"/>
                </a:lnTo>
                <a:lnTo>
                  <a:pt x="33132" y="4957"/>
                </a:lnTo>
                <a:lnTo>
                  <a:pt x="36482" y="3260"/>
                </a:lnTo>
                <a:lnTo>
                  <a:pt x="44718" y="1376"/>
                </a:lnTo>
                <a:lnTo>
                  <a:pt x="62921" y="315"/>
                </a:lnTo>
                <a:lnTo>
                  <a:pt x="80357" y="0"/>
                </a:lnTo>
                <a:lnTo>
                  <a:pt x="100292" y="3952"/>
                </a:lnTo>
                <a:lnTo>
                  <a:pt x="114848" y="8174"/>
                </a:lnTo>
                <a:lnTo>
                  <a:pt x="137322" y="15311"/>
                </a:lnTo>
                <a:lnTo>
                  <a:pt x="152472" y="21125"/>
                </a:lnTo>
                <a:lnTo>
                  <a:pt x="167672" y="29353"/>
                </a:lnTo>
                <a:lnTo>
                  <a:pt x="182894" y="38655"/>
                </a:lnTo>
                <a:lnTo>
                  <a:pt x="197280" y="48433"/>
                </a:lnTo>
                <a:lnTo>
                  <a:pt x="214899" y="64305"/>
                </a:lnTo>
                <a:lnTo>
                  <a:pt x="230843" y="84718"/>
                </a:lnTo>
                <a:lnTo>
                  <a:pt x="245445" y="106853"/>
                </a:lnTo>
                <a:lnTo>
                  <a:pt x="252456" y="121924"/>
                </a:lnTo>
                <a:lnTo>
                  <a:pt x="256137" y="137088"/>
                </a:lnTo>
                <a:lnTo>
                  <a:pt x="258208" y="162164"/>
                </a:lnTo>
                <a:lnTo>
                  <a:pt x="258822" y="191042"/>
                </a:lnTo>
                <a:lnTo>
                  <a:pt x="256746" y="223306"/>
                </a:lnTo>
                <a:lnTo>
                  <a:pt x="252962" y="246494"/>
                </a:lnTo>
                <a:lnTo>
                  <a:pt x="241164" y="303331"/>
                </a:lnTo>
                <a:lnTo>
                  <a:pt x="237685" y="336539"/>
                </a:lnTo>
                <a:lnTo>
                  <a:pt x="234614" y="359755"/>
                </a:lnTo>
                <a:lnTo>
                  <a:pt x="230426" y="384185"/>
                </a:lnTo>
                <a:lnTo>
                  <a:pt x="218346" y="447010"/>
                </a:lnTo>
                <a:lnTo>
                  <a:pt x="215576" y="472354"/>
                </a:lnTo>
                <a:lnTo>
                  <a:pt x="213499" y="496882"/>
                </a:lnTo>
                <a:lnTo>
                  <a:pt x="209753" y="519072"/>
                </a:lnTo>
                <a:lnTo>
                  <a:pt x="207524" y="544739"/>
                </a:lnTo>
                <a:lnTo>
                  <a:pt x="207380" y="571386"/>
                </a:lnTo>
                <a:lnTo>
                  <a:pt x="211212" y="606275"/>
                </a:lnTo>
                <a:lnTo>
                  <a:pt x="212406" y="630627"/>
                </a:lnTo>
                <a:lnTo>
                  <a:pt x="215194" y="655561"/>
                </a:lnTo>
                <a:lnTo>
                  <a:pt x="219256" y="680754"/>
                </a:lnTo>
                <a:lnTo>
                  <a:pt x="223882" y="706062"/>
                </a:lnTo>
                <a:lnTo>
                  <a:pt x="228762" y="729163"/>
                </a:lnTo>
                <a:lnTo>
                  <a:pt x="233752" y="751566"/>
                </a:lnTo>
                <a:lnTo>
                  <a:pt x="238792" y="775634"/>
                </a:lnTo>
                <a:lnTo>
                  <a:pt x="250435" y="808938"/>
                </a:lnTo>
                <a:lnTo>
                  <a:pt x="264609" y="844301"/>
                </a:lnTo>
                <a:lnTo>
                  <a:pt x="279332" y="888092"/>
                </a:lnTo>
                <a:lnTo>
                  <a:pt x="292833" y="919118"/>
                </a:lnTo>
                <a:lnTo>
                  <a:pt x="307558" y="948913"/>
                </a:lnTo>
                <a:lnTo>
                  <a:pt x="323491" y="975051"/>
                </a:lnTo>
                <a:lnTo>
                  <a:pt x="343923" y="1002175"/>
                </a:lnTo>
                <a:lnTo>
                  <a:pt x="358595" y="1015709"/>
                </a:lnTo>
                <a:lnTo>
                  <a:pt x="375840" y="1029626"/>
                </a:lnTo>
                <a:lnTo>
                  <a:pt x="394793" y="1042585"/>
                </a:lnTo>
                <a:lnTo>
                  <a:pt x="414506" y="1051167"/>
                </a:lnTo>
                <a:lnTo>
                  <a:pt x="425351" y="1054641"/>
                </a:lnTo>
                <a:lnTo>
                  <a:pt x="436814" y="1057803"/>
                </a:lnTo>
                <a:lnTo>
                  <a:pt x="448689" y="1060758"/>
                </a:lnTo>
                <a:lnTo>
                  <a:pt x="461687" y="1062728"/>
                </a:lnTo>
                <a:lnTo>
                  <a:pt x="475431" y="1064041"/>
                </a:lnTo>
                <a:lnTo>
                  <a:pt x="489674" y="1064917"/>
                </a:lnTo>
                <a:lnTo>
                  <a:pt x="516789" y="1065890"/>
                </a:lnTo>
                <a:lnTo>
                  <a:pt x="529946" y="1066149"/>
                </a:lnTo>
                <a:lnTo>
                  <a:pt x="543797" y="1065476"/>
                </a:lnTo>
                <a:lnTo>
                  <a:pt x="558111" y="1064180"/>
                </a:lnTo>
                <a:lnTo>
                  <a:pt x="572735" y="1062469"/>
                </a:lnTo>
                <a:lnTo>
                  <a:pt x="588410" y="1058789"/>
                </a:lnTo>
                <a:lnTo>
                  <a:pt x="604786" y="1053795"/>
                </a:lnTo>
                <a:lnTo>
                  <a:pt x="655320" y="1036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SMARTInkAnnotation258"/>
          <p:cNvSpPr/>
          <p:nvPr/>
        </p:nvSpPr>
        <p:spPr>
          <a:xfrm>
            <a:off x="4314751" y="594369"/>
            <a:ext cx="965910" cy="76192"/>
          </a:xfrm>
          <a:custGeom>
            <a:avLst/>
            <a:gdLst/>
            <a:ahLst/>
            <a:cxnLst/>
            <a:rect l="0" t="0" r="0" b="0"/>
            <a:pathLst>
              <a:path w="965910" h="76192">
                <a:moveTo>
                  <a:pt x="89609" y="76191"/>
                </a:moveTo>
                <a:lnTo>
                  <a:pt x="61836" y="76191"/>
                </a:lnTo>
                <a:lnTo>
                  <a:pt x="51583" y="73933"/>
                </a:lnTo>
                <a:lnTo>
                  <a:pt x="46479" y="72146"/>
                </a:lnTo>
                <a:lnTo>
                  <a:pt x="42228" y="70108"/>
                </a:lnTo>
                <a:lnTo>
                  <a:pt x="38549" y="67902"/>
                </a:lnTo>
                <a:lnTo>
                  <a:pt x="35249" y="65585"/>
                </a:lnTo>
                <a:lnTo>
                  <a:pt x="32202" y="64041"/>
                </a:lnTo>
                <a:lnTo>
                  <a:pt x="23023" y="61020"/>
                </a:lnTo>
                <a:lnTo>
                  <a:pt x="18972" y="59304"/>
                </a:lnTo>
                <a:lnTo>
                  <a:pt x="14577" y="57313"/>
                </a:lnTo>
                <a:lnTo>
                  <a:pt x="10801" y="55139"/>
                </a:lnTo>
                <a:lnTo>
                  <a:pt x="7437" y="52843"/>
                </a:lnTo>
                <a:lnTo>
                  <a:pt x="4347" y="50466"/>
                </a:lnTo>
                <a:lnTo>
                  <a:pt x="2288" y="48034"/>
                </a:lnTo>
                <a:lnTo>
                  <a:pt x="915" y="45566"/>
                </a:lnTo>
                <a:lnTo>
                  <a:pt x="0" y="43075"/>
                </a:lnTo>
                <a:lnTo>
                  <a:pt x="236" y="40567"/>
                </a:lnTo>
                <a:lnTo>
                  <a:pt x="1240" y="38048"/>
                </a:lnTo>
                <a:lnTo>
                  <a:pt x="2757" y="35522"/>
                </a:lnTo>
                <a:lnTo>
                  <a:pt x="5460" y="33839"/>
                </a:lnTo>
                <a:lnTo>
                  <a:pt x="17357" y="30622"/>
                </a:lnTo>
                <a:lnTo>
                  <a:pt x="21968" y="28878"/>
                </a:lnTo>
                <a:lnTo>
                  <a:pt x="26735" y="26869"/>
                </a:lnTo>
                <a:lnTo>
                  <a:pt x="41063" y="24637"/>
                </a:lnTo>
                <a:lnTo>
                  <a:pt x="59566" y="22798"/>
                </a:lnTo>
                <a:lnTo>
                  <a:pt x="70427" y="21122"/>
                </a:lnTo>
                <a:lnTo>
                  <a:pt x="93784" y="17003"/>
                </a:lnTo>
                <a:lnTo>
                  <a:pt x="118276" y="12349"/>
                </a:lnTo>
                <a:lnTo>
                  <a:pt x="132427" y="10770"/>
                </a:lnTo>
                <a:lnTo>
                  <a:pt x="147788" y="9717"/>
                </a:lnTo>
                <a:lnTo>
                  <a:pt x="163955" y="9015"/>
                </a:lnTo>
                <a:lnTo>
                  <a:pt x="180659" y="7700"/>
                </a:lnTo>
                <a:lnTo>
                  <a:pt x="197723" y="5977"/>
                </a:lnTo>
                <a:lnTo>
                  <a:pt x="215024" y="3982"/>
                </a:lnTo>
                <a:lnTo>
                  <a:pt x="233333" y="2651"/>
                </a:lnTo>
                <a:lnTo>
                  <a:pt x="252312" y="1765"/>
                </a:lnTo>
                <a:lnTo>
                  <a:pt x="290615" y="779"/>
                </a:lnTo>
                <a:lnTo>
                  <a:pt x="502976" y="0"/>
                </a:lnTo>
                <a:lnTo>
                  <a:pt x="521820" y="844"/>
                </a:lnTo>
                <a:lnTo>
                  <a:pt x="541157" y="2253"/>
                </a:lnTo>
                <a:lnTo>
                  <a:pt x="560821" y="4039"/>
                </a:lnTo>
                <a:lnTo>
                  <a:pt x="579010" y="5230"/>
                </a:lnTo>
                <a:lnTo>
                  <a:pt x="596216" y="6023"/>
                </a:lnTo>
                <a:lnTo>
                  <a:pt x="629728" y="6905"/>
                </a:lnTo>
                <a:lnTo>
                  <a:pt x="755743" y="7583"/>
                </a:lnTo>
                <a:lnTo>
                  <a:pt x="782190" y="9857"/>
                </a:lnTo>
                <a:lnTo>
                  <a:pt x="795170" y="11648"/>
                </a:lnTo>
                <a:lnTo>
                  <a:pt x="818623" y="13639"/>
                </a:lnTo>
                <a:lnTo>
                  <a:pt x="840335" y="14523"/>
                </a:lnTo>
                <a:lnTo>
                  <a:pt x="861274" y="14916"/>
                </a:lnTo>
                <a:lnTo>
                  <a:pt x="872446" y="15868"/>
                </a:lnTo>
                <a:lnTo>
                  <a:pt x="884127" y="17349"/>
                </a:lnTo>
                <a:lnTo>
                  <a:pt x="896148" y="19183"/>
                </a:lnTo>
                <a:lnTo>
                  <a:pt x="916278" y="21221"/>
                </a:lnTo>
                <a:lnTo>
                  <a:pt x="933691" y="21280"/>
                </a:lnTo>
                <a:lnTo>
                  <a:pt x="941890" y="20110"/>
                </a:lnTo>
                <a:lnTo>
                  <a:pt x="965909" y="152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SMARTInkAnnotation259"/>
          <p:cNvSpPr/>
          <p:nvPr/>
        </p:nvSpPr>
        <p:spPr>
          <a:xfrm>
            <a:off x="5311139" y="579120"/>
            <a:ext cx="272320" cy="160021"/>
          </a:xfrm>
          <a:custGeom>
            <a:avLst/>
            <a:gdLst/>
            <a:ahLst/>
            <a:cxnLst/>
            <a:rect l="0" t="0" r="0" b="0"/>
            <a:pathLst>
              <a:path w="272320" h="160021">
                <a:moveTo>
                  <a:pt x="0" y="0"/>
                </a:moveTo>
                <a:lnTo>
                  <a:pt x="4045" y="0"/>
                </a:lnTo>
                <a:lnTo>
                  <a:pt x="5238" y="847"/>
                </a:lnTo>
                <a:lnTo>
                  <a:pt x="6032" y="2258"/>
                </a:lnTo>
                <a:lnTo>
                  <a:pt x="6561" y="4045"/>
                </a:lnTo>
                <a:lnTo>
                  <a:pt x="7761" y="5237"/>
                </a:lnTo>
                <a:lnTo>
                  <a:pt x="9408" y="6031"/>
                </a:lnTo>
                <a:lnTo>
                  <a:pt x="11352" y="6561"/>
                </a:lnTo>
                <a:lnTo>
                  <a:pt x="18028" y="7149"/>
                </a:lnTo>
                <a:lnTo>
                  <a:pt x="22178" y="7306"/>
                </a:lnTo>
                <a:lnTo>
                  <a:pt x="26639" y="6564"/>
                </a:lnTo>
                <a:lnTo>
                  <a:pt x="31306" y="5223"/>
                </a:lnTo>
                <a:lnTo>
                  <a:pt x="36111" y="3482"/>
                </a:lnTo>
                <a:lnTo>
                  <a:pt x="41854" y="2321"/>
                </a:lnTo>
                <a:lnTo>
                  <a:pt x="48223" y="1548"/>
                </a:lnTo>
                <a:lnTo>
                  <a:pt x="55009" y="1032"/>
                </a:lnTo>
                <a:lnTo>
                  <a:pt x="62919" y="688"/>
                </a:lnTo>
                <a:lnTo>
                  <a:pt x="80740" y="306"/>
                </a:lnTo>
                <a:lnTo>
                  <a:pt x="105767" y="91"/>
                </a:lnTo>
                <a:lnTo>
                  <a:pt x="114539" y="907"/>
                </a:lnTo>
                <a:lnTo>
                  <a:pt x="123772" y="2298"/>
                </a:lnTo>
                <a:lnTo>
                  <a:pt x="133315" y="4072"/>
                </a:lnTo>
                <a:lnTo>
                  <a:pt x="143064" y="5255"/>
                </a:lnTo>
                <a:lnTo>
                  <a:pt x="152949" y="6043"/>
                </a:lnTo>
                <a:lnTo>
                  <a:pt x="162926" y="6569"/>
                </a:lnTo>
                <a:lnTo>
                  <a:pt x="172964" y="7766"/>
                </a:lnTo>
                <a:lnTo>
                  <a:pt x="183043" y="9411"/>
                </a:lnTo>
                <a:lnTo>
                  <a:pt x="193149" y="11354"/>
                </a:lnTo>
                <a:lnTo>
                  <a:pt x="202426" y="13496"/>
                </a:lnTo>
                <a:lnTo>
                  <a:pt x="211151" y="15771"/>
                </a:lnTo>
                <a:lnTo>
                  <a:pt x="219507" y="18134"/>
                </a:lnTo>
                <a:lnTo>
                  <a:pt x="226772" y="20556"/>
                </a:lnTo>
                <a:lnTo>
                  <a:pt x="233308" y="23017"/>
                </a:lnTo>
                <a:lnTo>
                  <a:pt x="239359" y="25505"/>
                </a:lnTo>
                <a:lnTo>
                  <a:pt x="245086" y="28010"/>
                </a:lnTo>
                <a:lnTo>
                  <a:pt x="255965" y="33051"/>
                </a:lnTo>
                <a:lnTo>
                  <a:pt x="260390" y="36428"/>
                </a:lnTo>
                <a:lnTo>
                  <a:pt x="264187" y="40372"/>
                </a:lnTo>
                <a:lnTo>
                  <a:pt x="267565" y="44695"/>
                </a:lnTo>
                <a:lnTo>
                  <a:pt x="269816" y="49270"/>
                </a:lnTo>
                <a:lnTo>
                  <a:pt x="271318" y="54013"/>
                </a:lnTo>
                <a:lnTo>
                  <a:pt x="272319" y="58869"/>
                </a:lnTo>
                <a:lnTo>
                  <a:pt x="272139" y="63799"/>
                </a:lnTo>
                <a:lnTo>
                  <a:pt x="271172" y="68780"/>
                </a:lnTo>
                <a:lnTo>
                  <a:pt x="269682" y="73793"/>
                </a:lnTo>
                <a:lnTo>
                  <a:pt x="267841" y="78829"/>
                </a:lnTo>
                <a:lnTo>
                  <a:pt x="265767" y="83879"/>
                </a:lnTo>
                <a:lnTo>
                  <a:pt x="263539" y="88940"/>
                </a:lnTo>
                <a:lnTo>
                  <a:pt x="260359" y="94853"/>
                </a:lnTo>
                <a:lnTo>
                  <a:pt x="256546" y="101335"/>
                </a:lnTo>
                <a:lnTo>
                  <a:pt x="247794" y="115311"/>
                </a:lnTo>
                <a:lnTo>
                  <a:pt x="238259" y="129990"/>
                </a:lnTo>
                <a:lnTo>
                  <a:pt x="232500" y="136613"/>
                </a:lnTo>
                <a:lnTo>
                  <a:pt x="226120" y="142722"/>
                </a:lnTo>
                <a:lnTo>
                  <a:pt x="20574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Annotation260"/>
          <p:cNvSpPr/>
          <p:nvPr/>
        </p:nvSpPr>
        <p:spPr>
          <a:xfrm>
            <a:off x="6412755" y="602010"/>
            <a:ext cx="620506" cy="91411"/>
          </a:xfrm>
          <a:custGeom>
            <a:avLst/>
            <a:gdLst/>
            <a:ahLst/>
            <a:cxnLst/>
            <a:rect l="0" t="0" r="0" b="0"/>
            <a:pathLst>
              <a:path w="620506" h="91411">
                <a:moveTo>
                  <a:pt x="71865" y="91410"/>
                </a:moveTo>
                <a:lnTo>
                  <a:pt x="63775" y="91410"/>
                </a:lnTo>
                <a:lnTo>
                  <a:pt x="53029" y="89152"/>
                </a:lnTo>
                <a:lnTo>
                  <a:pt x="46608" y="87365"/>
                </a:lnTo>
                <a:lnTo>
                  <a:pt x="40633" y="85327"/>
                </a:lnTo>
                <a:lnTo>
                  <a:pt x="34957" y="83121"/>
                </a:lnTo>
                <a:lnTo>
                  <a:pt x="29479" y="80804"/>
                </a:lnTo>
                <a:lnTo>
                  <a:pt x="21136" y="78230"/>
                </a:lnTo>
                <a:lnTo>
                  <a:pt x="17726" y="77543"/>
                </a:lnTo>
                <a:lnTo>
                  <a:pt x="14605" y="76239"/>
                </a:lnTo>
                <a:lnTo>
                  <a:pt x="11678" y="74523"/>
                </a:lnTo>
                <a:lnTo>
                  <a:pt x="8881" y="72532"/>
                </a:lnTo>
                <a:lnTo>
                  <a:pt x="6168" y="69511"/>
                </a:lnTo>
                <a:lnTo>
                  <a:pt x="3514" y="65804"/>
                </a:lnTo>
                <a:lnTo>
                  <a:pt x="897" y="61639"/>
                </a:lnTo>
                <a:lnTo>
                  <a:pt x="0" y="58016"/>
                </a:lnTo>
                <a:lnTo>
                  <a:pt x="247" y="54754"/>
                </a:lnTo>
                <a:lnTo>
                  <a:pt x="1260" y="51733"/>
                </a:lnTo>
                <a:lnTo>
                  <a:pt x="1935" y="48872"/>
                </a:lnTo>
                <a:lnTo>
                  <a:pt x="2385" y="46118"/>
                </a:lnTo>
                <a:lnTo>
                  <a:pt x="2685" y="43435"/>
                </a:lnTo>
                <a:lnTo>
                  <a:pt x="3731" y="40800"/>
                </a:lnTo>
                <a:lnTo>
                  <a:pt x="5275" y="38197"/>
                </a:lnTo>
                <a:lnTo>
                  <a:pt x="7152" y="35615"/>
                </a:lnTo>
                <a:lnTo>
                  <a:pt x="9250" y="33893"/>
                </a:lnTo>
                <a:lnTo>
                  <a:pt x="11495" y="32745"/>
                </a:lnTo>
                <a:lnTo>
                  <a:pt x="17093" y="30623"/>
                </a:lnTo>
                <a:lnTo>
                  <a:pt x="20957" y="28872"/>
                </a:lnTo>
                <a:lnTo>
                  <a:pt x="25227" y="26858"/>
                </a:lnTo>
                <a:lnTo>
                  <a:pt x="31459" y="24669"/>
                </a:lnTo>
                <a:lnTo>
                  <a:pt x="39001" y="22363"/>
                </a:lnTo>
                <a:lnTo>
                  <a:pt x="47416" y="19978"/>
                </a:lnTo>
                <a:lnTo>
                  <a:pt x="63538" y="17329"/>
                </a:lnTo>
                <a:lnTo>
                  <a:pt x="80864" y="15305"/>
                </a:lnTo>
                <a:lnTo>
                  <a:pt x="102676" y="11583"/>
                </a:lnTo>
                <a:lnTo>
                  <a:pt x="114419" y="10252"/>
                </a:lnTo>
                <a:lnTo>
                  <a:pt x="126481" y="9365"/>
                </a:lnTo>
                <a:lnTo>
                  <a:pt x="138756" y="8773"/>
                </a:lnTo>
                <a:lnTo>
                  <a:pt x="152018" y="7532"/>
                </a:lnTo>
                <a:lnTo>
                  <a:pt x="165940" y="5858"/>
                </a:lnTo>
                <a:lnTo>
                  <a:pt x="180302" y="3895"/>
                </a:lnTo>
                <a:lnTo>
                  <a:pt x="194956" y="2587"/>
                </a:lnTo>
                <a:lnTo>
                  <a:pt x="209806" y="1715"/>
                </a:lnTo>
                <a:lnTo>
                  <a:pt x="224786" y="1133"/>
                </a:lnTo>
                <a:lnTo>
                  <a:pt x="257234" y="487"/>
                </a:lnTo>
                <a:lnTo>
                  <a:pt x="375305" y="0"/>
                </a:lnTo>
                <a:lnTo>
                  <a:pt x="391845" y="837"/>
                </a:lnTo>
                <a:lnTo>
                  <a:pt x="408798" y="2241"/>
                </a:lnTo>
                <a:lnTo>
                  <a:pt x="426027" y="4024"/>
                </a:lnTo>
                <a:lnTo>
                  <a:pt x="458718" y="8263"/>
                </a:lnTo>
                <a:lnTo>
                  <a:pt x="474546" y="10579"/>
                </a:lnTo>
                <a:lnTo>
                  <a:pt x="490179" y="12122"/>
                </a:lnTo>
                <a:lnTo>
                  <a:pt x="505681" y="13152"/>
                </a:lnTo>
                <a:lnTo>
                  <a:pt x="535605" y="14295"/>
                </a:lnTo>
                <a:lnTo>
                  <a:pt x="575406" y="14939"/>
                </a:lnTo>
                <a:lnTo>
                  <a:pt x="620505" y="15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SMARTInkAnnotation261"/>
          <p:cNvSpPr/>
          <p:nvPr/>
        </p:nvSpPr>
        <p:spPr>
          <a:xfrm>
            <a:off x="7139939" y="589970"/>
            <a:ext cx="318328" cy="202511"/>
          </a:xfrm>
          <a:custGeom>
            <a:avLst/>
            <a:gdLst/>
            <a:ahLst/>
            <a:cxnLst/>
            <a:rect l="0" t="0" r="0" b="0"/>
            <a:pathLst>
              <a:path w="318328" h="202511">
                <a:moveTo>
                  <a:pt x="0" y="4390"/>
                </a:moveTo>
                <a:lnTo>
                  <a:pt x="28316" y="4390"/>
                </a:lnTo>
                <a:lnTo>
                  <a:pt x="40044" y="3544"/>
                </a:lnTo>
                <a:lnTo>
                  <a:pt x="51249" y="2132"/>
                </a:lnTo>
                <a:lnTo>
                  <a:pt x="62107" y="345"/>
                </a:lnTo>
                <a:lnTo>
                  <a:pt x="71884" y="0"/>
                </a:lnTo>
                <a:lnTo>
                  <a:pt x="80943" y="617"/>
                </a:lnTo>
                <a:lnTo>
                  <a:pt x="89522" y="1875"/>
                </a:lnTo>
                <a:lnTo>
                  <a:pt x="98628" y="2713"/>
                </a:lnTo>
                <a:lnTo>
                  <a:pt x="108085" y="3272"/>
                </a:lnTo>
                <a:lnTo>
                  <a:pt x="117777" y="3645"/>
                </a:lnTo>
                <a:lnTo>
                  <a:pt x="127624" y="4740"/>
                </a:lnTo>
                <a:lnTo>
                  <a:pt x="137576" y="6317"/>
                </a:lnTo>
                <a:lnTo>
                  <a:pt x="181927" y="14931"/>
                </a:lnTo>
                <a:lnTo>
                  <a:pt x="192405" y="18191"/>
                </a:lnTo>
                <a:lnTo>
                  <a:pt x="201929" y="22057"/>
                </a:lnTo>
                <a:lnTo>
                  <a:pt x="239513" y="40430"/>
                </a:lnTo>
                <a:lnTo>
                  <a:pt x="249422" y="46196"/>
                </a:lnTo>
                <a:lnTo>
                  <a:pt x="259414" y="52581"/>
                </a:lnTo>
                <a:lnTo>
                  <a:pt x="269462" y="59377"/>
                </a:lnTo>
                <a:lnTo>
                  <a:pt x="277855" y="66448"/>
                </a:lnTo>
                <a:lnTo>
                  <a:pt x="285143" y="73702"/>
                </a:lnTo>
                <a:lnTo>
                  <a:pt x="291696" y="81078"/>
                </a:lnTo>
                <a:lnTo>
                  <a:pt x="296910" y="88536"/>
                </a:lnTo>
                <a:lnTo>
                  <a:pt x="301233" y="96047"/>
                </a:lnTo>
                <a:lnTo>
                  <a:pt x="304962" y="103595"/>
                </a:lnTo>
                <a:lnTo>
                  <a:pt x="308294" y="112013"/>
                </a:lnTo>
                <a:lnTo>
                  <a:pt x="311363" y="121012"/>
                </a:lnTo>
                <a:lnTo>
                  <a:pt x="314255" y="130398"/>
                </a:lnTo>
                <a:lnTo>
                  <a:pt x="316183" y="139195"/>
                </a:lnTo>
                <a:lnTo>
                  <a:pt x="317469" y="147600"/>
                </a:lnTo>
                <a:lnTo>
                  <a:pt x="318327" y="155744"/>
                </a:lnTo>
                <a:lnTo>
                  <a:pt x="318052" y="164559"/>
                </a:lnTo>
                <a:lnTo>
                  <a:pt x="317021" y="173823"/>
                </a:lnTo>
                <a:lnTo>
                  <a:pt x="312419" y="2025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SMARTInkAnnotation262"/>
          <p:cNvSpPr/>
          <p:nvPr/>
        </p:nvSpPr>
        <p:spPr>
          <a:xfrm>
            <a:off x="121920" y="518168"/>
            <a:ext cx="1051561" cy="64897"/>
          </a:xfrm>
          <a:custGeom>
            <a:avLst/>
            <a:gdLst/>
            <a:ahLst/>
            <a:cxnLst/>
            <a:rect l="0" t="0" r="0" b="0"/>
            <a:pathLst>
              <a:path w="1051561" h="64897">
                <a:moveTo>
                  <a:pt x="30480" y="53332"/>
                </a:moveTo>
                <a:lnTo>
                  <a:pt x="26435" y="53332"/>
                </a:lnTo>
                <a:lnTo>
                  <a:pt x="24396" y="52486"/>
                </a:lnTo>
                <a:lnTo>
                  <a:pt x="22191" y="51074"/>
                </a:lnTo>
                <a:lnTo>
                  <a:pt x="19874" y="49287"/>
                </a:lnTo>
                <a:lnTo>
                  <a:pt x="17483" y="48095"/>
                </a:lnTo>
                <a:lnTo>
                  <a:pt x="12568" y="46771"/>
                </a:lnTo>
                <a:lnTo>
                  <a:pt x="10919" y="45572"/>
                </a:lnTo>
                <a:lnTo>
                  <a:pt x="9819" y="43925"/>
                </a:lnTo>
                <a:lnTo>
                  <a:pt x="9086" y="41981"/>
                </a:lnTo>
                <a:lnTo>
                  <a:pt x="7751" y="39838"/>
                </a:lnTo>
                <a:lnTo>
                  <a:pt x="6014" y="37563"/>
                </a:lnTo>
                <a:lnTo>
                  <a:pt x="6" y="30479"/>
                </a:lnTo>
                <a:lnTo>
                  <a:pt x="0" y="30472"/>
                </a:lnTo>
                <a:lnTo>
                  <a:pt x="24694" y="30472"/>
                </a:lnTo>
                <a:lnTo>
                  <a:pt x="27469" y="31319"/>
                </a:lnTo>
                <a:lnTo>
                  <a:pt x="30166" y="32730"/>
                </a:lnTo>
                <a:lnTo>
                  <a:pt x="32811" y="34517"/>
                </a:lnTo>
                <a:lnTo>
                  <a:pt x="40265" y="36503"/>
                </a:lnTo>
                <a:lnTo>
                  <a:pt x="71028" y="37953"/>
                </a:lnTo>
                <a:lnTo>
                  <a:pt x="101765" y="38921"/>
                </a:lnTo>
                <a:lnTo>
                  <a:pt x="108484" y="40338"/>
                </a:lnTo>
                <a:lnTo>
                  <a:pt x="115503" y="42129"/>
                </a:lnTo>
                <a:lnTo>
                  <a:pt x="130074" y="44120"/>
                </a:lnTo>
                <a:lnTo>
                  <a:pt x="145017" y="45851"/>
                </a:lnTo>
                <a:lnTo>
                  <a:pt x="152558" y="47498"/>
                </a:lnTo>
                <a:lnTo>
                  <a:pt x="160125" y="49443"/>
                </a:lnTo>
                <a:lnTo>
                  <a:pt x="167710" y="50739"/>
                </a:lnTo>
                <a:lnTo>
                  <a:pt x="182911" y="52180"/>
                </a:lnTo>
                <a:lnTo>
                  <a:pt x="191367" y="53411"/>
                </a:lnTo>
                <a:lnTo>
                  <a:pt x="200392" y="55078"/>
                </a:lnTo>
                <a:lnTo>
                  <a:pt x="209795" y="57036"/>
                </a:lnTo>
                <a:lnTo>
                  <a:pt x="218603" y="58341"/>
                </a:lnTo>
                <a:lnTo>
                  <a:pt x="243982" y="60179"/>
                </a:lnTo>
                <a:lnTo>
                  <a:pt x="272575" y="61570"/>
                </a:lnTo>
                <a:lnTo>
                  <a:pt x="282470" y="63057"/>
                </a:lnTo>
                <a:lnTo>
                  <a:pt x="292453" y="64896"/>
                </a:lnTo>
                <a:lnTo>
                  <a:pt x="310319" y="64680"/>
                </a:lnTo>
                <a:lnTo>
                  <a:pt x="318639" y="63438"/>
                </a:lnTo>
                <a:lnTo>
                  <a:pt x="346530" y="61689"/>
                </a:lnTo>
                <a:lnTo>
                  <a:pt x="376243" y="61170"/>
                </a:lnTo>
                <a:lnTo>
                  <a:pt x="436908" y="60971"/>
                </a:lnTo>
                <a:lnTo>
                  <a:pt x="446212" y="60118"/>
                </a:lnTo>
                <a:lnTo>
                  <a:pt x="454955" y="58703"/>
                </a:lnTo>
                <a:lnTo>
                  <a:pt x="463323" y="56913"/>
                </a:lnTo>
                <a:lnTo>
                  <a:pt x="481653" y="54924"/>
                </a:lnTo>
                <a:lnTo>
                  <a:pt x="508754" y="53804"/>
                </a:lnTo>
                <a:lnTo>
                  <a:pt x="540667" y="53425"/>
                </a:lnTo>
                <a:lnTo>
                  <a:pt x="549251" y="52548"/>
                </a:lnTo>
                <a:lnTo>
                  <a:pt x="558361" y="51116"/>
                </a:lnTo>
                <a:lnTo>
                  <a:pt x="567821" y="49315"/>
                </a:lnTo>
                <a:lnTo>
                  <a:pt x="585105" y="47313"/>
                </a:lnTo>
                <a:lnTo>
                  <a:pt x="616897" y="46028"/>
                </a:lnTo>
                <a:lnTo>
                  <a:pt x="647636" y="44928"/>
                </a:lnTo>
                <a:lnTo>
                  <a:pt x="655278" y="43496"/>
                </a:lnTo>
                <a:lnTo>
                  <a:pt x="662912" y="41695"/>
                </a:lnTo>
                <a:lnTo>
                  <a:pt x="678167" y="39693"/>
                </a:lnTo>
                <a:lnTo>
                  <a:pt x="708657" y="38408"/>
                </a:lnTo>
                <a:lnTo>
                  <a:pt x="716279" y="37456"/>
                </a:lnTo>
                <a:lnTo>
                  <a:pt x="723899" y="35975"/>
                </a:lnTo>
                <a:lnTo>
                  <a:pt x="731519" y="34141"/>
                </a:lnTo>
                <a:lnTo>
                  <a:pt x="746760" y="32103"/>
                </a:lnTo>
                <a:lnTo>
                  <a:pt x="773195" y="30794"/>
                </a:lnTo>
                <a:lnTo>
                  <a:pt x="806043" y="29689"/>
                </a:lnTo>
                <a:lnTo>
                  <a:pt x="814222" y="28257"/>
                </a:lnTo>
                <a:lnTo>
                  <a:pt x="822215" y="26455"/>
                </a:lnTo>
                <a:lnTo>
                  <a:pt x="835611" y="24454"/>
                </a:lnTo>
                <a:lnTo>
                  <a:pt x="848056" y="22717"/>
                </a:lnTo>
                <a:lnTo>
                  <a:pt x="854931" y="21069"/>
                </a:lnTo>
                <a:lnTo>
                  <a:pt x="862054" y="19123"/>
                </a:lnTo>
                <a:lnTo>
                  <a:pt x="868496" y="17826"/>
                </a:lnTo>
                <a:lnTo>
                  <a:pt x="886500" y="16001"/>
                </a:lnTo>
                <a:lnTo>
                  <a:pt x="918315" y="15333"/>
                </a:lnTo>
                <a:lnTo>
                  <a:pt x="922936" y="14453"/>
                </a:lnTo>
                <a:lnTo>
                  <a:pt x="926864" y="13019"/>
                </a:lnTo>
                <a:lnTo>
                  <a:pt x="930329" y="11217"/>
                </a:lnTo>
                <a:lnTo>
                  <a:pt x="938695" y="9214"/>
                </a:lnTo>
                <a:lnTo>
                  <a:pt x="957864" y="7929"/>
                </a:lnTo>
                <a:lnTo>
                  <a:pt x="962002" y="6976"/>
                </a:lnTo>
                <a:lnTo>
                  <a:pt x="965608" y="5495"/>
                </a:lnTo>
                <a:lnTo>
                  <a:pt x="968859" y="3661"/>
                </a:lnTo>
                <a:lnTo>
                  <a:pt x="974728" y="1623"/>
                </a:lnTo>
                <a:lnTo>
                  <a:pt x="985395" y="314"/>
                </a:lnTo>
                <a:lnTo>
                  <a:pt x="1009122" y="0"/>
                </a:lnTo>
                <a:lnTo>
                  <a:pt x="1011415" y="844"/>
                </a:lnTo>
                <a:lnTo>
                  <a:pt x="1013790" y="2254"/>
                </a:lnTo>
                <a:lnTo>
                  <a:pt x="1016220" y="4040"/>
                </a:lnTo>
                <a:lnTo>
                  <a:pt x="1021178" y="6024"/>
                </a:lnTo>
                <a:lnTo>
                  <a:pt x="1034820" y="7519"/>
                </a:lnTo>
                <a:lnTo>
                  <a:pt x="1039921" y="7585"/>
                </a:lnTo>
                <a:lnTo>
                  <a:pt x="1041261" y="8440"/>
                </a:lnTo>
                <a:lnTo>
                  <a:pt x="1042154" y="9858"/>
                </a:lnTo>
                <a:lnTo>
                  <a:pt x="1043587" y="14171"/>
                </a:lnTo>
                <a:lnTo>
                  <a:pt x="1044552" y="14524"/>
                </a:lnTo>
                <a:lnTo>
                  <a:pt x="1051560" y="152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SMARTInkAnnotation263"/>
          <p:cNvSpPr/>
          <p:nvPr/>
        </p:nvSpPr>
        <p:spPr>
          <a:xfrm>
            <a:off x="-71068" y="68619"/>
            <a:ext cx="1549310" cy="563803"/>
          </a:xfrm>
          <a:custGeom>
            <a:avLst/>
            <a:gdLst/>
            <a:ahLst/>
            <a:cxnLst/>
            <a:rect l="0" t="0" r="0" b="0"/>
            <a:pathLst>
              <a:path w="1549310" h="563803">
                <a:moveTo>
                  <a:pt x="124408" y="457161"/>
                </a:moveTo>
                <a:lnTo>
                  <a:pt x="120363" y="461206"/>
                </a:lnTo>
                <a:lnTo>
                  <a:pt x="117478" y="462398"/>
                </a:lnTo>
                <a:lnTo>
                  <a:pt x="102939" y="464310"/>
                </a:lnTo>
                <a:lnTo>
                  <a:pt x="91663" y="464688"/>
                </a:lnTo>
                <a:lnTo>
                  <a:pt x="89032" y="463872"/>
                </a:lnTo>
                <a:lnTo>
                  <a:pt x="81283" y="459526"/>
                </a:lnTo>
                <a:lnTo>
                  <a:pt x="76173" y="458212"/>
                </a:lnTo>
                <a:lnTo>
                  <a:pt x="74471" y="457015"/>
                </a:lnTo>
                <a:lnTo>
                  <a:pt x="73337" y="455370"/>
                </a:lnTo>
                <a:lnTo>
                  <a:pt x="71517" y="450693"/>
                </a:lnTo>
                <a:lnTo>
                  <a:pt x="72214" y="449462"/>
                </a:lnTo>
                <a:lnTo>
                  <a:pt x="77668" y="443081"/>
                </a:lnTo>
                <a:lnTo>
                  <a:pt x="78855" y="442695"/>
                </a:lnTo>
                <a:lnTo>
                  <a:pt x="82431" y="442265"/>
                </a:lnTo>
                <a:lnTo>
                  <a:pt x="84570" y="441304"/>
                </a:lnTo>
                <a:lnTo>
                  <a:pt x="89205" y="437978"/>
                </a:lnTo>
                <a:lnTo>
                  <a:pt x="92473" y="436752"/>
                </a:lnTo>
                <a:lnTo>
                  <a:pt x="105162" y="435027"/>
                </a:lnTo>
                <a:lnTo>
                  <a:pt x="133675" y="434397"/>
                </a:lnTo>
                <a:lnTo>
                  <a:pt x="145743" y="436601"/>
                </a:lnTo>
                <a:lnTo>
                  <a:pt x="157597" y="439557"/>
                </a:lnTo>
                <a:lnTo>
                  <a:pt x="197390" y="445655"/>
                </a:lnTo>
                <a:lnTo>
                  <a:pt x="256652" y="466367"/>
                </a:lnTo>
                <a:lnTo>
                  <a:pt x="303244" y="482529"/>
                </a:lnTo>
                <a:lnTo>
                  <a:pt x="341462" y="492806"/>
                </a:lnTo>
                <a:lnTo>
                  <a:pt x="384583" y="506199"/>
                </a:lnTo>
                <a:lnTo>
                  <a:pt x="429533" y="520045"/>
                </a:lnTo>
                <a:lnTo>
                  <a:pt x="475024" y="529886"/>
                </a:lnTo>
                <a:lnTo>
                  <a:pt x="521523" y="538164"/>
                </a:lnTo>
                <a:lnTo>
                  <a:pt x="656436" y="558750"/>
                </a:lnTo>
                <a:lnTo>
                  <a:pt x="703122" y="562333"/>
                </a:lnTo>
                <a:lnTo>
                  <a:pt x="736085" y="563171"/>
                </a:lnTo>
                <a:lnTo>
                  <a:pt x="847984" y="563802"/>
                </a:lnTo>
                <a:lnTo>
                  <a:pt x="880902" y="561566"/>
                </a:lnTo>
                <a:lnTo>
                  <a:pt x="914441" y="558596"/>
                </a:lnTo>
                <a:lnTo>
                  <a:pt x="962730" y="556078"/>
                </a:lnTo>
                <a:lnTo>
                  <a:pt x="996811" y="552489"/>
                </a:lnTo>
                <a:lnTo>
                  <a:pt x="1049319" y="545708"/>
                </a:lnTo>
                <a:lnTo>
                  <a:pt x="1082427" y="538566"/>
                </a:lnTo>
                <a:lnTo>
                  <a:pt x="1114921" y="530595"/>
                </a:lnTo>
                <a:lnTo>
                  <a:pt x="1149118" y="524229"/>
                </a:lnTo>
                <a:lnTo>
                  <a:pt x="1181815" y="516320"/>
                </a:lnTo>
                <a:lnTo>
                  <a:pt x="1228783" y="502348"/>
                </a:lnTo>
                <a:lnTo>
                  <a:pt x="1274873" y="485225"/>
                </a:lnTo>
                <a:lnTo>
                  <a:pt x="1304593" y="472174"/>
                </a:lnTo>
                <a:lnTo>
                  <a:pt x="1358166" y="449998"/>
                </a:lnTo>
                <a:lnTo>
                  <a:pt x="1394488" y="434437"/>
                </a:lnTo>
                <a:lnTo>
                  <a:pt x="1414482" y="424201"/>
                </a:lnTo>
                <a:lnTo>
                  <a:pt x="1435258" y="409766"/>
                </a:lnTo>
                <a:lnTo>
                  <a:pt x="1462681" y="394109"/>
                </a:lnTo>
                <a:lnTo>
                  <a:pt x="1470754" y="386523"/>
                </a:lnTo>
                <a:lnTo>
                  <a:pt x="1474092" y="382129"/>
                </a:lnTo>
                <a:lnTo>
                  <a:pt x="1482317" y="374989"/>
                </a:lnTo>
                <a:lnTo>
                  <a:pt x="1501394" y="359461"/>
                </a:lnTo>
                <a:lnTo>
                  <a:pt x="1512374" y="349097"/>
                </a:lnTo>
                <a:lnTo>
                  <a:pt x="1520989" y="336618"/>
                </a:lnTo>
                <a:lnTo>
                  <a:pt x="1528904" y="322197"/>
                </a:lnTo>
                <a:lnTo>
                  <a:pt x="1544258" y="292031"/>
                </a:lnTo>
                <a:lnTo>
                  <a:pt x="1547086" y="281888"/>
                </a:lnTo>
                <a:lnTo>
                  <a:pt x="1548678" y="266657"/>
                </a:lnTo>
                <a:lnTo>
                  <a:pt x="1549150" y="251420"/>
                </a:lnTo>
                <a:lnTo>
                  <a:pt x="1549309" y="231101"/>
                </a:lnTo>
                <a:lnTo>
                  <a:pt x="1547073" y="218683"/>
                </a:lnTo>
                <a:lnTo>
                  <a:pt x="1543257" y="205544"/>
                </a:lnTo>
                <a:lnTo>
                  <a:pt x="1538739" y="194060"/>
                </a:lnTo>
                <a:lnTo>
                  <a:pt x="1527390" y="178075"/>
                </a:lnTo>
                <a:lnTo>
                  <a:pt x="1513303" y="162614"/>
                </a:lnTo>
                <a:lnTo>
                  <a:pt x="1494359" y="143263"/>
                </a:lnTo>
                <a:lnTo>
                  <a:pt x="1480035" y="131102"/>
                </a:lnTo>
                <a:lnTo>
                  <a:pt x="1457691" y="114736"/>
                </a:lnTo>
                <a:lnTo>
                  <a:pt x="1441725" y="103465"/>
                </a:lnTo>
                <a:lnTo>
                  <a:pt x="1423340" y="89990"/>
                </a:lnTo>
                <a:lnTo>
                  <a:pt x="1393950" y="76213"/>
                </a:lnTo>
                <a:lnTo>
                  <a:pt x="1322802" y="48003"/>
                </a:lnTo>
                <a:lnTo>
                  <a:pt x="1280999" y="36962"/>
                </a:lnTo>
                <a:lnTo>
                  <a:pt x="1240485" y="28328"/>
                </a:lnTo>
                <a:lnTo>
                  <a:pt x="1193579" y="20408"/>
                </a:lnTo>
                <a:lnTo>
                  <a:pt x="1095931" y="5052"/>
                </a:lnTo>
                <a:lnTo>
                  <a:pt x="1061092" y="2224"/>
                </a:lnTo>
                <a:lnTo>
                  <a:pt x="1025852" y="967"/>
                </a:lnTo>
                <a:lnTo>
                  <a:pt x="954938" y="160"/>
                </a:lnTo>
                <a:lnTo>
                  <a:pt x="879813" y="0"/>
                </a:lnTo>
                <a:lnTo>
                  <a:pt x="842273" y="2236"/>
                </a:lnTo>
                <a:lnTo>
                  <a:pt x="805833" y="6052"/>
                </a:lnTo>
                <a:lnTo>
                  <a:pt x="712276" y="17874"/>
                </a:lnTo>
                <a:lnTo>
                  <a:pt x="674679" y="20623"/>
                </a:lnTo>
                <a:lnTo>
                  <a:pt x="638213" y="22691"/>
                </a:lnTo>
                <a:lnTo>
                  <a:pt x="602250" y="26432"/>
                </a:lnTo>
                <a:lnTo>
                  <a:pt x="566511" y="33175"/>
                </a:lnTo>
                <a:lnTo>
                  <a:pt x="531719" y="40969"/>
                </a:lnTo>
                <a:lnTo>
                  <a:pt x="483571" y="50118"/>
                </a:lnTo>
                <a:lnTo>
                  <a:pt x="437131" y="59037"/>
                </a:lnTo>
                <a:lnTo>
                  <a:pt x="391198" y="72028"/>
                </a:lnTo>
                <a:lnTo>
                  <a:pt x="346262" y="85755"/>
                </a:lnTo>
                <a:lnTo>
                  <a:pt x="305760" y="96407"/>
                </a:lnTo>
                <a:lnTo>
                  <a:pt x="266948" y="109912"/>
                </a:lnTo>
                <a:lnTo>
                  <a:pt x="228637" y="125484"/>
                </a:lnTo>
                <a:lnTo>
                  <a:pt x="203188" y="138723"/>
                </a:lnTo>
                <a:lnTo>
                  <a:pt x="177196" y="152365"/>
                </a:lnTo>
                <a:lnTo>
                  <a:pt x="166373" y="159984"/>
                </a:lnTo>
                <a:lnTo>
                  <a:pt x="153232" y="170143"/>
                </a:lnTo>
                <a:lnTo>
                  <a:pt x="138544" y="181996"/>
                </a:lnTo>
                <a:lnTo>
                  <a:pt x="124519" y="194978"/>
                </a:lnTo>
                <a:lnTo>
                  <a:pt x="110935" y="208712"/>
                </a:lnTo>
                <a:lnTo>
                  <a:pt x="97646" y="222948"/>
                </a:lnTo>
                <a:lnTo>
                  <a:pt x="85400" y="237519"/>
                </a:lnTo>
                <a:lnTo>
                  <a:pt x="73850" y="252313"/>
                </a:lnTo>
                <a:lnTo>
                  <a:pt x="62763" y="267256"/>
                </a:lnTo>
                <a:lnTo>
                  <a:pt x="41412" y="297405"/>
                </a:lnTo>
                <a:lnTo>
                  <a:pt x="30978" y="312557"/>
                </a:lnTo>
                <a:lnTo>
                  <a:pt x="23175" y="326892"/>
                </a:lnTo>
                <a:lnTo>
                  <a:pt x="17126" y="340682"/>
                </a:lnTo>
                <a:lnTo>
                  <a:pt x="12247" y="354108"/>
                </a:lnTo>
                <a:lnTo>
                  <a:pt x="8147" y="367292"/>
                </a:lnTo>
                <a:lnTo>
                  <a:pt x="4568" y="380315"/>
                </a:lnTo>
                <a:lnTo>
                  <a:pt x="1335" y="393231"/>
                </a:lnTo>
                <a:lnTo>
                  <a:pt x="26" y="405227"/>
                </a:lnTo>
                <a:lnTo>
                  <a:pt x="0" y="416612"/>
                </a:lnTo>
                <a:lnTo>
                  <a:pt x="830" y="427588"/>
                </a:lnTo>
                <a:lnTo>
                  <a:pt x="3076" y="438293"/>
                </a:lnTo>
                <a:lnTo>
                  <a:pt x="6267" y="448815"/>
                </a:lnTo>
                <a:lnTo>
                  <a:pt x="10087" y="459217"/>
                </a:lnTo>
                <a:lnTo>
                  <a:pt x="15174" y="468692"/>
                </a:lnTo>
                <a:lnTo>
                  <a:pt x="27600" y="485993"/>
                </a:lnTo>
                <a:lnTo>
                  <a:pt x="43847" y="499891"/>
                </a:lnTo>
                <a:lnTo>
                  <a:pt x="72034" y="517235"/>
                </a:lnTo>
                <a:lnTo>
                  <a:pt x="104092" y="533099"/>
                </a:lnTo>
                <a:lnTo>
                  <a:pt x="139648" y="5486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SMARTInkAnnotation264"/>
          <p:cNvSpPr/>
          <p:nvPr/>
        </p:nvSpPr>
        <p:spPr>
          <a:xfrm>
            <a:off x="4183380" y="144822"/>
            <a:ext cx="1203169" cy="440001"/>
          </a:xfrm>
          <a:custGeom>
            <a:avLst/>
            <a:gdLst/>
            <a:ahLst/>
            <a:cxnLst/>
            <a:rect l="0" t="0" r="0" b="0"/>
            <a:pathLst>
              <a:path w="1203169" h="440001">
                <a:moveTo>
                  <a:pt x="495300" y="380958"/>
                </a:moveTo>
                <a:lnTo>
                  <a:pt x="495300" y="376913"/>
                </a:lnTo>
                <a:lnTo>
                  <a:pt x="494453" y="375721"/>
                </a:lnTo>
                <a:lnTo>
                  <a:pt x="493042" y="374927"/>
                </a:lnTo>
                <a:lnTo>
                  <a:pt x="491254" y="374397"/>
                </a:lnTo>
                <a:lnTo>
                  <a:pt x="490062" y="373197"/>
                </a:lnTo>
                <a:lnTo>
                  <a:pt x="489268" y="371551"/>
                </a:lnTo>
                <a:lnTo>
                  <a:pt x="488738" y="369607"/>
                </a:lnTo>
                <a:lnTo>
                  <a:pt x="487539" y="368310"/>
                </a:lnTo>
                <a:lnTo>
                  <a:pt x="485892" y="367446"/>
                </a:lnTo>
                <a:lnTo>
                  <a:pt x="483948" y="366870"/>
                </a:lnTo>
                <a:lnTo>
                  <a:pt x="482652" y="365639"/>
                </a:lnTo>
                <a:lnTo>
                  <a:pt x="481787" y="363972"/>
                </a:lnTo>
                <a:lnTo>
                  <a:pt x="480827" y="359862"/>
                </a:lnTo>
                <a:lnTo>
                  <a:pt x="480090" y="350894"/>
                </a:lnTo>
                <a:lnTo>
                  <a:pt x="480068" y="358692"/>
                </a:lnTo>
                <a:lnTo>
                  <a:pt x="480912" y="361880"/>
                </a:lnTo>
                <a:lnTo>
                  <a:pt x="484107" y="367681"/>
                </a:lnTo>
                <a:lnTo>
                  <a:pt x="490666" y="375707"/>
                </a:lnTo>
                <a:lnTo>
                  <a:pt x="505704" y="386851"/>
                </a:lnTo>
                <a:lnTo>
                  <a:pt x="512059" y="395148"/>
                </a:lnTo>
                <a:lnTo>
                  <a:pt x="522222" y="402223"/>
                </a:lnTo>
                <a:lnTo>
                  <a:pt x="553487" y="417708"/>
                </a:lnTo>
                <a:lnTo>
                  <a:pt x="582343" y="428066"/>
                </a:lnTo>
                <a:lnTo>
                  <a:pt x="616387" y="436496"/>
                </a:lnTo>
                <a:lnTo>
                  <a:pt x="643096" y="439508"/>
                </a:lnTo>
                <a:lnTo>
                  <a:pt x="672746" y="440000"/>
                </a:lnTo>
                <a:lnTo>
                  <a:pt x="722760" y="436364"/>
                </a:lnTo>
                <a:lnTo>
                  <a:pt x="757542" y="435216"/>
                </a:lnTo>
                <a:lnTo>
                  <a:pt x="792756" y="430191"/>
                </a:lnTo>
                <a:lnTo>
                  <a:pt x="828162" y="423159"/>
                </a:lnTo>
                <a:lnTo>
                  <a:pt x="863654" y="417212"/>
                </a:lnTo>
                <a:lnTo>
                  <a:pt x="899183" y="409489"/>
                </a:lnTo>
                <a:lnTo>
                  <a:pt x="934730" y="400412"/>
                </a:lnTo>
                <a:lnTo>
                  <a:pt x="970283" y="390733"/>
                </a:lnTo>
                <a:lnTo>
                  <a:pt x="1003584" y="380787"/>
                </a:lnTo>
                <a:lnTo>
                  <a:pt x="1034470" y="369875"/>
                </a:lnTo>
                <a:lnTo>
                  <a:pt x="1062308" y="356559"/>
                </a:lnTo>
                <a:lnTo>
                  <a:pt x="1089645" y="342872"/>
                </a:lnTo>
                <a:lnTo>
                  <a:pt x="1112515" y="329410"/>
                </a:lnTo>
                <a:lnTo>
                  <a:pt x="1125499" y="319665"/>
                </a:lnTo>
                <a:lnTo>
                  <a:pt x="1142329" y="306917"/>
                </a:lnTo>
                <a:lnTo>
                  <a:pt x="1147633" y="303658"/>
                </a:lnTo>
                <a:lnTo>
                  <a:pt x="1155783" y="295520"/>
                </a:lnTo>
                <a:lnTo>
                  <a:pt x="1163074" y="286259"/>
                </a:lnTo>
                <a:lnTo>
                  <a:pt x="1171959" y="276498"/>
                </a:lnTo>
                <a:lnTo>
                  <a:pt x="1182436" y="265528"/>
                </a:lnTo>
                <a:lnTo>
                  <a:pt x="1190442" y="255149"/>
                </a:lnTo>
                <a:lnTo>
                  <a:pt x="1194948" y="248826"/>
                </a:lnTo>
                <a:lnTo>
                  <a:pt x="1199953" y="237284"/>
                </a:lnTo>
                <a:lnTo>
                  <a:pt x="1202179" y="226509"/>
                </a:lnTo>
                <a:lnTo>
                  <a:pt x="1203168" y="216076"/>
                </a:lnTo>
                <a:lnTo>
                  <a:pt x="1201349" y="205795"/>
                </a:lnTo>
                <a:lnTo>
                  <a:pt x="1197719" y="195581"/>
                </a:lnTo>
                <a:lnTo>
                  <a:pt x="1193284" y="185397"/>
                </a:lnTo>
                <a:lnTo>
                  <a:pt x="1188491" y="175227"/>
                </a:lnTo>
                <a:lnTo>
                  <a:pt x="1182691" y="164215"/>
                </a:lnTo>
                <a:lnTo>
                  <a:pt x="1174469" y="150854"/>
                </a:lnTo>
                <a:lnTo>
                  <a:pt x="1162912" y="138708"/>
                </a:lnTo>
                <a:lnTo>
                  <a:pt x="1149310" y="127664"/>
                </a:lnTo>
                <a:lnTo>
                  <a:pt x="1108302" y="97606"/>
                </a:lnTo>
                <a:lnTo>
                  <a:pt x="1086656" y="87666"/>
                </a:lnTo>
                <a:lnTo>
                  <a:pt x="1063771" y="78733"/>
                </a:lnTo>
                <a:lnTo>
                  <a:pt x="1031000" y="60270"/>
                </a:lnTo>
                <a:lnTo>
                  <a:pt x="1007144" y="49059"/>
                </a:lnTo>
                <a:lnTo>
                  <a:pt x="980172" y="40689"/>
                </a:lnTo>
                <a:lnTo>
                  <a:pt x="951252" y="33301"/>
                </a:lnTo>
                <a:lnTo>
                  <a:pt x="921465" y="24373"/>
                </a:lnTo>
                <a:lnTo>
                  <a:pt x="889035" y="17018"/>
                </a:lnTo>
                <a:lnTo>
                  <a:pt x="854866" y="10927"/>
                </a:lnTo>
                <a:lnTo>
                  <a:pt x="819925" y="5397"/>
                </a:lnTo>
                <a:lnTo>
                  <a:pt x="784639" y="2376"/>
                </a:lnTo>
                <a:lnTo>
                  <a:pt x="749201" y="1032"/>
                </a:lnTo>
                <a:lnTo>
                  <a:pt x="695083" y="276"/>
                </a:lnTo>
                <a:lnTo>
                  <a:pt x="600494" y="0"/>
                </a:lnTo>
                <a:lnTo>
                  <a:pt x="564349" y="2234"/>
                </a:lnTo>
                <a:lnTo>
                  <a:pt x="527681" y="6050"/>
                </a:lnTo>
                <a:lnTo>
                  <a:pt x="469804" y="12958"/>
                </a:lnTo>
                <a:lnTo>
                  <a:pt x="432886" y="17871"/>
                </a:lnTo>
                <a:lnTo>
                  <a:pt x="396722" y="25135"/>
                </a:lnTo>
                <a:lnTo>
                  <a:pt x="361741" y="33161"/>
                </a:lnTo>
                <a:lnTo>
                  <a:pt x="329260" y="39550"/>
                </a:lnTo>
                <a:lnTo>
                  <a:pt x="302406" y="49728"/>
                </a:lnTo>
                <a:lnTo>
                  <a:pt x="156169" y="127028"/>
                </a:lnTo>
                <a:lnTo>
                  <a:pt x="132899" y="140551"/>
                </a:lnTo>
                <a:lnTo>
                  <a:pt x="110612" y="154647"/>
                </a:lnTo>
                <a:lnTo>
                  <a:pt x="88982" y="169124"/>
                </a:lnTo>
                <a:lnTo>
                  <a:pt x="69481" y="183009"/>
                </a:lnTo>
                <a:lnTo>
                  <a:pt x="51400" y="196498"/>
                </a:lnTo>
                <a:lnTo>
                  <a:pt x="0" y="2361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SMARTInkAnnotation265"/>
          <p:cNvSpPr/>
          <p:nvPr/>
        </p:nvSpPr>
        <p:spPr>
          <a:xfrm>
            <a:off x="5669280" y="2606043"/>
            <a:ext cx="639980" cy="487678"/>
          </a:xfrm>
          <a:custGeom>
            <a:avLst/>
            <a:gdLst/>
            <a:ahLst/>
            <a:cxnLst/>
            <a:rect l="0" t="0" r="0" b="0"/>
            <a:pathLst>
              <a:path w="639980" h="487678">
                <a:moveTo>
                  <a:pt x="0" y="426717"/>
                </a:moveTo>
                <a:lnTo>
                  <a:pt x="15240" y="426717"/>
                </a:lnTo>
                <a:lnTo>
                  <a:pt x="22767" y="434244"/>
                </a:lnTo>
                <a:lnTo>
                  <a:pt x="37013" y="434337"/>
                </a:lnTo>
                <a:lnTo>
                  <a:pt x="37376" y="435183"/>
                </a:lnTo>
                <a:lnTo>
                  <a:pt x="37778" y="438382"/>
                </a:lnTo>
                <a:lnTo>
                  <a:pt x="38732" y="439574"/>
                </a:lnTo>
                <a:lnTo>
                  <a:pt x="40216" y="440368"/>
                </a:lnTo>
                <a:lnTo>
                  <a:pt x="45398" y="441864"/>
                </a:lnTo>
                <a:lnTo>
                  <a:pt x="49670" y="441929"/>
                </a:lnTo>
                <a:lnTo>
                  <a:pt x="50894" y="442785"/>
                </a:lnTo>
                <a:lnTo>
                  <a:pt x="51709" y="444203"/>
                </a:lnTo>
                <a:lnTo>
                  <a:pt x="53018" y="448516"/>
                </a:lnTo>
                <a:lnTo>
                  <a:pt x="53972" y="448869"/>
                </a:lnTo>
                <a:lnTo>
                  <a:pt x="62734" y="449536"/>
                </a:lnTo>
                <a:lnTo>
                  <a:pt x="75040" y="449576"/>
                </a:lnTo>
                <a:lnTo>
                  <a:pt x="82660" y="456138"/>
                </a:lnTo>
                <a:lnTo>
                  <a:pt x="85563" y="456726"/>
                </a:lnTo>
                <a:lnTo>
                  <a:pt x="104914" y="457196"/>
                </a:lnTo>
                <a:lnTo>
                  <a:pt x="109564" y="457197"/>
                </a:lnTo>
                <a:lnTo>
                  <a:pt x="111142" y="458043"/>
                </a:lnTo>
                <a:lnTo>
                  <a:pt x="112195" y="459455"/>
                </a:lnTo>
                <a:lnTo>
                  <a:pt x="112897" y="461242"/>
                </a:lnTo>
                <a:lnTo>
                  <a:pt x="114211" y="462434"/>
                </a:lnTo>
                <a:lnTo>
                  <a:pt x="115934" y="463228"/>
                </a:lnTo>
                <a:lnTo>
                  <a:pt x="120107" y="464111"/>
                </a:lnTo>
                <a:lnTo>
                  <a:pt x="132175" y="464724"/>
                </a:lnTo>
                <a:lnTo>
                  <a:pt x="134684" y="465602"/>
                </a:lnTo>
                <a:lnTo>
                  <a:pt x="142259" y="470036"/>
                </a:lnTo>
                <a:lnTo>
                  <a:pt x="150898" y="472121"/>
                </a:lnTo>
                <a:lnTo>
                  <a:pt x="162874" y="472409"/>
                </a:lnTo>
                <a:lnTo>
                  <a:pt x="165310" y="473265"/>
                </a:lnTo>
                <a:lnTo>
                  <a:pt x="173783" y="478996"/>
                </a:lnTo>
                <a:lnTo>
                  <a:pt x="176861" y="479585"/>
                </a:lnTo>
                <a:lnTo>
                  <a:pt x="195643" y="480039"/>
                </a:lnTo>
                <a:lnTo>
                  <a:pt x="208288" y="480055"/>
                </a:lnTo>
                <a:lnTo>
                  <a:pt x="210826" y="480902"/>
                </a:lnTo>
                <a:lnTo>
                  <a:pt x="219476" y="486618"/>
                </a:lnTo>
                <a:lnTo>
                  <a:pt x="222569" y="487206"/>
                </a:lnTo>
                <a:lnTo>
                  <a:pt x="241362" y="487659"/>
                </a:lnTo>
                <a:lnTo>
                  <a:pt x="276860" y="487677"/>
                </a:lnTo>
                <a:lnTo>
                  <a:pt x="279400" y="486831"/>
                </a:lnTo>
                <a:lnTo>
                  <a:pt x="287020" y="482440"/>
                </a:lnTo>
                <a:lnTo>
                  <a:pt x="292100" y="481116"/>
                </a:lnTo>
                <a:lnTo>
                  <a:pt x="310727" y="479273"/>
                </a:lnTo>
                <a:lnTo>
                  <a:pt x="326072" y="474038"/>
                </a:lnTo>
                <a:lnTo>
                  <a:pt x="340998" y="472648"/>
                </a:lnTo>
                <a:lnTo>
                  <a:pt x="359593" y="472465"/>
                </a:lnTo>
                <a:lnTo>
                  <a:pt x="367534" y="470192"/>
                </a:lnTo>
                <a:lnTo>
                  <a:pt x="375861" y="467206"/>
                </a:lnTo>
                <a:lnTo>
                  <a:pt x="390364" y="463031"/>
                </a:lnTo>
                <a:lnTo>
                  <a:pt x="399555" y="459790"/>
                </a:lnTo>
                <a:lnTo>
                  <a:pt x="419253" y="455452"/>
                </a:lnTo>
                <a:lnTo>
                  <a:pt x="432128" y="451317"/>
                </a:lnTo>
                <a:lnTo>
                  <a:pt x="439283" y="449504"/>
                </a:lnTo>
                <a:lnTo>
                  <a:pt x="455417" y="443699"/>
                </a:lnTo>
                <a:lnTo>
                  <a:pt x="458551" y="443118"/>
                </a:lnTo>
                <a:lnTo>
                  <a:pt x="464291" y="440215"/>
                </a:lnTo>
                <a:lnTo>
                  <a:pt x="467008" y="438256"/>
                </a:lnTo>
                <a:lnTo>
                  <a:pt x="472284" y="436079"/>
                </a:lnTo>
                <a:lnTo>
                  <a:pt x="474876" y="435498"/>
                </a:lnTo>
                <a:lnTo>
                  <a:pt x="480013" y="432595"/>
                </a:lnTo>
                <a:lnTo>
                  <a:pt x="492754" y="422255"/>
                </a:lnTo>
                <a:lnTo>
                  <a:pt x="500378" y="419186"/>
                </a:lnTo>
                <a:lnTo>
                  <a:pt x="510540" y="410993"/>
                </a:lnTo>
                <a:lnTo>
                  <a:pt x="525780" y="396195"/>
                </a:lnTo>
                <a:lnTo>
                  <a:pt x="531894" y="390114"/>
                </a:lnTo>
                <a:lnTo>
                  <a:pt x="541044" y="385016"/>
                </a:lnTo>
                <a:lnTo>
                  <a:pt x="543576" y="382829"/>
                </a:lnTo>
                <a:lnTo>
                  <a:pt x="545264" y="380525"/>
                </a:lnTo>
                <a:lnTo>
                  <a:pt x="547986" y="375708"/>
                </a:lnTo>
                <a:lnTo>
                  <a:pt x="561506" y="360659"/>
                </a:lnTo>
                <a:lnTo>
                  <a:pt x="569009" y="352205"/>
                </a:lnTo>
                <a:lnTo>
                  <a:pt x="576595" y="340199"/>
                </a:lnTo>
                <a:lnTo>
                  <a:pt x="583358" y="330903"/>
                </a:lnTo>
                <a:lnTo>
                  <a:pt x="586585" y="322786"/>
                </a:lnTo>
                <a:lnTo>
                  <a:pt x="594831" y="310201"/>
                </a:lnTo>
                <a:lnTo>
                  <a:pt x="602119" y="298778"/>
                </a:lnTo>
                <a:lnTo>
                  <a:pt x="613852" y="284688"/>
                </a:lnTo>
                <a:lnTo>
                  <a:pt x="617068" y="276920"/>
                </a:lnTo>
                <a:lnTo>
                  <a:pt x="620822" y="271805"/>
                </a:lnTo>
                <a:lnTo>
                  <a:pt x="622161" y="268409"/>
                </a:lnTo>
                <a:lnTo>
                  <a:pt x="624047" y="256386"/>
                </a:lnTo>
                <a:lnTo>
                  <a:pt x="624487" y="249979"/>
                </a:lnTo>
                <a:lnTo>
                  <a:pt x="625451" y="247085"/>
                </a:lnTo>
                <a:lnTo>
                  <a:pt x="628780" y="241612"/>
                </a:lnTo>
                <a:lnTo>
                  <a:pt x="630825" y="234099"/>
                </a:lnTo>
                <a:lnTo>
                  <a:pt x="631370" y="229725"/>
                </a:lnTo>
                <a:lnTo>
                  <a:pt x="634234" y="222608"/>
                </a:lnTo>
                <a:lnTo>
                  <a:pt x="636183" y="219524"/>
                </a:lnTo>
                <a:lnTo>
                  <a:pt x="638348" y="211582"/>
                </a:lnTo>
                <a:lnTo>
                  <a:pt x="639738" y="196732"/>
                </a:lnTo>
                <a:lnTo>
                  <a:pt x="639979" y="188299"/>
                </a:lnTo>
                <a:lnTo>
                  <a:pt x="637776" y="180771"/>
                </a:lnTo>
                <a:lnTo>
                  <a:pt x="634824" y="171781"/>
                </a:lnTo>
                <a:lnTo>
                  <a:pt x="633160" y="158046"/>
                </a:lnTo>
                <a:lnTo>
                  <a:pt x="632598" y="145391"/>
                </a:lnTo>
                <a:lnTo>
                  <a:pt x="632552" y="142647"/>
                </a:lnTo>
                <a:lnTo>
                  <a:pt x="631675" y="139970"/>
                </a:lnTo>
                <a:lnTo>
                  <a:pt x="628443" y="134738"/>
                </a:lnTo>
                <a:lnTo>
                  <a:pt x="626440" y="127333"/>
                </a:lnTo>
                <a:lnTo>
                  <a:pt x="625907" y="122988"/>
                </a:lnTo>
                <a:lnTo>
                  <a:pt x="624705" y="119244"/>
                </a:lnTo>
                <a:lnTo>
                  <a:pt x="619814" y="109931"/>
                </a:lnTo>
                <a:lnTo>
                  <a:pt x="618373" y="104454"/>
                </a:lnTo>
                <a:lnTo>
                  <a:pt x="617561" y="96611"/>
                </a:lnTo>
                <a:lnTo>
                  <a:pt x="616601" y="94040"/>
                </a:lnTo>
                <a:lnTo>
                  <a:pt x="612051" y="86376"/>
                </a:lnTo>
                <a:lnTo>
                  <a:pt x="609479" y="78743"/>
                </a:lnTo>
                <a:lnTo>
                  <a:pt x="604579" y="71119"/>
                </a:lnTo>
                <a:lnTo>
                  <a:pt x="601903" y="63498"/>
                </a:lnTo>
                <a:lnTo>
                  <a:pt x="596971" y="55877"/>
                </a:lnTo>
                <a:lnTo>
                  <a:pt x="595520" y="50797"/>
                </a:lnTo>
                <a:lnTo>
                  <a:pt x="594287" y="49104"/>
                </a:lnTo>
                <a:lnTo>
                  <a:pt x="592617" y="47975"/>
                </a:lnTo>
                <a:lnTo>
                  <a:pt x="590658" y="47222"/>
                </a:lnTo>
                <a:lnTo>
                  <a:pt x="589352" y="45874"/>
                </a:lnTo>
                <a:lnTo>
                  <a:pt x="588481" y="44128"/>
                </a:lnTo>
                <a:lnTo>
                  <a:pt x="587514" y="39931"/>
                </a:lnTo>
                <a:lnTo>
                  <a:pt x="587084" y="35243"/>
                </a:lnTo>
                <a:lnTo>
                  <a:pt x="586123" y="33655"/>
                </a:lnTo>
                <a:lnTo>
                  <a:pt x="584635" y="32595"/>
                </a:lnTo>
                <a:lnTo>
                  <a:pt x="582797" y="31889"/>
                </a:lnTo>
                <a:lnTo>
                  <a:pt x="581571" y="30572"/>
                </a:lnTo>
                <a:lnTo>
                  <a:pt x="580754" y="28847"/>
                </a:lnTo>
                <a:lnTo>
                  <a:pt x="579846" y="24673"/>
                </a:lnTo>
                <a:lnTo>
                  <a:pt x="579442" y="19995"/>
                </a:lnTo>
                <a:lnTo>
                  <a:pt x="578488" y="18409"/>
                </a:lnTo>
                <a:lnTo>
                  <a:pt x="577005" y="17352"/>
                </a:lnTo>
                <a:lnTo>
                  <a:pt x="572587" y="15655"/>
                </a:lnTo>
                <a:lnTo>
                  <a:pt x="572225" y="14669"/>
                </a:lnTo>
                <a:lnTo>
                  <a:pt x="571508" y="7714"/>
                </a:lnTo>
                <a:lnTo>
                  <a:pt x="571500" y="0"/>
                </a:lnTo>
                <a:lnTo>
                  <a:pt x="564939" y="6558"/>
                </a:lnTo>
                <a:lnTo>
                  <a:pt x="565432" y="7758"/>
                </a:lnTo>
                <a:lnTo>
                  <a:pt x="568238" y="11348"/>
                </a:lnTo>
                <a:lnTo>
                  <a:pt x="569326" y="13492"/>
                </a:lnTo>
                <a:lnTo>
                  <a:pt x="570533" y="18130"/>
                </a:lnTo>
                <a:lnTo>
                  <a:pt x="571500" y="304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SMARTInkAnnotation266"/>
          <p:cNvSpPr/>
          <p:nvPr/>
        </p:nvSpPr>
        <p:spPr>
          <a:xfrm>
            <a:off x="5427083" y="2438431"/>
            <a:ext cx="882278" cy="692093"/>
          </a:xfrm>
          <a:custGeom>
            <a:avLst/>
            <a:gdLst/>
            <a:ahLst/>
            <a:cxnLst/>
            <a:rect l="0" t="0" r="0" b="0"/>
            <a:pathLst>
              <a:path w="882278" h="692093">
                <a:moveTo>
                  <a:pt x="882277" y="388589"/>
                </a:moveTo>
                <a:lnTo>
                  <a:pt x="882277" y="377983"/>
                </a:lnTo>
                <a:lnTo>
                  <a:pt x="875715" y="356589"/>
                </a:lnTo>
                <a:lnTo>
                  <a:pt x="870926" y="344206"/>
                </a:lnTo>
                <a:lnTo>
                  <a:pt x="871323" y="339527"/>
                </a:lnTo>
                <a:lnTo>
                  <a:pt x="873281" y="334715"/>
                </a:lnTo>
                <a:lnTo>
                  <a:pt x="878279" y="325698"/>
                </a:lnTo>
                <a:lnTo>
                  <a:pt x="880499" y="318869"/>
                </a:lnTo>
                <a:lnTo>
                  <a:pt x="881751" y="306219"/>
                </a:lnTo>
                <a:lnTo>
                  <a:pt x="879785" y="296664"/>
                </a:lnTo>
                <a:lnTo>
                  <a:pt x="878076" y="291746"/>
                </a:lnTo>
                <a:lnTo>
                  <a:pt x="877782" y="287620"/>
                </a:lnTo>
                <a:lnTo>
                  <a:pt x="878434" y="284023"/>
                </a:lnTo>
                <a:lnTo>
                  <a:pt x="879715" y="280779"/>
                </a:lnTo>
                <a:lnTo>
                  <a:pt x="881518" y="268122"/>
                </a:lnTo>
                <a:lnTo>
                  <a:pt x="882127" y="249521"/>
                </a:lnTo>
                <a:lnTo>
                  <a:pt x="882276" y="185361"/>
                </a:lnTo>
                <a:lnTo>
                  <a:pt x="880018" y="175217"/>
                </a:lnTo>
                <a:lnTo>
                  <a:pt x="877040" y="165064"/>
                </a:lnTo>
                <a:lnTo>
                  <a:pt x="874516" y="149827"/>
                </a:lnTo>
                <a:lnTo>
                  <a:pt x="866508" y="129509"/>
                </a:lnTo>
                <a:lnTo>
                  <a:pt x="861722" y="120196"/>
                </a:lnTo>
                <a:lnTo>
                  <a:pt x="853420" y="109346"/>
                </a:lnTo>
                <a:lnTo>
                  <a:pt x="838132" y="90938"/>
                </a:lnTo>
                <a:lnTo>
                  <a:pt x="835067" y="86015"/>
                </a:lnTo>
                <a:lnTo>
                  <a:pt x="827146" y="78287"/>
                </a:lnTo>
                <a:lnTo>
                  <a:pt x="804218" y="62382"/>
                </a:lnTo>
                <a:lnTo>
                  <a:pt x="766755" y="39454"/>
                </a:lnTo>
                <a:lnTo>
                  <a:pt x="744754" y="29072"/>
                </a:lnTo>
                <a:lnTo>
                  <a:pt x="722149" y="20634"/>
                </a:lnTo>
                <a:lnTo>
                  <a:pt x="695320" y="12771"/>
                </a:lnTo>
                <a:lnTo>
                  <a:pt x="675854" y="9892"/>
                </a:lnTo>
                <a:lnTo>
                  <a:pt x="655914" y="7766"/>
                </a:lnTo>
                <a:lnTo>
                  <a:pt x="635762" y="3999"/>
                </a:lnTo>
                <a:lnTo>
                  <a:pt x="615517" y="1760"/>
                </a:lnTo>
                <a:lnTo>
                  <a:pt x="595230" y="765"/>
                </a:lnTo>
                <a:lnTo>
                  <a:pt x="574925" y="323"/>
                </a:lnTo>
                <a:lnTo>
                  <a:pt x="509930" y="0"/>
                </a:lnTo>
                <a:lnTo>
                  <a:pt x="489883" y="2241"/>
                </a:lnTo>
                <a:lnTo>
                  <a:pt x="470814" y="5212"/>
                </a:lnTo>
                <a:lnTo>
                  <a:pt x="448227" y="6533"/>
                </a:lnTo>
                <a:lnTo>
                  <a:pt x="426335" y="9377"/>
                </a:lnTo>
                <a:lnTo>
                  <a:pt x="405316" y="13464"/>
                </a:lnTo>
                <a:lnTo>
                  <a:pt x="384686" y="18102"/>
                </a:lnTo>
                <a:lnTo>
                  <a:pt x="354030" y="25474"/>
                </a:lnTo>
                <a:lnTo>
                  <a:pt x="333670" y="32753"/>
                </a:lnTo>
                <a:lnTo>
                  <a:pt x="313332" y="40787"/>
                </a:lnTo>
                <a:lnTo>
                  <a:pt x="293004" y="47179"/>
                </a:lnTo>
                <a:lnTo>
                  <a:pt x="272680" y="52842"/>
                </a:lnTo>
                <a:lnTo>
                  <a:pt x="253205" y="59028"/>
                </a:lnTo>
                <a:lnTo>
                  <a:pt x="227114" y="71185"/>
                </a:lnTo>
                <a:lnTo>
                  <a:pt x="208118" y="77623"/>
                </a:lnTo>
                <a:lnTo>
                  <a:pt x="188386" y="85564"/>
                </a:lnTo>
                <a:lnTo>
                  <a:pt x="169174" y="94738"/>
                </a:lnTo>
                <a:lnTo>
                  <a:pt x="144078" y="109423"/>
                </a:lnTo>
                <a:lnTo>
                  <a:pt x="121402" y="124498"/>
                </a:lnTo>
                <a:lnTo>
                  <a:pt x="102736" y="140536"/>
                </a:lnTo>
                <a:lnTo>
                  <a:pt x="82342" y="160152"/>
                </a:lnTo>
                <a:lnTo>
                  <a:pt x="65199" y="178758"/>
                </a:lnTo>
                <a:lnTo>
                  <a:pt x="54593" y="195706"/>
                </a:lnTo>
                <a:lnTo>
                  <a:pt x="44235" y="212270"/>
                </a:lnTo>
                <a:lnTo>
                  <a:pt x="34834" y="228098"/>
                </a:lnTo>
                <a:lnTo>
                  <a:pt x="27834" y="243600"/>
                </a:lnTo>
                <a:lnTo>
                  <a:pt x="21900" y="261214"/>
                </a:lnTo>
                <a:lnTo>
                  <a:pt x="16440" y="279485"/>
                </a:lnTo>
                <a:lnTo>
                  <a:pt x="11192" y="296071"/>
                </a:lnTo>
                <a:lnTo>
                  <a:pt x="8295" y="314168"/>
                </a:lnTo>
                <a:lnTo>
                  <a:pt x="6160" y="333500"/>
                </a:lnTo>
                <a:lnTo>
                  <a:pt x="2390" y="353381"/>
                </a:lnTo>
                <a:lnTo>
                  <a:pt x="150" y="373506"/>
                </a:lnTo>
                <a:lnTo>
                  <a:pt x="0" y="393739"/>
                </a:lnTo>
                <a:lnTo>
                  <a:pt x="3830" y="424170"/>
                </a:lnTo>
                <a:lnTo>
                  <a:pt x="5023" y="444478"/>
                </a:lnTo>
                <a:lnTo>
                  <a:pt x="7811" y="462535"/>
                </a:lnTo>
                <a:lnTo>
                  <a:pt x="16499" y="498869"/>
                </a:lnTo>
                <a:lnTo>
                  <a:pt x="21378" y="516342"/>
                </a:lnTo>
                <a:lnTo>
                  <a:pt x="27215" y="532575"/>
                </a:lnTo>
                <a:lnTo>
                  <a:pt x="35454" y="548256"/>
                </a:lnTo>
                <a:lnTo>
                  <a:pt x="47018" y="563692"/>
                </a:lnTo>
                <a:lnTo>
                  <a:pt x="59777" y="579020"/>
                </a:lnTo>
                <a:lnTo>
                  <a:pt x="71093" y="594298"/>
                </a:lnTo>
                <a:lnTo>
                  <a:pt x="84024" y="609555"/>
                </a:lnTo>
                <a:lnTo>
                  <a:pt x="99085" y="623956"/>
                </a:lnTo>
                <a:lnTo>
                  <a:pt x="126604" y="641584"/>
                </a:lnTo>
                <a:lnTo>
                  <a:pt x="146231" y="652302"/>
                </a:lnTo>
                <a:lnTo>
                  <a:pt x="166244" y="660453"/>
                </a:lnTo>
                <a:lnTo>
                  <a:pt x="187273" y="667744"/>
                </a:lnTo>
                <a:lnTo>
                  <a:pt x="210731" y="676629"/>
                </a:lnTo>
                <a:lnTo>
                  <a:pt x="235267" y="681707"/>
                </a:lnTo>
                <a:lnTo>
                  <a:pt x="261131" y="684810"/>
                </a:lnTo>
                <a:lnTo>
                  <a:pt x="289558" y="689012"/>
                </a:lnTo>
                <a:lnTo>
                  <a:pt x="316869" y="691444"/>
                </a:lnTo>
                <a:lnTo>
                  <a:pt x="330078" y="692092"/>
                </a:lnTo>
                <a:lnTo>
                  <a:pt x="344812" y="691678"/>
                </a:lnTo>
                <a:lnTo>
                  <a:pt x="360560" y="690555"/>
                </a:lnTo>
                <a:lnTo>
                  <a:pt x="376986" y="688960"/>
                </a:lnTo>
                <a:lnTo>
                  <a:pt x="393016" y="687896"/>
                </a:lnTo>
                <a:lnTo>
                  <a:pt x="408782" y="687187"/>
                </a:lnTo>
                <a:lnTo>
                  <a:pt x="424374" y="686714"/>
                </a:lnTo>
                <a:lnTo>
                  <a:pt x="439848" y="685553"/>
                </a:lnTo>
                <a:lnTo>
                  <a:pt x="455244" y="683932"/>
                </a:lnTo>
                <a:lnTo>
                  <a:pt x="470588" y="682004"/>
                </a:lnTo>
                <a:lnTo>
                  <a:pt x="485898" y="680719"/>
                </a:lnTo>
                <a:lnTo>
                  <a:pt x="501184" y="679863"/>
                </a:lnTo>
                <a:lnTo>
                  <a:pt x="516455" y="679291"/>
                </a:lnTo>
                <a:lnTo>
                  <a:pt x="530869" y="678064"/>
                </a:lnTo>
                <a:lnTo>
                  <a:pt x="558173" y="674443"/>
                </a:lnTo>
                <a:lnTo>
                  <a:pt x="572228" y="671445"/>
                </a:lnTo>
                <a:lnTo>
                  <a:pt x="586677" y="667753"/>
                </a:lnTo>
                <a:lnTo>
                  <a:pt x="601391" y="663598"/>
                </a:lnTo>
                <a:lnTo>
                  <a:pt x="615433" y="659135"/>
                </a:lnTo>
                <a:lnTo>
                  <a:pt x="642324" y="649661"/>
                </a:lnTo>
                <a:lnTo>
                  <a:pt x="668387" y="642063"/>
                </a:lnTo>
                <a:lnTo>
                  <a:pt x="692388" y="635018"/>
                </a:lnTo>
                <a:lnTo>
                  <a:pt x="702345" y="630768"/>
                </a:lnTo>
                <a:lnTo>
                  <a:pt x="729877" y="6171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SMARTInkAnnotation267"/>
          <p:cNvSpPr/>
          <p:nvPr/>
        </p:nvSpPr>
        <p:spPr>
          <a:xfrm>
            <a:off x="373408" y="571814"/>
            <a:ext cx="15213" cy="7307"/>
          </a:xfrm>
          <a:custGeom>
            <a:avLst/>
            <a:gdLst/>
            <a:ahLst/>
            <a:cxnLst/>
            <a:rect l="0" t="0" r="0" b="0"/>
            <a:pathLst>
              <a:path w="15213" h="7307">
                <a:moveTo>
                  <a:pt x="7592" y="7306"/>
                </a:moveTo>
                <a:lnTo>
                  <a:pt x="286" y="7306"/>
                </a:lnTo>
                <a:lnTo>
                  <a:pt x="181" y="6460"/>
                </a:lnTo>
                <a:lnTo>
                  <a:pt x="112" y="5048"/>
                </a:lnTo>
                <a:lnTo>
                  <a:pt x="0" y="745"/>
                </a:lnTo>
                <a:lnTo>
                  <a:pt x="837" y="392"/>
                </a:lnTo>
                <a:lnTo>
                  <a:pt x="2242" y="157"/>
                </a:lnTo>
                <a:lnTo>
                  <a:pt x="4025" y="0"/>
                </a:lnTo>
                <a:lnTo>
                  <a:pt x="5214" y="742"/>
                </a:lnTo>
                <a:lnTo>
                  <a:pt x="6007" y="2084"/>
                </a:lnTo>
                <a:lnTo>
                  <a:pt x="6535" y="3824"/>
                </a:lnTo>
                <a:lnTo>
                  <a:pt x="7734" y="4985"/>
                </a:lnTo>
                <a:lnTo>
                  <a:pt x="9380" y="5759"/>
                </a:lnTo>
                <a:lnTo>
                  <a:pt x="15212" y="7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SMARTInkAnnotation268"/>
          <p:cNvSpPr/>
          <p:nvPr/>
        </p:nvSpPr>
        <p:spPr>
          <a:xfrm>
            <a:off x="5585463" y="2179321"/>
            <a:ext cx="114298" cy="228492"/>
          </a:xfrm>
          <a:custGeom>
            <a:avLst/>
            <a:gdLst/>
            <a:ahLst/>
            <a:cxnLst/>
            <a:rect l="0" t="0" r="0" b="0"/>
            <a:pathLst>
              <a:path w="114298" h="228492">
                <a:moveTo>
                  <a:pt x="30477" y="15239"/>
                </a:moveTo>
                <a:lnTo>
                  <a:pt x="23171" y="7933"/>
                </a:lnTo>
                <a:lnTo>
                  <a:pt x="20739" y="7759"/>
                </a:lnTo>
                <a:lnTo>
                  <a:pt x="18905" y="7712"/>
                </a:lnTo>
                <a:lnTo>
                  <a:pt x="17683" y="6835"/>
                </a:lnTo>
                <a:lnTo>
                  <a:pt x="16868" y="5403"/>
                </a:lnTo>
                <a:lnTo>
                  <a:pt x="15238" y="2"/>
                </a:lnTo>
                <a:lnTo>
                  <a:pt x="15237" y="0"/>
                </a:lnTo>
                <a:lnTo>
                  <a:pt x="15237" y="36110"/>
                </a:lnTo>
                <a:lnTo>
                  <a:pt x="16083" y="41006"/>
                </a:lnTo>
                <a:lnTo>
                  <a:pt x="17495" y="45964"/>
                </a:lnTo>
                <a:lnTo>
                  <a:pt x="19283" y="50962"/>
                </a:lnTo>
                <a:lnTo>
                  <a:pt x="20474" y="56834"/>
                </a:lnTo>
                <a:lnTo>
                  <a:pt x="21269" y="63289"/>
                </a:lnTo>
                <a:lnTo>
                  <a:pt x="21798" y="70133"/>
                </a:lnTo>
                <a:lnTo>
                  <a:pt x="22151" y="76388"/>
                </a:lnTo>
                <a:lnTo>
                  <a:pt x="22544" y="87854"/>
                </a:lnTo>
                <a:lnTo>
                  <a:pt x="21801" y="94129"/>
                </a:lnTo>
                <a:lnTo>
                  <a:pt x="20460" y="100853"/>
                </a:lnTo>
                <a:lnTo>
                  <a:pt x="18719" y="107875"/>
                </a:lnTo>
                <a:lnTo>
                  <a:pt x="17559" y="115096"/>
                </a:lnTo>
                <a:lnTo>
                  <a:pt x="16785" y="122450"/>
                </a:lnTo>
                <a:lnTo>
                  <a:pt x="16269" y="129893"/>
                </a:lnTo>
                <a:lnTo>
                  <a:pt x="15925" y="137395"/>
                </a:lnTo>
                <a:lnTo>
                  <a:pt x="15544" y="152504"/>
                </a:lnTo>
                <a:lnTo>
                  <a:pt x="15265" y="187522"/>
                </a:lnTo>
                <a:lnTo>
                  <a:pt x="14408" y="192748"/>
                </a:lnTo>
                <a:lnTo>
                  <a:pt x="12992" y="197925"/>
                </a:lnTo>
                <a:lnTo>
                  <a:pt x="11200" y="203070"/>
                </a:lnTo>
                <a:lnTo>
                  <a:pt x="10006" y="207346"/>
                </a:lnTo>
                <a:lnTo>
                  <a:pt x="8679" y="214355"/>
                </a:lnTo>
                <a:lnTo>
                  <a:pt x="7827" y="220517"/>
                </a:lnTo>
                <a:lnTo>
                  <a:pt x="7645" y="227368"/>
                </a:lnTo>
                <a:lnTo>
                  <a:pt x="7620" y="228491"/>
                </a:lnTo>
                <a:lnTo>
                  <a:pt x="5360" y="226293"/>
                </a:lnTo>
                <a:lnTo>
                  <a:pt x="1057" y="222029"/>
                </a:lnTo>
                <a:lnTo>
                  <a:pt x="468" y="219188"/>
                </a:lnTo>
                <a:lnTo>
                  <a:pt x="136" y="212828"/>
                </a:lnTo>
                <a:lnTo>
                  <a:pt x="59" y="207197"/>
                </a:lnTo>
                <a:lnTo>
                  <a:pt x="0" y="176599"/>
                </a:lnTo>
                <a:lnTo>
                  <a:pt x="846" y="171919"/>
                </a:lnTo>
                <a:lnTo>
                  <a:pt x="2256" y="167106"/>
                </a:lnTo>
                <a:lnTo>
                  <a:pt x="4043" y="162203"/>
                </a:lnTo>
                <a:lnTo>
                  <a:pt x="5235" y="158089"/>
                </a:lnTo>
                <a:lnTo>
                  <a:pt x="6558" y="151259"/>
                </a:lnTo>
                <a:lnTo>
                  <a:pt x="7758" y="147406"/>
                </a:lnTo>
                <a:lnTo>
                  <a:pt x="9404" y="143143"/>
                </a:lnTo>
                <a:lnTo>
                  <a:pt x="11348" y="138608"/>
                </a:lnTo>
                <a:lnTo>
                  <a:pt x="15767" y="129054"/>
                </a:lnTo>
                <a:lnTo>
                  <a:pt x="18130" y="124136"/>
                </a:lnTo>
                <a:lnTo>
                  <a:pt x="20552" y="120010"/>
                </a:lnTo>
                <a:lnTo>
                  <a:pt x="23014" y="116413"/>
                </a:lnTo>
                <a:lnTo>
                  <a:pt x="25502" y="113169"/>
                </a:lnTo>
                <a:lnTo>
                  <a:pt x="28008" y="110159"/>
                </a:lnTo>
                <a:lnTo>
                  <a:pt x="30523" y="107306"/>
                </a:lnTo>
                <a:lnTo>
                  <a:pt x="33048" y="104557"/>
                </a:lnTo>
                <a:lnTo>
                  <a:pt x="35578" y="101031"/>
                </a:lnTo>
                <a:lnTo>
                  <a:pt x="38111" y="96987"/>
                </a:lnTo>
                <a:lnTo>
                  <a:pt x="40647" y="92598"/>
                </a:lnTo>
                <a:lnTo>
                  <a:pt x="43183" y="88825"/>
                </a:lnTo>
                <a:lnTo>
                  <a:pt x="45721" y="85463"/>
                </a:lnTo>
                <a:lnTo>
                  <a:pt x="48259" y="82375"/>
                </a:lnTo>
                <a:lnTo>
                  <a:pt x="50799" y="79470"/>
                </a:lnTo>
                <a:lnTo>
                  <a:pt x="53338" y="76686"/>
                </a:lnTo>
                <a:lnTo>
                  <a:pt x="55878" y="73984"/>
                </a:lnTo>
                <a:lnTo>
                  <a:pt x="58417" y="72182"/>
                </a:lnTo>
                <a:lnTo>
                  <a:pt x="60957" y="70981"/>
                </a:lnTo>
                <a:lnTo>
                  <a:pt x="63497" y="70181"/>
                </a:lnTo>
                <a:lnTo>
                  <a:pt x="65190" y="68800"/>
                </a:lnTo>
                <a:lnTo>
                  <a:pt x="66320" y="67033"/>
                </a:lnTo>
                <a:lnTo>
                  <a:pt x="67071" y="65008"/>
                </a:lnTo>
                <a:lnTo>
                  <a:pt x="68420" y="63659"/>
                </a:lnTo>
                <a:lnTo>
                  <a:pt x="70165" y="62759"/>
                </a:lnTo>
                <a:lnTo>
                  <a:pt x="72176" y="62159"/>
                </a:lnTo>
                <a:lnTo>
                  <a:pt x="74362" y="60912"/>
                </a:lnTo>
                <a:lnTo>
                  <a:pt x="76668" y="59235"/>
                </a:lnTo>
                <a:lnTo>
                  <a:pt x="83693" y="53442"/>
                </a:lnTo>
                <a:lnTo>
                  <a:pt x="86020" y="53385"/>
                </a:lnTo>
                <a:lnTo>
                  <a:pt x="91343" y="53340"/>
                </a:lnTo>
                <a:lnTo>
                  <a:pt x="93653" y="55597"/>
                </a:lnTo>
                <a:lnTo>
                  <a:pt x="95455" y="57384"/>
                </a:lnTo>
                <a:lnTo>
                  <a:pt x="96655" y="59423"/>
                </a:lnTo>
                <a:lnTo>
                  <a:pt x="98582" y="66519"/>
                </a:lnTo>
                <a:lnTo>
                  <a:pt x="98741" y="67206"/>
                </a:lnTo>
                <a:lnTo>
                  <a:pt x="99693" y="67664"/>
                </a:lnTo>
                <a:lnTo>
                  <a:pt x="103009" y="68172"/>
                </a:lnTo>
                <a:lnTo>
                  <a:pt x="105078" y="68308"/>
                </a:lnTo>
                <a:lnTo>
                  <a:pt x="107304" y="68398"/>
                </a:lnTo>
                <a:lnTo>
                  <a:pt x="114297" y="68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SMARTInkAnnotation269"/>
          <p:cNvSpPr/>
          <p:nvPr/>
        </p:nvSpPr>
        <p:spPr>
          <a:xfrm>
            <a:off x="5775969" y="2057750"/>
            <a:ext cx="83498" cy="159670"/>
          </a:xfrm>
          <a:custGeom>
            <a:avLst/>
            <a:gdLst/>
            <a:ahLst/>
            <a:cxnLst/>
            <a:rect l="0" t="0" r="0" b="0"/>
            <a:pathLst>
              <a:path w="83498" h="159670">
                <a:moveTo>
                  <a:pt x="76191" y="22510"/>
                </a:moveTo>
                <a:lnTo>
                  <a:pt x="76191" y="11904"/>
                </a:lnTo>
                <a:lnTo>
                  <a:pt x="77038" y="10359"/>
                </a:lnTo>
                <a:lnTo>
                  <a:pt x="78449" y="9330"/>
                </a:lnTo>
                <a:lnTo>
                  <a:pt x="80236" y="8643"/>
                </a:lnTo>
                <a:lnTo>
                  <a:pt x="81428" y="7339"/>
                </a:lnTo>
                <a:lnTo>
                  <a:pt x="82223" y="5623"/>
                </a:lnTo>
                <a:lnTo>
                  <a:pt x="83497" y="830"/>
                </a:lnTo>
                <a:lnTo>
                  <a:pt x="82755" y="436"/>
                </a:lnTo>
                <a:lnTo>
                  <a:pt x="81413" y="174"/>
                </a:lnTo>
                <a:lnTo>
                  <a:pt x="79673" y="0"/>
                </a:lnTo>
                <a:lnTo>
                  <a:pt x="78512" y="730"/>
                </a:lnTo>
                <a:lnTo>
                  <a:pt x="77738" y="2063"/>
                </a:lnTo>
                <a:lnTo>
                  <a:pt x="76879" y="5802"/>
                </a:lnTo>
                <a:lnTo>
                  <a:pt x="76497" y="10287"/>
                </a:lnTo>
                <a:lnTo>
                  <a:pt x="75548" y="13514"/>
                </a:lnTo>
                <a:lnTo>
                  <a:pt x="74069" y="17360"/>
                </a:lnTo>
                <a:lnTo>
                  <a:pt x="72236" y="21616"/>
                </a:lnTo>
                <a:lnTo>
                  <a:pt x="71015" y="25301"/>
                </a:lnTo>
                <a:lnTo>
                  <a:pt x="70199" y="28604"/>
                </a:lnTo>
                <a:lnTo>
                  <a:pt x="69657" y="31653"/>
                </a:lnTo>
                <a:lnTo>
                  <a:pt x="68448" y="36225"/>
                </a:lnTo>
                <a:lnTo>
                  <a:pt x="64848" y="48079"/>
                </a:lnTo>
                <a:lnTo>
                  <a:pt x="62702" y="53949"/>
                </a:lnTo>
                <a:lnTo>
                  <a:pt x="60425" y="59556"/>
                </a:lnTo>
                <a:lnTo>
                  <a:pt x="58061" y="64987"/>
                </a:lnTo>
                <a:lnTo>
                  <a:pt x="53175" y="75538"/>
                </a:lnTo>
                <a:lnTo>
                  <a:pt x="38077" y="106303"/>
                </a:lnTo>
                <a:lnTo>
                  <a:pt x="27928" y="126645"/>
                </a:lnTo>
                <a:lnTo>
                  <a:pt x="25389" y="130880"/>
                </a:lnTo>
                <a:lnTo>
                  <a:pt x="22850" y="134550"/>
                </a:lnTo>
                <a:lnTo>
                  <a:pt x="20310" y="137843"/>
                </a:lnTo>
                <a:lnTo>
                  <a:pt x="17771" y="140885"/>
                </a:lnTo>
                <a:lnTo>
                  <a:pt x="15231" y="143760"/>
                </a:lnTo>
                <a:lnTo>
                  <a:pt x="12691" y="146524"/>
                </a:lnTo>
                <a:lnTo>
                  <a:pt x="10998" y="149212"/>
                </a:lnTo>
                <a:lnTo>
                  <a:pt x="9869" y="151852"/>
                </a:lnTo>
                <a:lnTo>
                  <a:pt x="7743" y="159212"/>
                </a:lnTo>
                <a:lnTo>
                  <a:pt x="5412" y="159466"/>
                </a:lnTo>
                <a:lnTo>
                  <a:pt x="19" y="159669"/>
                </a:lnTo>
                <a:lnTo>
                  <a:pt x="0" y="155624"/>
                </a:lnTo>
                <a:lnTo>
                  <a:pt x="843" y="154433"/>
                </a:lnTo>
                <a:lnTo>
                  <a:pt x="2253" y="153639"/>
                </a:lnTo>
                <a:lnTo>
                  <a:pt x="6553" y="152364"/>
                </a:lnTo>
                <a:lnTo>
                  <a:pt x="6906" y="151413"/>
                </a:lnTo>
                <a:lnTo>
                  <a:pt x="7402" y="146875"/>
                </a:lnTo>
                <a:lnTo>
                  <a:pt x="7570" y="142655"/>
                </a:lnTo>
                <a:lnTo>
                  <a:pt x="7584" y="140707"/>
                </a:lnTo>
                <a:lnTo>
                  <a:pt x="8439" y="139408"/>
                </a:lnTo>
                <a:lnTo>
                  <a:pt x="9857" y="138542"/>
                </a:lnTo>
                <a:lnTo>
                  <a:pt x="15138" y="136840"/>
                </a:lnTo>
                <a:lnTo>
                  <a:pt x="15203" y="132774"/>
                </a:lnTo>
                <a:lnTo>
                  <a:pt x="15231" y="129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5715000" y="20802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SMARTInkAnnotation271"/>
          <p:cNvSpPr/>
          <p:nvPr/>
        </p:nvSpPr>
        <p:spPr>
          <a:xfrm>
            <a:off x="5715000" y="2057428"/>
            <a:ext cx="152305" cy="472400"/>
          </a:xfrm>
          <a:custGeom>
            <a:avLst/>
            <a:gdLst/>
            <a:ahLst/>
            <a:cxnLst/>
            <a:rect l="0" t="0" r="0" b="0"/>
            <a:pathLst>
              <a:path w="152305" h="472400">
                <a:moveTo>
                  <a:pt x="0" y="22832"/>
                </a:moveTo>
                <a:lnTo>
                  <a:pt x="6561" y="22832"/>
                </a:lnTo>
                <a:lnTo>
                  <a:pt x="6914" y="21985"/>
                </a:lnTo>
                <a:lnTo>
                  <a:pt x="7620" y="15220"/>
                </a:lnTo>
                <a:lnTo>
                  <a:pt x="7620" y="15217"/>
                </a:lnTo>
                <a:lnTo>
                  <a:pt x="7620" y="15216"/>
                </a:lnTo>
                <a:lnTo>
                  <a:pt x="7620" y="15212"/>
                </a:lnTo>
                <a:lnTo>
                  <a:pt x="18226" y="15212"/>
                </a:lnTo>
                <a:lnTo>
                  <a:pt x="20618" y="14366"/>
                </a:lnTo>
                <a:lnTo>
                  <a:pt x="23059" y="12954"/>
                </a:lnTo>
                <a:lnTo>
                  <a:pt x="25533" y="11167"/>
                </a:lnTo>
                <a:lnTo>
                  <a:pt x="28875" y="9975"/>
                </a:lnTo>
                <a:lnTo>
                  <a:pt x="32796" y="9181"/>
                </a:lnTo>
                <a:lnTo>
                  <a:pt x="37105" y="8651"/>
                </a:lnTo>
                <a:lnTo>
                  <a:pt x="41670" y="8298"/>
                </a:lnTo>
                <a:lnTo>
                  <a:pt x="46406" y="8063"/>
                </a:lnTo>
                <a:lnTo>
                  <a:pt x="56185" y="7801"/>
                </a:lnTo>
                <a:lnTo>
                  <a:pt x="111764" y="7594"/>
                </a:lnTo>
                <a:lnTo>
                  <a:pt x="115996" y="6747"/>
                </a:lnTo>
                <a:lnTo>
                  <a:pt x="119664" y="5335"/>
                </a:lnTo>
                <a:lnTo>
                  <a:pt x="122956" y="3548"/>
                </a:lnTo>
                <a:lnTo>
                  <a:pt x="125997" y="2356"/>
                </a:lnTo>
                <a:lnTo>
                  <a:pt x="128871" y="1561"/>
                </a:lnTo>
                <a:lnTo>
                  <a:pt x="131635" y="1032"/>
                </a:lnTo>
                <a:lnTo>
                  <a:pt x="134322" y="678"/>
                </a:lnTo>
                <a:lnTo>
                  <a:pt x="136962" y="443"/>
                </a:lnTo>
                <a:lnTo>
                  <a:pt x="144322" y="0"/>
                </a:lnTo>
                <a:lnTo>
                  <a:pt x="148690" y="4026"/>
                </a:lnTo>
                <a:lnTo>
                  <a:pt x="151301" y="6535"/>
                </a:lnTo>
                <a:lnTo>
                  <a:pt x="151667" y="7734"/>
                </a:lnTo>
                <a:lnTo>
                  <a:pt x="152304" y="18105"/>
                </a:lnTo>
                <a:lnTo>
                  <a:pt x="151489" y="20528"/>
                </a:lnTo>
                <a:lnTo>
                  <a:pt x="148326" y="25477"/>
                </a:lnTo>
                <a:lnTo>
                  <a:pt x="146356" y="32756"/>
                </a:lnTo>
                <a:lnTo>
                  <a:pt x="145247" y="46375"/>
                </a:lnTo>
                <a:lnTo>
                  <a:pt x="144141" y="57002"/>
                </a:lnTo>
                <a:lnTo>
                  <a:pt x="140828" y="70192"/>
                </a:lnTo>
                <a:lnTo>
                  <a:pt x="136533" y="84521"/>
                </a:lnTo>
                <a:lnTo>
                  <a:pt x="134202" y="91898"/>
                </a:lnTo>
                <a:lnTo>
                  <a:pt x="129354" y="109126"/>
                </a:lnTo>
                <a:lnTo>
                  <a:pt x="126876" y="118461"/>
                </a:lnTo>
                <a:lnTo>
                  <a:pt x="123531" y="128072"/>
                </a:lnTo>
                <a:lnTo>
                  <a:pt x="119608" y="137865"/>
                </a:lnTo>
                <a:lnTo>
                  <a:pt x="115298" y="147781"/>
                </a:lnTo>
                <a:lnTo>
                  <a:pt x="111579" y="158625"/>
                </a:lnTo>
                <a:lnTo>
                  <a:pt x="108252" y="170087"/>
                </a:lnTo>
                <a:lnTo>
                  <a:pt x="96831" y="214856"/>
                </a:lnTo>
                <a:lnTo>
                  <a:pt x="93341" y="226201"/>
                </a:lnTo>
                <a:lnTo>
                  <a:pt x="89321" y="237998"/>
                </a:lnTo>
                <a:lnTo>
                  <a:pt x="84947" y="250096"/>
                </a:lnTo>
                <a:lnTo>
                  <a:pt x="81184" y="261548"/>
                </a:lnTo>
                <a:lnTo>
                  <a:pt x="77830" y="272570"/>
                </a:lnTo>
                <a:lnTo>
                  <a:pt x="71844" y="293846"/>
                </a:lnTo>
                <a:lnTo>
                  <a:pt x="58515" y="345311"/>
                </a:lnTo>
                <a:lnTo>
                  <a:pt x="56790" y="354658"/>
                </a:lnTo>
                <a:lnTo>
                  <a:pt x="55641" y="363429"/>
                </a:lnTo>
                <a:lnTo>
                  <a:pt x="54873" y="371817"/>
                </a:lnTo>
                <a:lnTo>
                  <a:pt x="54362" y="379949"/>
                </a:lnTo>
                <a:lnTo>
                  <a:pt x="53794" y="395757"/>
                </a:lnTo>
                <a:lnTo>
                  <a:pt x="53474" y="414892"/>
                </a:lnTo>
                <a:lnTo>
                  <a:pt x="51143" y="425963"/>
                </a:lnTo>
                <a:lnTo>
                  <a:pt x="49335" y="431286"/>
                </a:lnTo>
                <a:lnTo>
                  <a:pt x="48976" y="436528"/>
                </a:lnTo>
                <a:lnTo>
                  <a:pt x="51671" y="451149"/>
                </a:lnTo>
                <a:lnTo>
                  <a:pt x="53010" y="464104"/>
                </a:lnTo>
                <a:lnTo>
                  <a:pt x="53339" y="472399"/>
                </a:lnTo>
                <a:lnTo>
                  <a:pt x="53340" y="468363"/>
                </a:lnTo>
                <a:lnTo>
                  <a:pt x="54186" y="466326"/>
                </a:lnTo>
                <a:lnTo>
                  <a:pt x="58577" y="459414"/>
                </a:lnTo>
                <a:lnTo>
                  <a:pt x="62747" y="447236"/>
                </a:lnTo>
                <a:lnTo>
                  <a:pt x="66834" y="438362"/>
                </a:lnTo>
                <a:lnTo>
                  <a:pt x="76200" y="4190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SMARTInkAnnotation272"/>
          <p:cNvSpPr/>
          <p:nvPr/>
        </p:nvSpPr>
        <p:spPr>
          <a:xfrm>
            <a:off x="5689721" y="2225135"/>
            <a:ext cx="238640" cy="76106"/>
          </a:xfrm>
          <a:custGeom>
            <a:avLst/>
            <a:gdLst/>
            <a:ahLst/>
            <a:cxnLst/>
            <a:rect l="0" t="0" r="0" b="0"/>
            <a:pathLst>
              <a:path w="238640" h="76106">
                <a:moveTo>
                  <a:pt x="25279" y="15145"/>
                </a:moveTo>
                <a:lnTo>
                  <a:pt x="17189" y="15145"/>
                </a:lnTo>
                <a:lnTo>
                  <a:pt x="13959" y="14298"/>
                </a:lnTo>
                <a:lnTo>
                  <a:pt x="10960" y="12887"/>
                </a:lnTo>
                <a:lnTo>
                  <a:pt x="8113" y="11100"/>
                </a:lnTo>
                <a:lnTo>
                  <a:pt x="2692" y="9114"/>
                </a:lnTo>
                <a:lnTo>
                  <a:pt x="61" y="8584"/>
                </a:lnTo>
                <a:lnTo>
                  <a:pt x="0" y="8231"/>
                </a:lnTo>
                <a:lnTo>
                  <a:pt x="4449" y="7839"/>
                </a:lnTo>
                <a:lnTo>
                  <a:pt x="5466" y="6888"/>
                </a:lnTo>
                <a:lnTo>
                  <a:pt x="5296" y="5407"/>
                </a:lnTo>
                <a:lnTo>
                  <a:pt x="2587" y="227"/>
                </a:lnTo>
                <a:lnTo>
                  <a:pt x="6515" y="0"/>
                </a:lnTo>
                <a:lnTo>
                  <a:pt x="8536" y="815"/>
                </a:lnTo>
                <a:lnTo>
                  <a:pt x="10730" y="2205"/>
                </a:lnTo>
                <a:lnTo>
                  <a:pt x="13040" y="3979"/>
                </a:lnTo>
                <a:lnTo>
                  <a:pt x="16273" y="5161"/>
                </a:lnTo>
                <a:lnTo>
                  <a:pt x="20121" y="5949"/>
                </a:lnTo>
                <a:lnTo>
                  <a:pt x="24380" y="6474"/>
                </a:lnTo>
                <a:lnTo>
                  <a:pt x="28913" y="7671"/>
                </a:lnTo>
                <a:lnTo>
                  <a:pt x="33628" y="9316"/>
                </a:lnTo>
                <a:lnTo>
                  <a:pt x="38465" y="11259"/>
                </a:lnTo>
                <a:lnTo>
                  <a:pt x="43383" y="13401"/>
                </a:lnTo>
                <a:lnTo>
                  <a:pt x="53363" y="18039"/>
                </a:lnTo>
                <a:lnTo>
                  <a:pt x="58395" y="19614"/>
                </a:lnTo>
                <a:lnTo>
                  <a:pt x="63443" y="20664"/>
                </a:lnTo>
                <a:lnTo>
                  <a:pt x="68502" y="21365"/>
                </a:lnTo>
                <a:lnTo>
                  <a:pt x="74414" y="23525"/>
                </a:lnTo>
                <a:lnTo>
                  <a:pt x="80895" y="26658"/>
                </a:lnTo>
                <a:lnTo>
                  <a:pt x="87757" y="30440"/>
                </a:lnTo>
                <a:lnTo>
                  <a:pt x="95717" y="32962"/>
                </a:lnTo>
                <a:lnTo>
                  <a:pt x="104411" y="34643"/>
                </a:lnTo>
                <a:lnTo>
                  <a:pt x="113593" y="35764"/>
                </a:lnTo>
                <a:lnTo>
                  <a:pt x="122255" y="38204"/>
                </a:lnTo>
                <a:lnTo>
                  <a:pt x="130569" y="41525"/>
                </a:lnTo>
                <a:lnTo>
                  <a:pt x="138653" y="45431"/>
                </a:lnTo>
                <a:lnTo>
                  <a:pt x="146582" y="48882"/>
                </a:lnTo>
                <a:lnTo>
                  <a:pt x="154407" y="52030"/>
                </a:lnTo>
                <a:lnTo>
                  <a:pt x="169876" y="57785"/>
                </a:lnTo>
                <a:lnTo>
                  <a:pt x="185218" y="63165"/>
                </a:lnTo>
                <a:lnTo>
                  <a:pt x="192018" y="65785"/>
                </a:lnTo>
                <a:lnTo>
                  <a:pt x="198244" y="68378"/>
                </a:lnTo>
                <a:lnTo>
                  <a:pt x="204090" y="70954"/>
                </a:lnTo>
                <a:lnTo>
                  <a:pt x="210526" y="72671"/>
                </a:lnTo>
                <a:lnTo>
                  <a:pt x="217356" y="73816"/>
                </a:lnTo>
                <a:lnTo>
                  <a:pt x="238639" y="761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SMARTInkAnnotation273"/>
          <p:cNvSpPr/>
          <p:nvPr/>
        </p:nvSpPr>
        <p:spPr>
          <a:xfrm>
            <a:off x="6393180" y="975389"/>
            <a:ext cx="167641" cy="167573"/>
          </a:xfrm>
          <a:custGeom>
            <a:avLst/>
            <a:gdLst/>
            <a:ahLst/>
            <a:cxnLst/>
            <a:rect l="0" t="0" r="0" b="0"/>
            <a:pathLst>
              <a:path w="167641" h="167573">
                <a:moveTo>
                  <a:pt x="22860" y="15211"/>
                </a:moveTo>
                <a:lnTo>
                  <a:pt x="15554" y="7905"/>
                </a:lnTo>
                <a:lnTo>
                  <a:pt x="15302" y="12043"/>
                </a:lnTo>
                <a:lnTo>
                  <a:pt x="15249" y="8345"/>
                </a:lnTo>
                <a:lnTo>
                  <a:pt x="11197" y="3769"/>
                </a:lnTo>
                <a:lnTo>
                  <a:pt x="7648" y="0"/>
                </a:lnTo>
                <a:lnTo>
                  <a:pt x="7620" y="77717"/>
                </a:lnTo>
                <a:lnTo>
                  <a:pt x="6774" y="83975"/>
                </a:lnTo>
                <a:lnTo>
                  <a:pt x="5362" y="89840"/>
                </a:lnTo>
                <a:lnTo>
                  <a:pt x="3575" y="95444"/>
                </a:lnTo>
                <a:lnTo>
                  <a:pt x="2383" y="100873"/>
                </a:lnTo>
                <a:lnTo>
                  <a:pt x="1589" y="106186"/>
                </a:lnTo>
                <a:lnTo>
                  <a:pt x="1058" y="111421"/>
                </a:lnTo>
                <a:lnTo>
                  <a:pt x="706" y="116604"/>
                </a:lnTo>
                <a:lnTo>
                  <a:pt x="470" y="121753"/>
                </a:lnTo>
                <a:lnTo>
                  <a:pt x="139" y="134833"/>
                </a:lnTo>
                <a:lnTo>
                  <a:pt x="0" y="167572"/>
                </a:lnTo>
                <a:lnTo>
                  <a:pt x="0" y="120472"/>
                </a:lnTo>
                <a:lnTo>
                  <a:pt x="846" y="116712"/>
                </a:lnTo>
                <a:lnTo>
                  <a:pt x="2258" y="112512"/>
                </a:lnTo>
                <a:lnTo>
                  <a:pt x="4046" y="108018"/>
                </a:lnTo>
                <a:lnTo>
                  <a:pt x="6083" y="103329"/>
                </a:lnTo>
                <a:lnTo>
                  <a:pt x="10606" y="93604"/>
                </a:lnTo>
                <a:lnTo>
                  <a:pt x="12151" y="88639"/>
                </a:lnTo>
                <a:lnTo>
                  <a:pt x="13181" y="83637"/>
                </a:lnTo>
                <a:lnTo>
                  <a:pt x="13867" y="78608"/>
                </a:lnTo>
                <a:lnTo>
                  <a:pt x="15171" y="74409"/>
                </a:lnTo>
                <a:lnTo>
                  <a:pt x="16888" y="70763"/>
                </a:lnTo>
                <a:lnTo>
                  <a:pt x="18879" y="67486"/>
                </a:lnTo>
                <a:lnTo>
                  <a:pt x="21053" y="64454"/>
                </a:lnTo>
                <a:lnTo>
                  <a:pt x="23348" y="61587"/>
                </a:lnTo>
                <a:lnTo>
                  <a:pt x="25726" y="58828"/>
                </a:lnTo>
                <a:lnTo>
                  <a:pt x="29004" y="56142"/>
                </a:lnTo>
                <a:lnTo>
                  <a:pt x="32883" y="53505"/>
                </a:lnTo>
                <a:lnTo>
                  <a:pt x="37162" y="50901"/>
                </a:lnTo>
                <a:lnTo>
                  <a:pt x="40861" y="48318"/>
                </a:lnTo>
                <a:lnTo>
                  <a:pt x="44174" y="45749"/>
                </a:lnTo>
                <a:lnTo>
                  <a:pt x="47230" y="43190"/>
                </a:lnTo>
                <a:lnTo>
                  <a:pt x="50960" y="41483"/>
                </a:lnTo>
                <a:lnTo>
                  <a:pt x="55140" y="40346"/>
                </a:lnTo>
                <a:lnTo>
                  <a:pt x="59620" y="39588"/>
                </a:lnTo>
                <a:lnTo>
                  <a:pt x="64300" y="38236"/>
                </a:lnTo>
                <a:lnTo>
                  <a:pt x="69113" y="36488"/>
                </a:lnTo>
                <a:lnTo>
                  <a:pt x="74016" y="34475"/>
                </a:lnTo>
                <a:lnTo>
                  <a:pt x="78130" y="33134"/>
                </a:lnTo>
                <a:lnTo>
                  <a:pt x="81720" y="32240"/>
                </a:lnTo>
                <a:lnTo>
                  <a:pt x="84959" y="31644"/>
                </a:lnTo>
                <a:lnTo>
                  <a:pt x="88813" y="32093"/>
                </a:lnTo>
                <a:lnTo>
                  <a:pt x="93075" y="33239"/>
                </a:lnTo>
                <a:lnTo>
                  <a:pt x="97610" y="34850"/>
                </a:lnTo>
                <a:lnTo>
                  <a:pt x="102327" y="35923"/>
                </a:lnTo>
                <a:lnTo>
                  <a:pt x="107165" y="36639"/>
                </a:lnTo>
                <a:lnTo>
                  <a:pt x="112083" y="37117"/>
                </a:lnTo>
                <a:lnTo>
                  <a:pt x="117055" y="38281"/>
                </a:lnTo>
                <a:lnTo>
                  <a:pt x="122064" y="39905"/>
                </a:lnTo>
                <a:lnTo>
                  <a:pt x="127096" y="41834"/>
                </a:lnTo>
                <a:lnTo>
                  <a:pt x="131297" y="43119"/>
                </a:lnTo>
                <a:lnTo>
                  <a:pt x="134946" y="43977"/>
                </a:lnTo>
                <a:lnTo>
                  <a:pt x="138224" y="44548"/>
                </a:lnTo>
                <a:lnTo>
                  <a:pt x="142102" y="44929"/>
                </a:lnTo>
                <a:lnTo>
                  <a:pt x="146382" y="45183"/>
                </a:lnTo>
                <a:lnTo>
                  <a:pt x="154806" y="45465"/>
                </a:lnTo>
                <a:lnTo>
                  <a:pt x="167640" y="456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MARTInkAnnotation274"/>
          <p:cNvSpPr/>
          <p:nvPr/>
        </p:nvSpPr>
        <p:spPr>
          <a:xfrm>
            <a:off x="6652260" y="907094"/>
            <a:ext cx="91403" cy="205074"/>
          </a:xfrm>
          <a:custGeom>
            <a:avLst/>
            <a:gdLst/>
            <a:ahLst/>
            <a:cxnLst/>
            <a:rect l="0" t="0" r="0" b="0"/>
            <a:pathLst>
              <a:path w="91403" h="205074">
                <a:moveTo>
                  <a:pt x="0" y="7306"/>
                </a:moveTo>
                <a:lnTo>
                  <a:pt x="0" y="3261"/>
                </a:lnTo>
                <a:lnTo>
                  <a:pt x="846" y="2069"/>
                </a:lnTo>
                <a:lnTo>
                  <a:pt x="2258" y="1275"/>
                </a:lnTo>
                <a:lnTo>
                  <a:pt x="4045" y="745"/>
                </a:lnTo>
                <a:lnTo>
                  <a:pt x="6083" y="392"/>
                </a:lnTo>
                <a:lnTo>
                  <a:pt x="8288" y="157"/>
                </a:lnTo>
                <a:lnTo>
                  <a:pt x="10605" y="0"/>
                </a:lnTo>
                <a:lnTo>
                  <a:pt x="12151" y="742"/>
                </a:lnTo>
                <a:lnTo>
                  <a:pt x="13180" y="2083"/>
                </a:lnTo>
                <a:lnTo>
                  <a:pt x="13866" y="3824"/>
                </a:lnTo>
                <a:lnTo>
                  <a:pt x="15171" y="4985"/>
                </a:lnTo>
                <a:lnTo>
                  <a:pt x="16888" y="5759"/>
                </a:lnTo>
                <a:lnTo>
                  <a:pt x="18879" y="6274"/>
                </a:lnTo>
                <a:lnTo>
                  <a:pt x="21053" y="6618"/>
                </a:lnTo>
                <a:lnTo>
                  <a:pt x="23348" y="6848"/>
                </a:lnTo>
                <a:lnTo>
                  <a:pt x="25726" y="7000"/>
                </a:lnTo>
                <a:lnTo>
                  <a:pt x="28158" y="7949"/>
                </a:lnTo>
                <a:lnTo>
                  <a:pt x="30625" y="9428"/>
                </a:lnTo>
                <a:lnTo>
                  <a:pt x="36622" y="13840"/>
                </a:lnTo>
                <a:lnTo>
                  <a:pt x="37962" y="15049"/>
                </a:lnTo>
                <a:lnTo>
                  <a:pt x="41707" y="18649"/>
                </a:lnTo>
                <a:lnTo>
                  <a:pt x="43045" y="20795"/>
                </a:lnTo>
                <a:lnTo>
                  <a:pt x="44531" y="25437"/>
                </a:lnTo>
                <a:lnTo>
                  <a:pt x="45774" y="27013"/>
                </a:lnTo>
                <a:lnTo>
                  <a:pt x="47450" y="28064"/>
                </a:lnTo>
                <a:lnTo>
                  <a:pt x="49413" y="28765"/>
                </a:lnTo>
                <a:lnTo>
                  <a:pt x="50722" y="30079"/>
                </a:lnTo>
                <a:lnTo>
                  <a:pt x="51594" y="31801"/>
                </a:lnTo>
                <a:lnTo>
                  <a:pt x="52996" y="36604"/>
                </a:lnTo>
                <a:lnTo>
                  <a:pt x="50929" y="39518"/>
                </a:lnTo>
                <a:lnTo>
                  <a:pt x="49192" y="41481"/>
                </a:lnTo>
                <a:lnTo>
                  <a:pt x="48035" y="43636"/>
                </a:lnTo>
                <a:lnTo>
                  <a:pt x="46749" y="48288"/>
                </a:lnTo>
                <a:lnTo>
                  <a:pt x="45558" y="49868"/>
                </a:lnTo>
                <a:lnTo>
                  <a:pt x="43920" y="50920"/>
                </a:lnTo>
                <a:lnTo>
                  <a:pt x="39249" y="52610"/>
                </a:lnTo>
                <a:lnTo>
                  <a:pt x="38866" y="53596"/>
                </a:lnTo>
                <a:lnTo>
                  <a:pt x="38440" y="56948"/>
                </a:lnTo>
                <a:lnTo>
                  <a:pt x="37481" y="58181"/>
                </a:lnTo>
                <a:lnTo>
                  <a:pt x="35993" y="59002"/>
                </a:lnTo>
                <a:lnTo>
                  <a:pt x="30575" y="60618"/>
                </a:lnTo>
                <a:lnTo>
                  <a:pt x="23928" y="60644"/>
                </a:lnTo>
                <a:lnTo>
                  <a:pt x="23571" y="61491"/>
                </a:lnTo>
                <a:lnTo>
                  <a:pt x="23176" y="64691"/>
                </a:lnTo>
                <a:lnTo>
                  <a:pt x="23917" y="66729"/>
                </a:lnTo>
                <a:lnTo>
                  <a:pt x="25259" y="68935"/>
                </a:lnTo>
                <a:lnTo>
                  <a:pt x="29448" y="74513"/>
                </a:lnTo>
                <a:lnTo>
                  <a:pt x="32279" y="77534"/>
                </a:lnTo>
                <a:lnTo>
                  <a:pt x="34219" y="79525"/>
                </a:lnTo>
                <a:lnTo>
                  <a:pt x="35512" y="81698"/>
                </a:lnTo>
                <a:lnTo>
                  <a:pt x="36950" y="86372"/>
                </a:lnTo>
                <a:lnTo>
                  <a:pt x="38180" y="88803"/>
                </a:lnTo>
                <a:lnTo>
                  <a:pt x="39846" y="91271"/>
                </a:lnTo>
                <a:lnTo>
                  <a:pt x="41804" y="93762"/>
                </a:lnTo>
                <a:lnTo>
                  <a:pt x="43956" y="96270"/>
                </a:lnTo>
                <a:lnTo>
                  <a:pt x="46237" y="98789"/>
                </a:lnTo>
                <a:lnTo>
                  <a:pt x="48605" y="101315"/>
                </a:lnTo>
                <a:lnTo>
                  <a:pt x="51877" y="103845"/>
                </a:lnTo>
                <a:lnTo>
                  <a:pt x="55751" y="106379"/>
                </a:lnTo>
                <a:lnTo>
                  <a:pt x="60027" y="108915"/>
                </a:lnTo>
                <a:lnTo>
                  <a:pt x="62878" y="111452"/>
                </a:lnTo>
                <a:lnTo>
                  <a:pt x="64779" y="113990"/>
                </a:lnTo>
                <a:lnTo>
                  <a:pt x="66046" y="116529"/>
                </a:lnTo>
                <a:lnTo>
                  <a:pt x="67737" y="119068"/>
                </a:lnTo>
                <a:lnTo>
                  <a:pt x="69712" y="121607"/>
                </a:lnTo>
                <a:lnTo>
                  <a:pt x="71875" y="124147"/>
                </a:lnTo>
                <a:lnTo>
                  <a:pt x="74163" y="126687"/>
                </a:lnTo>
                <a:lnTo>
                  <a:pt x="78963" y="131766"/>
                </a:lnTo>
                <a:lnTo>
                  <a:pt x="81429" y="133460"/>
                </a:lnTo>
                <a:lnTo>
                  <a:pt x="83920" y="134588"/>
                </a:lnTo>
                <a:lnTo>
                  <a:pt x="86426" y="135341"/>
                </a:lnTo>
                <a:lnTo>
                  <a:pt x="88098" y="136689"/>
                </a:lnTo>
                <a:lnTo>
                  <a:pt x="89211" y="138435"/>
                </a:lnTo>
                <a:lnTo>
                  <a:pt x="90449" y="142632"/>
                </a:lnTo>
                <a:lnTo>
                  <a:pt x="91000" y="147320"/>
                </a:lnTo>
                <a:lnTo>
                  <a:pt x="91244" y="152226"/>
                </a:lnTo>
                <a:lnTo>
                  <a:pt x="91402" y="158229"/>
                </a:lnTo>
                <a:lnTo>
                  <a:pt x="89166" y="161307"/>
                </a:lnTo>
                <a:lnTo>
                  <a:pt x="87384" y="163313"/>
                </a:lnTo>
                <a:lnTo>
                  <a:pt x="83147" y="167801"/>
                </a:lnTo>
                <a:lnTo>
                  <a:pt x="58409" y="192734"/>
                </a:lnTo>
                <a:lnTo>
                  <a:pt x="55025" y="194425"/>
                </a:lnTo>
                <a:lnTo>
                  <a:pt x="51077" y="195552"/>
                </a:lnTo>
                <a:lnTo>
                  <a:pt x="46751" y="196303"/>
                </a:lnTo>
                <a:lnTo>
                  <a:pt x="43020" y="197651"/>
                </a:lnTo>
                <a:lnTo>
                  <a:pt x="39687" y="199396"/>
                </a:lnTo>
                <a:lnTo>
                  <a:pt x="36618" y="201406"/>
                </a:lnTo>
                <a:lnTo>
                  <a:pt x="33726" y="202746"/>
                </a:lnTo>
                <a:lnTo>
                  <a:pt x="30951" y="203639"/>
                </a:lnTo>
                <a:lnTo>
                  <a:pt x="28254" y="204235"/>
                </a:lnTo>
                <a:lnTo>
                  <a:pt x="25608" y="204632"/>
                </a:lnTo>
                <a:lnTo>
                  <a:pt x="22999" y="204897"/>
                </a:lnTo>
                <a:lnTo>
                  <a:pt x="20413" y="205073"/>
                </a:lnTo>
                <a:lnTo>
                  <a:pt x="18689" y="204344"/>
                </a:lnTo>
                <a:lnTo>
                  <a:pt x="17539" y="203011"/>
                </a:lnTo>
                <a:lnTo>
                  <a:pt x="16772" y="201276"/>
                </a:lnTo>
                <a:lnTo>
                  <a:pt x="17108" y="199273"/>
                </a:lnTo>
                <a:lnTo>
                  <a:pt x="19739" y="194789"/>
                </a:lnTo>
                <a:lnTo>
                  <a:pt x="21473" y="189974"/>
                </a:lnTo>
                <a:lnTo>
                  <a:pt x="21935" y="187505"/>
                </a:lnTo>
                <a:lnTo>
                  <a:pt x="23936" y="184165"/>
                </a:lnTo>
                <a:lnTo>
                  <a:pt x="26964" y="180246"/>
                </a:lnTo>
                <a:lnTo>
                  <a:pt x="38100" y="1673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SMARTInkAnnotation275"/>
          <p:cNvSpPr/>
          <p:nvPr/>
        </p:nvSpPr>
        <p:spPr>
          <a:xfrm>
            <a:off x="6888480" y="960120"/>
            <a:ext cx="160021" cy="22861"/>
          </a:xfrm>
          <a:custGeom>
            <a:avLst/>
            <a:gdLst/>
            <a:ahLst/>
            <a:cxnLst/>
            <a:rect l="0" t="0" r="0" b="0"/>
            <a:pathLst>
              <a:path w="160021" h="22861">
                <a:moveTo>
                  <a:pt x="0" y="0"/>
                </a:moveTo>
                <a:lnTo>
                  <a:pt x="0" y="7527"/>
                </a:lnTo>
                <a:lnTo>
                  <a:pt x="4046" y="11638"/>
                </a:lnTo>
                <a:lnTo>
                  <a:pt x="5237" y="11992"/>
                </a:lnTo>
                <a:lnTo>
                  <a:pt x="6031" y="11381"/>
                </a:lnTo>
                <a:lnTo>
                  <a:pt x="6561" y="10127"/>
                </a:lnTo>
                <a:lnTo>
                  <a:pt x="8608" y="9292"/>
                </a:lnTo>
                <a:lnTo>
                  <a:pt x="11664" y="8735"/>
                </a:lnTo>
                <a:lnTo>
                  <a:pt x="15396" y="8363"/>
                </a:lnTo>
                <a:lnTo>
                  <a:pt x="18731" y="8115"/>
                </a:lnTo>
                <a:lnTo>
                  <a:pt x="21801" y="7950"/>
                </a:lnTo>
                <a:lnTo>
                  <a:pt x="24694" y="7840"/>
                </a:lnTo>
                <a:lnTo>
                  <a:pt x="28316" y="8614"/>
                </a:lnTo>
                <a:lnTo>
                  <a:pt x="32424" y="9976"/>
                </a:lnTo>
                <a:lnTo>
                  <a:pt x="36856" y="11730"/>
                </a:lnTo>
                <a:lnTo>
                  <a:pt x="41503" y="12900"/>
                </a:lnTo>
                <a:lnTo>
                  <a:pt x="46297" y="13680"/>
                </a:lnTo>
                <a:lnTo>
                  <a:pt x="51184" y="14200"/>
                </a:lnTo>
                <a:lnTo>
                  <a:pt x="56982" y="14547"/>
                </a:lnTo>
                <a:lnTo>
                  <a:pt x="70198" y="14932"/>
                </a:lnTo>
                <a:lnTo>
                  <a:pt x="110397" y="15213"/>
                </a:lnTo>
                <a:lnTo>
                  <a:pt x="115931" y="16069"/>
                </a:lnTo>
                <a:lnTo>
                  <a:pt x="121313" y="17486"/>
                </a:lnTo>
                <a:lnTo>
                  <a:pt x="126596" y="19277"/>
                </a:lnTo>
                <a:lnTo>
                  <a:pt x="131810" y="20472"/>
                </a:lnTo>
                <a:lnTo>
                  <a:pt x="136980" y="21268"/>
                </a:lnTo>
                <a:lnTo>
                  <a:pt x="142120" y="21799"/>
                </a:lnTo>
                <a:lnTo>
                  <a:pt x="146394" y="22152"/>
                </a:lnTo>
                <a:lnTo>
                  <a:pt x="150090" y="22388"/>
                </a:lnTo>
                <a:lnTo>
                  <a:pt x="160020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SMARTInkAnnotation276"/>
          <p:cNvSpPr/>
          <p:nvPr/>
        </p:nvSpPr>
        <p:spPr>
          <a:xfrm>
            <a:off x="6949468" y="907094"/>
            <a:ext cx="45693" cy="152087"/>
          </a:xfrm>
          <a:custGeom>
            <a:avLst/>
            <a:gdLst/>
            <a:ahLst/>
            <a:cxnLst/>
            <a:rect l="0" t="0" r="0" b="0"/>
            <a:pathLst>
              <a:path w="45693" h="152087">
                <a:moveTo>
                  <a:pt x="45692" y="7306"/>
                </a:moveTo>
                <a:lnTo>
                  <a:pt x="31080" y="0"/>
                </a:lnTo>
                <a:lnTo>
                  <a:pt x="29177" y="742"/>
                </a:lnTo>
                <a:lnTo>
                  <a:pt x="26216" y="2083"/>
                </a:lnTo>
                <a:lnTo>
                  <a:pt x="22548" y="3824"/>
                </a:lnTo>
                <a:lnTo>
                  <a:pt x="20102" y="5832"/>
                </a:lnTo>
                <a:lnTo>
                  <a:pt x="18473" y="8017"/>
                </a:lnTo>
                <a:lnTo>
                  <a:pt x="17386" y="10320"/>
                </a:lnTo>
                <a:lnTo>
                  <a:pt x="16661" y="12702"/>
                </a:lnTo>
                <a:lnTo>
                  <a:pt x="16177" y="15137"/>
                </a:lnTo>
                <a:lnTo>
                  <a:pt x="15856" y="17606"/>
                </a:lnTo>
                <a:lnTo>
                  <a:pt x="15640" y="20100"/>
                </a:lnTo>
                <a:lnTo>
                  <a:pt x="15498" y="22608"/>
                </a:lnTo>
                <a:lnTo>
                  <a:pt x="15403" y="25128"/>
                </a:lnTo>
                <a:lnTo>
                  <a:pt x="14491" y="28500"/>
                </a:lnTo>
                <a:lnTo>
                  <a:pt x="13039" y="32442"/>
                </a:lnTo>
                <a:lnTo>
                  <a:pt x="11223" y="36764"/>
                </a:lnTo>
                <a:lnTo>
                  <a:pt x="10013" y="41338"/>
                </a:lnTo>
                <a:lnTo>
                  <a:pt x="9206" y="46081"/>
                </a:lnTo>
                <a:lnTo>
                  <a:pt x="8668" y="50936"/>
                </a:lnTo>
                <a:lnTo>
                  <a:pt x="8309" y="55866"/>
                </a:lnTo>
                <a:lnTo>
                  <a:pt x="8070" y="60846"/>
                </a:lnTo>
                <a:lnTo>
                  <a:pt x="7910" y="65859"/>
                </a:lnTo>
                <a:lnTo>
                  <a:pt x="6957" y="71742"/>
                </a:lnTo>
                <a:lnTo>
                  <a:pt x="5476" y="78203"/>
                </a:lnTo>
                <a:lnTo>
                  <a:pt x="3641" y="85051"/>
                </a:lnTo>
                <a:lnTo>
                  <a:pt x="2419" y="91309"/>
                </a:lnTo>
                <a:lnTo>
                  <a:pt x="1603" y="97175"/>
                </a:lnTo>
                <a:lnTo>
                  <a:pt x="1060" y="102778"/>
                </a:lnTo>
                <a:lnTo>
                  <a:pt x="697" y="108208"/>
                </a:lnTo>
                <a:lnTo>
                  <a:pt x="455" y="113521"/>
                </a:lnTo>
                <a:lnTo>
                  <a:pt x="187" y="123939"/>
                </a:lnTo>
                <a:lnTo>
                  <a:pt x="0" y="145474"/>
                </a:lnTo>
                <a:lnTo>
                  <a:pt x="837" y="147678"/>
                </a:lnTo>
                <a:lnTo>
                  <a:pt x="2243" y="149147"/>
                </a:lnTo>
                <a:lnTo>
                  <a:pt x="7592" y="152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SMARTInkAnnotation277"/>
          <p:cNvSpPr/>
          <p:nvPr/>
        </p:nvSpPr>
        <p:spPr>
          <a:xfrm>
            <a:off x="7101839" y="900219"/>
            <a:ext cx="44291" cy="120862"/>
          </a:xfrm>
          <a:custGeom>
            <a:avLst/>
            <a:gdLst/>
            <a:ahLst/>
            <a:cxnLst/>
            <a:rect l="0" t="0" r="0" b="0"/>
            <a:pathLst>
              <a:path w="44291" h="120862">
                <a:moveTo>
                  <a:pt x="7621" y="6561"/>
                </a:moveTo>
                <a:lnTo>
                  <a:pt x="33864" y="0"/>
                </a:lnTo>
                <a:lnTo>
                  <a:pt x="36123" y="494"/>
                </a:lnTo>
                <a:lnTo>
                  <a:pt x="38476" y="1670"/>
                </a:lnTo>
                <a:lnTo>
                  <a:pt x="44290" y="5595"/>
                </a:lnTo>
                <a:lnTo>
                  <a:pt x="43920" y="6764"/>
                </a:lnTo>
                <a:lnTo>
                  <a:pt x="42827" y="8389"/>
                </a:lnTo>
                <a:lnTo>
                  <a:pt x="41251" y="10320"/>
                </a:lnTo>
                <a:lnTo>
                  <a:pt x="40201" y="12454"/>
                </a:lnTo>
                <a:lnTo>
                  <a:pt x="39502" y="14723"/>
                </a:lnTo>
                <a:lnTo>
                  <a:pt x="39035" y="17082"/>
                </a:lnTo>
                <a:lnTo>
                  <a:pt x="37876" y="20349"/>
                </a:lnTo>
                <a:lnTo>
                  <a:pt x="36258" y="24219"/>
                </a:lnTo>
                <a:lnTo>
                  <a:pt x="34332" y="28493"/>
                </a:lnTo>
                <a:lnTo>
                  <a:pt x="29935" y="37758"/>
                </a:lnTo>
                <a:lnTo>
                  <a:pt x="27577" y="42599"/>
                </a:lnTo>
                <a:lnTo>
                  <a:pt x="26004" y="46673"/>
                </a:lnTo>
                <a:lnTo>
                  <a:pt x="24956" y="50236"/>
                </a:lnTo>
                <a:lnTo>
                  <a:pt x="24258" y="53458"/>
                </a:lnTo>
                <a:lnTo>
                  <a:pt x="22945" y="57299"/>
                </a:lnTo>
                <a:lnTo>
                  <a:pt x="21224" y="61553"/>
                </a:lnTo>
                <a:lnTo>
                  <a:pt x="19229" y="66082"/>
                </a:lnTo>
                <a:lnTo>
                  <a:pt x="14755" y="75631"/>
                </a:lnTo>
                <a:lnTo>
                  <a:pt x="4985" y="95558"/>
                </a:lnTo>
                <a:lnTo>
                  <a:pt x="3323" y="99759"/>
                </a:lnTo>
                <a:lnTo>
                  <a:pt x="2216" y="103406"/>
                </a:lnTo>
                <a:lnTo>
                  <a:pt x="1478" y="106685"/>
                </a:lnTo>
                <a:lnTo>
                  <a:pt x="985" y="109717"/>
                </a:lnTo>
                <a:lnTo>
                  <a:pt x="658" y="112585"/>
                </a:lnTo>
                <a:lnTo>
                  <a:pt x="0" y="1208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SMARTInkAnnotation278"/>
          <p:cNvSpPr/>
          <p:nvPr/>
        </p:nvSpPr>
        <p:spPr>
          <a:xfrm>
            <a:off x="7124700" y="876662"/>
            <a:ext cx="312421" cy="136799"/>
          </a:xfrm>
          <a:custGeom>
            <a:avLst/>
            <a:gdLst/>
            <a:ahLst/>
            <a:cxnLst/>
            <a:rect l="0" t="0" r="0" b="0"/>
            <a:pathLst>
              <a:path w="312421" h="136799">
                <a:moveTo>
                  <a:pt x="0" y="68218"/>
                </a:moveTo>
                <a:lnTo>
                  <a:pt x="8090" y="60128"/>
                </a:lnTo>
                <a:lnTo>
                  <a:pt x="11320" y="56051"/>
                </a:lnTo>
                <a:lnTo>
                  <a:pt x="14320" y="51640"/>
                </a:lnTo>
                <a:lnTo>
                  <a:pt x="17166" y="47006"/>
                </a:lnTo>
                <a:lnTo>
                  <a:pt x="19911" y="43070"/>
                </a:lnTo>
                <a:lnTo>
                  <a:pt x="22588" y="39600"/>
                </a:lnTo>
                <a:lnTo>
                  <a:pt x="25218" y="36439"/>
                </a:lnTo>
                <a:lnTo>
                  <a:pt x="28665" y="32639"/>
                </a:lnTo>
                <a:lnTo>
                  <a:pt x="37012" y="23901"/>
                </a:lnTo>
                <a:lnTo>
                  <a:pt x="47185" y="13506"/>
                </a:lnTo>
                <a:lnTo>
                  <a:pt x="50929" y="11424"/>
                </a:lnTo>
                <a:lnTo>
                  <a:pt x="59606" y="9110"/>
                </a:lnTo>
                <a:lnTo>
                  <a:pt x="66850" y="5823"/>
                </a:lnTo>
                <a:lnTo>
                  <a:pt x="69965" y="3762"/>
                </a:lnTo>
                <a:lnTo>
                  <a:pt x="77945" y="1471"/>
                </a:lnTo>
                <a:lnTo>
                  <a:pt x="87136" y="453"/>
                </a:lnTo>
                <a:lnTo>
                  <a:pt x="96865" y="0"/>
                </a:lnTo>
                <a:lnTo>
                  <a:pt x="101830" y="726"/>
                </a:lnTo>
                <a:lnTo>
                  <a:pt x="106832" y="2057"/>
                </a:lnTo>
                <a:lnTo>
                  <a:pt x="111862" y="3791"/>
                </a:lnTo>
                <a:lnTo>
                  <a:pt x="116908" y="4946"/>
                </a:lnTo>
                <a:lnTo>
                  <a:pt x="121965" y="5717"/>
                </a:lnTo>
                <a:lnTo>
                  <a:pt x="127030" y="6231"/>
                </a:lnTo>
                <a:lnTo>
                  <a:pt x="134916" y="9059"/>
                </a:lnTo>
                <a:lnTo>
                  <a:pt x="138204" y="10999"/>
                </a:lnTo>
                <a:lnTo>
                  <a:pt x="142089" y="13985"/>
                </a:lnTo>
                <a:lnTo>
                  <a:pt x="146373" y="17670"/>
                </a:lnTo>
                <a:lnTo>
                  <a:pt x="150922" y="21819"/>
                </a:lnTo>
                <a:lnTo>
                  <a:pt x="154801" y="26279"/>
                </a:lnTo>
                <a:lnTo>
                  <a:pt x="158234" y="30945"/>
                </a:lnTo>
                <a:lnTo>
                  <a:pt x="161370" y="35750"/>
                </a:lnTo>
                <a:lnTo>
                  <a:pt x="164306" y="39799"/>
                </a:lnTo>
                <a:lnTo>
                  <a:pt x="167111" y="43346"/>
                </a:lnTo>
                <a:lnTo>
                  <a:pt x="169827" y="46556"/>
                </a:lnTo>
                <a:lnTo>
                  <a:pt x="171638" y="50390"/>
                </a:lnTo>
                <a:lnTo>
                  <a:pt x="172845" y="54639"/>
                </a:lnTo>
                <a:lnTo>
                  <a:pt x="173651" y="59166"/>
                </a:lnTo>
                <a:lnTo>
                  <a:pt x="174186" y="63877"/>
                </a:lnTo>
                <a:lnTo>
                  <a:pt x="174544" y="68710"/>
                </a:lnTo>
                <a:lnTo>
                  <a:pt x="174782" y="73626"/>
                </a:lnTo>
                <a:lnTo>
                  <a:pt x="174095" y="78597"/>
                </a:lnTo>
                <a:lnTo>
                  <a:pt x="172790" y="83604"/>
                </a:lnTo>
                <a:lnTo>
                  <a:pt x="171073" y="88635"/>
                </a:lnTo>
                <a:lnTo>
                  <a:pt x="169929" y="92836"/>
                </a:lnTo>
                <a:lnTo>
                  <a:pt x="169166" y="96484"/>
                </a:lnTo>
                <a:lnTo>
                  <a:pt x="168657" y="99762"/>
                </a:lnTo>
                <a:lnTo>
                  <a:pt x="166625" y="102794"/>
                </a:lnTo>
                <a:lnTo>
                  <a:pt x="163577" y="105662"/>
                </a:lnTo>
                <a:lnTo>
                  <a:pt x="159851" y="108421"/>
                </a:lnTo>
                <a:lnTo>
                  <a:pt x="156521" y="111953"/>
                </a:lnTo>
                <a:lnTo>
                  <a:pt x="153453" y="116001"/>
                </a:lnTo>
                <a:lnTo>
                  <a:pt x="150563" y="120394"/>
                </a:lnTo>
                <a:lnTo>
                  <a:pt x="147788" y="123322"/>
                </a:lnTo>
                <a:lnTo>
                  <a:pt x="145093" y="125274"/>
                </a:lnTo>
                <a:lnTo>
                  <a:pt x="142448" y="126575"/>
                </a:lnTo>
                <a:lnTo>
                  <a:pt x="140685" y="128290"/>
                </a:lnTo>
                <a:lnTo>
                  <a:pt x="139510" y="130279"/>
                </a:lnTo>
                <a:lnTo>
                  <a:pt x="138727" y="132452"/>
                </a:lnTo>
                <a:lnTo>
                  <a:pt x="137358" y="133901"/>
                </a:lnTo>
                <a:lnTo>
                  <a:pt x="135599" y="134867"/>
                </a:lnTo>
                <a:lnTo>
                  <a:pt x="131387" y="135940"/>
                </a:lnTo>
                <a:lnTo>
                  <a:pt x="123334" y="136685"/>
                </a:lnTo>
                <a:lnTo>
                  <a:pt x="132649" y="136788"/>
                </a:lnTo>
                <a:lnTo>
                  <a:pt x="176912" y="136798"/>
                </a:lnTo>
                <a:lnTo>
                  <a:pt x="184827" y="135951"/>
                </a:lnTo>
                <a:lnTo>
                  <a:pt x="193492" y="134540"/>
                </a:lnTo>
                <a:lnTo>
                  <a:pt x="202654" y="132753"/>
                </a:lnTo>
                <a:lnTo>
                  <a:pt x="211303" y="131561"/>
                </a:lnTo>
                <a:lnTo>
                  <a:pt x="219608" y="130767"/>
                </a:lnTo>
                <a:lnTo>
                  <a:pt x="227685" y="130237"/>
                </a:lnTo>
                <a:lnTo>
                  <a:pt x="236457" y="129037"/>
                </a:lnTo>
                <a:lnTo>
                  <a:pt x="245691" y="127391"/>
                </a:lnTo>
                <a:lnTo>
                  <a:pt x="255233" y="125447"/>
                </a:lnTo>
                <a:lnTo>
                  <a:pt x="265829" y="124151"/>
                </a:lnTo>
                <a:lnTo>
                  <a:pt x="277126" y="123286"/>
                </a:lnTo>
                <a:lnTo>
                  <a:pt x="312420" y="1215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SMARTInkAnnotation279"/>
          <p:cNvSpPr/>
          <p:nvPr/>
        </p:nvSpPr>
        <p:spPr>
          <a:xfrm>
            <a:off x="6203073" y="739245"/>
            <a:ext cx="1302489" cy="510427"/>
          </a:xfrm>
          <a:custGeom>
            <a:avLst/>
            <a:gdLst/>
            <a:ahLst/>
            <a:cxnLst/>
            <a:rect l="0" t="0" r="0" b="0"/>
            <a:pathLst>
              <a:path w="1302489" h="510427">
                <a:moveTo>
                  <a:pt x="75807" y="258975"/>
                </a:moveTo>
                <a:lnTo>
                  <a:pt x="83897" y="238749"/>
                </a:lnTo>
                <a:lnTo>
                  <a:pt x="92385" y="224303"/>
                </a:lnTo>
                <a:lnTo>
                  <a:pt x="101802" y="212239"/>
                </a:lnTo>
                <a:lnTo>
                  <a:pt x="111631" y="201232"/>
                </a:lnTo>
                <a:lnTo>
                  <a:pt x="123903" y="188438"/>
                </a:lnTo>
                <a:lnTo>
                  <a:pt x="138670" y="174285"/>
                </a:lnTo>
                <a:lnTo>
                  <a:pt x="156521" y="159529"/>
                </a:lnTo>
                <a:lnTo>
                  <a:pt x="175744" y="146761"/>
                </a:lnTo>
                <a:lnTo>
                  <a:pt x="196424" y="135442"/>
                </a:lnTo>
                <a:lnTo>
                  <a:pt x="231866" y="119550"/>
                </a:lnTo>
                <a:lnTo>
                  <a:pt x="302486" y="89866"/>
                </a:lnTo>
                <a:lnTo>
                  <a:pt x="334033" y="79958"/>
                </a:lnTo>
                <a:lnTo>
                  <a:pt x="422295" y="57820"/>
                </a:lnTo>
                <a:lnTo>
                  <a:pt x="458684" y="47935"/>
                </a:lnTo>
                <a:lnTo>
                  <a:pt x="494614" y="40155"/>
                </a:lnTo>
                <a:lnTo>
                  <a:pt x="531183" y="33875"/>
                </a:lnTo>
                <a:lnTo>
                  <a:pt x="589852" y="25580"/>
                </a:lnTo>
                <a:lnTo>
                  <a:pt x="690614" y="12633"/>
                </a:lnTo>
                <a:lnTo>
                  <a:pt x="731183" y="9790"/>
                </a:lnTo>
                <a:lnTo>
                  <a:pt x="771793" y="7679"/>
                </a:lnTo>
                <a:lnTo>
                  <a:pt x="812418" y="3919"/>
                </a:lnTo>
                <a:lnTo>
                  <a:pt x="850794" y="1684"/>
                </a:lnTo>
                <a:lnTo>
                  <a:pt x="888453" y="690"/>
                </a:lnTo>
                <a:lnTo>
                  <a:pt x="983936" y="0"/>
                </a:lnTo>
                <a:lnTo>
                  <a:pt x="1017900" y="2199"/>
                </a:lnTo>
                <a:lnTo>
                  <a:pt x="1049928" y="5999"/>
                </a:lnTo>
                <a:lnTo>
                  <a:pt x="1081096" y="10510"/>
                </a:lnTo>
                <a:lnTo>
                  <a:pt x="1109624" y="15337"/>
                </a:lnTo>
                <a:lnTo>
                  <a:pt x="1147227" y="22815"/>
                </a:lnTo>
                <a:lnTo>
                  <a:pt x="1179817" y="32651"/>
                </a:lnTo>
                <a:lnTo>
                  <a:pt x="1210923" y="46289"/>
                </a:lnTo>
                <a:lnTo>
                  <a:pt x="1229697" y="56075"/>
                </a:lnTo>
                <a:lnTo>
                  <a:pt x="1250632" y="71104"/>
                </a:lnTo>
                <a:lnTo>
                  <a:pt x="1270852" y="86281"/>
                </a:lnTo>
                <a:lnTo>
                  <a:pt x="1279474" y="96427"/>
                </a:lnTo>
                <a:lnTo>
                  <a:pt x="1286127" y="108838"/>
                </a:lnTo>
                <a:lnTo>
                  <a:pt x="1291907" y="121974"/>
                </a:lnTo>
                <a:lnTo>
                  <a:pt x="1297298" y="133457"/>
                </a:lnTo>
                <a:lnTo>
                  <a:pt x="1300259" y="146463"/>
                </a:lnTo>
                <a:lnTo>
                  <a:pt x="1301575" y="160709"/>
                </a:lnTo>
                <a:lnTo>
                  <a:pt x="1302160" y="175508"/>
                </a:lnTo>
                <a:lnTo>
                  <a:pt x="1302488" y="198120"/>
                </a:lnTo>
                <a:lnTo>
                  <a:pt x="1300308" y="213302"/>
                </a:lnTo>
                <a:lnTo>
                  <a:pt x="1296517" y="227669"/>
                </a:lnTo>
                <a:lnTo>
                  <a:pt x="1292009" y="239699"/>
                </a:lnTo>
                <a:lnTo>
                  <a:pt x="1284926" y="252948"/>
                </a:lnTo>
                <a:lnTo>
                  <a:pt x="1276133" y="267303"/>
                </a:lnTo>
                <a:lnTo>
                  <a:pt x="1266581" y="282150"/>
                </a:lnTo>
                <a:lnTo>
                  <a:pt x="1256691" y="294957"/>
                </a:lnTo>
                <a:lnTo>
                  <a:pt x="1245804" y="307140"/>
                </a:lnTo>
                <a:lnTo>
                  <a:pt x="1232499" y="321022"/>
                </a:lnTo>
                <a:lnTo>
                  <a:pt x="1218118" y="333400"/>
                </a:lnTo>
                <a:lnTo>
                  <a:pt x="1203261" y="345393"/>
                </a:lnTo>
                <a:lnTo>
                  <a:pt x="1188191" y="359190"/>
                </a:lnTo>
                <a:lnTo>
                  <a:pt x="1170769" y="371531"/>
                </a:lnTo>
                <a:lnTo>
                  <a:pt x="1151737" y="382660"/>
                </a:lnTo>
                <a:lnTo>
                  <a:pt x="1122829" y="398445"/>
                </a:lnTo>
                <a:lnTo>
                  <a:pt x="1096107" y="413847"/>
                </a:lnTo>
                <a:lnTo>
                  <a:pt x="1041741" y="439306"/>
                </a:lnTo>
                <a:lnTo>
                  <a:pt x="1006699" y="450507"/>
                </a:lnTo>
                <a:lnTo>
                  <a:pt x="962170" y="467114"/>
                </a:lnTo>
                <a:lnTo>
                  <a:pt x="926772" y="476621"/>
                </a:lnTo>
                <a:lnTo>
                  <a:pt x="893612" y="484800"/>
                </a:lnTo>
                <a:lnTo>
                  <a:pt x="856505" y="492585"/>
                </a:lnTo>
                <a:lnTo>
                  <a:pt x="828338" y="497704"/>
                </a:lnTo>
                <a:lnTo>
                  <a:pt x="787965" y="501300"/>
                </a:lnTo>
                <a:lnTo>
                  <a:pt x="736397" y="507753"/>
                </a:lnTo>
                <a:lnTo>
                  <a:pt x="697317" y="509640"/>
                </a:lnTo>
                <a:lnTo>
                  <a:pt x="641288" y="510278"/>
                </a:lnTo>
                <a:lnTo>
                  <a:pt x="544320" y="510426"/>
                </a:lnTo>
                <a:lnTo>
                  <a:pt x="505409" y="506387"/>
                </a:lnTo>
                <a:lnTo>
                  <a:pt x="467069" y="499828"/>
                </a:lnTo>
                <a:lnTo>
                  <a:pt x="428897" y="492523"/>
                </a:lnTo>
                <a:lnTo>
                  <a:pt x="390776" y="489041"/>
                </a:lnTo>
                <a:lnTo>
                  <a:pt x="356714" y="483964"/>
                </a:lnTo>
                <a:lnTo>
                  <a:pt x="321129" y="477098"/>
                </a:lnTo>
                <a:lnTo>
                  <a:pt x="287820" y="465656"/>
                </a:lnTo>
                <a:lnTo>
                  <a:pt x="256500" y="455586"/>
                </a:lnTo>
                <a:lnTo>
                  <a:pt x="220814" y="444599"/>
                </a:lnTo>
                <a:lnTo>
                  <a:pt x="192809" y="435989"/>
                </a:lnTo>
                <a:lnTo>
                  <a:pt x="157904" y="420596"/>
                </a:lnTo>
                <a:lnTo>
                  <a:pt x="139388" y="413780"/>
                </a:lnTo>
                <a:lnTo>
                  <a:pt x="106805" y="397864"/>
                </a:lnTo>
                <a:lnTo>
                  <a:pt x="92125" y="390977"/>
                </a:lnTo>
                <a:lnTo>
                  <a:pt x="74339" y="378426"/>
                </a:lnTo>
                <a:lnTo>
                  <a:pt x="53159" y="363913"/>
                </a:lnTo>
                <a:lnTo>
                  <a:pt x="37770" y="349899"/>
                </a:lnTo>
                <a:lnTo>
                  <a:pt x="27576" y="339179"/>
                </a:lnTo>
                <a:lnTo>
                  <a:pt x="17400" y="325948"/>
                </a:lnTo>
                <a:lnTo>
                  <a:pt x="11748" y="313859"/>
                </a:lnTo>
                <a:lnTo>
                  <a:pt x="8390" y="303688"/>
                </a:lnTo>
                <a:lnTo>
                  <a:pt x="2585" y="292355"/>
                </a:lnTo>
                <a:lnTo>
                  <a:pt x="489" y="278649"/>
                </a:lnTo>
                <a:lnTo>
                  <a:pt x="0" y="268848"/>
                </a:lnTo>
                <a:lnTo>
                  <a:pt x="2039" y="258847"/>
                </a:lnTo>
                <a:lnTo>
                  <a:pt x="7947" y="243697"/>
                </a:lnTo>
                <a:lnTo>
                  <a:pt x="13474" y="233558"/>
                </a:lnTo>
                <a:lnTo>
                  <a:pt x="21575" y="223408"/>
                </a:lnTo>
                <a:lnTo>
                  <a:pt x="39701" y="208173"/>
                </a:lnTo>
                <a:lnTo>
                  <a:pt x="61157" y="192934"/>
                </a:lnTo>
                <a:lnTo>
                  <a:pt x="97247" y="177852"/>
                </a:lnTo>
                <a:lnTo>
                  <a:pt x="127786" y="165136"/>
                </a:lnTo>
                <a:lnTo>
                  <a:pt x="163269" y="155629"/>
                </a:lnTo>
                <a:lnTo>
                  <a:pt x="201440" y="147450"/>
                </a:lnTo>
                <a:lnTo>
                  <a:pt x="229857" y="142240"/>
                </a:lnTo>
                <a:lnTo>
                  <a:pt x="278462" y="134546"/>
                </a:lnTo>
                <a:lnTo>
                  <a:pt x="310655" y="131707"/>
                </a:lnTo>
                <a:lnTo>
                  <a:pt x="342745" y="129598"/>
                </a:lnTo>
                <a:lnTo>
                  <a:pt x="376761" y="125839"/>
                </a:lnTo>
                <a:lnTo>
                  <a:pt x="464428" y="1141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MARTInkAnnotation280"/>
          <p:cNvSpPr/>
          <p:nvPr/>
        </p:nvSpPr>
        <p:spPr>
          <a:xfrm>
            <a:off x="6670939" y="2804163"/>
            <a:ext cx="522020" cy="372920"/>
          </a:xfrm>
          <a:custGeom>
            <a:avLst/>
            <a:gdLst/>
            <a:ahLst/>
            <a:cxnLst/>
            <a:rect l="0" t="0" r="0" b="0"/>
            <a:pathLst>
              <a:path w="522020" h="372920">
                <a:moveTo>
                  <a:pt x="11802" y="60957"/>
                </a:moveTo>
                <a:lnTo>
                  <a:pt x="0" y="60957"/>
                </a:lnTo>
                <a:lnTo>
                  <a:pt x="106693" y="60957"/>
                </a:lnTo>
                <a:lnTo>
                  <a:pt x="117396" y="60111"/>
                </a:lnTo>
                <a:lnTo>
                  <a:pt x="128765" y="58699"/>
                </a:lnTo>
                <a:lnTo>
                  <a:pt x="140577" y="56912"/>
                </a:lnTo>
                <a:lnTo>
                  <a:pt x="151838" y="55720"/>
                </a:lnTo>
                <a:lnTo>
                  <a:pt x="162733" y="54926"/>
                </a:lnTo>
                <a:lnTo>
                  <a:pt x="173382" y="54396"/>
                </a:lnTo>
                <a:lnTo>
                  <a:pt x="184716" y="53197"/>
                </a:lnTo>
                <a:lnTo>
                  <a:pt x="196504" y="51550"/>
                </a:lnTo>
                <a:lnTo>
                  <a:pt x="208596" y="49606"/>
                </a:lnTo>
                <a:lnTo>
                  <a:pt x="220044" y="47463"/>
                </a:lnTo>
                <a:lnTo>
                  <a:pt x="241796" y="42824"/>
                </a:lnTo>
                <a:lnTo>
                  <a:pt x="253185" y="41249"/>
                </a:lnTo>
                <a:lnTo>
                  <a:pt x="265011" y="40198"/>
                </a:lnTo>
                <a:lnTo>
                  <a:pt x="277128" y="39498"/>
                </a:lnTo>
                <a:lnTo>
                  <a:pt x="287746" y="38184"/>
                </a:lnTo>
                <a:lnTo>
                  <a:pt x="297364" y="36462"/>
                </a:lnTo>
                <a:lnTo>
                  <a:pt x="306317" y="34467"/>
                </a:lnTo>
                <a:lnTo>
                  <a:pt x="314825" y="32290"/>
                </a:lnTo>
                <a:lnTo>
                  <a:pt x="331051" y="27614"/>
                </a:lnTo>
                <a:lnTo>
                  <a:pt x="344473" y="24971"/>
                </a:lnTo>
                <a:lnTo>
                  <a:pt x="356082" y="22950"/>
                </a:lnTo>
                <a:lnTo>
                  <a:pt x="372137" y="17899"/>
                </a:lnTo>
                <a:lnTo>
                  <a:pt x="386773" y="16026"/>
                </a:lnTo>
                <a:lnTo>
                  <a:pt x="393791" y="15588"/>
                </a:lnTo>
                <a:lnTo>
                  <a:pt x="406547" y="11296"/>
                </a:lnTo>
                <a:lnTo>
                  <a:pt x="417006" y="8707"/>
                </a:lnTo>
                <a:lnTo>
                  <a:pt x="425467" y="7940"/>
                </a:lnTo>
                <a:lnTo>
                  <a:pt x="428125" y="6986"/>
                </a:lnTo>
                <a:lnTo>
                  <a:pt x="436985" y="1085"/>
                </a:lnTo>
                <a:lnTo>
                  <a:pt x="452639" y="140"/>
                </a:lnTo>
                <a:lnTo>
                  <a:pt x="468903" y="10"/>
                </a:lnTo>
                <a:lnTo>
                  <a:pt x="479142" y="0"/>
                </a:lnTo>
                <a:lnTo>
                  <a:pt x="481689" y="846"/>
                </a:lnTo>
                <a:lnTo>
                  <a:pt x="489318" y="5235"/>
                </a:lnTo>
                <a:lnTo>
                  <a:pt x="494400" y="6558"/>
                </a:lnTo>
                <a:lnTo>
                  <a:pt x="502021" y="7303"/>
                </a:lnTo>
                <a:lnTo>
                  <a:pt x="503715" y="8254"/>
                </a:lnTo>
                <a:lnTo>
                  <a:pt x="504842" y="9735"/>
                </a:lnTo>
                <a:lnTo>
                  <a:pt x="506655" y="14151"/>
                </a:lnTo>
                <a:lnTo>
                  <a:pt x="513623" y="21702"/>
                </a:lnTo>
                <a:lnTo>
                  <a:pt x="514233" y="24602"/>
                </a:lnTo>
                <a:lnTo>
                  <a:pt x="514396" y="26560"/>
                </a:lnTo>
                <a:lnTo>
                  <a:pt x="515351" y="28713"/>
                </a:lnTo>
                <a:lnTo>
                  <a:pt x="519894" y="35787"/>
                </a:lnTo>
                <a:lnTo>
                  <a:pt x="521254" y="40740"/>
                </a:lnTo>
                <a:lnTo>
                  <a:pt x="522019" y="52332"/>
                </a:lnTo>
                <a:lnTo>
                  <a:pt x="519941" y="61640"/>
                </a:lnTo>
                <a:lnTo>
                  <a:pt x="517041" y="71420"/>
                </a:lnTo>
                <a:lnTo>
                  <a:pt x="515753" y="81412"/>
                </a:lnTo>
                <a:lnTo>
                  <a:pt x="515409" y="87294"/>
                </a:lnTo>
                <a:lnTo>
                  <a:pt x="515027" y="100602"/>
                </a:lnTo>
                <a:lnTo>
                  <a:pt x="514812" y="122375"/>
                </a:lnTo>
                <a:lnTo>
                  <a:pt x="513935" y="129842"/>
                </a:lnTo>
                <a:lnTo>
                  <a:pt x="512503" y="137361"/>
                </a:lnTo>
                <a:lnTo>
                  <a:pt x="510702" y="144913"/>
                </a:lnTo>
                <a:lnTo>
                  <a:pt x="509502" y="152488"/>
                </a:lnTo>
                <a:lnTo>
                  <a:pt x="508702" y="160078"/>
                </a:lnTo>
                <a:lnTo>
                  <a:pt x="508169" y="167677"/>
                </a:lnTo>
                <a:lnTo>
                  <a:pt x="507813" y="176131"/>
                </a:lnTo>
                <a:lnTo>
                  <a:pt x="507417" y="194554"/>
                </a:lnTo>
                <a:lnTo>
                  <a:pt x="507103" y="289530"/>
                </a:lnTo>
                <a:lnTo>
                  <a:pt x="506256" y="296312"/>
                </a:lnTo>
                <a:lnTo>
                  <a:pt x="504845" y="302527"/>
                </a:lnTo>
                <a:lnTo>
                  <a:pt x="503056" y="308364"/>
                </a:lnTo>
                <a:lnTo>
                  <a:pt x="502712" y="313948"/>
                </a:lnTo>
                <a:lnTo>
                  <a:pt x="504586" y="324669"/>
                </a:lnTo>
                <a:lnTo>
                  <a:pt x="505983" y="335078"/>
                </a:lnTo>
                <a:lnTo>
                  <a:pt x="506604" y="344502"/>
                </a:lnTo>
                <a:lnTo>
                  <a:pt x="506954" y="354567"/>
                </a:lnTo>
                <a:lnTo>
                  <a:pt x="507096" y="371832"/>
                </a:lnTo>
                <a:lnTo>
                  <a:pt x="506252" y="372347"/>
                </a:lnTo>
                <a:lnTo>
                  <a:pt x="503054" y="372919"/>
                </a:lnTo>
                <a:lnTo>
                  <a:pt x="501863" y="372225"/>
                </a:lnTo>
                <a:lnTo>
                  <a:pt x="501070" y="370916"/>
                </a:lnTo>
                <a:lnTo>
                  <a:pt x="500188" y="367203"/>
                </a:lnTo>
                <a:lnTo>
                  <a:pt x="499795" y="362731"/>
                </a:lnTo>
                <a:lnTo>
                  <a:pt x="497363" y="355664"/>
                </a:lnTo>
                <a:lnTo>
                  <a:pt x="491861" y="3428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MARTInkAnnotation281"/>
          <p:cNvSpPr/>
          <p:nvPr/>
        </p:nvSpPr>
        <p:spPr>
          <a:xfrm>
            <a:off x="6638108" y="2910842"/>
            <a:ext cx="516978" cy="258982"/>
          </a:xfrm>
          <a:custGeom>
            <a:avLst/>
            <a:gdLst/>
            <a:ahLst/>
            <a:cxnLst/>
            <a:rect l="0" t="0" r="0" b="0"/>
            <a:pathLst>
              <a:path w="516978" h="258982">
                <a:moveTo>
                  <a:pt x="105593" y="7618"/>
                </a:moveTo>
                <a:lnTo>
                  <a:pt x="85367" y="3573"/>
                </a:lnTo>
                <a:lnTo>
                  <a:pt x="73178" y="1587"/>
                </a:lnTo>
                <a:lnTo>
                  <a:pt x="58455" y="312"/>
                </a:lnTo>
                <a:lnTo>
                  <a:pt x="52301" y="0"/>
                </a:lnTo>
                <a:lnTo>
                  <a:pt x="52262" y="6929"/>
                </a:lnTo>
                <a:lnTo>
                  <a:pt x="52253" y="57723"/>
                </a:lnTo>
                <a:lnTo>
                  <a:pt x="51406" y="63882"/>
                </a:lnTo>
                <a:lnTo>
                  <a:pt x="49994" y="70527"/>
                </a:lnTo>
                <a:lnTo>
                  <a:pt x="48207" y="77497"/>
                </a:lnTo>
                <a:lnTo>
                  <a:pt x="47016" y="84684"/>
                </a:lnTo>
                <a:lnTo>
                  <a:pt x="46221" y="92016"/>
                </a:lnTo>
                <a:lnTo>
                  <a:pt x="45691" y="99443"/>
                </a:lnTo>
                <a:lnTo>
                  <a:pt x="45339" y="106935"/>
                </a:lnTo>
                <a:lnTo>
                  <a:pt x="44946" y="122032"/>
                </a:lnTo>
                <a:lnTo>
                  <a:pt x="44725" y="144812"/>
                </a:lnTo>
                <a:lnTo>
                  <a:pt x="43848" y="151574"/>
                </a:lnTo>
                <a:lnTo>
                  <a:pt x="42416" y="157775"/>
                </a:lnTo>
                <a:lnTo>
                  <a:pt x="40615" y="163603"/>
                </a:lnTo>
                <a:lnTo>
                  <a:pt x="39415" y="170028"/>
                </a:lnTo>
                <a:lnTo>
                  <a:pt x="38614" y="176852"/>
                </a:lnTo>
                <a:lnTo>
                  <a:pt x="38080" y="183940"/>
                </a:lnTo>
                <a:lnTo>
                  <a:pt x="36878" y="190359"/>
                </a:lnTo>
                <a:lnTo>
                  <a:pt x="35230" y="196332"/>
                </a:lnTo>
                <a:lnTo>
                  <a:pt x="33284" y="202008"/>
                </a:lnTo>
                <a:lnTo>
                  <a:pt x="31986" y="206638"/>
                </a:lnTo>
                <a:lnTo>
                  <a:pt x="30545" y="214040"/>
                </a:lnTo>
                <a:lnTo>
                  <a:pt x="29314" y="218046"/>
                </a:lnTo>
                <a:lnTo>
                  <a:pt x="27647" y="222410"/>
                </a:lnTo>
                <a:lnTo>
                  <a:pt x="25688" y="227013"/>
                </a:lnTo>
                <a:lnTo>
                  <a:pt x="21255" y="234385"/>
                </a:lnTo>
                <a:lnTo>
                  <a:pt x="18888" y="237536"/>
                </a:lnTo>
                <a:lnTo>
                  <a:pt x="16256" y="243295"/>
                </a:lnTo>
                <a:lnTo>
                  <a:pt x="14568" y="249846"/>
                </a:lnTo>
                <a:lnTo>
                  <a:pt x="13583" y="250383"/>
                </a:lnTo>
                <a:lnTo>
                  <a:pt x="10230" y="250980"/>
                </a:lnTo>
                <a:lnTo>
                  <a:pt x="8998" y="251986"/>
                </a:lnTo>
                <a:lnTo>
                  <a:pt x="8176" y="253503"/>
                </a:lnTo>
                <a:lnTo>
                  <a:pt x="6858" y="257977"/>
                </a:lnTo>
                <a:lnTo>
                  <a:pt x="5902" y="258344"/>
                </a:lnTo>
                <a:lnTo>
                  <a:pt x="0" y="258981"/>
                </a:lnTo>
                <a:lnTo>
                  <a:pt x="484" y="258167"/>
                </a:lnTo>
                <a:lnTo>
                  <a:pt x="6448" y="251550"/>
                </a:lnTo>
                <a:lnTo>
                  <a:pt x="10553" y="251485"/>
                </a:lnTo>
                <a:lnTo>
                  <a:pt x="12599" y="250630"/>
                </a:lnTo>
                <a:lnTo>
                  <a:pt x="19525" y="246227"/>
                </a:lnTo>
                <a:lnTo>
                  <a:pt x="24443" y="244899"/>
                </a:lnTo>
                <a:lnTo>
                  <a:pt x="36191" y="243201"/>
                </a:lnTo>
                <a:lnTo>
                  <a:pt x="47655" y="239886"/>
                </a:lnTo>
                <a:lnTo>
                  <a:pt x="58958" y="237848"/>
                </a:lnTo>
                <a:lnTo>
                  <a:pt x="70473" y="236943"/>
                </a:lnTo>
                <a:lnTo>
                  <a:pt x="84057" y="236540"/>
                </a:lnTo>
                <a:lnTo>
                  <a:pt x="414674" y="236218"/>
                </a:lnTo>
                <a:lnTo>
                  <a:pt x="425278" y="238476"/>
                </a:lnTo>
                <a:lnTo>
                  <a:pt x="435635" y="241455"/>
                </a:lnTo>
                <a:lnTo>
                  <a:pt x="450986" y="243132"/>
                </a:lnTo>
                <a:lnTo>
                  <a:pt x="465412" y="243629"/>
                </a:lnTo>
                <a:lnTo>
                  <a:pt x="481064" y="243810"/>
                </a:lnTo>
                <a:lnTo>
                  <a:pt x="515982" y="243838"/>
                </a:lnTo>
                <a:lnTo>
                  <a:pt x="516346" y="242991"/>
                </a:lnTo>
                <a:lnTo>
                  <a:pt x="516928" y="235549"/>
                </a:lnTo>
                <a:lnTo>
                  <a:pt x="516977" y="233232"/>
                </a:lnTo>
                <a:lnTo>
                  <a:pt x="516162" y="230841"/>
                </a:lnTo>
                <a:lnTo>
                  <a:pt x="513000" y="225926"/>
                </a:lnTo>
                <a:lnTo>
                  <a:pt x="508772" y="218662"/>
                </a:lnTo>
                <a:lnTo>
                  <a:pt x="506458" y="214354"/>
                </a:lnTo>
                <a:lnTo>
                  <a:pt x="504916" y="209789"/>
                </a:lnTo>
                <a:lnTo>
                  <a:pt x="503889" y="205052"/>
                </a:lnTo>
                <a:lnTo>
                  <a:pt x="501833" y="1904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SMARTInkAnnotation282"/>
          <p:cNvSpPr/>
          <p:nvPr/>
        </p:nvSpPr>
        <p:spPr>
          <a:xfrm>
            <a:off x="6682944" y="2827020"/>
            <a:ext cx="479829" cy="365740"/>
          </a:xfrm>
          <a:custGeom>
            <a:avLst/>
            <a:gdLst/>
            <a:ahLst/>
            <a:cxnLst/>
            <a:rect l="0" t="0" r="0" b="0"/>
            <a:pathLst>
              <a:path w="479829" h="365740">
                <a:moveTo>
                  <a:pt x="37896" y="38100"/>
                </a:moveTo>
                <a:lnTo>
                  <a:pt x="21715" y="42145"/>
                </a:lnTo>
                <a:lnTo>
                  <a:pt x="7607" y="44661"/>
                </a:lnTo>
                <a:lnTo>
                  <a:pt x="2110" y="45406"/>
                </a:lnTo>
                <a:lnTo>
                  <a:pt x="1339" y="44664"/>
                </a:lnTo>
                <a:lnTo>
                  <a:pt x="825" y="43323"/>
                </a:lnTo>
                <a:lnTo>
                  <a:pt x="0" y="39132"/>
                </a:lnTo>
                <a:lnTo>
                  <a:pt x="2144" y="36301"/>
                </a:lnTo>
                <a:lnTo>
                  <a:pt x="3902" y="34361"/>
                </a:lnTo>
                <a:lnTo>
                  <a:pt x="6767" y="33067"/>
                </a:lnTo>
                <a:lnTo>
                  <a:pt x="14465" y="31630"/>
                </a:lnTo>
                <a:lnTo>
                  <a:pt x="25789" y="30991"/>
                </a:lnTo>
                <a:lnTo>
                  <a:pt x="39288" y="29861"/>
                </a:lnTo>
                <a:lnTo>
                  <a:pt x="53755" y="26536"/>
                </a:lnTo>
                <a:lnTo>
                  <a:pt x="62016" y="25310"/>
                </a:lnTo>
                <a:lnTo>
                  <a:pt x="70909" y="24494"/>
                </a:lnTo>
                <a:lnTo>
                  <a:pt x="80225" y="23949"/>
                </a:lnTo>
                <a:lnTo>
                  <a:pt x="89821" y="22739"/>
                </a:lnTo>
                <a:lnTo>
                  <a:pt x="99607" y="21086"/>
                </a:lnTo>
                <a:lnTo>
                  <a:pt x="109517" y="19137"/>
                </a:lnTo>
                <a:lnTo>
                  <a:pt x="120356" y="17838"/>
                </a:lnTo>
                <a:lnTo>
                  <a:pt x="131818" y="16972"/>
                </a:lnTo>
                <a:lnTo>
                  <a:pt x="143690" y="16395"/>
                </a:lnTo>
                <a:lnTo>
                  <a:pt x="155839" y="15163"/>
                </a:lnTo>
                <a:lnTo>
                  <a:pt x="168171" y="13496"/>
                </a:lnTo>
                <a:lnTo>
                  <a:pt x="180626" y="11537"/>
                </a:lnTo>
                <a:lnTo>
                  <a:pt x="192316" y="10231"/>
                </a:lnTo>
                <a:lnTo>
                  <a:pt x="203496" y="9361"/>
                </a:lnTo>
                <a:lnTo>
                  <a:pt x="214337" y="8781"/>
                </a:lnTo>
                <a:lnTo>
                  <a:pt x="225796" y="7547"/>
                </a:lnTo>
                <a:lnTo>
                  <a:pt x="237671" y="5878"/>
                </a:lnTo>
                <a:lnTo>
                  <a:pt x="249819" y="3919"/>
                </a:lnTo>
                <a:lnTo>
                  <a:pt x="261305" y="2613"/>
                </a:lnTo>
                <a:lnTo>
                  <a:pt x="272349" y="1742"/>
                </a:lnTo>
                <a:lnTo>
                  <a:pt x="292803" y="774"/>
                </a:lnTo>
                <a:lnTo>
                  <a:pt x="310362" y="344"/>
                </a:lnTo>
                <a:lnTo>
                  <a:pt x="426507" y="0"/>
                </a:lnTo>
                <a:lnTo>
                  <a:pt x="430559" y="4045"/>
                </a:lnTo>
                <a:lnTo>
                  <a:pt x="431752" y="6084"/>
                </a:lnTo>
                <a:lnTo>
                  <a:pt x="434277" y="12997"/>
                </a:lnTo>
                <a:lnTo>
                  <a:pt x="439164" y="20408"/>
                </a:lnTo>
                <a:lnTo>
                  <a:pt x="440604" y="25439"/>
                </a:lnTo>
                <a:lnTo>
                  <a:pt x="441528" y="35568"/>
                </a:lnTo>
                <a:lnTo>
                  <a:pt x="441656" y="40643"/>
                </a:lnTo>
                <a:lnTo>
                  <a:pt x="443970" y="50237"/>
                </a:lnTo>
                <a:lnTo>
                  <a:pt x="445771" y="56351"/>
                </a:lnTo>
                <a:lnTo>
                  <a:pt x="447773" y="67661"/>
                </a:lnTo>
                <a:lnTo>
                  <a:pt x="448308" y="73047"/>
                </a:lnTo>
                <a:lnTo>
                  <a:pt x="448664" y="79178"/>
                </a:lnTo>
                <a:lnTo>
                  <a:pt x="449060" y="92764"/>
                </a:lnTo>
                <a:lnTo>
                  <a:pt x="449348" y="137276"/>
                </a:lnTo>
                <a:lnTo>
                  <a:pt x="450204" y="144857"/>
                </a:lnTo>
                <a:lnTo>
                  <a:pt x="451622" y="152452"/>
                </a:lnTo>
                <a:lnTo>
                  <a:pt x="453413" y="160054"/>
                </a:lnTo>
                <a:lnTo>
                  <a:pt x="454608" y="168510"/>
                </a:lnTo>
                <a:lnTo>
                  <a:pt x="455404" y="177533"/>
                </a:lnTo>
                <a:lnTo>
                  <a:pt x="455935" y="186935"/>
                </a:lnTo>
                <a:lnTo>
                  <a:pt x="456523" y="204156"/>
                </a:lnTo>
                <a:lnTo>
                  <a:pt x="456903" y="235907"/>
                </a:lnTo>
                <a:lnTo>
                  <a:pt x="457781" y="243631"/>
                </a:lnTo>
                <a:lnTo>
                  <a:pt x="459213" y="251321"/>
                </a:lnTo>
                <a:lnTo>
                  <a:pt x="461014" y="258987"/>
                </a:lnTo>
                <a:lnTo>
                  <a:pt x="462214" y="266638"/>
                </a:lnTo>
                <a:lnTo>
                  <a:pt x="463015" y="274279"/>
                </a:lnTo>
                <a:lnTo>
                  <a:pt x="463549" y="281912"/>
                </a:lnTo>
                <a:lnTo>
                  <a:pt x="464751" y="288695"/>
                </a:lnTo>
                <a:lnTo>
                  <a:pt x="466399" y="294910"/>
                </a:lnTo>
                <a:lnTo>
                  <a:pt x="469643" y="306331"/>
                </a:lnTo>
                <a:lnTo>
                  <a:pt x="471083" y="317052"/>
                </a:lnTo>
                <a:lnTo>
                  <a:pt x="471724" y="327461"/>
                </a:lnTo>
                <a:lnTo>
                  <a:pt x="472084" y="340583"/>
                </a:lnTo>
                <a:lnTo>
                  <a:pt x="472135" y="343896"/>
                </a:lnTo>
                <a:lnTo>
                  <a:pt x="474449" y="352091"/>
                </a:lnTo>
                <a:lnTo>
                  <a:pt x="479816" y="365655"/>
                </a:lnTo>
                <a:lnTo>
                  <a:pt x="479828" y="365690"/>
                </a:lnTo>
                <a:lnTo>
                  <a:pt x="475804" y="365739"/>
                </a:lnTo>
                <a:lnTo>
                  <a:pt x="474614" y="364899"/>
                </a:lnTo>
                <a:lnTo>
                  <a:pt x="473821" y="363493"/>
                </a:lnTo>
                <a:lnTo>
                  <a:pt x="473293" y="361709"/>
                </a:lnTo>
                <a:lnTo>
                  <a:pt x="464459" y="351107"/>
                </a:lnTo>
                <a:lnTo>
                  <a:pt x="458056" y="342032"/>
                </a:lnTo>
                <a:lnTo>
                  <a:pt x="449376" y="3276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SMARTInkAnnotation283"/>
          <p:cNvSpPr/>
          <p:nvPr/>
        </p:nvSpPr>
        <p:spPr>
          <a:xfrm>
            <a:off x="6598919" y="2865120"/>
            <a:ext cx="567542" cy="281941"/>
          </a:xfrm>
          <a:custGeom>
            <a:avLst/>
            <a:gdLst/>
            <a:ahLst/>
            <a:cxnLst/>
            <a:rect l="0" t="0" r="0" b="0"/>
            <a:pathLst>
              <a:path w="567542" h="281941">
                <a:moveTo>
                  <a:pt x="38100" y="0"/>
                </a:moveTo>
                <a:lnTo>
                  <a:pt x="38100" y="39527"/>
                </a:lnTo>
                <a:lnTo>
                  <a:pt x="37253" y="44131"/>
                </a:lnTo>
                <a:lnTo>
                  <a:pt x="35842" y="49741"/>
                </a:lnTo>
                <a:lnTo>
                  <a:pt x="34055" y="56021"/>
                </a:lnTo>
                <a:lnTo>
                  <a:pt x="32864" y="62747"/>
                </a:lnTo>
                <a:lnTo>
                  <a:pt x="32069" y="69772"/>
                </a:lnTo>
                <a:lnTo>
                  <a:pt x="31539" y="76994"/>
                </a:lnTo>
                <a:lnTo>
                  <a:pt x="30340" y="84350"/>
                </a:lnTo>
                <a:lnTo>
                  <a:pt x="28694" y="91793"/>
                </a:lnTo>
                <a:lnTo>
                  <a:pt x="26749" y="99296"/>
                </a:lnTo>
                <a:lnTo>
                  <a:pt x="25453" y="106837"/>
                </a:lnTo>
                <a:lnTo>
                  <a:pt x="24588" y="114405"/>
                </a:lnTo>
                <a:lnTo>
                  <a:pt x="24012" y="121990"/>
                </a:lnTo>
                <a:lnTo>
                  <a:pt x="22781" y="130433"/>
                </a:lnTo>
                <a:lnTo>
                  <a:pt x="21116" y="139449"/>
                </a:lnTo>
                <a:lnTo>
                  <a:pt x="19156" y="148846"/>
                </a:lnTo>
                <a:lnTo>
                  <a:pt x="17005" y="157651"/>
                </a:lnTo>
                <a:lnTo>
                  <a:pt x="14723" y="166060"/>
                </a:lnTo>
                <a:lnTo>
                  <a:pt x="12356" y="174207"/>
                </a:lnTo>
                <a:lnTo>
                  <a:pt x="10778" y="182178"/>
                </a:lnTo>
                <a:lnTo>
                  <a:pt x="9724" y="190032"/>
                </a:lnTo>
                <a:lnTo>
                  <a:pt x="9023" y="197808"/>
                </a:lnTo>
                <a:lnTo>
                  <a:pt x="7709" y="204686"/>
                </a:lnTo>
                <a:lnTo>
                  <a:pt x="5986" y="210964"/>
                </a:lnTo>
                <a:lnTo>
                  <a:pt x="3990" y="216842"/>
                </a:lnTo>
                <a:lnTo>
                  <a:pt x="2660" y="222455"/>
                </a:lnTo>
                <a:lnTo>
                  <a:pt x="1773" y="227890"/>
                </a:lnTo>
                <a:lnTo>
                  <a:pt x="1183" y="233207"/>
                </a:lnTo>
                <a:lnTo>
                  <a:pt x="788" y="238445"/>
                </a:lnTo>
                <a:lnTo>
                  <a:pt x="525" y="243630"/>
                </a:lnTo>
                <a:lnTo>
                  <a:pt x="155" y="256760"/>
                </a:lnTo>
                <a:lnTo>
                  <a:pt x="4" y="279622"/>
                </a:lnTo>
                <a:lnTo>
                  <a:pt x="0" y="281937"/>
                </a:lnTo>
                <a:lnTo>
                  <a:pt x="33530" y="281940"/>
                </a:lnTo>
                <a:lnTo>
                  <a:pt x="47075" y="279682"/>
                </a:lnTo>
                <a:lnTo>
                  <a:pt x="61563" y="276703"/>
                </a:lnTo>
                <a:lnTo>
                  <a:pt x="76468" y="275379"/>
                </a:lnTo>
                <a:lnTo>
                  <a:pt x="91559" y="274791"/>
                </a:lnTo>
                <a:lnTo>
                  <a:pt x="107579" y="275376"/>
                </a:lnTo>
                <a:lnTo>
                  <a:pt x="116593" y="276717"/>
                </a:lnTo>
                <a:lnTo>
                  <a:pt x="125988" y="278458"/>
                </a:lnTo>
                <a:lnTo>
                  <a:pt x="135639" y="279619"/>
                </a:lnTo>
                <a:lnTo>
                  <a:pt x="145460" y="280393"/>
                </a:lnTo>
                <a:lnTo>
                  <a:pt x="155394" y="280908"/>
                </a:lnTo>
                <a:lnTo>
                  <a:pt x="177719" y="281482"/>
                </a:lnTo>
                <a:lnTo>
                  <a:pt x="492178" y="281940"/>
                </a:lnTo>
                <a:lnTo>
                  <a:pt x="502661" y="279682"/>
                </a:lnTo>
                <a:lnTo>
                  <a:pt x="512965" y="276703"/>
                </a:lnTo>
                <a:lnTo>
                  <a:pt x="527439" y="274179"/>
                </a:lnTo>
                <a:lnTo>
                  <a:pt x="538313" y="269293"/>
                </a:lnTo>
                <a:lnTo>
                  <a:pt x="547154" y="267853"/>
                </a:lnTo>
                <a:lnTo>
                  <a:pt x="550190" y="266621"/>
                </a:lnTo>
                <a:lnTo>
                  <a:pt x="552213" y="264954"/>
                </a:lnTo>
                <a:lnTo>
                  <a:pt x="559505" y="256195"/>
                </a:lnTo>
                <a:lnTo>
                  <a:pt x="560963" y="253770"/>
                </a:lnTo>
                <a:lnTo>
                  <a:pt x="563862" y="246312"/>
                </a:lnTo>
                <a:lnTo>
                  <a:pt x="567541" y="241270"/>
                </a:lnTo>
                <a:lnTo>
                  <a:pt x="567167" y="237893"/>
                </a:lnTo>
                <a:lnTo>
                  <a:pt x="565225" y="233949"/>
                </a:lnTo>
                <a:lnTo>
                  <a:pt x="556260" y="220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SMARTInkAnnotation284"/>
          <p:cNvSpPr/>
          <p:nvPr/>
        </p:nvSpPr>
        <p:spPr>
          <a:xfrm>
            <a:off x="6743822" y="2834641"/>
            <a:ext cx="358021" cy="388610"/>
          </a:xfrm>
          <a:custGeom>
            <a:avLst/>
            <a:gdLst/>
            <a:ahLst/>
            <a:cxnLst/>
            <a:rect l="0" t="0" r="0" b="0"/>
            <a:pathLst>
              <a:path w="358021" h="388610">
                <a:moveTo>
                  <a:pt x="15118" y="15239"/>
                </a:moveTo>
                <a:lnTo>
                  <a:pt x="11073" y="19285"/>
                </a:lnTo>
                <a:lnTo>
                  <a:pt x="9035" y="20476"/>
                </a:lnTo>
                <a:lnTo>
                  <a:pt x="0" y="22831"/>
                </a:lnTo>
                <a:lnTo>
                  <a:pt x="10494" y="22857"/>
                </a:lnTo>
                <a:lnTo>
                  <a:pt x="17579" y="20600"/>
                </a:lnTo>
                <a:lnTo>
                  <a:pt x="21839" y="18813"/>
                </a:lnTo>
                <a:lnTo>
                  <a:pt x="27220" y="17622"/>
                </a:lnTo>
                <a:lnTo>
                  <a:pt x="33346" y="16828"/>
                </a:lnTo>
                <a:lnTo>
                  <a:pt x="39969" y="16298"/>
                </a:lnTo>
                <a:lnTo>
                  <a:pt x="47773" y="15945"/>
                </a:lnTo>
                <a:lnTo>
                  <a:pt x="65474" y="15553"/>
                </a:lnTo>
                <a:lnTo>
                  <a:pt x="90434" y="15332"/>
                </a:lnTo>
                <a:lnTo>
                  <a:pt x="99196" y="14455"/>
                </a:lnTo>
                <a:lnTo>
                  <a:pt x="108423" y="13022"/>
                </a:lnTo>
                <a:lnTo>
                  <a:pt x="117962" y="11222"/>
                </a:lnTo>
                <a:lnTo>
                  <a:pt x="127707" y="10021"/>
                </a:lnTo>
                <a:lnTo>
                  <a:pt x="137591" y="9220"/>
                </a:lnTo>
                <a:lnTo>
                  <a:pt x="147567" y="8686"/>
                </a:lnTo>
                <a:lnTo>
                  <a:pt x="169941" y="8094"/>
                </a:lnTo>
                <a:lnTo>
                  <a:pt x="210707" y="7713"/>
                </a:lnTo>
                <a:lnTo>
                  <a:pt x="220018" y="6835"/>
                </a:lnTo>
                <a:lnTo>
                  <a:pt x="229613" y="5403"/>
                </a:lnTo>
                <a:lnTo>
                  <a:pt x="239395" y="3602"/>
                </a:lnTo>
                <a:lnTo>
                  <a:pt x="247609" y="2401"/>
                </a:lnTo>
                <a:lnTo>
                  <a:pt x="254779" y="1600"/>
                </a:lnTo>
                <a:lnTo>
                  <a:pt x="261254" y="1067"/>
                </a:lnTo>
                <a:lnTo>
                  <a:pt x="268109" y="711"/>
                </a:lnTo>
                <a:lnTo>
                  <a:pt x="282500" y="315"/>
                </a:lnTo>
                <a:lnTo>
                  <a:pt x="305689" y="41"/>
                </a:lnTo>
                <a:lnTo>
                  <a:pt x="337980" y="0"/>
                </a:lnTo>
                <a:lnTo>
                  <a:pt x="339580" y="846"/>
                </a:lnTo>
                <a:lnTo>
                  <a:pt x="340647" y="2257"/>
                </a:lnTo>
                <a:lnTo>
                  <a:pt x="342359" y="6560"/>
                </a:lnTo>
                <a:lnTo>
                  <a:pt x="342655" y="11351"/>
                </a:lnTo>
                <a:lnTo>
                  <a:pt x="343543" y="13494"/>
                </a:lnTo>
                <a:lnTo>
                  <a:pt x="347992" y="20555"/>
                </a:lnTo>
                <a:lnTo>
                  <a:pt x="349330" y="25504"/>
                </a:lnTo>
                <a:lnTo>
                  <a:pt x="350082" y="37096"/>
                </a:lnTo>
                <a:lnTo>
                  <a:pt x="352516" y="46402"/>
                </a:lnTo>
                <a:lnTo>
                  <a:pt x="355573" y="56183"/>
                </a:lnTo>
                <a:lnTo>
                  <a:pt x="356932" y="66174"/>
                </a:lnTo>
                <a:lnTo>
                  <a:pt x="357537" y="76259"/>
                </a:lnTo>
                <a:lnTo>
                  <a:pt x="357805" y="87232"/>
                </a:lnTo>
                <a:lnTo>
                  <a:pt x="358020" y="297144"/>
                </a:lnTo>
                <a:lnTo>
                  <a:pt x="357173" y="304775"/>
                </a:lnTo>
                <a:lnTo>
                  <a:pt x="355761" y="312403"/>
                </a:lnTo>
                <a:lnTo>
                  <a:pt x="353974" y="320028"/>
                </a:lnTo>
                <a:lnTo>
                  <a:pt x="352783" y="326805"/>
                </a:lnTo>
                <a:lnTo>
                  <a:pt x="351458" y="338851"/>
                </a:lnTo>
                <a:lnTo>
                  <a:pt x="350870" y="347591"/>
                </a:lnTo>
                <a:lnTo>
                  <a:pt x="350539" y="357271"/>
                </a:lnTo>
                <a:lnTo>
                  <a:pt x="350408" y="378384"/>
                </a:lnTo>
                <a:lnTo>
                  <a:pt x="350401" y="387330"/>
                </a:lnTo>
                <a:lnTo>
                  <a:pt x="351247" y="387760"/>
                </a:lnTo>
                <a:lnTo>
                  <a:pt x="357927" y="388609"/>
                </a:lnTo>
                <a:lnTo>
                  <a:pt x="358011" y="382057"/>
                </a:lnTo>
                <a:lnTo>
                  <a:pt x="353973" y="377267"/>
                </a:lnTo>
                <a:lnTo>
                  <a:pt x="347413" y="370486"/>
                </a:lnTo>
                <a:lnTo>
                  <a:pt x="345022" y="368910"/>
                </a:lnTo>
                <a:lnTo>
                  <a:pt x="340107" y="367159"/>
                </a:lnTo>
                <a:lnTo>
                  <a:pt x="332843" y="361866"/>
                </a:lnTo>
                <a:lnTo>
                  <a:pt x="323969" y="354715"/>
                </a:lnTo>
                <a:lnTo>
                  <a:pt x="319233" y="351623"/>
                </a:lnTo>
                <a:lnTo>
                  <a:pt x="304680" y="3428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SMARTInkAnnotation285"/>
          <p:cNvSpPr/>
          <p:nvPr/>
        </p:nvSpPr>
        <p:spPr>
          <a:xfrm>
            <a:off x="6538197" y="3078480"/>
            <a:ext cx="578884" cy="68554"/>
          </a:xfrm>
          <a:custGeom>
            <a:avLst/>
            <a:gdLst/>
            <a:ahLst/>
            <a:cxnLst/>
            <a:rect l="0" t="0" r="0" b="0"/>
            <a:pathLst>
              <a:path w="578884" h="68554">
                <a:moveTo>
                  <a:pt x="60723" y="53340"/>
                </a:moveTo>
                <a:lnTo>
                  <a:pt x="48587" y="53340"/>
                </a:lnTo>
                <a:lnTo>
                  <a:pt x="43320" y="54187"/>
                </a:lnTo>
                <a:lnTo>
                  <a:pt x="38113" y="55598"/>
                </a:lnTo>
                <a:lnTo>
                  <a:pt x="32950" y="57386"/>
                </a:lnTo>
                <a:lnTo>
                  <a:pt x="24955" y="59371"/>
                </a:lnTo>
                <a:lnTo>
                  <a:pt x="8879" y="60647"/>
                </a:lnTo>
                <a:lnTo>
                  <a:pt x="563" y="60932"/>
                </a:lnTo>
                <a:lnTo>
                  <a:pt x="297" y="61788"/>
                </a:lnTo>
                <a:lnTo>
                  <a:pt x="119" y="63206"/>
                </a:lnTo>
                <a:lnTo>
                  <a:pt x="0" y="64997"/>
                </a:lnTo>
                <a:lnTo>
                  <a:pt x="767" y="66192"/>
                </a:lnTo>
                <a:lnTo>
                  <a:pt x="2125" y="66988"/>
                </a:lnTo>
                <a:lnTo>
                  <a:pt x="3878" y="67519"/>
                </a:lnTo>
                <a:lnTo>
                  <a:pt x="19704" y="68371"/>
                </a:lnTo>
                <a:lnTo>
                  <a:pt x="53722" y="68553"/>
                </a:lnTo>
                <a:lnTo>
                  <a:pt x="62829" y="67715"/>
                </a:lnTo>
                <a:lnTo>
                  <a:pt x="73134" y="66310"/>
                </a:lnTo>
                <a:lnTo>
                  <a:pt x="84238" y="64527"/>
                </a:lnTo>
                <a:lnTo>
                  <a:pt x="95872" y="63338"/>
                </a:lnTo>
                <a:lnTo>
                  <a:pt x="107862" y="62546"/>
                </a:lnTo>
                <a:lnTo>
                  <a:pt x="120090" y="62017"/>
                </a:lnTo>
                <a:lnTo>
                  <a:pt x="132474" y="60818"/>
                </a:lnTo>
                <a:lnTo>
                  <a:pt x="144963" y="59172"/>
                </a:lnTo>
                <a:lnTo>
                  <a:pt x="199471" y="50447"/>
                </a:lnTo>
                <a:lnTo>
                  <a:pt x="214182" y="48871"/>
                </a:lnTo>
                <a:lnTo>
                  <a:pt x="229069" y="47821"/>
                </a:lnTo>
                <a:lnTo>
                  <a:pt x="244074" y="47121"/>
                </a:lnTo>
                <a:lnTo>
                  <a:pt x="274293" y="46342"/>
                </a:lnTo>
                <a:lnTo>
                  <a:pt x="289462" y="46135"/>
                </a:lnTo>
                <a:lnTo>
                  <a:pt x="303809" y="45150"/>
                </a:lnTo>
                <a:lnTo>
                  <a:pt x="317607" y="43647"/>
                </a:lnTo>
                <a:lnTo>
                  <a:pt x="331039" y="41798"/>
                </a:lnTo>
                <a:lnTo>
                  <a:pt x="344227" y="40565"/>
                </a:lnTo>
                <a:lnTo>
                  <a:pt x="357252" y="39744"/>
                </a:lnTo>
                <a:lnTo>
                  <a:pt x="370169" y="39196"/>
                </a:lnTo>
                <a:lnTo>
                  <a:pt x="382167" y="37984"/>
                </a:lnTo>
                <a:lnTo>
                  <a:pt x="393552" y="36329"/>
                </a:lnTo>
                <a:lnTo>
                  <a:pt x="404529" y="34380"/>
                </a:lnTo>
                <a:lnTo>
                  <a:pt x="415234" y="33080"/>
                </a:lnTo>
                <a:lnTo>
                  <a:pt x="425758" y="32213"/>
                </a:lnTo>
                <a:lnTo>
                  <a:pt x="436159" y="31635"/>
                </a:lnTo>
                <a:lnTo>
                  <a:pt x="454489" y="30994"/>
                </a:lnTo>
                <a:lnTo>
                  <a:pt x="482909" y="30582"/>
                </a:lnTo>
                <a:lnTo>
                  <a:pt x="566077" y="30480"/>
                </a:lnTo>
                <a:lnTo>
                  <a:pt x="568653" y="29633"/>
                </a:lnTo>
                <a:lnTo>
                  <a:pt x="571216" y="28222"/>
                </a:lnTo>
                <a:lnTo>
                  <a:pt x="573772" y="26435"/>
                </a:lnTo>
                <a:lnTo>
                  <a:pt x="575476" y="24396"/>
                </a:lnTo>
                <a:lnTo>
                  <a:pt x="576611" y="22191"/>
                </a:lnTo>
                <a:lnTo>
                  <a:pt x="578435" y="16613"/>
                </a:lnTo>
                <a:lnTo>
                  <a:pt x="578583" y="15309"/>
                </a:lnTo>
                <a:lnTo>
                  <a:pt x="578683" y="13593"/>
                </a:lnTo>
                <a:lnTo>
                  <a:pt x="578795" y="9428"/>
                </a:lnTo>
                <a:lnTo>
                  <a:pt x="5788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SMARTInkAnnotation286"/>
          <p:cNvSpPr/>
          <p:nvPr/>
        </p:nvSpPr>
        <p:spPr>
          <a:xfrm>
            <a:off x="6598919" y="2849881"/>
            <a:ext cx="624842" cy="335269"/>
          </a:xfrm>
          <a:custGeom>
            <a:avLst/>
            <a:gdLst/>
            <a:ahLst/>
            <a:cxnLst/>
            <a:rect l="0" t="0" r="0" b="0"/>
            <a:pathLst>
              <a:path w="624842" h="335269">
                <a:moveTo>
                  <a:pt x="190501" y="15239"/>
                </a:moveTo>
                <a:lnTo>
                  <a:pt x="173334" y="15239"/>
                </a:lnTo>
                <a:lnTo>
                  <a:pt x="170589" y="16086"/>
                </a:lnTo>
                <a:lnTo>
                  <a:pt x="161579" y="21800"/>
                </a:lnTo>
                <a:lnTo>
                  <a:pt x="161059" y="22999"/>
                </a:lnTo>
                <a:lnTo>
                  <a:pt x="159482" y="29580"/>
                </a:lnTo>
                <a:lnTo>
                  <a:pt x="156113" y="37417"/>
                </a:lnTo>
                <a:lnTo>
                  <a:pt x="151793" y="46545"/>
                </a:lnTo>
                <a:lnTo>
                  <a:pt x="147897" y="56246"/>
                </a:lnTo>
                <a:lnTo>
                  <a:pt x="146165" y="66202"/>
                </a:lnTo>
                <a:lnTo>
                  <a:pt x="145704" y="72074"/>
                </a:lnTo>
                <a:lnTo>
                  <a:pt x="145396" y="78529"/>
                </a:lnTo>
                <a:lnTo>
                  <a:pt x="145190" y="85372"/>
                </a:lnTo>
                <a:lnTo>
                  <a:pt x="144207" y="92475"/>
                </a:lnTo>
                <a:lnTo>
                  <a:pt x="142705" y="99749"/>
                </a:lnTo>
                <a:lnTo>
                  <a:pt x="140857" y="107139"/>
                </a:lnTo>
                <a:lnTo>
                  <a:pt x="138777" y="114606"/>
                </a:lnTo>
                <a:lnTo>
                  <a:pt x="134210" y="129676"/>
                </a:lnTo>
                <a:lnTo>
                  <a:pt x="132653" y="136403"/>
                </a:lnTo>
                <a:lnTo>
                  <a:pt x="131616" y="142582"/>
                </a:lnTo>
                <a:lnTo>
                  <a:pt x="130923" y="148394"/>
                </a:lnTo>
                <a:lnTo>
                  <a:pt x="130463" y="154809"/>
                </a:lnTo>
                <a:lnTo>
                  <a:pt x="130155" y="161626"/>
                </a:lnTo>
                <a:lnTo>
                  <a:pt x="129723" y="181097"/>
                </a:lnTo>
                <a:lnTo>
                  <a:pt x="129540" y="243389"/>
                </a:lnTo>
                <a:lnTo>
                  <a:pt x="129540" y="46914"/>
                </a:lnTo>
                <a:lnTo>
                  <a:pt x="128694" y="46515"/>
                </a:lnTo>
                <a:lnTo>
                  <a:pt x="122978" y="45824"/>
                </a:lnTo>
                <a:lnTo>
                  <a:pt x="123472" y="44942"/>
                </a:lnTo>
                <a:lnTo>
                  <a:pt x="126279" y="41705"/>
                </a:lnTo>
                <a:lnTo>
                  <a:pt x="128213" y="40503"/>
                </a:lnTo>
                <a:lnTo>
                  <a:pt x="132619" y="39167"/>
                </a:lnTo>
                <a:lnTo>
                  <a:pt x="143194" y="37463"/>
                </a:lnTo>
                <a:lnTo>
                  <a:pt x="162968" y="29851"/>
                </a:lnTo>
                <a:lnTo>
                  <a:pt x="176570" y="25967"/>
                </a:lnTo>
                <a:lnTo>
                  <a:pt x="191083" y="24240"/>
                </a:lnTo>
                <a:lnTo>
                  <a:pt x="208257" y="23473"/>
                </a:lnTo>
                <a:lnTo>
                  <a:pt x="227179" y="22285"/>
                </a:lnTo>
                <a:lnTo>
                  <a:pt x="236967" y="20783"/>
                </a:lnTo>
                <a:lnTo>
                  <a:pt x="246877" y="18935"/>
                </a:lnTo>
                <a:lnTo>
                  <a:pt x="257718" y="17703"/>
                </a:lnTo>
                <a:lnTo>
                  <a:pt x="269180" y="16882"/>
                </a:lnTo>
                <a:lnTo>
                  <a:pt x="292356" y="15969"/>
                </a:lnTo>
                <a:lnTo>
                  <a:pt x="324444" y="15455"/>
                </a:lnTo>
                <a:lnTo>
                  <a:pt x="441919" y="15240"/>
                </a:lnTo>
                <a:lnTo>
                  <a:pt x="454924" y="17497"/>
                </a:lnTo>
                <a:lnTo>
                  <a:pt x="467195" y="20476"/>
                </a:lnTo>
                <a:lnTo>
                  <a:pt x="481116" y="21800"/>
                </a:lnTo>
                <a:lnTo>
                  <a:pt x="499189" y="22545"/>
                </a:lnTo>
                <a:lnTo>
                  <a:pt x="520465" y="22797"/>
                </a:lnTo>
                <a:lnTo>
                  <a:pt x="557287" y="22857"/>
                </a:lnTo>
                <a:lnTo>
                  <a:pt x="565465" y="25116"/>
                </a:lnTo>
                <a:lnTo>
                  <a:pt x="577331" y="28890"/>
                </a:lnTo>
                <a:lnTo>
                  <a:pt x="580469" y="29420"/>
                </a:lnTo>
                <a:lnTo>
                  <a:pt x="586211" y="32266"/>
                </a:lnTo>
                <a:lnTo>
                  <a:pt x="588928" y="34210"/>
                </a:lnTo>
                <a:lnTo>
                  <a:pt x="594203" y="36371"/>
                </a:lnTo>
                <a:lnTo>
                  <a:pt x="596796" y="36947"/>
                </a:lnTo>
                <a:lnTo>
                  <a:pt x="601934" y="39845"/>
                </a:lnTo>
                <a:lnTo>
                  <a:pt x="608087" y="44558"/>
                </a:lnTo>
                <a:lnTo>
                  <a:pt x="608591" y="45792"/>
                </a:lnTo>
                <a:lnTo>
                  <a:pt x="609301" y="51573"/>
                </a:lnTo>
                <a:lnTo>
                  <a:pt x="609467" y="56223"/>
                </a:lnTo>
                <a:lnTo>
                  <a:pt x="611800" y="63370"/>
                </a:lnTo>
                <a:lnTo>
                  <a:pt x="614812" y="71344"/>
                </a:lnTo>
                <a:lnTo>
                  <a:pt x="616506" y="81439"/>
                </a:lnTo>
                <a:lnTo>
                  <a:pt x="616903" y="90099"/>
                </a:lnTo>
                <a:lnTo>
                  <a:pt x="617127" y="104495"/>
                </a:lnTo>
                <a:lnTo>
                  <a:pt x="614921" y="114457"/>
                </a:lnTo>
                <a:lnTo>
                  <a:pt x="613148" y="119484"/>
                </a:lnTo>
                <a:lnTo>
                  <a:pt x="611966" y="125376"/>
                </a:lnTo>
                <a:lnTo>
                  <a:pt x="611177" y="131844"/>
                </a:lnTo>
                <a:lnTo>
                  <a:pt x="610652" y="138695"/>
                </a:lnTo>
                <a:lnTo>
                  <a:pt x="610301" y="144957"/>
                </a:lnTo>
                <a:lnTo>
                  <a:pt x="609912" y="156429"/>
                </a:lnTo>
                <a:lnTo>
                  <a:pt x="609628" y="194428"/>
                </a:lnTo>
                <a:lnTo>
                  <a:pt x="609609" y="214523"/>
                </a:lnTo>
                <a:lnTo>
                  <a:pt x="610453" y="220909"/>
                </a:lnTo>
                <a:lnTo>
                  <a:pt x="611863" y="226859"/>
                </a:lnTo>
                <a:lnTo>
                  <a:pt x="613649" y="232519"/>
                </a:lnTo>
                <a:lnTo>
                  <a:pt x="614840" y="238832"/>
                </a:lnTo>
                <a:lnTo>
                  <a:pt x="615633" y="245581"/>
                </a:lnTo>
                <a:lnTo>
                  <a:pt x="616515" y="258160"/>
                </a:lnTo>
                <a:lnTo>
                  <a:pt x="616907" y="266573"/>
                </a:lnTo>
                <a:lnTo>
                  <a:pt x="617081" y="275392"/>
                </a:lnTo>
                <a:lnTo>
                  <a:pt x="617192" y="294851"/>
                </a:lnTo>
                <a:lnTo>
                  <a:pt x="618049" y="299014"/>
                </a:lnTo>
                <a:lnTo>
                  <a:pt x="622452" y="308917"/>
                </a:lnTo>
                <a:lnTo>
                  <a:pt x="624133" y="317214"/>
                </a:lnTo>
                <a:lnTo>
                  <a:pt x="624701" y="327603"/>
                </a:lnTo>
                <a:lnTo>
                  <a:pt x="624841" y="335268"/>
                </a:lnTo>
                <a:lnTo>
                  <a:pt x="624841" y="331231"/>
                </a:lnTo>
                <a:lnTo>
                  <a:pt x="623994" y="330040"/>
                </a:lnTo>
                <a:lnTo>
                  <a:pt x="622582" y="329246"/>
                </a:lnTo>
                <a:lnTo>
                  <a:pt x="618757" y="328365"/>
                </a:lnTo>
                <a:lnTo>
                  <a:pt x="614235" y="327973"/>
                </a:lnTo>
                <a:lnTo>
                  <a:pt x="612690" y="327022"/>
                </a:lnTo>
                <a:lnTo>
                  <a:pt x="611660" y="325541"/>
                </a:lnTo>
                <a:lnTo>
                  <a:pt x="610973" y="323707"/>
                </a:lnTo>
                <a:lnTo>
                  <a:pt x="608823" y="321638"/>
                </a:lnTo>
                <a:lnTo>
                  <a:pt x="601917" y="317081"/>
                </a:lnTo>
                <a:lnTo>
                  <a:pt x="593203" y="314491"/>
                </a:lnTo>
                <a:lnTo>
                  <a:pt x="583687" y="312493"/>
                </a:lnTo>
                <a:lnTo>
                  <a:pt x="567961" y="307455"/>
                </a:lnTo>
                <a:lnTo>
                  <a:pt x="554688" y="305980"/>
                </a:lnTo>
                <a:lnTo>
                  <a:pt x="538064" y="305324"/>
                </a:lnTo>
                <a:lnTo>
                  <a:pt x="503841" y="304903"/>
                </a:lnTo>
                <a:lnTo>
                  <a:pt x="485832" y="302588"/>
                </a:lnTo>
                <a:lnTo>
                  <a:pt x="466539" y="299583"/>
                </a:lnTo>
                <a:lnTo>
                  <a:pt x="456653" y="298782"/>
                </a:lnTo>
                <a:lnTo>
                  <a:pt x="446675" y="298247"/>
                </a:lnTo>
                <a:lnTo>
                  <a:pt x="424300" y="297654"/>
                </a:lnTo>
                <a:lnTo>
                  <a:pt x="379488" y="297273"/>
                </a:lnTo>
                <a:lnTo>
                  <a:pt x="368138" y="298088"/>
                </a:lnTo>
                <a:lnTo>
                  <a:pt x="356339" y="299478"/>
                </a:lnTo>
                <a:lnTo>
                  <a:pt x="344239" y="301252"/>
                </a:lnTo>
                <a:lnTo>
                  <a:pt x="332787" y="302434"/>
                </a:lnTo>
                <a:lnTo>
                  <a:pt x="321764" y="303222"/>
                </a:lnTo>
                <a:lnTo>
                  <a:pt x="311030" y="303748"/>
                </a:lnTo>
                <a:lnTo>
                  <a:pt x="290071" y="304332"/>
                </a:lnTo>
                <a:lnTo>
                  <a:pt x="249022" y="304707"/>
                </a:lnTo>
                <a:lnTo>
                  <a:pt x="238828" y="305584"/>
                </a:lnTo>
                <a:lnTo>
                  <a:pt x="228645" y="307016"/>
                </a:lnTo>
                <a:lnTo>
                  <a:pt x="209147" y="310018"/>
                </a:lnTo>
                <a:lnTo>
                  <a:pt x="192015" y="311352"/>
                </a:lnTo>
                <a:lnTo>
                  <a:pt x="178191" y="311945"/>
                </a:lnTo>
                <a:lnTo>
                  <a:pt x="165557" y="312208"/>
                </a:lnTo>
                <a:lnTo>
                  <a:pt x="133311" y="312391"/>
                </a:lnTo>
                <a:lnTo>
                  <a:pt x="122468" y="314665"/>
                </a:lnTo>
                <a:lnTo>
                  <a:pt x="109101" y="318447"/>
                </a:lnTo>
                <a:lnTo>
                  <a:pt x="91652" y="319900"/>
                </a:lnTo>
                <a:lnTo>
                  <a:pt x="72186" y="320039"/>
                </a:lnTo>
                <a:lnTo>
                  <a:pt x="68674" y="320039"/>
                </a:lnTo>
                <a:lnTo>
                  <a:pt x="68608" y="315994"/>
                </a:lnTo>
                <a:lnTo>
                  <a:pt x="67752" y="314802"/>
                </a:lnTo>
                <a:lnTo>
                  <a:pt x="66335" y="314008"/>
                </a:lnTo>
                <a:lnTo>
                  <a:pt x="64543" y="313478"/>
                </a:lnTo>
                <a:lnTo>
                  <a:pt x="63349" y="312279"/>
                </a:lnTo>
                <a:lnTo>
                  <a:pt x="62553" y="310632"/>
                </a:lnTo>
                <a:lnTo>
                  <a:pt x="62021" y="308688"/>
                </a:lnTo>
                <a:lnTo>
                  <a:pt x="60821" y="307391"/>
                </a:lnTo>
                <a:lnTo>
                  <a:pt x="59175" y="306527"/>
                </a:lnTo>
                <a:lnTo>
                  <a:pt x="57229" y="305951"/>
                </a:lnTo>
                <a:lnTo>
                  <a:pt x="55934" y="304721"/>
                </a:lnTo>
                <a:lnTo>
                  <a:pt x="55069" y="303053"/>
                </a:lnTo>
                <a:lnTo>
                  <a:pt x="54493" y="301096"/>
                </a:lnTo>
                <a:lnTo>
                  <a:pt x="51595" y="296662"/>
                </a:lnTo>
                <a:lnTo>
                  <a:pt x="47485" y="291022"/>
                </a:lnTo>
                <a:lnTo>
                  <a:pt x="42836" y="282872"/>
                </a:lnTo>
                <a:lnTo>
                  <a:pt x="40204" y="275862"/>
                </a:lnTo>
                <a:lnTo>
                  <a:pt x="38189" y="269078"/>
                </a:lnTo>
                <a:lnTo>
                  <a:pt x="34471" y="260419"/>
                </a:lnTo>
                <a:lnTo>
                  <a:pt x="29996" y="250926"/>
                </a:lnTo>
                <a:lnTo>
                  <a:pt x="27618" y="246024"/>
                </a:lnTo>
                <a:lnTo>
                  <a:pt x="26031" y="240215"/>
                </a:lnTo>
                <a:lnTo>
                  <a:pt x="24974" y="233803"/>
                </a:lnTo>
                <a:lnTo>
                  <a:pt x="24269" y="226989"/>
                </a:lnTo>
                <a:lnTo>
                  <a:pt x="22954" y="220752"/>
                </a:lnTo>
                <a:lnTo>
                  <a:pt x="21229" y="214901"/>
                </a:lnTo>
                <a:lnTo>
                  <a:pt x="19233" y="209307"/>
                </a:lnTo>
                <a:lnTo>
                  <a:pt x="17902" y="203038"/>
                </a:lnTo>
                <a:lnTo>
                  <a:pt x="17015" y="196318"/>
                </a:lnTo>
                <a:lnTo>
                  <a:pt x="16424" y="189298"/>
                </a:lnTo>
                <a:lnTo>
                  <a:pt x="15183" y="182925"/>
                </a:lnTo>
                <a:lnTo>
                  <a:pt x="13508" y="176983"/>
                </a:lnTo>
                <a:lnTo>
                  <a:pt x="11546" y="171328"/>
                </a:lnTo>
                <a:lnTo>
                  <a:pt x="10236" y="165019"/>
                </a:lnTo>
                <a:lnTo>
                  <a:pt x="9365" y="158272"/>
                </a:lnTo>
                <a:lnTo>
                  <a:pt x="8783" y="151234"/>
                </a:lnTo>
                <a:lnTo>
                  <a:pt x="8396" y="144849"/>
                </a:lnTo>
                <a:lnTo>
                  <a:pt x="7965" y="133239"/>
                </a:lnTo>
                <a:lnTo>
                  <a:pt x="7723" y="117183"/>
                </a:lnTo>
                <a:lnTo>
                  <a:pt x="5407" y="106832"/>
                </a:lnTo>
                <a:lnTo>
                  <a:pt x="2404" y="96587"/>
                </a:lnTo>
                <a:lnTo>
                  <a:pt x="1068" y="86389"/>
                </a:lnTo>
                <a:lnTo>
                  <a:pt x="474" y="78470"/>
                </a:lnTo>
                <a:lnTo>
                  <a:pt x="140" y="69252"/>
                </a:lnTo>
                <a:lnTo>
                  <a:pt x="19" y="55968"/>
                </a:lnTo>
                <a:lnTo>
                  <a:pt x="0" y="30480"/>
                </a:lnTo>
                <a:lnTo>
                  <a:pt x="15397" y="30479"/>
                </a:lnTo>
                <a:lnTo>
                  <a:pt x="18731" y="29632"/>
                </a:lnTo>
                <a:lnTo>
                  <a:pt x="30166" y="24448"/>
                </a:lnTo>
                <a:lnTo>
                  <a:pt x="40265" y="23330"/>
                </a:lnTo>
                <a:lnTo>
                  <a:pt x="58847" y="22952"/>
                </a:lnTo>
                <a:lnTo>
                  <a:pt x="77832" y="18841"/>
                </a:lnTo>
                <a:lnTo>
                  <a:pt x="92166" y="16840"/>
                </a:lnTo>
                <a:lnTo>
                  <a:pt x="106155" y="15950"/>
                </a:lnTo>
                <a:lnTo>
                  <a:pt x="125246" y="15450"/>
                </a:lnTo>
                <a:lnTo>
                  <a:pt x="369362" y="15239"/>
                </a:lnTo>
                <a:lnTo>
                  <a:pt x="386834" y="12981"/>
                </a:lnTo>
                <a:lnTo>
                  <a:pt x="403068" y="10002"/>
                </a:lnTo>
                <a:lnTo>
                  <a:pt x="418748" y="8678"/>
                </a:lnTo>
                <a:lnTo>
                  <a:pt x="437811" y="7933"/>
                </a:lnTo>
                <a:lnTo>
                  <a:pt x="459423" y="7681"/>
                </a:lnTo>
                <a:lnTo>
                  <a:pt x="481053" y="7627"/>
                </a:lnTo>
                <a:lnTo>
                  <a:pt x="484108" y="6778"/>
                </a:lnTo>
                <a:lnTo>
                  <a:pt x="492455" y="2384"/>
                </a:lnTo>
                <a:lnTo>
                  <a:pt x="497704" y="1059"/>
                </a:lnTo>
                <a:lnTo>
                  <a:pt x="517062" y="1"/>
                </a:lnTo>
                <a:lnTo>
                  <a:pt x="517835" y="0"/>
                </a:lnTo>
                <a:lnTo>
                  <a:pt x="524693" y="6560"/>
                </a:lnTo>
                <a:lnTo>
                  <a:pt x="527555" y="7148"/>
                </a:lnTo>
                <a:lnTo>
                  <a:pt x="532246" y="7526"/>
                </a:lnTo>
                <a:lnTo>
                  <a:pt x="539861" y="14172"/>
                </a:lnTo>
                <a:lnTo>
                  <a:pt x="544722" y="18968"/>
                </a:lnTo>
                <a:lnTo>
                  <a:pt x="546875" y="20265"/>
                </a:lnTo>
                <a:lnTo>
                  <a:pt x="551524" y="21706"/>
                </a:lnTo>
                <a:lnTo>
                  <a:pt x="553103" y="22937"/>
                </a:lnTo>
                <a:lnTo>
                  <a:pt x="554155" y="24604"/>
                </a:lnTo>
                <a:lnTo>
                  <a:pt x="554857" y="26563"/>
                </a:lnTo>
                <a:lnTo>
                  <a:pt x="557894" y="30996"/>
                </a:lnTo>
                <a:lnTo>
                  <a:pt x="559891" y="33364"/>
                </a:lnTo>
                <a:lnTo>
                  <a:pt x="562067" y="34942"/>
                </a:lnTo>
                <a:lnTo>
                  <a:pt x="566743" y="36696"/>
                </a:lnTo>
                <a:lnTo>
                  <a:pt x="568329" y="38011"/>
                </a:lnTo>
                <a:lnTo>
                  <a:pt x="569387" y="39733"/>
                </a:lnTo>
                <a:lnTo>
                  <a:pt x="570561" y="43905"/>
                </a:lnTo>
                <a:lnTo>
                  <a:pt x="571083" y="48582"/>
                </a:lnTo>
                <a:lnTo>
                  <a:pt x="572070" y="51014"/>
                </a:lnTo>
                <a:lnTo>
                  <a:pt x="576655" y="58483"/>
                </a:lnTo>
                <a:lnTo>
                  <a:pt x="579237" y="66058"/>
                </a:lnTo>
                <a:lnTo>
                  <a:pt x="582841" y="71128"/>
                </a:lnTo>
                <a:lnTo>
                  <a:pt x="584140" y="74511"/>
                </a:lnTo>
                <a:lnTo>
                  <a:pt x="585585" y="82787"/>
                </a:lnTo>
                <a:lnTo>
                  <a:pt x="586398" y="92921"/>
                </a:lnTo>
                <a:lnTo>
                  <a:pt x="588847" y="100846"/>
                </a:lnTo>
                <a:lnTo>
                  <a:pt x="591910" y="110014"/>
                </a:lnTo>
                <a:lnTo>
                  <a:pt x="593271" y="119732"/>
                </a:lnTo>
                <a:lnTo>
                  <a:pt x="593877" y="127438"/>
                </a:lnTo>
                <a:lnTo>
                  <a:pt x="594146" y="134532"/>
                </a:lnTo>
                <a:lnTo>
                  <a:pt x="594333" y="157802"/>
                </a:lnTo>
                <a:lnTo>
                  <a:pt x="594353" y="168770"/>
                </a:lnTo>
                <a:lnTo>
                  <a:pt x="596614" y="176890"/>
                </a:lnTo>
                <a:lnTo>
                  <a:pt x="599596" y="185297"/>
                </a:lnTo>
                <a:lnTo>
                  <a:pt x="601274" y="194791"/>
                </a:lnTo>
                <a:lnTo>
                  <a:pt x="601772" y="202965"/>
                </a:lnTo>
                <a:lnTo>
                  <a:pt x="601888" y="208175"/>
                </a:lnTo>
                <a:lnTo>
                  <a:pt x="604197" y="215571"/>
                </a:lnTo>
                <a:lnTo>
                  <a:pt x="607199" y="223656"/>
                </a:lnTo>
                <a:lnTo>
                  <a:pt x="608889" y="232967"/>
                </a:lnTo>
                <a:lnTo>
                  <a:pt x="609390" y="241088"/>
                </a:lnTo>
                <a:lnTo>
                  <a:pt x="609582" y="251284"/>
                </a:lnTo>
                <a:lnTo>
                  <a:pt x="609601" y="273136"/>
                </a:lnTo>
                <a:lnTo>
                  <a:pt x="603039" y="280776"/>
                </a:lnTo>
                <a:lnTo>
                  <a:pt x="601841" y="281164"/>
                </a:lnTo>
                <a:lnTo>
                  <a:pt x="595513" y="281837"/>
                </a:lnTo>
                <a:lnTo>
                  <a:pt x="580192" y="287957"/>
                </a:lnTo>
                <a:lnTo>
                  <a:pt x="577295" y="288491"/>
                </a:lnTo>
                <a:lnTo>
                  <a:pt x="574518" y="288000"/>
                </a:lnTo>
                <a:lnTo>
                  <a:pt x="565715" y="284111"/>
                </a:lnTo>
                <a:lnTo>
                  <a:pt x="548000" y="282368"/>
                </a:lnTo>
                <a:lnTo>
                  <a:pt x="530953" y="282066"/>
                </a:lnTo>
                <a:lnTo>
                  <a:pt x="517073" y="281149"/>
                </a:lnTo>
                <a:lnTo>
                  <a:pt x="502437" y="277919"/>
                </a:lnTo>
                <a:lnTo>
                  <a:pt x="483963" y="275386"/>
                </a:lnTo>
                <a:lnTo>
                  <a:pt x="470787" y="274793"/>
                </a:lnTo>
                <a:lnTo>
                  <a:pt x="455619" y="274530"/>
                </a:lnTo>
                <a:lnTo>
                  <a:pt x="382345" y="274328"/>
                </a:lnTo>
                <a:lnTo>
                  <a:pt x="364100" y="272065"/>
                </a:lnTo>
                <a:lnTo>
                  <a:pt x="345550" y="269931"/>
                </a:lnTo>
                <a:lnTo>
                  <a:pt x="328838" y="271804"/>
                </a:lnTo>
                <a:lnTo>
                  <a:pt x="310686" y="273202"/>
                </a:lnTo>
                <a:lnTo>
                  <a:pt x="292176" y="273822"/>
                </a:lnTo>
                <a:lnTo>
                  <a:pt x="259598" y="274221"/>
                </a:lnTo>
                <a:lnTo>
                  <a:pt x="244070" y="273429"/>
                </a:lnTo>
                <a:lnTo>
                  <a:pt x="221894" y="269069"/>
                </a:lnTo>
                <a:lnTo>
                  <a:pt x="204224" y="267401"/>
                </a:lnTo>
                <a:lnTo>
                  <a:pt x="188264" y="266907"/>
                </a:lnTo>
                <a:lnTo>
                  <a:pt x="119514" y="266700"/>
                </a:lnTo>
                <a:lnTo>
                  <a:pt x="116928" y="265852"/>
                </a:lnTo>
                <a:lnTo>
                  <a:pt x="111799" y="262654"/>
                </a:lnTo>
                <a:lnTo>
                  <a:pt x="104439" y="260668"/>
                </a:lnTo>
                <a:lnTo>
                  <a:pt x="100107" y="260138"/>
                </a:lnTo>
                <a:lnTo>
                  <a:pt x="96372" y="258939"/>
                </a:lnTo>
                <a:lnTo>
                  <a:pt x="89963" y="255348"/>
                </a:lnTo>
                <a:lnTo>
                  <a:pt x="78950" y="246144"/>
                </a:lnTo>
                <a:lnTo>
                  <a:pt x="68580" y="2362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4"/>
          <p:cNvSpPr/>
          <p:nvPr/>
        </p:nvSpPr>
        <p:spPr>
          <a:xfrm>
            <a:off x="-137160" y="39624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Annotation288"/>
          <p:cNvSpPr/>
          <p:nvPr/>
        </p:nvSpPr>
        <p:spPr>
          <a:xfrm>
            <a:off x="342900" y="266700"/>
            <a:ext cx="76201" cy="83821"/>
          </a:xfrm>
          <a:custGeom>
            <a:avLst/>
            <a:gdLst/>
            <a:ahLst/>
            <a:cxnLst/>
            <a:rect l="0" t="0" r="0" b="0"/>
            <a:pathLst>
              <a:path w="76201" h="83821">
                <a:moveTo>
                  <a:pt x="0" y="83820"/>
                </a:moveTo>
                <a:lnTo>
                  <a:pt x="11573" y="83820"/>
                </a:lnTo>
                <a:lnTo>
                  <a:pt x="12795" y="82974"/>
                </a:lnTo>
                <a:lnTo>
                  <a:pt x="13610" y="81562"/>
                </a:lnTo>
                <a:lnTo>
                  <a:pt x="14153" y="79775"/>
                </a:lnTo>
                <a:lnTo>
                  <a:pt x="16209" y="77737"/>
                </a:lnTo>
                <a:lnTo>
                  <a:pt x="19273" y="75531"/>
                </a:lnTo>
                <a:lnTo>
                  <a:pt x="23009" y="73214"/>
                </a:lnTo>
                <a:lnTo>
                  <a:pt x="26346" y="70823"/>
                </a:lnTo>
                <a:lnTo>
                  <a:pt x="29417" y="68382"/>
                </a:lnTo>
                <a:lnTo>
                  <a:pt x="32312" y="65908"/>
                </a:lnTo>
                <a:lnTo>
                  <a:pt x="34241" y="63412"/>
                </a:lnTo>
                <a:lnTo>
                  <a:pt x="35528" y="60901"/>
                </a:lnTo>
                <a:lnTo>
                  <a:pt x="36385" y="58381"/>
                </a:lnTo>
                <a:lnTo>
                  <a:pt x="37804" y="55854"/>
                </a:lnTo>
                <a:lnTo>
                  <a:pt x="39596" y="53323"/>
                </a:lnTo>
                <a:lnTo>
                  <a:pt x="41637" y="50789"/>
                </a:lnTo>
                <a:lnTo>
                  <a:pt x="42998" y="48252"/>
                </a:lnTo>
                <a:lnTo>
                  <a:pt x="43906" y="45715"/>
                </a:lnTo>
                <a:lnTo>
                  <a:pt x="44511" y="43177"/>
                </a:lnTo>
                <a:lnTo>
                  <a:pt x="45760" y="40638"/>
                </a:lnTo>
                <a:lnTo>
                  <a:pt x="47440" y="38099"/>
                </a:lnTo>
                <a:lnTo>
                  <a:pt x="49407" y="35559"/>
                </a:lnTo>
                <a:lnTo>
                  <a:pt x="51565" y="33019"/>
                </a:lnTo>
                <a:lnTo>
                  <a:pt x="53850" y="30480"/>
                </a:lnTo>
                <a:lnTo>
                  <a:pt x="56220" y="27940"/>
                </a:lnTo>
                <a:lnTo>
                  <a:pt x="57800" y="25400"/>
                </a:lnTo>
                <a:lnTo>
                  <a:pt x="58854" y="22860"/>
                </a:lnTo>
                <a:lnTo>
                  <a:pt x="59556" y="20320"/>
                </a:lnTo>
                <a:lnTo>
                  <a:pt x="60870" y="17780"/>
                </a:lnTo>
                <a:lnTo>
                  <a:pt x="62594" y="15240"/>
                </a:lnTo>
                <a:lnTo>
                  <a:pt x="64589" y="12700"/>
                </a:lnTo>
                <a:lnTo>
                  <a:pt x="66766" y="10160"/>
                </a:lnTo>
                <a:lnTo>
                  <a:pt x="69064" y="762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SMARTInkAnnotation289"/>
          <p:cNvSpPr/>
          <p:nvPr/>
        </p:nvSpPr>
        <p:spPr>
          <a:xfrm>
            <a:off x="441960" y="243840"/>
            <a:ext cx="83821" cy="106650"/>
          </a:xfrm>
          <a:custGeom>
            <a:avLst/>
            <a:gdLst/>
            <a:ahLst/>
            <a:cxnLst/>
            <a:rect l="0" t="0" r="0" b="0"/>
            <a:pathLst>
              <a:path w="83821" h="106650">
                <a:moveTo>
                  <a:pt x="0" y="0"/>
                </a:moveTo>
                <a:lnTo>
                  <a:pt x="4045" y="4045"/>
                </a:lnTo>
                <a:lnTo>
                  <a:pt x="5237" y="6084"/>
                </a:lnTo>
                <a:lnTo>
                  <a:pt x="6031" y="8289"/>
                </a:lnTo>
                <a:lnTo>
                  <a:pt x="7306" y="13867"/>
                </a:lnTo>
                <a:lnTo>
                  <a:pt x="7481" y="16888"/>
                </a:lnTo>
                <a:lnTo>
                  <a:pt x="7558" y="21052"/>
                </a:lnTo>
                <a:lnTo>
                  <a:pt x="7620" y="78519"/>
                </a:lnTo>
                <a:lnTo>
                  <a:pt x="8467" y="81133"/>
                </a:lnTo>
                <a:lnTo>
                  <a:pt x="9878" y="83722"/>
                </a:lnTo>
                <a:lnTo>
                  <a:pt x="11666" y="86295"/>
                </a:lnTo>
                <a:lnTo>
                  <a:pt x="12857" y="88857"/>
                </a:lnTo>
                <a:lnTo>
                  <a:pt x="13651" y="91411"/>
                </a:lnTo>
                <a:lnTo>
                  <a:pt x="14181" y="93961"/>
                </a:lnTo>
                <a:lnTo>
                  <a:pt x="15380" y="95661"/>
                </a:lnTo>
                <a:lnTo>
                  <a:pt x="17027" y="96794"/>
                </a:lnTo>
                <a:lnTo>
                  <a:pt x="18972" y="97549"/>
                </a:lnTo>
                <a:lnTo>
                  <a:pt x="21114" y="98900"/>
                </a:lnTo>
                <a:lnTo>
                  <a:pt x="23389" y="100647"/>
                </a:lnTo>
                <a:lnTo>
                  <a:pt x="29079" y="105488"/>
                </a:lnTo>
                <a:lnTo>
                  <a:pt x="31240" y="105886"/>
                </a:lnTo>
                <a:lnTo>
                  <a:pt x="34373" y="106151"/>
                </a:lnTo>
                <a:lnTo>
                  <a:pt x="43479" y="106576"/>
                </a:lnTo>
                <a:lnTo>
                  <a:pt x="53146" y="106649"/>
                </a:lnTo>
                <a:lnTo>
                  <a:pt x="56598" y="105813"/>
                </a:lnTo>
                <a:lnTo>
                  <a:pt x="59745" y="104409"/>
                </a:lnTo>
                <a:lnTo>
                  <a:pt x="62690" y="102626"/>
                </a:lnTo>
                <a:lnTo>
                  <a:pt x="65500" y="101437"/>
                </a:lnTo>
                <a:lnTo>
                  <a:pt x="68220" y="100645"/>
                </a:lnTo>
                <a:lnTo>
                  <a:pt x="70880" y="100117"/>
                </a:lnTo>
                <a:lnTo>
                  <a:pt x="73500" y="98918"/>
                </a:lnTo>
                <a:lnTo>
                  <a:pt x="76093" y="97272"/>
                </a:lnTo>
                <a:lnTo>
                  <a:pt x="83820" y="9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SMARTInkAnnotation290"/>
          <p:cNvSpPr/>
          <p:nvPr/>
        </p:nvSpPr>
        <p:spPr>
          <a:xfrm>
            <a:off x="312420" y="228600"/>
            <a:ext cx="182881" cy="114290"/>
          </a:xfrm>
          <a:custGeom>
            <a:avLst/>
            <a:gdLst/>
            <a:ahLst/>
            <a:cxnLst/>
            <a:rect l="0" t="0" r="0" b="0"/>
            <a:pathLst>
              <a:path w="182881" h="114290">
                <a:moveTo>
                  <a:pt x="38100" y="30480"/>
                </a:moveTo>
                <a:lnTo>
                  <a:pt x="34055" y="30480"/>
                </a:lnTo>
                <a:lnTo>
                  <a:pt x="32017" y="31327"/>
                </a:lnTo>
                <a:lnTo>
                  <a:pt x="27494" y="34525"/>
                </a:lnTo>
                <a:lnTo>
                  <a:pt x="24233" y="37041"/>
                </a:lnTo>
                <a:lnTo>
                  <a:pt x="23776" y="38241"/>
                </a:lnTo>
                <a:lnTo>
                  <a:pt x="23470" y="39887"/>
                </a:lnTo>
                <a:lnTo>
                  <a:pt x="23267" y="41831"/>
                </a:lnTo>
                <a:lnTo>
                  <a:pt x="22285" y="43974"/>
                </a:lnTo>
                <a:lnTo>
                  <a:pt x="20783" y="46250"/>
                </a:lnTo>
                <a:lnTo>
                  <a:pt x="18936" y="48613"/>
                </a:lnTo>
                <a:lnTo>
                  <a:pt x="17704" y="51035"/>
                </a:lnTo>
                <a:lnTo>
                  <a:pt x="16882" y="53497"/>
                </a:lnTo>
                <a:lnTo>
                  <a:pt x="15565" y="59486"/>
                </a:lnTo>
                <a:lnTo>
                  <a:pt x="15384" y="62563"/>
                </a:lnTo>
                <a:lnTo>
                  <a:pt x="15336" y="64569"/>
                </a:lnTo>
                <a:lnTo>
                  <a:pt x="14458" y="66752"/>
                </a:lnTo>
                <a:lnTo>
                  <a:pt x="13025" y="69055"/>
                </a:lnTo>
                <a:lnTo>
                  <a:pt x="11223" y="71437"/>
                </a:lnTo>
                <a:lnTo>
                  <a:pt x="10023" y="73871"/>
                </a:lnTo>
                <a:lnTo>
                  <a:pt x="9222" y="76341"/>
                </a:lnTo>
                <a:lnTo>
                  <a:pt x="8688" y="78834"/>
                </a:lnTo>
                <a:lnTo>
                  <a:pt x="8332" y="81343"/>
                </a:lnTo>
                <a:lnTo>
                  <a:pt x="8095" y="83862"/>
                </a:lnTo>
                <a:lnTo>
                  <a:pt x="7936" y="86388"/>
                </a:lnTo>
                <a:lnTo>
                  <a:pt x="7761" y="91453"/>
                </a:lnTo>
                <a:lnTo>
                  <a:pt x="7648" y="97557"/>
                </a:lnTo>
                <a:lnTo>
                  <a:pt x="5375" y="100650"/>
                </a:lnTo>
                <a:lnTo>
                  <a:pt x="3583" y="102660"/>
                </a:lnTo>
                <a:lnTo>
                  <a:pt x="2389" y="104847"/>
                </a:lnTo>
                <a:lnTo>
                  <a:pt x="1593" y="107151"/>
                </a:lnTo>
                <a:lnTo>
                  <a:pt x="6" y="114276"/>
                </a:lnTo>
                <a:lnTo>
                  <a:pt x="3" y="114289"/>
                </a:lnTo>
                <a:lnTo>
                  <a:pt x="0" y="107738"/>
                </a:lnTo>
                <a:lnTo>
                  <a:pt x="847" y="105692"/>
                </a:lnTo>
                <a:lnTo>
                  <a:pt x="2258" y="102635"/>
                </a:lnTo>
                <a:lnTo>
                  <a:pt x="4045" y="98903"/>
                </a:lnTo>
                <a:lnTo>
                  <a:pt x="6084" y="95569"/>
                </a:lnTo>
                <a:lnTo>
                  <a:pt x="8289" y="92499"/>
                </a:lnTo>
                <a:lnTo>
                  <a:pt x="10606" y="89606"/>
                </a:lnTo>
                <a:lnTo>
                  <a:pt x="12151" y="86831"/>
                </a:lnTo>
                <a:lnTo>
                  <a:pt x="13181" y="84134"/>
                </a:lnTo>
                <a:lnTo>
                  <a:pt x="13867" y="81489"/>
                </a:lnTo>
                <a:lnTo>
                  <a:pt x="15171" y="78880"/>
                </a:lnTo>
                <a:lnTo>
                  <a:pt x="16888" y="76293"/>
                </a:lnTo>
                <a:lnTo>
                  <a:pt x="18879" y="73722"/>
                </a:lnTo>
                <a:lnTo>
                  <a:pt x="20206" y="71161"/>
                </a:lnTo>
                <a:lnTo>
                  <a:pt x="21091" y="68608"/>
                </a:lnTo>
                <a:lnTo>
                  <a:pt x="21680" y="66058"/>
                </a:lnTo>
                <a:lnTo>
                  <a:pt x="22920" y="64359"/>
                </a:lnTo>
                <a:lnTo>
                  <a:pt x="24594" y="63226"/>
                </a:lnTo>
                <a:lnTo>
                  <a:pt x="26556" y="62471"/>
                </a:lnTo>
                <a:lnTo>
                  <a:pt x="30994" y="59374"/>
                </a:lnTo>
                <a:lnTo>
                  <a:pt x="33363" y="57363"/>
                </a:lnTo>
                <a:lnTo>
                  <a:pt x="34942" y="55175"/>
                </a:lnTo>
                <a:lnTo>
                  <a:pt x="35995" y="52870"/>
                </a:lnTo>
                <a:lnTo>
                  <a:pt x="36696" y="50487"/>
                </a:lnTo>
                <a:lnTo>
                  <a:pt x="38011" y="48898"/>
                </a:lnTo>
                <a:lnTo>
                  <a:pt x="39734" y="47839"/>
                </a:lnTo>
                <a:lnTo>
                  <a:pt x="43906" y="46662"/>
                </a:lnTo>
                <a:lnTo>
                  <a:pt x="48583" y="46139"/>
                </a:lnTo>
                <a:lnTo>
                  <a:pt x="53484" y="45906"/>
                </a:lnTo>
                <a:lnTo>
                  <a:pt x="61003" y="45775"/>
                </a:lnTo>
                <a:lnTo>
                  <a:pt x="67083" y="45731"/>
                </a:lnTo>
                <a:lnTo>
                  <a:pt x="67582" y="46574"/>
                </a:lnTo>
                <a:lnTo>
                  <a:pt x="68137" y="49768"/>
                </a:lnTo>
                <a:lnTo>
                  <a:pt x="69131" y="51806"/>
                </a:lnTo>
                <a:lnTo>
                  <a:pt x="70641" y="54011"/>
                </a:lnTo>
                <a:lnTo>
                  <a:pt x="75102" y="59587"/>
                </a:lnTo>
                <a:lnTo>
                  <a:pt x="77970" y="62608"/>
                </a:lnTo>
                <a:lnTo>
                  <a:pt x="94084" y="78837"/>
                </a:lnTo>
                <a:lnTo>
                  <a:pt x="96589" y="80498"/>
                </a:lnTo>
                <a:lnTo>
                  <a:pt x="101631" y="82344"/>
                </a:lnTo>
                <a:lnTo>
                  <a:pt x="105184" y="83383"/>
                </a:lnTo>
                <a:lnTo>
                  <a:pt x="105683" y="84375"/>
                </a:lnTo>
                <a:lnTo>
                  <a:pt x="106237" y="87736"/>
                </a:lnTo>
                <a:lnTo>
                  <a:pt x="108078" y="88971"/>
                </a:lnTo>
                <a:lnTo>
                  <a:pt x="110999" y="89794"/>
                </a:lnTo>
                <a:lnTo>
                  <a:pt x="121281" y="91344"/>
                </a:lnTo>
                <a:lnTo>
                  <a:pt x="123894" y="89140"/>
                </a:lnTo>
                <a:lnTo>
                  <a:pt x="127877" y="85338"/>
                </a:lnTo>
                <a:lnTo>
                  <a:pt x="132470" y="80826"/>
                </a:lnTo>
                <a:lnTo>
                  <a:pt x="134033" y="78437"/>
                </a:lnTo>
                <a:lnTo>
                  <a:pt x="135075" y="75998"/>
                </a:lnTo>
                <a:lnTo>
                  <a:pt x="135771" y="73525"/>
                </a:lnTo>
                <a:lnTo>
                  <a:pt x="137080" y="71030"/>
                </a:lnTo>
                <a:lnTo>
                  <a:pt x="138800" y="68520"/>
                </a:lnTo>
                <a:lnTo>
                  <a:pt x="143599" y="62453"/>
                </a:lnTo>
                <a:lnTo>
                  <a:pt x="144839" y="60262"/>
                </a:lnTo>
                <a:lnTo>
                  <a:pt x="151237" y="47970"/>
                </a:lnTo>
                <a:lnTo>
                  <a:pt x="156100" y="38296"/>
                </a:lnTo>
                <a:lnTo>
                  <a:pt x="157407" y="34844"/>
                </a:lnTo>
                <a:lnTo>
                  <a:pt x="158278" y="31696"/>
                </a:lnTo>
                <a:lnTo>
                  <a:pt x="159676" y="24605"/>
                </a:lnTo>
                <a:lnTo>
                  <a:pt x="162125" y="21378"/>
                </a:lnTo>
                <a:lnTo>
                  <a:pt x="166551" y="16452"/>
                </a:lnTo>
                <a:lnTo>
                  <a:pt x="173508" y="9396"/>
                </a:lnTo>
                <a:lnTo>
                  <a:pt x="1828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SMARTInkAnnotation291"/>
          <p:cNvSpPr/>
          <p:nvPr/>
        </p:nvSpPr>
        <p:spPr>
          <a:xfrm>
            <a:off x="541020" y="213674"/>
            <a:ext cx="106681" cy="103049"/>
          </a:xfrm>
          <a:custGeom>
            <a:avLst/>
            <a:gdLst/>
            <a:ahLst/>
            <a:cxnLst/>
            <a:rect l="0" t="0" r="0" b="0"/>
            <a:pathLst>
              <a:path w="106681" h="103049">
                <a:moveTo>
                  <a:pt x="0" y="7306"/>
                </a:moveTo>
                <a:lnTo>
                  <a:pt x="28921" y="7306"/>
                </a:lnTo>
                <a:lnTo>
                  <a:pt x="32045" y="5048"/>
                </a:lnTo>
                <a:lnTo>
                  <a:pt x="37746" y="0"/>
                </a:lnTo>
                <a:lnTo>
                  <a:pt x="37943" y="2083"/>
                </a:lnTo>
                <a:lnTo>
                  <a:pt x="37995" y="3824"/>
                </a:lnTo>
                <a:lnTo>
                  <a:pt x="38877" y="4985"/>
                </a:lnTo>
                <a:lnTo>
                  <a:pt x="40311" y="5759"/>
                </a:lnTo>
                <a:lnTo>
                  <a:pt x="42115" y="6274"/>
                </a:lnTo>
                <a:lnTo>
                  <a:pt x="43316" y="7465"/>
                </a:lnTo>
                <a:lnTo>
                  <a:pt x="44118" y="9105"/>
                </a:lnTo>
                <a:lnTo>
                  <a:pt x="44652" y="11046"/>
                </a:lnTo>
                <a:lnTo>
                  <a:pt x="45008" y="14032"/>
                </a:lnTo>
                <a:lnTo>
                  <a:pt x="45245" y="17717"/>
                </a:lnTo>
                <a:lnTo>
                  <a:pt x="45509" y="25480"/>
                </a:lnTo>
                <a:lnTo>
                  <a:pt x="45678" y="37362"/>
                </a:lnTo>
                <a:lnTo>
                  <a:pt x="45692" y="40043"/>
                </a:lnTo>
                <a:lnTo>
                  <a:pt x="44855" y="42678"/>
                </a:lnTo>
                <a:lnTo>
                  <a:pt x="43450" y="45280"/>
                </a:lnTo>
                <a:lnTo>
                  <a:pt x="41667" y="47862"/>
                </a:lnTo>
                <a:lnTo>
                  <a:pt x="40478" y="51277"/>
                </a:lnTo>
                <a:lnTo>
                  <a:pt x="39685" y="55247"/>
                </a:lnTo>
                <a:lnTo>
                  <a:pt x="39157" y="59586"/>
                </a:lnTo>
                <a:lnTo>
                  <a:pt x="38805" y="63326"/>
                </a:lnTo>
                <a:lnTo>
                  <a:pt x="38570" y="66666"/>
                </a:lnTo>
                <a:lnTo>
                  <a:pt x="38413" y="69740"/>
                </a:lnTo>
                <a:lnTo>
                  <a:pt x="38239" y="75412"/>
                </a:lnTo>
                <a:lnTo>
                  <a:pt x="38119" y="88524"/>
                </a:lnTo>
                <a:lnTo>
                  <a:pt x="38103" y="97233"/>
                </a:lnTo>
                <a:lnTo>
                  <a:pt x="39795" y="97737"/>
                </a:lnTo>
                <a:lnTo>
                  <a:pt x="42617" y="98073"/>
                </a:lnTo>
                <a:lnTo>
                  <a:pt x="46191" y="98298"/>
                </a:lnTo>
                <a:lnTo>
                  <a:pt x="48574" y="99294"/>
                </a:lnTo>
                <a:lnTo>
                  <a:pt x="50163" y="100805"/>
                </a:lnTo>
                <a:lnTo>
                  <a:pt x="51222" y="102658"/>
                </a:lnTo>
                <a:lnTo>
                  <a:pt x="52775" y="103048"/>
                </a:lnTo>
                <a:lnTo>
                  <a:pt x="54656" y="102460"/>
                </a:lnTo>
                <a:lnTo>
                  <a:pt x="56758" y="101222"/>
                </a:lnTo>
                <a:lnTo>
                  <a:pt x="59005" y="100397"/>
                </a:lnTo>
                <a:lnTo>
                  <a:pt x="61350" y="99847"/>
                </a:lnTo>
                <a:lnTo>
                  <a:pt x="63760" y="99480"/>
                </a:lnTo>
                <a:lnTo>
                  <a:pt x="66214" y="98389"/>
                </a:lnTo>
                <a:lnTo>
                  <a:pt x="68696" y="96814"/>
                </a:lnTo>
                <a:lnTo>
                  <a:pt x="71197" y="94918"/>
                </a:lnTo>
                <a:lnTo>
                  <a:pt x="73711" y="92808"/>
                </a:lnTo>
                <a:lnTo>
                  <a:pt x="76235" y="90554"/>
                </a:lnTo>
                <a:lnTo>
                  <a:pt x="81296" y="85792"/>
                </a:lnTo>
                <a:lnTo>
                  <a:pt x="93982" y="73313"/>
                </a:lnTo>
                <a:lnTo>
                  <a:pt x="95675" y="70784"/>
                </a:lnTo>
                <a:lnTo>
                  <a:pt x="96803" y="68251"/>
                </a:lnTo>
                <a:lnTo>
                  <a:pt x="97556" y="65716"/>
                </a:lnTo>
                <a:lnTo>
                  <a:pt x="98904" y="63179"/>
                </a:lnTo>
                <a:lnTo>
                  <a:pt x="100649" y="60642"/>
                </a:lnTo>
                <a:lnTo>
                  <a:pt x="102660" y="58103"/>
                </a:lnTo>
                <a:lnTo>
                  <a:pt x="104000" y="55564"/>
                </a:lnTo>
                <a:lnTo>
                  <a:pt x="104893" y="53025"/>
                </a:lnTo>
                <a:lnTo>
                  <a:pt x="105489" y="50485"/>
                </a:lnTo>
                <a:lnTo>
                  <a:pt x="105886" y="47945"/>
                </a:lnTo>
                <a:lnTo>
                  <a:pt x="106151" y="45406"/>
                </a:lnTo>
                <a:lnTo>
                  <a:pt x="106680" y="377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Annotation292"/>
          <p:cNvSpPr/>
          <p:nvPr/>
        </p:nvSpPr>
        <p:spPr>
          <a:xfrm>
            <a:off x="647700" y="221023"/>
            <a:ext cx="196930" cy="198043"/>
          </a:xfrm>
          <a:custGeom>
            <a:avLst/>
            <a:gdLst/>
            <a:ahLst/>
            <a:cxnLst/>
            <a:rect l="0" t="0" r="0" b="0"/>
            <a:pathLst>
              <a:path w="196930" h="198043">
                <a:moveTo>
                  <a:pt x="0" y="22817"/>
                </a:moveTo>
                <a:lnTo>
                  <a:pt x="8091" y="26862"/>
                </a:lnTo>
                <a:lnTo>
                  <a:pt x="11320" y="28054"/>
                </a:lnTo>
                <a:lnTo>
                  <a:pt x="17167" y="29378"/>
                </a:lnTo>
                <a:lnTo>
                  <a:pt x="22588" y="29966"/>
                </a:lnTo>
                <a:lnTo>
                  <a:pt x="27819" y="30228"/>
                </a:lnTo>
                <a:lnTo>
                  <a:pt x="32966" y="30344"/>
                </a:lnTo>
                <a:lnTo>
                  <a:pt x="48256" y="30429"/>
                </a:lnTo>
                <a:lnTo>
                  <a:pt x="50797" y="31278"/>
                </a:lnTo>
                <a:lnTo>
                  <a:pt x="55879" y="34480"/>
                </a:lnTo>
                <a:lnTo>
                  <a:pt x="60960" y="36467"/>
                </a:lnTo>
                <a:lnTo>
                  <a:pt x="63500" y="36997"/>
                </a:lnTo>
                <a:lnTo>
                  <a:pt x="66040" y="39044"/>
                </a:lnTo>
                <a:lnTo>
                  <a:pt x="68580" y="42102"/>
                </a:lnTo>
                <a:lnTo>
                  <a:pt x="71120" y="45833"/>
                </a:lnTo>
                <a:lnTo>
                  <a:pt x="73660" y="50861"/>
                </a:lnTo>
                <a:lnTo>
                  <a:pt x="76200" y="56753"/>
                </a:lnTo>
                <a:lnTo>
                  <a:pt x="78740" y="63221"/>
                </a:lnTo>
                <a:lnTo>
                  <a:pt x="80434" y="70073"/>
                </a:lnTo>
                <a:lnTo>
                  <a:pt x="81562" y="77181"/>
                </a:lnTo>
                <a:lnTo>
                  <a:pt x="82315" y="84460"/>
                </a:lnTo>
                <a:lnTo>
                  <a:pt x="83663" y="91852"/>
                </a:lnTo>
                <a:lnTo>
                  <a:pt x="85409" y="99321"/>
                </a:lnTo>
                <a:lnTo>
                  <a:pt x="87419" y="106839"/>
                </a:lnTo>
                <a:lnTo>
                  <a:pt x="88760" y="115239"/>
                </a:lnTo>
                <a:lnTo>
                  <a:pt x="89653" y="124225"/>
                </a:lnTo>
                <a:lnTo>
                  <a:pt x="90249" y="133602"/>
                </a:lnTo>
                <a:lnTo>
                  <a:pt x="90911" y="150795"/>
                </a:lnTo>
                <a:lnTo>
                  <a:pt x="91283" y="174754"/>
                </a:lnTo>
                <a:lnTo>
                  <a:pt x="91440" y="198042"/>
                </a:lnTo>
                <a:lnTo>
                  <a:pt x="91440" y="194021"/>
                </a:lnTo>
                <a:lnTo>
                  <a:pt x="90593" y="191140"/>
                </a:lnTo>
                <a:lnTo>
                  <a:pt x="89183" y="187526"/>
                </a:lnTo>
                <a:lnTo>
                  <a:pt x="87395" y="183423"/>
                </a:lnTo>
                <a:lnTo>
                  <a:pt x="86203" y="178994"/>
                </a:lnTo>
                <a:lnTo>
                  <a:pt x="85409" y="174348"/>
                </a:lnTo>
                <a:lnTo>
                  <a:pt x="84879" y="169558"/>
                </a:lnTo>
                <a:lnTo>
                  <a:pt x="84526" y="164671"/>
                </a:lnTo>
                <a:lnTo>
                  <a:pt x="84291" y="159720"/>
                </a:lnTo>
                <a:lnTo>
                  <a:pt x="84030" y="149703"/>
                </a:lnTo>
                <a:lnTo>
                  <a:pt x="83913" y="139606"/>
                </a:lnTo>
                <a:lnTo>
                  <a:pt x="84729" y="134543"/>
                </a:lnTo>
                <a:lnTo>
                  <a:pt x="86119" y="129474"/>
                </a:lnTo>
                <a:lnTo>
                  <a:pt x="87893" y="124402"/>
                </a:lnTo>
                <a:lnTo>
                  <a:pt x="89075" y="119327"/>
                </a:lnTo>
                <a:lnTo>
                  <a:pt x="89864" y="114250"/>
                </a:lnTo>
                <a:lnTo>
                  <a:pt x="90389" y="109173"/>
                </a:lnTo>
                <a:lnTo>
                  <a:pt x="91586" y="103247"/>
                </a:lnTo>
                <a:lnTo>
                  <a:pt x="93231" y="96757"/>
                </a:lnTo>
                <a:lnTo>
                  <a:pt x="95174" y="89891"/>
                </a:lnTo>
                <a:lnTo>
                  <a:pt x="97316" y="83619"/>
                </a:lnTo>
                <a:lnTo>
                  <a:pt x="99591" y="77745"/>
                </a:lnTo>
                <a:lnTo>
                  <a:pt x="101954" y="72136"/>
                </a:lnTo>
                <a:lnTo>
                  <a:pt x="104376" y="66703"/>
                </a:lnTo>
                <a:lnTo>
                  <a:pt x="109325" y="56151"/>
                </a:lnTo>
                <a:lnTo>
                  <a:pt x="116871" y="40690"/>
                </a:lnTo>
                <a:lnTo>
                  <a:pt x="120248" y="35579"/>
                </a:lnTo>
                <a:lnTo>
                  <a:pt x="124192" y="30478"/>
                </a:lnTo>
                <a:lnTo>
                  <a:pt x="128514" y="25385"/>
                </a:lnTo>
                <a:lnTo>
                  <a:pt x="132243" y="21142"/>
                </a:lnTo>
                <a:lnTo>
                  <a:pt x="138644" y="14170"/>
                </a:lnTo>
                <a:lnTo>
                  <a:pt x="142382" y="11126"/>
                </a:lnTo>
                <a:lnTo>
                  <a:pt x="146568" y="8250"/>
                </a:lnTo>
                <a:lnTo>
                  <a:pt x="157363" y="1595"/>
                </a:lnTo>
                <a:lnTo>
                  <a:pt x="161097" y="685"/>
                </a:lnTo>
                <a:lnTo>
                  <a:pt x="165579" y="281"/>
                </a:lnTo>
                <a:lnTo>
                  <a:pt x="170393" y="101"/>
                </a:lnTo>
                <a:lnTo>
                  <a:pt x="177863" y="0"/>
                </a:lnTo>
                <a:lnTo>
                  <a:pt x="180382" y="832"/>
                </a:lnTo>
                <a:lnTo>
                  <a:pt x="185439" y="4015"/>
                </a:lnTo>
                <a:lnTo>
                  <a:pt x="187126" y="6049"/>
                </a:lnTo>
                <a:lnTo>
                  <a:pt x="188251" y="8252"/>
                </a:lnTo>
                <a:lnTo>
                  <a:pt x="194101" y="25961"/>
                </a:lnTo>
                <a:lnTo>
                  <a:pt x="195441" y="30840"/>
                </a:lnTo>
                <a:lnTo>
                  <a:pt x="196334" y="34939"/>
                </a:lnTo>
                <a:lnTo>
                  <a:pt x="196929" y="38518"/>
                </a:lnTo>
                <a:lnTo>
                  <a:pt x="196480" y="42598"/>
                </a:lnTo>
                <a:lnTo>
                  <a:pt x="195333" y="47011"/>
                </a:lnTo>
                <a:lnTo>
                  <a:pt x="193722" y="51646"/>
                </a:lnTo>
                <a:lnTo>
                  <a:pt x="192648" y="56430"/>
                </a:lnTo>
                <a:lnTo>
                  <a:pt x="191932" y="61312"/>
                </a:lnTo>
                <a:lnTo>
                  <a:pt x="191455" y="66261"/>
                </a:lnTo>
                <a:lnTo>
                  <a:pt x="190290" y="70406"/>
                </a:lnTo>
                <a:lnTo>
                  <a:pt x="188667" y="74016"/>
                </a:lnTo>
                <a:lnTo>
                  <a:pt x="182880" y="837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SMARTInkAnnotation293"/>
          <p:cNvSpPr/>
          <p:nvPr/>
        </p:nvSpPr>
        <p:spPr>
          <a:xfrm>
            <a:off x="2895600" y="251460"/>
            <a:ext cx="335282" cy="220981"/>
          </a:xfrm>
          <a:custGeom>
            <a:avLst/>
            <a:gdLst/>
            <a:ahLst/>
            <a:cxnLst/>
            <a:rect l="0" t="0" r="0" b="0"/>
            <a:pathLst>
              <a:path w="335282" h="220981">
                <a:moveTo>
                  <a:pt x="0" y="220980"/>
                </a:moveTo>
                <a:lnTo>
                  <a:pt x="0" y="214419"/>
                </a:lnTo>
                <a:lnTo>
                  <a:pt x="1694" y="211526"/>
                </a:lnTo>
                <a:lnTo>
                  <a:pt x="8091" y="201539"/>
                </a:lnTo>
                <a:lnTo>
                  <a:pt x="11320" y="195319"/>
                </a:lnTo>
                <a:lnTo>
                  <a:pt x="14320" y="188633"/>
                </a:lnTo>
                <a:lnTo>
                  <a:pt x="17167" y="181635"/>
                </a:lnTo>
                <a:lnTo>
                  <a:pt x="19912" y="174430"/>
                </a:lnTo>
                <a:lnTo>
                  <a:pt x="25219" y="159651"/>
                </a:lnTo>
                <a:lnTo>
                  <a:pt x="28666" y="153001"/>
                </a:lnTo>
                <a:lnTo>
                  <a:pt x="32657" y="146874"/>
                </a:lnTo>
                <a:lnTo>
                  <a:pt x="37011" y="141096"/>
                </a:lnTo>
                <a:lnTo>
                  <a:pt x="40761" y="135551"/>
                </a:lnTo>
                <a:lnTo>
                  <a:pt x="44107" y="130161"/>
                </a:lnTo>
                <a:lnTo>
                  <a:pt x="47185" y="124874"/>
                </a:lnTo>
                <a:lnTo>
                  <a:pt x="50930" y="119656"/>
                </a:lnTo>
                <a:lnTo>
                  <a:pt x="55120" y="114484"/>
                </a:lnTo>
                <a:lnTo>
                  <a:pt x="59607" y="109343"/>
                </a:lnTo>
                <a:lnTo>
                  <a:pt x="64291" y="103375"/>
                </a:lnTo>
                <a:lnTo>
                  <a:pt x="69108" y="96857"/>
                </a:lnTo>
                <a:lnTo>
                  <a:pt x="74012" y="89971"/>
                </a:lnTo>
                <a:lnTo>
                  <a:pt x="78128" y="83688"/>
                </a:lnTo>
                <a:lnTo>
                  <a:pt x="81719" y="77805"/>
                </a:lnTo>
                <a:lnTo>
                  <a:pt x="84959" y="72190"/>
                </a:lnTo>
                <a:lnTo>
                  <a:pt x="88813" y="66754"/>
                </a:lnTo>
                <a:lnTo>
                  <a:pt x="93076" y="61436"/>
                </a:lnTo>
                <a:lnTo>
                  <a:pt x="97610" y="56197"/>
                </a:lnTo>
                <a:lnTo>
                  <a:pt x="102327" y="51858"/>
                </a:lnTo>
                <a:lnTo>
                  <a:pt x="107165" y="48119"/>
                </a:lnTo>
                <a:lnTo>
                  <a:pt x="117055" y="41706"/>
                </a:lnTo>
                <a:lnTo>
                  <a:pt x="127096" y="36034"/>
                </a:lnTo>
                <a:lnTo>
                  <a:pt x="137203" y="30691"/>
                </a:lnTo>
                <a:lnTo>
                  <a:pt x="146493" y="25494"/>
                </a:lnTo>
                <a:lnTo>
                  <a:pt x="153443" y="20362"/>
                </a:lnTo>
                <a:lnTo>
                  <a:pt x="157329" y="18655"/>
                </a:lnTo>
                <a:lnTo>
                  <a:pt x="166162" y="16758"/>
                </a:lnTo>
                <a:lnTo>
                  <a:pt x="175732" y="15915"/>
                </a:lnTo>
                <a:lnTo>
                  <a:pt x="184783" y="15540"/>
                </a:lnTo>
                <a:lnTo>
                  <a:pt x="196197" y="15280"/>
                </a:lnTo>
                <a:lnTo>
                  <a:pt x="199523" y="17516"/>
                </a:lnTo>
                <a:lnTo>
                  <a:pt x="201595" y="19297"/>
                </a:lnTo>
                <a:lnTo>
                  <a:pt x="203824" y="20485"/>
                </a:lnTo>
                <a:lnTo>
                  <a:pt x="208557" y="21805"/>
                </a:lnTo>
                <a:lnTo>
                  <a:pt x="215741" y="26907"/>
                </a:lnTo>
                <a:lnTo>
                  <a:pt x="226060" y="35889"/>
                </a:lnTo>
                <a:lnTo>
                  <a:pt x="231893" y="41490"/>
                </a:lnTo>
                <a:lnTo>
                  <a:pt x="238983" y="48512"/>
                </a:lnTo>
                <a:lnTo>
                  <a:pt x="241449" y="50121"/>
                </a:lnTo>
                <a:lnTo>
                  <a:pt x="246447" y="51910"/>
                </a:lnTo>
                <a:lnTo>
                  <a:pt x="256554" y="53058"/>
                </a:lnTo>
                <a:lnTo>
                  <a:pt x="266703" y="53284"/>
                </a:lnTo>
                <a:lnTo>
                  <a:pt x="269242" y="53303"/>
                </a:lnTo>
                <a:lnTo>
                  <a:pt x="271782" y="52469"/>
                </a:lnTo>
                <a:lnTo>
                  <a:pt x="276861" y="49284"/>
                </a:lnTo>
                <a:lnTo>
                  <a:pt x="284481" y="42731"/>
                </a:lnTo>
                <a:lnTo>
                  <a:pt x="289561" y="37901"/>
                </a:lnTo>
                <a:lnTo>
                  <a:pt x="307340" y="20309"/>
                </a:lnTo>
                <a:lnTo>
                  <a:pt x="311574" y="16926"/>
                </a:lnTo>
                <a:lnTo>
                  <a:pt x="316936" y="12977"/>
                </a:lnTo>
                <a:lnTo>
                  <a:pt x="3352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SMARTInkAnnotation294"/>
          <p:cNvSpPr/>
          <p:nvPr/>
        </p:nvSpPr>
        <p:spPr>
          <a:xfrm>
            <a:off x="3284220" y="220980"/>
            <a:ext cx="308894" cy="114301"/>
          </a:xfrm>
          <a:custGeom>
            <a:avLst/>
            <a:gdLst/>
            <a:ahLst/>
            <a:cxnLst/>
            <a:rect l="0" t="0" r="0" b="0"/>
            <a:pathLst>
              <a:path w="308894" h="114301">
                <a:moveTo>
                  <a:pt x="0" y="0"/>
                </a:moveTo>
                <a:lnTo>
                  <a:pt x="40643" y="0"/>
                </a:lnTo>
                <a:lnTo>
                  <a:pt x="43182" y="847"/>
                </a:lnTo>
                <a:lnTo>
                  <a:pt x="48261" y="4045"/>
                </a:lnTo>
                <a:lnTo>
                  <a:pt x="53340" y="6031"/>
                </a:lnTo>
                <a:lnTo>
                  <a:pt x="59455" y="7306"/>
                </a:lnTo>
                <a:lnTo>
                  <a:pt x="62549" y="9739"/>
                </a:lnTo>
                <a:lnTo>
                  <a:pt x="64559" y="11572"/>
                </a:lnTo>
                <a:lnTo>
                  <a:pt x="69051" y="15868"/>
                </a:lnTo>
                <a:lnTo>
                  <a:pt x="79826" y="26496"/>
                </a:lnTo>
                <a:lnTo>
                  <a:pt x="81158" y="28671"/>
                </a:lnTo>
                <a:lnTo>
                  <a:pt x="82045" y="30967"/>
                </a:lnTo>
                <a:lnTo>
                  <a:pt x="82637" y="33345"/>
                </a:lnTo>
                <a:lnTo>
                  <a:pt x="83031" y="35777"/>
                </a:lnTo>
                <a:lnTo>
                  <a:pt x="83294" y="38245"/>
                </a:lnTo>
                <a:lnTo>
                  <a:pt x="83716" y="44244"/>
                </a:lnTo>
                <a:lnTo>
                  <a:pt x="86032" y="47322"/>
                </a:lnTo>
                <a:lnTo>
                  <a:pt x="87835" y="49328"/>
                </a:lnTo>
                <a:lnTo>
                  <a:pt x="89883" y="50665"/>
                </a:lnTo>
                <a:lnTo>
                  <a:pt x="94417" y="52151"/>
                </a:lnTo>
                <a:lnTo>
                  <a:pt x="95964" y="53394"/>
                </a:lnTo>
                <a:lnTo>
                  <a:pt x="96996" y="55070"/>
                </a:lnTo>
                <a:lnTo>
                  <a:pt x="97684" y="57033"/>
                </a:lnTo>
                <a:lnTo>
                  <a:pt x="98989" y="58342"/>
                </a:lnTo>
                <a:lnTo>
                  <a:pt x="100706" y="59215"/>
                </a:lnTo>
                <a:lnTo>
                  <a:pt x="104872" y="60185"/>
                </a:lnTo>
                <a:lnTo>
                  <a:pt x="114444" y="60807"/>
                </a:lnTo>
                <a:lnTo>
                  <a:pt x="120444" y="60930"/>
                </a:lnTo>
                <a:lnTo>
                  <a:pt x="123522" y="58689"/>
                </a:lnTo>
                <a:lnTo>
                  <a:pt x="125527" y="56906"/>
                </a:lnTo>
                <a:lnTo>
                  <a:pt x="127712" y="55718"/>
                </a:lnTo>
                <a:lnTo>
                  <a:pt x="132397" y="54397"/>
                </a:lnTo>
                <a:lnTo>
                  <a:pt x="133984" y="53198"/>
                </a:lnTo>
                <a:lnTo>
                  <a:pt x="135043" y="51552"/>
                </a:lnTo>
                <a:lnTo>
                  <a:pt x="135748" y="49608"/>
                </a:lnTo>
                <a:lnTo>
                  <a:pt x="137065" y="47465"/>
                </a:lnTo>
                <a:lnTo>
                  <a:pt x="138791" y="45190"/>
                </a:lnTo>
                <a:lnTo>
                  <a:pt x="140787" y="42827"/>
                </a:lnTo>
                <a:lnTo>
                  <a:pt x="142118" y="40405"/>
                </a:lnTo>
                <a:lnTo>
                  <a:pt x="143005" y="37943"/>
                </a:lnTo>
                <a:lnTo>
                  <a:pt x="143597" y="35456"/>
                </a:lnTo>
                <a:lnTo>
                  <a:pt x="143991" y="32950"/>
                </a:lnTo>
                <a:lnTo>
                  <a:pt x="144254" y="30434"/>
                </a:lnTo>
                <a:lnTo>
                  <a:pt x="144429" y="27909"/>
                </a:lnTo>
                <a:lnTo>
                  <a:pt x="144546" y="25380"/>
                </a:lnTo>
                <a:lnTo>
                  <a:pt x="144749" y="16743"/>
                </a:lnTo>
                <a:lnTo>
                  <a:pt x="144780" y="7725"/>
                </a:lnTo>
                <a:lnTo>
                  <a:pt x="142522" y="5409"/>
                </a:lnTo>
                <a:lnTo>
                  <a:pt x="138219" y="1069"/>
                </a:lnTo>
                <a:lnTo>
                  <a:pt x="135373" y="475"/>
                </a:lnTo>
                <a:lnTo>
                  <a:pt x="129570" y="3"/>
                </a:lnTo>
                <a:lnTo>
                  <a:pt x="136103" y="0"/>
                </a:lnTo>
                <a:lnTo>
                  <a:pt x="141206" y="2258"/>
                </a:lnTo>
                <a:lnTo>
                  <a:pt x="144937" y="4045"/>
                </a:lnTo>
                <a:lnTo>
                  <a:pt x="148272" y="6084"/>
                </a:lnTo>
                <a:lnTo>
                  <a:pt x="151342" y="8289"/>
                </a:lnTo>
                <a:lnTo>
                  <a:pt x="154234" y="10606"/>
                </a:lnTo>
                <a:lnTo>
                  <a:pt x="159706" y="13181"/>
                </a:lnTo>
                <a:lnTo>
                  <a:pt x="162351" y="13867"/>
                </a:lnTo>
                <a:lnTo>
                  <a:pt x="164114" y="15172"/>
                </a:lnTo>
                <a:lnTo>
                  <a:pt x="165289" y="16888"/>
                </a:lnTo>
                <a:lnTo>
                  <a:pt x="166073" y="18879"/>
                </a:lnTo>
                <a:lnTo>
                  <a:pt x="168289" y="20206"/>
                </a:lnTo>
                <a:lnTo>
                  <a:pt x="177804" y="22074"/>
                </a:lnTo>
                <a:lnTo>
                  <a:pt x="182211" y="22757"/>
                </a:lnTo>
                <a:lnTo>
                  <a:pt x="184841" y="25072"/>
                </a:lnTo>
                <a:lnTo>
                  <a:pt x="186727" y="26875"/>
                </a:lnTo>
                <a:lnTo>
                  <a:pt x="188832" y="28077"/>
                </a:lnTo>
                <a:lnTo>
                  <a:pt x="196729" y="30164"/>
                </a:lnTo>
                <a:lnTo>
                  <a:pt x="206225" y="30439"/>
                </a:lnTo>
                <a:lnTo>
                  <a:pt x="216988" y="30478"/>
                </a:lnTo>
                <a:lnTo>
                  <a:pt x="219165" y="29632"/>
                </a:lnTo>
                <a:lnTo>
                  <a:pt x="223842" y="26434"/>
                </a:lnTo>
                <a:lnTo>
                  <a:pt x="228743" y="24449"/>
                </a:lnTo>
                <a:lnTo>
                  <a:pt x="231235" y="23919"/>
                </a:lnTo>
                <a:lnTo>
                  <a:pt x="232897" y="22720"/>
                </a:lnTo>
                <a:lnTo>
                  <a:pt x="234004" y="21073"/>
                </a:lnTo>
                <a:lnTo>
                  <a:pt x="234743" y="19129"/>
                </a:lnTo>
                <a:lnTo>
                  <a:pt x="236082" y="17833"/>
                </a:lnTo>
                <a:lnTo>
                  <a:pt x="237822" y="16969"/>
                </a:lnTo>
                <a:lnTo>
                  <a:pt x="239827" y="16392"/>
                </a:lnTo>
                <a:lnTo>
                  <a:pt x="244314" y="13495"/>
                </a:lnTo>
                <a:lnTo>
                  <a:pt x="246697" y="11536"/>
                </a:lnTo>
                <a:lnTo>
                  <a:pt x="249131" y="10231"/>
                </a:lnTo>
                <a:lnTo>
                  <a:pt x="254094" y="8781"/>
                </a:lnTo>
                <a:lnTo>
                  <a:pt x="261648" y="7964"/>
                </a:lnTo>
                <a:lnTo>
                  <a:pt x="269249" y="7722"/>
                </a:lnTo>
                <a:lnTo>
                  <a:pt x="276863" y="7650"/>
                </a:lnTo>
                <a:lnTo>
                  <a:pt x="279402" y="8487"/>
                </a:lnTo>
                <a:lnTo>
                  <a:pt x="284481" y="11674"/>
                </a:lnTo>
                <a:lnTo>
                  <a:pt x="287021" y="13710"/>
                </a:lnTo>
                <a:lnTo>
                  <a:pt x="289560" y="15913"/>
                </a:lnTo>
                <a:lnTo>
                  <a:pt x="292100" y="18229"/>
                </a:lnTo>
                <a:lnTo>
                  <a:pt x="297180" y="23060"/>
                </a:lnTo>
                <a:lnTo>
                  <a:pt x="299720" y="25533"/>
                </a:lnTo>
                <a:lnTo>
                  <a:pt x="301414" y="28029"/>
                </a:lnTo>
                <a:lnTo>
                  <a:pt x="302543" y="30539"/>
                </a:lnTo>
                <a:lnTo>
                  <a:pt x="303295" y="33060"/>
                </a:lnTo>
                <a:lnTo>
                  <a:pt x="308400" y="52787"/>
                </a:lnTo>
                <a:lnTo>
                  <a:pt x="308893" y="60592"/>
                </a:lnTo>
                <a:lnTo>
                  <a:pt x="308375" y="68335"/>
                </a:lnTo>
                <a:lnTo>
                  <a:pt x="307184" y="76036"/>
                </a:lnTo>
                <a:lnTo>
                  <a:pt x="306389" y="82864"/>
                </a:lnTo>
                <a:lnTo>
                  <a:pt x="305859" y="89110"/>
                </a:lnTo>
                <a:lnTo>
                  <a:pt x="305271" y="99718"/>
                </a:lnTo>
                <a:lnTo>
                  <a:pt x="30480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SMARTInkAnnotation295"/>
          <p:cNvSpPr/>
          <p:nvPr/>
        </p:nvSpPr>
        <p:spPr>
          <a:xfrm>
            <a:off x="3880879" y="386630"/>
            <a:ext cx="119622" cy="5709371"/>
          </a:xfrm>
          <a:custGeom>
            <a:avLst/>
            <a:gdLst/>
            <a:ahLst/>
            <a:cxnLst/>
            <a:rect l="0" t="0" r="0" b="0"/>
            <a:pathLst>
              <a:path w="119622" h="5709371">
                <a:moveTo>
                  <a:pt x="35801" y="47710"/>
                </a:moveTo>
                <a:lnTo>
                  <a:pt x="35801" y="43665"/>
                </a:lnTo>
                <a:lnTo>
                  <a:pt x="34955" y="41627"/>
                </a:lnTo>
                <a:lnTo>
                  <a:pt x="31757" y="37104"/>
                </a:lnTo>
                <a:lnTo>
                  <a:pt x="29240" y="33843"/>
                </a:lnTo>
                <a:lnTo>
                  <a:pt x="28652" y="30823"/>
                </a:lnTo>
                <a:lnTo>
                  <a:pt x="28496" y="28832"/>
                </a:lnTo>
                <a:lnTo>
                  <a:pt x="27544" y="26658"/>
                </a:lnTo>
                <a:lnTo>
                  <a:pt x="24229" y="21985"/>
                </a:lnTo>
                <a:lnTo>
                  <a:pt x="22191" y="17086"/>
                </a:lnTo>
                <a:lnTo>
                  <a:pt x="20883" y="11087"/>
                </a:lnTo>
                <a:lnTo>
                  <a:pt x="18446" y="5751"/>
                </a:lnTo>
                <a:lnTo>
                  <a:pt x="16612" y="1957"/>
                </a:lnTo>
                <a:lnTo>
                  <a:pt x="15388" y="275"/>
                </a:lnTo>
                <a:lnTo>
                  <a:pt x="14573" y="0"/>
                </a:lnTo>
                <a:lnTo>
                  <a:pt x="14029" y="664"/>
                </a:lnTo>
                <a:lnTo>
                  <a:pt x="13425" y="3658"/>
                </a:lnTo>
                <a:lnTo>
                  <a:pt x="13264" y="5642"/>
                </a:lnTo>
                <a:lnTo>
                  <a:pt x="10827" y="12362"/>
                </a:lnTo>
                <a:lnTo>
                  <a:pt x="8992" y="16525"/>
                </a:lnTo>
                <a:lnTo>
                  <a:pt x="6409" y="34519"/>
                </a:lnTo>
                <a:lnTo>
                  <a:pt x="6383" y="71132"/>
                </a:lnTo>
                <a:lnTo>
                  <a:pt x="9462" y="97067"/>
                </a:lnTo>
                <a:lnTo>
                  <a:pt x="11408" y="149872"/>
                </a:lnTo>
                <a:lnTo>
                  <a:pt x="7501" y="194256"/>
                </a:lnTo>
                <a:lnTo>
                  <a:pt x="4492" y="389019"/>
                </a:lnTo>
                <a:lnTo>
                  <a:pt x="90" y="440845"/>
                </a:lnTo>
                <a:lnTo>
                  <a:pt x="0" y="605703"/>
                </a:lnTo>
                <a:lnTo>
                  <a:pt x="3745" y="657824"/>
                </a:lnTo>
                <a:lnTo>
                  <a:pt x="7441" y="758004"/>
                </a:lnTo>
                <a:lnTo>
                  <a:pt x="15900" y="831858"/>
                </a:lnTo>
                <a:lnTo>
                  <a:pt x="23225" y="887487"/>
                </a:lnTo>
                <a:lnTo>
                  <a:pt x="26713" y="941505"/>
                </a:lnTo>
                <a:lnTo>
                  <a:pt x="29787" y="979481"/>
                </a:lnTo>
                <a:lnTo>
                  <a:pt x="33128" y="1018937"/>
                </a:lnTo>
                <a:lnTo>
                  <a:pt x="35856" y="1080078"/>
                </a:lnTo>
                <a:lnTo>
                  <a:pt x="39494" y="1123760"/>
                </a:lnTo>
                <a:lnTo>
                  <a:pt x="43268" y="1291893"/>
                </a:lnTo>
                <a:lnTo>
                  <a:pt x="43421" y="1778512"/>
                </a:lnTo>
                <a:lnTo>
                  <a:pt x="45679" y="1821384"/>
                </a:lnTo>
                <a:lnTo>
                  <a:pt x="49452" y="1885859"/>
                </a:lnTo>
                <a:lnTo>
                  <a:pt x="51826" y="2059317"/>
                </a:lnTo>
                <a:lnTo>
                  <a:pt x="56259" y="2122963"/>
                </a:lnTo>
                <a:lnTo>
                  <a:pt x="59297" y="2252503"/>
                </a:lnTo>
                <a:lnTo>
                  <a:pt x="62612" y="2296771"/>
                </a:lnTo>
                <a:lnTo>
                  <a:pt x="66908" y="2339588"/>
                </a:lnTo>
                <a:lnTo>
                  <a:pt x="69239" y="2360489"/>
                </a:lnTo>
                <a:lnTo>
                  <a:pt x="75545" y="2477417"/>
                </a:lnTo>
                <a:lnTo>
                  <a:pt x="78865" y="2523733"/>
                </a:lnTo>
                <a:lnTo>
                  <a:pt x="81581" y="2593496"/>
                </a:lnTo>
                <a:lnTo>
                  <a:pt x="85217" y="2642492"/>
                </a:lnTo>
                <a:lnTo>
                  <a:pt x="88912" y="2806784"/>
                </a:lnTo>
                <a:lnTo>
                  <a:pt x="89141" y="3394263"/>
                </a:lnTo>
                <a:lnTo>
                  <a:pt x="91398" y="3436963"/>
                </a:lnTo>
                <a:lnTo>
                  <a:pt x="95172" y="3499082"/>
                </a:lnTo>
                <a:lnTo>
                  <a:pt x="98880" y="3621447"/>
                </a:lnTo>
                <a:lnTo>
                  <a:pt x="101936" y="3662958"/>
                </a:lnTo>
                <a:lnTo>
                  <a:pt x="104286" y="3831996"/>
                </a:lnTo>
                <a:lnTo>
                  <a:pt x="104380" y="4082708"/>
                </a:lnTo>
                <a:lnTo>
                  <a:pt x="106638" y="4121680"/>
                </a:lnTo>
                <a:lnTo>
                  <a:pt x="110412" y="4179199"/>
                </a:lnTo>
                <a:lnTo>
                  <a:pt x="113788" y="4239140"/>
                </a:lnTo>
                <a:lnTo>
                  <a:pt x="117029" y="4278694"/>
                </a:lnTo>
                <a:lnTo>
                  <a:pt x="119554" y="4447911"/>
                </a:lnTo>
                <a:lnTo>
                  <a:pt x="119621" y="5372704"/>
                </a:lnTo>
                <a:lnTo>
                  <a:pt x="117363" y="5408187"/>
                </a:lnTo>
                <a:lnTo>
                  <a:pt x="113590" y="5458982"/>
                </a:lnTo>
                <a:lnTo>
                  <a:pt x="111173" y="5613517"/>
                </a:lnTo>
                <a:lnTo>
                  <a:pt x="107616" y="5644468"/>
                </a:lnTo>
                <a:lnTo>
                  <a:pt x="111257" y="5681946"/>
                </a:lnTo>
                <a:lnTo>
                  <a:pt x="112001" y="57093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SMARTInkAnnotation296"/>
          <p:cNvSpPr/>
          <p:nvPr/>
        </p:nvSpPr>
        <p:spPr>
          <a:xfrm>
            <a:off x="5745623" y="327660"/>
            <a:ext cx="98918" cy="5692141"/>
          </a:xfrm>
          <a:custGeom>
            <a:avLst/>
            <a:gdLst/>
            <a:ahLst/>
            <a:cxnLst/>
            <a:rect l="0" t="0" r="0" b="0"/>
            <a:pathLst>
              <a:path w="98918" h="5692141">
                <a:moveTo>
                  <a:pt x="98917" y="0"/>
                </a:moveTo>
                <a:lnTo>
                  <a:pt x="62068" y="0"/>
                </a:lnTo>
                <a:lnTo>
                  <a:pt x="58265" y="2540"/>
                </a:lnTo>
                <a:lnTo>
                  <a:pt x="54882" y="6774"/>
                </a:lnTo>
                <a:lnTo>
                  <a:pt x="51781" y="12136"/>
                </a:lnTo>
                <a:lnTo>
                  <a:pt x="46077" y="22609"/>
                </a:lnTo>
                <a:lnTo>
                  <a:pt x="43370" y="27773"/>
                </a:lnTo>
                <a:lnTo>
                  <a:pt x="40719" y="33755"/>
                </a:lnTo>
                <a:lnTo>
                  <a:pt x="38105" y="40284"/>
                </a:lnTo>
                <a:lnTo>
                  <a:pt x="35516" y="47176"/>
                </a:lnTo>
                <a:lnTo>
                  <a:pt x="32639" y="63865"/>
                </a:lnTo>
                <a:lnTo>
                  <a:pt x="30349" y="225618"/>
                </a:lnTo>
                <a:lnTo>
                  <a:pt x="28080" y="308923"/>
                </a:lnTo>
                <a:lnTo>
                  <a:pt x="25101" y="347273"/>
                </a:lnTo>
                <a:lnTo>
                  <a:pt x="22079" y="467521"/>
                </a:lnTo>
                <a:lnTo>
                  <a:pt x="20598" y="487787"/>
                </a:lnTo>
                <a:lnTo>
                  <a:pt x="17542" y="529214"/>
                </a:lnTo>
                <a:lnTo>
                  <a:pt x="14975" y="594531"/>
                </a:lnTo>
                <a:lnTo>
                  <a:pt x="13323" y="615641"/>
                </a:lnTo>
                <a:lnTo>
                  <a:pt x="11374" y="636487"/>
                </a:lnTo>
                <a:lnTo>
                  <a:pt x="8632" y="702233"/>
                </a:lnTo>
                <a:lnTo>
                  <a:pt x="6858" y="792716"/>
                </a:lnTo>
                <a:lnTo>
                  <a:pt x="5371" y="815497"/>
                </a:lnTo>
                <a:lnTo>
                  <a:pt x="2307" y="861130"/>
                </a:lnTo>
                <a:lnTo>
                  <a:pt x="0" y="1021084"/>
                </a:lnTo>
                <a:lnTo>
                  <a:pt x="2128" y="1158241"/>
                </a:lnTo>
                <a:lnTo>
                  <a:pt x="5099" y="1203960"/>
                </a:lnTo>
                <a:lnTo>
                  <a:pt x="7619" y="1272540"/>
                </a:lnTo>
                <a:lnTo>
                  <a:pt x="11209" y="1318260"/>
                </a:lnTo>
                <a:lnTo>
                  <a:pt x="13945" y="1390885"/>
                </a:lnTo>
                <a:lnTo>
                  <a:pt x="15716" y="1486041"/>
                </a:lnTo>
                <a:lnTo>
                  <a:pt x="20267" y="1560354"/>
                </a:lnTo>
                <a:lnTo>
                  <a:pt x="21655" y="1717266"/>
                </a:lnTo>
                <a:lnTo>
                  <a:pt x="17416" y="1795941"/>
                </a:lnTo>
                <a:lnTo>
                  <a:pt x="14454" y="1955880"/>
                </a:lnTo>
                <a:lnTo>
                  <a:pt x="9920" y="2037010"/>
                </a:lnTo>
                <a:lnTo>
                  <a:pt x="7691" y="2192638"/>
                </a:lnTo>
                <a:lnTo>
                  <a:pt x="7479" y="2478944"/>
                </a:lnTo>
                <a:lnTo>
                  <a:pt x="9736" y="2529798"/>
                </a:lnTo>
                <a:lnTo>
                  <a:pt x="12714" y="2580621"/>
                </a:lnTo>
                <a:lnTo>
                  <a:pt x="15238" y="2656834"/>
                </a:lnTo>
                <a:lnTo>
                  <a:pt x="18829" y="2707637"/>
                </a:lnTo>
                <a:lnTo>
                  <a:pt x="25610" y="2783839"/>
                </a:lnTo>
                <a:lnTo>
                  <a:pt x="28237" y="2836898"/>
                </a:lnTo>
                <a:lnTo>
                  <a:pt x="30250" y="2891523"/>
                </a:lnTo>
                <a:lnTo>
                  <a:pt x="33968" y="2946846"/>
                </a:lnTo>
                <a:lnTo>
                  <a:pt x="48213" y="3114079"/>
                </a:lnTo>
                <a:lnTo>
                  <a:pt x="50982" y="3169937"/>
                </a:lnTo>
                <a:lnTo>
                  <a:pt x="53003" y="3343593"/>
                </a:lnTo>
                <a:lnTo>
                  <a:pt x="53197" y="3857096"/>
                </a:lnTo>
                <a:lnTo>
                  <a:pt x="55455" y="3908542"/>
                </a:lnTo>
                <a:lnTo>
                  <a:pt x="58434" y="3958783"/>
                </a:lnTo>
                <a:lnTo>
                  <a:pt x="61455" y="4105326"/>
                </a:lnTo>
                <a:lnTo>
                  <a:pt x="65992" y="4181043"/>
                </a:lnTo>
                <a:lnTo>
                  <a:pt x="69069" y="4328021"/>
                </a:lnTo>
                <a:lnTo>
                  <a:pt x="73611" y="4402531"/>
                </a:lnTo>
                <a:lnTo>
                  <a:pt x="75914" y="4573631"/>
                </a:lnTo>
                <a:lnTo>
                  <a:pt x="78303" y="4718512"/>
                </a:lnTo>
                <a:lnTo>
                  <a:pt x="81288" y="4767503"/>
                </a:lnTo>
                <a:lnTo>
                  <a:pt x="83816" y="4838771"/>
                </a:lnTo>
                <a:lnTo>
                  <a:pt x="88705" y="4912287"/>
                </a:lnTo>
                <a:lnTo>
                  <a:pt x="91146" y="5077024"/>
                </a:lnTo>
                <a:lnTo>
                  <a:pt x="91289" y="5242237"/>
                </a:lnTo>
                <a:lnTo>
                  <a:pt x="89036" y="5288137"/>
                </a:lnTo>
                <a:lnTo>
                  <a:pt x="86059" y="5333936"/>
                </a:lnTo>
                <a:lnTo>
                  <a:pt x="83536" y="5400868"/>
                </a:lnTo>
                <a:lnTo>
                  <a:pt x="81889" y="5420912"/>
                </a:lnTo>
                <a:lnTo>
                  <a:pt x="79945" y="5440202"/>
                </a:lnTo>
                <a:lnTo>
                  <a:pt x="77209" y="5499711"/>
                </a:lnTo>
                <a:lnTo>
                  <a:pt x="75438" y="5568334"/>
                </a:lnTo>
                <a:lnTo>
                  <a:pt x="73951" y="5584202"/>
                </a:lnTo>
                <a:lnTo>
                  <a:pt x="70887" y="5612841"/>
                </a:lnTo>
                <a:lnTo>
                  <a:pt x="68759" y="5660249"/>
                </a:lnTo>
                <a:lnTo>
                  <a:pt x="70839" y="5674014"/>
                </a:lnTo>
                <a:lnTo>
                  <a:pt x="76057" y="56921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SMARTInkAnnotation297"/>
          <p:cNvSpPr/>
          <p:nvPr/>
        </p:nvSpPr>
        <p:spPr>
          <a:xfrm>
            <a:off x="7825740" y="464820"/>
            <a:ext cx="121921" cy="5608321"/>
          </a:xfrm>
          <a:custGeom>
            <a:avLst/>
            <a:gdLst/>
            <a:ahLst/>
            <a:cxnLst/>
            <a:rect l="0" t="0" r="0" b="0"/>
            <a:pathLst>
              <a:path w="121921" h="5608321">
                <a:moveTo>
                  <a:pt x="0" y="0"/>
                </a:moveTo>
                <a:lnTo>
                  <a:pt x="7307" y="14612"/>
                </a:lnTo>
                <a:lnTo>
                  <a:pt x="9738" y="17219"/>
                </a:lnTo>
                <a:lnTo>
                  <a:pt x="11572" y="19099"/>
                </a:lnTo>
                <a:lnTo>
                  <a:pt x="12795" y="21200"/>
                </a:lnTo>
                <a:lnTo>
                  <a:pt x="14153" y="25791"/>
                </a:lnTo>
                <a:lnTo>
                  <a:pt x="17355" y="42667"/>
                </a:lnTo>
                <a:lnTo>
                  <a:pt x="20414" y="55370"/>
                </a:lnTo>
                <a:lnTo>
                  <a:pt x="23492" y="105322"/>
                </a:lnTo>
                <a:lnTo>
                  <a:pt x="26809" y="124985"/>
                </a:lnTo>
                <a:lnTo>
                  <a:pt x="33438" y="159141"/>
                </a:lnTo>
                <a:lnTo>
                  <a:pt x="36719" y="204163"/>
                </a:lnTo>
                <a:lnTo>
                  <a:pt x="39743" y="235519"/>
                </a:lnTo>
                <a:lnTo>
                  <a:pt x="43063" y="267235"/>
                </a:lnTo>
                <a:lnTo>
                  <a:pt x="45780" y="319258"/>
                </a:lnTo>
                <a:lnTo>
                  <a:pt x="49415" y="357510"/>
                </a:lnTo>
                <a:lnTo>
                  <a:pt x="53853" y="394831"/>
                </a:lnTo>
                <a:lnTo>
                  <a:pt x="56223" y="413081"/>
                </a:lnTo>
                <a:lnTo>
                  <a:pt x="60024" y="491885"/>
                </a:lnTo>
                <a:lnTo>
                  <a:pt x="60935" y="693530"/>
                </a:lnTo>
                <a:lnTo>
                  <a:pt x="60959" y="951442"/>
                </a:lnTo>
                <a:lnTo>
                  <a:pt x="63217" y="997750"/>
                </a:lnTo>
                <a:lnTo>
                  <a:pt x="66991" y="1066661"/>
                </a:lnTo>
                <a:lnTo>
                  <a:pt x="70367" y="1137597"/>
                </a:lnTo>
                <a:lnTo>
                  <a:pt x="73607" y="1187165"/>
                </a:lnTo>
                <a:lnTo>
                  <a:pt x="75972" y="1338667"/>
                </a:lnTo>
                <a:lnTo>
                  <a:pt x="76197" y="1629332"/>
                </a:lnTo>
                <a:lnTo>
                  <a:pt x="73941" y="1684550"/>
                </a:lnTo>
                <a:lnTo>
                  <a:pt x="70168" y="1767997"/>
                </a:lnTo>
                <a:lnTo>
                  <a:pt x="66793" y="1849449"/>
                </a:lnTo>
                <a:lnTo>
                  <a:pt x="63552" y="1902324"/>
                </a:lnTo>
                <a:lnTo>
                  <a:pt x="60881" y="1984453"/>
                </a:lnTo>
                <a:lnTo>
                  <a:pt x="55951" y="2066924"/>
                </a:lnTo>
                <a:lnTo>
                  <a:pt x="53570" y="2228305"/>
                </a:lnTo>
                <a:lnTo>
                  <a:pt x="52514" y="2395284"/>
                </a:lnTo>
                <a:lnTo>
                  <a:pt x="48110" y="2479059"/>
                </a:lnTo>
                <a:lnTo>
                  <a:pt x="45930" y="2652765"/>
                </a:lnTo>
                <a:lnTo>
                  <a:pt x="45748" y="2800247"/>
                </a:lnTo>
                <a:lnTo>
                  <a:pt x="43474" y="2859148"/>
                </a:lnTo>
                <a:lnTo>
                  <a:pt x="39692" y="2949429"/>
                </a:lnTo>
                <a:lnTo>
                  <a:pt x="37463" y="3101405"/>
                </a:lnTo>
                <a:lnTo>
                  <a:pt x="32925" y="3192799"/>
                </a:lnTo>
                <a:lnTo>
                  <a:pt x="30358" y="3283380"/>
                </a:lnTo>
                <a:lnTo>
                  <a:pt x="25458" y="3369579"/>
                </a:lnTo>
                <a:lnTo>
                  <a:pt x="23203" y="3514194"/>
                </a:lnTo>
                <a:lnTo>
                  <a:pt x="22863" y="3874767"/>
                </a:lnTo>
                <a:lnTo>
                  <a:pt x="25119" y="3931354"/>
                </a:lnTo>
                <a:lnTo>
                  <a:pt x="28891" y="4015572"/>
                </a:lnTo>
                <a:lnTo>
                  <a:pt x="32267" y="4099510"/>
                </a:lnTo>
                <a:lnTo>
                  <a:pt x="35507" y="4156265"/>
                </a:lnTo>
                <a:lnTo>
                  <a:pt x="37872" y="4319519"/>
                </a:lnTo>
                <a:lnTo>
                  <a:pt x="40313" y="4428022"/>
                </a:lnTo>
                <a:lnTo>
                  <a:pt x="44117" y="4511278"/>
                </a:lnTo>
                <a:lnTo>
                  <a:pt x="45580" y="4676443"/>
                </a:lnTo>
                <a:lnTo>
                  <a:pt x="47935" y="4756475"/>
                </a:lnTo>
                <a:lnTo>
                  <a:pt x="51738" y="4836915"/>
                </a:lnTo>
                <a:lnTo>
                  <a:pt x="55457" y="4988685"/>
                </a:lnTo>
                <a:lnTo>
                  <a:pt x="58514" y="5036594"/>
                </a:lnTo>
                <a:lnTo>
                  <a:pt x="61082" y="5110319"/>
                </a:lnTo>
                <a:lnTo>
                  <a:pt x="64682" y="5157540"/>
                </a:lnTo>
                <a:lnTo>
                  <a:pt x="71471" y="5226964"/>
                </a:lnTo>
                <a:lnTo>
                  <a:pt x="88920" y="5378712"/>
                </a:lnTo>
                <a:lnTo>
                  <a:pt x="109220" y="5526803"/>
                </a:lnTo>
                <a:lnTo>
                  <a:pt x="121920" y="5608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91" grpId="0"/>
      <p:bldP spid="193" grpId="0" animBg="1"/>
      <p:bldP spid="148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5715000" y="4953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</a:t>
            </a: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3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4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5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6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7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8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9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1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2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3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4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8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9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30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1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2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327522" y="1205836"/>
            <a:ext cx="8288015" cy="5244770"/>
            <a:chOff x="1327522" y="1205836"/>
            <a:chExt cx="8288015" cy="5244770"/>
          </a:xfrm>
        </p:grpSpPr>
        <p:sp>
          <p:nvSpPr>
            <p:cNvPr id="2" name="SMARTInkAnnotation25"/>
            <p:cNvSpPr/>
            <p:nvPr/>
          </p:nvSpPr>
          <p:spPr>
            <a:xfrm>
              <a:off x="1327522" y="1205836"/>
              <a:ext cx="805935" cy="729331"/>
            </a:xfrm>
            <a:custGeom>
              <a:avLst/>
              <a:gdLst/>
              <a:ahLst/>
              <a:cxnLst/>
              <a:rect l="0" t="0" r="0" b="0"/>
              <a:pathLst>
                <a:path w="805935" h="729331">
                  <a:moveTo>
                    <a:pt x="150758" y="722024"/>
                  </a:moveTo>
                  <a:lnTo>
                    <a:pt x="158849" y="722024"/>
                  </a:lnTo>
                  <a:lnTo>
                    <a:pt x="167336" y="724282"/>
                  </a:lnTo>
                  <a:lnTo>
                    <a:pt x="176753" y="727261"/>
                  </a:lnTo>
                  <a:lnTo>
                    <a:pt x="197591" y="729330"/>
                  </a:lnTo>
                  <a:lnTo>
                    <a:pt x="205722" y="727247"/>
                  </a:lnTo>
                  <a:lnTo>
                    <a:pt x="210261" y="725506"/>
                  </a:lnTo>
                  <a:lnTo>
                    <a:pt x="214133" y="721805"/>
                  </a:lnTo>
                  <a:lnTo>
                    <a:pt x="224475" y="706155"/>
                  </a:lnTo>
                  <a:lnTo>
                    <a:pt x="233192" y="698602"/>
                  </a:lnTo>
                  <a:lnTo>
                    <a:pt x="257590" y="684185"/>
                  </a:lnTo>
                  <a:lnTo>
                    <a:pt x="269359" y="678960"/>
                  </a:lnTo>
                  <a:lnTo>
                    <a:pt x="294179" y="670412"/>
                  </a:lnTo>
                  <a:lnTo>
                    <a:pt x="318842" y="658378"/>
                  </a:lnTo>
                  <a:lnTo>
                    <a:pt x="359345" y="644039"/>
                  </a:lnTo>
                  <a:lnTo>
                    <a:pt x="382317" y="634871"/>
                  </a:lnTo>
                  <a:lnTo>
                    <a:pt x="415136" y="620189"/>
                  </a:lnTo>
                  <a:lnTo>
                    <a:pt x="451295" y="605114"/>
                  </a:lnTo>
                  <a:lnTo>
                    <a:pt x="476242" y="594993"/>
                  </a:lnTo>
                  <a:lnTo>
                    <a:pt x="499182" y="584850"/>
                  </a:lnTo>
                  <a:lnTo>
                    <a:pt x="520667" y="573851"/>
                  </a:lnTo>
                  <a:lnTo>
                    <a:pt x="576321" y="538697"/>
                  </a:lnTo>
                  <a:lnTo>
                    <a:pt x="598695" y="523706"/>
                  </a:lnTo>
                  <a:lnTo>
                    <a:pt x="619928" y="508576"/>
                  </a:lnTo>
                  <a:lnTo>
                    <a:pt x="671362" y="470552"/>
                  </a:lnTo>
                  <a:lnTo>
                    <a:pt x="689478" y="453061"/>
                  </a:lnTo>
                  <a:lnTo>
                    <a:pt x="705996" y="434845"/>
                  </a:lnTo>
                  <a:lnTo>
                    <a:pt x="721804" y="418282"/>
                  </a:lnTo>
                  <a:lnTo>
                    <a:pt x="744983" y="394678"/>
                  </a:lnTo>
                  <a:lnTo>
                    <a:pt x="758041" y="379263"/>
                  </a:lnTo>
                  <a:lnTo>
                    <a:pt x="769488" y="363099"/>
                  </a:lnTo>
                  <a:lnTo>
                    <a:pt x="780220" y="344626"/>
                  </a:lnTo>
                  <a:lnTo>
                    <a:pt x="788377" y="327385"/>
                  </a:lnTo>
                  <a:lnTo>
                    <a:pt x="794825" y="311256"/>
                  </a:lnTo>
                  <a:lnTo>
                    <a:pt x="800512" y="295620"/>
                  </a:lnTo>
                  <a:lnTo>
                    <a:pt x="803605" y="280205"/>
                  </a:lnTo>
                  <a:lnTo>
                    <a:pt x="804979" y="264040"/>
                  </a:lnTo>
                  <a:lnTo>
                    <a:pt x="805590" y="245567"/>
                  </a:lnTo>
                  <a:lnTo>
                    <a:pt x="805934" y="220172"/>
                  </a:lnTo>
                  <a:lnTo>
                    <a:pt x="803756" y="206596"/>
                  </a:lnTo>
                  <a:lnTo>
                    <a:pt x="797770" y="187176"/>
                  </a:lnTo>
                  <a:lnTo>
                    <a:pt x="792226" y="172740"/>
                  </a:lnTo>
                  <a:lnTo>
                    <a:pt x="780431" y="150333"/>
                  </a:lnTo>
                  <a:lnTo>
                    <a:pt x="770351" y="128454"/>
                  </a:lnTo>
                  <a:lnTo>
                    <a:pt x="757016" y="110024"/>
                  </a:lnTo>
                  <a:lnTo>
                    <a:pt x="742340" y="89700"/>
                  </a:lnTo>
                  <a:lnTo>
                    <a:pt x="722212" y="67232"/>
                  </a:lnTo>
                  <a:lnTo>
                    <a:pt x="704746" y="51621"/>
                  </a:lnTo>
                  <a:lnTo>
                    <a:pt x="683485" y="36270"/>
                  </a:lnTo>
                  <a:lnTo>
                    <a:pt x="668619" y="26931"/>
                  </a:lnTo>
                  <a:lnTo>
                    <a:pt x="645970" y="16914"/>
                  </a:lnTo>
                  <a:lnTo>
                    <a:pt x="622325" y="8583"/>
                  </a:lnTo>
                  <a:lnTo>
                    <a:pt x="603901" y="3337"/>
                  </a:lnTo>
                  <a:lnTo>
                    <a:pt x="584424" y="441"/>
                  </a:lnTo>
                  <a:lnTo>
                    <a:pt x="564479" y="0"/>
                  </a:lnTo>
                  <a:lnTo>
                    <a:pt x="544325" y="2627"/>
                  </a:lnTo>
                  <a:lnTo>
                    <a:pt x="521821" y="6616"/>
                  </a:lnTo>
                  <a:lnTo>
                    <a:pt x="472881" y="16076"/>
                  </a:lnTo>
                  <a:lnTo>
                    <a:pt x="447735" y="23318"/>
                  </a:lnTo>
                  <a:lnTo>
                    <a:pt x="348420" y="56681"/>
                  </a:lnTo>
                  <a:lnTo>
                    <a:pt x="334180" y="62562"/>
                  </a:lnTo>
                  <a:lnTo>
                    <a:pt x="320453" y="69022"/>
                  </a:lnTo>
                  <a:lnTo>
                    <a:pt x="307068" y="75870"/>
                  </a:lnTo>
                  <a:lnTo>
                    <a:pt x="293911" y="82128"/>
                  </a:lnTo>
                  <a:lnTo>
                    <a:pt x="268004" y="93597"/>
                  </a:lnTo>
                  <a:lnTo>
                    <a:pt x="255169" y="99873"/>
                  </a:lnTo>
                  <a:lnTo>
                    <a:pt x="242379" y="106596"/>
                  </a:lnTo>
                  <a:lnTo>
                    <a:pt x="216878" y="120841"/>
                  </a:lnTo>
                  <a:lnTo>
                    <a:pt x="179569" y="142293"/>
                  </a:lnTo>
                  <a:lnTo>
                    <a:pt x="157354" y="154204"/>
                  </a:lnTo>
                  <a:lnTo>
                    <a:pt x="138450" y="167400"/>
                  </a:lnTo>
                  <a:lnTo>
                    <a:pt x="120734" y="181731"/>
                  </a:lnTo>
                  <a:lnTo>
                    <a:pt x="101572" y="196567"/>
                  </a:lnTo>
                  <a:lnTo>
                    <a:pt x="84024" y="211628"/>
                  </a:lnTo>
                  <a:lnTo>
                    <a:pt x="62123" y="234387"/>
                  </a:lnTo>
                  <a:lnTo>
                    <a:pt x="50405" y="249603"/>
                  </a:lnTo>
                  <a:lnTo>
                    <a:pt x="34288" y="271603"/>
                  </a:lnTo>
                  <a:lnTo>
                    <a:pt x="19634" y="290069"/>
                  </a:lnTo>
                  <a:lnTo>
                    <a:pt x="9554" y="311251"/>
                  </a:lnTo>
                  <a:lnTo>
                    <a:pt x="2052" y="333613"/>
                  </a:lnTo>
                  <a:lnTo>
                    <a:pt x="0" y="348737"/>
                  </a:lnTo>
                  <a:lnTo>
                    <a:pt x="1346" y="363926"/>
                  </a:lnTo>
                  <a:lnTo>
                    <a:pt x="3919" y="379142"/>
                  </a:lnTo>
                  <a:lnTo>
                    <a:pt x="5063" y="394372"/>
                  </a:lnTo>
                  <a:lnTo>
                    <a:pt x="7061" y="401143"/>
                  </a:lnTo>
                  <a:lnTo>
                    <a:pt x="17965" y="419609"/>
                  </a:lnTo>
                  <a:lnTo>
                    <a:pt x="31919" y="439944"/>
                  </a:lnTo>
                  <a:lnTo>
                    <a:pt x="41779" y="451593"/>
                  </a:lnTo>
                  <a:lnTo>
                    <a:pt x="64940" y="467671"/>
                  </a:lnTo>
                  <a:lnTo>
                    <a:pt x="83548" y="478027"/>
                  </a:lnTo>
                  <a:lnTo>
                    <a:pt x="103954" y="488274"/>
                  </a:lnTo>
                  <a:lnTo>
                    <a:pt x="127134" y="498473"/>
                  </a:lnTo>
                  <a:lnTo>
                    <a:pt x="151547" y="506392"/>
                  </a:lnTo>
                  <a:lnTo>
                    <a:pt x="163984" y="509690"/>
                  </a:lnTo>
                  <a:lnTo>
                    <a:pt x="178202" y="512735"/>
                  </a:lnTo>
                  <a:lnTo>
                    <a:pt x="193608" y="515611"/>
                  </a:lnTo>
                  <a:lnTo>
                    <a:pt x="226529" y="521065"/>
                  </a:lnTo>
                  <a:lnTo>
                    <a:pt x="260916" y="526311"/>
                  </a:lnTo>
                  <a:lnTo>
                    <a:pt x="279230" y="528049"/>
                  </a:lnTo>
                  <a:lnTo>
                    <a:pt x="298213" y="529207"/>
                  </a:lnTo>
                  <a:lnTo>
                    <a:pt x="317641" y="529979"/>
                  </a:lnTo>
                  <a:lnTo>
                    <a:pt x="337367" y="531341"/>
                  </a:lnTo>
                  <a:lnTo>
                    <a:pt x="377346" y="535112"/>
                  </a:lnTo>
                  <a:lnTo>
                    <a:pt x="397491" y="536456"/>
                  </a:lnTo>
                  <a:lnTo>
                    <a:pt x="417693" y="537352"/>
                  </a:lnTo>
                  <a:lnTo>
                    <a:pt x="458202" y="538348"/>
                  </a:lnTo>
                  <a:lnTo>
                    <a:pt x="539378" y="5391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26"/>
            <p:cNvSpPr/>
            <p:nvPr/>
          </p:nvSpPr>
          <p:spPr>
            <a:xfrm>
              <a:off x="2195148" y="1212027"/>
              <a:ext cx="692670" cy="464374"/>
            </a:xfrm>
            <a:custGeom>
              <a:avLst/>
              <a:gdLst/>
              <a:ahLst/>
              <a:cxnLst/>
              <a:rect l="0" t="0" r="0" b="0"/>
              <a:pathLst>
                <a:path w="692670" h="464374">
                  <a:moveTo>
                    <a:pt x="395652" y="464373"/>
                  </a:moveTo>
                  <a:lnTo>
                    <a:pt x="471307" y="413937"/>
                  </a:lnTo>
                  <a:lnTo>
                    <a:pt x="489108" y="401317"/>
                  </a:lnTo>
                  <a:lnTo>
                    <a:pt x="508308" y="388088"/>
                  </a:lnTo>
                  <a:lnTo>
                    <a:pt x="528131" y="376564"/>
                  </a:lnTo>
                  <a:lnTo>
                    <a:pt x="548229" y="363540"/>
                  </a:lnTo>
                  <a:lnTo>
                    <a:pt x="567604" y="349285"/>
                  </a:lnTo>
                  <a:lnTo>
                    <a:pt x="576327" y="341928"/>
                  </a:lnTo>
                  <a:lnTo>
                    <a:pt x="584683" y="334483"/>
                  </a:lnTo>
                  <a:lnTo>
                    <a:pt x="592792" y="326133"/>
                  </a:lnTo>
                  <a:lnTo>
                    <a:pt x="600739" y="317180"/>
                  </a:lnTo>
                  <a:lnTo>
                    <a:pt x="608577" y="307824"/>
                  </a:lnTo>
                  <a:lnTo>
                    <a:pt x="616342" y="299894"/>
                  </a:lnTo>
                  <a:lnTo>
                    <a:pt x="631744" y="286567"/>
                  </a:lnTo>
                  <a:lnTo>
                    <a:pt x="644797" y="272741"/>
                  </a:lnTo>
                  <a:lnTo>
                    <a:pt x="650649" y="265499"/>
                  </a:lnTo>
                  <a:lnTo>
                    <a:pt x="655397" y="258130"/>
                  </a:lnTo>
                  <a:lnTo>
                    <a:pt x="659409" y="250678"/>
                  </a:lnTo>
                  <a:lnTo>
                    <a:pt x="666971" y="236471"/>
                  </a:lnTo>
                  <a:lnTo>
                    <a:pt x="675976" y="224512"/>
                  </a:lnTo>
                  <a:lnTo>
                    <a:pt x="683365" y="211295"/>
                  </a:lnTo>
                  <a:lnTo>
                    <a:pt x="688625" y="196954"/>
                  </a:lnTo>
                  <a:lnTo>
                    <a:pt x="690028" y="189574"/>
                  </a:lnTo>
                  <a:lnTo>
                    <a:pt x="690963" y="182113"/>
                  </a:lnTo>
                  <a:lnTo>
                    <a:pt x="691586" y="174600"/>
                  </a:lnTo>
                  <a:lnTo>
                    <a:pt x="692002" y="167051"/>
                  </a:lnTo>
                  <a:lnTo>
                    <a:pt x="692464" y="152737"/>
                  </a:lnTo>
                  <a:lnTo>
                    <a:pt x="692669" y="140730"/>
                  </a:lnTo>
                  <a:lnTo>
                    <a:pt x="690502" y="127492"/>
                  </a:lnTo>
                  <a:lnTo>
                    <a:pt x="688739" y="120406"/>
                  </a:lnTo>
                  <a:lnTo>
                    <a:pt x="682264" y="108016"/>
                  </a:lnTo>
                  <a:lnTo>
                    <a:pt x="674589" y="96019"/>
                  </a:lnTo>
                  <a:lnTo>
                    <a:pt x="668356" y="82220"/>
                  </a:lnTo>
                  <a:lnTo>
                    <a:pt x="658247" y="69878"/>
                  </a:lnTo>
                  <a:lnTo>
                    <a:pt x="645288" y="58749"/>
                  </a:lnTo>
                  <a:lnTo>
                    <a:pt x="631061" y="48158"/>
                  </a:lnTo>
                  <a:lnTo>
                    <a:pt x="614015" y="40064"/>
                  </a:lnTo>
                  <a:lnTo>
                    <a:pt x="594302" y="33645"/>
                  </a:lnTo>
                  <a:lnTo>
                    <a:pt x="583119" y="30748"/>
                  </a:lnTo>
                  <a:lnTo>
                    <a:pt x="559404" y="25271"/>
                  </a:lnTo>
                  <a:lnTo>
                    <a:pt x="511944" y="14856"/>
                  </a:lnTo>
                  <a:lnTo>
                    <a:pt x="489671" y="9741"/>
                  </a:lnTo>
                  <a:lnTo>
                    <a:pt x="465661" y="4645"/>
                  </a:lnTo>
                  <a:lnTo>
                    <a:pt x="453331" y="2948"/>
                  </a:lnTo>
                  <a:lnTo>
                    <a:pt x="440879" y="1816"/>
                  </a:lnTo>
                  <a:lnTo>
                    <a:pt x="428343" y="1062"/>
                  </a:lnTo>
                  <a:lnTo>
                    <a:pt x="400868" y="224"/>
                  </a:lnTo>
                  <a:lnTo>
                    <a:pt x="386430" y="0"/>
                  </a:lnTo>
                  <a:lnTo>
                    <a:pt x="373418" y="698"/>
                  </a:lnTo>
                  <a:lnTo>
                    <a:pt x="361356" y="2010"/>
                  </a:lnTo>
                  <a:lnTo>
                    <a:pt x="349928" y="3731"/>
                  </a:lnTo>
                  <a:lnTo>
                    <a:pt x="338076" y="4878"/>
                  </a:lnTo>
                  <a:lnTo>
                    <a:pt x="325942" y="5643"/>
                  </a:lnTo>
                  <a:lnTo>
                    <a:pt x="313619" y="6153"/>
                  </a:lnTo>
                  <a:lnTo>
                    <a:pt x="301170" y="7340"/>
                  </a:lnTo>
                  <a:lnTo>
                    <a:pt x="288637" y="8978"/>
                  </a:lnTo>
                  <a:lnTo>
                    <a:pt x="276049" y="10916"/>
                  </a:lnTo>
                  <a:lnTo>
                    <a:pt x="264270" y="13055"/>
                  </a:lnTo>
                  <a:lnTo>
                    <a:pt x="253031" y="15328"/>
                  </a:lnTo>
                  <a:lnTo>
                    <a:pt x="184071" y="30080"/>
                  </a:lnTo>
                  <a:lnTo>
                    <a:pt x="163609" y="35981"/>
                  </a:lnTo>
                  <a:lnTo>
                    <a:pt x="146049" y="44247"/>
                  </a:lnTo>
                  <a:lnTo>
                    <a:pt x="117837" y="58422"/>
                  </a:lnTo>
                  <a:lnTo>
                    <a:pt x="100305" y="68333"/>
                  </a:lnTo>
                  <a:lnTo>
                    <a:pt x="84894" y="79228"/>
                  </a:lnTo>
                  <a:lnTo>
                    <a:pt x="72399" y="92538"/>
                  </a:lnTo>
                  <a:lnTo>
                    <a:pt x="58944" y="106920"/>
                  </a:lnTo>
                  <a:lnTo>
                    <a:pt x="51800" y="114311"/>
                  </a:lnTo>
                  <a:lnTo>
                    <a:pt x="45344" y="121778"/>
                  </a:lnTo>
                  <a:lnTo>
                    <a:pt x="39347" y="129296"/>
                  </a:lnTo>
                  <a:lnTo>
                    <a:pt x="33655" y="136849"/>
                  </a:lnTo>
                  <a:lnTo>
                    <a:pt x="22816" y="152013"/>
                  </a:lnTo>
                  <a:lnTo>
                    <a:pt x="17554" y="159613"/>
                  </a:lnTo>
                  <a:lnTo>
                    <a:pt x="13200" y="167220"/>
                  </a:lnTo>
                  <a:lnTo>
                    <a:pt x="9451" y="174831"/>
                  </a:lnTo>
                  <a:lnTo>
                    <a:pt x="6105" y="182445"/>
                  </a:lnTo>
                  <a:lnTo>
                    <a:pt x="3874" y="190908"/>
                  </a:lnTo>
                  <a:lnTo>
                    <a:pt x="2386" y="199936"/>
                  </a:lnTo>
                  <a:lnTo>
                    <a:pt x="1395" y="209342"/>
                  </a:lnTo>
                  <a:lnTo>
                    <a:pt x="734" y="218999"/>
                  </a:lnTo>
                  <a:lnTo>
                    <a:pt x="293" y="228824"/>
                  </a:lnTo>
                  <a:lnTo>
                    <a:pt x="0" y="238760"/>
                  </a:lnTo>
                  <a:lnTo>
                    <a:pt x="650" y="247924"/>
                  </a:lnTo>
                  <a:lnTo>
                    <a:pt x="1931" y="256574"/>
                  </a:lnTo>
                  <a:lnTo>
                    <a:pt x="3631" y="264880"/>
                  </a:lnTo>
                  <a:lnTo>
                    <a:pt x="7778" y="283141"/>
                  </a:lnTo>
                  <a:lnTo>
                    <a:pt x="10070" y="292752"/>
                  </a:lnTo>
                  <a:lnTo>
                    <a:pt x="13290" y="301699"/>
                  </a:lnTo>
                  <a:lnTo>
                    <a:pt x="17131" y="310203"/>
                  </a:lnTo>
                  <a:lnTo>
                    <a:pt x="21385" y="318413"/>
                  </a:lnTo>
                  <a:lnTo>
                    <a:pt x="27607" y="326427"/>
                  </a:lnTo>
                  <a:lnTo>
                    <a:pt x="35142" y="334309"/>
                  </a:lnTo>
                  <a:lnTo>
                    <a:pt x="43552" y="342104"/>
                  </a:lnTo>
                  <a:lnTo>
                    <a:pt x="71569" y="369255"/>
                  </a:lnTo>
                  <a:lnTo>
                    <a:pt x="82230" y="378101"/>
                  </a:lnTo>
                  <a:lnTo>
                    <a:pt x="93571" y="386538"/>
                  </a:lnTo>
                  <a:lnTo>
                    <a:pt x="105364" y="394703"/>
                  </a:lnTo>
                  <a:lnTo>
                    <a:pt x="118307" y="401840"/>
                  </a:lnTo>
                  <a:lnTo>
                    <a:pt x="132016" y="408291"/>
                  </a:lnTo>
                  <a:lnTo>
                    <a:pt x="146234" y="414285"/>
                  </a:lnTo>
                  <a:lnTo>
                    <a:pt x="160794" y="419975"/>
                  </a:lnTo>
                  <a:lnTo>
                    <a:pt x="190517" y="430811"/>
                  </a:lnTo>
                  <a:lnTo>
                    <a:pt x="206402" y="436072"/>
                  </a:lnTo>
                  <a:lnTo>
                    <a:pt x="273732" y="4567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7"/>
            <p:cNvSpPr/>
            <p:nvPr/>
          </p:nvSpPr>
          <p:spPr>
            <a:xfrm>
              <a:off x="2256529" y="1874520"/>
              <a:ext cx="319032" cy="632461"/>
            </a:xfrm>
            <a:custGeom>
              <a:avLst/>
              <a:gdLst/>
              <a:ahLst/>
              <a:cxnLst/>
              <a:rect l="0" t="0" r="0" b="0"/>
              <a:pathLst>
                <a:path w="319032" h="632461">
                  <a:moveTo>
                    <a:pt x="319031" y="0"/>
                  </a:moveTo>
                  <a:lnTo>
                    <a:pt x="302850" y="4045"/>
                  </a:lnTo>
                  <a:lnTo>
                    <a:pt x="296391" y="6930"/>
                  </a:lnTo>
                  <a:lnTo>
                    <a:pt x="290391" y="10547"/>
                  </a:lnTo>
                  <a:lnTo>
                    <a:pt x="284697" y="14651"/>
                  </a:lnTo>
                  <a:lnTo>
                    <a:pt x="278362" y="18234"/>
                  </a:lnTo>
                  <a:lnTo>
                    <a:pt x="271598" y="21470"/>
                  </a:lnTo>
                  <a:lnTo>
                    <a:pt x="264549" y="24473"/>
                  </a:lnTo>
                  <a:lnTo>
                    <a:pt x="256463" y="29015"/>
                  </a:lnTo>
                  <a:lnTo>
                    <a:pt x="247686" y="34583"/>
                  </a:lnTo>
                  <a:lnTo>
                    <a:pt x="238448" y="40836"/>
                  </a:lnTo>
                  <a:lnTo>
                    <a:pt x="219152" y="54556"/>
                  </a:lnTo>
                  <a:lnTo>
                    <a:pt x="209265" y="61770"/>
                  </a:lnTo>
                  <a:lnTo>
                    <a:pt x="186990" y="78818"/>
                  </a:lnTo>
                  <a:lnTo>
                    <a:pt x="138197" y="117357"/>
                  </a:lnTo>
                  <a:lnTo>
                    <a:pt x="126508" y="128191"/>
                  </a:lnTo>
                  <a:lnTo>
                    <a:pt x="115329" y="139648"/>
                  </a:lnTo>
                  <a:lnTo>
                    <a:pt x="104490" y="151518"/>
                  </a:lnTo>
                  <a:lnTo>
                    <a:pt x="93877" y="164512"/>
                  </a:lnTo>
                  <a:lnTo>
                    <a:pt x="83415" y="178255"/>
                  </a:lnTo>
                  <a:lnTo>
                    <a:pt x="73054" y="192496"/>
                  </a:lnTo>
                  <a:lnTo>
                    <a:pt x="64453" y="206224"/>
                  </a:lnTo>
                  <a:lnTo>
                    <a:pt x="57026" y="219609"/>
                  </a:lnTo>
                  <a:lnTo>
                    <a:pt x="28893" y="275554"/>
                  </a:lnTo>
                  <a:lnTo>
                    <a:pt x="22312" y="290383"/>
                  </a:lnTo>
                  <a:lnTo>
                    <a:pt x="16232" y="305348"/>
                  </a:lnTo>
                  <a:lnTo>
                    <a:pt x="10485" y="320406"/>
                  </a:lnTo>
                  <a:lnTo>
                    <a:pt x="6654" y="334677"/>
                  </a:lnTo>
                  <a:lnTo>
                    <a:pt x="4100" y="348425"/>
                  </a:lnTo>
                  <a:lnTo>
                    <a:pt x="2397" y="361823"/>
                  </a:lnTo>
                  <a:lnTo>
                    <a:pt x="1262" y="374989"/>
                  </a:lnTo>
                  <a:lnTo>
                    <a:pt x="504" y="387999"/>
                  </a:lnTo>
                  <a:lnTo>
                    <a:pt x="0" y="400906"/>
                  </a:lnTo>
                  <a:lnTo>
                    <a:pt x="511" y="413744"/>
                  </a:lnTo>
                  <a:lnTo>
                    <a:pt x="1697" y="426536"/>
                  </a:lnTo>
                  <a:lnTo>
                    <a:pt x="3335" y="439297"/>
                  </a:lnTo>
                  <a:lnTo>
                    <a:pt x="6120" y="452038"/>
                  </a:lnTo>
                  <a:lnTo>
                    <a:pt x="9671" y="464765"/>
                  </a:lnTo>
                  <a:lnTo>
                    <a:pt x="13731" y="477483"/>
                  </a:lnTo>
                  <a:lnTo>
                    <a:pt x="18978" y="488502"/>
                  </a:lnTo>
                  <a:lnTo>
                    <a:pt x="25015" y="498388"/>
                  </a:lnTo>
                  <a:lnTo>
                    <a:pt x="31581" y="507519"/>
                  </a:lnTo>
                  <a:lnTo>
                    <a:pt x="39344" y="516992"/>
                  </a:lnTo>
                  <a:lnTo>
                    <a:pt x="47906" y="526695"/>
                  </a:lnTo>
                  <a:lnTo>
                    <a:pt x="57001" y="536550"/>
                  </a:lnTo>
                  <a:lnTo>
                    <a:pt x="66451" y="545660"/>
                  </a:lnTo>
                  <a:lnTo>
                    <a:pt x="76138" y="554273"/>
                  </a:lnTo>
                  <a:lnTo>
                    <a:pt x="85982" y="562555"/>
                  </a:lnTo>
                  <a:lnTo>
                    <a:pt x="97625" y="569770"/>
                  </a:lnTo>
                  <a:lnTo>
                    <a:pt x="110467" y="576273"/>
                  </a:lnTo>
                  <a:lnTo>
                    <a:pt x="124109" y="582302"/>
                  </a:lnTo>
                  <a:lnTo>
                    <a:pt x="138283" y="588015"/>
                  </a:lnTo>
                  <a:lnTo>
                    <a:pt x="167578" y="598878"/>
                  </a:lnTo>
                  <a:lnTo>
                    <a:pt x="212632" y="614513"/>
                  </a:lnTo>
                  <a:lnTo>
                    <a:pt x="228625" y="618802"/>
                  </a:lnTo>
                  <a:lnTo>
                    <a:pt x="245214" y="622508"/>
                  </a:lnTo>
                  <a:lnTo>
                    <a:pt x="296171" y="632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8"/>
            <p:cNvSpPr/>
            <p:nvPr/>
          </p:nvSpPr>
          <p:spPr>
            <a:xfrm>
              <a:off x="3086940" y="1213097"/>
              <a:ext cx="620402" cy="562364"/>
            </a:xfrm>
            <a:custGeom>
              <a:avLst/>
              <a:gdLst/>
              <a:ahLst/>
              <a:cxnLst/>
              <a:rect l="0" t="0" r="0" b="0"/>
              <a:pathLst>
                <a:path w="620402" h="562364">
                  <a:moveTo>
                    <a:pt x="105841" y="455683"/>
                  </a:moveTo>
                  <a:lnTo>
                    <a:pt x="105841" y="477363"/>
                  </a:lnTo>
                  <a:lnTo>
                    <a:pt x="105841" y="467161"/>
                  </a:lnTo>
                  <a:lnTo>
                    <a:pt x="106687" y="465875"/>
                  </a:lnTo>
                  <a:lnTo>
                    <a:pt x="108098" y="465017"/>
                  </a:lnTo>
                  <a:lnTo>
                    <a:pt x="109885" y="464446"/>
                  </a:lnTo>
                  <a:lnTo>
                    <a:pt x="114129" y="461553"/>
                  </a:lnTo>
                  <a:lnTo>
                    <a:pt x="116446" y="459596"/>
                  </a:lnTo>
                  <a:lnTo>
                    <a:pt x="119684" y="458292"/>
                  </a:lnTo>
                  <a:lnTo>
                    <a:pt x="137048" y="453940"/>
                  </a:lnTo>
                  <a:lnTo>
                    <a:pt x="151776" y="447547"/>
                  </a:lnTo>
                  <a:lnTo>
                    <a:pt x="163509" y="441907"/>
                  </a:lnTo>
                  <a:lnTo>
                    <a:pt x="180013" y="433756"/>
                  </a:lnTo>
                  <a:lnTo>
                    <a:pt x="196380" y="426746"/>
                  </a:lnTo>
                  <a:lnTo>
                    <a:pt x="235673" y="411303"/>
                  </a:lnTo>
                  <a:lnTo>
                    <a:pt x="247428" y="407469"/>
                  </a:lnTo>
                  <a:lnTo>
                    <a:pt x="259500" y="404067"/>
                  </a:lnTo>
                  <a:lnTo>
                    <a:pt x="271780" y="400952"/>
                  </a:lnTo>
                  <a:lnTo>
                    <a:pt x="283353" y="397183"/>
                  </a:lnTo>
                  <a:lnTo>
                    <a:pt x="294456" y="392976"/>
                  </a:lnTo>
                  <a:lnTo>
                    <a:pt x="305244" y="388478"/>
                  </a:lnTo>
                  <a:lnTo>
                    <a:pt x="317516" y="383787"/>
                  </a:lnTo>
                  <a:lnTo>
                    <a:pt x="344698" y="374058"/>
                  </a:lnTo>
                  <a:lnTo>
                    <a:pt x="357366" y="369093"/>
                  </a:lnTo>
                  <a:lnTo>
                    <a:pt x="369197" y="364090"/>
                  </a:lnTo>
                  <a:lnTo>
                    <a:pt x="392221" y="354015"/>
                  </a:lnTo>
                  <a:lnTo>
                    <a:pt x="416565" y="343893"/>
                  </a:lnTo>
                  <a:lnTo>
                    <a:pt x="428137" y="338823"/>
                  </a:lnTo>
                  <a:lnTo>
                    <a:pt x="450026" y="328674"/>
                  </a:lnTo>
                  <a:lnTo>
                    <a:pt x="460604" y="324444"/>
                  </a:lnTo>
                  <a:lnTo>
                    <a:pt x="471043" y="320777"/>
                  </a:lnTo>
                  <a:lnTo>
                    <a:pt x="481389" y="317486"/>
                  </a:lnTo>
                  <a:lnTo>
                    <a:pt x="499657" y="309313"/>
                  </a:lnTo>
                  <a:lnTo>
                    <a:pt x="516244" y="300036"/>
                  </a:lnTo>
                  <a:lnTo>
                    <a:pt x="532081" y="290269"/>
                  </a:lnTo>
                  <a:lnTo>
                    <a:pt x="555278" y="275250"/>
                  </a:lnTo>
                  <a:lnTo>
                    <a:pt x="574193" y="260075"/>
                  </a:lnTo>
                  <a:lnTo>
                    <a:pt x="586476" y="244855"/>
                  </a:lnTo>
                  <a:lnTo>
                    <a:pt x="599524" y="229621"/>
                  </a:lnTo>
                  <a:lnTo>
                    <a:pt x="610069" y="214382"/>
                  </a:lnTo>
                  <a:lnTo>
                    <a:pt x="613575" y="204223"/>
                  </a:lnTo>
                  <a:lnTo>
                    <a:pt x="615980" y="194063"/>
                  </a:lnTo>
                  <a:lnTo>
                    <a:pt x="619871" y="183903"/>
                  </a:lnTo>
                  <a:lnTo>
                    <a:pt x="620401" y="177976"/>
                  </a:lnTo>
                  <a:lnTo>
                    <a:pt x="618732" y="164618"/>
                  </a:lnTo>
                  <a:lnTo>
                    <a:pt x="615168" y="152472"/>
                  </a:lnTo>
                  <a:lnTo>
                    <a:pt x="610761" y="140583"/>
                  </a:lnTo>
                  <a:lnTo>
                    <a:pt x="605981" y="126832"/>
                  </a:lnTo>
                  <a:lnTo>
                    <a:pt x="601034" y="114511"/>
                  </a:lnTo>
                  <a:lnTo>
                    <a:pt x="595166" y="102545"/>
                  </a:lnTo>
                  <a:lnTo>
                    <a:pt x="586914" y="88759"/>
                  </a:lnTo>
                  <a:lnTo>
                    <a:pt x="575344" y="76424"/>
                  </a:lnTo>
                  <a:lnTo>
                    <a:pt x="556808" y="59959"/>
                  </a:lnTo>
                  <a:lnTo>
                    <a:pt x="538333" y="44356"/>
                  </a:lnTo>
                  <a:lnTo>
                    <a:pt x="523273" y="34958"/>
                  </a:lnTo>
                  <a:lnTo>
                    <a:pt x="505290" y="27959"/>
                  </a:lnTo>
                  <a:lnTo>
                    <a:pt x="480171" y="19258"/>
                  </a:lnTo>
                  <a:lnTo>
                    <a:pt x="462145" y="13925"/>
                  </a:lnTo>
                  <a:lnTo>
                    <a:pt x="432957" y="6163"/>
                  </a:lnTo>
                  <a:lnTo>
                    <a:pt x="413785" y="1897"/>
                  </a:lnTo>
                  <a:lnTo>
                    <a:pt x="396799" y="0"/>
                  </a:lnTo>
                  <a:lnTo>
                    <a:pt x="378524" y="1415"/>
                  </a:lnTo>
                  <a:lnTo>
                    <a:pt x="368910" y="2978"/>
                  </a:lnTo>
                  <a:lnTo>
                    <a:pt x="359113" y="4866"/>
                  </a:lnTo>
                  <a:lnTo>
                    <a:pt x="304899" y="16435"/>
                  </a:lnTo>
                  <a:lnTo>
                    <a:pt x="293580" y="19764"/>
                  </a:lnTo>
                  <a:lnTo>
                    <a:pt x="282647" y="23677"/>
                  </a:lnTo>
                  <a:lnTo>
                    <a:pt x="271971" y="27979"/>
                  </a:lnTo>
                  <a:lnTo>
                    <a:pt x="261468" y="32541"/>
                  </a:lnTo>
                  <a:lnTo>
                    <a:pt x="240765" y="42124"/>
                  </a:lnTo>
                  <a:lnTo>
                    <a:pt x="230504" y="47897"/>
                  </a:lnTo>
                  <a:lnTo>
                    <a:pt x="220276" y="54286"/>
                  </a:lnTo>
                  <a:lnTo>
                    <a:pt x="210071" y="61085"/>
                  </a:lnTo>
                  <a:lnTo>
                    <a:pt x="189701" y="75413"/>
                  </a:lnTo>
                  <a:lnTo>
                    <a:pt x="179527" y="82790"/>
                  </a:lnTo>
                  <a:lnTo>
                    <a:pt x="156934" y="100017"/>
                  </a:lnTo>
                  <a:lnTo>
                    <a:pt x="144983" y="109352"/>
                  </a:lnTo>
                  <a:lnTo>
                    <a:pt x="133629" y="118963"/>
                  </a:lnTo>
                  <a:lnTo>
                    <a:pt x="122673" y="128756"/>
                  </a:lnTo>
                  <a:lnTo>
                    <a:pt x="111982" y="138672"/>
                  </a:lnTo>
                  <a:lnTo>
                    <a:pt x="102315" y="148669"/>
                  </a:lnTo>
                  <a:lnTo>
                    <a:pt x="93330" y="158720"/>
                  </a:lnTo>
                  <a:lnTo>
                    <a:pt x="84800" y="168808"/>
                  </a:lnTo>
                  <a:lnTo>
                    <a:pt x="68549" y="189047"/>
                  </a:lnTo>
                  <a:lnTo>
                    <a:pt x="37420" y="229636"/>
                  </a:lnTo>
                  <a:lnTo>
                    <a:pt x="31440" y="239792"/>
                  </a:lnTo>
                  <a:lnTo>
                    <a:pt x="26607" y="249949"/>
                  </a:lnTo>
                  <a:lnTo>
                    <a:pt x="22538" y="260107"/>
                  </a:lnTo>
                  <a:lnTo>
                    <a:pt x="18132" y="270265"/>
                  </a:lnTo>
                  <a:lnTo>
                    <a:pt x="8721" y="290584"/>
                  </a:lnTo>
                  <a:lnTo>
                    <a:pt x="5534" y="299897"/>
                  </a:lnTo>
                  <a:lnTo>
                    <a:pt x="1993" y="317018"/>
                  </a:lnTo>
                  <a:lnTo>
                    <a:pt x="1049" y="325986"/>
                  </a:lnTo>
                  <a:lnTo>
                    <a:pt x="420" y="335352"/>
                  </a:lnTo>
                  <a:lnTo>
                    <a:pt x="0" y="344982"/>
                  </a:lnTo>
                  <a:lnTo>
                    <a:pt x="4049" y="362456"/>
                  </a:lnTo>
                  <a:lnTo>
                    <a:pt x="11493" y="378689"/>
                  </a:lnTo>
                  <a:lnTo>
                    <a:pt x="20446" y="394370"/>
                  </a:lnTo>
                  <a:lnTo>
                    <a:pt x="34585" y="409806"/>
                  </a:lnTo>
                  <a:lnTo>
                    <a:pt x="52158" y="424287"/>
                  </a:lnTo>
                  <a:lnTo>
                    <a:pt x="71257" y="436367"/>
                  </a:lnTo>
                  <a:lnTo>
                    <a:pt x="105095" y="456733"/>
                  </a:lnTo>
                  <a:lnTo>
                    <a:pt x="117197" y="463156"/>
                  </a:lnTo>
                  <a:lnTo>
                    <a:pt x="129498" y="469132"/>
                  </a:lnTo>
                  <a:lnTo>
                    <a:pt x="141932" y="474809"/>
                  </a:lnTo>
                  <a:lnTo>
                    <a:pt x="155302" y="480287"/>
                  </a:lnTo>
                  <a:lnTo>
                    <a:pt x="169295" y="485632"/>
                  </a:lnTo>
                  <a:lnTo>
                    <a:pt x="236343" y="510423"/>
                  </a:lnTo>
                  <a:lnTo>
                    <a:pt x="254649" y="516730"/>
                  </a:lnTo>
                  <a:lnTo>
                    <a:pt x="290793" y="528253"/>
                  </a:lnTo>
                  <a:lnTo>
                    <a:pt x="308729" y="532849"/>
                  </a:lnTo>
                  <a:lnTo>
                    <a:pt x="326613" y="536760"/>
                  </a:lnTo>
                  <a:lnTo>
                    <a:pt x="344462" y="540214"/>
                  </a:lnTo>
                  <a:lnTo>
                    <a:pt x="380099" y="546310"/>
                  </a:lnTo>
                  <a:lnTo>
                    <a:pt x="486840" y="5623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9"/>
            <p:cNvSpPr/>
            <p:nvPr/>
          </p:nvSpPr>
          <p:spPr>
            <a:xfrm>
              <a:off x="3149026" y="1958835"/>
              <a:ext cx="630323" cy="401719"/>
            </a:xfrm>
            <a:custGeom>
              <a:avLst/>
              <a:gdLst/>
              <a:ahLst/>
              <a:cxnLst/>
              <a:rect l="0" t="0" r="0" b="0"/>
              <a:pathLst>
                <a:path w="630323" h="401719">
                  <a:moveTo>
                    <a:pt x="211394" y="250965"/>
                  </a:moveTo>
                  <a:lnTo>
                    <a:pt x="203303" y="250965"/>
                  </a:lnTo>
                  <a:lnTo>
                    <a:pt x="194817" y="253223"/>
                  </a:lnTo>
                  <a:lnTo>
                    <a:pt x="171424" y="263116"/>
                  </a:lnTo>
                  <a:lnTo>
                    <a:pt x="161546" y="265290"/>
                  </a:lnTo>
                  <a:lnTo>
                    <a:pt x="155937" y="265798"/>
                  </a:lnTo>
                  <a:lnTo>
                    <a:pt x="153256" y="266781"/>
                  </a:lnTo>
                  <a:lnTo>
                    <a:pt x="145438" y="271361"/>
                  </a:lnTo>
                  <a:lnTo>
                    <a:pt x="140312" y="272730"/>
                  </a:lnTo>
                  <a:lnTo>
                    <a:pt x="127614" y="273823"/>
                  </a:lnTo>
                  <a:lnTo>
                    <a:pt x="131632" y="273824"/>
                  </a:lnTo>
                  <a:lnTo>
                    <a:pt x="133665" y="274671"/>
                  </a:lnTo>
                  <a:lnTo>
                    <a:pt x="140574" y="279908"/>
                  </a:lnTo>
                  <a:lnTo>
                    <a:pt x="152751" y="291521"/>
                  </a:lnTo>
                  <a:lnTo>
                    <a:pt x="162471" y="300316"/>
                  </a:lnTo>
                  <a:lnTo>
                    <a:pt x="175257" y="309870"/>
                  </a:lnTo>
                  <a:lnTo>
                    <a:pt x="189407" y="317503"/>
                  </a:lnTo>
                  <a:lnTo>
                    <a:pt x="204162" y="324564"/>
                  </a:lnTo>
                  <a:lnTo>
                    <a:pt x="227596" y="338059"/>
                  </a:lnTo>
                  <a:lnTo>
                    <a:pt x="245971" y="347811"/>
                  </a:lnTo>
                  <a:lnTo>
                    <a:pt x="256458" y="351936"/>
                  </a:lnTo>
                  <a:lnTo>
                    <a:pt x="267684" y="355532"/>
                  </a:lnTo>
                  <a:lnTo>
                    <a:pt x="301451" y="364639"/>
                  </a:lnTo>
                  <a:lnTo>
                    <a:pt x="312072" y="367388"/>
                  </a:lnTo>
                  <a:lnTo>
                    <a:pt x="322539" y="369220"/>
                  </a:lnTo>
                  <a:lnTo>
                    <a:pt x="332904" y="370442"/>
                  </a:lnTo>
                  <a:lnTo>
                    <a:pt x="343201" y="371256"/>
                  </a:lnTo>
                  <a:lnTo>
                    <a:pt x="353452" y="371799"/>
                  </a:lnTo>
                  <a:lnTo>
                    <a:pt x="373873" y="372402"/>
                  </a:lnTo>
                  <a:lnTo>
                    <a:pt x="384061" y="371717"/>
                  </a:lnTo>
                  <a:lnTo>
                    <a:pt x="394238" y="370413"/>
                  </a:lnTo>
                  <a:lnTo>
                    <a:pt x="404410" y="368697"/>
                  </a:lnTo>
                  <a:lnTo>
                    <a:pt x="414578" y="366706"/>
                  </a:lnTo>
                  <a:lnTo>
                    <a:pt x="434908" y="362237"/>
                  </a:lnTo>
                  <a:lnTo>
                    <a:pt x="452974" y="355170"/>
                  </a:lnTo>
                  <a:lnTo>
                    <a:pt x="489313" y="336836"/>
                  </a:lnTo>
                  <a:lnTo>
                    <a:pt x="506787" y="324690"/>
                  </a:lnTo>
                  <a:lnTo>
                    <a:pt x="515003" y="317895"/>
                  </a:lnTo>
                  <a:lnTo>
                    <a:pt x="523020" y="310825"/>
                  </a:lnTo>
                  <a:lnTo>
                    <a:pt x="538701" y="296196"/>
                  </a:lnTo>
                  <a:lnTo>
                    <a:pt x="561810" y="273680"/>
                  </a:lnTo>
                  <a:lnTo>
                    <a:pt x="568618" y="266109"/>
                  </a:lnTo>
                  <a:lnTo>
                    <a:pt x="574850" y="258521"/>
                  </a:lnTo>
                  <a:lnTo>
                    <a:pt x="580698" y="250922"/>
                  </a:lnTo>
                  <a:lnTo>
                    <a:pt x="586290" y="243316"/>
                  </a:lnTo>
                  <a:lnTo>
                    <a:pt x="597019" y="228092"/>
                  </a:lnTo>
                  <a:lnTo>
                    <a:pt x="612580" y="205241"/>
                  </a:lnTo>
                  <a:lnTo>
                    <a:pt x="616858" y="197623"/>
                  </a:lnTo>
                  <a:lnTo>
                    <a:pt x="620557" y="190003"/>
                  </a:lnTo>
                  <a:lnTo>
                    <a:pt x="623869" y="182384"/>
                  </a:lnTo>
                  <a:lnTo>
                    <a:pt x="626078" y="173918"/>
                  </a:lnTo>
                  <a:lnTo>
                    <a:pt x="627550" y="164887"/>
                  </a:lnTo>
                  <a:lnTo>
                    <a:pt x="628532" y="155480"/>
                  </a:lnTo>
                  <a:lnTo>
                    <a:pt x="629185" y="146668"/>
                  </a:lnTo>
                  <a:lnTo>
                    <a:pt x="629622" y="138254"/>
                  </a:lnTo>
                  <a:lnTo>
                    <a:pt x="630106" y="122131"/>
                  </a:lnTo>
                  <a:lnTo>
                    <a:pt x="630322" y="106499"/>
                  </a:lnTo>
                  <a:lnTo>
                    <a:pt x="629533" y="98774"/>
                  </a:lnTo>
                  <a:lnTo>
                    <a:pt x="628159" y="91085"/>
                  </a:lnTo>
                  <a:lnTo>
                    <a:pt x="626398" y="83418"/>
                  </a:lnTo>
                  <a:lnTo>
                    <a:pt x="623530" y="76614"/>
                  </a:lnTo>
                  <a:lnTo>
                    <a:pt x="615828" y="64538"/>
                  </a:lnTo>
                  <a:lnTo>
                    <a:pt x="601972" y="44174"/>
                  </a:lnTo>
                  <a:lnTo>
                    <a:pt x="589877" y="31776"/>
                  </a:lnTo>
                  <a:lnTo>
                    <a:pt x="576036" y="21468"/>
                  </a:lnTo>
                  <a:lnTo>
                    <a:pt x="561417" y="14064"/>
                  </a:lnTo>
                  <a:lnTo>
                    <a:pt x="544195" y="7951"/>
                  </a:lnTo>
                  <a:lnTo>
                    <a:pt x="534862" y="5136"/>
                  </a:lnTo>
                  <a:lnTo>
                    <a:pt x="524406" y="3259"/>
                  </a:lnTo>
                  <a:lnTo>
                    <a:pt x="513202" y="2008"/>
                  </a:lnTo>
                  <a:lnTo>
                    <a:pt x="501499" y="1174"/>
                  </a:lnTo>
                  <a:lnTo>
                    <a:pt x="490311" y="617"/>
                  </a:lnTo>
                  <a:lnTo>
                    <a:pt x="468849" y="0"/>
                  </a:lnTo>
                  <a:lnTo>
                    <a:pt x="456690" y="681"/>
                  </a:lnTo>
                  <a:lnTo>
                    <a:pt x="443505" y="1983"/>
                  </a:lnTo>
                  <a:lnTo>
                    <a:pt x="429635" y="3697"/>
                  </a:lnTo>
                  <a:lnTo>
                    <a:pt x="416155" y="5686"/>
                  </a:lnTo>
                  <a:lnTo>
                    <a:pt x="389888" y="10155"/>
                  </a:lnTo>
                  <a:lnTo>
                    <a:pt x="376110" y="13378"/>
                  </a:lnTo>
                  <a:lnTo>
                    <a:pt x="361845" y="17220"/>
                  </a:lnTo>
                  <a:lnTo>
                    <a:pt x="347254" y="21476"/>
                  </a:lnTo>
                  <a:lnTo>
                    <a:pt x="333294" y="26005"/>
                  </a:lnTo>
                  <a:lnTo>
                    <a:pt x="319754" y="30719"/>
                  </a:lnTo>
                  <a:lnTo>
                    <a:pt x="293421" y="40471"/>
                  </a:lnTo>
                  <a:lnTo>
                    <a:pt x="253949" y="55482"/>
                  </a:lnTo>
                  <a:lnTo>
                    <a:pt x="225227" y="65588"/>
                  </a:lnTo>
                  <a:lnTo>
                    <a:pt x="212149" y="71500"/>
                  </a:lnTo>
                  <a:lnTo>
                    <a:pt x="200044" y="77982"/>
                  </a:lnTo>
                  <a:lnTo>
                    <a:pt x="188588" y="84843"/>
                  </a:lnTo>
                  <a:lnTo>
                    <a:pt x="176717" y="91110"/>
                  </a:lnTo>
                  <a:lnTo>
                    <a:pt x="164569" y="96982"/>
                  </a:lnTo>
                  <a:lnTo>
                    <a:pt x="152237" y="102590"/>
                  </a:lnTo>
                  <a:lnTo>
                    <a:pt x="141477" y="108868"/>
                  </a:lnTo>
                  <a:lnTo>
                    <a:pt x="131763" y="115594"/>
                  </a:lnTo>
                  <a:lnTo>
                    <a:pt x="93876" y="144638"/>
                  </a:lnTo>
                  <a:lnTo>
                    <a:pt x="84789" y="152141"/>
                  </a:lnTo>
                  <a:lnTo>
                    <a:pt x="76190" y="159682"/>
                  </a:lnTo>
                  <a:lnTo>
                    <a:pt x="60711" y="173988"/>
                  </a:lnTo>
                  <a:lnTo>
                    <a:pt x="48186" y="185991"/>
                  </a:lnTo>
                  <a:lnTo>
                    <a:pt x="42476" y="192409"/>
                  </a:lnTo>
                  <a:lnTo>
                    <a:pt x="36975" y="199228"/>
                  </a:lnTo>
                  <a:lnTo>
                    <a:pt x="31615" y="206313"/>
                  </a:lnTo>
                  <a:lnTo>
                    <a:pt x="21143" y="220960"/>
                  </a:lnTo>
                  <a:lnTo>
                    <a:pt x="15980" y="228422"/>
                  </a:lnTo>
                  <a:lnTo>
                    <a:pt x="11692" y="235936"/>
                  </a:lnTo>
                  <a:lnTo>
                    <a:pt x="7986" y="243486"/>
                  </a:lnTo>
                  <a:lnTo>
                    <a:pt x="4669" y="251059"/>
                  </a:lnTo>
                  <a:lnTo>
                    <a:pt x="2457" y="258647"/>
                  </a:lnTo>
                  <a:lnTo>
                    <a:pt x="983" y="266247"/>
                  </a:lnTo>
                  <a:lnTo>
                    <a:pt x="0" y="273853"/>
                  </a:lnTo>
                  <a:lnTo>
                    <a:pt x="191" y="282310"/>
                  </a:lnTo>
                  <a:lnTo>
                    <a:pt x="1166" y="291335"/>
                  </a:lnTo>
                  <a:lnTo>
                    <a:pt x="2662" y="300739"/>
                  </a:lnTo>
                  <a:lnTo>
                    <a:pt x="4506" y="308701"/>
                  </a:lnTo>
                  <a:lnTo>
                    <a:pt x="6582" y="315702"/>
                  </a:lnTo>
                  <a:lnTo>
                    <a:pt x="8813" y="322063"/>
                  </a:lnTo>
                  <a:lnTo>
                    <a:pt x="12840" y="328844"/>
                  </a:lnTo>
                  <a:lnTo>
                    <a:pt x="18065" y="335904"/>
                  </a:lnTo>
                  <a:lnTo>
                    <a:pt x="24088" y="343151"/>
                  </a:lnTo>
                  <a:lnTo>
                    <a:pt x="30644" y="349676"/>
                  </a:lnTo>
                  <a:lnTo>
                    <a:pt x="44700" y="361441"/>
                  </a:lnTo>
                  <a:lnTo>
                    <a:pt x="63930" y="372314"/>
                  </a:lnTo>
                  <a:lnTo>
                    <a:pt x="74985" y="377585"/>
                  </a:lnTo>
                  <a:lnTo>
                    <a:pt x="87435" y="381945"/>
                  </a:lnTo>
                  <a:lnTo>
                    <a:pt x="100814" y="385698"/>
                  </a:lnTo>
                  <a:lnTo>
                    <a:pt x="114814" y="389047"/>
                  </a:lnTo>
                  <a:lnTo>
                    <a:pt x="130075" y="392126"/>
                  </a:lnTo>
                  <a:lnTo>
                    <a:pt x="162834" y="397806"/>
                  </a:lnTo>
                  <a:lnTo>
                    <a:pt x="179021" y="399659"/>
                  </a:lnTo>
                  <a:lnTo>
                    <a:pt x="194892" y="400894"/>
                  </a:lnTo>
                  <a:lnTo>
                    <a:pt x="210553" y="401718"/>
                  </a:lnTo>
                  <a:lnTo>
                    <a:pt x="226919" y="401420"/>
                  </a:lnTo>
                  <a:lnTo>
                    <a:pt x="243758" y="400375"/>
                  </a:lnTo>
                  <a:lnTo>
                    <a:pt x="295214" y="3957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0"/>
            <p:cNvSpPr/>
            <p:nvPr/>
          </p:nvSpPr>
          <p:spPr>
            <a:xfrm>
              <a:off x="3140375" y="2606526"/>
              <a:ext cx="508311" cy="441475"/>
            </a:xfrm>
            <a:custGeom>
              <a:avLst/>
              <a:gdLst/>
              <a:ahLst/>
              <a:cxnLst/>
              <a:rect l="0" t="0" r="0" b="0"/>
              <a:pathLst>
                <a:path w="508311" h="441475">
                  <a:moveTo>
                    <a:pt x="311485" y="441474"/>
                  </a:moveTo>
                  <a:lnTo>
                    <a:pt x="319576" y="441474"/>
                  </a:lnTo>
                  <a:lnTo>
                    <a:pt x="328063" y="439216"/>
                  </a:lnTo>
                  <a:lnTo>
                    <a:pt x="336633" y="435390"/>
                  </a:lnTo>
                  <a:lnTo>
                    <a:pt x="351291" y="426036"/>
                  </a:lnTo>
                  <a:lnTo>
                    <a:pt x="355802" y="423562"/>
                  </a:lnTo>
                  <a:lnTo>
                    <a:pt x="359656" y="419373"/>
                  </a:lnTo>
                  <a:lnTo>
                    <a:pt x="369973" y="402188"/>
                  </a:lnTo>
                  <a:lnTo>
                    <a:pt x="378684" y="391276"/>
                  </a:lnTo>
                  <a:lnTo>
                    <a:pt x="385942" y="378524"/>
                  </a:lnTo>
                  <a:lnTo>
                    <a:pt x="389063" y="371567"/>
                  </a:lnTo>
                  <a:lnTo>
                    <a:pt x="392837" y="364390"/>
                  </a:lnTo>
                  <a:lnTo>
                    <a:pt x="397046" y="357064"/>
                  </a:lnTo>
                  <a:lnTo>
                    <a:pt x="401546" y="349641"/>
                  </a:lnTo>
                  <a:lnTo>
                    <a:pt x="411061" y="334619"/>
                  </a:lnTo>
                  <a:lnTo>
                    <a:pt x="430967" y="304280"/>
                  </a:lnTo>
                  <a:lnTo>
                    <a:pt x="435166" y="296671"/>
                  </a:lnTo>
                  <a:lnTo>
                    <a:pt x="438813" y="289059"/>
                  </a:lnTo>
                  <a:lnTo>
                    <a:pt x="442090" y="281444"/>
                  </a:lnTo>
                  <a:lnTo>
                    <a:pt x="445968" y="273827"/>
                  </a:lnTo>
                  <a:lnTo>
                    <a:pt x="450247" y="266209"/>
                  </a:lnTo>
                  <a:lnTo>
                    <a:pt x="454793" y="258591"/>
                  </a:lnTo>
                  <a:lnTo>
                    <a:pt x="464360" y="243353"/>
                  </a:lnTo>
                  <a:lnTo>
                    <a:pt x="469281" y="235733"/>
                  </a:lnTo>
                  <a:lnTo>
                    <a:pt x="477008" y="222751"/>
                  </a:lnTo>
                  <a:lnTo>
                    <a:pt x="484111" y="210491"/>
                  </a:lnTo>
                  <a:lnTo>
                    <a:pt x="492912" y="196575"/>
                  </a:lnTo>
                  <a:lnTo>
                    <a:pt x="495937" y="189308"/>
                  </a:lnTo>
                  <a:lnTo>
                    <a:pt x="497953" y="181923"/>
                  </a:lnTo>
                  <a:lnTo>
                    <a:pt x="499297" y="174460"/>
                  </a:lnTo>
                  <a:lnTo>
                    <a:pt x="501040" y="166945"/>
                  </a:lnTo>
                  <a:lnTo>
                    <a:pt x="503048" y="159395"/>
                  </a:lnTo>
                  <a:lnTo>
                    <a:pt x="505233" y="151821"/>
                  </a:lnTo>
                  <a:lnTo>
                    <a:pt x="507662" y="138891"/>
                  </a:lnTo>
                  <a:lnTo>
                    <a:pt x="508310" y="133072"/>
                  </a:lnTo>
                  <a:lnTo>
                    <a:pt x="506772" y="119833"/>
                  </a:lnTo>
                  <a:lnTo>
                    <a:pt x="505176" y="112747"/>
                  </a:lnTo>
                  <a:lnTo>
                    <a:pt x="503266" y="105482"/>
                  </a:lnTo>
                  <a:lnTo>
                    <a:pt x="501145" y="98100"/>
                  </a:lnTo>
                  <a:lnTo>
                    <a:pt x="498885" y="90638"/>
                  </a:lnTo>
                  <a:lnTo>
                    <a:pt x="491859" y="77831"/>
                  </a:lnTo>
                  <a:lnTo>
                    <a:pt x="483091" y="66495"/>
                  </a:lnTo>
                  <a:lnTo>
                    <a:pt x="473550" y="55812"/>
                  </a:lnTo>
                  <a:lnTo>
                    <a:pt x="461407" y="45420"/>
                  </a:lnTo>
                  <a:lnTo>
                    <a:pt x="447544" y="35157"/>
                  </a:lnTo>
                  <a:lnTo>
                    <a:pt x="432915" y="24950"/>
                  </a:lnTo>
                  <a:lnTo>
                    <a:pt x="423765" y="20705"/>
                  </a:lnTo>
                  <a:lnTo>
                    <a:pt x="413432" y="17028"/>
                  </a:lnTo>
                  <a:lnTo>
                    <a:pt x="391508" y="10685"/>
                  </a:lnTo>
                  <a:lnTo>
                    <a:pt x="370475" y="5043"/>
                  </a:lnTo>
                  <a:lnTo>
                    <a:pt x="359279" y="3200"/>
                  </a:lnTo>
                  <a:lnTo>
                    <a:pt x="347581" y="1971"/>
                  </a:lnTo>
                  <a:lnTo>
                    <a:pt x="335549" y="1152"/>
                  </a:lnTo>
                  <a:lnTo>
                    <a:pt x="324141" y="606"/>
                  </a:lnTo>
                  <a:lnTo>
                    <a:pt x="302434" y="0"/>
                  </a:lnTo>
                  <a:lnTo>
                    <a:pt x="291058" y="684"/>
                  </a:lnTo>
                  <a:lnTo>
                    <a:pt x="279240" y="1988"/>
                  </a:lnTo>
                  <a:lnTo>
                    <a:pt x="267129" y="3703"/>
                  </a:lnTo>
                  <a:lnTo>
                    <a:pt x="242382" y="7867"/>
                  </a:lnTo>
                  <a:lnTo>
                    <a:pt x="229856" y="10163"/>
                  </a:lnTo>
                  <a:lnTo>
                    <a:pt x="217273" y="13386"/>
                  </a:lnTo>
                  <a:lnTo>
                    <a:pt x="204650" y="17229"/>
                  </a:lnTo>
                  <a:lnTo>
                    <a:pt x="192001" y="21484"/>
                  </a:lnTo>
                  <a:lnTo>
                    <a:pt x="180182" y="26861"/>
                  </a:lnTo>
                  <a:lnTo>
                    <a:pt x="168917" y="32985"/>
                  </a:lnTo>
                  <a:lnTo>
                    <a:pt x="158019" y="39608"/>
                  </a:lnTo>
                  <a:lnTo>
                    <a:pt x="147368" y="46563"/>
                  </a:lnTo>
                  <a:lnTo>
                    <a:pt x="136880" y="53740"/>
                  </a:lnTo>
                  <a:lnTo>
                    <a:pt x="116196" y="68488"/>
                  </a:lnTo>
                  <a:lnTo>
                    <a:pt x="95715" y="83509"/>
                  </a:lnTo>
                  <a:lnTo>
                    <a:pt x="86358" y="91918"/>
                  </a:lnTo>
                  <a:lnTo>
                    <a:pt x="77581" y="100910"/>
                  </a:lnTo>
                  <a:lnTo>
                    <a:pt x="69189" y="110291"/>
                  </a:lnTo>
                  <a:lnTo>
                    <a:pt x="61054" y="119932"/>
                  </a:lnTo>
                  <a:lnTo>
                    <a:pt x="45243" y="139676"/>
                  </a:lnTo>
                  <a:lnTo>
                    <a:pt x="38317" y="149682"/>
                  </a:lnTo>
                  <a:lnTo>
                    <a:pt x="32006" y="159739"/>
                  </a:lnTo>
                  <a:lnTo>
                    <a:pt x="26106" y="169831"/>
                  </a:lnTo>
                  <a:lnTo>
                    <a:pt x="20479" y="179945"/>
                  </a:lnTo>
                  <a:lnTo>
                    <a:pt x="9711" y="200215"/>
                  </a:lnTo>
                  <a:lnTo>
                    <a:pt x="6163" y="210361"/>
                  </a:lnTo>
                  <a:lnTo>
                    <a:pt x="3797" y="220512"/>
                  </a:lnTo>
                  <a:lnTo>
                    <a:pt x="2220" y="230666"/>
                  </a:lnTo>
                  <a:lnTo>
                    <a:pt x="1168" y="240822"/>
                  </a:lnTo>
                  <a:lnTo>
                    <a:pt x="467" y="250979"/>
                  </a:lnTo>
                  <a:lnTo>
                    <a:pt x="0" y="261137"/>
                  </a:lnTo>
                  <a:lnTo>
                    <a:pt x="535" y="271297"/>
                  </a:lnTo>
                  <a:lnTo>
                    <a:pt x="1739" y="281456"/>
                  </a:lnTo>
                  <a:lnTo>
                    <a:pt x="3387" y="291615"/>
                  </a:lnTo>
                  <a:lnTo>
                    <a:pt x="7026" y="300928"/>
                  </a:lnTo>
                  <a:lnTo>
                    <a:pt x="11993" y="309677"/>
                  </a:lnTo>
                  <a:lnTo>
                    <a:pt x="17843" y="318049"/>
                  </a:lnTo>
                  <a:lnTo>
                    <a:pt x="24284" y="326171"/>
                  </a:lnTo>
                  <a:lnTo>
                    <a:pt x="31118" y="334125"/>
                  </a:lnTo>
                  <a:lnTo>
                    <a:pt x="38214" y="341968"/>
                  </a:lnTo>
                  <a:lnTo>
                    <a:pt x="46331" y="349737"/>
                  </a:lnTo>
                  <a:lnTo>
                    <a:pt x="55129" y="357456"/>
                  </a:lnTo>
                  <a:lnTo>
                    <a:pt x="64381" y="365142"/>
                  </a:lnTo>
                  <a:lnTo>
                    <a:pt x="74782" y="371959"/>
                  </a:lnTo>
                  <a:lnTo>
                    <a:pt x="85950" y="378197"/>
                  </a:lnTo>
                  <a:lnTo>
                    <a:pt x="97628" y="384050"/>
                  </a:lnTo>
                  <a:lnTo>
                    <a:pt x="109647" y="388798"/>
                  </a:lnTo>
                  <a:lnTo>
                    <a:pt x="121893" y="392810"/>
                  </a:lnTo>
                  <a:lnTo>
                    <a:pt x="134290" y="396331"/>
                  </a:lnTo>
                  <a:lnTo>
                    <a:pt x="148482" y="399526"/>
                  </a:lnTo>
                  <a:lnTo>
                    <a:pt x="163870" y="402502"/>
                  </a:lnTo>
                  <a:lnTo>
                    <a:pt x="180055" y="405332"/>
                  </a:lnTo>
                  <a:lnTo>
                    <a:pt x="196771" y="407220"/>
                  </a:lnTo>
                  <a:lnTo>
                    <a:pt x="213843" y="408478"/>
                  </a:lnTo>
                  <a:lnTo>
                    <a:pt x="231150" y="409316"/>
                  </a:lnTo>
                  <a:lnTo>
                    <a:pt x="268443" y="410249"/>
                  </a:lnTo>
                  <a:lnTo>
                    <a:pt x="387685" y="4109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1"/>
            <p:cNvSpPr/>
            <p:nvPr/>
          </p:nvSpPr>
          <p:spPr>
            <a:xfrm>
              <a:off x="7986354" y="3811860"/>
              <a:ext cx="791429" cy="735725"/>
            </a:xfrm>
            <a:custGeom>
              <a:avLst/>
              <a:gdLst/>
              <a:ahLst/>
              <a:cxnLst/>
              <a:rect l="0" t="0" r="0" b="0"/>
              <a:pathLst>
                <a:path w="791429" h="735725">
                  <a:moveTo>
                    <a:pt x="769026" y="211500"/>
                  </a:moveTo>
                  <a:lnTo>
                    <a:pt x="752844" y="162958"/>
                  </a:lnTo>
                  <a:lnTo>
                    <a:pt x="747232" y="146965"/>
                  </a:lnTo>
                  <a:lnTo>
                    <a:pt x="738737" y="124680"/>
                  </a:lnTo>
                  <a:lnTo>
                    <a:pt x="729883" y="106873"/>
                  </a:lnTo>
                  <a:lnTo>
                    <a:pt x="717635" y="84826"/>
                  </a:lnTo>
                  <a:lnTo>
                    <a:pt x="706387" y="65311"/>
                  </a:lnTo>
                  <a:lnTo>
                    <a:pt x="696312" y="51701"/>
                  </a:lnTo>
                  <a:lnTo>
                    <a:pt x="683370" y="40007"/>
                  </a:lnTo>
                  <a:lnTo>
                    <a:pt x="661802" y="27949"/>
                  </a:lnTo>
                  <a:lnTo>
                    <a:pt x="639325" y="19014"/>
                  </a:lnTo>
                  <a:lnTo>
                    <a:pt x="621917" y="13626"/>
                  </a:lnTo>
                  <a:lnTo>
                    <a:pt x="603738" y="8409"/>
                  </a:lnTo>
                  <a:lnTo>
                    <a:pt x="587192" y="3269"/>
                  </a:lnTo>
                  <a:lnTo>
                    <a:pt x="569112" y="419"/>
                  </a:lnTo>
                  <a:lnTo>
                    <a:pt x="548943" y="0"/>
                  </a:lnTo>
                  <a:lnTo>
                    <a:pt x="525867" y="2635"/>
                  </a:lnTo>
                  <a:lnTo>
                    <a:pt x="501500" y="6629"/>
                  </a:lnTo>
                  <a:lnTo>
                    <a:pt x="451363" y="16092"/>
                  </a:lnTo>
                  <a:lnTo>
                    <a:pt x="438717" y="19421"/>
                  </a:lnTo>
                  <a:lnTo>
                    <a:pt x="426054" y="23334"/>
                  </a:lnTo>
                  <a:lnTo>
                    <a:pt x="413377" y="27636"/>
                  </a:lnTo>
                  <a:lnTo>
                    <a:pt x="399847" y="33044"/>
                  </a:lnTo>
                  <a:lnTo>
                    <a:pt x="385746" y="39189"/>
                  </a:lnTo>
                  <a:lnTo>
                    <a:pt x="356533" y="52791"/>
                  </a:lnTo>
                  <a:lnTo>
                    <a:pt x="326616" y="67302"/>
                  </a:lnTo>
                  <a:lnTo>
                    <a:pt x="311526" y="75575"/>
                  </a:lnTo>
                  <a:lnTo>
                    <a:pt x="296386" y="84477"/>
                  </a:lnTo>
                  <a:lnTo>
                    <a:pt x="266017" y="103399"/>
                  </a:lnTo>
                  <a:lnTo>
                    <a:pt x="235586" y="123097"/>
                  </a:lnTo>
                  <a:lnTo>
                    <a:pt x="221207" y="133091"/>
                  </a:lnTo>
                  <a:lnTo>
                    <a:pt x="207386" y="143142"/>
                  </a:lnTo>
                  <a:lnTo>
                    <a:pt x="193940" y="153227"/>
                  </a:lnTo>
                  <a:lnTo>
                    <a:pt x="180742" y="164185"/>
                  </a:lnTo>
                  <a:lnTo>
                    <a:pt x="167710" y="175723"/>
                  </a:lnTo>
                  <a:lnTo>
                    <a:pt x="154789" y="187649"/>
                  </a:lnTo>
                  <a:lnTo>
                    <a:pt x="141941" y="198986"/>
                  </a:lnTo>
                  <a:lnTo>
                    <a:pt x="116378" y="220614"/>
                  </a:lnTo>
                  <a:lnTo>
                    <a:pt x="93163" y="241515"/>
                  </a:lnTo>
                  <a:lnTo>
                    <a:pt x="72401" y="262940"/>
                  </a:lnTo>
                  <a:lnTo>
                    <a:pt x="63310" y="274580"/>
                  </a:lnTo>
                  <a:lnTo>
                    <a:pt x="54709" y="286573"/>
                  </a:lnTo>
                  <a:lnTo>
                    <a:pt x="40637" y="308930"/>
                  </a:lnTo>
                  <a:lnTo>
                    <a:pt x="28737" y="330155"/>
                  </a:lnTo>
                  <a:lnTo>
                    <a:pt x="17805" y="350878"/>
                  </a:lnTo>
                  <a:lnTo>
                    <a:pt x="9559" y="373635"/>
                  </a:lnTo>
                  <a:lnTo>
                    <a:pt x="6174" y="385630"/>
                  </a:lnTo>
                  <a:lnTo>
                    <a:pt x="2415" y="407989"/>
                  </a:lnTo>
                  <a:lnTo>
                    <a:pt x="743" y="429215"/>
                  </a:lnTo>
                  <a:lnTo>
                    <a:pt x="0" y="449938"/>
                  </a:lnTo>
                  <a:lnTo>
                    <a:pt x="1928" y="472695"/>
                  </a:lnTo>
                  <a:lnTo>
                    <a:pt x="3627" y="484690"/>
                  </a:lnTo>
                  <a:lnTo>
                    <a:pt x="7774" y="507049"/>
                  </a:lnTo>
                  <a:lnTo>
                    <a:pt x="14131" y="529122"/>
                  </a:lnTo>
                  <a:lnTo>
                    <a:pt x="19382" y="540934"/>
                  </a:lnTo>
                  <a:lnTo>
                    <a:pt x="25424" y="553043"/>
                  </a:lnTo>
                  <a:lnTo>
                    <a:pt x="38909" y="575528"/>
                  </a:lnTo>
                  <a:lnTo>
                    <a:pt x="54216" y="595964"/>
                  </a:lnTo>
                  <a:lnTo>
                    <a:pt x="72309" y="613513"/>
                  </a:lnTo>
                  <a:lnTo>
                    <a:pt x="91639" y="629779"/>
                  </a:lnTo>
                  <a:lnTo>
                    <a:pt x="112365" y="645475"/>
                  </a:lnTo>
                  <a:lnTo>
                    <a:pt x="135688" y="660919"/>
                  </a:lnTo>
                  <a:lnTo>
                    <a:pt x="172619" y="683892"/>
                  </a:lnTo>
                  <a:lnTo>
                    <a:pt x="186001" y="690681"/>
                  </a:lnTo>
                  <a:lnTo>
                    <a:pt x="200002" y="696901"/>
                  </a:lnTo>
                  <a:lnTo>
                    <a:pt x="214418" y="702741"/>
                  </a:lnTo>
                  <a:lnTo>
                    <a:pt x="229107" y="707480"/>
                  </a:lnTo>
                  <a:lnTo>
                    <a:pt x="243979" y="711487"/>
                  </a:lnTo>
                  <a:lnTo>
                    <a:pt x="258976" y="715005"/>
                  </a:lnTo>
                  <a:lnTo>
                    <a:pt x="274052" y="718196"/>
                  </a:lnTo>
                  <a:lnTo>
                    <a:pt x="304352" y="724001"/>
                  </a:lnTo>
                  <a:lnTo>
                    <a:pt x="349969" y="732029"/>
                  </a:lnTo>
                  <a:lnTo>
                    <a:pt x="364349" y="733779"/>
                  </a:lnTo>
                  <a:lnTo>
                    <a:pt x="378167" y="734946"/>
                  </a:lnTo>
                  <a:lnTo>
                    <a:pt x="391614" y="735724"/>
                  </a:lnTo>
                  <a:lnTo>
                    <a:pt x="405658" y="735396"/>
                  </a:lnTo>
                  <a:lnTo>
                    <a:pt x="420101" y="734331"/>
                  </a:lnTo>
                  <a:lnTo>
                    <a:pt x="434809" y="732774"/>
                  </a:lnTo>
                  <a:lnTo>
                    <a:pt x="449695" y="731736"/>
                  </a:lnTo>
                  <a:lnTo>
                    <a:pt x="464698" y="731044"/>
                  </a:lnTo>
                  <a:lnTo>
                    <a:pt x="479780" y="730583"/>
                  </a:lnTo>
                  <a:lnTo>
                    <a:pt x="494069" y="729429"/>
                  </a:lnTo>
                  <a:lnTo>
                    <a:pt x="507830" y="727813"/>
                  </a:lnTo>
                  <a:lnTo>
                    <a:pt x="521234" y="725888"/>
                  </a:lnTo>
                  <a:lnTo>
                    <a:pt x="534405" y="722912"/>
                  </a:lnTo>
                  <a:lnTo>
                    <a:pt x="547419" y="719235"/>
                  </a:lnTo>
                  <a:lnTo>
                    <a:pt x="560328" y="715090"/>
                  </a:lnTo>
                  <a:lnTo>
                    <a:pt x="583702" y="708227"/>
                  </a:lnTo>
                  <a:lnTo>
                    <a:pt x="605380" y="701508"/>
                  </a:lnTo>
                  <a:lnTo>
                    <a:pt x="626304" y="692877"/>
                  </a:lnTo>
                  <a:lnTo>
                    <a:pt x="644635" y="681138"/>
                  </a:lnTo>
                  <a:lnTo>
                    <a:pt x="669234" y="662507"/>
                  </a:lnTo>
                  <a:lnTo>
                    <a:pt x="692608" y="644006"/>
                  </a:lnTo>
                  <a:lnTo>
                    <a:pt x="715622" y="622436"/>
                  </a:lnTo>
                  <a:lnTo>
                    <a:pt x="730050" y="606652"/>
                  </a:lnTo>
                  <a:lnTo>
                    <a:pt x="742108" y="588347"/>
                  </a:lnTo>
                  <a:lnTo>
                    <a:pt x="753112" y="568923"/>
                  </a:lnTo>
                  <a:lnTo>
                    <a:pt x="762800" y="549848"/>
                  </a:lnTo>
                  <a:lnTo>
                    <a:pt x="769928" y="532903"/>
                  </a:lnTo>
                  <a:lnTo>
                    <a:pt x="775917" y="514649"/>
                  </a:lnTo>
                  <a:lnTo>
                    <a:pt x="781402" y="496093"/>
                  </a:lnTo>
                  <a:lnTo>
                    <a:pt x="786662" y="479379"/>
                  </a:lnTo>
                  <a:lnTo>
                    <a:pt x="789564" y="463484"/>
                  </a:lnTo>
                  <a:lnTo>
                    <a:pt x="790855" y="447953"/>
                  </a:lnTo>
                  <a:lnTo>
                    <a:pt x="791428" y="432584"/>
                  </a:lnTo>
                  <a:lnTo>
                    <a:pt x="789425" y="415028"/>
                  </a:lnTo>
                  <a:lnTo>
                    <a:pt x="786559" y="397630"/>
                  </a:lnTo>
                  <a:lnTo>
                    <a:pt x="784098" y="378316"/>
                  </a:lnTo>
                  <a:lnTo>
                    <a:pt x="780523" y="367203"/>
                  </a:lnTo>
                  <a:lnTo>
                    <a:pt x="773854" y="356619"/>
                  </a:lnTo>
                  <a:lnTo>
                    <a:pt x="755774" y="336027"/>
                  </a:lnTo>
                  <a:lnTo>
                    <a:pt x="740923" y="324785"/>
                  </a:lnTo>
                  <a:lnTo>
                    <a:pt x="717922" y="310761"/>
                  </a:lnTo>
                  <a:lnTo>
                    <a:pt x="708066" y="302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2"/>
            <p:cNvSpPr/>
            <p:nvPr/>
          </p:nvSpPr>
          <p:spPr>
            <a:xfrm>
              <a:off x="3101656" y="5067300"/>
              <a:ext cx="243389" cy="251014"/>
            </a:xfrm>
            <a:custGeom>
              <a:avLst/>
              <a:gdLst/>
              <a:ahLst/>
              <a:cxnLst/>
              <a:rect l="0" t="0" r="0" b="0"/>
              <a:pathLst>
                <a:path w="243389" h="251014">
                  <a:moveTo>
                    <a:pt x="53024" y="0"/>
                  </a:moveTo>
                  <a:lnTo>
                    <a:pt x="48979" y="4045"/>
                  </a:lnTo>
                  <a:lnTo>
                    <a:pt x="47787" y="6083"/>
                  </a:lnTo>
                  <a:lnTo>
                    <a:pt x="46463" y="10606"/>
                  </a:lnTo>
                  <a:lnTo>
                    <a:pt x="45263" y="12150"/>
                  </a:lnTo>
                  <a:lnTo>
                    <a:pt x="43617" y="13181"/>
                  </a:lnTo>
                  <a:lnTo>
                    <a:pt x="38125" y="15119"/>
                  </a:lnTo>
                  <a:lnTo>
                    <a:pt x="33420" y="15187"/>
                  </a:lnTo>
                  <a:lnTo>
                    <a:pt x="24693" y="15229"/>
                  </a:lnTo>
                  <a:lnTo>
                    <a:pt x="23977" y="16080"/>
                  </a:lnTo>
                  <a:lnTo>
                    <a:pt x="23499" y="17493"/>
                  </a:lnTo>
                  <a:lnTo>
                    <a:pt x="23180" y="19282"/>
                  </a:lnTo>
                  <a:lnTo>
                    <a:pt x="20569" y="23528"/>
                  </a:lnTo>
                  <a:lnTo>
                    <a:pt x="14821" y="30411"/>
                  </a:lnTo>
                  <a:lnTo>
                    <a:pt x="11209" y="34118"/>
                  </a:lnTo>
                  <a:lnTo>
                    <a:pt x="9907" y="36292"/>
                  </a:lnTo>
                  <a:lnTo>
                    <a:pt x="7818" y="43607"/>
                  </a:lnTo>
                  <a:lnTo>
                    <a:pt x="7647" y="44311"/>
                  </a:lnTo>
                  <a:lnTo>
                    <a:pt x="7406" y="49347"/>
                  </a:lnTo>
                  <a:lnTo>
                    <a:pt x="6525" y="50679"/>
                  </a:lnTo>
                  <a:lnTo>
                    <a:pt x="5091" y="51565"/>
                  </a:lnTo>
                  <a:lnTo>
                    <a:pt x="753" y="52989"/>
                  </a:lnTo>
                  <a:lnTo>
                    <a:pt x="396" y="53953"/>
                  </a:lnTo>
                  <a:lnTo>
                    <a:pt x="0" y="57281"/>
                  </a:lnTo>
                  <a:lnTo>
                    <a:pt x="741" y="58508"/>
                  </a:lnTo>
                  <a:lnTo>
                    <a:pt x="2082" y="59325"/>
                  </a:lnTo>
                  <a:lnTo>
                    <a:pt x="3823" y="59870"/>
                  </a:lnTo>
                  <a:lnTo>
                    <a:pt x="4983" y="59387"/>
                  </a:lnTo>
                  <a:lnTo>
                    <a:pt x="5757" y="58218"/>
                  </a:lnTo>
                  <a:lnTo>
                    <a:pt x="6273" y="56592"/>
                  </a:lnTo>
                  <a:lnTo>
                    <a:pt x="8310" y="55508"/>
                  </a:lnTo>
                  <a:lnTo>
                    <a:pt x="15089" y="54304"/>
                  </a:lnTo>
                  <a:lnTo>
                    <a:pt x="21489" y="53768"/>
                  </a:lnTo>
                  <a:lnTo>
                    <a:pt x="28002" y="53530"/>
                  </a:lnTo>
                  <a:lnTo>
                    <a:pt x="61057" y="53357"/>
                  </a:lnTo>
                  <a:lnTo>
                    <a:pt x="92349" y="53342"/>
                  </a:lnTo>
                  <a:lnTo>
                    <a:pt x="99560" y="54189"/>
                  </a:lnTo>
                  <a:lnTo>
                    <a:pt x="106909" y="55599"/>
                  </a:lnTo>
                  <a:lnTo>
                    <a:pt x="114347" y="57386"/>
                  </a:lnTo>
                  <a:lnTo>
                    <a:pt x="121846" y="58577"/>
                  </a:lnTo>
                  <a:lnTo>
                    <a:pt x="129385" y="59372"/>
                  </a:lnTo>
                  <a:lnTo>
                    <a:pt x="136952" y="59901"/>
                  </a:lnTo>
                  <a:lnTo>
                    <a:pt x="144535" y="61101"/>
                  </a:lnTo>
                  <a:lnTo>
                    <a:pt x="152132" y="62747"/>
                  </a:lnTo>
                  <a:lnTo>
                    <a:pt x="159736" y="64691"/>
                  </a:lnTo>
                  <a:lnTo>
                    <a:pt x="166499" y="66834"/>
                  </a:lnTo>
                  <a:lnTo>
                    <a:pt x="172700" y="69110"/>
                  </a:lnTo>
                  <a:lnTo>
                    <a:pt x="178529" y="71473"/>
                  </a:lnTo>
                  <a:lnTo>
                    <a:pt x="184107" y="74742"/>
                  </a:lnTo>
                  <a:lnTo>
                    <a:pt x="189519" y="78615"/>
                  </a:lnTo>
                  <a:lnTo>
                    <a:pt x="194821" y="82890"/>
                  </a:lnTo>
                  <a:lnTo>
                    <a:pt x="200049" y="87433"/>
                  </a:lnTo>
                  <a:lnTo>
                    <a:pt x="205227" y="92156"/>
                  </a:lnTo>
                  <a:lnTo>
                    <a:pt x="218348" y="104635"/>
                  </a:lnTo>
                  <a:lnTo>
                    <a:pt x="224715" y="111697"/>
                  </a:lnTo>
                  <a:lnTo>
                    <a:pt x="227598" y="115951"/>
                  </a:lnTo>
                  <a:lnTo>
                    <a:pt x="230367" y="120481"/>
                  </a:lnTo>
                  <a:lnTo>
                    <a:pt x="233059" y="125194"/>
                  </a:lnTo>
                  <a:lnTo>
                    <a:pt x="238309" y="134946"/>
                  </a:lnTo>
                  <a:lnTo>
                    <a:pt x="241206" y="142667"/>
                  </a:lnTo>
                  <a:lnTo>
                    <a:pt x="242494" y="149768"/>
                  </a:lnTo>
                  <a:lnTo>
                    <a:pt x="242837" y="154032"/>
                  </a:lnTo>
                  <a:lnTo>
                    <a:pt x="243219" y="162439"/>
                  </a:lnTo>
                  <a:lnTo>
                    <a:pt x="243388" y="168997"/>
                  </a:lnTo>
                  <a:lnTo>
                    <a:pt x="242587" y="172778"/>
                  </a:lnTo>
                  <a:lnTo>
                    <a:pt x="241206" y="176992"/>
                  </a:lnTo>
                  <a:lnTo>
                    <a:pt x="239439" y="181495"/>
                  </a:lnTo>
                  <a:lnTo>
                    <a:pt x="235218" y="188756"/>
                  </a:lnTo>
                  <a:lnTo>
                    <a:pt x="229672" y="195651"/>
                  </a:lnTo>
                  <a:lnTo>
                    <a:pt x="225823" y="199861"/>
                  </a:lnTo>
                  <a:lnTo>
                    <a:pt x="221564" y="204361"/>
                  </a:lnTo>
                  <a:lnTo>
                    <a:pt x="217030" y="208207"/>
                  </a:lnTo>
                  <a:lnTo>
                    <a:pt x="212315" y="211618"/>
                  </a:lnTo>
                  <a:lnTo>
                    <a:pt x="207478" y="214738"/>
                  </a:lnTo>
                  <a:lnTo>
                    <a:pt x="202560" y="217666"/>
                  </a:lnTo>
                  <a:lnTo>
                    <a:pt x="197588" y="220464"/>
                  </a:lnTo>
                  <a:lnTo>
                    <a:pt x="187548" y="225830"/>
                  </a:lnTo>
                  <a:lnTo>
                    <a:pt x="147000" y="246371"/>
                  </a:lnTo>
                  <a:lnTo>
                    <a:pt x="141921" y="248067"/>
                  </a:lnTo>
                  <a:lnTo>
                    <a:pt x="136842" y="249198"/>
                  </a:lnTo>
                  <a:lnTo>
                    <a:pt x="131763" y="249952"/>
                  </a:lnTo>
                  <a:lnTo>
                    <a:pt x="126683" y="250455"/>
                  </a:lnTo>
                  <a:lnTo>
                    <a:pt x="121604" y="250790"/>
                  </a:lnTo>
                  <a:lnTo>
                    <a:pt x="116524" y="251013"/>
                  </a:lnTo>
                  <a:lnTo>
                    <a:pt x="111444" y="250315"/>
                  </a:lnTo>
                  <a:lnTo>
                    <a:pt x="106364" y="249003"/>
                  </a:lnTo>
                  <a:lnTo>
                    <a:pt x="101284" y="247282"/>
                  </a:lnTo>
                  <a:lnTo>
                    <a:pt x="97050" y="244441"/>
                  </a:lnTo>
                  <a:lnTo>
                    <a:pt x="90089" y="236770"/>
                  </a:lnTo>
                  <a:lnTo>
                    <a:pt x="87047" y="232353"/>
                  </a:lnTo>
                  <a:lnTo>
                    <a:pt x="84173" y="227716"/>
                  </a:lnTo>
                  <a:lnTo>
                    <a:pt x="75884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3"/>
            <p:cNvSpPr/>
            <p:nvPr/>
          </p:nvSpPr>
          <p:spPr>
            <a:xfrm>
              <a:off x="3170697" y="4975956"/>
              <a:ext cx="265924" cy="22765"/>
            </a:xfrm>
            <a:custGeom>
              <a:avLst/>
              <a:gdLst/>
              <a:ahLst/>
              <a:cxnLst/>
              <a:rect l="0" t="0" r="0" b="0"/>
              <a:pathLst>
                <a:path w="265924" h="22765">
                  <a:moveTo>
                    <a:pt x="22083" y="22764"/>
                  </a:moveTo>
                  <a:lnTo>
                    <a:pt x="403" y="22764"/>
                  </a:lnTo>
                  <a:lnTo>
                    <a:pt x="3847" y="22764"/>
                  </a:lnTo>
                  <a:lnTo>
                    <a:pt x="0" y="22764"/>
                  </a:lnTo>
                  <a:lnTo>
                    <a:pt x="3498" y="22764"/>
                  </a:lnTo>
                  <a:lnTo>
                    <a:pt x="5460" y="21918"/>
                  </a:lnTo>
                  <a:lnTo>
                    <a:pt x="7614" y="20506"/>
                  </a:lnTo>
                  <a:lnTo>
                    <a:pt x="9897" y="18719"/>
                  </a:lnTo>
                  <a:lnTo>
                    <a:pt x="13112" y="17527"/>
                  </a:lnTo>
                  <a:lnTo>
                    <a:pt x="16950" y="16733"/>
                  </a:lnTo>
                  <a:lnTo>
                    <a:pt x="21201" y="16203"/>
                  </a:lnTo>
                  <a:lnTo>
                    <a:pt x="25728" y="15850"/>
                  </a:lnTo>
                  <a:lnTo>
                    <a:pt x="30440" y="15615"/>
                  </a:lnTo>
                  <a:lnTo>
                    <a:pt x="35274" y="15458"/>
                  </a:lnTo>
                  <a:lnTo>
                    <a:pt x="40190" y="14507"/>
                  </a:lnTo>
                  <a:lnTo>
                    <a:pt x="45161" y="13026"/>
                  </a:lnTo>
                  <a:lnTo>
                    <a:pt x="50169" y="11192"/>
                  </a:lnTo>
                  <a:lnTo>
                    <a:pt x="56047" y="9969"/>
                  </a:lnTo>
                  <a:lnTo>
                    <a:pt x="62506" y="9154"/>
                  </a:lnTo>
                  <a:lnTo>
                    <a:pt x="69351" y="8611"/>
                  </a:lnTo>
                  <a:lnTo>
                    <a:pt x="76455" y="8249"/>
                  </a:lnTo>
                  <a:lnTo>
                    <a:pt x="91123" y="7846"/>
                  </a:lnTo>
                  <a:lnTo>
                    <a:pt x="98589" y="6892"/>
                  </a:lnTo>
                  <a:lnTo>
                    <a:pt x="106107" y="5409"/>
                  </a:lnTo>
                  <a:lnTo>
                    <a:pt x="113659" y="3575"/>
                  </a:lnTo>
                  <a:lnTo>
                    <a:pt x="121234" y="2351"/>
                  </a:lnTo>
                  <a:lnTo>
                    <a:pt x="128824" y="1536"/>
                  </a:lnTo>
                  <a:lnTo>
                    <a:pt x="136424" y="991"/>
                  </a:lnTo>
                  <a:lnTo>
                    <a:pt x="144877" y="629"/>
                  </a:lnTo>
                  <a:lnTo>
                    <a:pt x="163301" y="226"/>
                  </a:lnTo>
                  <a:lnTo>
                    <a:pt x="188668" y="0"/>
                  </a:lnTo>
                  <a:lnTo>
                    <a:pt x="196640" y="814"/>
                  </a:lnTo>
                  <a:lnTo>
                    <a:pt x="204494" y="2204"/>
                  </a:lnTo>
                  <a:lnTo>
                    <a:pt x="212271" y="3978"/>
                  </a:lnTo>
                  <a:lnTo>
                    <a:pt x="219995" y="5160"/>
                  </a:lnTo>
                  <a:lnTo>
                    <a:pt x="227684" y="5948"/>
                  </a:lnTo>
                  <a:lnTo>
                    <a:pt x="235351" y="6473"/>
                  </a:lnTo>
                  <a:lnTo>
                    <a:pt x="248384" y="7057"/>
                  </a:lnTo>
                  <a:lnTo>
                    <a:pt x="265923" y="75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4"/>
            <p:cNvSpPr/>
            <p:nvPr/>
          </p:nvSpPr>
          <p:spPr>
            <a:xfrm>
              <a:off x="3779946" y="5471160"/>
              <a:ext cx="91015" cy="319456"/>
            </a:xfrm>
            <a:custGeom>
              <a:avLst/>
              <a:gdLst/>
              <a:ahLst/>
              <a:cxnLst/>
              <a:rect l="0" t="0" r="0" b="0"/>
              <a:pathLst>
                <a:path w="91015" h="319456">
                  <a:moveTo>
                    <a:pt x="91014" y="0"/>
                  </a:moveTo>
                  <a:lnTo>
                    <a:pt x="91014" y="8090"/>
                  </a:lnTo>
                  <a:lnTo>
                    <a:pt x="88756" y="16578"/>
                  </a:lnTo>
                  <a:lnTo>
                    <a:pt x="86969" y="21212"/>
                  </a:lnTo>
                  <a:lnTo>
                    <a:pt x="84930" y="25995"/>
                  </a:lnTo>
                  <a:lnTo>
                    <a:pt x="80408" y="35824"/>
                  </a:lnTo>
                  <a:lnTo>
                    <a:pt x="73102" y="50879"/>
                  </a:lnTo>
                  <a:lnTo>
                    <a:pt x="70606" y="55086"/>
                  </a:lnTo>
                  <a:lnTo>
                    <a:pt x="68095" y="58737"/>
                  </a:lnTo>
                  <a:lnTo>
                    <a:pt x="65575" y="62018"/>
                  </a:lnTo>
                  <a:lnTo>
                    <a:pt x="63048" y="65899"/>
                  </a:lnTo>
                  <a:lnTo>
                    <a:pt x="60517" y="70179"/>
                  </a:lnTo>
                  <a:lnTo>
                    <a:pt x="57983" y="74726"/>
                  </a:lnTo>
                  <a:lnTo>
                    <a:pt x="55446" y="80298"/>
                  </a:lnTo>
                  <a:lnTo>
                    <a:pt x="52909" y="86552"/>
                  </a:lnTo>
                  <a:lnTo>
                    <a:pt x="50371" y="93261"/>
                  </a:lnTo>
                  <a:lnTo>
                    <a:pt x="47832" y="99427"/>
                  </a:lnTo>
                  <a:lnTo>
                    <a:pt x="45292" y="105231"/>
                  </a:lnTo>
                  <a:lnTo>
                    <a:pt x="42753" y="110794"/>
                  </a:lnTo>
                  <a:lnTo>
                    <a:pt x="41060" y="116196"/>
                  </a:lnTo>
                  <a:lnTo>
                    <a:pt x="39931" y="121490"/>
                  </a:lnTo>
                  <a:lnTo>
                    <a:pt x="38677" y="131043"/>
                  </a:lnTo>
                  <a:lnTo>
                    <a:pt x="38120" y="138110"/>
                  </a:lnTo>
                  <a:lnTo>
                    <a:pt x="37125" y="141180"/>
                  </a:lnTo>
                  <a:lnTo>
                    <a:pt x="35615" y="144074"/>
                  </a:lnTo>
                  <a:lnTo>
                    <a:pt x="33761" y="146849"/>
                  </a:lnTo>
                  <a:lnTo>
                    <a:pt x="31702" y="154449"/>
                  </a:lnTo>
                  <a:lnTo>
                    <a:pt x="31152" y="158846"/>
                  </a:lnTo>
                  <a:lnTo>
                    <a:pt x="29940" y="161777"/>
                  </a:lnTo>
                  <a:lnTo>
                    <a:pt x="28284" y="163731"/>
                  </a:lnTo>
                  <a:lnTo>
                    <a:pt x="26334" y="165034"/>
                  </a:lnTo>
                  <a:lnTo>
                    <a:pt x="25034" y="166749"/>
                  </a:lnTo>
                  <a:lnTo>
                    <a:pt x="24167" y="168739"/>
                  </a:lnTo>
                  <a:lnTo>
                    <a:pt x="23204" y="173209"/>
                  </a:lnTo>
                  <a:lnTo>
                    <a:pt x="22536" y="181440"/>
                  </a:lnTo>
                  <a:lnTo>
                    <a:pt x="20222" y="184497"/>
                  </a:lnTo>
                  <a:lnTo>
                    <a:pt x="15882" y="189315"/>
                  </a:lnTo>
                  <a:lnTo>
                    <a:pt x="15289" y="192231"/>
                  </a:lnTo>
                  <a:lnTo>
                    <a:pt x="14842" y="201820"/>
                  </a:lnTo>
                  <a:lnTo>
                    <a:pt x="13986" y="203974"/>
                  </a:lnTo>
                  <a:lnTo>
                    <a:pt x="12568" y="206255"/>
                  </a:lnTo>
                  <a:lnTo>
                    <a:pt x="8256" y="211957"/>
                  </a:lnTo>
                  <a:lnTo>
                    <a:pt x="7665" y="214994"/>
                  </a:lnTo>
                  <a:lnTo>
                    <a:pt x="7222" y="220630"/>
                  </a:lnTo>
                  <a:lnTo>
                    <a:pt x="9464" y="220824"/>
                  </a:lnTo>
                  <a:lnTo>
                    <a:pt x="13757" y="220950"/>
                  </a:lnTo>
                  <a:lnTo>
                    <a:pt x="14956" y="220113"/>
                  </a:lnTo>
                  <a:lnTo>
                    <a:pt x="16602" y="218709"/>
                  </a:lnTo>
                  <a:lnTo>
                    <a:pt x="18546" y="216925"/>
                  </a:lnTo>
                  <a:lnTo>
                    <a:pt x="22964" y="212687"/>
                  </a:lnTo>
                  <a:lnTo>
                    <a:pt x="25327" y="210372"/>
                  </a:lnTo>
                  <a:lnTo>
                    <a:pt x="26903" y="207134"/>
                  </a:lnTo>
                  <a:lnTo>
                    <a:pt x="28653" y="199022"/>
                  </a:lnTo>
                  <a:lnTo>
                    <a:pt x="29967" y="194487"/>
                  </a:lnTo>
                  <a:lnTo>
                    <a:pt x="31689" y="189772"/>
                  </a:lnTo>
                  <a:lnTo>
                    <a:pt x="33685" y="184935"/>
                  </a:lnTo>
                  <a:lnTo>
                    <a:pt x="36707" y="179170"/>
                  </a:lnTo>
                  <a:lnTo>
                    <a:pt x="40417" y="172787"/>
                  </a:lnTo>
                  <a:lnTo>
                    <a:pt x="44582" y="165992"/>
                  </a:lnTo>
                  <a:lnTo>
                    <a:pt x="48206" y="159767"/>
                  </a:lnTo>
                  <a:lnTo>
                    <a:pt x="54490" y="148337"/>
                  </a:lnTo>
                  <a:lnTo>
                    <a:pt x="57352" y="142071"/>
                  </a:lnTo>
                  <a:lnTo>
                    <a:pt x="60106" y="135354"/>
                  </a:lnTo>
                  <a:lnTo>
                    <a:pt x="62788" y="128336"/>
                  </a:lnTo>
                  <a:lnTo>
                    <a:pt x="65424" y="121964"/>
                  </a:lnTo>
                  <a:lnTo>
                    <a:pt x="68027" y="116023"/>
                  </a:lnTo>
                  <a:lnTo>
                    <a:pt x="70609" y="110369"/>
                  </a:lnTo>
                  <a:lnTo>
                    <a:pt x="73177" y="104059"/>
                  </a:lnTo>
                  <a:lnTo>
                    <a:pt x="75736" y="97313"/>
                  </a:lnTo>
                  <a:lnTo>
                    <a:pt x="78288" y="90275"/>
                  </a:lnTo>
                  <a:lnTo>
                    <a:pt x="79990" y="83890"/>
                  </a:lnTo>
                  <a:lnTo>
                    <a:pt x="81125" y="77940"/>
                  </a:lnTo>
                  <a:lnTo>
                    <a:pt x="81882" y="72280"/>
                  </a:lnTo>
                  <a:lnTo>
                    <a:pt x="82386" y="66813"/>
                  </a:lnTo>
                  <a:lnTo>
                    <a:pt x="82722" y="61475"/>
                  </a:lnTo>
                  <a:lnTo>
                    <a:pt x="82945" y="56223"/>
                  </a:lnTo>
                  <a:lnTo>
                    <a:pt x="83942" y="51876"/>
                  </a:lnTo>
                  <a:lnTo>
                    <a:pt x="85453" y="48131"/>
                  </a:lnTo>
                  <a:lnTo>
                    <a:pt x="87306" y="44787"/>
                  </a:lnTo>
                  <a:lnTo>
                    <a:pt x="89366" y="38814"/>
                  </a:lnTo>
                  <a:lnTo>
                    <a:pt x="90986" y="30624"/>
                  </a:lnTo>
                  <a:lnTo>
                    <a:pt x="91005" y="38613"/>
                  </a:lnTo>
                  <a:lnTo>
                    <a:pt x="90161" y="43522"/>
                  </a:lnTo>
                  <a:lnTo>
                    <a:pt x="88752" y="49334"/>
                  </a:lnTo>
                  <a:lnTo>
                    <a:pt x="86966" y="55750"/>
                  </a:lnTo>
                  <a:lnTo>
                    <a:pt x="85775" y="61720"/>
                  </a:lnTo>
                  <a:lnTo>
                    <a:pt x="84981" y="67393"/>
                  </a:lnTo>
                  <a:lnTo>
                    <a:pt x="84452" y="72868"/>
                  </a:lnTo>
                  <a:lnTo>
                    <a:pt x="83253" y="79906"/>
                  </a:lnTo>
                  <a:lnTo>
                    <a:pt x="81606" y="87984"/>
                  </a:lnTo>
                  <a:lnTo>
                    <a:pt x="77519" y="105991"/>
                  </a:lnTo>
                  <a:lnTo>
                    <a:pt x="65509" y="155184"/>
                  </a:lnTo>
                  <a:lnTo>
                    <a:pt x="62158" y="165263"/>
                  </a:lnTo>
                  <a:lnTo>
                    <a:pt x="58230" y="175368"/>
                  </a:lnTo>
                  <a:lnTo>
                    <a:pt x="53917" y="185492"/>
                  </a:lnTo>
                  <a:lnTo>
                    <a:pt x="50196" y="195628"/>
                  </a:lnTo>
                  <a:lnTo>
                    <a:pt x="46869" y="205772"/>
                  </a:lnTo>
                  <a:lnTo>
                    <a:pt x="43804" y="215922"/>
                  </a:lnTo>
                  <a:lnTo>
                    <a:pt x="38141" y="236229"/>
                  </a:lnTo>
                  <a:lnTo>
                    <a:pt x="35446" y="246387"/>
                  </a:lnTo>
                  <a:lnTo>
                    <a:pt x="31955" y="254851"/>
                  </a:lnTo>
                  <a:lnTo>
                    <a:pt x="27934" y="262187"/>
                  </a:lnTo>
                  <a:lnTo>
                    <a:pt x="23561" y="268772"/>
                  </a:lnTo>
                  <a:lnTo>
                    <a:pt x="20645" y="274854"/>
                  </a:lnTo>
                  <a:lnTo>
                    <a:pt x="18702" y="280603"/>
                  </a:lnTo>
                  <a:lnTo>
                    <a:pt x="17406" y="286129"/>
                  </a:lnTo>
                  <a:lnTo>
                    <a:pt x="15696" y="291506"/>
                  </a:lnTo>
                  <a:lnTo>
                    <a:pt x="13708" y="296784"/>
                  </a:lnTo>
                  <a:lnTo>
                    <a:pt x="11537" y="301996"/>
                  </a:lnTo>
                  <a:lnTo>
                    <a:pt x="9243" y="306318"/>
                  </a:lnTo>
                  <a:lnTo>
                    <a:pt x="6866" y="310045"/>
                  </a:lnTo>
                  <a:lnTo>
                    <a:pt x="0" y="319455"/>
                  </a:lnTo>
                  <a:lnTo>
                    <a:pt x="2021" y="315265"/>
                  </a:lnTo>
                  <a:lnTo>
                    <a:pt x="3746" y="311777"/>
                  </a:lnTo>
                  <a:lnTo>
                    <a:pt x="5742" y="308604"/>
                  </a:lnTo>
                  <a:lnTo>
                    <a:pt x="7919" y="305642"/>
                  </a:lnTo>
                  <a:lnTo>
                    <a:pt x="10218" y="302822"/>
                  </a:lnTo>
                  <a:lnTo>
                    <a:pt x="12596" y="299248"/>
                  </a:lnTo>
                  <a:lnTo>
                    <a:pt x="15029" y="295172"/>
                  </a:lnTo>
                  <a:lnTo>
                    <a:pt x="17497" y="290761"/>
                  </a:lnTo>
                  <a:lnTo>
                    <a:pt x="19990" y="285281"/>
                  </a:lnTo>
                  <a:lnTo>
                    <a:pt x="22498" y="279088"/>
                  </a:lnTo>
                  <a:lnTo>
                    <a:pt x="25017" y="272418"/>
                  </a:lnTo>
                  <a:lnTo>
                    <a:pt x="30073" y="258235"/>
                  </a:lnTo>
                  <a:lnTo>
                    <a:pt x="40218" y="228433"/>
                  </a:lnTo>
                  <a:lnTo>
                    <a:pt x="42757" y="220022"/>
                  </a:lnTo>
                  <a:lnTo>
                    <a:pt x="50375" y="192850"/>
                  </a:lnTo>
                  <a:lnTo>
                    <a:pt x="55454" y="176305"/>
                  </a:lnTo>
                  <a:lnTo>
                    <a:pt x="63074" y="152709"/>
                  </a:lnTo>
                  <a:lnTo>
                    <a:pt x="65614" y="145833"/>
                  </a:lnTo>
                  <a:lnTo>
                    <a:pt x="68154" y="139555"/>
                  </a:lnTo>
                  <a:lnTo>
                    <a:pt x="70694" y="133677"/>
                  </a:lnTo>
                  <a:lnTo>
                    <a:pt x="73516" y="124887"/>
                  </a:lnTo>
                  <a:lnTo>
                    <a:pt x="75617" y="117312"/>
                  </a:lnTo>
                  <a:lnTo>
                    <a:pt x="77363" y="112922"/>
                  </a:lnTo>
                  <a:lnTo>
                    <a:pt x="83290" y="99300"/>
                  </a:lnTo>
                  <a:lnTo>
                    <a:pt x="83381" y="107381"/>
                  </a:lnTo>
                  <a:lnTo>
                    <a:pt x="83394" y="156565"/>
                  </a:lnTo>
                  <a:lnTo>
                    <a:pt x="82547" y="162797"/>
                  </a:lnTo>
                  <a:lnTo>
                    <a:pt x="81136" y="169491"/>
                  </a:lnTo>
                  <a:lnTo>
                    <a:pt x="79349" y="176494"/>
                  </a:lnTo>
                  <a:lnTo>
                    <a:pt x="78157" y="182856"/>
                  </a:lnTo>
                  <a:lnTo>
                    <a:pt x="77363" y="188790"/>
                  </a:lnTo>
                  <a:lnTo>
                    <a:pt x="76833" y="194440"/>
                  </a:lnTo>
                  <a:lnTo>
                    <a:pt x="75633" y="199054"/>
                  </a:lnTo>
                  <a:lnTo>
                    <a:pt x="73987" y="202976"/>
                  </a:lnTo>
                  <a:lnTo>
                    <a:pt x="68154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5"/>
            <p:cNvSpPr/>
            <p:nvPr/>
          </p:nvSpPr>
          <p:spPr>
            <a:xfrm>
              <a:off x="5684834" y="5471160"/>
              <a:ext cx="281627" cy="38099"/>
            </a:xfrm>
            <a:custGeom>
              <a:avLst/>
              <a:gdLst/>
              <a:ahLst/>
              <a:cxnLst/>
              <a:rect l="0" t="0" r="0" b="0"/>
              <a:pathLst>
                <a:path w="281627" h="38099">
                  <a:moveTo>
                    <a:pt x="7307" y="22860"/>
                  </a:moveTo>
                  <a:lnTo>
                    <a:pt x="7307" y="30166"/>
                  </a:lnTo>
                  <a:lnTo>
                    <a:pt x="6460" y="31118"/>
                  </a:lnTo>
                  <a:lnTo>
                    <a:pt x="0" y="37779"/>
                  </a:lnTo>
                  <a:lnTo>
                    <a:pt x="7216" y="38098"/>
                  </a:lnTo>
                  <a:lnTo>
                    <a:pt x="7246" y="37251"/>
                  </a:lnTo>
                  <a:lnTo>
                    <a:pt x="7306" y="30573"/>
                  </a:lnTo>
                  <a:lnTo>
                    <a:pt x="7307" y="30480"/>
                  </a:lnTo>
                  <a:lnTo>
                    <a:pt x="13867" y="30480"/>
                  </a:lnTo>
                  <a:lnTo>
                    <a:pt x="14220" y="29633"/>
                  </a:lnTo>
                  <a:lnTo>
                    <a:pt x="14455" y="28223"/>
                  </a:lnTo>
                  <a:lnTo>
                    <a:pt x="14833" y="23919"/>
                  </a:lnTo>
                  <a:lnTo>
                    <a:pt x="15711" y="23566"/>
                  </a:lnTo>
                  <a:lnTo>
                    <a:pt x="22682" y="22922"/>
                  </a:lnTo>
                  <a:lnTo>
                    <a:pt x="30065" y="22861"/>
                  </a:lnTo>
                  <a:lnTo>
                    <a:pt x="32379" y="20603"/>
                  </a:lnTo>
                  <a:lnTo>
                    <a:pt x="37693" y="15333"/>
                  </a:lnTo>
                  <a:lnTo>
                    <a:pt x="46063" y="15252"/>
                  </a:lnTo>
                  <a:lnTo>
                    <a:pt x="105020" y="15240"/>
                  </a:lnTo>
                  <a:lnTo>
                    <a:pt x="109703" y="14393"/>
                  </a:lnTo>
                  <a:lnTo>
                    <a:pt x="114517" y="12982"/>
                  </a:lnTo>
                  <a:lnTo>
                    <a:pt x="119420" y="11195"/>
                  </a:lnTo>
                  <a:lnTo>
                    <a:pt x="124383" y="10003"/>
                  </a:lnTo>
                  <a:lnTo>
                    <a:pt x="129384" y="9209"/>
                  </a:lnTo>
                  <a:lnTo>
                    <a:pt x="134411" y="8679"/>
                  </a:lnTo>
                  <a:lnTo>
                    <a:pt x="139456" y="8326"/>
                  </a:lnTo>
                  <a:lnTo>
                    <a:pt x="144513" y="8090"/>
                  </a:lnTo>
                  <a:lnTo>
                    <a:pt x="149577" y="7934"/>
                  </a:lnTo>
                  <a:lnTo>
                    <a:pt x="154647" y="6983"/>
                  </a:lnTo>
                  <a:lnTo>
                    <a:pt x="159720" y="5501"/>
                  </a:lnTo>
                  <a:lnTo>
                    <a:pt x="164796" y="3668"/>
                  </a:lnTo>
                  <a:lnTo>
                    <a:pt x="169873" y="2445"/>
                  </a:lnTo>
                  <a:lnTo>
                    <a:pt x="174950" y="1630"/>
                  </a:lnTo>
                  <a:lnTo>
                    <a:pt x="180029" y="1087"/>
                  </a:lnTo>
                  <a:lnTo>
                    <a:pt x="185108" y="725"/>
                  </a:lnTo>
                  <a:lnTo>
                    <a:pt x="190187" y="483"/>
                  </a:lnTo>
                  <a:lnTo>
                    <a:pt x="201194" y="214"/>
                  </a:lnTo>
                  <a:lnTo>
                    <a:pt x="2816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36"/>
            <p:cNvSpPr/>
            <p:nvPr/>
          </p:nvSpPr>
          <p:spPr>
            <a:xfrm>
              <a:off x="5563474" y="4736129"/>
              <a:ext cx="1065927" cy="816975"/>
            </a:xfrm>
            <a:custGeom>
              <a:avLst/>
              <a:gdLst/>
              <a:ahLst/>
              <a:cxnLst/>
              <a:rect l="0" t="0" r="0" b="0"/>
              <a:pathLst>
                <a:path w="1065927" h="816975">
                  <a:moveTo>
                    <a:pt x="966866" y="514051"/>
                  </a:moveTo>
                  <a:lnTo>
                    <a:pt x="966866" y="340831"/>
                  </a:lnTo>
                  <a:lnTo>
                    <a:pt x="964608" y="315709"/>
                  </a:lnTo>
                  <a:lnTo>
                    <a:pt x="961629" y="290432"/>
                  </a:lnTo>
                  <a:lnTo>
                    <a:pt x="960305" y="265087"/>
                  </a:lnTo>
                  <a:lnTo>
                    <a:pt x="957459" y="239711"/>
                  </a:lnTo>
                  <a:lnTo>
                    <a:pt x="952526" y="215169"/>
                  </a:lnTo>
                  <a:lnTo>
                    <a:pt x="944688" y="192972"/>
                  </a:lnTo>
                  <a:lnTo>
                    <a:pt x="935560" y="171818"/>
                  </a:lnTo>
                  <a:lnTo>
                    <a:pt x="925012" y="151128"/>
                  </a:lnTo>
                  <a:lnTo>
                    <a:pt x="911857" y="130643"/>
                  </a:lnTo>
                  <a:lnTo>
                    <a:pt x="894217" y="104115"/>
                  </a:lnTo>
                  <a:lnTo>
                    <a:pt x="870175" y="80169"/>
                  </a:lnTo>
                  <a:lnTo>
                    <a:pt x="845648" y="56987"/>
                  </a:lnTo>
                  <a:lnTo>
                    <a:pt x="814204" y="38076"/>
                  </a:lnTo>
                  <a:lnTo>
                    <a:pt x="782121" y="21749"/>
                  </a:lnTo>
                  <a:lnTo>
                    <a:pt x="759168" y="13592"/>
                  </a:lnTo>
                  <a:lnTo>
                    <a:pt x="734010" y="7992"/>
                  </a:lnTo>
                  <a:lnTo>
                    <a:pt x="692132" y="3992"/>
                  </a:lnTo>
                  <a:lnTo>
                    <a:pt x="665551" y="56"/>
                  </a:lnTo>
                  <a:lnTo>
                    <a:pt x="637368" y="0"/>
                  </a:lnTo>
                  <a:lnTo>
                    <a:pt x="608756" y="1951"/>
                  </a:lnTo>
                  <a:lnTo>
                    <a:pt x="581929" y="2818"/>
                  </a:lnTo>
                  <a:lnTo>
                    <a:pt x="553636" y="5461"/>
                  </a:lnTo>
                  <a:lnTo>
                    <a:pt x="524975" y="10304"/>
                  </a:lnTo>
                  <a:lnTo>
                    <a:pt x="498126" y="18101"/>
                  </a:lnTo>
                  <a:lnTo>
                    <a:pt x="472082" y="27211"/>
                  </a:lnTo>
                  <a:lnTo>
                    <a:pt x="445548" y="37751"/>
                  </a:lnTo>
                  <a:lnTo>
                    <a:pt x="416823" y="50902"/>
                  </a:lnTo>
                  <a:lnTo>
                    <a:pt x="389380" y="65213"/>
                  </a:lnTo>
                  <a:lnTo>
                    <a:pt x="363073" y="80888"/>
                  </a:lnTo>
                  <a:lnTo>
                    <a:pt x="337269" y="99143"/>
                  </a:lnTo>
                  <a:lnTo>
                    <a:pt x="311689" y="118545"/>
                  </a:lnTo>
                  <a:lnTo>
                    <a:pt x="286210" y="139304"/>
                  </a:lnTo>
                  <a:lnTo>
                    <a:pt x="260775" y="162641"/>
                  </a:lnTo>
                  <a:lnTo>
                    <a:pt x="237617" y="187124"/>
                  </a:lnTo>
                  <a:lnTo>
                    <a:pt x="215189" y="212117"/>
                  </a:lnTo>
                  <a:lnTo>
                    <a:pt x="191109" y="237336"/>
                  </a:lnTo>
                  <a:lnTo>
                    <a:pt x="179608" y="250834"/>
                  </a:lnTo>
                  <a:lnTo>
                    <a:pt x="168555" y="264913"/>
                  </a:lnTo>
                  <a:lnTo>
                    <a:pt x="157798" y="279379"/>
                  </a:lnTo>
                  <a:lnTo>
                    <a:pt x="136817" y="308999"/>
                  </a:lnTo>
                  <a:lnTo>
                    <a:pt x="126479" y="324010"/>
                  </a:lnTo>
                  <a:lnTo>
                    <a:pt x="116202" y="338250"/>
                  </a:lnTo>
                  <a:lnTo>
                    <a:pt x="95751" y="365362"/>
                  </a:lnTo>
                  <a:lnTo>
                    <a:pt x="86403" y="378518"/>
                  </a:lnTo>
                  <a:lnTo>
                    <a:pt x="77631" y="391522"/>
                  </a:lnTo>
                  <a:lnTo>
                    <a:pt x="69243" y="404425"/>
                  </a:lnTo>
                  <a:lnTo>
                    <a:pt x="61957" y="418107"/>
                  </a:lnTo>
                  <a:lnTo>
                    <a:pt x="55407" y="432309"/>
                  </a:lnTo>
                  <a:lnTo>
                    <a:pt x="49347" y="446856"/>
                  </a:lnTo>
                  <a:lnTo>
                    <a:pt x="38098" y="472051"/>
                  </a:lnTo>
                  <a:lnTo>
                    <a:pt x="27453" y="495384"/>
                  </a:lnTo>
                  <a:lnTo>
                    <a:pt x="17078" y="519866"/>
                  </a:lnTo>
                  <a:lnTo>
                    <a:pt x="9081" y="542600"/>
                  </a:lnTo>
                  <a:lnTo>
                    <a:pt x="3550" y="563993"/>
                  </a:lnTo>
                  <a:lnTo>
                    <a:pt x="1093" y="584790"/>
                  </a:lnTo>
                  <a:lnTo>
                    <a:pt x="0" y="605321"/>
                  </a:lnTo>
                  <a:lnTo>
                    <a:pt x="361" y="624889"/>
                  </a:lnTo>
                  <a:lnTo>
                    <a:pt x="3344" y="642052"/>
                  </a:lnTo>
                  <a:lnTo>
                    <a:pt x="7492" y="660405"/>
                  </a:lnTo>
                  <a:lnTo>
                    <a:pt x="13004" y="678158"/>
                  </a:lnTo>
                  <a:lnTo>
                    <a:pt x="21099" y="691692"/>
                  </a:lnTo>
                  <a:lnTo>
                    <a:pt x="39221" y="712876"/>
                  </a:lnTo>
                  <a:lnTo>
                    <a:pt x="60678" y="735240"/>
                  </a:lnTo>
                  <a:lnTo>
                    <a:pt x="83122" y="753907"/>
                  </a:lnTo>
                  <a:lnTo>
                    <a:pt x="109903" y="770163"/>
                  </a:lnTo>
                  <a:lnTo>
                    <a:pt x="139287" y="785704"/>
                  </a:lnTo>
                  <a:lnTo>
                    <a:pt x="161609" y="793677"/>
                  </a:lnTo>
                  <a:lnTo>
                    <a:pt x="185641" y="800042"/>
                  </a:lnTo>
                  <a:lnTo>
                    <a:pt x="210433" y="805694"/>
                  </a:lnTo>
                  <a:lnTo>
                    <a:pt x="248191" y="813636"/>
                  </a:lnTo>
                  <a:lnTo>
                    <a:pt x="275768" y="816533"/>
                  </a:lnTo>
                  <a:lnTo>
                    <a:pt x="304958" y="816974"/>
                  </a:lnTo>
                  <a:lnTo>
                    <a:pt x="349952" y="813309"/>
                  </a:lnTo>
                  <a:lnTo>
                    <a:pt x="380262" y="812155"/>
                  </a:lnTo>
                  <a:lnTo>
                    <a:pt x="412924" y="809384"/>
                  </a:lnTo>
                  <a:lnTo>
                    <a:pt x="429932" y="807459"/>
                  </a:lnTo>
                  <a:lnTo>
                    <a:pt x="462375" y="800806"/>
                  </a:lnTo>
                  <a:lnTo>
                    <a:pt x="493728" y="792204"/>
                  </a:lnTo>
                  <a:lnTo>
                    <a:pt x="607097" y="757818"/>
                  </a:lnTo>
                  <a:lnTo>
                    <a:pt x="715311" y="722327"/>
                  </a:lnTo>
                  <a:lnTo>
                    <a:pt x="743586" y="712169"/>
                  </a:lnTo>
                  <a:lnTo>
                    <a:pt x="796232" y="691851"/>
                  </a:lnTo>
                  <a:lnTo>
                    <a:pt x="834652" y="676611"/>
                  </a:lnTo>
                  <a:lnTo>
                    <a:pt x="857868" y="666451"/>
                  </a:lnTo>
                  <a:lnTo>
                    <a:pt x="889979" y="651211"/>
                  </a:lnTo>
                  <a:lnTo>
                    <a:pt x="918685" y="638228"/>
                  </a:lnTo>
                  <a:lnTo>
                    <a:pt x="943277" y="626762"/>
                  </a:lnTo>
                  <a:lnTo>
                    <a:pt x="974342" y="607717"/>
                  </a:lnTo>
                  <a:lnTo>
                    <a:pt x="1004278" y="584847"/>
                  </a:lnTo>
                  <a:lnTo>
                    <a:pt x="1020002" y="573410"/>
                  </a:lnTo>
                  <a:lnTo>
                    <a:pt x="1029429" y="564140"/>
                  </a:lnTo>
                  <a:lnTo>
                    <a:pt x="1049194" y="539357"/>
                  </a:lnTo>
                  <a:lnTo>
                    <a:pt x="1052231" y="534308"/>
                  </a:lnTo>
                  <a:lnTo>
                    <a:pt x="1061552" y="508963"/>
                  </a:lnTo>
                  <a:lnTo>
                    <a:pt x="1063981" y="498807"/>
                  </a:lnTo>
                  <a:lnTo>
                    <a:pt x="1065926" y="4835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37"/>
            <p:cNvSpPr/>
            <p:nvPr/>
          </p:nvSpPr>
          <p:spPr>
            <a:xfrm>
              <a:off x="7040880" y="4953470"/>
              <a:ext cx="151310" cy="408912"/>
            </a:xfrm>
            <a:custGeom>
              <a:avLst/>
              <a:gdLst/>
              <a:ahLst/>
              <a:cxnLst/>
              <a:rect l="0" t="0" r="0" b="0"/>
              <a:pathLst>
                <a:path w="151310" h="408912">
                  <a:moveTo>
                    <a:pt x="60960" y="98590"/>
                  </a:moveTo>
                  <a:lnTo>
                    <a:pt x="56915" y="114771"/>
                  </a:lnTo>
                  <a:lnTo>
                    <a:pt x="54877" y="122077"/>
                  </a:lnTo>
                  <a:lnTo>
                    <a:pt x="50355" y="136969"/>
                  </a:lnTo>
                  <a:lnTo>
                    <a:pt x="48809" y="144496"/>
                  </a:lnTo>
                  <a:lnTo>
                    <a:pt x="47780" y="152054"/>
                  </a:lnTo>
                  <a:lnTo>
                    <a:pt x="47094" y="159633"/>
                  </a:lnTo>
                  <a:lnTo>
                    <a:pt x="44943" y="168072"/>
                  </a:lnTo>
                  <a:lnTo>
                    <a:pt x="41816" y="177084"/>
                  </a:lnTo>
                  <a:lnTo>
                    <a:pt x="38037" y="186479"/>
                  </a:lnTo>
                  <a:lnTo>
                    <a:pt x="35518" y="196130"/>
                  </a:lnTo>
                  <a:lnTo>
                    <a:pt x="33839" y="205950"/>
                  </a:lnTo>
                  <a:lnTo>
                    <a:pt x="32719" y="215883"/>
                  </a:lnTo>
                  <a:lnTo>
                    <a:pt x="30279" y="225892"/>
                  </a:lnTo>
                  <a:lnTo>
                    <a:pt x="26959" y="235951"/>
                  </a:lnTo>
                  <a:lnTo>
                    <a:pt x="23052" y="246044"/>
                  </a:lnTo>
                  <a:lnTo>
                    <a:pt x="20449" y="256159"/>
                  </a:lnTo>
                  <a:lnTo>
                    <a:pt x="18712" y="266289"/>
                  </a:lnTo>
                  <a:lnTo>
                    <a:pt x="17555" y="276430"/>
                  </a:lnTo>
                  <a:lnTo>
                    <a:pt x="15937" y="286576"/>
                  </a:lnTo>
                  <a:lnTo>
                    <a:pt x="14011" y="296727"/>
                  </a:lnTo>
                  <a:lnTo>
                    <a:pt x="11882" y="306882"/>
                  </a:lnTo>
                  <a:lnTo>
                    <a:pt x="10461" y="316191"/>
                  </a:lnTo>
                  <a:lnTo>
                    <a:pt x="9514" y="324937"/>
                  </a:lnTo>
                  <a:lnTo>
                    <a:pt x="8883" y="333308"/>
                  </a:lnTo>
                  <a:lnTo>
                    <a:pt x="7615" y="340582"/>
                  </a:lnTo>
                  <a:lnTo>
                    <a:pt x="3949" y="353179"/>
                  </a:lnTo>
                  <a:lnTo>
                    <a:pt x="1756" y="364423"/>
                  </a:lnTo>
                  <a:lnTo>
                    <a:pt x="348" y="377348"/>
                  </a:lnTo>
                  <a:lnTo>
                    <a:pt x="46" y="388400"/>
                  </a:lnTo>
                  <a:lnTo>
                    <a:pt x="9" y="394314"/>
                  </a:lnTo>
                  <a:lnTo>
                    <a:pt x="0" y="367214"/>
                  </a:lnTo>
                  <a:lnTo>
                    <a:pt x="2258" y="355138"/>
                  </a:lnTo>
                  <a:lnTo>
                    <a:pt x="4046" y="348362"/>
                  </a:lnTo>
                  <a:lnTo>
                    <a:pt x="5237" y="341304"/>
                  </a:lnTo>
                  <a:lnTo>
                    <a:pt x="6032" y="334060"/>
                  </a:lnTo>
                  <a:lnTo>
                    <a:pt x="6562" y="326689"/>
                  </a:lnTo>
                  <a:lnTo>
                    <a:pt x="7760" y="318390"/>
                  </a:lnTo>
                  <a:lnTo>
                    <a:pt x="9407" y="309470"/>
                  </a:lnTo>
                  <a:lnTo>
                    <a:pt x="18133" y="266775"/>
                  </a:lnTo>
                  <a:lnTo>
                    <a:pt x="25505" y="226034"/>
                  </a:lnTo>
                  <a:lnTo>
                    <a:pt x="28857" y="212339"/>
                  </a:lnTo>
                  <a:lnTo>
                    <a:pt x="32784" y="198976"/>
                  </a:lnTo>
                  <a:lnTo>
                    <a:pt x="37096" y="185834"/>
                  </a:lnTo>
                  <a:lnTo>
                    <a:pt x="41664" y="173686"/>
                  </a:lnTo>
                  <a:lnTo>
                    <a:pt x="46403" y="162201"/>
                  </a:lnTo>
                  <a:lnTo>
                    <a:pt x="51256" y="151157"/>
                  </a:lnTo>
                  <a:lnTo>
                    <a:pt x="55337" y="139561"/>
                  </a:lnTo>
                  <a:lnTo>
                    <a:pt x="58904" y="127598"/>
                  </a:lnTo>
                  <a:lnTo>
                    <a:pt x="62130" y="115388"/>
                  </a:lnTo>
                  <a:lnTo>
                    <a:pt x="67971" y="95050"/>
                  </a:lnTo>
                  <a:lnTo>
                    <a:pt x="76020" y="69319"/>
                  </a:lnTo>
                  <a:lnTo>
                    <a:pt x="86324" y="37868"/>
                  </a:lnTo>
                  <a:lnTo>
                    <a:pt x="88876" y="31863"/>
                  </a:lnTo>
                  <a:lnTo>
                    <a:pt x="91424" y="27012"/>
                  </a:lnTo>
                  <a:lnTo>
                    <a:pt x="95667" y="19364"/>
                  </a:lnTo>
                  <a:lnTo>
                    <a:pt x="97552" y="13143"/>
                  </a:lnTo>
                  <a:lnTo>
                    <a:pt x="98972" y="587"/>
                  </a:lnTo>
                  <a:lnTo>
                    <a:pt x="99021" y="0"/>
                  </a:lnTo>
                  <a:lnTo>
                    <a:pt x="103095" y="7760"/>
                  </a:lnTo>
                  <a:lnTo>
                    <a:pt x="105085" y="16170"/>
                  </a:lnTo>
                  <a:lnTo>
                    <a:pt x="105971" y="25552"/>
                  </a:lnTo>
                  <a:lnTo>
                    <a:pt x="106366" y="35367"/>
                  </a:lnTo>
                  <a:lnTo>
                    <a:pt x="106640" y="77104"/>
                  </a:lnTo>
                  <a:lnTo>
                    <a:pt x="106652" y="86806"/>
                  </a:lnTo>
                  <a:lnTo>
                    <a:pt x="105815" y="98354"/>
                  </a:lnTo>
                  <a:lnTo>
                    <a:pt x="104411" y="111133"/>
                  </a:lnTo>
                  <a:lnTo>
                    <a:pt x="102627" y="124732"/>
                  </a:lnTo>
                  <a:lnTo>
                    <a:pt x="101438" y="138031"/>
                  </a:lnTo>
                  <a:lnTo>
                    <a:pt x="100645" y="151131"/>
                  </a:lnTo>
                  <a:lnTo>
                    <a:pt x="100117" y="164097"/>
                  </a:lnTo>
                  <a:lnTo>
                    <a:pt x="99530" y="192051"/>
                  </a:lnTo>
                  <a:lnTo>
                    <a:pt x="99373" y="206617"/>
                  </a:lnTo>
                  <a:lnTo>
                    <a:pt x="97576" y="220561"/>
                  </a:lnTo>
                  <a:lnTo>
                    <a:pt x="94684" y="234091"/>
                  </a:lnTo>
                  <a:lnTo>
                    <a:pt x="91062" y="247344"/>
                  </a:lnTo>
                  <a:lnTo>
                    <a:pt x="88649" y="260413"/>
                  </a:lnTo>
                  <a:lnTo>
                    <a:pt x="87038" y="273358"/>
                  </a:lnTo>
                  <a:lnTo>
                    <a:pt x="85966" y="286222"/>
                  </a:lnTo>
                  <a:lnTo>
                    <a:pt x="84404" y="298185"/>
                  </a:lnTo>
                  <a:lnTo>
                    <a:pt x="82516" y="309546"/>
                  </a:lnTo>
                  <a:lnTo>
                    <a:pt x="80411" y="320507"/>
                  </a:lnTo>
                  <a:lnTo>
                    <a:pt x="78161" y="330355"/>
                  </a:lnTo>
                  <a:lnTo>
                    <a:pt x="75814" y="339460"/>
                  </a:lnTo>
                  <a:lnTo>
                    <a:pt x="73404" y="348070"/>
                  </a:lnTo>
                  <a:lnTo>
                    <a:pt x="68466" y="364410"/>
                  </a:lnTo>
                  <a:lnTo>
                    <a:pt x="65965" y="372323"/>
                  </a:lnTo>
                  <a:lnTo>
                    <a:pt x="63450" y="379291"/>
                  </a:lnTo>
                  <a:lnTo>
                    <a:pt x="60927" y="385631"/>
                  </a:lnTo>
                  <a:lnTo>
                    <a:pt x="56712" y="396343"/>
                  </a:lnTo>
                  <a:lnTo>
                    <a:pt x="53785" y="408911"/>
                  </a:lnTo>
                  <a:lnTo>
                    <a:pt x="53636" y="408765"/>
                  </a:lnTo>
                  <a:lnTo>
                    <a:pt x="53379" y="400219"/>
                  </a:lnTo>
                  <a:lnTo>
                    <a:pt x="57397" y="388997"/>
                  </a:lnTo>
                  <a:lnTo>
                    <a:pt x="59377" y="377520"/>
                  </a:lnTo>
                  <a:lnTo>
                    <a:pt x="59904" y="370904"/>
                  </a:lnTo>
                  <a:lnTo>
                    <a:pt x="61950" y="363106"/>
                  </a:lnTo>
                  <a:lnTo>
                    <a:pt x="65006" y="354520"/>
                  </a:lnTo>
                  <a:lnTo>
                    <a:pt x="68737" y="345410"/>
                  </a:lnTo>
                  <a:lnTo>
                    <a:pt x="72073" y="335950"/>
                  </a:lnTo>
                  <a:lnTo>
                    <a:pt x="75141" y="326257"/>
                  </a:lnTo>
                  <a:lnTo>
                    <a:pt x="78034" y="316408"/>
                  </a:lnTo>
                  <a:lnTo>
                    <a:pt x="81656" y="305608"/>
                  </a:lnTo>
                  <a:lnTo>
                    <a:pt x="90196" y="282320"/>
                  </a:lnTo>
                  <a:lnTo>
                    <a:pt x="93998" y="270184"/>
                  </a:lnTo>
                  <a:lnTo>
                    <a:pt x="97379" y="257859"/>
                  </a:lnTo>
                  <a:lnTo>
                    <a:pt x="100479" y="245409"/>
                  </a:lnTo>
                  <a:lnTo>
                    <a:pt x="106181" y="220287"/>
                  </a:lnTo>
                  <a:lnTo>
                    <a:pt x="108887" y="207662"/>
                  </a:lnTo>
                  <a:lnTo>
                    <a:pt x="112385" y="195858"/>
                  </a:lnTo>
                  <a:lnTo>
                    <a:pt x="116410" y="184602"/>
                  </a:lnTo>
                  <a:lnTo>
                    <a:pt x="120788" y="173711"/>
                  </a:lnTo>
                  <a:lnTo>
                    <a:pt x="124552" y="163064"/>
                  </a:lnTo>
                  <a:lnTo>
                    <a:pt x="127907" y="152579"/>
                  </a:lnTo>
                  <a:lnTo>
                    <a:pt x="130992" y="142203"/>
                  </a:lnTo>
                  <a:lnTo>
                    <a:pt x="133048" y="132745"/>
                  </a:lnTo>
                  <a:lnTo>
                    <a:pt x="134418" y="123900"/>
                  </a:lnTo>
                  <a:lnTo>
                    <a:pt x="135332" y="115463"/>
                  </a:lnTo>
                  <a:lnTo>
                    <a:pt x="136788" y="108145"/>
                  </a:lnTo>
                  <a:lnTo>
                    <a:pt x="140665" y="95499"/>
                  </a:lnTo>
                  <a:lnTo>
                    <a:pt x="142950" y="84234"/>
                  </a:lnTo>
                  <a:lnTo>
                    <a:pt x="143967" y="74430"/>
                  </a:lnTo>
                  <a:lnTo>
                    <a:pt x="144419" y="67250"/>
                  </a:lnTo>
                  <a:lnTo>
                    <a:pt x="145386" y="64997"/>
                  </a:lnTo>
                  <a:lnTo>
                    <a:pt x="146877" y="63494"/>
                  </a:lnTo>
                  <a:lnTo>
                    <a:pt x="151309" y="61083"/>
                  </a:lnTo>
                  <a:lnTo>
                    <a:pt x="146947" y="66690"/>
                  </a:lnTo>
                  <a:lnTo>
                    <a:pt x="142950" y="78209"/>
                  </a:lnTo>
                  <a:lnTo>
                    <a:pt x="141020" y="82463"/>
                  </a:lnTo>
                  <a:lnTo>
                    <a:pt x="138876" y="93962"/>
                  </a:lnTo>
                  <a:lnTo>
                    <a:pt x="138305" y="100585"/>
                  </a:lnTo>
                  <a:lnTo>
                    <a:pt x="137077" y="107540"/>
                  </a:lnTo>
                  <a:lnTo>
                    <a:pt x="135411" y="114717"/>
                  </a:lnTo>
                  <a:lnTo>
                    <a:pt x="126655" y="148530"/>
                  </a:lnTo>
                  <a:lnTo>
                    <a:pt x="123383" y="157284"/>
                  </a:lnTo>
                  <a:lnTo>
                    <a:pt x="119509" y="165659"/>
                  </a:lnTo>
                  <a:lnTo>
                    <a:pt x="115234" y="173783"/>
                  </a:lnTo>
                  <a:lnTo>
                    <a:pt x="111535" y="182585"/>
                  </a:lnTo>
                  <a:lnTo>
                    <a:pt x="108224" y="191840"/>
                  </a:lnTo>
                  <a:lnTo>
                    <a:pt x="105169" y="201397"/>
                  </a:lnTo>
                  <a:lnTo>
                    <a:pt x="101440" y="211154"/>
                  </a:lnTo>
                  <a:lnTo>
                    <a:pt x="97260" y="221046"/>
                  </a:lnTo>
                  <a:lnTo>
                    <a:pt x="88948" y="239375"/>
                  </a:lnTo>
                  <a:lnTo>
                    <a:pt x="82430" y="253165"/>
                  </a:lnTo>
                  <a:lnTo>
                    <a:pt x="78661" y="260060"/>
                  </a:lnTo>
                  <a:lnTo>
                    <a:pt x="74453" y="267197"/>
                  </a:lnTo>
                  <a:lnTo>
                    <a:pt x="69957" y="274495"/>
                  </a:lnTo>
                  <a:lnTo>
                    <a:pt x="66110" y="281053"/>
                  </a:lnTo>
                  <a:lnTo>
                    <a:pt x="59580" y="292856"/>
                  </a:lnTo>
                  <a:lnTo>
                    <a:pt x="51144" y="309020"/>
                  </a:lnTo>
                  <a:lnTo>
                    <a:pt x="48490" y="313384"/>
                  </a:lnTo>
                  <a:lnTo>
                    <a:pt x="45873" y="317139"/>
                  </a:lnTo>
                  <a:lnTo>
                    <a:pt x="43282" y="320489"/>
                  </a:lnTo>
                  <a:lnTo>
                    <a:pt x="40708" y="322723"/>
                  </a:lnTo>
                  <a:lnTo>
                    <a:pt x="38146" y="324211"/>
                  </a:lnTo>
                  <a:lnTo>
                    <a:pt x="30929" y="327015"/>
                  </a:lnTo>
                  <a:lnTo>
                    <a:pt x="30613" y="319048"/>
                  </a:lnTo>
                  <a:lnTo>
                    <a:pt x="32798" y="308332"/>
                  </a:lnTo>
                  <a:lnTo>
                    <a:pt x="34565" y="301917"/>
                  </a:lnTo>
                  <a:lnTo>
                    <a:pt x="37437" y="295101"/>
                  </a:lnTo>
                  <a:lnTo>
                    <a:pt x="41044" y="288018"/>
                  </a:lnTo>
                  <a:lnTo>
                    <a:pt x="45144" y="280755"/>
                  </a:lnTo>
                  <a:lnTo>
                    <a:pt x="48722" y="272527"/>
                  </a:lnTo>
                  <a:lnTo>
                    <a:pt x="51954" y="263654"/>
                  </a:lnTo>
                  <a:lnTo>
                    <a:pt x="54956" y="254353"/>
                  </a:lnTo>
                  <a:lnTo>
                    <a:pt x="58651" y="244765"/>
                  </a:lnTo>
                  <a:lnTo>
                    <a:pt x="62808" y="234987"/>
                  </a:lnTo>
                  <a:lnTo>
                    <a:pt x="71941" y="215090"/>
                  </a:lnTo>
                  <a:lnTo>
                    <a:pt x="81645" y="194959"/>
                  </a:lnTo>
                  <a:lnTo>
                    <a:pt x="86604" y="184003"/>
                  </a:lnTo>
                  <a:lnTo>
                    <a:pt x="101672" y="149204"/>
                  </a:lnTo>
                  <a:lnTo>
                    <a:pt x="116015" y="118760"/>
                  </a:lnTo>
                  <a:lnTo>
                    <a:pt x="122965" y="104450"/>
                  </a:lnTo>
                  <a:lnTo>
                    <a:pt x="126003" y="97417"/>
                  </a:lnTo>
                  <a:lnTo>
                    <a:pt x="128875" y="90188"/>
                  </a:lnTo>
                  <a:lnTo>
                    <a:pt x="131636" y="82828"/>
                  </a:lnTo>
                  <a:lnTo>
                    <a:pt x="134325" y="77075"/>
                  </a:lnTo>
                  <a:lnTo>
                    <a:pt x="136963" y="72394"/>
                  </a:lnTo>
                  <a:lnTo>
                    <a:pt x="144644" y="60696"/>
                  </a:lnTo>
                  <a:lnTo>
                    <a:pt x="144740" y="68642"/>
                  </a:lnTo>
                  <a:lnTo>
                    <a:pt x="142505" y="77095"/>
                  </a:lnTo>
                  <a:lnTo>
                    <a:pt x="138689" y="86497"/>
                  </a:lnTo>
                  <a:lnTo>
                    <a:pt x="134170" y="96319"/>
                  </a:lnTo>
                  <a:lnTo>
                    <a:pt x="131781" y="102156"/>
                  </a:lnTo>
                  <a:lnTo>
                    <a:pt x="129341" y="108588"/>
                  </a:lnTo>
                  <a:lnTo>
                    <a:pt x="126868" y="115415"/>
                  </a:lnTo>
                  <a:lnTo>
                    <a:pt x="124372" y="123353"/>
                  </a:lnTo>
                  <a:lnTo>
                    <a:pt x="119341" y="141205"/>
                  </a:lnTo>
                  <a:lnTo>
                    <a:pt x="115968" y="149860"/>
                  </a:lnTo>
                  <a:lnTo>
                    <a:pt x="112025" y="158170"/>
                  </a:lnTo>
                  <a:lnTo>
                    <a:pt x="107704" y="166250"/>
                  </a:lnTo>
                  <a:lnTo>
                    <a:pt x="103975" y="174176"/>
                  </a:lnTo>
                  <a:lnTo>
                    <a:pt x="100644" y="182001"/>
                  </a:lnTo>
                  <a:lnTo>
                    <a:pt x="97576" y="189757"/>
                  </a:lnTo>
                  <a:lnTo>
                    <a:pt x="91909" y="205149"/>
                  </a:lnTo>
                  <a:lnTo>
                    <a:pt x="89213" y="212809"/>
                  </a:lnTo>
                  <a:lnTo>
                    <a:pt x="86569" y="219609"/>
                  </a:lnTo>
                  <a:lnTo>
                    <a:pt x="83959" y="225836"/>
                  </a:lnTo>
                  <a:lnTo>
                    <a:pt x="81373" y="231681"/>
                  </a:lnTo>
                  <a:lnTo>
                    <a:pt x="76241" y="242690"/>
                  </a:lnTo>
                  <a:lnTo>
                    <a:pt x="71986" y="252381"/>
                  </a:lnTo>
                  <a:lnTo>
                    <a:pt x="70094" y="259511"/>
                  </a:lnTo>
                  <a:lnTo>
                    <a:pt x="68742" y="261750"/>
                  </a:lnTo>
                  <a:lnTo>
                    <a:pt x="66995" y="263243"/>
                  </a:lnTo>
                  <a:lnTo>
                    <a:pt x="64983" y="264239"/>
                  </a:lnTo>
                  <a:lnTo>
                    <a:pt x="63643" y="265749"/>
                  </a:lnTo>
                  <a:lnTo>
                    <a:pt x="62749" y="267603"/>
                  </a:lnTo>
                  <a:lnTo>
                    <a:pt x="62152" y="269685"/>
                  </a:lnTo>
                  <a:lnTo>
                    <a:pt x="61755" y="270227"/>
                  </a:lnTo>
                  <a:lnTo>
                    <a:pt x="61490" y="269741"/>
                  </a:lnTo>
                  <a:lnTo>
                    <a:pt x="61314" y="268571"/>
                  </a:lnTo>
                  <a:lnTo>
                    <a:pt x="62042" y="267790"/>
                  </a:lnTo>
                  <a:lnTo>
                    <a:pt x="63375" y="267269"/>
                  </a:lnTo>
                  <a:lnTo>
                    <a:pt x="65110" y="266923"/>
                  </a:lnTo>
                  <a:lnTo>
                    <a:pt x="66267" y="264999"/>
                  </a:lnTo>
                  <a:lnTo>
                    <a:pt x="67553" y="258345"/>
                  </a:lnTo>
                  <a:lnTo>
                    <a:pt x="68123" y="249743"/>
                  </a:lnTo>
                  <a:lnTo>
                    <a:pt x="69224" y="239429"/>
                  </a:lnTo>
                  <a:lnTo>
                    <a:pt x="70703" y="233123"/>
                  </a:lnTo>
                  <a:lnTo>
                    <a:pt x="72535" y="226378"/>
                  </a:lnTo>
                  <a:lnTo>
                    <a:pt x="73756" y="218495"/>
                  </a:lnTo>
                  <a:lnTo>
                    <a:pt x="74572" y="209854"/>
                  </a:lnTo>
                  <a:lnTo>
                    <a:pt x="75115" y="200706"/>
                  </a:lnTo>
                  <a:lnTo>
                    <a:pt x="76323" y="191221"/>
                  </a:lnTo>
                  <a:lnTo>
                    <a:pt x="77975" y="181511"/>
                  </a:lnTo>
                  <a:lnTo>
                    <a:pt x="79923" y="171650"/>
                  </a:lnTo>
                  <a:lnTo>
                    <a:pt x="81222" y="160843"/>
                  </a:lnTo>
                  <a:lnTo>
                    <a:pt x="82088" y="149406"/>
                  </a:lnTo>
                  <a:lnTo>
                    <a:pt x="82666" y="137547"/>
                  </a:lnTo>
                  <a:lnTo>
                    <a:pt x="84744" y="125408"/>
                  </a:lnTo>
                  <a:lnTo>
                    <a:pt x="87823" y="113082"/>
                  </a:lnTo>
                  <a:lnTo>
                    <a:pt x="99060" y="75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38"/>
            <p:cNvSpPr/>
            <p:nvPr/>
          </p:nvSpPr>
          <p:spPr>
            <a:xfrm>
              <a:off x="9046250" y="1631739"/>
              <a:ext cx="569287" cy="3066840"/>
            </a:xfrm>
            <a:custGeom>
              <a:avLst/>
              <a:gdLst/>
              <a:ahLst/>
              <a:cxnLst/>
              <a:rect l="0" t="0" r="0" b="0"/>
              <a:pathLst>
                <a:path w="569287" h="3066840">
                  <a:moveTo>
                    <a:pt x="463509" y="6561"/>
                  </a:moveTo>
                  <a:lnTo>
                    <a:pt x="463509" y="0"/>
                  </a:lnTo>
                  <a:lnTo>
                    <a:pt x="463509" y="16201"/>
                  </a:lnTo>
                  <a:lnTo>
                    <a:pt x="452904" y="53127"/>
                  </a:lnTo>
                  <a:lnTo>
                    <a:pt x="436173" y="95095"/>
                  </a:lnTo>
                  <a:lnTo>
                    <a:pt x="423419" y="119287"/>
                  </a:lnTo>
                  <a:lnTo>
                    <a:pt x="406005" y="160753"/>
                  </a:lnTo>
                  <a:lnTo>
                    <a:pt x="393078" y="190237"/>
                  </a:lnTo>
                  <a:lnTo>
                    <a:pt x="378867" y="220275"/>
                  </a:lnTo>
                  <a:lnTo>
                    <a:pt x="364085" y="250558"/>
                  </a:lnTo>
                  <a:lnTo>
                    <a:pt x="349049" y="283209"/>
                  </a:lnTo>
                  <a:lnTo>
                    <a:pt x="318698" y="352461"/>
                  </a:lnTo>
                  <a:lnTo>
                    <a:pt x="305733" y="387765"/>
                  </a:lnTo>
                  <a:lnTo>
                    <a:pt x="288914" y="440962"/>
                  </a:lnTo>
                  <a:lnTo>
                    <a:pt x="268061" y="512033"/>
                  </a:lnTo>
                  <a:lnTo>
                    <a:pt x="250836" y="600923"/>
                  </a:lnTo>
                  <a:lnTo>
                    <a:pt x="244171" y="672042"/>
                  </a:lnTo>
                  <a:lnTo>
                    <a:pt x="251036" y="758684"/>
                  </a:lnTo>
                  <a:lnTo>
                    <a:pt x="264531" y="821455"/>
                  </a:lnTo>
                  <a:lnTo>
                    <a:pt x="276014" y="852183"/>
                  </a:lnTo>
                  <a:lnTo>
                    <a:pt x="290431" y="881926"/>
                  </a:lnTo>
                  <a:lnTo>
                    <a:pt x="308129" y="909257"/>
                  </a:lnTo>
                  <a:lnTo>
                    <a:pt x="325024" y="935515"/>
                  </a:lnTo>
                  <a:lnTo>
                    <a:pt x="341848" y="960449"/>
                  </a:lnTo>
                  <a:lnTo>
                    <a:pt x="351074" y="971840"/>
                  </a:lnTo>
                  <a:lnTo>
                    <a:pt x="360614" y="982820"/>
                  </a:lnTo>
                  <a:lnTo>
                    <a:pt x="371205" y="993527"/>
                  </a:lnTo>
                  <a:lnTo>
                    <a:pt x="382499" y="1004052"/>
                  </a:lnTo>
                  <a:lnTo>
                    <a:pt x="394264" y="1014455"/>
                  </a:lnTo>
                  <a:lnTo>
                    <a:pt x="405492" y="1023930"/>
                  </a:lnTo>
                  <a:lnTo>
                    <a:pt x="427000" y="1041232"/>
                  </a:lnTo>
                  <a:lnTo>
                    <a:pt x="458149" y="1065253"/>
                  </a:lnTo>
                  <a:lnTo>
                    <a:pt x="476366" y="1078506"/>
                  </a:lnTo>
                  <a:lnTo>
                    <a:pt x="500904" y="1095488"/>
                  </a:lnTo>
                  <a:lnTo>
                    <a:pt x="515690" y="1105208"/>
                  </a:lnTo>
                  <a:lnTo>
                    <a:pt x="527905" y="1112351"/>
                  </a:lnTo>
                  <a:lnTo>
                    <a:pt x="544302" y="1121132"/>
                  </a:lnTo>
                  <a:lnTo>
                    <a:pt x="559885" y="1129096"/>
                  </a:lnTo>
                  <a:lnTo>
                    <a:pt x="563321" y="1131685"/>
                  </a:lnTo>
                  <a:lnTo>
                    <a:pt x="565610" y="1134257"/>
                  </a:lnTo>
                  <a:lnTo>
                    <a:pt x="567138" y="1136818"/>
                  </a:lnTo>
                  <a:lnTo>
                    <a:pt x="568833" y="1141922"/>
                  </a:lnTo>
                  <a:lnTo>
                    <a:pt x="569286" y="1144468"/>
                  </a:lnTo>
                  <a:lnTo>
                    <a:pt x="568739" y="1147013"/>
                  </a:lnTo>
                  <a:lnTo>
                    <a:pt x="565876" y="1152098"/>
                  </a:lnTo>
                  <a:lnTo>
                    <a:pt x="555459" y="1163765"/>
                  </a:lnTo>
                  <a:lnTo>
                    <a:pt x="541648" y="1173901"/>
                  </a:lnTo>
                  <a:lnTo>
                    <a:pt x="526832" y="1186312"/>
                  </a:lnTo>
                  <a:lnTo>
                    <a:pt x="512255" y="1198068"/>
                  </a:lnTo>
                  <a:lnTo>
                    <a:pt x="495336" y="1211760"/>
                  </a:lnTo>
                  <a:lnTo>
                    <a:pt x="479346" y="1226311"/>
                  </a:lnTo>
                  <a:lnTo>
                    <a:pt x="456067" y="1248784"/>
                  </a:lnTo>
                  <a:lnTo>
                    <a:pt x="433082" y="1271530"/>
                  </a:lnTo>
                  <a:lnTo>
                    <a:pt x="415555" y="1286743"/>
                  </a:lnTo>
                  <a:lnTo>
                    <a:pt x="406140" y="1294355"/>
                  </a:lnTo>
                  <a:lnTo>
                    <a:pt x="388906" y="1311845"/>
                  </a:lnTo>
                  <a:lnTo>
                    <a:pt x="373625" y="1330907"/>
                  </a:lnTo>
                  <a:lnTo>
                    <a:pt x="361191" y="1350668"/>
                  </a:lnTo>
                  <a:lnTo>
                    <a:pt x="344669" y="1384879"/>
                  </a:lnTo>
                  <a:lnTo>
                    <a:pt x="329050" y="1421826"/>
                  </a:lnTo>
                  <a:lnTo>
                    <a:pt x="313698" y="1459585"/>
                  </a:lnTo>
                  <a:lnTo>
                    <a:pt x="296545" y="1528992"/>
                  </a:lnTo>
                  <a:lnTo>
                    <a:pt x="290708" y="1572712"/>
                  </a:lnTo>
                  <a:lnTo>
                    <a:pt x="288573" y="1652858"/>
                  </a:lnTo>
                  <a:lnTo>
                    <a:pt x="288293" y="1739225"/>
                  </a:lnTo>
                  <a:lnTo>
                    <a:pt x="294286" y="1833823"/>
                  </a:lnTo>
                  <a:lnTo>
                    <a:pt x="299601" y="1910223"/>
                  </a:lnTo>
                  <a:lnTo>
                    <a:pt x="307959" y="1995775"/>
                  </a:lnTo>
                  <a:lnTo>
                    <a:pt x="312745" y="2081035"/>
                  </a:lnTo>
                  <a:lnTo>
                    <a:pt x="317547" y="2166958"/>
                  </a:lnTo>
                  <a:lnTo>
                    <a:pt x="317651" y="2260476"/>
                  </a:lnTo>
                  <a:lnTo>
                    <a:pt x="310395" y="2353204"/>
                  </a:lnTo>
                  <a:lnTo>
                    <a:pt x="300808" y="2444898"/>
                  </a:lnTo>
                  <a:lnTo>
                    <a:pt x="289243" y="2517568"/>
                  </a:lnTo>
                  <a:lnTo>
                    <a:pt x="277685" y="2565284"/>
                  </a:lnTo>
                  <a:lnTo>
                    <a:pt x="263235" y="2611891"/>
                  </a:lnTo>
                  <a:lnTo>
                    <a:pt x="245524" y="2658005"/>
                  </a:lnTo>
                  <a:lnTo>
                    <a:pt x="226362" y="2703901"/>
                  </a:lnTo>
                  <a:lnTo>
                    <a:pt x="186467" y="2795454"/>
                  </a:lnTo>
                  <a:lnTo>
                    <a:pt x="176368" y="2816630"/>
                  </a:lnTo>
                  <a:lnTo>
                    <a:pt x="166249" y="2836674"/>
                  </a:lnTo>
                  <a:lnTo>
                    <a:pt x="145973" y="2874749"/>
                  </a:lnTo>
                  <a:lnTo>
                    <a:pt x="95205" y="2965397"/>
                  </a:lnTo>
                  <a:lnTo>
                    <a:pt x="85893" y="2980725"/>
                  </a:lnTo>
                  <a:lnTo>
                    <a:pt x="68774" y="3006787"/>
                  </a:lnTo>
                  <a:lnTo>
                    <a:pt x="54956" y="3029659"/>
                  </a:lnTo>
                  <a:lnTo>
                    <a:pt x="43170" y="3048574"/>
                  </a:lnTo>
                  <a:lnTo>
                    <a:pt x="32287" y="3059802"/>
                  </a:lnTo>
                  <a:lnTo>
                    <a:pt x="27015" y="3063136"/>
                  </a:lnTo>
                  <a:lnTo>
                    <a:pt x="16640" y="3066839"/>
                  </a:lnTo>
                  <a:lnTo>
                    <a:pt x="12350" y="3066134"/>
                  </a:lnTo>
                  <a:lnTo>
                    <a:pt x="8643" y="3063969"/>
                  </a:lnTo>
                  <a:lnTo>
                    <a:pt x="5325" y="3060833"/>
                  </a:lnTo>
                  <a:lnTo>
                    <a:pt x="3114" y="3055356"/>
                  </a:lnTo>
                  <a:lnTo>
                    <a:pt x="0" y="3030620"/>
                  </a:lnTo>
                  <a:lnTo>
                    <a:pt x="1207" y="2977991"/>
                  </a:lnTo>
                  <a:lnTo>
                    <a:pt x="6309" y="29250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39"/>
            <p:cNvSpPr/>
            <p:nvPr/>
          </p:nvSpPr>
          <p:spPr>
            <a:xfrm>
              <a:off x="9190815" y="1326236"/>
              <a:ext cx="402243" cy="426365"/>
            </a:xfrm>
            <a:custGeom>
              <a:avLst/>
              <a:gdLst/>
              <a:ahLst/>
              <a:cxnLst/>
              <a:rect l="0" t="0" r="0" b="0"/>
              <a:pathLst>
                <a:path w="402243" h="426365">
                  <a:moveTo>
                    <a:pt x="21765" y="113944"/>
                  </a:moveTo>
                  <a:lnTo>
                    <a:pt x="11160" y="103338"/>
                  </a:lnTo>
                  <a:lnTo>
                    <a:pt x="9613" y="100947"/>
                  </a:lnTo>
                  <a:lnTo>
                    <a:pt x="6932" y="92550"/>
                  </a:lnTo>
                  <a:lnTo>
                    <a:pt x="2601" y="87473"/>
                  </a:lnTo>
                  <a:lnTo>
                    <a:pt x="1368" y="84444"/>
                  </a:lnTo>
                  <a:lnTo>
                    <a:pt x="0" y="76562"/>
                  </a:lnTo>
                  <a:lnTo>
                    <a:pt x="1328" y="72936"/>
                  </a:lnTo>
                  <a:lnTo>
                    <a:pt x="3908" y="69672"/>
                  </a:lnTo>
                  <a:lnTo>
                    <a:pt x="7320" y="66649"/>
                  </a:lnTo>
                  <a:lnTo>
                    <a:pt x="9594" y="62941"/>
                  </a:lnTo>
                  <a:lnTo>
                    <a:pt x="13643" y="50478"/>
                  </a:lnTo>
                  <a:lnTo>
                    <a:pt x="17592" y="43968"/>
                  </a:lnTo>
                  <a:lnTo>
                    <a:pt x="28619" y="31498"/>
                  </a:lnTo>
                  <a:lnTo>
                    <a:pt x="37793" y="24243"/>
                  </a:lnTo>
                  <a:lnTo>
                    <a:pt x="48361" y="18197"/>
                  </a:lnTo>
                  <a:lnTo>
                    <a:pt x="54735" y="15399"/>
                  </a:lnTo>
                  <a:lnTo>
                    <a:pt x="61525" y="12688"/>
                  </a:lnTo>
                  <a:lnTo>
                    <a:pt x="68593" y="10880"/>
                  </a:lnTo>
                  <a:lnTo>
                    <a:pt x="75844" y="9675"/>
                  </a:lnTo>
                  <a:lnTo>
                    <a:pt x="83217" y="8871"/>
                  </a:lnTo>
                  <a:lnTo>
                    <a:pt x="90674" y="7489"/>
                  </a:lnTo>
                  <a:lnTo>
                    <a:pt x="98185" y="5720"/>
                  </a:lnTo>
                  <a:lnTo>
                    <a:pt x="105731" y="3695"/>
                  </a:lnTo>
                  <a:lnTo>
                    <a:pt x="113303" y="2345"/>
                  </a:lnTo>
                  <a:lnTo>
                    <a:pt x="120891" y="1444"/>
                  </a:lnTo>
                  <a:lnTo>
                    <a:pt x="128489" y="844"/>
                  </a:lnTo>
                  <a:lnTo>
                    <a:pt x="136940" y="444"/>
                  </a:lnTo>
                  <a:lnTo>
                    <a:pt x="155363" y="0"/>
                  </a:lnTo>
                  <a:lnTo>
                    <a:pt x="165016" y="728"/>
                  </a:lnTo>
                  <a:lnTo>
                    <a:pt x="174839" y="2060"/>
                  </a:lnTo>
                  <a:lnTo>
                    <a:pt x="184774" y="3795"/>
                  </a:lnTo>
                  <a:lnTo>
                    <a:pt x="195631" y="6644"/>
                  </a:lnTo>
                  <a:lnTo>
                    <a:pt x="207102" y="10238"/>
                  </a:lnTo>
                  <a:lnTo>
                    <a:pt x="247839" y="24126"/>
                  </a:lnTo>
                  <a:lnTo>
                    <a:pt x="257148" y="27819"/>
                  </a:lnTo>
                  <a:lnTo>
                    <a:pt x="266740" y="31974"/>
                  </a:lnTo>
                  <a:lnTo>
                    <a:pt x="276522" y="36437"/>
                  </a:lnTo>
                  <a:lnTo>
                    <a:pt x="286430" y="41953"/>
                  </a:lnTo>
                  <a:lnTo>
                    <a:pt x="296421" y="48170"/>
                  </a:lnTo>
                  <a:lnTo>
                    <a:pt x="306470" y="54855"/>
                  </a:lnTo>
                  <a:lnTo>
                    <a:pt x="314861" y="61004"/>
                  </a:lnTo>
                  <a:lnTo>
                    <a:pt x="322149" y="66798"/>
                  </a:lnTo>
                  <a:lnTo>
                    <a:pt x="328701" y="72353"/>
                  </a:lnTo>
                  <a:lnTo>
                    <a:pt x="335610" y="78597"/>
                  </a:lnTo>
                  <a:lnTo>
                    <a:pt x="350058" y="92308"/>
                  </a:lnTo>
                  <a:lnTo>
                    <a:pt x="357468" y="98673"/>
                  </a:lnTo>
                  <a:lnTo>
                    <a:pt x="364947" y="104610"/>
                  </a:lnTo>
                  <a:lnTo>
                    <a:pt x="372472" y="110261"/>
                  </a:lnTo>
                  <a:lnTo>
                    <a:pt x="383093" y="123314"/>
                  </a:lnTo>
                  <a:lnTo>
                    <a:pt x="387110" y="130351"/>
                  </a:lnTo>
                  <a:lnTo>
                    <a:pt x="390635" y="137582"/>
                  </a:lnTo>
                  <a:lnTo>
                    <a:pt x="393832" y="144943"/>
                  </a:lnTo>
                  <a:lnTo>
                    <a:pt x="396811" y="152390"/>
                  </a:lnTo>
                  <a:lnTo>
                    <a:pt x="400119" y="165180"/>
                  </a:lnTo>
                  <a:lnTo>
                    <a:pt x="401588" y="177356"/>
                  </a:lnTo>
                  <a:lnTo>
                    <a:pt x="401981" y="184158"/>
                  </a:lnTo>
                  <a:lnTo>
                    <a:pt x="402242" y="191234"/>
                  </a:lnTo>
                  <a:lnTo>
                    <a:pt x="401570" y="198491"/>
                  </a:lnTo>
                  <a:lnTo>
                    <a:pt x="400275" y="205868"/>
                  </a:lnTo>
                  <a:lnTo>
                    <a:pt x="398564" y="213327"/>
                  </a:lnTo>
                  <a:lnTo>
                    <a:pt x="394408" y="226130"/>
                  </a:lnTo>
                  <a:lnTo>
                    <a:pt x="389737" y="237464"/>
                  </a:lnTo>
                  <a:lnTo>
                    <a:pt x="384839" y="248146"/>
                  </a:lnTo>
                  <a:lnTo>
                    <a:pt x="377582" y="260796"/>
                  </a:lnTo>
                  <a:lnTo>
                    <a:pt x="368713" y="274038"/>
                  </a:lnTo>
                  <a:lnTo>
                    <a:pt x="359126" y="285568"/>
                  </a:lnTo>
                  <a:lnTo>
                    <a:pt x="351479" y="296337"/>
                  </a:lnTo>
                  <a:lnTo>
                    <a:pt x="345258" y="306768"/>
                  </a:lnTo>
                  <a:lnTo>
                    <a:pt x="339671" y="317048"/>
                  </a:lnTo>
                  <a:lnTo>
                    <a:pt x="331765" y="332356"/>
                  </a:lnTo>
                  <a:lnTo>
                    <a:pt x="326619" y="344789"/>
                  </a:lnTo>
                  <a:lnTo>
                    <a:pt x="322356" y="357935"/>
                  </a:lnTo>
                  <a:lnTo>
                    <a:pt x="320462" y="369423"/>
                  </a:lnTo>
                  <a:lnTo>
                    <a:pt x="321876" y="380172"/>
                  </a:lnTo>
                  <a:lnTo>
                    <a:pt x="325327" y="390594"/>
                  </a:lnTo>
                  <a:lnTo>
                    <a:pt x="329683" y="400871"/>
                  </a:lnTo>
                  <a:lnTo>
                    <a:pt x="336896" y="412132"/>
                  </a:lnTo>
                  <a:lnTo>
                    <a:pt x="344138" y="418063"/>
                  </a:lnTo>
                  <a:lnTo>
                    <a:pt x="357045" y="4263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40"/>
            <p:cNvSpPr/>
            <p:nvPr/>
          </p:nvSpPr>
          <p:spPr>
            <a:xfrm>
              <a:off x="3535711" y="6012180"/>
              <a:ext cx="312152" cy="438426"/>
            </a:xfrm>
            <a:custGeom>
              <a:avLst/>
              <a:gdLst/>
              <a:ahLst/>
              <a:cxnLst/>
              <a:rect l="0" t="0" r="0" b="0"/>
              <a:pathLst>
                <a:path w="312152" h="438426">
                  <a:moveTo>
                    <a:pt x="114269" y="0"/>
                  </a:moveTo>
                  <a:lnTo>
                    <a:pt x="46144" y="0"/>
                  </a:lnTo>
                  <a:lnTo>
                    <a:pt x="45824" y="8091"/>
                  </a:lnTo>
                  <a:lnTo>
                    <a:pt x="44932" y="11321"/>
                  </a:lnTo>
                  <a:lnTo>
                    <a:pt x="40479" y="20758"/>
                  </a:lnTo>
                  <a:lnTo>
                    <a:pt x="37937" y="33903"/>
                  </a:lnTo>
                  <a:lnTo>
                    <a:pt x="34342" y="43573"/>
                  </a:lnTo>
                  <a:lnTo>
                    <a:pt x="29922" y="53515"/>
                  </a:lnTo>
                  <a:lnTo>
                    <a:pt x="27558" y="58536"/>
                  </a:lnTo>
                  <a:lnTo>
                    <a:pt x="24931" y="70889"/>
                  </a:lnTo>
                  <a:lnTo>
                    <a:pt x="22917" y="84000"/>
                  </a:lnTo>
                  <a:lnTo>
                    <a:pt x="19200" y="95471"/>
                  </a:lnTo>
                  <a:lnTo>
                    <a:pt x="14725" y="106214"/>
                  </a:lnTo>
                  <a:lnTo>
                    <a:pt x="10761" y="116633"/>
                  </a:lnTo>
                  <a:lnTo>
                    <a:pt x="8999" y="126908"/>
                  </a:lnTo>
                  <a:lnTo>
                    <a:pt x="5958" y="134862"/>
                  </a:lnTo>
                  <a:lnTo>
                    <a:pt x="2631" y="141218"/>
                  </a:lnTo>
                  <a:lnTo>
                    <a:pt x="0" y="152257"/>
                  </a:lnTo>
                  <a:lnTo>
                    <a:pt x="8263" y="152381"/>
                  </a:lnTo>
                  <a:lnTo>
                    <a:pt x="10578" y="152388"/>
                  </a:lnTo>
                  <a:lnTo>
                    <a:pt x="17667" y="150136"/>
                  </a:lnTo>
                  <a:lnTo>
                    <a:pt x="26461" y="146314"/>
                  </a:lnTo>
                  <a:lnTo>
                    <a:pt x="36015" y="141793"/>
                  </a:lnTo>
                  <a:lnTo>
                    <a:pt x="40933" y="140249"/>
                  </a:lnTo>
                  <a:lnTo>
                    <a:pt x="45905" y="139220"/>
                  </a:lnTo>
                  <a:lnTo>
                    <a:pt x="50913" y="138533"/>
                  </a:lnTo>
                  <a:lnTo>
                    <a:pt x="56792" y="137229"/>
                  </a:lnTo>
                  <a:lnTo>
                    <a:pt x="63251" y="135513"/>
                  </a:lnTo>
                  <a:lnTo>
                    <a:pt x="70097" y="133522"/>
                  </a:lnTo>
                  <a:lnTo>
                    <a:pt x="77201" y="132195"/>
                  </a:lnTo>
                  <a:lnTo>
                    <a:pt x="84477" y="131310"/>
                  </a:lnTo>
                  <a:lnTo>
                    <a:pt x="91868" y="130720"/>
                  </a:lnTo>
                  <a:lnTo>
                    <a:pt x="100182" y="130327"/>
                  </a:lnTo>
                  <a:lnTo>
                    <a:pt x="118450" y="129890"/>
                  </a:lnTo>
                  <a:lnTo>
                    <a:pt x="143730" y="129644"/>
                  </a:lnTo>
                  <a:lnTo>
                    <a:pt x="151690" y="130456"/>
                  </a:lnTo>
                  <a:lnTo>
                    <a:pt x="159537" y="131844"/>
                  </a:lnTo>
                  <a:lnTo>
                    <a:pt x="167307" y="133617"/>
                  </a:lnTo>
                  <a:lnTo>
                    <a:pt x="175028" y="135644"/>
                  </a:lnTo>
                  <a:lnTo>
                    <a:pt x="182715" y="137843"/>
                  </a:lnTo>
                  <a:lnTo>
                    <a:pt x="190380" y="140155"/>
                  </a:lnTo>
                  <a:lnTo>
                    <a:pt x="198876" y="143390"/>
                  </a:lnTo>
                  <a:lnTo>
                    <a:pt x="207927" y="147241"/>
                  </a:lnTo>
                  <a:lnTo>
                    <a:pt x="217348" y="151501"/>
                  </a:lnTo>
                  <a:lnTo>
                    <a:pt x="226169" y="156033"/>
                  </a:lnTo>
                  <a:lnTo>
                    <a:pt x="234588" y="160749"/>
                  </a:lnTo>
                  <a:lnTo>
                    <a:pt x="242742" y="165586"/>
                  </a:lnTo>
                  <a:lnTo>
                    <a:pt x="249871" y="170504"/>
                  </a:lnTo>
                  <a:lnTo>
                    <a:pt x="256316" y="175476"/>
                  </a:lnTo>
                  <a:lnTo>
                    <a:pt x="262307" y="180484"/>
                  </a:lnTo>
                  <a:lnTo>
                    <a:pt x="267994" y="185517"/>
                  </a:lnTo>
                  <a:lnTo>
                    <a:pt x="278829" y="195623"/>
                  </a:lnTo>
                  <a:lnTo>
                    <a:pt x="287031" y="208017"/>
                  </a:lnTo>
                  <a:lnTo>
                    <a:pt x="294346" y="221146"/>
                  </a:lnTo>
                  <a:lnTo>
                    <a:pt x="303240" y="232624"/>
                  </a:lnTo>
                  <a:lnTo>
                    <a:pt x="306291" y="238903"/>
                  </a:lnTo>
                  <a:lnTo>
                    <a:pt x="308323" y="245629"/>
                  </a:lnTo>
                  <a:lnTo>
                    <a:pt x="309679" y="252653"/>
                  </a:lnTo>
                  <a:lnTo>
                    <a:pt x="310582" y="259875"/>
                  </a:lnTo>
                  <a:lnTo>
                    <a:pt x="311184" y="267230"/>
                  </a:lnTo>
                  <a:lnTo>
                    <a:pt x="311853" y="281329"/>
                  </a:lnTo>
                  <a:lnTo>
                    <a:pt x="312151" y="293240"/>
                  </a:lnTo>
                  <a:lnTo>
                    <a:pt x="310025" y="306436"/>
                  </a:lnTo>
                  <a:lnTo>
                    <a:pt x="306259" y="319921"/>
                  </a:lnTo>
                  <a:lnTo>
                    <a:pt x="301762" y="331558"/>
                  </a:lnTo>
                  <a:lnTo>
                    <a:pt x="294684" y="344633"/>
                  </a:lnTo>
                  <a:lnTo>
                    <a:pt x="290425" y="351675"/>
                  </a:lnTo>
                  <a:lnTo>
                    <a:pt x="285046" y="358064"/>
                  </a:lnTo>
                  <a:lnTo>
                    <a:pt x="278921" y="364015"/>
                  </a:lnTo>
                  <a:lnTo>
                    <a:pt x="272297" y="369677"/>
                  </a:lnTo>
                  <a:lnTo>
                    <a:pt x="266187" y="375145"/>
                  </a:lnTo>
                  <a:lnTo>
                    <a:pt x="254884" y="385736"/>
                  </a:lnTo>
                  <a:lnTo>
                    <a:pt x="239000" y="401218"/>
                  </a:lnTo>
                  <a:lnTo>
                    <a:pt x="233829" y="405486"/>
                  </a:lnTo>
                  <a:lnTo>
                    <a:pt x="228690" y="409177"/>
                  </a:lnTo>
                  <a:lnTo>
                    <a:pt x="219309" y="415537"/>
                  </a:lnTo>
                  <a:lnTo>
                    <a:pt x="212318" y="421185"/>
                  </a:lnTo>
                  <a:lnTo>
                    <a:pt x="204131" y="426518"/>
                  </a:lnTo>
                  <a:lnTo>
                    <a:pt x="199577" y="429126"/>
                  </a:lnTo>
                  <a:lnTo>
                    <a:pt x="190001" y="432022"/>
                  </a:lnTo>
                  <a:lnTo>
                    <a:pt x="185077" y="432796"/>
                  </a:lnTo>
                  <a:lnTo>
                    <a:pt x="179254" y="434157"/>
                  </a:lnTo>
                  <a:lnTo>
                    <a:pt x="172833" y="435911"/>
                  </a:lnTo>
                  <a:lnTo>
                    <a:pt x="166011" y="437927"/>
                  </a:lnTo>
                  <a:lnTo>
                    <a:pt x="158924" y="438425"/>
                  </a:lnTo>
                  <a:lnTo>
                    <a:pt x="151659" y="437910"/>
                  </a:lnTo>
                  <a:lnTo>
                    <a:pt x="144276" y="436721"/>
                  </a:lnTo>
                  <a:lnTo>
                    <a:pt x="136814" y="435080"/>
                  </a:lnTo>
                  <a:lnTo>
                    <a:pt x="129299" y="433140"/>
                  </a:lnTo>
                  <a:lnTo>
                    <a:pt x="121749" y="431000"/>
                  </a:lnTo>
                  <a:lnTo>
                    <a:pt x="115022" y="427034"/>
                  </a:lnTo>
                  <a:lnTo>
                    <a:pt x="108845" y="421849"/>
                  </a:lnTo>
                  <a:lnTo>
                    <a:pt x="103033" y="415852"/>
                  </a:lnTo>
                  <a:lnTo>
                    <a:pt x="94317" y="402417"/>
                  </a:lnTo>
                  <a:lnTo>
                    <a:pt x="90808" y="395278"/>
                  </a:lnTo>
                  <a:lnTo>
                    <a:pt x="86775" y="386286"/>
                  </a:lnTo>
                  <a:lnTo>
                    <a:pt x="77779" y="365005"/>
                  </a:lnTo>
                  <a:lnTo>
                    <a:pt x="73855" y="353404"/>
                  </a:lnTo>
                  <a:lnTo>
                    <a:pt x="70393" y="341436"/>
                  </a:lnTo>
                  <a:lnTo>
                    <a:pt x="60929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41"/>
            <p:cNvSpPr/>
            <p:nvPr/>
          </p:nvSpPr>
          <p:spPr>
            <a:xfrm>
              <a:off x="3627120" y="6027420"/>
              <a:ext cx="304801" cy="45721"/>
            </a:xfrm>
            <a:custGeom>
              <a:avLst/>
              <a:gdLst/>
              <a:ahLst/>
              <a:cxnLst/>
              <a:rect l="0" t="0" r="0" b="0"/>
              <a:pathLst>
                <a:path w="304801" h="45721">
                  <a:moveTo>
                    <a:pt x="0" y="0"/>
                  </a:moveTo>
                  <a:lnTo>
                    <a:pt x="0" y="6561"/>
                  </a:lnTo>
                  <a:lnTo>
                    <a:pt x="846" y="6914"/>
                  </a:lnTo>
                  <a:lnTo>
                    <a:pt x="8288" y="7480"/>
                  </a:lnTo>
                  <a:lnTo>
                    <a:pt x="16018" y="7601"/>
                  </a:lnTo>
                  <a:lnTo>
                    <a:pt x="138261" y="7620"/>
                  </a:lnTo>
                  <a:lnTo>
                    <a:pt x="145514" y="8466"/>
                  </a:lnTo>
                  <a:lnTo>
                    <a:pt x="152889" y="9878"/>
                  </a:lnTo>
                  <a:lnTo>
                    <a:pt x="160346" y="11665"/>
                  </a:lnTo>
                  <a:lnTo>
                    <a:pt x="167011" y="12857"/>
                  </a:lnTo>
                  <a:lnTo>
                    <a:pt x="173147" y="13651"/>
                  </a:lnTo>
                  <a:lnTo>
                    <a:pt x="178931" y="14181"/>
                  </a:lnTo>
                  <a:lnTo>
                    <a:pt x="185328" y="15380"/>
                  </a:lnTo>
                  <a:lnTo>
                    <a:pt x="192131" y="17027"/>
                  </a:lnTo>
                  <a:lnTo>
                    <a:pt x="199208" y="18971"/>
                  </a:lnTo>
                  <a:lnTo>
                    <a:pt x="205619" y="20267"/>
                  </a:lnTo>
                  <a:lnTo>
                    <a:pt x="211585" y="21132"/>
                  </a:lnTo>
                  <a:lnTo>
                    <a:pt x="217257" y="21708"/>
                  </a:lnTo>
                  <a:lnTo>
                    <a:pt x="222731" y="22939"/>
                  </a:lnTo>
                  <a:lnTo>
                    <a:pt x="228074" y="24606"/>
                  </a:lnTo>
                  <a:lnTo>
                    <a:pt x="233329" y="26564"/>
                  </a:lnTo>
                  <a:lnTo>
                    <a:pt x="238526" y="27869"/>
                  </a:lnTo>
                  <a:lnTo>
                    <a:pt x="243684" y="28740"/>
                  </a:lnTo>
                  <a:lnTo>
                    <a:pt x="248816" y="29320"/>
                  </a:lnTo>
                  <a:lnTo>
                    <a:pt x="253931" y="30554"/>
                  </a:lnTo>
                  <a:lnTo>
                    <a:pt x="259033" y="32223"/>
                  </a:lnTo>
                  <a:lnTo>
                    <a:pt x="264129" y="34182"/>
                  </a:lnTo>
                  <a:lnTo>
                    <a:pt x="269219" y="35487"/>
                  </a:lnTo>
                  <a:lnTo>
                    <a:pt x="274307" y="36358"/>
                  </a:lnTo>
                  <a:lnTo>
                    <a:pt x="279391" y="36939"/>
                  </a:lnTo>
                  <a:lnTo>
                    <a:pt x="284474" y="38173"/>
                  </a:lnTo>
                  <a:lnTo>
                    <a:pt x="289556" y="39842"/>
                  </a:lnTo>
                  <a:lnTo>
                    <a:pt x="30480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42"/>
            <p:cNvSpPr/>
            <p:nvPr/>
          </p:nvSpPr>
          <p:spPr>
            <a:xfrm>
              <a:off x="4614424" y="2575665"/>
              <a:ext cx="627648" cy="601731"/>
            </a:xfrm>
            <a:custGeom>
              <a:avLst/>
              <a:gdLst/>
              <a:ahLst/>
              <a:cxnLst/>
              <a:rect l="0" t="0" r="0" b="0"/>
              <a:pathLst>
                <a:path w="627648" h="601731">
                  <a:moveTo>
                    <a:pt x="513836" y="137055"/>
                  </a:moveTo>
                  <a:lnTo>
                    <a:pt x="496432" y="125735"/>
                  </a:lnTo>
                  <a:lnTo>
                    <a:pt x="480927" y="116297"/>
                  </a:lnTo>
                  <a:lnTo>
                    <a:pt x="465609" y="103153"/>
                  </a:lnTo>
                  <a:lnTo>
                    <a:pt x="450346" y="88534"/>
                  </a:lnTo>
                  <a:lnTo>
                    <a:pt x="424937" y="63361"/>
                  </a:lnTo>
                  <a:lnTo>
                    <a:pt x="405463" y="48305"/>
                  </a:lnTo>
                  <a:lnTo>
                    <a:pt x="394613" y="35593"/>
                  </a:lnTo>
                  <a:lnTo>
                    <a:pt x="375327" y="20568"/>
                  </a:lnTo>
                  <a:lnTo>
                    <a:pt x="366869" y="12699"/>
                  </a:lnTo>
                  <a:lnTo>
                    <a:pt x="364211" y="10971"/>
                  </a:lnTo>
                  <a:lnTo>
                    <a:pt x="356426" y="7692"/>
                  </a:lnTo>
                  <a:lnTo>
                    <a:pt x="351307" y="3925"/>
                  </a:lnTo>
                  <a:lnTo>
                    <a:pt x="347910" y="2582"/>
                  </a:lnTo>
                  <a:lnTo>
                    <a:pt x="339620" y="1089"/>
                  </a:lnTo>
                  <a:lnTo>
                    <a:pt x="330291" y="2683"/>
                  </a:lnTo>
                  <a:lnTo>
                    <a:pt x="320500" y="5368"/>
                  </a:lnTo>
                  <a:lnTo>
                    <a:pt x="310504" y="6561"/>
                  </a:lnTo>
                  <a:lnTo>
                    <a:pt x="298160" y="11606"/>
                  </a:lnTo>
                  <a:lnTo>
                    <a:pt x="284207" y="19493"/>
                  </a:lnTo>
                  <a:lnTo>
                    <a:pt x="269538" y="28643"/>
                  </a:lnTo>
                  <a:lnTo>
                    <a:pt x="252295" y="38354"/>
                  </a:lnTo>
                  <a:lnTo>
                    <a:pt x="233343" y="49161"/>
                  </a:lnTo>
                  <a:lnTo>
                    <a:pt x="223547" y="55599"/>
                  </a:lnTo>
                  <a:lnTo>
                    <a:pt x="213630" y="62431"/>
                  </a:lnTo>
                  <a:lnTo>
                    <a:pt x="203632" y="70373"/>
                  </a:lnTo>
                  <a:lnTo>
                    <a:pt x="193579" y="79054"/>
                  </a:lnTo>
                  <a:lnTo>
                    <a:pt x="183492" y="88227"/>
                  </a:lnTo>
                  <a:lnTo>
                    <a:pt x="173380" y="96883"/>
                  </a:lnTo>
                  <a:lnTo>
                    <a:pt x="163251" y="105194"/>
                  </a:lnTo>
                  <a:lnTo>
                    <a:pt x="143815" y="122048"/>
                  </a:lnTo>
                  <a:lnTo>
                    <a:pt x="126709" y="140828"/>
                  </a:lnTo>
                  <a:lnTo>
                    <a:pt x="118591" y="150576"/>
                  </a:lnTo>
                  <a:lnTo>
                    <a:pt x="102799" y="170440"/>
                  </a:lnTo>
                  <a:lnTo>
                    <a:pt x="95031" y="181325"/>
                  </a:lnTo>
                  <a:lnTo>
                    <a:pt x="87312" y="192815"/>
                  </a:lnTo>
                  <a:lnTo>
                    <a:pt x="79627" y="204709"/>
                  </a:lnTo>
                  <a:lnTo>
                    <a:pt x="72810" y="216024"/>
                  </a:lnTo>
                  <a:lnTo>
                    <a:pt x="66572" y="226954"/>
                  </a:lnTo>
                  <a:lnTo>
                    <a:pt x="55125" y="248130"/>
                  </a:lnTo>
                  <a:lnTo>
                    <a:pt x="44393" y="268831"/>
                  </a:lnTo>
                  <a:lnTo>
                    <a:pt x="39161" y="279939"/>
                  </a:lnTo>
                  <a:lnTo>
                    <a:pt x="28832" y="303570"/>
                  </a:lnTo>
                  <a:lnTo>
                    <a:pt x="24553" y="314951"/>
                  </a:lnTo>
                  <a:lnTo>
                    <a:pt x="20854" y="325926"/>
                  </a:lnTo>
                  <a:lnTo>
                    <a:pt x="17541" y="336629"/>
                  </a:lnTo>
                  <a:lnTo>
                    <a:pt x="11603" y="357552"/>
                  </a:lnTo>
                  <a:lnTo>
                    <a:pt x="892" y="398580"/>
                  </a:lnTo>
                  <a:lnTo>
                    <a:pt x="0" y="408771"/>
                  </a:lnTo>
                  <a:lnTo>
                    <a:pt x="252" y="418952"/>
                  </a:lnTo>
                  <a:lnTo>
                    <a:pt x="1266" y="429127"/>
                  </a:lnTo>
                  <a:lnTo>
                    <a:pt x="2790" y="439296"/>
                  </a:lnTo>
                  <a:lnTo>
                    <a:pt x="4652" y="449462"/>
                  </a:lnTo>
                  <a:lnTo>
                    <a:pt x="6739" y="459627"/>
                  </a:lnTo>
                  <a:lnTo>
                    <a:pt x="11318" y="477693"/>
                  </a:lnTo>
                  <a:lnTo>
                    <a:pt x="17022" y="495037"/>
                  </a:lnTo>
                  <a:lnTo>
                    <a:pt x="20912" y="504403"/>
                  </a:lnTo>
                  <a:lnTo>
                    <a:pt x="29753" y="522994"/>
                  </a:lnTo>
                  <a:lnTo>
                    <a:pt x="39326" y="539723"/>
                  </a:lnTo>
                  <a:lnTo>
                    <a:pt x="53740" y="553367"/>
                  </a:lnTo>
                  <a:lnTo>
                    <a:pt x="78638" y="570569"/>
                  </a:lnTo>
                  <a:lnTo>
                    <a:pt x="95201" y="580341"/>
                  </a:lnTo>
                  <a:lnTo>
                    <a:pt x="113851" y="587506"/>
                  </a:lnTo>
                  <a:lnTo>
                    <a:pt x="133429" y="593514"/>
                  </a:lnTo>
                  <a:lnTo>
                    <a:pt x="143391" y="596300"/>
                  </a:lnTo>
                  <a:lnTo>
                    <a:pt x="153420" y="598159"/>
                  </a:lnTo>
                  <a:lnTo>
                    <a:pt x="163492" y="599398"/>
                  </a:lnTo>
                  <a:lnTo>
                    <a:pt x="173593" y="600224"/>
                  </a:lnTo>
                  <a:lnTo>
                    <a:pt x="184561" y="600774"/>
                  </a:lnTo>
                  <a:lnTo>
                    <a:pt x="208036" y="601386"/>
                  </a:lnTo>
                  <a:lnTo>
                    <a:pt x="245052" y="601730"/>
                  </a:lnTo>
                  <a:lnTo>
                    <a:pt x="257600" y="600932"/>
                  </a:lnTo>
                  <a:lnTo>
                    <a:pt x="270199" y="599553"/>
                  </a:lnTo>
                  <a:lnTo>
                    <a:pt x="282831" y="597787"/>
                  </a:lnTo>
                  <a:lnTo>
                    <a:pt x="295486" y="594916"/>
                  </a:lnTo>
                  <a:lnTo>
                    <a:pt x="308156" y="591309"/>
                  </a:lnTo>
                  <a:lnTo>
                    <a:pt x="320836" y="587211"/>
                  </a:lnTo>
                  <a:lnTo>
                    <a:pt x="332676" y="582786"/>
                  </a:lnTo>
                  <a:lnTo>
                    <a:pt x="343956" y="578142"/>
                  </a:lnTo>
                  <a:lnTo>
                    <a:pt x="366367" y="568467"/>
                  </a:lnTo>
                  <a:lnTo>
                    <a:pt x="390439" y="558522"/>
                  </a:lnTo>
                  <a:lnTo>
                    <a:pt x="401938" y="553500"/>
                  </a:lnTo>
                  <a:lnTo>
                    <a:pt x="423745" y="543404"/>
                  </a:lnTo>
                  <a:lnTo>
                    <a:pt x="434302" y="537494"/>
                  </a:lnTo>
                  <a:lnTo>
                    <a:pt x="444726" y="531014"/>
                  </a:lnTo>
                  <a:lnTo>
                    <a:pt x="455063" y="524155"/>
                  </a:lnTo>
                  <a:lnTo>
                    <a:pt x="473321" y="509759"/>
                  </a:lnTo>
                  <a:lnTo>
                    <a:pt x="490749" y="494895"/>
                  </a:lnTo>
                  <a:lnTo>
                    <a:pt x="509784" y="479821"/>
                  </a:lnTo>
                  <a:lnTo>
                    <a:pt x="527275" y="464656"/>
                  </a:lnTo>
                  <a:lnTo>
                    <a:pt x="542669" y="449449"/>
                  </a:lnTo>
                  <a:lnTo>
                    <a:pt x="555155" y="434224"/>
                  </a:lnTo>
                  <a:lnTo>
                    <a:pt x="566349" y="418990"/>
                  </a:lnTo>
                  <a:lnTo>
                    <a:pt x="582171" y="396134"/>
                  </a:lnTo>
                  <a:lnTo>
                    <a:pt x="591620" y="380894"/>
                  </a:lnTo>
                  <a:lnTo>
                    <a:pt x="598642" y="365655"/>
                  </a:lnTo>
                  <a:lnTo>
                    <a:pt x="604586" y="350415"/>
                  </a:lnTo>
                  <a:lnTo>
                    <a:pt x="610049" y="336022"/>
                  </a:lnTo>
                  <a:lnTo>
                    <a:pt x="615299" y="323980"/>
                  </a:lnTo>
                  <a:lnTo>
                    <a:pt x="618197" y="308468"/>
                  </a:lnTo>
                  <a:lnTo>
                    <a:pt x="619485" y="291979"/>
                  </a:lnTo>
                  <a:lnTo>
                    <a:pt x="620058" y="279006"/>
                  </a:lnTo>
                  <a:lnTo>
                    <a:pt x="622570" y="265338"/>
                  </a:lnTo>
                  <a:lnTo>
                    <a:pt x="625662" y="250796"/>
                  </a:lnTo>
                  <a:lnTo>
                    <a:pt x="627036" y="235867"/>
                  </a:lnTo>
                  <a:lnTo>
                    <a:pt x="627647" y="220765"/>
                  </a:lnTo>
                  <a:lnTo>
                    <a:pt x="627072" y="206433"/>
                  </a:lnTo>
                  <a:lnTo>
                    <a:pt x="622835" y="187998"/>
                  </a:lnTo>
                  <a:lnTo>
                    <a:pt x="621546" y="174089"/>
                  </a:lnTo>
                  <a:lnTo>
                    <a:pt x="616776" y="156024"/>
                  </a:lnTo>
                  <a:lnTo>
                    <a:pt x="614620" y="142946"/>
                  </a:lnTo>
                  <a:lnTo>
                    <a:pt x="612816" y="129513"/>
                  </a:lnTo>
                  <a:lnTo>
                    <a:pt x="607886" y="112431"/>
                  </a:lnTo>
                  <a:lnTo>
                    <a:pt x="605202" y="96645"/>
                  </a:lnTo>
                  <a:lnTo>
                    <a:pt x="601574" y="86357"/>
                  </a:lnTo>
                  <a:lnTo>
                    <a:pt x="597140" y="78398"/>
                  </a:lnTo>
                  <a:lnTo>
                    <a:pt x="587394" y="62345"/>
                  </a:lnTo>
                  <a:lnTo>
                    <a:pt x="574783" y="43888"/>
                  </a:lnTo>
                  <a:lnTo>
                    <a:pt x="567171" y="32121"/>
                  </a:lnTo>
                  <a:lnTo>
                    <a:pt x="551935" y="15288"/>
                  </a:lnTo>
                  <a:lnTo>
                    <a:pt x="549396" y="12697"/>
                  </a:lnTo>
                  <a:lnTo>
                    <a:pt x="546856" y="10970"/>
                  </a:lnTo>
                  <a:lnTo>
                    <a:pt x="539235" y="7692"/>
                  </a:lnTo>
                  <a:lnTo>
                    <a:pt x="531615" y="2582"/>
                  </a:lnTo>
                  <a:lnTo>
                    <a:pt x="526536" y="1089"/>
                  </a:lnTo>
                  <a:lnTo>
                    <a:pt x="511296" y="0"/>
                  </a:lnTo>
                  <a:lnTo>
                    <a:pt x="508756" y="812"/>
                  </a:lnTo>
                  <a:lnTo>
                    <a:pt x="492011" y="10510"/>
                  </a:lnTo>
                  <a:lnTo>
                    <a:pt x="472898" y="26388"/>
                  </a:lnTo>
                  <a:lnTo>
                    <a:pt x="458714" y="40859"/>
                  </a:lnTo>
                  <a:lnTo>
                    <a:pt x="447926" y="55871"/>
                  </a:lnTo>
                  <a:lnTo>
                    <a:pt x="434382" y="71890"/>
                  </a:lnTo>
                  <a:lnTo>
                    <a:pt x="424618" y="85233"/>
                  </a:lnTo>
                  <a:lnTo>
                    <a:pt x="414635" y="97372"/>
                  </a:lnTo>
                  <a:lnTo>
                    <a:pt x="399536" y="1141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43"/>
            <p:cNvSpPr/>
            <p:nvPr/>
          </p:nvSpPr>
          <p:spPr>
            <a:xfrm>
              <a:off x="4632960" y="2529840"/>
              <a:ext cx="720602" cy="708186"/>
            </a:xfrm>
            <a:custGeom>
              <a:avLst/>
              <a:gdLst/>
              <a:ahLst/>
              <a:cxnLst/>
              <a:rect l="0" t="0" r="0" b="0"/>
              <a:pathLst>
                <a:path w="720602" h="708186">
                  <a:moveTo>
                    <a:pt x="0" y="0"/>
                  </a:moveTo>
                  <a:lnTo>
                    <a:pt x="101619" y="0"/>
                  </a:lnTo>
                  <a:lnTo>
                    <a:pt x="121929" y="2258"/>
                  </a:lnTo>
                  <a:lnTo>
                    <a:pt x="143091" y="5237"/>
                  </a:lnTo>
                  <a:lnTo>
                    <a:pt x="154660" y="6031"/>
                  </a:lnTo>
                  <a:lnTo>
                    <a:pt x="166607" y="6561"/>
                  </a:lnTo>
                  <a:lnTo>
                    <a:pt x="180498" y="7761"/>
                  </a:lnTo>
                  <a:lnTo>
                    <a:pt x="211737" y="11352"/>
                  </a:lnTo>
                  <a:lnTo>
                    <a:pt x="225825" y="12648"/>
                  </a:lnTo>
                  <a:lnTo>
                    <a:pt x="238603" y="13512"/>
                  </a:lnTo>
                  <a:lnTo>
                    <a:pt x="250508" y="14088"/>
                  </a:lnTo>
                  <a:lnTo>
                    <a:pt x="272769" y="16986"/>
                  </a:lnTo>
                  <a:lnTo>
                    <a:pt x="294797" y="20249"/>
                  </a:lnTo>
                  <a:lnTo>
                    <a:pt x="306598" y="21120"/>
                  </a:lnTo>
                  <a:lnTo>
                    <a:pt x="318699" y="21700"/>
                  </a:lnTo>
                  <a:lnTo>
                    <a:pt x="343433" y="22344"/>
                  </a:lnTo>
                  <a:lnTo>
                    <a:pt x="557175" y="22859"/>
                  </a:lnTo>
                  <a:lnTo>
                    <a:pt x="578398" y="20602"/>
                  </a:lnTo>
                  <a:lnTo>
                    <a:pt x="598273" y="17623"/>
                  </a:lnTo>
                  <a:lnTo>
                    <a:pt x="615572" y="16299"/>
                  </a:lnTo>
                  <a:lnTo>
                    <a:pt x="631728" y="15711"/>
                  </a:lnTo>
                  <a:lnTo>
                    <a:pt x="658750" y="15333"/>
                  </a:lnTo>
                  <a:lnTo>
                    <a:pt x="686690" y="15248"/>
                  </a:lnTo>
                  <a:lnTo>
                    <a:pt x="689780" y="16092"/>
                  </a:lnTo>
                  <a:lnTo>
                    <a:pt x="698175" y="20478"/>
                  </a:lnTo>
                  <a:lnTo>
                    <a:pt x="703436" y="21802"/>
                  </a:lnTo>
                  <a:lnTo>
                    <a:pt x="705177" y="23001"/>
                  </a:lnTo>
                  <a:lnTo>
                    <a:pt x="706339" y="24647"/>
                  </a:lnTo>
                  <a:lnTo>
                    <a:pt x="707112" y="26592"/>
                  </a:lnTo>
                  <a:lnTo>
                    <a:pt x="713591" y="35795"/>
                  </a:lnTo>
                  <a:lnTo>
                    <a:pt x="715086" y="40745"/>
                  </a:lnTo>
                  <a:lnTo>
                    <a:pt x="716891" y="51667"/>
                  </a:lnTo>
                  <a:lnTo>
                    <a:pt x="720220" y="59934"/>
                  </a:lnTo>
                  <a:lnTo>
                    <a:pt x="720601" y="64510"/>
                  </a:lnTo>
                  <a:lnTo>
                    <a:pt x="717384" y="84019"/>
                  </a:lnTo>
                  <a:lnTo>
                    <a:pt x="716608" y="101377"/>
                  </a:lnTo>
                  <a:lnTo>
                    <a:pt x="716345" y="125953"/>
                  </a:lnTo>
                  <a:lnTo>
                    <a:pt x="711056" y="154043"/>
                  </a:lnTo>
                  <a:lnTo>
                    <a:pt x="709726" y="172039"/>
                  </a:lnTo>
                  <a:lnTo>
                    <a:pt x="709134" y="191327"/>
                  </a:lnTo>
                  <a:lnTo>
                    <a:pt x="708702" y="253790"/>
                  </a:lnTo>
                  <a:lnTo>
                    <a:pt x="708660" y="684709"/>
                  </a:lnTo>
                  <a:lnTo>
                    <a:pt x="707814" y="685073"/>
                  </a:lnTo>
                  <a:lnTo>
                    <a:pt x="700372" y="685656"/>
                  </a:lnTo>
                  <a:lnTo>
                    <a:pt x="698055" y="685704"/>
                  </a:lnTo>
                  <a:lnTo>
                    <a:pt x="690964" y="683500"/>
                  </a:lnTo>
                  <a:lnTo>
                    <a:pt x="683016" y="680544"/>
                  </a:lnTo>
                  <a:lnTo>
                    <a:pt x="676660" y="679231"/>
                  </a:lnTo>
                  <a:lnTo>
                    <a:pt x="660232" y="682537"/>
                  </a:lnTo>
                  <a:lnTo>
                    <a:pt x="639278" y="684833"/>
                  </a:lnTo>
                  <a:lnTo>
                    <a:pt x="622226" y="685370"/>
                  </a:lnTo>
                  <a:lnTo>
                    <a:pt x="579639" y="685715"/>
                  </a:lnTo>
                  <a:lnTo>
                    <a:pt x="557620" y="688020"/>
                  </a:lnTo>
                  <a:lnTo>
                    <a:pt x="535698" y="691020"/>
                  </a:lnTo>
                  <a:lnTo>
                    <a:pt x="523926" y="691820"/>
                  </a:lnTo>
                  <a:lnTo>
                    <a:pt x="511843" y="692353"/>
                  </a:lnTo>
                  <a:lnTo>
                    <a:pt x="499556" y="693556"/>
                  </a:lnTo>
                  <a:lnTo>
                    <a:pt x="487131" y="695204"/>
                  </a:lnTo>
                  <a:lnTo>
                    <a:pt x="474614" y="697149"/>
                  </a:lnTo>
                  <a:lnTo>
                    <a:pt x="462036" y="698446"/>
                  </a:lnTo>
                  <a:lnTo>
                    <a:pt x="449418" y="699311"/>
                  </a:lnTo>
                  <a:lnTo>
                    <a:pt x="424955" y="700271"/>
                  </a:lnTo>
                  <a:lnTo>
                    <a:pt x="391296" y="700812"/>
                  </a:lnTo>
                  <a:lnTo>
                    <a:pt x="367232" y="700939"/>
                  </a:lnTo>
                  <a:lnTo>
                    <a:pt x="346941" y="703253"/>
                  </a:lnTo>
                  <a:lnTo>
                    <a:pt x="328609" y="706257"/>
                  </a:lnTo>
                  <a:lnTo>
                    <a:pt x="309174" y="707592"/>
                  </a:lnTo>
                  <a:lnTo>
                    <a:pt x="289246" y="708185"/>
                  </a:lnTo>
                  <a:lnTo>
                    <a:pt x="270794" y="707602"/>
                  </a:lnTo>
                  <a:lnTo>
                    <a:pt x="250039" y="703361"/>
                  </a:lnTo>
                  <a:lnTo>
                    <a:pt x="229026" y="701728"/>
                  </a:lnTo>
                  <a:lnTo>
                    <a:pt x="211699" y="701244"/>
                  </a:lnTo>
                  <a:lnTo>
                    <a:pt x="176775" y="701048"/>
                  </a:lnTo>
                  <a:lnTo>
                    <a:pt x="172884" y="700199"/>
                  </a:lnTo>
                  <a:lnTo>
                    <a:pt x="160554" y="695010"/>
                  </a:lnTo>
                  <a:lnTo>
                    <a:pt x="154331" y="693280"/>
                  </a:lnTo>
                  <a:lnTo>
                    <a:pt x="138795" y="687528"/>
                  </a:lnTo>
                  <a:lnTo>
                    <a:pt x="135711" y="686952"/>
                  </a:lnTo>
                  <a:lnTo>
                    <a:pt x="130025" y="684054"/>
                  </a:lnTo>
                  <a:lnTo>
                    <a:pt x="111789" y="667918"/>
                  </a:lnTo>
                  <a:lnTo>
                    <a:pt x="96523" y="646210"/>
                  </a:lnTo>
                  <a:lnTo>
                    <a:pt x="88901" y="633806"/>
                  </a:lnTo>
                  <a:lnTo>
                    <a:pt x="86078" y="622052"/>
                  </a:lnTo>
                  <a:lnTo>
                    <a:pt x="82231" y="601154"/>
                  </a:lnTo>
                  <a:lnTo>
                    <a:pt x="78034" y="586373"/>
                  </a:lnTo>
                  <a:lnTo>
                    <a:pt x="73346" y="571337"/>
                  </a:lnTo>
                  <a:lnTo>
                    <a:pt x="70699" y="556187"/>
                  </a:lnTo>
                  <a:lnTo>
                    <a:pt x="68675" y="540141"/>
                  </a:lnTo>
                  <a:lnTo>
                    <a:pt x="64953" y="521720"/>
                  </a:lnTo>
                  <a:lnTo>
                    <a:pt x="62735" y="502244"/>
                  </a:lnTo>
                  <a:lnTo>
                    <a:pt x="61749" y="482300"/>
                  </a:lnTo>
                  <a:lnTo>
                    <a:pt x="61310" y="462147"/>
                  </a:lnTo>
                  <a:lnTo>
                    <a:pt x="61064" y="431760"/>
                  </a:lnTo>
                  <a:lnTo>
                    <a:pt x="61876" y="420767"/>
                  </a:lnTo>
                  <a:lnTo>
                    <a:pt x="63264" y="409204"/>
                  </a:lnTo>
                  <a:lnTo>
                    <a:pt x="65036" y="397263"/>
                  </a:lnTo>
                  <a:lnTo>
                    <a:pt x="66218" y="385915"/>
                  </a:lnTo>
                  <a:lnTo>
                    <a:pt x="67530" y="364276"/>
                  </a:lnTo>
                  <a:lnTo>
                    <a:pt x="70372" y="345627"/>
                  </a:lnTo>
                  <a:lnTo>
                    <a:pt x="76730" y="318590"/>
                  </a:lnTo>
                  <a:lnTo>
                    <a:pt x="80669" y="299923"/>
                  </a:lnTo>
                  <a:lnTo>
                    <a:pt x="82420" y="283159"/>
                  </a:lnTo>
                  <a:lnTo>
                    <a:pt x="85455" y="264984"/>
                  </a:lnTo>
                  <a:lnTo>
                    <a:pt x="89627" y="246464"/>
                  </a:lnTo>
                  <a:lnTo>
                    <a:pt x="94303" y="229766"/>
                  </a:lnTo>
                  <a:lnTo>
                    <a:pt x="96945" y="213878"/>
                  </a:lnTo>
                  <a:lnTo>
                    <a:pt x="98967" y="199197"/>
                  </a:lnTo>
                  <a:lnTo>
                    <a:pt x="104866" y="180565"/>
                  </a:lnTo>
                  <a:lnTo>
                    <a:pt x="111128" y="160181"/>
                  </a:lnTo>
                  <a:lnTo>
                    <a:pt x="114207" y="143040"/>
                  </a:lnTo>
                  <a:lnTo>
                    <a:pt x="120146" y="122078"/>
                  </a:lnTo>
                  <a:lnTo>
                    <a:pt x="120737" y="116945"/>
                  </a:lnTo>
                  <a:lnTo>
                    <a:pt x="123652" y="108985"/>
                  </a:lnTo>
                  <a:lnTo>
                    <a:pt x="126924" y="102624"/>
                  </a:lnTo>
                  <a:lnTo>
                    <a:pt x="128377" y="96975"/>
                  </a:lnTo>
                  <a:lnTo>
                    <a:pt x="129438" y="81320"/>
                  </a:lnTo>
                  <a:lnTo>
                    <a:pt x="130319" y="79613"/>
                  </a:lnTo>
                  <a:lnTo>
                    <a:pt x="131753" y="78476"/>
                  </a:lnTo>
                  <a:lnTo>
                    <a:pt x="133555" y="77717"/>
                  </a:lnTo>
                  <a:lnTo>
                    <a:pt x="134757" y="76365"/>
                  </a:lnTo>
                  <a:lnTo>
                    <a:pt x="135558" y="74616"/>
                  </a:lnTo>
                  <a:lnTo>
                    <a:pt x="137158" y="68589"/>
                  </a:lnTo>
                  <a:lnTo>
                    <a:pt x="159117" y="68580"/>
                  </a:lnTo>
                  <a:lnTo>
                    <a:pt x="184208" y="73817"/>
                  </a:lnTo>
                  <a:lnTo>
                    <a:pt x="198710" y="75141"/>
                  </a:lnTo>
                  <a:lnTo>
                    <a:pt x="218138" y="75729"/>
                  </a:lnTo>
                  <a:lnTo>
                    <a:pt x="295979" y="76173"/>
                  </a:lnTo>
                  <a:lnTo>
                    <a:pt x="309079" y="77029"/>
                  </a:lnTo>
                  <a:lnTo>
                    <a:pt x="322893" y="78446"/>
                  </a:lnTo>
                  <a:lnTo>
                    <a:pt x="337182" y="80237"/>
                  </a:lnTo>
                  <a:lnTo>
                    <a:pt x="351788" y="81431"/>
                  </a:lnTo>
                  <a:lnTo>
                    <a:pt x="366606" y="82228"/>
                  </a:lnTo>
                  <a:lnTo>
                    <a:pt x="381564" y="82758"/>
                  </a:lnTo>
                  <a:lnTo>
                    <a:pt x="396616" y="83959"/>
                  </a:lnTo>
                  <a:lnTo>
                    <a:pt x="411731" y="85606"/>
                  </a:lnTo>
                  <a:lnTo>
                    <a:pt x="426887" y="87551"/>
                  </a:lnTo>
                  <a:lnTo>
                    <a:pt x="441225" y="89694"/>
                  </a:lnTo>
                  <a:lnTo>
                    <a:pt x="525650" y="104210"/>
                  </a:lnTo>
                  <a:lnTo>
                    <a:pt x="552533" y="109251"/>
                  </a:lnTo>
                  <a:lnTo>
                    <a:pt x="565629" y="112627"/>
                  </a:lnTo>
                  <a:lnTo>
                    <a:pt x="578593" y="116572"/>
                  </a:lnTo>
                  <a:lnTo>
                    <a:pt x="591469" y="120894"/>
                  </a:lnTo>
                  <a:lnTo>
                    <a:pt x="603439" y="124623"/>
                  </a:lnTo>
                  <a:lnTo>
                    <a:pt x="625771" y="131024"/>
                  </a:lnTo>
                  <a:lnTo>
                    <a:pt x="646985" y="138948"/>
                  </a:lnTo>
                  <a:lnTo>
                    <a:pt x="667703" y="147268"/>
                  </a:lnTo>
                  <a:lnTo>
                    <a:pt x="677969" y="150672"/>
                  </a:lnTo>
                  <a:lnTo>
                    <a:pt x="70866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Pipelining Recap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Powerful technique for masking latencies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29642" y="937308"/>
            <a:ext cx="7835892" cy="3703273"/>
            <a:chOff x="1929642" y="937308"/>
            <a:chExt cx="7835892" cy="3703273"/>
          </a:xfrm>
        </p:grpSpPr>
        <p:sp>
          <p:nvSpPr>
            <p:cNvPr id="2" name="SMARTInkAnnotation0"/>
            <p:cNvSpPr/>
            <p:nvPr/>
          </p:nvSpPr>
          <p:spPr>
            <a:xfrm>
              <a:off x="5217120" y="2164216"/>
              <a:ext cx="368341" cy="112564"/>
            </a:xfrm>
            <a:custGeom>
              <a:avLst/>
              <a:gdLst/>
              <a:ahLst/>
              <a:cxnLst/>
              <a:rect l="0" t="0" r="0" b="0"/>
              <a:pathLst>
                <a:path w="368341" h="112564">
                  <a:moveTo>
                    <a:pt x="94020" y="30344"/>
                  </a:moveTo>
                  <a:lnTo>
                    <a:pt x="73794" y="38435"/>
                  </a:lnTo>
                  <a:lnTo>
                    <a:pt x="66143" y="41664"/>
                  </a:lnTo>
                  <a:lnTo>
                    <a:pt x="53126" y="47511"/>
                  </a:lnTo>
                  <a:lnTo>
                    <a:pt x="47284" y="51102"/>
                  </a:lnTo>
                  <a:lnTo>
                    <a:pt x="41696" y="55189"/>
                  </a:lnTo>
                  <a:lnTo>
                    <a:pt x="36277" y="59608"/>
                  </a:lnTo>
                  <a:lnTo>
                    <a:pt x="31819" y="63400"/>
                  </a:lnTo>
                  <a:lnTo>
                    <a:pt x="27999" y="66775"/>
                  </a:lnTo>
                  <a:lnTo>
                    <a:pt x="24606" y="69871"/>
                  </a:lnTo>
                  <a:lnTo>
                    <a:pt x="20651" y="72782"/>
                  </a:lnTo>
                  <a:lnTo>
                    <a:pt x="16320" y="75570"/>
                  </a:lnTo>
                  <a:lnTo>
                    <a:pt x="11740" y="78274"/>
                  </a:lnTo>
                  <a:lnTo>
                    <a:pt x="7840" y="81771"/>
                  </a:lnTo>
                  <a:lnTo>
                    <a:pt x="4393" y="85795"/>
                  </a:lnTo>
                  <a:lnTo>
                    <a:pt x="1249" y="90172"/>
                  </a:lnTo>
                  <a:lnTo>
                    <a:pt x="0" y="93936"/>
                  </a:lnTo>
                  <a:lnTo>
                    <a:pt x="13" y="97292"/>
                  </a:lnTo>
                  <a:lnTo>
                    <a:pt x="868" y="100376"/>
                  </a:lnTo>
                  <a:lnTo>
                    <a:pt x="2286" y="103279"/>
                  </a:lnTo>
                  <a:lnTo>
                    <a:pt x="4078" y="106060"/>
                  </a:lnTo>
                  <a:lnTo>
                    <a:pt x="6118" y="108762"/>
                  </a:lnTo>
                  <a:lnTo>
                    <a:pt x="9173" y="110563"/>
                  </a:lnTo>
                  <a:lnTo>
                    <a:pt x="17081" y="112563"/>
                  </a:lnTo>
                  <a:lnTo>
                    <a:pt x="28498" y="111195"/>
                  </a:lnTo>
                  <a:lnTo>
                    <a:pt x="35099" y="109645"/>
                  </a:lnTo>
                  <a:lnTo>
                    <a:pt x="42039" y="107765"/>
                  </a:lnTo>
                  <a:lnTo>
                    <a:pt x="56524" y="103417"/>
                  </a:lnTo>
                  <a:lnTo>
                    <a:pt x="78959" y="96210"/>
                  </a:lnTo>
                  <a:lnTo>
                    <a:pt x="86519" y="92882"/>
                  </a:lnTo>
                  <a:lnTo>
                    <a:pt x="94100" y="88969"/>
                  </a:lnTo>
                  <a:lnTo>
                    <a:pt x="101693" y="84668"/>
                  </a:lnTo>
                  <a:lnTo>
                    <a:pt x="110142" y="80953"/>
                  </a:lnTo>
                  <a:lnTo>
                    <a:pt x="119161" y="77630"/>
                  </a:lnTo>
                  <a:lnTo>
                    <a:pt x="128561" y="74568"/>
                  </a:lnTo>
                  <a:lnTo>
                    <a:pt x="138214" y="70834"/>
                  </a:lnTo>
                  <a:lnTo>
                    <a:pt x="148035" y="66650"/>
                  </a:lnTo>
                  <a:lnTo>
                    <a:pt x="157971" y="62168"/>
                  </a:lnTo>
                  <a:lnTo>
                    <a:pt x="167134" y="57487"/>
                  </a:lnTo>
                  <a:lnTo>
                    <a:pt x="175783" y="52673"/>
                  </a:lnTo>
                  <a:lnTo>
                    <a:pt x="184089" y="47770"/>
                  </a:lnTo>
                  <a:lnTo>
                    <a:pt x="200090" y="37807"/>
                  </a:lnTo>
                  <a:lnTo>
                    <a:pt x="207914" y="32779"/>
                  </a:lnTo>
                  <a:lnTo>
                    <a:pt x="215670" y="28581"/>
                  </a:lnTo>
                  <a:lnTo>
                    <a:pt x="223380" y="24935"/>
                  </a:lnTo>
                  <a:lnTo>
                    <a:pt x="231060" y="21658"/>
                  </a:lnTo>
                  <a:lnTo>
                    <a:pt x="244109" y="15759"/>
                  </a:lnTo>
                  <a:lnTo>
                    <a:pt x="260975" y="7678"/>
                  </a:lnTo>
                  <a:lnTo>
                    <a:pt x="266283" y="5073"/>
                  </a:lnTo>
                  <a:lnTo>
                    <a:pt x="274439" y="2179"/>
                  </a:lnTo>
                  <a:lnTo>
                    <a:pt x="283791" y="550"/>
                  </a:lnTo>
                  <a:lnTo>
                    <a:pt x="294536" y="0"/>
                  </a:lnTo>
                  <a:lnTo>
                    <a:pt x="297124" y="801"/>
                  </a:lnTo>
                  <a:lnTo>
                    <a:pt x="302258" y="3949"/>
                  </a:lnTo>
                  <a:lnTo>
                    <a:pt x="303965" y="5974"/>
                  </a:lnTo>
                  <a:lnTo>
                    <a:pt x="305104" y="8171"/>
                  </a:lnTo>
                  <a:lnTo>
                    <a:pt x="305863" y="10482"/>
                  </a:lnTo>
                  <a:lnTo>
                    <a:pt x="307215" y="12869"/>
                  </a:lnTo>
                  <a:lnTo>
                    <a:pt x="308963" y="15308"/>
                  </a:lnTo>
                  <a:lnTo>
                    <a:pt x="310976" y="17780"/>
                  </a:lnTo>
                  <a:lnTo>
                    <a:pt x="312317" y="20274"/>
                  </a:lnTo>
                  <a:lnTo>
                    <a:pt x="313211" y="22785"/>
                  </a:lnTo>
                  <a:lnTo>
                    <a:pt x="313807" y="25304"/>
                  </a:lnTo>
                  <a:lnTo>
                    <a:pt x="315052" y="27831"/>
                  </a:lnTo>
                  <a:lnTo>
                    <a:pt x="316728" y="30362"/>
                  </a:lnTo>
                  <a:lnTo>
                    <a:pt x="318692" y="32896"/>
                  </a:lnTo>
                  <a:lnTo>
                    <a:pt x="320848" y="35432"/>
                  </a:lnTo>
                  <a:lnTo>
                    <a:pt x="323131" y="37969"/>
                  </a:lnTo>
                  <a:lnTo>
                    <a:pt x="325501" y="40508"/>
                  </a:lnTo>
                  <a:lnTo>
                    <a:pt x="327080" y="43047"/>
                  </a:lnTo>
                  <a:lnTo>
                    <a:pt x="328134" y="45586"/>
                  </a:lnTo>
                  <a:lnTo>
                    <a:pt x="329824" y="51699"/>
                  </a:lnTo>
                  <a:lnTo>
                    <a:pt x="330809" y="52201"/>
                  </a:lnTo>
                  <a:lnTo>
                    <a:pt x="334162" y="52758"/>
                  </a:lnTo>
                  <a:lnTo>
                    <a:pt x="340810" y="53072"/>
                  </a:lnTo>
                  <a:lnTo>
                    <a:pt x="344060" y="51423"/>
                  </a:lnTo>
                  <a:lnTo>
                    <a:pt x="347920" y="48630"/>
                  </a:lnTo>
                  <a:lnTo>
                    <a:pt x="352187" y="45075"/>
                  </a:lnTo>
                  <a:lnTo>
                    <a:pt x="355878" y="41011"/>
                  </a:lnTo>
                  <a:lnTo>
                    <a:pt x="359185" y="36609"/>
                  </a:lnTo>
                  <a:lnTo>
                    <a:pt x="368340" y="22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"/>
            <p:cNvSpPr/>
            <p:nvPr/>
          </p:nvSpPr>
          <p:spPr>
            <a:xfrm>
              <a:off x="5708574" y="2019300"/>
              <a:ext cx="126803" cy="254990"/>
            </a:xfrm>
            <a:custGeom>
              <a:avLst/>
              <a:gdLst/>
              <a:ahLst/>
              <a:cxnLst/>
              <a:rect l="0" t="0" r="0" b="0"/>
              <a:pathLst>
                <a:path w="126803" h="254990">
                  <a:moveTo>
                    <a:pt x="59766" y="0"/>
                  </a:moveTo>
                  <a:lnTo>
                    <a:pt x="59766" y="7306"/>
                  </a:lnTo>
                  <a:lnTo>
                    <a:pt x="57509" y="9738"/>
                  </a:lnTo>
                  <a:lnTo>
                    <a:pt x="49160" y="18199"/>
                  </a:lnTo>
                  <a:lnTo>
                    <a:pt x="45922" y="19752"/>
                  </a:lnTo>
                  <a:lnTo>
                    <a:pt x="42071" y="20788"/>
                  </a:lnTo>
                  <a:lnTo>
                    <a:pt x="37809" y="21479"/>
                  </a:lnTo>
                  <a:lnTo>
                    <a:pt x="34121" y="21939"/>
                  </a:lnTo>
                  <a:lnTo>
                    <a:pt x="30817" y="22246"/>
                  </a:lnTo>
                  <a:lnTo>
                    <a:pt x="27767" y="22451"/>
                  </a:lnTo>
                  <a:lnTo>
                    <a:pt x="24887" y="24280"/>
                  </a:lnTo>
                  <a:lnTo>
                    <a:pt x="22119" y="27194"/>
                  </a:lnTo>
                  <a:lnTo>
                    <a:pt x="19428" y="30829"/>
                  </a:lnTo>
                  <a:lnTo>
                    <a:pt x="16787" y="34099"/>
                  </a:lnTo>
                  <a:lnTo>
                    <a:pt x="14180" y="37126"/>
                  </a:lnTo>
                  <a:lnTo>
                    <a:pt x="11596" y="39991"/>
                  </a:lnTo>
                  <a:lnTo>
                    <a:pt x="9873" y="42747"/>
                  </a:lnTo>
                  <a:lnTo>
                    <a:pt x="7958" y="48068"/>
                  </a:lnTo>
                  <a:lnTo>
                    <a:pt x="4850" y="55512"/>
                  </a:lnTo>
                  <a:lnTo>
                    <a:pt x="2836" y="59868"/>
                  </a:lnTo>
                  <a:lnTo>
                    <a:pt x="597" y="66966"/>
                  </a:lnTo>
                  <a:lnTo>
                    <a:pt x="0" y="70044"/>
                  </a:lnTo>
                  <a:lnTo>
                    <a:pt x="449" y="73789"/>
                  </a:lnTo>
                  <a:lnTo>
                    <a:pt x="1595" y="77980"/>
                  </a:lnTo>
                  <a:lnTo>
                    <a:pt x="3205" y="82466"/>
                  </a:lnTo>
                  <a:lnTo>
                    <a:pt x="5126" y="86304"/>
                  </a:lnTo>
                  <a:lnTo>
                    <a:pt x="7252" y="89710"/>
                  </a:lnTo>
                  <a:lnTo>
                    <a:pt x="9517" y="92826"/>
                  </a:lnTo>
                  <a:lnTo>
                    <a:pt x="12720" y="96598"/>
                  </a:lnTo>
                  <a:lnTo>
                    <a:pt x="16549" y="100805"/>
                  </a:lnTo>
                  <a:lnTo>
                    <a:pt x="20795" y="105303"/>
                  </a:lnTo>
                  <a:lnTo>
                    <a:pt x="25319" y="109149"/>
                  </a:lnTo>
                  <a:lnTo>
                    <a:pt x="30028" y="112560"/>
                  </a:lnTo>
                  <a:lnTo>
                    <a:pt x="34861" y="115680"/>
                  </a:lnTo>
                  <a:lnTo>
                    <a:pt x="39776" y="118607"/>
                  </a:lnTo>
                  <a:lnTo>
                    <a:pt x="44746" y="121404"/>
                  </a:lnTo>
                  <a:lnTo>
                    <a:pt x="54784" y="126771"/>
                  </a:lnTo>
                  <a:lnTo>
                    <a:pt x="80099" y="139670"/>
                  </a:lnTo>
                  <a:lnTo>
                    <a:pt x="85175" y="141373"/>
                  </a:lnTo>
                  <a:lnTo>
                    <a:pt x="90252" y="142509"/>
                  </a:lnTo>
                  <a:lnTo>
                    <a:pt x="95330" y="143266"/>
                  </a:lnTo>
                  <a:lnTo>
                    <a:pt x="99562" y="144617"/>
                  </a:lnTo>
                  <a:lnTo>
                    <a:pt x="103229" y="146365"/>
                  </a:lnTo>
                  <a:lnTo>
                    <a:pt x="106522" y="148377"/>
                  </a:lnTo>
                  <a:lnTo>
                    <a:pt x="109564" y="150564"/>
                  </a:lnTo>
                  <a:lnTo>
                    <a:pt x="112438" y="152870"/>
                  </a:lnTo>
                  <a:lnTo>
                    <a:pt x="115200" y="155253"/>
                  </a:lnTo>
                  <a:lnTo>
                    <a:pt x="117889" y="157689"/>
                  </a:lnTo>
                  <a:lnTo>
                    <a:pt x="123134" y="162653"/>
                  </a:lnTo>
                  <a:lnTo>
                    <a:pt x="124872" y="165162"/>
                  </a:lnTo>
                  <a:lnTo>
                    <a:pt x="126802" y="170208"/>
                  </a:lnTo>
                  <a:lnTo>
                    <a:pt x="126470" y="173585"/>
                  </a:lnTo>
                  <a:lnTo>
                    <a:pt x="125402" y="177530"/>
                  </a:lnTo>
                  <a:lnTo>
                    <a:pt x="123843" y="181853"/>
                  </a:lnTo>
                  <a:lnTo>
                    <a:pt x="121958" y="185582"/>
                  </a:lnTo>
                  <a:lnTo>
                    <a:pt x="119854" y="188915"/>
                  </a:lnTo>
                  <a:lnTo>
                    <a:pt x="117604" y="191983"/>
                  </a:lnTo>
                  <a:lnTo>
                    <a:pt x="114412" y="194876"/>
                  </a:lnTo>
                  <a:lnTo>
                    <a:pt x="110590" y="197650"/>
                  </a:lnTo>
                  <a:lnTo>
                    <a:pt x="106349" y="200347"/>
                  </a:lnTo>
                  <a:lnTo>
                    <a:pt x="101828" y="203838"/>
                  </a:lnTo>
                  <a:lnTo>
                    <a:pt x="97120" y="207859"/>
                  </a:lnTo>
                  <a:lnTo>
                    <a:pt x="92289" y="212233"/>
                  </a:lnTo>
                  <a:lnTo>
                    <a:pt x="87375" y="215995"/>
                  </a:lnTo>
                  <a:lnTo>
                    <a:pt x="82405" y="219350"/>
                  </a:lnTo>
                  <a:lnTo>
                    <a:pt x="77399" y="222433"/>
                  </a:lnTo>
                  <a:lnTo>
                    <a:pt x="73215" y="226182"/>
                  </a:lnTo>
                  <a:lnTo>
                    <a:pt x="69579" y="230375"/>
                  </a:lnTo>
                  <a:lnTo>
                    <a:pt x="66308" y="234863"/>
                  </a:lnTo>
                  <a:lnTo>
                    <a:pt x="62434" y="237856"/>
                  </a:lnTo>
                  <a:lnTo>
                    <a:pt x="58158" y="239851"/>
                  </a:lnTo>
                  <a:lnTo>
                    <a:pt x="53614" y="241180"/>
                  </a:lnTo>
                  <a:lnTo>
                    <a:pt x="48892" y="242914"/>
                  </a:lnTo>
                  <a:lnTo>
                    <a:pt x="44050" y="244916"/>
                  </a:lnTo>
                  <a:lnTo>
                    <a:pt x="39129" y="247097"/>
                  </a:lnTo>
                  <a:lnTo>
                    <a:pt x="35001" y="249398"/>
                  </a:lnTo>
                  <a:lnTo>
                    <a:pt x="31403" y="251779"/>
                  </a:lnTo>
                  <a:lnTo>
                    <a:pt x="28157" y="254213"/>
                  </a:lnTo>
                  <a:lnTo>
                    <a:pt x="25993" y="254989"/>
                  </a:lnTo>
                  <a:lnTo>
                    <a:pt x="24551" y="254659"/>
                  </a:lnTo>
                  <a:lnTo>
                    <a:pt x="22236" y="252092"/>
                  </a:lnTo>
                  <a:lnTo>
                    <a:pt x="24177" y="249483"/>
                  </a:lnTo>
                  <a:lnTo>
                    <a:pt x="25881" y="247602"/>
                  </a:lnTo>
                  <a:lnTo>
                    <a:pt x="36368" y="236865"/>
                  </a:lnTo>
                  <a:lnTo>
                    <a:pt x="59766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"/>
            <p:cNvSpPr/>
            <p:nvPr/>
          </p:nvSpPr>
          <p:spPr>
            <a:xfrm>
              <a:off x="5836920" y="2118629"/>
              <a:ext cx="159784" cy="159628"/>
            </a:xfrm>
            <a:custGeom>
              <a:avLst/>
              <a:gdLst/>
              <a:ahLst/>
              <a:cxnLst/>
              <a:rect l="0" t="0" r="0" b="0"/>
              <a:pathLst>
                <a:path w="159784" h="159628">
                  <a:moveTo>
                    <a:pt x="0" y="53071"/>
                  </a:moveTo>
                  <a:lnTo>
                    <a:pt x="36407" y="32845"/>
                  </a:lnTo>
                  <a:lnTo>
                    <a:pt x="47979" y="26040"/>
                  </a:lnTo>
                  <a:lnTo>
                    <a:pt x="56538" y="20657"/>
                  </a:lnTo>
                  <a:lnTo>
                    <a:pt x="63092" y="16222"/>
                  </a:lnTo>
                  <a:lnTo>
                    <a:pt x="69155" y="12418"/>
                  </a:lnTo>
                  <a:lnTo>
                    <a:pt x="74890" y="9036"/>
                  </a:lnTo>
                  <a:lnTo>
                    <a:pt x="80406" y="5935"/>
                  </a:lnTo>
                  <a:lnTo>
                    <a:pt x="84084" y="4713"/>
                  </a:lnTo>
                  <a:lnTo>
                    <a:pt x="86536" y="4746"/>
                  </a:lnTo>
                  <a:lnTo>
                    <a:pt x="88171" y="5614"/>
                  </a:lnTo>
                  <a:lnTo>
                    <a:pt x="90108" y="5347"/>
                  </a:lnTo>
                  <a:lnTo>
                    <a:pt x="94517" y="2792"/>
                  </a:lnTo>
                  <a:lnTo>
                    <a:pt x="97714" y="638"/>
                  </a:lnTo>
                  <a:lnTo>
                    <a:pt x="97316" y="336"/>
                  </a:lnTo>
                  <a:lnTo>
                    <a:pt x="94617" y="0"/>
                  </a:lnTo>
                  <a:lnTo>
                    <a:pt x="93558" y="757"/>
                  </a:lnTo>
                  <a:lnTo>
                    <a:pt x="92852" y="2108"/>
                  </a:lnTo>
                  <a:lnTo>
                    <a:pt x="92381" y="3856"/>
                  </a:lnTo>
                  <a:lnTo>
                    <a:pt x="90374" y="5021"/>
                  </a:lnTo>
                  <a:lnTo>
                    <a:pt x="87342" y="5798"/>
                  </a:lnTo>
                  <a:lnTo>
                    <a:pt x="83628" y="6316"/>
                  </a:lnTo>
                  <a:lnTo>
                    <a:pt x="80306" y="8354"/>
                  </a:lnTo>
                  <a:lnTo>
                    <a:pt x="77244" y="11406"/>
                  </a:lnTo>
                  <a:lnTo>
                    <a:pt x="74356" y="15135"/>
                  </a:lnTo>
                  <a:lnTo>
                    <a:pt x="70738" y="18467"/>
                  </a:lnTo>
                  <a:lnTo>
                    <a:pt x="66632" y="21535"/>
                  </a:lnTo>
                  <a:lnTo>
                    <a:pt x="62201" y="24427"/>
                  </a:lnTo>
                  <a:lnTo>
                    <a:pt x="58401" y="28048"/>
                  </a:lnTo>
                  <a:lnTo>
                    <a:pt x="55020" y="32156"/>
                  </a:lnTo>
                  <a:lnTo>
                    <a:pt x="51920" y="36588"/>
                  </a:lnTo>
                  <a:lnTo>
                    <a:pt x="49007" y="40389"/>
                  </a:lnTo>
                  <a:lnTo>
                    <a:pt x="46218" y="43769"/>
                  </a:lnTo>
                  <a:lnTo>
                    <a:pt x="43512" y="46870"/>
                  </a:lnTo>
                  <a:lnTo>
                    <a:pt x="40015" y="50630"/>
                  </a:lnTo>
                  <a:lnTo>
                    <a:pt x="31614" y="59324"/>
                  </a:lnTo>
                  <a:lnTo>
                    <a:pt x="28696" y="63167"/>
                  </a:lnTo>
                  <a:lnTo>
                    <a:pt x="26750" y="66574"/>
                  </a:lnTo>
                  <a:lnTo>
                    <a:pt x="25454" y="69693"/>
                  </a:lnTo>
                  <a:lnTo>
                    <a:pt x="24589" y="72619"/>
                  </a:lnTo>
                  <a:lnTo>
                    <a:pt x="24013" y="75417"/>
                  </a:lnTo>
                  <a:lnTo>
                    <a:pt x="23629" y="78128"/>
                  </a:lnTo>
                  <a:lnTo>
                    <a:pt x="24220" y="80782"/>
                  </a:lnTo>
                  <a:lnTo>
                    <a:pt x="25459" y="83399"/>
                  </a:lnTo>
                  <a:lnTo>
                    <a:pt x="27133" y="85990"/>
                  </a:lnTo>
                  <a:lnTo>
                    <a:pt x="29096" y="88563"/>
                  </a:lnTo>
                  <a:lnTo>
                    <a:pt x="31251" y="91126"/>
                  </a:lnTo>
                  <a:lnTo>
                    <a:pt x="33534" y="93681"/>
                  </a:lnTo>
                  <a:lnTo>
                    <a:pt x="36749" y="95384"/>
                  </a:lnTo>
                  <a:lnTo>
                    <a:pt x="40587" y="96520"/>
                  </a:lnTo>
                  <a:lnTo>
                    <a:pt x="44838" y="97277"/>
                  </a:lnTo>
                  <a:lnTo>
                    <a:pt x="50212" y="98628"/>
                  </a:lnTo>
                  <a:lnTo>
                    <a:pt x="56335" y="100376"/>
                  </a:lnTo>
                  <a:lnTo>
                    <a:pt x="62957" y="102388"/>
                  </a:lnTo>
                  <a:lnTo>
                    <a:pt x="69064" y="103729"/>
                  </a:lnTo>
                  <a:lnTo>
                    <a:pt x="74830" y="104623"/>
                  </a:lnTo>
                  <a:lnTo>
                    <a:pt x="80367" y="105219"/>
                  </a:lnTo>
                  <a:lnTo>
                    <a:pt x="85751" y="105616"/>
                  </a:lnTo>
                  <a:lnTo>
                    <a:pt x="91034" y="105881"/>
                  </a:lnTo>
                  <a:lnTo>
                    <a:pt x="96250" y="106058"/>
                  </a:lnTo>
                  <a:lnTo>
                    <a:pt x="101420" y="107022"/>
                  </a:lnTo>
                  <a:lnTo>
                    <a:pt x="106560" y="108512"/>
                  </a:lnTo>
                  <a:lnTo>
                    <a:pt x="111680" y="110351"/>
                  </a:lnTo>
                  <a:lnTo>
                    <a:pt x="116787" y="111578"/>
                  </a:lnTo>
                  <a:lnTo>
                    <a:pt x="121885" y="112396"/>
                  </a:lnTo>
                  <a:lnTo>
                    <a:pt x="126977" y="112941"/>
                  </a:lnTo>
                  <a:lnTo>
                    <a:pt x="131218" y="113304"/>
                  </a:lnTo>
                  <a:lnTo>
                    <a:pt x="134892" y="113547"/>
                  </a:lnTo>
                  <a:lnTo>
                    <a:pt x="138189" y="113708"/>
                  </a:lnTo>
                  <a:lnTo>
                    <a:pt x="142079" y="114662"/>
                  </a:lnTo>
                  <a:lnTo>
                    <a:pt x="146367" y="116145"/>
                  </a:lnTo>
                  <a:lnTo>
                    <a:pt x="150918" y="117981"/>
                  </a:lnTo>
                  <a:lnTo>
                    <a:pt x="153952" y="120051"/>
                  </a:lnTo>
                  <a:lnTo>
                    <a:pt x="155975" y="122278"/>
                  </a:lnTo>
                  <a:lnTo>
                    <a:pt x="159221" y="127889"/>
                  </a:lnTo>
                  <a:lnTo>
                    <a:pt x="159665" y="130915"/>
                  </a:lnTo>
                  <a:lnTo>
                    <a:pt x="159783" y="132907"/>
                  </a:lnTo>
                  <a:lnTo>
                    <a:pt x="159016" y="135081"/>
                  </a:lnTo>
                  <a:lnTo>
                    <a:pt x="155905" y="139756"/>
                  </a:lnTo>
                  <a:lnTo>
                    <a:pt x="153890" y="141341"/>
                  </a:lnTo>
                  <a:lnTo>
                    <a:pt x="151700" y="142398"/>
                  </a:lnTo>
                  <a:lnTo>
                    <a:pt x="149393" y="143102"/>
                  </a:lnTo>
                  <a:lnTo>
                    <a:pt x="146163" y="144418"/>
                  </a:lnTo>
                  <a:lnTo>
                    <a:pt x="142315" y="146143"/>
                  </a:lnTo>
                  <a:lnTo>
                    <a:pt x="138057" y="148139"/>
                  </a:lnTo>
                  <a:lnTo>
                    <a:pt x="134371" y="150316"/>
                  </a:lnTo>
                  <a:lnTo>
                    <a:pt x="131068" y="152615"/>
                  </a:lnTo>
                  <a:lnTo>
                    <a:pt x="128019" y="154993"/>
                  </a:lnTo>
                  <a:lnTo>
                    <a:pt x="124292" y="156579"/>
                  </a:lnTo>
                  <a:lnTo>
                    <a:pt x="120116" y="157637"/>
                  </a:lnTo>
                  <a:lnTo>
                    <a:pt x="115637" y="158342"/>
                  </a:lnTo>
                  <a:lnTo>
                    <a:pt x="110958" y="158811"/>
                  </a:lnTo>
                  <a:lnTo>
                    <a:pt x="106146" y="159125"/>
                  </a:lnTo>
                  <a:lnTo>
                    <a:pt x="97129" y="159473"/>
                  </a:lnTo>
                  <a:lnTo>
                    <a:pt x="90300" y="159627"/>
                  </a:lnTo>
                  <a:lnTo>
                    <a:pt x="87293" y="157975"/>
                  </a:lnTo>
                  <a:lnTo>
                    <a:pt x="84442" y="155181"/>
                  </a:lnTo>
                  <a:lnTo>
                    <a:pt x="76200" y="1445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"/>
            <p:cNvSpPr/>
            <p:nvPr/>
          </p:nvSpPr>
          <p:spPr>
            <a:xfrm>
              <a:off x="6073140" y="2125980"/>
              <a:ext cx="213361" cy="167082"/>
            </a:xfrm>
            <a:custGeom>
              <a:avLst/>
              <a:gdLst/>
              <a:ahLst/>
              <a:cxnLst/>
              <a:rect l="0" t="0" r="0" b="0"/>
              <a:pathLst>
                <a:path w="213361" h="167082">
                  <a:moveTo>
                    <a:pt x="0" y="0"/>
                  </a:moveTo>
                  <a:lnTo>
                    <a:pt x="20226" y="8091"/>
                  </a:lnTo>
                  <a:lnTo>
                    <a:pt x="27031" y="12167"/>
                  </a:lnTo>
                  <a:lnTo>
                    <a:pt x="32414" y="16578"/>
                  </a:lnTo>
                  <a:lnTo>
                    <a:pt x="36849" y="21212"/>
                  </a:lnTo>
                  <a:lnTo>
                    <a:pt x="39807" y="25148"/>
                  </a:lnTo>
                  <a:lnTo>
                    <a:pt x="41778" y="28619"/>
                  </a:lnTo>
                  <a:lnTo>
                    <a:pt x="43092" y="31779"/>
                  </a:lnTo>
                  <a:lnTo>
                    <a:pt x="44815" y="34733"/>
                  </a:lnTo>
                  <a:lnTo>
                    <a:pt x="46810" y="37549"/>
                  </a:lnTo>
                  <a:lnTo>
                    <a:pt x="48986" y="40273"/>
                  </a:lnTo>
                  <a:lnTo>
                    <a:pt x="50438" y="44628"/>
                  </a:lnTo>
                  <a:lnTo>
                    <a:pt x="51406" y="50072"/>
                  </a:lnTo>
                  <a:lnTo>
                    <a:pt x="52051" y="56242"/>
                  </a:lnTo>
                  <a:lnTo>
                    <a:pt x="52480" y="62048"/>
                  </a:lnTo>
                  <a:lnTo>
                    <a:pt x="52767" y="67612"/>
                  </a:lnTo>
                  <a:lnTo>
                    <a:pt x="53085" y="78310"/>
                  </a:lnTo>
                  <a:lnTo>
                    <a:pt x="53307" y="104084"/>
                  </a:lnTo>
                  <a:lnTo>
                    <a:pt x="53331" y="123409"/>
                  </a:lnTo>
                  <a:lnTo>
                    <a:pt x="54180" y="128839"/>
                  </a:lnTo>
                  <a:lnTo>
                    <a:pt x="55593" y="133306"/>
                  </a:lnTo>
                  <a:lnTo>
                    <a:pt x="57383" y="137131"/>
                  </a:lnTo>
                  <a:lnTo>
                    <a:pt x="58575" y="141374"/>
                  </a:lnTo>
                  <a:lnTo>
                    <a:pt x="59371" y="145896"/>
                  </a:lnTo>
                  <a:lnTo>
                    <a:pt x="59901" y="150604"/>
                  </a:lnTo>
                  <a:lnTo>
                    <a:pt x="60253" y="154589"/>
                  </a:lnTo>
                  <a:lnTo>
                    <a:pt x="60489" y="158093"/>
                  </a:lnTo>
                  <a:lnTo>
                    <a:pt x="60867" y="165754"/>
                  </a:lnTo>
                  <a:lnTo>
                    <a:pt x="61745" y="166383"/>
                  </a:lnTo>
                  <a:lnTo>
                    <a:pt x="64978" y="167081"/>
                  </a:lnTo>
                  <a:lnTo>
                    <a:pt x="67026" y="166421"/>
                  </a:lnTo>
                  <a:lnTo>
                    <a:pt x="71558" y="163429"/>
                  </a:lnTo>
                  <a:lnTo>
                    <a:pt x="76395" y="159278"/>
                  </a:lnTo>
                  <a:lnTo>
                    <a:pt x="78870" y="156985"/>
                  </a:lnTo>
                  <a:lnTo>
                    <a:pt x="81366" y="153764"/>
                  </a:lnTo>
                  <a:lnTo>
                    <a:pt x="83878" y="149922"/>
                  </a:lnTo>
                  <a:lnTo>
                    <a:pt x="86399" y="145668"/>
                  </a:lnTo>
                  <a:lnTo>
                    <a:pt x="88926" y="141986"/>
                  </a:lnTo>
                  <a:lnTo>
                    <a:pt x="91458" y="138684"/>
                  </a:lnTo>
                  <a:lnTo>
                    <a:pt x="93992" y="135636"/>
                  </a:lnTo>
                  <a:lnTo>
                    <a:pt x="96528" y="131911"/>
                  </a:lnTo>
                  <a:lnTo>
                    <a:pt x="99065" y="127734"/>
                  </a:lnTo>
                  <a:lnTo>
                    <a:pt x="101603" y="123256"/>
                  </a:lnTo>
                  <a:lnTo>
                    <a:pt x="106682" y="113765"/>
                  </a:lnTo>
                  <a:lnTo>
                    <a:pt x="109221" y="108863"/>
                  </a:lnTo>
                  <a:lnTo>
                    <a:pt x="112608" y="103902"/>
                  </a:lnTo>
                  <a:lnTo>
                    <a:pt x="116558" y="98902"/>
                  </a:lnTo>
                  <a:lnTo>
                    <a:pt x="120885" y="93874"/>
                  </a:lnTo>
                  <a:lnTo>
                    <a:pt x="123771" y="89676"/>
                  </a:lnTo>
                  <a:lnTo>
                    <a:pt x="125694" y="86031"/>
                  </a:lnTo>
                  <a:lnTo>
                    <a:pt x="126977" y="82754"/>
                  </a:lnTo>
                  <a:lnTo>
                    <a:pt x="128677" y="79723"/>
                  </a:lnTo>
                  <a:lnTo>
                    <a:pt x="130658" y="76855"/>
                  </a:lnTo>
                  <a:lnTo>
                    <a:pt x="132825" y="74097"/>
                  </a:lnTo>
                  <a:lnTo>
                    <a:pt x="135117" y="71411"/>
                  </a:lnTo>
                  <a:lnTo>
                    <a:pt x="137491" y="68774"/>
                  </a:lnTo>
                  <a:lnTo>
                    <a:pt x="139921" y="66170"/>
                  </a:lnTo>
                  <a:lnTo>
                    <a:pt x="141541" y="63587"/>
                  </a:lnTo>
                  <a:lnTo>
                    <a:pt x="143340" y="58459"/>
                  </a:lnTo>
                  <a:lnTo>
                    <a:pt x="144654" y="53789"/>
                  </a:lnTo>
                  <a:lnTo>
                    <a:pt x="148788" y="57519"/>
                  </a:lnTo>
                  <a:lnTo>
                    <a:pt x="149992" y="59512"/>
                  </a:lnTo>
                  <a:lnTo>
                    <a:pt x="151329" y="63986"/>
                  </a:lnTo>
                  <a:lnTo>
                    <a:pt x="151925" y="68796"/>
                  </a:lnTo>
                  <a:lnTo>
                    <a:pt x="152189" y="73756"/>
                  </a:lnTo>
                  <a:lnTo>
                    <a:pt x="152307" y="78783"/>
                  </a:lnTo>
                  <a:lnTo>
                    <a:pt x="153184" y="81309"/>
                  </a:lnTo>
                  <a:lnTo>
                    <a:pt x="156418" y="86373"/>
                  </a:lnTo>
                  <a:lnTo>
                    <a:pt x="157618" y="89755"/>
                  </a:lnTo>
                  <a:lnTo>
                    <a:pt x="158418" y="93704"/>
                  </a:lnTo>
                  <a:lnTo>
                    <a:pt x="158952" y="98029"/>
                  </a:lnTo>
                  <a:lnTo>
                    <a:pt x="160155" y="101760"/>
                  </a:lnTo>
                  <a:lnTo>
                    <a:pt x="161803" y="105093"/>
                  </a:lnTo>
                  <a:lnTo>
                    <a:pt x="163749" y="108162"/>
                  </a:lnTo>
                  <a:lnTo>
                    <a:pt x="165046" y="111901"/>
                  </a:lnTo>
                  <a:lnTo>
                    <a:pt x="165911" y="116088"/>
                  </a:lnTo>
                  <a:lnTo>
                    <a:pt x="166487" y="120572"/>
                  </a:lnTo>
                  <a:lnTo>
                    <a:pt x="167718" y="124408"/>
                  </a:lnTo>
                  <a:lnTo>
                    <a:pt x="169385" y="127812"/>
                  </a:lnTo>
                  <a:lnTo>
                    <a:pt x="171344" y="130928"/>
                  </a:lnTo>
                  <a:lnTo>
                    <a:pt x="173496" y="133006"/>
                  </a:lnTo>
                  <a:lnTo>
                    <a:pt x="175777" y="134390"/>
                  </a:lnTo>
                  <a:lnTo>
                    <a:pt x="180569" y="135929"/>
                  </a:lnTo>
                  <a:lnTo>
                    <a:pt x="185522" y="136613"/>
                  </a:lnTo>
                  <a:lnTo>
                    <a:pt x="190546" y="136917"/>
                  </a:lnTo>
                  <a:lnTo>
                    <a:pt x="193071" y="136998"/>
                  </a:lnTo>
                  <a:lnTo>
                    <a:pt x="196447" y="136206"/>
                  </a:lnTo>
                  <a:lnTo>
                    <a:pt x="200391" y="134830"/>
                  </a:lnTo>
                  <a:lnTo>
                    <a:pt x="21336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"/>
            <p:cNvSpPr/>
            <p:nvPr/>
          </p:nvSpPr>
          <p:spPr>
            <a:xfrm>
              <a:off x="6362700" y="2137127"/>
              <a:ext cx="387084" cy="352480"/>
            </a:xfrm>
            <a:custGeom>
              <a:avLst/>
              <a:gdLst/>
              <a:ahLst/>
              <a:cxnLst/>
              <a:rect l="0" t="0" r="0" b="0"/>
              <a:pathLst>
                <a:path w="387084" h="352480">
                  <a:moveTo>
                    <a:pt x="0" y="42193"/>
                  </a:moveTo>
                  <a:lnTo>
                    <a:pt x="13122" y="29072"/>
                  </a:lnTo>
                  <a:lnTo>
                    <a:pt x="14674" y="28365"/>
                  </a:lnTo>
                  <a:lnTo>
                    <a:pt x="18657" y="27581"/>
                  </a:lnTo>
                  <a:lnTo>
                    <a:pt x="20058" y="28218"/>
                  </a:lnTo>
                  <a:lnTo>
                    <a:pt x="20992" y="29490"/>
                  </a:lnTo>
                  <a:lnTo>
                    <a:pt x="22030" y="33161"/>
                  </a:lnTo>
                  <a:lnTo>
                    <a:pt x="22811" y="43848"/>
                  </a:lnTo>
                  <a:lnTo>
                    <a:pt x="22827" y="45836"/>
                  </a:lnTo>
                  <a:lnTo>
                    <a:pt x="21991" y="48009"/>
                  </a:lnTo>
                  <a:lnTo>
                    <a:pt x="18805" y="52680"/>
                  </a:lnTo>
                  <a:lnTo>
                    <a:pt x="16824" y="59836"/>
                  </a:lnTo>
                  <a:lnTo>
                    <a:pt x="15944" y="67814"/>
                  </a:lnTo>
                  <a:lnTo>
                    <a:pt x="15448" y="77066"/>
                  </a:lnTo>
                  <a:lnTo>
                    <a:pt x="15281" y="87777"/>
                  </a:lnTo>
                  <a:lnTo>
                    <a:pt x="15241" y="102705"/>
                  </a:lnTo>
                  <a:lnTo>
                    <a:pt x="15240" y="98975"/>
                  </a:lnTo>
                  <a:lnTo>
                    <a:pt x="16086" y="96981"/>
                  </a:lnTo>
                  <a:lnTo>
                    <a:pt x="21323" y="90129"/>
                  </a:lnTo>
                  <a:lnTo>
                    <a:pt x="25846" y="85229"/>
                  </a:lnTo>
                  <a:lnTo>
                    <a:pt x="37197" y="77710"/>
                  </a:lnTo>
                  <a:lnTo>
                    <a:pt x="44189" y="70396"/>
                  </a:lnTo>
                  <a:lnTo>
                    <a:pt x="50119" y="62348"/>
                  </a:lnTo>
                  <a:lnTo>
                    <a:pt x="55578" y="55948"/>
                  </a:lnTo>
                  <a:lnTo>
                    <a:pt x="67455" y="47586"/>
                  </a:lnTo>
                  <a:lnTo>
                    <a:pt x="74571" y="40074"/>
                  </a:lnTo>
                  <a:lnTo>
                    <a:pt x="77654" y="35701"/>
                  </a:lnTo>
                  <a:lnTo>
                    <a:pt x="81402" y="32785"/>
                  </a:lnTo>
                  <a:lnTo>
                    <a:pt x="85594" y="30841"/>
                  </a:lnTo>
                  <a:lnTo>
                    <a:pt x="90084" y="29545"/>
                  </a:lnTo>
                  <a:lnTo>
                    <a:pt x="93075" y="27834"/>
                  </a:lnTo>
                  <a:lnTo>
                    <a:pt x="95071" y="25847"/>
                  </a:lnTo>
                  <a:lnTo>
                    <a:pt x="96401" y="23676"/>
                  </a:lnTo>
                  <a:lnTo>
                    <a:pt x="98134" y="22228"/>
                  </a:lnTo>
                  <a:lnTo>
                    <a:pt x="100135" y="21263"/>
                  </a:lnTo>
                  <a:lnTo>
                    <a:pt x="104618" y="20191"/>
                  </a:lnTo>
                  <a:lnTo>
                    <a:pt x="112857" y="19446"/>
                  </a:lnTo>
                  <a:lnTo>
                    <a:pt x="113338" y="20255"/>
                  </a:lnTo>
                  <a:lnTo>
                    <a:pt x="114173" y="25904"/>
                  </a:lnTo>
                  <a:lnTo>
                    <a:pt x="114295" y="36319"/>
                  </a:lnTo>
                  <a:lnTo>
                    <a:pt x="114300" y="48652"/>
                  </a:lnTo>
                  <a:lnTo>
                    <a:pt x="115146" y="49039"/>
                  </a:lnTo>
                  <a:lnTo>
                    <a:pt x="120861" y="49711"/>
                  </a:lnTo>
                  <a:lnTo>
                    <a:pt x="125651" y="49783"/>
                  </a:lnTo>
                  <a:lnTo>
                    <a:pt x="127794" y="48946"/>
                  </a:lnTo>
                  <a:lnTo>
                    <a:pt x="134855" y="43724"/>
                  </a:lnTo>
                  <a:lnTo>
                    <a:pt x="144826" y="34374"/>
                  </a:lnTo>
                  <a:lnTo>
                    <a:pt x="147351" y="31900"/>
                  </a:lnTo>
                  <a:lnTo>
                    <a:pt x="149880" y="30251"/>
                  </a:lnTo>
                  <a:lnTo>
                    <a:pt x="157486" y="27084"/>
                  </a:lnTo>
                  <a:lnTo>
                    <a:pt x="167641" y="18857"/>
                  </a:lnTo>
                  <a:lnTo>
                    <a:pt x="177801" y="9079"/>
                  </a:lnTo>
                  <a:lnTo>
                    <a:pt x="181375" y="5570"/>
                  </a:lnTo>
                  <a:lnTo>
                    <a:pt x="182723" y="5078"/>
                  </a:lnTo>
                  <a:lnTo>
                    <a:pt x="190147" y="4131"/>
                  </a:lnTo>
                  <a:lnTo>
                    <a:pt x="194440" y="8150"/>
                  </a:lnTo>
                  <a:lnTo>
                    <a:pt x="195667" y="10184"/>
                  </a:lnTo>
                  <a:lnTo>
                    <a:pt x="197030" y="14702"/>
                  </a:lnTo>
                  <a:lnTo>
                    <a:pt x="197797" y="22006"/>
                  </a:lnTo>
                  <a:lnTo>
                    <a:pt x="198751" y="23655"/>
                  </a:lnTo>
                  <a:lnTo>
                    <a:pt x="200234" y="24755"/>
                  </a:lnTo>
                  <a:lnTo>
                    <a:pt x="202070" y="25488"/>
                  </a:lnTo>
                  <a:lnTo>
                    <a:pt x="203293" y="26823"/>
                  </a:lnTo>
                  <a:lnTo>
                    <a:pt x="204108" y="28559"/>
                  </a:lnTo>
                  <a:lnTo>
                    <a:pt x="204653" y="30564"/>
                  </a:lnTo>
                  <a:lnTo>
                    <a:pt x="207515" y="35049"/>
                  </a:lnTo>
                  <a:lnTo>
                    <a:pt x="216250" y="44827"/>
                  </a:lnTo>
                  <a:lnTo>
                    <a:pt x="218674" y="46489"/>
                  </a:lnTo>
                  <a:lnTo>
                    <a:pt x="223624" y="48336"/>
                  </a:lnTo>
                  <a:lnTo>
                    <a:pt x="233700" y="49521"/>
                  </a:lnTo>
                  <a:lnTo>
                    <a:pt x="238770" y="49684"/>
                  </a:lnTo>
                  <a:lnTo>
                    <a:pt x="246102" y="47498"/>
                  </a:lnTo>
                  <a:lnTo>
                    <a:pt x="254158" y="44551"/>
                  </a:lnTo>
                  <a:lnTo>
                    <a:pt x="264301" y="42045"/>
                  </a:lnTo>
                  <a:lnTo>
                    <a:pt x="272972" y="38458"/>
                  </a:lnTo>
                  <a:lnTo>
                    <a:pt x="283328" y="31679"/>
                  </a:lnTo>
                  <a:lnTo>
                    <a:pt x="291305" y="26796"/>
                  </a:lnTo>
                  <a:lnTo>
                    <a:pt x="295804" y="24308"/>
                  </a:lnTo>
                  <a:lnTo>
                    <a:pt x="298802" y="21803"/>
                  </a:lnTo>
                  <a:lnTo>
                    <a:pt x="300801" y="19287"/>
                  </a:lnTo>
                  <a:lnTo>
                    <a:pt x="303870" y="14233"/>
                  </a:lnTo>
                  <a:lnTo>
                    <a:pt x="308056" y="9164"/>
                  </a:lnTo>
                  <a:lnTo>
                    <a:pt x="310357" y="7474"/>
                  </a:lnTo>
                  <a:lnTo>
                    <a:pt x="315172" y="5596"/>
                  </a:lnTo>
                  <a:lnTo>
                    <a:pt x="316795" y="4248"/>
                  </a:lnTo>
                  <a:lnTo>
                    <a:pt x="317877" y="2503"/>
                  </a:lnTo>
                  <a:lnTo>
                    <a:pt x="318598" y="493"/>
                  </a:lnTo>
                  <a:lnTo>
                    <a:pt x="319925" y="0"/>
                  </a:lnTo>
                  <a:lnTo>
                    <a:pt x="321656" y="518"/>
                  </a:lnTo>
                  <a:lnTo>
                    <a:pt x="326474" y="3387"/>
                  </a:lnTo>
                  <a:lnTo>
                    <a:pt x="327134" y="8295"/>
                  </a:lnTo>
                  <a:lnTo>
                    <a:pt x="327426" y="16120"/>
                  </a:lnTo>
                  <a:lnTo>
                    <a:pt x="327613" y="37200"/>
                  </a:lnTo>
                  <a:lnTo>
                    <a:pt x="327658" y="102718"/>
                  </a:lnTo>
                  <a:lnTo>
                    <a:pt x="326812" y="114716"/>
                  </a:lnTo>
                  <a:lnTo>
                    <a:pt x="325402" y="126949"/>
                  </a:lnTo>
                  <a:lnTo>
                    <a:pt x="323614" y="139337"/>
                  </a:lnTo>
                  <a:lnTo>
                    <a:pt x="319371" y="164390"/>
                  </a:lnTo>
                  <a:lnTo>
                    <a:pt x="304742" y="240337"/>
                  </a:lnTo>
                  <a:lnTo>
                    <a:pt x="299695" y="264877"/>
                  </a:lnTo>
                  <a:lnTo>
                    <a:pt x="294629" y="287073"/>
                  </a:lnTo>
                  <a:lnTo>
                    <a:pt x="292939" y="296886"/>
                  </a:lnTo>
                  <a:lnTo>
                    <a:pt x="291812" y="305968"/>
                  </a:lnTo>
                  <a:lnTo>
                    <a:pt x="291061" y="314563"/>
                  </a:lnTo>
                  <a:lnTo>
                    <a:pt x="289714" y="321986"/>
                  </a:lnTo>
                  <a:lnTo>
                    <a:pt x="287969" y="328629"/>
                  </a:lnTo>
                  <a:lnTo>
                    <a:pt x="285959" y="334750"/>
                  </a:lnTo>
                  <a:lnTo>
                    <a:pt x="281469" y="343810"/>
                  </a:lnTo>
                  <a:lnTo>
                    <a:pt x="275732" y="352479"/>
                  </a:lnTo>
                  <a:lnTo>
                    <a:pt x="274415" y="352344"/>
                  </a:lnTo>
                  <a:lnTo>
                    <a:pt x="270694" y="349936"/>
                  </a:lnTo>
                  <a:lnTo>
                    <a:pt x="269362" y="348108"/>
                  </a:lnTo>
                  <a:lnTo>
                    <a:pt x="264968" y="336834"/>
                  </a:lnTo>
                  <a:lnTo>
                    <a:pt x="263006" y="332600"/>
                  </a:lnTo>
                  <a:lnTo>
                    <a:pt x="261696" y="327238"/>
                  </a:lnTo>
                  <a:lnTo>
                    <a:pt x="260825" y="321123"/>
                  </a:lnTo>
                  <a:lnTo>
                    <a:pt x="260243" y="314506"/>
                  </a:lnTo>
                  <a:lnTo>
                    <a:pt x="259855" y="307555"/>
                  </a:lnTo>
                  <a:lnTo>
                    <a:pt x="259424" y="293058"/>
                  </a:lnTo>
                  <a:lnTo>
                    <a:pt x="258463" y="284790"/>
                  </a:lnTo>
                  <a:lnTo>
                    <a:pt x="256976" y="275891"/>
                  </a:lnTo>
                  <a:lnTo>
                    <a:pt x="255137" y="266572"/>
                  </a:lnTo>
                  <a:lnTo>
                    <a:pt x="253911" y="256126"/>
                  </a:lnTo>
                  <a:lnTo>
                    <a:pt x="253094" y="244928"/>
                  </a:lnTo>
                  <a:lnTo>
                    <a:pt x="252550" y="233230"/>
                  </a:lnTo>
                  <a:lnTo>
                    <a:pt x="253033" y="222044"/>
                  </a:lnTo>
                  <a:lnTo>
                    <a:pt x="254202" y="211200"/>
                  </a:lnTo>
                  <a:lnTo>
                    <a:pt x="255828" y="200585"/>
                  </a:lnTo>
                  <a:lnTo>
                    <a:pt x="256912" y="190121"/>
                  </a:lnTo>
                  <a:lnTo>
                    <a:pt x="257634" y="179758"/>
                  </a:lnTo>
                  <a:lnTo>
                    <a:pt x="258116" y="169463"/>
                  </a:lnTo>
                  <a:lnTo>
                    <a:pt x="258652" y="148993"/>
                  </a:lnTo>
                  <a:lnTo>
                    <a:pt x="258794" y="138793"/>
                  </a:lnTo>
                  <a:lnTo>
                    <a:pt x="259737" y="128606"/>
                  </a:lnTo>
                  <a:lnTo>
                    <a:pt x="261211" y="118429"/>
                  </a:lnTo>
                  <a:lnTo>
                    <a:pt x="263041" y="108257"/>
                  </a:lnTo>
                  <a:lnTo>
                    <a:pt x="265106" y="99782"/>
                  </a:lnTo>
                  <a:lnTo>
                    <a:pt x="267332" y="92439"/>
                  </a:lnTo>
                  <a:lnTo>
                    <a:pt x="276985" y="64442"/>
                  </a:lnTo>
                  <a:lnTo>
                    <a:pt x="280329" y="58719"/>
                  </a:lnTo>
                  <a:lnTo>
                    <a:pt x="288561" y="50102"/>
                  </a:lnTo>
                  <a:lnTo>
                    <a:pt x="297866" y="43451"/>
                  </a:lnTo>
                  <a:lnTo>
                    <a:pt x="302717" y="40491"/>
                  </a:lnTo>
                  <a:lnTo>
                    <a:pt x="312624" y="37203"/>
                  </a:lnTo>
                  <a:lnTo>
                    <a:pt x="317636" y="36327"/>
                  </a:lnTo>
                  <a:lnTo>
                    <a:pt x="322670" y="36589"/>
                  </a:lnTo>
                  <a:lnTo>
                    <a:pt x="332780" y="39138"/>
                  </a:lnTo>
                  <a:lnTo>
                    <a:pt x="343946" y="41288"/>
                  </a:lnTo>
                  <a:lnTo>
                    <a:pt x="352114" y="44049"/>
                  </a:lnTo>
                  <a:lnTo>
                    <a:pt x="356663" y="45970"/>
                  </a:lnTo>
                  <a:lnTo>
                    <a:pt x="360542" y="48944"/>
                  </a:lnTo>
                  <a:lnTo>
                    <a:pt x="367110" y="56765"/>
                  </a:lnTo>
                  <a:lnTo>
                    <a:pt x="375567" y="66643"/>
                  </a:lnTo>
                  <a:lnTo>
                    <a:pt x="380843" y="74508"/>
                  </a:lnTo>
                  <a:lnTo>
                    <a:pt x="383435" y="78977"/>
                  </a:lnTo>
                  <a:lnTo>
                    <a:pt x="386317" y="88457"/>
                  </a:lnTo>
                  <a:lnTo>
                    <a:pt x="387083" y="93355"/>
                  </a:lnTo>
                  <a:lnTo>
                    <a:pt x="385680" y="103314"/>
                  </a:lnTo>
                  <a:lnTo>
                    <a:pt x="382234" y="112538"/>
                  </a:lnTo>
                  <a:lnTo>
                    <a:pt x="373122" y="127616"/>
                  </a:lnTo>
                  <a:lnTo>
                    <a:pt x="370667" y="132162"/>
                  </a:lnTo>
                  <a:lnTo>
                    <a:pt x="367339" y="135192"/>
                  </a:lnTo>
                  <a:lnTo>
                    <a:pt x="363427" y="137212"/>
                  </a:lnTo>
                  <a:lnTo>
                    <a:pt x="354563" y="140304"/>
                  </a:lnTo>
                  <a:lnTo>
                    <a:pt x="344979" y="144500"/>
                  </a:lnTo>
                  <a:lnTo>
                    <a:pt x="340899" y="145111"/>
                  </a:lnTo>
                  <a:lnTo>
                    <a:pt x="337333" y="144672"/>
                  </a:lnTo>
                  <a:lnTo>
                    <a:pt x="326011" y="140008"/>
                  </a:lnTo>
                  <a:lnTo>
                    <a:pt x="321480" y="137883"/>
                  </a:lnTo>
                  <a:lnTo>
                    <a:pt x="318460" y="135620"/>
                  </a:lnTo>
                  <a:lnTo>
                    <a:pt x="316447" y="133264"/>
                  </a:lnTo>
                  <a:lnTo>
                    <a:pt x="312420" y="1260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5"/>
            <p:cNvSpPr/>
            <p:nvPr/>
          </p:nvSpPr>
          <p:spPr>
            <a:xfrm>
              <a:off x="6743700" y="2103120"/>
              <a:ext cx="198121" cy="38101"/>
            </a:xfrm>
            <a:custGeom>
              <a:avLst/>
              <a:gdLst/>
              <a:ahLst/>
              <a:cxnLst/>
              <a:rect l="0" t="0" r="0" b="0"/>
              <a:pathLst>
                <a:path w="198121" h="38101">
                  <a:moveTo>
                    <a:pt x="0" y="38100"/>
                  </a:moveTo>
                  <a:lnTo>
                    <a:pt x="24271" y="30010"/>
                  </a:lnTo>
                  <a:lnTo>
                    <a:pt x="33114" y="27627"/>
                  </a:lnTo>
                  <a:lnTo>
                    <a:pt x="40703" y="26038"/>
                  </a:lnTo>
                  <a:lnTo>
                    <a:pt x="47454" y="24979"/>
                  </a:lnTo>
                  <a:lnTo>
                    <a:pt x="53649" y="24272"/>
                  </a:lnTo>
                  <a:lnTo>
                    <a:pt x="59473" y="23802"/>
                  </a:lnTo>
                  <a:lnTo>
                    <a:pt x="65050" y="23488"/>
                  </a:lnTo>
                  <a:lnTo>
                    <a:pt x="75759" y="23139"/>
                  </a:lnTo>
                  <a:lnTo>
                    <a:pt x="96433" y="22915"/>
                  </a:lnTo>
                  <a:lnTo>
                    <a:pt x="168267" y="22861"/>
                  </a:lnTo>
                  <a:lnTo>
                    <a:pt x="172292" y="22014"/>
                  </a:lnTo>
                  <a:lnTo>
                    <a:pt x="176668" y="20603"/>
                  </a:lnTo>
                  <a:lnTo>
                    <a:pt x="181280" y="18815"/>
                  </a:lnTo>
                  <a:lnTo>
                    <a:pt x="184352" y="16777"/>
                  </a:lnTo>
                  <a:lnTo>
                    <a:pt x="186402" y="14571"/>
                  </a:lnTo>
                  <a:lnTo>
                    <a:pt x="187768" y="12254"/>
                  </a:lnTo>
                  <a:lnTo>
                    <a:pt x="189525" y="9863"/>
                  </a:lnTo>
                  <a:lnTo>
                    <a:pt x="191543" y="7422"/>
                  </a:lnTo>
                  <a:lnTo>
                    <a:pt x="1981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"/>
            <p:cNvSpPr/>
            <p:nvPr/>
          </p:nvSpPr>
          <p:spPr>
            <a:xfrm>
              <a:off x="6843109" y="2012739"/>
              <a:ext cx="37752" cy="174202"/>
            </a:xfrm>
            <a:custGeom>
              <a:avLst/>
              <a:gdLst/>
              <a:ahLst/>
              <a:cxnLst/>
              <a:rect l="0" t="0" r="0" b="0"/>
              <a:pathLst>
                <a:path w="37752" h="174202">
                  <a:moveTo>
                    <a:pt x="37751" y="6561"/>
                  </a:moveTo>
                  <a:lnTo>
                    <a:pt x="33706" y="6561"/>
                  </a:lnTo>
                  <a:lnTo>
                    <a:pt x="32514" y="5714"/>
                  </a:lnTo>
                  <a:lnTo>
                    <a:pt x="31719" y="4303"/>
                  </a:lnTo>
                  <a:lnTo>
                    <a:pt x="31189" y="2516"/>
                  </a:lnTo>
                  <a:lnTo>
                    <a:pt x="29991" y="1324"/>
                  </a:lnTo>
                  <a:lnTo>
                    <a:pt x="28344" y="530"/>
                  </a:lnTo>
                  <a:lnTo>
                    <a:pt x="26400" y="0"/>
                  </a:lnTo>
                  <a:lnTo>
                    <a:pt x="25104" y="494"/>
                  </a:lnTo>
                  <a:lnTo>
                    <a:pt x="24239" y="1669"/>
                  </a:lnTo>
                  <a:lnTo>
                    <a:pt x="23279" y="5234"/>
                  </a:lnTo>
                  <a:lnTo>
                    <a:pt x="22853" y="9640"/>
                  </a:lnTo>
                  <a:lnTo>
                    <a:pt x="22739" y="12847"/>
                  </a:lnTo>
                  <a:lnTo>
                    <a:pt x="22578" y="25451"/>
                  </a:lnTo>
                  <a:lnTo>
                    <a:pt x="22519" y="53932"/>
                  </a:lnTo>
                  <a:lnTo>
                    <a:pt x="21670" y="60155"/>
                  </a:lnTo>
                  <a:lnTo>
                    <a:pt x="20257" y="65997"/>
                  </a:lnTo>
                  <a:lnTo>
                    <a:pt x="11906" y="91585"/>
                  </a:lnTo>
                  <a:lnTo>
                    <a:pt x="10361" y="99650"/>
                  </a:lnTo>
                  <a:lnTo>
                    <a:pt x="9330" y="108414"/>
                  </a:lnTo>
                  <a:lnTo>
                    <a:pt x="8643" y="117643"/>
                  </a:lnTo>
                  <a:lnTo>
                    <a:pt x="7340" y="125489"/>
                  </a:lnTo>
                  <a:lnTo>
                    <a:pt x="5623" y="132413"/>
                  </a:lnTo>
                  <a:lnTo>
                    <a:pt x="3632" y="138722"/>
                  </a:lnTo>
                  <a:lnTo>
                    <a:pt x="2306" y="144622"/>
                  </a:lnTo>
                  <a:lnTo>
                    <a:pt x="1420" y="150248"/>
                  </a:lnTo>
                  <a:lnTo>
                    <a:pt x="831" y="155692"/>
                  </a:lnTo>
                  <a:lnTo>
                    <a:pt x="437" y="160169"/>
                  </a:lnTo>
                  <a:lnTo>
                    <a:pt x="176" y="164000"/>
                  </a:lnTo>
                  <a:lnTo>
                    <a:pt x="0" y="167400"/>
                  </a:lnTo>
                  <a:lnTo>
                    <a:pt x="731" y="169667"/>
                  </a:lnTo>
                  <a:lnTo>
                    <a:pt x="2065" y="171178"/>
                  </a:lnTo>
                  <a:lnTo>
                    <a:pt x="7271" y="174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"/>
            <p:cNvSpPr/>
            <p:nvPr/>
          </p:nvSpPr>
          <p:spPr>
            <a:xfrm>
              <a:off x="6957060" y="2080260"/>
              <a:ext cx="38102" cy="76062"/>
            </a:xfrm>
            <a:custGeom>
              <a:avLst/>
              <a:gdLst/>
              <a:ahLst/>
              <a:cxnLst/>
              <a:rect l="0" t="0" r="0" b="0"/>
              <a:pathLst>
                <a:path w="38102" h="76062">
                  <a:moveTo>
                    <a:pt x="0" y="0"/>
                  </a:moveTo>
                  <a:lnTo>
                    <a:pt x="18133" y="18133"/>
                  </a:lnTo>
                  <a:lnTo>
                    <a:pt x="19709" y="20555"/>
                  </a:lnTo>
                  <a:lnTo>
                    <a:pt x="20759" y="23017"/>
                  </a:lnTo>
                  <a:lnTo>
                    <a:pt x="21459" y="25504"/>
                  </a:lnTo>
                  <a:lnTo>
                    <a:pt x="21926" y="28856"/>
                  </a:lnTo>
                  <a:lnTo>
                    <a:pt x="22238" y="32784"/>
                  </a:lnTo>
                  <a:lnTo>
                    <a:pt x="22446" y="37096"/>
                  </a:lnTo>
                  <a:lnTo>
                    <a:pt x="23431" y="39971"/>
                  </a:lnTo>
                  <a:lnTo>
                    <a:pt x="24934" y="41887"/>
                  </a:lnTo>
                  <a:lnTo>
                    <a:pt x="26783" y="43165"/>
                  </a:lnTo>
                  <a:lnTo>
                    <a:pt x="28016" y="45710"/>
                  </a:lnTo>
                  <a:lnTo>
                    <a:pt x="28837" y="49100"/>
                  </a:lnTo>
                  <a:lnTo>
                    <a:pt x="29385" y="53053"/>
                  </a:lnTo>
                  <a:lnTo>
                    <a:pt x="29750" y="56535"/>
                  </a:lnTo>
                  <a:lnTo>
                    <a:pt x="29993" y="59704"/>
                  </a:lnTo>
                  <a:lnTo>
                    <a:pt x="30156" y="62662"/>
                  </a:lnTo>
                  <a:lnTo>
                    <a:pt x="30335" y="68208"/>
                  </a:lnTo>
                  <a:lnTo>
                    <a:pt x="30383" y="70872"/>
                  </a:lnTo>
                  <a:lnTo>
                    <a:pt x="31262" y="72648"/>
                  </a:lnTo>
                  <a:lnTo>
                    <a:pt x="32696" y="73832"/>
                  </a:lnTo>
                  <a:lnTo>
                    <a:pt x="37784" y="76061"/>
                  </a:lnTo>
                  <a:lnTo>
                    <a:pt x="37960" y="73881"/>
                  </a:lnTo>
                  <a:lnTo>
                    <a:pt x="38101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"/>
            <p:cNvSpPr/>
            <p:nvPr/>
          </p:nvSpPr>
          <p:spPr>
            <a:xfrm>
              <a:off x="6995161" y="2019300"/>
              <a:ext cx="60960" cy="22861"/>
            </a:xfrm>
            <a:custGeom>
              <a:avLst/>
              <a:gdLst/>
              <a:ahLst/>
              <a:cxnLst/>
              <a:rect l="0" t="0" r="0" b="0"/>
              <a:pathLst>
                <a:path w="60960" h="22861">
                  <a:moveTo>
                    <a:pt x="0" y="0"/>
                  </a:moveTo>
                  <a:lnTo>
                    <a:pt x="0" y="4045"/>
                  </a:lnTo>
                  <a:lnTo>
                    <a:pt x="845" y="5237"/>
                  </a:lnTo>
                  <a:lnTo>
                    <a:pt x="2258" y="6031"/>
                  </a:lnTo>
                  <a:lnTo>
                    <a:pt x="4045" y="6561"/>
                  </a:lnTo>
                  <a:lnTo>
                    <a:pt x="5237" y="7761"/>
                  </a:lnTo>
                  <a:lnTo>
                    <a:pt x="6031" y="9407"/>
                  </a:lnTo>
                  <a:lnTo>
                    <a:pt x="6561" y="11352"/>
                  </a:lnTo>
                  <a:lnTo>
                    <a:pt x="7760" y="12648"/>
                  </a:lnTo>
                  <a:lnTo>
                    <a:pt x="9406" y="13512"/>
                  </a:lnTo>
                  <a:lnTo>
                    <a:pt x="11350" y="14088"/>
                  </a:lnTo>
                  <a:lnTo>
                    <a:pt x="13493" y="14472"/>
                  </a:lnTo>
                  <a:lnTo>
                    <a:pt x="15768" y="14728"/>
                  </a:lnTo>
                  <a:lnTo>
                    <a:pt x="18132" y="14899"/>
                  </a:lnTo>
                  <a:lnTo>
                    <a:pt x="20554" y="15859"/>
                  </a:lnTo>
                  <a:lnTo>
                    <a:pt x="23016" y="17346"/>
                  </a:lnTo>
                  <a:lnTo>
                    <a:pt x="25503" y="19184"/>
                  </a:lnTo>
                  <a:lnTo>
                    <a:pt x="28856" y="20410"/>
                  </a:lnTo>
                  <a:lnTo>
                    <a:pt x="32783" y="21226"/>
                  </a:lnTo>
                  <a:lnTo>
                    <a:pt x="37095" y="21771"/>
                  </a:lnTo>
                  <a:lnTo>
                    <a:pt x="41663" y="22134"/>
                  </a:lnTo>
                  <a:lnTo>
                    <a:pt x="46402" y="22376"/>
                  </a:lnTo>
                  <a:lnTo>
                    <a:pt x="6095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"/>
            <p:cNvSpPr/>
            <p:nvPr/>
          </p:nvSpPr>
          <p:spPr>
            <a:xfrm>
              <a:off x="7124736" y="2080260"/>
              <a:ext cx="198085" cy="98928"/>
            </a:xfrm>
            <a:custGeom>
              <a:avLst/>
              <a:gdLst/>
              <a:ahLst/>
              <a:cxnLst/>
              <a:rect l="0" t="0" r="0" b="0"/>
              <a:pathLst>
                <a:path w="198085" h="98928">
                  <a:moveTo>
                    <a:pt x="15204" y="0"/>
                  </a:moveTo>
                  <a:lnTo>
                    <a:pt x="11159" y="16181"/>
                  </a:lnTo>
                  <a:lnTo>
                    <a:pt x="9121" y="22641"/>
                  </a:lnTo>
                  <a:lnTo>
                    <a:pt x="6915" y="28640"/>
                  </a:lnTo>
                  <a:lnTo>
                    <a:pt x="4598" y="34334"/>
                  </a:lnTo>
                  <a:lnTo>
                    <a:pt x="3053" y="38976"/>
                  </a:lnTo>
                  <a:lnTo>
                    <a:pt x="2024" y="42917"/>
                  </a:lnTo>
                  <a:lnTo>
                    <a:pt x="370" y="51281"/>
                  </a:lnTo>
                  <a:lnTo>
                    <a:pt x="236" y="53661"/>
                  </a:lnTo>
                  <a:lnTo>
                    <a:pt x="85" y="60821"/>
                  </a:lnTo>
                  <a:lnTo>
                    <a:pt x="0" y="70326"/>
                  </a:lnTo>
                  <a:lnTo>
                    <a:pt x="834" y="73131"/>
                  </a:lnTo>
                  <a:lnTo>
                    <a:pt x="2238" y="75847"/>
                  </a:lnTo>
                  <a:lnTo>
                    <a:pt x="4020" y="78505"/>
                  </a:lnTo>
                  <a:lnTo>
                    <a:pt x="5208" y="81123"/>
                  </a:lnTo>
                  <a:lnTo>
                    <a:pt x="6000" y="83715"/>
                  </a:lnTo>
                  <a:lnTo>
                    <a:pt x="6528" y="86291"/>
                  </a:lnTo>
                  <a:lnTo>
                    <a:pt x="7726" y="88854"/>
                  </a:lnTo>
                  <a:lnTo>
                    <a:pt x="9373" y="91409"/>
                  </a:lnTo>
                  <a:lnTo>
                    <a:pt x="14052" y="97549"/>
                  </a:lnTo>
                  <a:lnTo>
                    <a:pt x="15283" y="98053"/>
                  </a:lnTo>
                  <a:lnTo>
                    <a:pt x="21060" y="98762"/>
                  </a:lnTo>
                  <a:lnTo>
                    <a:pt x="25709" y="98927"/>
                  </a:lnTo>
                  <a:lnTo>
                    <a:pt x="27287" y="98125"/>
                  </a:lnTo>
                  <a:lnTo>
                    <a:pt x="28340" y="96743"/>
                  </a:lnTo>
                  <a:lnTo>
                    <a:pt x="29041" y="94976"/>
                  </a:lnTo>
                  <a:lnTo>
                    <a:pt x="30355" y="92951"/>
                  </a:lnTo>
                  <a:lnTo>
                    <a:pt x="32078" y="90754"/>
                  </a:lnTo>
                  <a:lnTo>
                    <a:pt x="34074" y="88443"/>
                  </a:lnTo>
                  <a:lnTo>
                    <a:pt x="36250" y="86055"/>
                  </a:lnTo>
                  <a:lnTo>
                    <a:pt x="40927" y="81145"/>
                  </a:lnTo>
                  <a:lnTo>
                    <a:pt x="42513" y="78650"/>
                  </a:lnTo>
                  <a:lnTo>
                    <a:pt x="43570" y="76140"/>
                  </a:lnTo>
                  <a:lnTo>
                    <a:pt x="44275" y="73620"/>
                  </a:lnTo>
                  <a:lnTo>
                    <a:pt x="44745" y="71093"/>
                  </a:lnTo>
                  <a:lnTo>
                    <a:pt x="45057" y="68562"/>
                  </a:lnTo>
                  <a:lnTo>
                    <a:pt x="45267" y="66028"/>
                  </a:lnTo>
                  <a:lnTo>
                    <a:pt x="45406" y="62645"/>
                  </a:lnTo>
                  <a:lnTo>
                    <a:pt x="45602" y="50641"/>
                  </a:lnTo>
                  <a:lnTo>
                    <a:pt x="45646" y="44238"/>
                  </a:lnTo>
                  <a:lnTo>
                    <a:pt x="44812" y="41346"/>
                  </a:lnTo>
                  <a:lnTo>
                    <a:pt x="43410" y="38570"/>
                  </a:lnTo>
                  <a:lnTo>
                    <a:pt x="39120" y="32078"/>
                  </a:lnTo>
                  <a:lnTo>
                    <a:pt x="38769" y="30699"/>
                  </a:lnTo>
                  <a:lnTo>
                    <a:pt x="38534" y="28932"/>
                  </a:lnTo>
                  <a:lnTo>
                    <a:pt x="38378" y="26908"/>
                  </a:lnTo>
                  <a:lnTo>
                    <a:pt x="37426" y="24712"/>
                  </a:lnTo>
                  <a:lnTo>
                    <a:pt x="35946" y="22401"/>
                  </a:lnTo>
                  <a:lnTo>
                    <a:pt x="31531" y="16655"/>
                  </a:lnTo>
                  <a:lnTo>
                    <a:pt x="32016" y="16183"/>
                  </a:lnTo>
                  <a:lnTo>
                    <a:pt x="37100" y="15364"/>
                  </a:lnTo>
                  <a:lnTo>
                    <a:pt x="41823" y="15277"/>
                  </a:lnTo>
                  <a:lnTo>
                    <a:pt x="74102" y="15241"/>
                  </a:lnTo>
                  <a:lnTo>
                    <a:pt x="79023" y="16087"/>
                  </a:lnTo>
                  <a:lnTo>
                    <a:pt x="83996" y="17498"/>
                  </a:lnTo>
                  <a:lnTo>
                    <a:pt x="89007" y="19286"/>
                  </a:lnTo>
                  <a:lnTo>
                    <a:pt x="94038" y="20477"/>
                  </a:lnTo>
                  <a:lnTo>
                    <a:pt x="99087" y="21271"/>
                  </a:lnTo>
                  <a:lnTo>
                    <a:pt x="104146" y="21801"/>
                  </a:lnTo>
                  <a:lnTo>
                    <a:pt x="109212" y="23000"/>
                  </a:lnTo>
                  <a:lnTo>
                    <a:pt x="114283" y="24647"/>
                  </a:lnTo>
                  <a:lnTo>
                    <a:pt x="119357" y="26591"/>
                  </a:lnTo>
                  <a:lnTo>
                    <a:pt x="124433" y="27887"/>
                  </a:lnTo>
                  <a:lnTo>
                    <a:pt x="129510" y="28752"/>
                  </a:lnTo>
                  <a:lnTo>
                    <a:pt x="134588" y="29328"/>
                  </a:lnTo>
                  <a:lnTo>
                    <a:pt x="139666" y="30559"/>
                  </a:lnTo>
                  <a:lnTo>
                    <a:pt x="144746" y="32226"/>
                  </a:lnTo>
                  <a:lnTo>
                    <a:pt x="149825" y="34184"/>
                  </a:lnTo>
                  <a:lnTo>
                    <a:pt x="154058" y="36336"/>
                  </a:lnTo>
                  <a:lnTo>
                    <a:pt x="157726" y="38617"/>
                  </a:lnTo>
                  <a:lnTo>
                    <a:pt x="161019" y="40985"/>
                  </a:lnTo>
                  <a:lnTo>
                    <a:pt x="166935" y="43616"/>
                  </a:lnTo>
                  <a:lnTo>
                    <a:pt x="169698" y="44317"/>
                  </a:lnTo>
                  <a:lnTo>
                    <a:pt x="175026" y="47355"/>
                  </a:lnTo>
                  <a:lnTo>
                    <a:pt x="177631" y="49350"/>
                  </a:lnTo>
                  <a:lnTo>
                    <a:pt x="180217" y="51526"/>
                  </a:lnTo>
                  <a:lnTo>
                    <a:pt x="182785" y="53824"/>
                  </a:lnTo>
                  <a:lnTo>
                    <a:pt x="185345" y="56203"/>
                  </a:lnTo>
                  <a:lnTo>
                    <a:pt x="187051" y="58635"/>
                  </a:lnTo>
                  <a:lnTo>
                    <a:pt x="188189" y="61104"/>
                  </a:lnTo>
                  <a:lnTo>
                    <a:pt x="188947" y="63596"/>
                  </a:lnTo>
                  <a:lnTo>
                    <a:pt x="189453" y="66104"/>
                  </a:lnTo>
                  <a:lnTo>
                    <a:pt x="189790" y="68623"/>
                  </a:lnTo>
                  <a:lnTo>
                    <a:pt x="190015" y="71149"/>
                  </a:lnTo>
                  <a:lnTo>
                    <a:pt x="190165" y="73679"/>
                  </a:lnTo>
                  <a:lnTo>
                    <a:pt x="190331" y="78749"/>
                  </a:lnTo>
                  <a:lnTo>
                    <a:pt x="189530" y="80439"/>
                  </a:lnTo>
                  <a:lnTo>
                    <a:pt x="188147" y="81566"/>
                  </a:lnTo>
                  <a:lnTo>
                    <a:pt x="186380" y="82317"/>
                  </a:lnTo>
                  <a:lnTo>
                    <a:pt x="185201" y="83665"/>
                  </a:lnTo>
                  <a:lnTo>
                    <a:pt x="184416" y="85410"/>
                  </a:lnTo>
                  <a:lnTo>
                    <a:pt x="183892" y="87420"/>
                  </a:lnTo>
                  <a:lnTo>
                    <a:pt x="182695" y="88760"/>
                  </a:lnTo>
                  <a:lnTo>
                    <a:pt x="181051" y="89653"/>
                  </a:lnTo>
                  <a:lnTo>
                    <a:pt x="179110" y="90249"/>
                  </a:lnTo>
                  <a:lnTo>
                    <a:pt x="177814" y="91493"/>
                  </a:lnTo>
                  <a:lnTo>
                    <a:pt x="176951" y="93168"/>
                  </a:lnTo>
                  <a:lnTo>
                    <a:pt x="175566" y="97897"/>
                  </a:lnTo>
                  <a:lnTo>
                    <a:pt x="179892" y="96285"/>
                  </a:lnTo>
                  <a:lnTo>
                    <a:pt x="183416" y="94670"/>
                  </a:lnTo>
                  <a:lnTo>
                    <a:pt x="186612" y="92747"/>
                  </a:lnTo>
                  <a:lnTo>
                    <a:pt x="189590" y="90618"/>
                  </a:lnTo>
                  <a:lnTo>
                    <a:pt x="198084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0"/>
            <p:cNvSpPr/>
            <p:nvPr/>
          </p:nvSpPr>
          <p:spPr>
            <a:xfrm>
              <a:off x="7673344" y="1143000"/>
              <a:ext cx="1478180" cy="441961"/>
            </a:xfrm>
            <a:custGeom>
              <a:avLst/>
              <a:gdLst/>
              <a:ahLst/>
              <a:cxnLst/>
              <a:rect l="0" t="0" r="0" b="0"/>
              <a:pathLst>
                <a:path w="1478180" h="441961">
                  <a:moveTo>
                    <a:pt x="15236" y="335280"/>
                  </a:moveTo>
                  <a:lnTo>
                    <a:pt x="7930" y="357199"/>
                  </a:lnTo>
                  <a:lnTo>
                    <a:pt x="11755" y="353816"/>
                  </a:lnTo>
                  <a:lnTo>
                    <a:pt x="14608" y="352717"/>
                  </a:lnTo>
                  <a:lnTo>
                    <a:pt x="31357" y="348696"/>
                  </a:lnTo>
                  <a:lnTo>
                    <a:pt x="36144" y="346764"/>
                  </a:lnTo>
                  <a:lnTo>
                    <a:pt x="55015" y="344045"/>
                  </a:lnTo>
                  <a:lnTo>
                    <a:pt x="96173" y="343051"/>
                  </a:lnTo>
                  <a:lnTo>
                    <a:pt x="133197" y="340687"/>
                  </a:lnTo>
                  <a:lnTo>
                    <a:pt x="174084" y="336882"/>
                  </a:lnTo>
                  <a:lnTo>
                    <a:pt x="217525" y="335755"/>
                  </a:lnTo>
                  <a:lnTo>
                    <a:pt x="250768" y="336338"/>
                  </a:lnTo>
                  <a:lnTo>
                    <a:pt x="285300" y="339419"/>
                  </a:lnTo>
                  <a:lnTo>
                    <a:pt x="322659" y="341353"/>
                  </a:lnTo>
                  <a:lnTo>
                    <a:pt x="379515" y="342442"/>
                  </a:lnTo>
                  <a:lnTo>
                    <a:pt x="416744" y="343543"/>
                  </a:lnTo>
                  <a:lnTo>
                    <a:pt x="455868" y="346855"/>
                  </a:lnTo>
                  <a:lnTo>
                    <a:pt x="495836" y="348891"/>
                  </a:lnTo>
                  <a:lnTo>
                    <a:pt x="537022" y="350643"/>
                  </a:lnTo>
                  <a:lnTo>
                    <a:pt x="601358" y="355542"/>
                  </a:lnTo>
                  <a:lnTo>
                    <a:pt x="640083" y="356986"/>
                  </a:lnTo>
                  <a:lnTo>
                    <a:pt x="681565" y="359885"/>
                  </a:lnTo>
                  <a:lnTo>
                    <a:pt x="724557" y="363996"/>
                  </a:lnTo>
                  <a:lnTo>
                    <a:pt x="766240" y="368645"/>
                  </a:lnTo>
                  <a:lnTo>
                    <a:pt x="805087" y="371276"/>
                  </a:lnTo>
                  <a:lnTo>
                    <a:pt x="842954" y="373291"/>
                  </a:lnTo>
                  <a:lnTo>
                    <a:pt x="882361" y="377010"/>
                  </a:lnTo>
                  <a:lnTo>
                    <a:pt x="920197" y="381484"/>
                  </a:lnTo>
                  <a:lnTo>
                    <a:pt x="955921" y="386295"/>
                  </a:lnTo>
                  <a:lnTo>
                    <a:pt x="988731" y="391256"/>
                  </a:lnTo>
                  <a:lnTo>
                    <a:pt x="1020247" y="394025"/>
                  </a:lnTo>
                  <a:lnTo>
                    <a:pt x="1051188" y="396102"/>
                  </a:lnTo>
                  <a:lnTo>
                    <a:pt x="1096319" y="401185"/>
                  </a:lnTo>
                  <a:lnTo>
                    <a:pt x="1136880" y="403914"/>
                  </a:lnTo>
                  <a:lnTo>
                    <a:pt x="1174863" y="409709"/>
                  </a:lnTo>
                  <a:lnTo>
                    <a:pt x="1218467" y="416994"/>
                  </a:lnTo>
                  <a:lnTo>
                    <a:pt x="1259692" y="422729"/>
                  </a:lnTo>
                  <a:lnTo>
                    <a:pt x="1294039" y="428452"/>
                  </a:lnTo>
                  <a:lnTo>
                    <a:pt x="1329531" y="439854"/>
                  </a:lnTo>
                  <a:lnTo>
                    <a:pt x="1342355" y="441775"/>
                  </a:lnTo>
                  <a:lnTo>
                    <a:pt x="1348725" y="441960"/>
                  </a:lnTo>
                  <a:lnTo>
                    <a:pt x="1348733" y="437915"/>
                  </a:lnTo>
                  <a:lnTo>
                    <a:pt x="1349580" y="435876"/>
                  </a:lnTo>
                  <a:lnTo>
                    <a:pt x="1353972" y="428963"/>
                  </a:lnTo>
                  <a:lnTo>
                    <a:pt x="1355296" y="424048"/>
                  </a:lnTo>
                  <a:lnTo>
                    <a:pt x="1356042" y="412476"/>
                  </a:lnTo>
                  <a:lnTo>
                    <a:pt x="1358474" y="403174"/>
                  </a:lnTo>
                  <a:lnTo>
                    <a:pt x="1362377" y="393395"/>
                  </a:lnTo>
                  <a:lnTo>
                    <a:pt x="1366934" y="383405"/>
                  </a:lnTo>
                  <a:lnTo>
                    <a:pt x="1369523" y="371062"/>
                  </a:lnTo>
                  <a:lnTo>
                    <a:pt x="1370214" y="364215"/>
                  </a:lnTo>
                  <a:lnTo>
                    <a:pt x="1372367" y="357110"/>
                  </a:lnTo>
                  <a:lnTo>
                    <a:pt x="1375498" y="349833"/>
                  </a:lnTo>
                  <a:lnTo>
                    <a:pt x="1379277" y="342442"/>
                  </a:lnTo>
                  <a:lnTo>
                    <a:pt x="1382643" y="334975"/>
                  </a:lnTo>
                  <a:lnTo>
                    <a:pt x="1385735" y="327457"/>
                  </a:lnTo>
                  <a:lnTo>
                    <a:pt x="1388641" y="319905"/>
                  </a:lnTo>
                  <a:lnTo>
                    <a:pt x="1394130" y="304740"/>
                  </a:lnTo>
                  <a:lnTo>
                    <a:pt x="1396778" y="297140"/>
                  </a:lnTo>
                  <a:lnTo>
                    <a:pt x="1401980" y="284180"/>
                  </a:lnTo>
                  <a:lnTo>
                    <a:pt x="1407959" y="271929"/>
                  </a:lnTo>
                  <a:lnTo>
                    <a:pt x="1411924" y="265106"/>
                  </a:lnTo>
                  <a:lnTo>
                    <a:pt x="1419999" y="251598"/>
                  </a:lnTo>
                  <a:lnTo>
                    <a:pt x="1426411" y="239950"/>
                  </a:lnTo>
                  <a:lnTo>
                    <a:pt x="1434781" y="223873"/>
                  </a:lnTo>
                  <a:lnTo>
                    <a:pt x="1442293" y="213517"/>
                  </a:lnTo>
                  <a:lnTo>
                    <a:pt x="1449583" y="204117"/>
                  </a:lnTo>
                  <a:lnTo>
                    <a:pt x="1456520" y="191183"/>
                  </a:lnTo>
                  <a:lnTo>
                    <a:pt x="1463363" y="180825"/>
                  </a:lnTo>
                  <a:lnTo>
                    <a:pt x="1467415" y="172653"/>
                  </a:lnTo>
                  <a:lnTo>
                    <a:pt x="1470229" y="161851"/>
                  </a:lnTo>
                  <a:lnTo>
                    <a:pt x="1477180" y="153620"/>
                  </a:lnTo>
                  <a:lnTo>
                    <a:pt x="1477788" y="150685"/>
                  </a:lnTo>
                  <a:lnTo>
                    <a:pt x="1478179" y="145947"/>
                  </a:lnTo>
                  <a:lnTo>
                    <a:pt x="1477365" y="145558"/>
                  </a:lnTo>
                  <a:lnTo>
                    <a:pt x="1474202" y="145126"/>
                  </a:lnTo>
                  <a:lnTo>
                    <a:pt x="1473019" y="144164"/>
                  </a:lnTo>
                  <a:lnTo>
                    <a:pt x="1472232" y="142676"/>
                  </a:lnTo>
                  <a:lnTo>
                    <a:pt x="1471706" y="140837"/>
                  </a:lnTo>
                  <a:lnTo>
                    <a:pt x="1470509" y="139612"/>
                  </a:lnTo>
                  <a:lnTo>
                    <a:pt x="1468865" y="138795"/>
                  </a:lnTo>
                  <a:lnTo>
                    <a:pt x="1464779" y="137886"/>
                  </a:lnTo>
                  <a:lnTo>
                    <a:pt x="1460142" y="137483"/>
                  </a:lnTo>
                  <a:lnTo>
                    <a:pt x="1444182" y="131141"/>
                  </a:lnTo>
                  <a:lnTo>
                    <a:pt x="1429698" y="125029"/>
                  </a:lnTo>
                  <a:lnTo>
                    <a:pt x="1386147" y="116071"/>
                  </a:lnTo>
                  <a:lnTo>
                    <a:pt x="1363771" y="112567"/>
                  </a:lnTo>
                  <a:lnTo>
                    <a:pt x="1319765" y="102218"/>
                  </a:lnTo>
                  <a:lnTo>
                    <a:pt x="1277694" y="97426"/>
                  </a:lnTo>
                  <a:lnTo>
                    <a:pt x="1232915" y="92623"/>
                  </a:lnTo>
                  <a:lnTo>
                    <a:pt x="1185373" y="86437"/>
                  </a:lnTo>
                  <a:lnTo>
                    <a:pt x="1146991" y="83749"/>
                  </a:lnTo>
                  <a:lnTo>
                    <a:pt x="1103823" y="78813"/>
                  </a:lnTo>
                  <a:lnTo>
                    <a:pt x="1059704" y="76128"/>
                  </a:lnTo>
                  <a:lnTo>
                    <a:pt x="1018598" y="71193"/>
                  </a:lnTo>
                  <a:lnTo>
                    <a:pt x="973775" y="69354"/>
                  </a:lnTo>
                  <a:lnTo>
                    <a:pt x="940504" y="68924"/>
                  </a:lnTo>
                  <a:lnTo>
                    <a:pt x="908220" y="66475"/>
                  </a:lnTo>
                  <a:lnTo>
                    <a:pt x="876939" y="63411"/>
                  </a:lnTo>
                  <a:lnTo>
                    <a:pt x="846101" y="62050"/>
                  </a:lnTo>
                  <a:lnTo>
                    <a:pt x="813205" y="59187"/>
                  </a:lnTo>
                  <a:lnTo>
                    <a:pt x="778830" y="55939"/>
                  </a:lnTo>
                  <a:lnTo>
                    <a:pt x="743795" y="54495"/>
                  </a:lnTo>
                  <a:lnTo>
                    <a:pt x="710726" y="51596"/>
                  </a:lnTo>
                  <a:lnTo>
                    <a:pt x="678249" y="48332"/>
                  </a:lnTo>
                  <a:lnTo>
                    <a:pt x="644060" y="46881"/>
                  </a:lnTo>
                  <a:lnTo>
                    <a:pt x="595537" y="46064"/>
                  </a:lnTo>
                  <a:lnTo>
                    <a:pt x="564400" y="43615"/>
                  </a:lnTo>
                  <a:lnTo>
                    <a:pt x="518312" y="37476"/>
                  </a:lnTo>
                  <a:lnTo>
                    <a:pt x="474739" y="32553"/>
                  </a:lnTo>
                  <a:lnTo>
                    <a:pt x="432762" y="31094"/>
                  </a:lnTo>
                  <a:lnTo>
                    <a:pt x="390406" y="28404"/>
                  </a:lnTo>
                  <a:lnTo>
                    <a:pt x="353304" y="24503"/>
                  </a:lnTo>
                  <a:lnTo>
                    <a:pt x="318604" y="21089"/>
                  </a:lnTo>
                  <a:lnTo>
                    <a:pt x="277044" y="16396"/>
                  </a:lnTo>
                  <a:lnTo>
                    <a:pt x="238292" y="14622"/>
                  </a:lnTo>
                  <a:lnTo>
                    <a:pt x="198024" y="9254"/>
                  </a:lnTo>
                  <a:lnTo>
                    <a:pt x="153388" y="6989"/>
                  </a:lnTo>
                  <a:lnTo>
                    <a:pt x="111999" y="725"/>
                  </a:lnTo>
                  <a:lnTo>
                    <a:pt x="69111" y="43"/>
                  </a:lnTo>
                  <a:lnTo>
                    <a:pt x="1541" y="0"/>
                  </a:lnTo>
                  <a:lnTo>
                    <a:pt x="1026" y="847"/>
                  </a:lnTo>
                  <a:lnTo>
                    <a:pt x="133" y="6561"/>
                  </a:lnTo>
                  <a:lnTo>
                    <a:pt x="23" y="18731"/>
                  </a:lnTo>
                  <a:lnTo>
                    <a:pt x="0" y="36856"/>
                  </a:lnTo>
                  <a:lnTo>
                    <a:pt x="2256" y="48554"/>
                  </a:lnTo>
                  <a:lnTo>
                    <a:pt x="5234" y="62220"/>
                  </a:lnTo>
                  <a:lnTo>
                    <a:pt x="6028" y="69420"/>
                  </a:lnTo>
                  <a:lnTo>
                    <a:pt x="6558" y="76760"/>
                  </a:lnTo>
                  <a:lnTo>
                    <a:pt x="6910" y="84193"/>
                  </a:lnTo>
                  <a:lnTo>
                    <a:pt x="7303" y="99226"/>
                  </a:lnTo>
                  <a:lnTo>
                    <a:pt x="7589" y="155401"/>
                  </a:lnTo>
                  <a:lnTo>
                    <a:pt x="8444" y="164560"/>
                  </a:lnTo>
                  <a:lnTo>
                    <a:pt x="9861" y="173207"/>
                  </a:lnTo>
                  <a:lnTo>
                    <a:pt x="11654" y="181511"/>
                  </a:lnTo>
                  <a:lnTo>
                    <a:pt x="12002" y="190434"/>
                  </a:lnTo>
                  <a:lnTo>
                    <a:pt x="11385" y="199770"/>
                  </a:lnTo>
                  <a:lnTo>
                    <a:pt x="10130" y="209380"/>
                  </a:lnTo>
                  <a:lnTo>
                    <a:pt x="9292" y="218327"/>
                  </a:lnTo>
                  <a:lnTo>
                    <a:pt x="8734" y="226831"/>
                  </a:lnTo>
                  <a:lnTo>
                    <a:pt x="8113" y="242207"/>
                  </a:lnTo>
                  <a:lnTo>
                    <a:pt x="7764" y="260384"/>
                  </a:lnTo>
                  <a:lnTo>
                    <a:pt x="7636" y="286857"/>
                  </a:lnTo>
                  <a:lnTo>
                    <a:pt x="6783" y="291145"/>
                  </a:lnTo>
                  <a:lnTo>
                    <a:pt x="1588" y="304110"/>
                  </a:lnTo>
                  <a:lnTo>
                    <a:pt x="136" y="317722"/>
                  </a:lnTo>
                  <a:lnTo>
                    <a:pt x="5" y="326465"/>
                  </a:lnTo>
                  <a:lnTo>
                    <a:pt x="6558" y="334116"/>
                  </a:lnTo>
                  <a:lnTo>
                    <a:pt x="7758" y="334504"/>
                  </a:lnTo>
                  <a:lnTo>
                    <a:pt x="11349" y="334935"/>
                  </a:lnTo>
                  <a:lnTo>
                    <a:pt x="18023" y="332869"/>
                  </a:lnTo>
                  <a:lnTo>
                    <a:pt x="30476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"/>
            <p:cNvSpPr/>
            <p:nvPr/>
          </p:nvSpPr>
          <p:spPr>
            <a:xfrm>
              <a:off x="7658100" y="1988828"/>
              <a:ext cx="15241" cy="181326"/>
            </a:xfrm>
            <a:custGeom>
              <a:avLst/>
              <a:gdLst/>
              <a:ahLst/>
              <a:cxnLst/>
              <a:rect l="0" t="0" r="0" b="0"/>
              <a:pathLst>
                <a:path w="15241" h="181326">
                  <a:moveTo>
                    <a:pt x="15240" y="7612"/>
                  </a:moveTo>
                  <a:lnTo>
                    <a:pt x="7682" y="54"/>
                  </a:lnTo>
                  <a:lnTo>
                    <a:pt x="7629" y="0"/>
                  </a:lnTo>
                  <a:lnTo>
                    <a:pt x="7622" y="4040"/>
                  </a:lnTo>
                  <a:lnTo>
                    <a:pt x="8468" y="5230"/>
                  </a:lnTo>
                  <a:lnTo>
                    <a:pt x="9878" y="6024"/>
                  </a:lnTo>
                  <a:lnTo>
                    <a:pt x="11667" y="6553"/>
                  </a:lnTo>
                  <a:lnTo>
                    <a:pt x="12857" y="7753"/>
                  </a:lnTo>
                  <a:lnTo>
                    <a:pt x="13652" y="9399"/>
                  </a:lnTo>
                  <a:lnTo>
                    <a:pt x="14182" y="11344"/>
                  </a:lnTo>
                  <a:lnTo>
                    <a:pt x="14534" y="13486"/>
                  </a:lnTo>
                  <a:lnTo>
                    <a:pt x="14927" y="18125"/>
                  </a:lnTo>
                  <a:lnTo>
                    <a:pt x="15101" y="25267"/>
                  </a:lnTo>
                  <a:lnTo>
                    <a:pt x="15240" y="169696"/>
                  </a:lnTo>
                  <a:lnTo>
                    <a:pt x="14394" y="172395"/>
                  </a:lnTo>
                  <a:lnTo>
                    <a:pt x="12982" y="175041"/>
                  </a:lnTo>
                  <a:lnTo>
                    <a:pt x="8679" y="181325"/>
                  </a:lnTo>
                  <a:lnTo>
                    <a:pt x="8327" y="180994"/>
                  </a:lnTo>
                  <a:lnTo>
                    <a:pt x="7934" y="178368"/>
                  </a:lnTo>
                  <a:lnTo>
                    <a:pt x="6983" y="176483"/>
                  </a:lnTo>
                  <a:lnTo>
                    <a:pt x="5502" y="174379"/>
                  </a:lnTo>
                  <a:lnTo>
                    <a:pt x="3668" y="172130"/>
                  </a:lnTo>
                  <a:lnTo>
                    <a:pt x="2446" y="168938"/>
                  </a:lnTo>
                  <a:lnTo>
                    <a:pt x="1631" y="165116"/>
                  </a:lnTo>
                  <a:lnTo>
                    <a:pt x="0" y="1523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2"/>
            <p:cNvSpPr/>
            <p:nvPr/>
          </p:nvSpPr>
          <p:spPr>
            <a:xfrm>
              <a:off x="7627650" y="1874520"/>
              <a:ext cx="1384797" cy="129541"/>
            </a:xfrm>
            <a:custGeom>
              <a:avLst/>
              <a:gdLst/>
              <a:ahLst/>
              <a:cxnLst/>
              <a:rect l="0" t="0" r="0" b="0"/>
              <a:pathLst>
                <a:path w="1384797" h="129541">
                  <a:moveTo>
                    <a:pt x="15210" y="129540"/>
                  </a:moveTo>
                  <a:lnTo>
                    <a:pt x="11164" y="113359"/>
                  </a:lnTo>
                  <a:lnTo>
                    <a:pt x="9973" y="106900"/>
                  </a:lnTo>
                  <a:lnTo>
                    <a:pt x="9178" y="100900"/>
                  </a:lnTo>
                  <a:lnTo>
                    <a:pt x="8648" y="95207"/>
                  </a:lnTo>
                  <a:lnTo>
                    <a:pt x="7450" y="90564"/>
                  </a:lnTo>
                  <a:lnTo>
                    <a:pt x="5803" y="86623"/>
                  </a:lnTo>
                  <a:lnTo>
                    <a:pt x="3859" y="83149"/>
                  </a:lnTo>
                  <a:lnTo>
                    <a:pt x="2563" y="79986"/>
                  </a:lnTo>
                  <a:lnTo>
                    <a:pt x="1698" y="77031"/>
                  </a:lnTo>
                  <a:lnTo>
                    <a:pt x="312" y="70249"/>
                  </a:lnTo>
                  <a:lnTo>
                    <a:pt x="122" y="67064"/>
                  </a:lnTo>
                  <a:lnTo>
                    <a:pt x="0" y="62166"/>
                  </a:lnTo>
                  <a:lnTo>
                    <a:pt x="2241" y="59238"/>
                  </a:lnTo>
                  <a:lnTo>
                    <a:pt x="4024" y="57272"/>
                  </a:lnTo>
                  <a:lnTo>
                    <a:pt x="6060" y="55962"/>
                  </a:lnTo>
                  <a:lnTo>
                    <a:pt x="13815" y="53270"/>
                  </a:lnTo>
                  <a:lnTo>
                    <a:pt x="21929" y="49640"/>
                  </a:lnTo>
                  <a:lnTo>
                    <a:pt x="33436" y="47462"/>
                  </a:lnTo>
                  <a:lnTo>
                    <a:pt x="54194" y="43979"/>
                  </a:lnTo>
                  <a:lnTo>
                    <a:pt x="70637" y="40713"/>
                  </a:lnTo>
                  <a:lnTo>
                    <a:pt x="103693" y="38028"/>
                  </a:lnTo>
                  <a:lnTo>
                    <a:pt x="127914" y="34399"/>
                  </a:lnTo>
                  <a:lnTo>
                    <a:pt x="169395" y="31641"/>
                  </a:lnTo>
                  <a:lnTo>
                    <a:pt x="198882" y="28738"/>
                  </a:lnTo>
                  <a:lnTo>
                    <a:pt x="267297" y="19976"/>
                  </a:lnTo>
                  <a:lnTo>
                    <a:pt x="306177" y="17345"/>
                  </a:lnTo>
                  <a:lnTo>
                    <a:pt x="346035" y="16176"/>
                  </a:lnTo>
                  <a:lnTo>
                    <a:pt x="386328" y="15656"/>
                  </a:lnTo>
                  <a:lnTo>
                    <a:pt x="429071" y="13167"/>
                  </a:lnTo>
                  <a:lnTo>
                    <a:pt x="451138" y="11318"/>
                  </a:lnTo>
                  <a:lnTo>
                    <a:pt x="473469" y="10085"/>
                  </a:lnTo>
                  <a:lnTo>
                    <a:pt x="518600" y="8716"/>
                  </a:lnTo>
                  <a:lnTo>
                    <a:pt x="661891" y="7716"/>
                  </a:lnTo>
                  <a:lnTo>
                    <a:pt x="685091" y="6838"/>
                  </a:lnTo>
                  <a:lnTo>
                    <a:pt x="708178" y="5405"/>
                  </a:lnTo>
                  <a:lnTo>
                    <a:pt x="731189" y="3603"/>
                  </a:lnTo>
                  <a:lnTo>
                    <a:pt x="754148" y="2402"/>
                  </a:lnTo>
                  <a:lnTo>
                    <a:pt x="799981" y="1068"/>
                  </a:lnTo>
                  <a:lnTo>
                    <a:pt x="959237" y="62"/>
                  </a:lnTo>
                  <a:lnTo>
                    <a:pt x="1221095" y="0"/>
                  </a:lnTo>
                  <a:lnTo>
                    <a:pt x="1261415" y="4045"/>
                  </a:lnTo>
                  <a:lnTo>
                    <a:pt x="1300172" y="6561"/>
                  </a:lnTo>
                  <a:lnTo>
                    <a:pt x="1321211" y="9407"/>
                  </a:lnTo>
                  <a:lnTo>
                    <a:pt x="1338181" y="12648"/>
                  </a:lnTo>
                  <a:lnTo>
                    <a:pt x="1357255" y="15319"/>
                  </a:lnTo>
                  <a:lnTo>
                    <a:pt x="1368312" y="18944"/>
                  </a:lnTo>
                  <a:lnTo>
                    <a:pt x="1372784" y="21096"/>
                  </a:lnTo>
                  <a:lnTo>
                    <a:pt x="1376614" y="23377"/>
                  </a:lnTo>
                  <a:lnTo>
                    <a:pt x="1380012" y="25745"/>
                  </a:lnTo>
                  <a:lnTo>
                    <a:pt x="1382278" y="28170"/>
                  </a:lnTo>
                  <a:lnTo>
                    <a:pt x="1383788" y="30633"/>
                  </a:lnTo>
                  <a:lnTo>
                    <a:pt x="1384796" y="33122"/>
                  </a:lnTo>
                  <a:lnTo>
                    <a:pt x="1383773" y="35628"/>
                  </a:lnTo>
                  <a:lnTo>
                    <a:pt x="1381399" y="38146"/>
                  </a:lnTo>
                  <a:lnTo>
                    <a:pt x="1378123" y="40670"/>
                  </a:lnTo>
                  <a:lnTo>
                    <a:pt x="1373398" y="42354"/>
                  </a:lnTo>
                  <a:lnTo>
                    <a:pt x="134871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3"/>
            <p:cNvSpPr/>
            <p:nvPr/>
          </p:nvSpPr>
          <p:spPr>
            <a:xfrm>
              <a:off x="7681643" y="2141220"/>
              <a:ext cx="1287097" cy="121576"/>
            </a:xfrm>
            <a:custGeom>
              <a:avLst/>
              <a:gdLst/>
              <a:ahLst/>
              <a:cxnLst/>
              <a:rect l="0" t="0" r="0" b="0"/>
              <a:pathLst>
                <a:path w="1287097" h="121576">
                  <a:moveTo>
                    <a:pt x="90757" y="0"/>
                  </a:moveTo>
                  <a:lnTo>
                    <a:pt x="37543" y="10474"/>
                  </a:lnTo>
                  <a:lnTo>
                    <a:pt x="15535" y="13828"/>
                  </a:lnTo>
                  <a:lnTo>
                    <a:pt x="0" y="15185"/>
                  </a:lnTo>
                  <a:lnTo>
                    <a:pt x="175684" y="15240"/>
                  </a:lnTo>
                  <a:lnTo>
                    <a:pt x="214298" y="17498"/>
                  </a:lnTo>
                  <a:lnTo>
                    <a:pt x="234078" y="19285"/>
                  </a:lnTo>
                  <a:lnTo>
                    <a:pt x="254883" y="20477"/>
                  </a:lnTo>
                  <a:lnTo>
                    <a:pt x="298323" y="21801"/>
                  </a:lnTo>
                  <a:lnTo>
                    <a:pt x="320574" y="23000"/>
                  </a:lnTo>
                  <a:lnTo>
                    <a:pt x="365618" y="26591"/>
                  </a:lnTo>
                  <a:lnTo>
                    <a:pt x="537279" y="43250"/>
                  </a:lnTo>
                  <a:lnTo>
                    <a:pt x="794278" y="71121"/>
                  </a:lnTo>
                  <a:lnTo>
                    <a:pt x="982205" y="93980"/>
                  </a:lnTo>
                  <a:lnTo>
                    <a:pt x="1033352" y="101600"/>
                  </a:lnTo>
                  <a:lnTo>
                    <a:pt x="1065101" y="104422"/>
                  </a:lnTo>
                  <a:lnTo>
                    <a:pt x="1095299" y="106523"/>
                  </a:lnTo>
                  <a:lnTo>
                    <a:pt x="1122830" y="110279"/>
                  </a:lnTo>
                  <a:lnTo>
                    <a:pt x="1173306" y="114353"/>
                  </a:lnTo>
                  <a:lnTo>
                    <a:pt x="1192496" y="117992"/>
                  </a:lnTo>
                  <a:lnTo>
                    <a:pt x="1229902" y="121144"/>
                  </a:lnTo>
                  <a:lnTo>
                    <a:pt x="1243615" y="121575"/>
                  </a:lnTo>
                  <a:lnTo>
                    <a:pt x="1255353" y="119509"/>
                  </a:lnTo>
                  <a:lnTo>
                    <a:pt x="1266215" y="115769"/>
                  </a:lnTo>
                  <a:lnTo>
                    <a:pt x="1271481" y="113586"/>
                  </a:lnTo>
                  <a:lnTo>
                    <a:pt x="1287096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4"/>
            <p:cNvSpPr/>
            <p:nvPr/>
          </p:nvSpPr>
          <p:spPr>
            <a:xfrm>
              <a:off x="9060180" y="1988820"/>
              <a:ext cx="38101" cy="236221"/>
            </a:xfrm>
            <a:custGeom>
              <a:avLst/>
              <a:gdLst/>
              <a:ahLst/>
              <a:cxnLst/>
              <a:rect l="0" t="0" r="0" b="0"/>
              <a:pathLst>
                <a:path w="38101" h="236221">
                  <a:moveTo>
                    <a:pt x="0" y="0"/>
                  </a:moveTo>
                  <a:lnTo>
                    <a:pt x="17167" y="17167"/>
                  </a:lnTo>
                  <a:lnTo>
                    <a:pt x="19064" y="19911"/>
                  </a:lnTo>
                  <a:lnTo>
                    <a:pt x="20330" y="22587"/>
                  </a:lnTo>
                  <a:lnTo>
                    <a:pt x="21175" y="25218"/>
                  </a:lnTo>
                  <a:lnTo>
                    <a:pt x="22583" y="27819"/>
                  </a:lnTo>
                  <a:lnTo>
                    <a:pt x="24369" y="30399"/>
                  </a:lnTo>
                  <a:lnTo>
                    <a:pt x="26406" y="32966"/>
                  </a:lnTo>
                  <a:lnTo>
                    <a:pt x="27765" y="35524"/>
                  </a:lnTo>
                  <a:lnTo>
                    <a:pt x="28669" y="38076"/>
                  </a:lnTo>
                  <a:lnTo>
                    <a:pt x="29274" y="40624"/>
                  </a:lnTo>
                  <a:lnTo>
                    <a:pt x="30522" y="44016"/>
                  </a:lnTo>
                  <a:lnTo>
                    <a:pt x="32202" y="47971"/>
                  </a:lnTo>
                  <a:lnTo>
                    <a:pt x="34168" y="52300"/>
                  </a:lnTo>
                  <a:lnTo>
                    <a:pt x="35480" y="56880"/>
                  </a:lnTo>
                  <a:lnTo>
                    <a:pt x="36352" y="61627"/>
                  </a:lnTo>
                  <a:lnTo>
                    <a:pt x="36935" y="66485"/>
                  </a:lnTo>
                  <a:lnTo>
                    <a:pt x="37324" y="71416"/>
                  </a:lnTo>
                  <a:lnTo>
                    <a:pt x="37583" y="76398"/>
                  </a:lnTo>
                  <a:lnTo>
                    <a:pt x="37755" y="81412"/>
                  </a:lnTo>
                  <a:lnTo>
                    <a:pt x="38032" y="106863"/>
                  </a:lnTo>
                  <a:lnTo>
                    <a:pt x="38100" y="176424"/>
                  </a:lnTo>
                  <a:lnTo>
                    <a:pt x="37253" y="182809"/>
                  </a:lnTo>
                  <a:lnTo>
                    <a:pt x="35842" y="188760"/>
                  </a:lnTo>
                  <a:lnTo>
                    <a:pt x="34056" y="194420"/>
                  </a:lnTo>
                  <a:lnTo>
                    <a:pt x="32864" y="199040"/>
                  </a:lnTo>
                  <a:lnTo>
                    <a:pt x="32070" y="202967"/>
                  </a:lnTo>
                  <a:lnTo>
                    <a:pt x="31539" y="206431"/>
                  </a:lnTo>
                  <a:lnTo>
                    <a:pt x="31187" y="210434"/>
                  </a:lnTo>
                  <a:lnTo>
                    <a:pt x="30950" y="214796"/>
                  </a:lnTo>
                  <a:lnTo>
                    <a:pt x="30794" y="219397"/>
                  </a:lnTo>
                  <a:lnTo>
                    <a:pt x="29843" y="223312"/>
                  </a:lnTo>
                  <a:lnTo>
                    <a:pt x="28363" y="226768"/>
                  </a:lnTo>
                  <a:lnTo>
                    <a:pt x="23948" y="234353"/>
                  </a:lnTo>
                  <a:lnTo>
                    <a:pt x="22738" y="234975"/>
                  </a:lnTo>
                  <a:lnTo>
                    <a:pt x="21085" y="235390"/>
                  </a:lnTo>
                  <a:lnTo>
                    <a:pt x="15240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5"/>
            <p:cNvSpPr/>
            <p:nvPr/>
          </p:nvSpPr>
          <p:spPr>
            <a:xfrm>
              <a:off x="9304020" y="2103120"/>
              <a:ext cx="395650" cy="45721"/>
            </a:xfrm>
            <a:custGeom>
              <a:avLst/>
              <a:gdLst/>
              <a:ahLst/>
              <a:cxnLst/>
              <a:rect l="0" t="0" r="0" b="0"/>
              <a:pathLst>
                <a:path w="395650" h="45721">
                  <a:moveTo>
                    <a:pt x="60960" y="45720"/>
                  </a:moveTo>
                  <a:lnTo>
                    <a:pt x="56915" y="45720"/>
                  </a:lnTo>
                  <a:lnTo>
                    <a:pt x="55723" y="44874"/>
                  </a:lnTo>
                  <a:lnTo>
                    <a:pt x="54929" y="43462"/>
                  </a:lnTo>
                  <a:lnTo>
                    <a:pt x="53653" y="39160"/>
                  </a:lnTo>
                  <a:lnTo>
                    <a:pt x="52703" y="38806"/>
                  </a:lnTo>
                  <a:lnTo>
                    <a:pt x="49388" y="38414"/>
                  </a:lnTo>
                  <a:lnTo>
                    <a:pt x="47319" y="37463"/>
                  </a:lnTo>
                  <a:lnTo>
                    <a:pt x="45092" y="35982"/>
                  </a:lnTo>
                  <a:lnTo>
                    <a:pt x="42762" y="34148"/>
                  </a:lnTo>
                  <a:lnTo>
                    <a:pt x="40361" y="32925"/>
                  </a:lnTo>
                  <a:lnTo>
                    <a:pt x="35436" y="31567"/>
                  </a:lnTo>
                  <a:lnTo>
                    <a:pt x="31949" y="30802"/>
                  </a:lnTo>
                  <a:lnTo>
                    <a:pt x="30612" y="29848"/>
                  </a:lnTo>
                  <a:lnTo>
                    <a:pt x="28875" y="28366"/>
                  </a:lnTo>
                  <a:lnTo>
                    <a:pt x="26870" y="26530"/>
                  </a:lnTo>
                  <a:lnTo>
                    <a:pt x="24687" y="25307"/>
                  </a:lnTo>
                  <a:lnTo>
                    <a:pt x="20003" y="23948"/>
                  </a:lnTo>
                  <a:lnTo>
                    <a:pt x="7758" y="22924"/>
                  </a:lnTo>
                  <a:lnTo>
                    <a:pt x="1188" y="22868"/>
                  </a:lnTo>
                  <a:lnTo>
                    <a:pt x="793" y="22019"/>
                  </a:lnTo>
                  <a:lnTo>
                    <a:pt x="528" y="20606"/>
                  </a:lnTo>
                  <a:lnTo>
                    <a:pt x="6" y="15302"/>
                  </a:lnTo>
                  <a:lnTo>
                    <a:pt x="0" y="15248"/>
                  </a:lnTo>
                  <a:lnTo>
                    <a:pt x="28519" y="15240"/>
                  </a:lnTo>
                  <a:lnTo>
                    <a:pt x="33405" y="14394"/>
                  </a:lnTo>
                  <a:lnTo>
                    <a:pt x="38357" y="12982"/>
                  </a:lnTo>
                  <a:lnTo>
                    <a:pt x="43351" y="11195"/>
                  </a:lnTo>
                  <a:lnTo>
                    <a:pt x="49221" y="10004"/>
                  </a:lnTo>
                  <a:lnTo>
                    <a:pt x="55674" y="9209"/>
                  </a:lnTo>
                  <a:lnTo>
                    <a:pt x="62516" y="8679"/>
                  </a:lnTo>
                  <a:lnTo>
                    <a:pt x="70464" y="8326"/>
                  </a:lnTo>
                  <a:lnTo>
                    <a:pt x="88325" y="7934"/>
                  </a:lnTo>
                  <a:lnTo>
                    <a:pt x="222382" y="7622"/>
                  </a:lnTo>
                  <a:lnTo>
                    <a:pt x="233769" y="6775"/>
                  </a:lnTo>
                  <a:lnTo>
                    <a:pt x="245593" y="5363"/>
                  </a:lnTo>
                  <a:lnTo>
                    <a:pt x="257708" y="3575"/>
                  </a:lnTo>
                  <a:lnTo>
                    <a:pt x="269172" y="3230"/>
                  </a:lnTo>
                  <a:lnTo>
                    <a:pt x="280202" y="3847"/>
                  </a:lnTo>
                  <a:lnTo>
                    <a:pt x="290940" y="5105"/>
                  </a:lnTo>
                  <a:lnTo>
                    <a:pt x="300640" y="5943"/>
                  </a:lnTo>
                  <a:lnTo>
                    <a:pt x="309647" y="6502"/>
                  </a:lnTo>
                  <a:lnTo>
                    <a:pt x="326428" y="7123"/>
                  </a:lnTo>
                  <a:lnTo>
                    <a:pt x="355638" y="7522"/>
                  </a:lnTo>
                  <a:lnTo>
                    <a:pt x="395649" y="7620"/>
                  </a:lnTo>
                  <a:lnTo>
                    <a:pt x="379022" y="7620"/>
                  </a:lnTo>
                  <a:lnTo>
                    <a:pt x="375447" y="6774"/>
                  </a:lnTo>
                  <a:lnTo>
                    <a:pt x="371372" y="5362"/>
                  </a:lnTo>
                  <a:lnTo>
                    <a:pt x="3581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6"/>
            <p:cNvSpPr/>
            <p:nvPr/>
          </p:nvSpPr>
          <p:spPr>
            <a:xfrm>
              <a:off x="9235933" y="2042168"/>
              <a:ext cx="182388" cy="121913"/>
            </a:xfrm>
            <a:custGeom>
              <a:avLst/>
              <a:gdLst/>
              <a:ahLst/>
              <a:cxnLst/>
              <a:rect l="0" t="0" r="0" b="0"/>
              <a:pathLst>
                <a:path w="182388" h="121913">
                  <a:moveTo>
                    <a:pt x="182387" y="7612"/>
                  </a:moveTo>
                  <a:lnTo>
                    <a:pt x="178341" y="7612"/>
                  </a:lnTo>
                  <a:lnTo>
                    <a:pt x="176303" y="6765"/>
                  </a:lnTo>
                  <a:lnTo>
                    <a:pt x="171781" y="3567"/>
                  </a:lnTo>
                  <a:lnTo>
                    <a:pt x="169389" y="3222"/>
                  </a:lnTo>
                  <a:lnTo>
                    <a:pt x="166949" y="3839"/>
                  </a:lnTo>
                  <a:lnTo>
                    <a:pt x="159961" y="7391"/>
                  </a:lnTo>
                  <a:lnTo>
                    <a:pt x="159720" y="5256"/>
                  </a:lnTo>
                  <a:lnTo>
                    <a:pt x="159655" y="3502"/>
                  </a:lnTo>
                  <a:lnTo>
                    <a:pt x="158766" y="2332"/>
                  </a:lnTo>
                  <a:lnTo>
                    <a:pt x="157326" y="1552"/>
                  </a:lnTo>
                  <a:lnTo>
                    <a:pt x="152977" y="300"/>
                  </a:lnTo>
                  <a:lnTo>
                    <a:pt x="148179" y="84"/>
                  </a:lnTo>
                  <a:lnTo>
                    <a:pt x="129977" y="0"/>
                  </a:lnTo>
                  <a:lnTo>
                    <a:pt x="125434" y="844"/>
                  </a:lnTo>
                  <a:lnTo>
                    <a:pt x="120712" y="2253"/>
                  </a:lnTo>
                  <a:lnTo>
                    <a:pt x="110101" y="6077"/>
                  </a:lnTo>
                  <a:lnTo>
                    <a:pt x="96921" y="10599"/>
                  </a:lnTo>
                  <a:lnTo>
                    <a:pt x="90696" y="12990"/>
                  </a:lnTo>
                  <a:lnTo>
                    <a:pt x="84853" y="15430"/>
                  </a:lnTo>
                  <a:lnTo>
                    <a:pt x="79265" y="17905"/>
                  </a:lnTo>
                  <a:lnTo>
                    <a:pt x="68539" y="22911"/>
                  </a:lnTo>
                  <a:lnTo>
                    <a:pt x="63309" y="25431"/>
                  </a:lnTo>
                  <a:lnTo>
                    <a:pt x="57281" y="27112"/>
                  </a:lnTo>
                  <a:lnTo>
                    <a:pt x="50723" y="28232"/>
                  </a:lnTo>
                  <a:lnTo>
                    <a:pt x="43811" y="28978"/>
                  </a:lnTo>
                  <a:lnTo>
                    <a:pt x="37509" y="30323"/>
                  </a:lnTo>
                  <a:lnTo>
                    <a:pt x="31614" y="32066"/>
                  </a:lnTo>
                  <a:lnTo>
                    <a:pt x="25992" y="34075"/>
                  </a:lnTo>
                  <a:lnTo>
                    <a:pt x="21397" y="36261"/>
                  </a:lnTo>
                  <a:lnTo>
                    <a:pt x="17487" y="38564"/>
                  </a:lnTo>
                  <a:lnTo>
                    <a:pt x="14033" y="40947"/>
                  </a:lnTo>
                  <a:lnTo>
                    <a:pt x="10885" y="43382"/>
                  </a:lnTo>
                  <a:lnTo>
                    <a:pt x="7939" y="45852"/>
                  </a:lnTo>
                  <a:lnTo>
                    <a:pt x="1174" y="51854"/>
                  </a:lnTo>
                  <a:lnTo>
                    <a:pt x="618" y="53194"/>
                  </a:lnTo>
                  <a:lnTo>
                    <a:pt x="0" y="56940"/>
                  </a:lnTo>
                  <a:lnTo>
                    <a:pt x="683" y="59124"/>
                  </a:lnTo>
                  <a:lnTo>
                    <a:pt x="1985" y="61426"/>
                  </a:lnTo>
                  <a:lnTo>
                    <a:pt x="3698" y="63808"/>
                  </a:lnTo>
                  <a:lnTo>
                    <a:pt x="5687" y="66243"/>
                  </a:lnTo>
                  <a:lnTo>
                    <a:pt x="7862" y="68712"/>
                  </a:lnTo>
                  <a:lnTo>
                    <a:pt x="10156" y="71206"/>
                  </a:lnTo>
                  <a:lnTo>
                    <a:pt x="13379" y="73714"/>
                  </a:lnTo>
                  <a:lnTo>
                    <a:pt x="17222" y="76234"/>
                  </a:lnTo>
                  <a:lnTo>
                    <a:pt x="21478" y="78760"/>
                  </a:lnTo>
                  <a:lnTo>
                    <a:pt x="25161" y="81291"/>
                  </a:lnTo>
                  <a:lnTo>
                    <a:pt x="28462" y="83825"/>
                  </a:lnTo>
                  <a:lnTo>
                    <a:pt x="31511" y="86360"/>
                  </a:lnTo>
                  <a:lnTo>
                    <a:pt x="35236" y="88898"/>
                  </a:lnTo>
                  <a:lnTo>
                    <a:pt x="39412" y="91436"/>
                  </a:lnTo>
                  <a:lnTo>
                    <a:pt x="43892" y="93974"/>
                  </a:lnTo>
                  <a:lnTo>
                    <a:pt x="53382" y="99053"/>
                  </a:lnTo>
                  <a:lnTo>
                    <a:pt x="73273" y="109212"/>
                  </a:lnTo>
                  <a:lnTo>
                    <a:pt x="78318" y="110906"/>
                  </a:lnTo>
                  <a:lnTo>
                    <a:pt x="83375" y="112035"/>
                  </a:lnTo>
                  <a:lnTo>
                    <a:pt x="88438" y="112787"/>
                  </a:lnTo>
                  <a:lnTo>
                    <a:pt x="92661" y="114135"/>
                  </a:lnTo>
                  <a:lnTo>
                    <a:pt x="96323" y="115881"/>
                  </a:lnTo>
                  <a:lnTo>
                    <a:pt x="99610" y="117891"/>
                  </a:lnTo>
                  <a:lnTo>
                    <a:pt x="103496" y="119232"/>
                  </a:lnTo>
                  <a:lnTo>
                    <a:pt x="107780" y="120125"/>
                  </a:lnTo>
                  <a:lnTo>
                    <a:pt x="112329" y="120721"/>
                  </a:lnTo>
                  <a:lnTo>
                    <a:pt x="117054" y="121118"/>
                  </a:lnTo>
                  <a:lnTo>
                    <a:pt x="121900" y="121383"/>
                  </a:lnTo>
                  <a:lnTo>
                    <a:pt x="134549" y="121755"/>
                  </a:lnTo>
                  <a:lnTo>
                    <a:pt x="159526" y="121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7"/>
            <p:cNvSpPr/>
            <p:nvPr/>
          </p:nvSpPr>
          <p:spPr>
            <a:xfrm>
              <a:off x="9418320" y="1501149"/>
              <a:ext cx="347214" cy="487393"/>
            </a:xfrm>
            <a:custGeom>
              <a:avLst/>
              <a:gdLst/>
              <a:ahLst/>
              <a:cxnLst/>
              <a:rect l="0" t="0" r="0" b="0"/>
              <a:pathLst>
                <a:path w="347214" h="487393">
                  <a:moveTo>
                    <a:pt x="144781" y="464811"/>
                  </a:moveTo>
                  <a:lnTo>
                    <a:pt x="157903" y="484493"/>
                  </a:lnTo>
                  <a:lnTo>
                    <a:pt x="159455" y="485553"/>
                  </a:lnTo>
                  <a:lnTo>
                    <a:pt x="163439" y="486730"/>
                  </a:lnTo>
                  <a:lnTo>
                    <a:pt x="170441" y="487392"/>
                  </a:lnTo>
                  <a:lnTo>
                    <a:pt x="172894" y="486639"/>
                  </a:lnTo>
                  <a:lnTo>
                    <a:pt x="177878" y="483543"/>
                  </a:lnTo>
                  <a:lnTo>
                    <a:pt x="185443" y="477041"/>
                  </a:lnTo>
                  <a:lnTo>
                    <a:pt x="192768" y="472222"/>
                  </a:lnTo>
                  <a:lnTo>
                    <a:pt x="202515" y="467258"/>
                  </a:lnTo>
                  <a:lnTo>
                    <a:pt x="208670" y="464749"/>
                  </a:lnTo>
                  <a:lnTo>
                    <a:pt x="215314" y="462230"/>
                  </a:lnTo>
                  <a:lnTo>
                    <a:pt x="221435" y="459704"/>
                  </a:lnTo>
                  <a:lnTo>
                    <a:pt x="227211" y="457173"/>
                  </a:lnTo>
                  <a:lnTo>
                    <a:pt x="232754" y="454639"/>
                  </a:lnTo>
                  <a:lnTo>
                    <a:pt x="238989" y="452103"/>
                  </a:lnTo>
                  <a:lnTo>
                    <a:pt x="245686" y="449566"/>
                  </a:lnTo>
                  <a:lnTo>
                    <a:pt x="252691" y="447028"/>
                  </a:lnTo>
                  <a:lnTo>
                    <a:pt x="259055" y="444489"/>
                  </a:lnTo>
                  <a:lnTo>
                    <a:pt x="264990" y="441950"/>
                  </a:lnTo>
                  <a:lnTo>
                    <a:pt x="270641" y="439410"/>
                  </a:lnTo>
                  <a:lnTo>
                    <a:pt x="281434" y="432073"/>
                  </a:lnTo>
                  <a:lnTo>
                    <a:pt x="291028" y="424014"/>
                  </a:lnTo>
                  <a:lnTo>
                    <a:pt x="298115" y="417610"/>
                  </a:lnTo>
                  <a:lnTo>
                    <a:pt x="306345" y="409684"/>
                  </a:lnTo>
                  <a:lnTo>
                    <a:pt x="315647" y="401364"/>
                  </a:lnTo>
                  <a:lnTo>
                    <a:pt x="325426" y="394843"/>
                  </a:lnTo>
                  <a:lnTo>
                    <a:pt x="328711" y="391073"/>
                  </a:lnTo>
                  <a:lnTo>
                    <a:pt x="330901" y="386866"/>
                  </a:lnTo>
                  <a:lnTo>
                    <a:pt x="334182" y="378522"/>
                  </a:lnTo>
                  <a:lnTo>
                    <a:pt x="338460" y="371992"/>
                  </a:lnTo>
                  <a:lnTo>
                    <a:pt x="340927" y="364009"/>
                  </a:lnTo>
                  <a:lnTo>
                    <a:pt x="342511" y="349132"/>
                  </a:lnTo>
                  <a:lnTo>
                    <a:pt x="346830" y="336650"/>
                  </a:lnTo>
                  <a:lnTo>
                    <a:pt x="347213" y="331957"/>
                  </a:lnTo>
                  <a:lnTo>
                    <a:pt x="345382" y="322227"/>
                  </a:lnTo>
                  <a:lnTo>
                    <a:pt x="339590" y="307229"/>
                  </a:lnTo>
                  <a:lnTo>
                    <a:pt x="337196" y="297126"/>
                  </a:lnTo>
                  <a:lnTo>
                    <a:pt x="335285" y="286991"/>
                  </a:lnTo>
                  <a:lnTo>
                    <a:pt x="329449" y="271765"/>
                  </a:lnTo>
                  <a:lnTo>
                    <a:pt x="324785" y="261609"/>
                  </a:lnTo>
                  <a:lnTo>
                    <a:pt x="321511" y="257376"/>
                  </a:lnTo>
                  <a:lnTo>
                    <a:pt x="313357" y="250416"/>
                  </a:lnTo>
                  <a:lnTo>
                    <a:pt x="306345" y="242242"/>
                  </a:lnTo>
                  <a:lnTo>
                    <a:pt x="297638" y="228120"/>
                  </a:lnTo>
                  <a:lnTo>
                    <a:pt x="289697" y="213212"/>
                  </a:lnTo>
                  <a:lnTo>
                    <a:pt x="283693" y="203129"/>
                  </a:lnTo>
                  <a:lnTo>
                    <a:pt x="275381" y="193004"/>
                  </a:lnTo>
                  <a:lnTo>
                    <a:pt x="265228" y="181828"/>
                  </a:lnTo>
                  <a:lnTo>
                    <a:pt x="252811" y="169110"/>
                  </a:lnTo>
                  <a:lnTo>
                    <a:pt x="242453" y="154617"/>
                  </a:lnTo>
                  <a:lnTo>
                    <a:pt x="234475" y="144631"/>
                  </a:lnTo>
                  <a:lnTo>
                    <a:pt x="225284" y="135396"/>
                  </a:lnTo>
                  <a:lnTo>
                    <a:pt x="215556" y="128469"/>
                  </a:lnTo>
                  <a:lnTo>
                    <a:pt x="205589" y="120310"/>
                  </a:lnTo>
                  <a:lnTo>
                    <a:pt x="195513" y="111886"/>
                  </a:lnTo>
                  <a:lnTo>
                    <a:pt x="185391" y="105320"/>
                  </a:lnTo>
                  <a:lnTo>
                    <a:pt x="175247" y="99580"/>
                  </a:lnTo>
                  <a:lnTo>
                    <a:pt x="170171" y="96864"/>
                  </a:lnTo>
                  <a:lnTo>
                    <a:pt x="164249" y="94206"/>
                  </a:lnTo>
                  <a:lnTo>
                    <a:pt x="157759" y="91588"/>
                  </a:lnTo>
                  <a:lnTo>
                    <a:pt x="150893" y="88996"/>
                  </a:lnTo>
                  <a:lnTo>
                    <a:pt x="144623" y="85574"/>
                  </a:lnTo>
                  <a:lnTo>
                    <a:pt x="138749" y="81600"/>
                  </a:lnTo>
                  <a:lnTo>
                    <a:pt x="133139" y="77257"/>
                  </a:lnTo>
                  <a:lnTo>
                    <a:pt x="122392" y="72432"/>
                  </a:lnTo>
                  <a:lnTo>
                    <a:pt x="111970" y="69440"/>
                  </a:lnTo>
                  <a:lnTo>
                    <a:pt x="101694" y="65289"/>
                  </a:lnTo>
                  <a:lnTo>
                    <a:pt x="91482" y="60621"/>
                  </a:lnTo>
                  <a:lnTo>
                    <a:pt x="81299" y="56571"/>
                  </a:lnTo>
                  <a:lnTo>
                    <a:pt x="71129" y="54771"/>
                  </a:lnTo>
                  <a:lnTo>
                    <a:pt x="60964" y="51713"/>
                  </a:lnTo>
                  <a:lnTo>
                    <a:pt x="51648" y="48379"/>
                  </a:lnTo>
                  <a:lnTo>
                    <a:pt x="44687" y="46897"/>
                  </a:lnTo>
                  <a:lnTo>
                    <a:pt x="36512" y="46238"/>
                  </a:lnTo>
                  <a:lnTo>
                    <a:pt x="31962" y="46062"/>
                  </a:lnTo>
                  <a:lnTo>
                    <a:pt x="28081" y="45099"/>
                  </a:lnTo>
                  <a:lnTo>
                    <a:pt x="18574" y="40544"/>
                  </a:lnTo>
                  <a:lnTo>
                    <a:pt x="9230" y="38414"/>
                  </a:lnTo>
                  <a:lnTo>
                    <a:pt x="0" y="38091"/>
                  </a:lnTo>
                  <a:lnTo>
                    <a:pt x="6562" y="38091"/>
                  </a:lnTo>
                  <a:lnTo>
                    <a:pt x="6915" y="38938"/>
                  </a:lnTo>
                  <a:lnTo>
                    <a:pt x="7307" y="42136"/>
                  </a:lnTo>
                  <a:lnTo>
                    <a:pt x="8258" y="43328"/>
                  </a:lnTo>
                  <a:lnTo>
                    <a:pt x="9739" y="44122"/>
                  </a:lnTo>
                  <a:lnTo>
                    <a:pt x="11573" y="44652"/>
                  </a:lnTo>
                  <a:lnTo>
                    <a:pt x="15869" y="47498"/>
                  </a:lnTo>
                  <a:lnTo>
                    <a:pt x="25524" y="56224"/>
                  </a:lnTo>
                  <a:lnTo>
                    <a:pt x="33057" y="63596"/>
                  </a:lnTo>
                  <a:lnTo>
                    <a:pt x="40651" y="75187"/>
                  </a:lnTo>
                  <a:lnTo>
                    <a:pt x="48264" y="89346"/>
                  </a:lnTo>
                  <a:lnTo>
                    <a:pt x="57575" y="104064"/>
                  </a:lnTo>
                  <a:lnTo>
                    <a:pt x="59456" y="112850"/>
                  </a:lnTo>
                  <a:lnTo>
                    <a:pt x="60515" y="127317"/>
                  </a:lnTo>
                  <a:lnTo>
                    <a:pt x="61511" y="131442"/>
                  </a:lnTo>
                  <a:lnTo>
                    <a:pt x="66932" y="144145"/>
                  </a:lnTo>
                  <a:lnTo>
                    <a:pt x="68537" y="159326"/>
                  </a:lnTo>
                  <a:lnTo>
                    <a:pt x="68579" y="159971"/>
                  </a:lnTo>
                  <a:lnTo>
                    <a:pt x="68580" y="153447"/>
                  </a:lnTo>
                  <a:lnTo>
                    <a:pt x="73818" y="141279"/>
                  </a:lnTo>
                  <a:lnTo>
                    <a:pt x="75494" y="132542"/>
                  </a:lnTo>
                  <a:lnTo>
                    <a:pt x="76062" y="119746"/>
                  </a:lnTo>
                  <a:lnTo>
                    <a:pt x="76200" y="58826"/>
                  </a:lnTo>
                  <a:lnTo>
                    <a:pt x="77047" y="56148"/>
                  </a:lnTo>
                  <a:lnTo>
                    <a:pt x="81437" y="48333"/>
                  </a:lnTo>
                  <a:lnTo>
                    <a:pt x="82763" y="43208"/>
                  </a:lnTo>
                  <a:lnTo>
                    <a:pt x="83780" y="28884"/>
                  </a:lnTo>
                  <a:lnTo>
                    <a:pt x="83793" y="26873"/>
                  </a:lnTo>
                  <a:lnTo>
                    <a:pt x="84649" y="24686"/>
                  </a:lnTo>
                  <a:lnTo>
                    <a:pt x="87858" y="19998"/>
                  </a:lnTo>
                  <a:lnTo>
                    <a:pt x="89899" y="18409"/>
                  </a:lnTo>
                  <a:lnTo>
                    <a:pt x="92106" y="17350"/>
                  </a:lnTo>
                  <a:lnTo>
                    <a:pt x="94424" y="16643"/>
                  </a:lnTo>
                  <a:lnTo>
                    <a:pt x="99258" y="13601"/>
                  </a:lnTo>
                  <a:lnTo>
                    <a:pt x="101731" y="11604"/>
                  </a:lnTo>
                  <a:lnTo>
                    <a:pt x="104229" y="10273"/>
                  </a:lnTo>
                  <a:lnTo>
                    <a:pt x="112634" y="7553"/>
                  </a:lnTo>
                  <a:lnTo>
                    <a:pt x="120898" y="3917"/>
                  </a:lnTo>
                  <a:lnTo>
                    <a:pt x="130214" y="1736"/>
                  </a:lnTo>
                  <a:lnTo>
                    <a:pt x="140847" y="767"/>
                  </a:lnTo>
                  <a:lnTo>
                    <a:pt x="147238" y="508"/>
                  </a:lnTo>
                  <a:lnTo>
                    <a:pt x="166111" y="144"/>
                  </a:lnTo>
                  <a:lnTo>
                    <a:pt x="213716" y="0"/>
                  </a:lnTo>
                  <a:lnTo>
                    <a:pt x="220372" y="844"/>
                  </a:lnTo>
                  <a:lnTo>
                    <a:pt x="226501" y="2253"/>
                  </a:lnTo>
                  <a:lnTo>
                    <a:pt x="232282" y="4039"/>
                  </a:lnTo>
                  <a:lnTo>
                    <a:pt x="237828" y="5230"/>
                  </a:lnTo>
                  <a:lnTo>
                    <a:pt x="248507" y="6553"/>
                  </a:lnTo>
                  <a:lnTo>
                    <a:pt x="254571" y="7752"/>
                  </a:lnTo>
                  <a:lnTo>
                    <a:pt x="261154" y="9399"/>
                  </a:lnTo>
                  <a:lnTo>
                    <a:pt x="268082" y="11343"/>
                  </a:lnTo>
                  <a:lnTo>
                    <a:pt x="278040" y="13503"/>
                  </a:lnTo>
                  <a:lnTo>
                    <a:pt x="289560" y="1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8"/>
            <p:cNvSpPr/>
            <p:nvPr/>
          </p:nvSpPr>
          <p:spPr>
            <a:xfrm>
              <a:off x="8465820" y="990941"/>
              <a:ext cx="160020" cy="216016"/>
            </a:xfrm>
            <a:custGeom>
              <a:avLst/>
              <a:gdLst/>
              <a:ahLst/>
              <a:cxnLst/>
              <a:rect l="0" t="0" r="0" b="0"/>
              <a:pathLst>
                <a:path w="160020" h="216016">
                  <a:moveTo>
                    <a:pt x="160019" y="14899"/>
                  </a:moveTo>
                  <a:lnTo>
                    <a:pt x="160019" y="0"/>
                  </a:lnTo>
                  <a:lnTo>
                    <a:pt x="160019" y="7851"/>
                  </a:lnTo>
                  <a:lnTo>
                    <a:pt x="159173" y="11047"/>
                  </a:lnTo>
                  <a:lnTo>
                    <a:pt x="153936" y="21284"/>
                  </a:lnTo>
                  <a:lnTo>
                    <a:pt x="151731" y="26775"/>
                  </a:lnTo>
                  <a:lnTo>
                    <a:pt x="149414" y="32977"/>
                  </a:lnTo>
                  <a:lnTo>
                    <a:pt x="146176" y="39651"/>
                  </a:lnTo>
                  <a:lnTo>
                    <a:pt x="142324" y="46640"/>
                  </a:lnTo>
                  <a:lnTo>
                    <a:pt x="138063" y="53840"/>
                  </a:lnTo>
                  <a:lnTo>
                    <a:pt x="134375" y="61180"/>
                  </a:lnTo>
                  <a:lnTo>
                    <a:pt x="131069" y="68613"/>
                  </a:lnTo>
                  <a:lnTo>
                    <a:pt x="128019" y="76108"/>
                  </a:lnTo>
                  <a:lnTo>
                    <a:pt x="124293" y="83645"/>
                  </a:lnTo>
                  <a:lnTo>
                    <a:pt x="120115" y="91210"/>
                  </a:lnTo>
                  <a:lnTo>
                    <a:pt x="115637" y="98793"/>
                  </a:lnTo>
                  <a:lnTo>
                    <a:pt x="110112" y="107235"/>
                  </a:lnTo>
                  <a:lnTo>
                    <a:pt x="103887" y="116250"/>
                  </a:lnTo>
                  <a:lnTo>
                    <a:pt x="91045" y="134451"/>
                  </a:lnTo>
                  <a:lnTo>
                    <a:pt x="63783" y="174607"/>
                  </a:lnTo>
                  <a:lnTo>
                    <a:pt x="58609" y="181485"/>
                  </a:lnTo>
                  <a:lnTo>
                    <a:pt x="53465" y="187763"/>
                  </a:lnTo>
                  <a:lnTo>
                    <a:pt x="48344" y="193641"/>
                  </a:lnTo>
                  <a:lnTo>
                    <a:pt x="43235" y="198407"/>
                  </a:lnTo>
                  <a:lnTo>
                    <a:pt x="38137" y="202431"/>
                  </a:lnTo>
                  <a:lnTo>
                    <a:pt x="33044" y="205960"/>
                  </a:lnTo>
                  <a:lnTo>
                    <a:pt x="28803" y="209160"/>
                  </a:lnTo>
                  <a:lnTo>
                    <a:pt x="25129" y="212140"/>
                  </a:lnTo>
                  <a:lnTo>
                    <a:pt x="21832" y="214973"/>
                  </a:lnTo>
                  <a:lnTo>
                    <a:pt x="18789" y="216015"/>
                  </a:lnTo>
                  <a:lnTo>
                    <a:pt x="15913" y="215863"/>
                  </a:lnTo>
                  <a:lnTo>
                    <a:pt x="13148" y="214915"/>
                  </a:lnTo>
                  <a:lnTo>
                    <a:pt x="10459" y="213436"/>
                  </a:lnTo>
                  <a:lnTo>
                    <a:pt x="7819" y="211604"/>
                  </a:lnTo>
                  <a:lnTo>
                    <a:pt x="0" y="205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9"/>
            <p:cNvSpPr/>
            <p:nvPr/>
          </p:nvSpPr>
          <p:spPr>
            <a:xfrm>
              <a:off x="8444019" y="1028700"/>
              <a:ext cx="235162" cy="167641"/>
            </a:xfrm>
            <a:custGeom>
              <a:avLst/>
              <a:gdLst/>
              <a:ahLst/>
              <a:cxnLst/>
              <a:rect l="0" t="0" r="0" b="0"/>
              <a:pathLst>
                <a:path w="235162" h="167641">
                  <a:moveTo>
                    <a:pt x="6561" y="0"/>
                  </a:moveTo>
                  <a:lnTo>
                    <a:pt x="0" y="0"/>
                  </a:lnTo>
                  <a:lnTo>
                    <a:pt x="7347" y="0"/>
                  </a:lnTo>
                  <a:lnTo>
                    <a:pt x="9624" y="847"/>
                  </a:lnTo>
                  <a:lnTo>
                    <a:pt x="11144" y="2258"/>
                  </a:lnTo>
                  <a:lnTo>
                    <a:pt x="12156" y="4045"/>
                  </a:lnTo>
                  <a:lnTo>
                    <a:pt x="14525" y="5237"/>
                  </a:lnTo>
                  <a:lnTo>
                    <a:pt x="21673" y="6561"/>
                  </a:lnTo>
                  <a:lnTo>
                    <a:pt x="25948" y="8607"/>
                  </a:lnTo>
                  <a:lnTo>
                    <a:pt x="30493" y="11665"/>
                  </a:lnTo>
                  <a:lnTo>
                    <a:pt x="35215" y="15397"/>
                  </a:lnTo>
                  <a:lnTo>
                    <a:pt x="40058" y="18731"/>
                  </a:lnTo>
                  <a:lnTo>
                    <a:pt x="44978" y="21801"/>
                  </a:lnTo>
                  <a:lnTo>
                    <a:pt x="49953" y="24694"/>
                  </a:lnTo>
                  <a:lnTo>
                    <a:pt x="62253" y="32424"/>
                  </a:lnTo>
                  <a:lnTo>
                    <a:pt x="90847" y="51184"/>
                  </a:lnTo>
                  <a:lnTo>
                    <a:pt x="98311" y="56983"/>
                  </a:lnTo>
                  <a:lnTo>
                    <a:pt x="105827" y="63389"/>
                  </a:lnTo>
                  <a:lnTo>
                    <a:pt x="113379" y="70199"/>
                  </a:lnTo>
                  <a:lnTo>
                    <a:pt x="128542" y="84540"/>
                  </a:lnTo>
                  <a:lnTo>
                    <a:pt x="136143" y="91920"/>
                  </a:lnTo>
                  <a:lnTo>
                    <a:pt x="143748" y="98533"/>
                  </a:lnTo>
                  <a:lnTo>
                    <a:pt x="151359" y="104636"/>
                  </a:lnTo>
                  <a:lnTo>
                    <a:pt x="158973" y="110397"/>
                  </a:lnTo>
                  <a:lnTo>
                    <a:pt x="165742" y="116778"/>
                  </a:lnTo>
                  <a:lnTo>
                    <a:pt x="171950" y="123572"/>
                  </a:lnTo>
                  <a:lnTo>
                    <a:pt x="177780" y="130641"/>
                  </a:lnTo>
                  <a:lnTo>
                    <a:pt x="186746" y="137894"/>
                  </a:lnTo>
                  <a:lnTo>
                    <a:pt x="197805" y="145270"/>
                  </a:lnTo>
                  <a:lnTo>
                    <a:pt x="235161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20"/>
            <p:cNvSpPr/>
            <p:nvPr/>
          </p:nvSpPr>
          <p:spPr>
            <a:xfrm>
              <a:off x="8580120" y="1615440"/>
              <a:ext cx="213361" cy="120509"/>
            </a:xfrm>
            <a:custGeom>
              <a:avLst/>
              <a:gdLst/>
              <a:ahLst/>
              <a:cxnLst/>
              <a:rect l="0" t="0" r="0" b="0"/>
              <a:pathLst>
                <a:path w="213361" h="120509">
                  <a:moveTo>
                    <a:pt x="45721" y="68580"/>
                  </a:moveTo>
                  <a:lnTo>
                    <a:pt x="45721" y="72625"/>
                  </a:lnTo>
                  <a:lnTo>
                    <a:pt x="44873" y="73817"/>
                  </a:lnTo>
                  <a:lnTo>
                    <a:pt x="43462" y="74611"/>
                  </a:lnTo>
                  <a:lnTo>
                    <a:pt x="39638" y="75494"/>
                  </a:lnTo>
                  <a:lnTo>
                    <a:pt x="35114" y="75886"/>
                  </a:lnTo>
                  <a:lnTo>
                    <a:pt x="33570" y="76838"/>
                  </a:lnTo>
                  <a:lnTo>
                    <a:pt x="32539" y="78318"/>
                  </a:lnTo>
                  <a:lnTo>
                    <a:pt x="31854" y="80152"/>
                  </a:lnTo>
                  <a:lnTo>
                    <a:pt x="30550" y="80528"/>
                  </a:lnTo>
                  <a:lnTo>
                    <a:pt x="28832" y="79932"/>
                  </a:lnTo>
                  <a:lnTo>
                    <a:pt x="23210" y="76419"/>
                  </a:lnTo>
                  <a:lnTo>
                    <a:pt x="20758" y="78555"/>
                  </a:lnTo>
                  <a:lnTo>
                    <a:pt x="15337" y="83729"/>
                  </a:lnTo>
                  <a:lnTo>
                    <a:pt x="8688" y="90373"/>
                  </a:lnTo>
                  <a:lnTo>
                    <a:pt x="8094" y="93224"/>
                  </a:lnTo>
                  <a:lnTo>
                    <a:pt x="7624" y="99015"/>
                  </a:lnTo>
                  <a:lnTo>
                    <a:pt x="7622" y="99051"/>
                  </a:lnTo>
                  <a:lnTo>
                    <a:pt x="7620" y="99054"/>
                  </a:lnTo>
                  <a:lnTo>
                    <a:pt x="7620" y="99060"/>
                  </a:lnTo>
                  <a:lnTo>
                    <a:pt x="15178" y="91502"/>
                  </a:lnTo>
                  <a:lnTo>
                    <a:pt x="15212" y="91468"/>
                  </a:lnTo>
                  <a:lnTo>
                    <a:pt x="15241" y="79802"/>
                  </a:lnTo>
                  <a:lnTo>
                    <a:pt x="14394" y="78602"/>
                  </a:lnTo>
                  <a:lnTo>
                    <a:pt x="12982" y="77801"/>
                  </a:lnTo>
                  <a:lnTo>
                    <a:pt x="7933" y="76294"/>
                  </a:lnTo>
                  <a:lnTo>
                    <a:pt x="7759" y="73984"/>
                  </a:lnTo>
                  <a:lnTo>
                    <a:pt x="7647" y="69647"/>
                  </a:lnTo>
                  <a:lnTo>
                    <a:pt x="5375" y="66797"/>
                  </a:lnTo>
                  <a:lnTo>
                    <a:pt x="62" y="61028"/>
                  </a:lnTo>
                  <a:lnTo>
                    <a:pt x="4" y="60964"/>
                  </a:lnTo>
                  <a:lnTo>
                    <a:pt x="1" y="60963"/>
                  </a:lnTo>
                  <a:lnTo>
                    <a:pt x="1" y="60962"/>
                  </a:lnTo>
                  <a:lnTo>
                    <a:pt x="1" y="60961"/>
                  </a:lnTo>
                  <a:lnTo>
                    <a:pt x="0" y="53340"/>
                  </a:lnTo>
                  <a:lnTo>
                    <a:pt x="0" y="86462"/>
                  </a:lnTo>
                  <a:lnTo>
                    <a:pt x="846" y="88968"/>
                  </a:lnTo>
                  <a:lnTo>
                    <a:pt x="2258" y="91485"/>
                  </a:lnTo>
                  <a:lnTo>
                    <a:pt x="4046" y="94010"/>
                  </a:lnTo>
                  <a:lnTo>
                    <a:pt x="5237" y="96540"/>
                  </a:lnTo>
                  <a:lnTo>
                    <a:pt x="6032" y="99074"/>
                  </a:lnTo>
                  <a:lnTo>
                    <a:pt x="7306" y="105177"/>
                  </a:lnTo>
                  <a:lnTo>
                    <a:pt x="9739" y="108270"/>
                  </a:lnTo>
                  <a:lnTo>
                    <a:pt x="11573" y="110280"/>
                  </a:lnTo>
                  <a:lnTo>
                    <a:pt x="12795" y="112467"/>
                  </a:lnTo>
                  <a:lnTo>
                    <a:pt x="13610" y="114771"/>
                  </a:lnTo>
                  <a:lnTo>
                    <a:pt x="14153" y="117154"/>
                  </a:lnTo>
                  <a:lnTo>
                    <a:pt x="15362" y="118743"/>
                  </a:lnTo>
                  <a:lnTo>
                    <a:pt x="17015" y="119802"/>
                  </a:lnTo>
                  <a:lnTo>
                    <a:pt x="18963" y="120508"/>
                  </a:lnTo>
                  <a:lnTo>
                    <a:pt x="21108" y="120132"/>
                  </a:lnTo>
                  <a:lnTo>
                    <a:pt x="25751" y="117457"/>
                  </a:lnTo>
                  <a:lnTo>
                    <a:pt x="30635" y="115703"/>
                  </a:lnTo>
                  <a:lnTo>
                    <a:pt x="36476" y="114077"/>
                  </a:lnTo>
                  <a:lnTo>
                    <a:pt x="40403" y="112458"/>
                  </a:lnTo>
                  <a:lnTo>
                    <a:pt x="44716" y="110532"/>
                  </a:lnTo>
                  <a:lnTo>
                    <a:pt x="50132" y="108401"/>
                  </a:lnTo>
                  <a:lnTo>
                    <a:pt x="62920" y="103776"/>
                  </a:lnTo>
                  <a:lnTo>
                    <a:pt x="69887" y="100511"/>
                  </a:lnTo>
                  <a:lnTo>
                    <a:pt x="77072" y="96641"/>
                  </a:lnTo>
                  <a:lnTo>
                    <a:pt x="84402" y="92367"/>
                  </a:lnTo>
                  <a:lnTo>
                    <a:pt x="92675" y="87825"/>
                  </a:lnTo>
                  <a:lnTo>
                    <a:pt x="110897" y="78262"/>
                  </a:lnTo>
                  <a:lnTo>
                    <a:pt x="120499" y="72495"/>
                  </a:lnTo>
                  <a:lnTo>
                    <a:pt x="130287" y="66110"/>
                  </a:lnTo>
                  <a:lnTo>
                    <a:pt x="140197" y="59313"/>
                  </a:lnTo>
                  <a:lnTo>
                    <a:pt x="160240" y="44988"/>
                  </a:lnTo>
                  <a:lnTo>
                    <a:pt x="170327" y="37612"/>
                  </a:lnTo>
                  <a:lnTo>
                    <a:pt x="179592" y="30155"/>
                  </a:lnTo>
                  <a:lnTo>
                    <a:pt x="188308" y="22643"/>
                  </a:lnTo>
                  <a:lnTo>
                    <a:pt x="2133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21"/>
            <p:cNvSpPr/>
            <p:nvPr/>
          </p:nvSpPr>
          <p:spPr>
            <a:xfrm>
              <a:off x="8465994" y="937308"/>
              <a:ext cx="205567" cy="175068"/>
            </a:xfrm>
            <a:custGeom>
              <a:avLst/>
              <a:gdLst/>
              <a:ahLst/>
              <a:cxnLst/>
              <a:rect l="0" t="0" r="0" b="0"/>
              <a:pathLst>
                <a:path w="205567" h="175068">
                  <a:moveTo>
                    <a:pt x="205566" y="53292"/>
                  </a:moveTo>
                  <a:lnTo>
                    <a:pt x="201520" y="45202"/>
                  </a:lnTo>
                  <a:lnTo>
                    <a:pt x="199482" y="41972"/>
                  </a:lnTo>
                  <a:lnTo>
                    <a:pt x="197277" y="38972"/>
                  </a:lnTo>
                  <a:lnTo>
                    <a:pt x="194961" y="36125"/>
                  </a:lnTo>
                  <a:lnTo>
                    <a:pt x="192386" y="30705"/>
                  </a:lnTo>
                  <a:lnTo>
                    <a:pt x="191699" y="28074"/>
                  </a:lnTo>
                  <a:lnTo>
                    <a:pt x="190395" y="24627"/>
                  </a:lnTo>
                  <a:lnTo>
                    <a:pt x="188678" y="20635"/>
                  </a:lnTo>
                  <a:lnTo>
                    <a:pt x="186688" y="16281"/>
                  </a:lnTo>
                  <a:lnTo>
                    <a:pt x="185362" y="12531"/>
                  </a:lnTo>
                  <a:lnTo>
                    <a:pt x="184475" y="9185"/>
                  </a:lnTo>
                  <a:lnTo>
                    <a:pt x="182715" y="0"/>
                  </a:lnTo>
                  <a:lnTo>
                    <a:pt x="178664" y="4011"/>
                  </a:lnTo>
                  <a:lnTo>
                    <a:pt x="177471" y="6045"/>
                  </a:lnTo>
                  <a:lnTo>
                    <a:pt x="174945" y="13799"/>
                  </a:lnTo>
                  <a:lnTo>
                    <a:pt x="173300" y="17650"/>
                  </a:lnTo>
                  <a:lnTo>
                    <a:pt x="171356" y="21911"/>
                  </a:lnTo>
                  <a:lnTo>
                    <a:pt x="169212" y="25598"/>
                  </a:lnTo>
                  <a:lnTo>
                    <a:pt x="166937" y="28903"/>
                  </a:lnTo>
                  <a:lnTo>
                    <a:pt x="164574" y="31952"/>
                  </a:lnTo>
                  <a:lnTo>
                    <a:pt x="162151" y="35679"/>
                  </a:lnTo>
                  <a:lnTo>
                    <a:pt x="159689" y="39856"/>
                  </a:lnTo>
                  <a:lnTo>
                    <a:pt x="157201" y="44335"/>
                  </a:lnTo>
                  <a:lnTo>
                    <a:pt x="154697" y="48167"/>
                  </a:lnTo>
                  <a:lnTo>
                    <a:pt x="152180" y="51569"/>
                  </a:lnTo>
                  <a:lnTo>
                    <a:pt x="149655" y="54683"/>
                  </a:lnTo>
                  <a:lnTo>
                    <a:pt x="147972" y="57606"/>
                  </a:lnTo>
                  <a:lnTo>
                    <a:pt x="146849" y="60401"/>
                  </a:lnTo>
                  <a:lnTo>
                    <a:pt x="146102" y="63112"/>
                  </a:lnTo>
                  <a:lnTo>
                    <a:pt x="144757" y="66612"/>
                  </a:lnTo>
                  <a:lnTo>
                    <a:pt x="143013" y="70638"/>
                  </a:lnTo>
                  <a:lnTo>
                    <a:pt x="141004" y="75016"/>
                  </a:lnTo>
                  <a:lnTo>
                    <a:pt x="138818" y="77935"/>
                  </a:lnTo>
                  <a:lnTo>
                    <a:pt x="136514" y="79881"/>
                  </a:lnTo>
                  <a:lnTo>
                    <a:pt x="134131" y="81178"/>
                  </a:lnTo>
                  <a:lnTo>
                    <a:pt x="132542" y="82889"/>
                  </a:lnTo>
                  <a:lnTo>
                    <a:pt x="131484" y="84877"/>
                  </a:lnTo>
                  <a:lnTo>
                    <a:pt x="130779" y="87049"/>
                  </a:lnTo>
                  <a:lnTo>
                    <a:pt x="127735" y="91719"/>
                  </a:lnTo>
                  <a:lnTo>
                    <a:pt x="122097" y="98585"/>
                  </a:lnTo>
                  <a:lnTo>
                    <a:pt x="114271" y="106488"/>
                  </a:lnTo>
                  <a:lnTo>
                    <a:pt x="114134" y="106624"/>
                  </a:lnTo>
                  <a:lnTo>
                    <a:pt x="114126" y="73575"/>
                  </a:lnTo>
                  <a:lnTo>
                    <a:pt x="113280" y="70201"/>
                  </a:lnTo>
                  <a:lnTo>
                    <a:pt x="111868" y="66258"/>
                  </a:lnTo>
                  <a:lnTo>
                    <a:pt x="107566" y="55853"/>
                  </a:lnTo>
                  <a:lnTo>
                    <a:pt x="107212" y="53306"/>
                  </a:lnTo>
                  <a:lnTo>
                    <a:pt x="106977" y="49915"/>
                  </a:lnTo>
                  <a:lnTo>
                    <a:pt x="106600" y="40395"/>
                  </a:lnTo>
                  <a:lnTo>
                    <a:pt x="106533" y="34701"/>
                  </a:lnTo>
                  <a:lnTo>
                    <a:pt x="106506" y="7889"/>
                  </a:lnTo>
                  <a:lnTo>
                    <a:pt x="106506" y="29538"/>
                  </a:lnTo>
                  <a:lnTo>
                    <a:pt x="105660" y="34069"/>
                  </a:lnTo>
                  <a:lnTo>
                    <a:pt x="104248" y="38783"/>
                  </a:lnTo>
                  <a:lnTo>
                    <a:pt x="102461" y="43620"/>
                  </a:lnTo>
                  <a:lnTo>
                    <a:pt x="100423" y="48537"/>
                  </a:lnTo>
                  <a:lnTo>
                    <a:pt x="98217" y="53509"/>
                  </a:lnTo>
                  <a:lnTo>
                    <a:pt x="95901" y="58516"/>
                  </a:lnTo>
                  <a:lnTo>
                    <a:pt x="94355" y="63548"/>
                  </a:lnTo>
                  <a:lnTo>
                    <a:pt x="93326" y="68596"/>
                  </a:lnTo>
                  <a:lnTo>
                    <a:pt x="92639" y="73655"/>
                  </a:lnTo>
                  <a:lnTo>
                    <a:pt x="91335" y="77874"/>
                  </a:lnTo>
                  <a:lnTo>
                    <a:pt x="89618" y="81533"/>
                  </a:lnTo>
                  <a:lnTo>
                    <a:pt x="87628" y="84820"/>
                  </a:lnTo>
                  <a:lnTo>
                    <a:pt x="85454" y="88704"/>
                  </a:lnTo>
                  <a:lnTo>
                    <a:pt x="80780" y="97535"/>
                  </a:lnTo>
                  <a:lnTo>
                    <a:pt x="78349" y="101414"/>
                  </a:lnTo>
                  <a:lnTo>
                    <a:pt x="75881" y="104847"/>
                  </a:lnTo>
                  <a:lnTo>
                    <a:pt x="73389" y="107982"/>
                  </a:lnTo>
                  <a:lnTo>
                    <a:pt x="70882" y="110919"/>
                  </a:lnTo>
                  <a:lnTo>
                    <a:pt x="68363" y="113723"/>
                  </a:lnTo>
                  <a:lnTo>
                    <a:pt x="65839" y="116439"/>
                  </a:lnTo>
                  <a:lnTo>
                    <a:pt x="63308" y="119944"/>
                  </a:lnTo>
                  <a:lnTo>
                    <a:pt x="60774" y="123973"/>
                  </a:lnTo>
                  <a:lnTo>
                    <a:pt x="58238" y="128353"/>
                  </a:lnTo>
                  <a:lnTo>
                    <a:pt x="55701" y="131273"/>
                  </a:lnTo>
                  <a:lnTo>
                    <a:pt x="53163" y="133219"/>
                  </a:lnTo>
                  <a:lnTo>
                    <a:pt x="45992" y="136884"/>
                  </a:lnTo>
                  <a:lnTo>
                    <a:pt x="45635" y="142304"/>
                  </a:lnTo>
                  <a:lnTo>
                    <a:pt x="45547" y="144724"/>
                  </a:lnTo>
                  <a:lnTo>
                    <a:pt x="45547" y="121902"/>
                  </a:lnTo>
                  <a:lnTo>
                    <a:pt x="41501" y="121881"/>
                  </a:lnTo>
                  <a:lnTo>
                    <a:pt x="40310" y="121031"/>
                  </a:lnTo>
                  <a:lnTo>
                    <a:pt x="39516" y="119618"/>
                  </a:lnTo>
                  <a:lnTo>
                    <a:pt x="38240" y="115312"/>
                  </a:lnTo>
                  <a:lnTo>
                    <a:pt x="33975" y="110521"/>
                  </a:lnTo>
                  <a:lnTo>
                    <a:pt x="31906" y="109225"/>
                  </a:lnTo>
                  <a:lnTo>
                    <a:pt x="27349" y="107784"/>
                  </a:lnTo>
                  <a:lnTo>
                    <a:pt x="25794" y="106553"/>
                  </a:lnTo>
                  <a:lnTo>
                    <a:pt x="24759" y="104886"/>
                  </a:lnTo>
                  <a:lnTo>
                    <a:pt x="23606" y="100776"/>
                  </a:lnTo>
                  <a:lnTo>
                    <a:pt x="23096" y="96127"/>
                  </a:lnTo>
                  <a:lnTo>
                    <a:pt x="22113" y="93702"/>
                  </a:lnTo>
                  <a:lnTo>
                    <a:pt x="18762" y="88750"/>
                  </a:lnTo>
                  <a:lnTo>
                    <a:pt x="18376" y="85397"/>
                  </a:lnTo>
                  <a:lnTo>
                    <a:pt x="18966" y="81469"/>
                  </a:lnTo>
                  <a:lnTo>
                    <a:pt x="20206" y="77156"/>
                  </a:lnTo>
                  <a:lnTo>
                    <a:pt x="21033" y="72588"/>
                  </a:lnTo>
                  <a:lnTo>
                    <a:pt x="21585" y="67850"/>
                  </a:lnTo>
                  <a:lnTo>
                    <a:pt x="21952" y="62997"/>
                  </a:lnTo>
                  <a:lnTo>
                    <a:pt x="23044" y="58915"/>
                  </a:lnTo>
                  <a:lnTo>
                    <a:pt x="24618" y="55348"/>
                  </a:lnTo>
                  <a:lnTo>
                    <a:pt x="26514" y="52122"/>
                  </a:lnTo>
                  <a:lnTo>
                    <a:pt x="28625" y="49126"/>
                  </a:lnTo>
                  <a:lnTo>
                    <a:pt x="30878" y="46281"/>
                  </a:lnTo>
                  <a:lnTo>
                    <a:pt x="35641" y="40863"/>
                  </a:lnTo>
                  <a:lnTo>
                    <a:pt x="40580" y="35632"/>
                  </a:lnTo>
                  <a:lnTo>
                    <a:pt x="43928" y="33052"/>
                  </a:lnTo>
                  <a:lnTo>
                    <a:pt x="47855" y="30485"/>
                  </a:lnTo>
                  <a:lnTo>
                    <a:pt x="52165" y="27928"/>
                  </a:lnTo>
                  <a:lnTo>
                    <a:pt x="56731" y="25376"/>
                  </a:lnTo>
                  <a:lnTo>
                    <a:pt x="66322" y="20283"/>
                  </a:lnTo>
                  <a:lnTo>
                    <a:pt x="71249" y="18586"/>
                  </a:lnTo>
                  <a:lnTo>
                    <a:pt x="76230" y="17454"/>
                  </a:lnTo>
                  <a:lnTo>
                    <a:pt x="81242" y="16700"/>
                  </a:lnTo>
                  <a:lnTo>
                    <a:pt x="86275" y="16198"/>
                  </a:lnTo>
                  <a:lnTo>
                    <a:pt x="91327" y="15862"/>
                  </a:lnTo>
                  <a:lnTo>
                    <a:pt x="96386" y="15639"/>
                  </a:lnTo>
                  <a:lnTo>
                    <a:pt x="102299" y="16337"/>
                  </a:lnTo>
                  <a:lnTo>
                    <a:pt x="108782" y="17648"/>
                  </a:lnTo>
                  <a:lnTo>
                    <a:pt x="115643" y="19370"/>
                  </a:lnTo>
                  <a:lnTo>
                    <a:pt x="121911" y="21364"/>
                  </a:lnTo>
                  <a:lnTo>
                    <a:pt x="127783" y="23540"/>
                  </a:lnTo>
                  <a:lnTo>
                    <a:pt x="133391" y="25837"/>
                  </a:lnTo>
                  <a:lnTo>
                    <a:pt x="138822" y="28215"/>
                  </a:lnTo>
                  <a:lnTo>
                    <a:pt x="149374" y="33116"/>
                  </a:lnTo>
                  <a:lnTo>
                    <a:pt x="154558" y="36455"/>
                  </a:lnTo>
                  <a:lnTo>
                    <a:pt x="159708" y="40374"/>
                  </a:lnTo>
                  <a:lnTo>
                    <a:pt x="164833" y="44680"/>
                  </a:lnTo>
                  <a:lnTo>
                    <a:pt x="169097" y="50091"/>
                  </a:lnTo>
                  <a:lnTo>
                    <a:pt x="172787" y="56238"/>
                  </a:lnTo>
                  <a:lnTo>
                    <a:pt x="192733" y="96198"/>
                  </a:lnTo>
                  <a:lnTo>
                    <a:pt x="193622" y="102216"/>
                  </a:lnTo>
                  <a:lnTo>
                    <a:pt x="193370" y="108768"/>
                  </a:lnTo>
                  <a:lnTo>
                    <a:pt x="192356" y="115676"/>
                  </a:lnTo>
                  <a:lnTo>
                    <a:pt x="190832" y="121975"/>
                  </a:lnTo>
                  <a:lnTo>
                    <a:pt x="188969" y="127867"/>
                  </a:lnTo>
                  <a:lnTo>
                    <a:pt x="186881" y="133489"/>
                  </a:lnTo>
                  <a:lnTo>
                    <a:pt x="183797" y="138930"/>
                  </a:lnTo>
                  <a:lnTo>
                    <a:pt x="180046" y="144251"/>
                  </a:lnTo>
                  <a:lnTo>
                    <a:pt x="175853" y="149491"/>
                  </a:lnTo>
                  <a:lnTo>
                    <a:pt x="170517" y="153831"/>
                  </a:lnTo>
                  <a:lnTo>
                    <a:pt x="164420" y="157572"/>
                  </a:lnTo>
                  <a:lnTo>
                    <a:pt x="140430" y="169658"/>
                  </a:lnTo>
                  <a:lnTo>
                    <a:pt x="134203" y="171509"/>
                  </a:lnTo>
                  <a:lnTo>
                    <a:pt x="127509" y="172744"/>
                  </a:lnTo>
                  <a:lnTo>
                    <a:pt x="120510" y="173566"/>
                  </a:lnTo>
                  <a:lnTo>
                    <a:pt x="112454" y="174115"/>
                  </a:lnTo>
                  <a:lnTo>
                    <a:pt x="103698" y="174480"/>
                  </a:lnTo>
                  <a:lnTo>
                    <a:pt x="79709" y="174995"/>
                  </a:lnTo>
                  <a:lnTo>
                    <a:pt x="73403" y="175067"/>
                  </a:lnTo>
                  <a:lnTo>
                    <a:pt x="66656" y="174269"/>
                  </a:lnTo>
                  <a:lnTo>
                    <a:pt x="59620" y="172890"/>
                  </a:lnTo>
                  <a:lnTo>
                    <a:pt x="52388" y="171124"/>
                  </a:lnTo>
                  <a:lnTo>
                    <a:pt x="45875" y="169100"/>
                  </a:lnTo>
                  <a:lnTo>
                    <a:pt x="39839" y="166904"/>
                  </a:lnTo>
                  <a:lnTo>
                    <a:pt x="34121" y="164593"/>
                  </a:lnTo>
                  <a:lnTo>
                    <a:pt x="28617" y="161360"/>
                  </a:lnTo>
                  <a:lnTo>
                    <a:pt x="23252" y="157510"/>
                  </a:lnTo>
                  <a:lnTo>
                    <a:pt x="17984" y="153251"/>
                  </a:lnTo>
                  <a:lnTo>
                    <a:pt x="13624" y="149565"/>
                  </a:lnTo>
                  <a:lnTo>
                    <a:pt x="9872" y="146260"/>
                  </a:lnTo>
                  <a:lnTo>
                    <a:pt x="6524" y="143211"/>
                  </a:lnTo>
                  <a:lnTo>
                    <a:pt x="4291" y="139485"/>
                  </a:lnTo>
                  <a:lnTo>
                    <a:pt x="2802" y="135307"/>
                  </a:lnTo>
                  <a:lnTo>
                    <a:pt x="1811" y="130829"/>
                  </a:lnTo>
                  <a:lnTo>
                    <a:pt x="1149" y="126150"/>
                  </a:lnTo>
                  <a:lnTo>
                    <a:pt x="708" y="121337"/>
                  </a:lnTo>
                  <a:lnTo>
                    <a:pt x="414" y="116435"/>
                  </a:lnTo>
                  <a:lnTo>
                    <a:pt x="87" y="106474"/>
                  </a:lnTo>
                  <a:lnTo>
                    <a:pt x="0" y="101446"/>
                  </a:lnTo>
                  <a:lnTo>
                    <a:pt x="789" y="97248"/>
                  </a:lnTo>
                  <a:lnTo>
                    <a:pt x="2161" y="93603"/>
                  </a:lnTo>
                  <a:lnTo>
                    <a:pt x="3922" y="90326"/>
                  </a:lnTo>
                  <a:lnTo>
                    <a:pt x="6791" y="86448"/>
                  </a:lnTo>
                  <a:lnTo>
                    <a:pt x="10396" y="82169"/>
                  </a:lnTo>
                  <a:lnTo>
                    <a:pt x="14493" y="77624"/>
                  </a:lnTo>
                  <a:lnTo>
                    <a:pt x="18918" y="73746"/>
                  </a:lnTo>
                  <a:lnTo>
                    <a:pt x="23560" y="70315"/>
                  </a:lnTo>
                  <a:lnTo>
                    <a:pt x="28350" y="67181"/>
                  </a:lnTo>
                  <a:lnTo>
                    <a:pt x="34081" y="64245"/>
                  </a:lnTo>
                  <a:lnTo>
                    <a:pt x="40443" y="61440"/>
                  </a:lnTo>
                  <a:lnTo>
                    <a:pt x="47224" y="58724"/>
                  </a:lnTo>
                  <a:lnTo>
                    <a:pt x="53438" y="56913"/>
                  </a:lnTo>
                  <a:lnTo>
                    <a:pt x="59273" y="55706"/>
                  </a:lnTo>
                  <a:lnTo>
                    <a:pt x="64857" y="54902"/>
                  </a:lnTo>
                  <a:lnTo>
                    <a:pt x="71121" y="55212"/>
                  </a:lnTo>
                  <a:lnTo>
                    <a:pt x="77836" y="56265"/>
                  </a:lnTo>
                  <a:lnTo>
                    <a:pt x="84853" y="57814"/>
                  </a:lnTo>
                  <a:lnTo>
                    <a:pt x="91225" y="59693"/>
                  </a:lnTo>
                  <a:lnTo>
                    <a:pt x="97165" y="61793"/>
                  </a:lnTo>
                  <a:lnTo>
                    <a:pt x="102819" y="64039"/>
                  </a:lnTo>
                  <a:lnTo>
                    <a:pt x="108280" y="66384"/>
                  </a:lnTo>
                  <a:lnTo>
                    <a:pt x="118866" y="71246"/>
                  </a:lnTo>
                  <a:lnTo>
                    <a:pt x="134345" y="78744"/>
                  </a:lnTo>
                  <a:lnTo>
                    <a:pt x="138612" y="82113"/>
                  </a:lnTo>
                  <a:lnTo>
                    <a:pt x="142303" y="86053"/>
                  </a:lnTo>
                  <a:lnTo>
                    <a:pt x="145611" y="90372"/>
                  </a:lnTo>
                  <a:lnTo>
                    <a:pt x="148662" y="94946"/>
                  </a:lnTo>
                  <a:lnTo>
                    <a:pt x="151544" y="99688"/>
                  </a:lnTo>
                  <a:lnTo>
                    <a:pt x="154311" y="104542"/>
                  </a:lnTo>
                  <a:lnTo>
                    <a:pt x="156156" y="108626"/>
                  </a:lnTo>
                  <a:lnTo>
                    <a:pt x="157387" y="112194"/>
                  </a:lnTo>
                  <a:lnTo>
                    <a:pt x="158206" y="115420"/>
                  </a:lnTo>
                  <a:lnTo>
                    <a:pt x="158752" y="118418"/>
                  </a:lnTo>
                  <a:lnTo>
                    <a:pt x="159118" y="121262"/>
                  </a:lnTo>
                  <a:lnTo>
                    <a:pt x="159522" y="126681"/>
                  </a:lnTo>
                  <a:lnTo>
                    <a:pt x="159845" y="137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2"/>
            <p:cNvSpPr/>
            <p:nvPr/>
          </p:nvSpPr>
          <p:spPr>
            <a:xfrm>
              <a:off x="8542020" y="1630680"/>
              <a:ext cx="173594" cy="103210"/>
            </a:xfrm>
            <a:custGeom>
              <a:avLst/>
              <a:gdLst/>
              <a:ahLst/>
              <a:cxnLst/>
              <a:rect l="0" t="0" r="0" b="0"/>
              <a:pathLst>
                <a:path w="173594" h="103210">
                  <a:moveTo>
                    <a:pt x="22860" y="99060"/>
                  </a:moveTo>
                  <a:lnTo>
                    <a:pt x="12253" y="88454"/>
                  </a:lnTo>
                  <a:lnTo>
                    <a:pt x="9863" y="86909"/>
                  </a:lnTo>
                  <a:lnTo>
                    <a:pt x="4947" y="85193"/>
                  </a:lnTo>
                  <a:lnTo>
                    <a:pt x="3298" y="83889"/>
                  </a:lnTo>
                  <a:lnTo>
                    <a:pt x="2199" y="82172"/>
                  </a:lnTo>
                  <a:lnTo>
                    <a:pt x="1465" y="80182"/>
                  </a:lnTo>
                  <a:lnTo>
                    <a:pt x="977" y="77161"/>
                  </a:lnTo>
                  <a:lnTo>
                    <a:pt x="652" y="73454"/>
                  </a:lnTo>
                  <a:lnTo>
                    <a:pt x="290" y="65666"/>
                  </a:lnTo>
                  <a:lnTo>
                    <a:pt x="128" y="59383"/>
                  </a:lnTo>
                  <a:lnTo>
                    <a:pt x="931" y="55675"/>
                  </a:lnTo>
                  <a:lnTo>
                    <a:pt x="2315" y="51510"/>
                  </a:lnTo>
                  <a:lnTo>
                    <a:pt x="4083" y="47040"/>
                  </a:lnTo>
                  <a:lnTo>
                    <a:pt x="6109" y="43214"/>
                  </a:lnTo>
                  <a:lnTo>
                    <a:pt x="8306" y="39816"/>
                  </a:lnTo>
                  <a:lnTo>
                    <a:pt x="10618" y="36704"/>
                  </a:lnTo>
                  <a:lnTo>
                    <a:pt x="14699" y="33783"/>
                  </a:lnTo>
                  <a:lnTo>
                    <a:pt x="19959" y="30988"/>
                  </a:lnTo>
                  <a:lnTo>
                    <a:pt x="31730" y="25626"/>
                  </a:lnTo>
                  <a:lnTo>
                    <a:pt x="42606" y="20420"/>
                  </a:lnTo>
                  <a:lnTo>
                    <a:pt x="47877" y="18694"/>
                  </a:lnTo>
                  <a:lnTo>
                    <a:pt x="53085" y="17542"/>
                  </a:lnTo>
                  <a:lnTo>
                    <a:pt x="58250" y="16775"/>
                  </a:lnTo>
                  <a:lnTo>
                    <a:pt x="64234" y="15417"/>
                  </a:lnTo>
                  <a:lnTo>
                    <a:pt x="70763" y="13664"/>
                  </a:lnTo>
                  <a:lnTo>
                    <a:pt x="77655" y="11650"/>
                  </a:lnTo>
                  <a:lnTo>
                    <a:pt x="83943" y="10306"/>
                  </a:lnTo>
                  <a:lnTo>
                    <a:pt x="89829" y="9411"/>
                  </a:lnTo>
                  <a:lnTo>
                    <a:pt x="95445" y="8814"/>
                  </a:lnTo>
                  <a:lnTo>
                    <a:pt x="101731" y="9263"/>
                  </a:lnTo>
                  <a:lnTo>
                    <a:pt x="108461" y="10409"/>
                  </a:lnTo>
                  <a:lnTo>
                    <a:pt x="115487" y="12019"/>
                  </a:lnTo>
                  <a:lnTo>
                    <a:pt x="121018" y="13093"/>
                  </a:lnTo>
                  <a:lnTo>
                    <a:pt x="125552" y="13808"/>
                  </a:lnTo>
                  <a:lnTo>
                    <a:pt x="129422" y="14286"/>
                  </a:lnTo>
                  <a:lnTo>
                    <a:pt x="133695" y="15451"/>
                  </a:lnTo>
                  <a:lnTo>
                    <a:pt x="138236" y="17074"/>
                  </a:lnTo>
                  <a:lnTo>
                    <a:pt x="142958" y="19003"/>
                  </a:lnTo>
                  <a:lnTo>
                    <a:pt x="146953" y="21135"/>
                  </a:lnTo>
                  <a:lnTo>
                    <a:pt x="150463" y="23403"/>
                  </a:lnTo>
                  <a:lnTo>
                    <a:pt x="158132" y="29082"/>
                  </a:lnTo>
                  <a:lnTo>
                    <a:pt x="158761" y="30395"/>
                  </a:lnTo>
                  <a:lnTo>
                    <a:pt x="159182" y="32117"/>
                  </a:lnTo>
                  <a:lnTo>
                    <a:pt x="159461" y="34111"/>
                  </a:lnTo>
                  <a:lnTo>
                    <a:pt x="158802" y="35441"/>
                  </a:lnTo>
                  <a:lnTo>
                    <a:pt x="157514" y="36327"/>
                  </a:lnTo>
                  <a:lnTo>
                    <a:pt x="155810" y="36918"/>
                  </a:lnTo>
                  <a:lnTo>
                    <a:pt x="154673" y="38159"/>
                  </a:lnTo>
                  <a:lnTo>
                    <a:pt x="153916" y="39833"/>
                  </a:lnTo>
                  <a:lnTo>
                    <a:pt x="153410" y="41795"/>
                  </a:lnTo>
                  <a:lnTo>
                    <a:pt x="151381" y="43103"/>
                  </a:lnTo>
                  <a:lnTo>
                    <a:pt x="148334" y="43976"/>
                  </a:lnTo>
                  <a:lnTo>
                    <a:pt x="144609" y="44557"/>
                  </a:lnTo>
                  <a:lnTo>
                    <a:pt x="140432" y="44945"/>
                  </a:lnTo>
                  <a:lnTo>
                    <a:pt x="135956" y="45203"/>
                  </a:lnTo>
                  <a:lnTo>
                    <a:pt x="131277" y="45375"/>
                  </a:lnTo>
                  <a:lnTo>
                    <a:pt x="126466" y="44644"/>
                  </a:lnTo>
                  <a:lnTo>
                    <a:pt x="121563" y="43309"/>
                  </a:lnTo>
                  <a:lnTo>
                    <a:pt x="116603" y="41573"/>
                  </a:lnTo>
                  <a:lnTo>
                    <a:pt x="111601" y="40415"/>
                  </a:lnTo>
                  <a:lnTo>
                    <a:pt x="106575" y="39644"/>
                  </a:lnTo>
                  <a:lnTo>
                    <a:pt x="101530" y="39129"/>
                  </a:lnTo>
                  <a:lnTo>
                    <a:pt x="96473" y="38786"/>
                  </a:lnTo>
                  <a:lnTo>
                    <a:pt x="91408" y="38557"/>
                  </a:lnTo>
                  <a:lnTo>
                    <a:pt x="86339" y="38405"/>
                  </a:lnTo>
                  <a:lnTo>
                    <a:pt x="81267" y="37457"/>
                  </a:lnTo>
                  <a:lnTo>
                    <a:pt x="76190" y="35978"/>
                  </a:lnTo>
                  <a:lnTo>
                    <a:pt x="71114" y="34145"/>
                  </a:lnTo>
                  <a:lnTo>
                    <a:pt x="66037" y="32077"/>
                  </a:lnTo>
                  <a:lnTo>
                    <a:pt x="60958" y="29851"/>
                  </a:lnTo>
                  <a:lnTo>
                    <a:pt x="55878" y="27521"/>
                  </a:lnTo>
                  <a:lnTo>
                    <a:pt x="51645" y="25121"/>
                  </a:lnTo>
                  <a:lnTo>
                    <a:pt x="47977" y="22674"/>
                  </a:lnTo>
                  <a:lnTo>
                    <a:pt x="44685" y="20196"/>
                  </a:lnTo>
                  <a:lnTo>
                    <a:pt x="41644" y="18544"/>
                  </a:lnTo>
                  <a:lnTo>
                    <a:pt x="38769" y="17443"/>
                  </a:lnTo>
                  <a:lnTo>
                    <a:pt x="36007" y="16709"/>
                  </a:lnTo>
                  <a:lnTo>
                    <a:pt x="34163" y="15372"/>
                  </a:lnTo>
                  <a:lnTo>
                    <a:pt x="32936" y="13635"/>
                  </a:lnTo>
                  <a:lnTo>
                    <a:pt x="32117" y="11630"/>
                  </a:lnTo>
                  <a:lnTo>
                    <a:pt x="32418" y="10293"/>
                  </a:lnTo>
                  <a:lnTo>
                    <a:pt x="33465" y="9402"/>
                  </a:lnTo>
                  <a:lnTo>
                    <a:pt x="35012" y="8808"/>
                  </a:lnTo>
                  <a:lnTo>
                    <a:pt x="36040" y="7566"/>
                  </a:lnTo>
                  <a:lnTo>
                    <a:pt x="36727" y="5890"/>
                  </a:lnTo>
                  <a:lnTo>
                    <a:pt x="37185" y="3927"/>
                  </a:lnTo>
                  <a:lnTo>
                    <a:pt x="39183" y="3465"/>
                  </a:lnTo>
                  <a:lnTo>
                    <a:pt x="42208" y="4003"/>
                  </a:lnTo>
                  <a:lnTo>
                    <a:pt x="45919" y="5209"/>
                  </a:lnTo>
                  <a:lnTo>
                    <a:pt x="50087" y="6013"/>
                  </a:lnTo>
                  <a:lnTo>
                    <a:pt x="54557" y="6548"/>
                  </a:lnTo>
                  <a:lnTo>
                    <a:pt x="59232" y="6906"/>
                  </a:lnTo>
                  <a:lnTo>
                    <a:pt x="64041" y="7990"/>
                  </a:lnTo>
                  <a:lnTo>
                    <a:pt x="68941" y="9560"/>
                  </a:lnTo>
                  <a:lnTo>
                    <a:pt x="73901" y="11453"/>
                  </a:lnTo>
                  <a:lnTo>
                    <a:pt x="86184" y="15815"/>
                  </a:lnTo>
                  <a:lnTo>
                    <a:pt x="93016" y="18163"/>
                  </a:lnTo>
                  <a:lnTo>
                    <a:pt x="99265" y="21422"/>
                  </a:lnTo>
                  <a:lnTo>
                    <a:pt x="105124" y="25288"/>
                  </a:lnTo>
                  <a:lnTo>
                    <a:pt x="110722" y="29559"/>
                  </a:lnTo>
                  <a:lnTo>
                    <a:pt x="116996" y="33253"/>
                  </a:lnTo>
                  <a:lnTo>
                    <a:pt x="123718" y="36562"/>
                  </a:lnTo>
                  <a:lnTo>
                    <a:pt x="130738" y="39615"/>
                  </a:lnTo>
                  <a:lnTo>
                    <a:pt x="137112" y="43343"/>
                  </a:lnTo>
                  <a:lnTo>
                    <a:pt x="143055" y="47522"/>
                  </a:lnTo>
                  <a:lnTo>
                    <a:pt x="148710" y="52002"/>
                  </a:lnTo>
                  <a:lnTo>
                    <a:pt x="153327" y="55834"/>
                  </a:lnTo>
                  <a:lnTo>
                    <a:pt x="157252" y="59236"/>
                  </a:lnTo>
                  <a:lnTo>
                    <a:pt x="160715" y="62351"/>
                  </a:lnTo>
                  <a:lnTo>
                    <a:pt x="163870" y="66121"/>
                  </a:lnTo>
                  <a:lnTo>
                    <a:pt x="166821" y="70327"/>
                  </a:lnTo>
                  <a:lnTo>
                    <a:pt x="169634" y="74825"/>
                  </a:lnTo>
                  <a:lnTo>
                    <a:pt x="171509" y="78670"/>
                  </a:lnTo>
                  <a:lnTo>
                    <a:pt x="172760" y="82080"/>
                  </a:lnTo>
                  <a:lnTo>
                    <a:pt x="173593" y="85200"/>
                  </a:lnTo>
                  <a:lnTo>
                    <a:pt x="173302" y="87280"/>
                  </a:lnTo>
                  <a:lnTo>
                    <a:pt x="172261" y="88667"/>
                  </a:lnTo>
                  <a:lnTo>
                    <a:pt x="168848" y="91054"/>
                  </a:lnTo>
                  <a:lnTo>
                    <a:pt x="166752" y="92876"/>
                  </a:lnTo>
                  <a:lnTo>
                    <a:pt x="164507" y="94938"/>
                  </a:lnTo>
                  <a:lnTo>
                    <a:pt x="161319" y="96312"/>
                  </a:lnTo>
                  <a:lnTo>
                    <a:pt x="157500" y="97228"/>
                  </a:lnTo>
                  <a:lnTo>
                    <a:pt x="153259" y="97839"/>
                  </a:lnTo>
                  <a:lnTo>
                    <a:pt x="148740" y="99093"/>
                  </a:lnTo>
                  <a:lnTo>
                    <a:pt x="144034" y="100775"/>
                  </a:lnTo>
                  <a:lnTo>
                    <a:pt x="139203" y="102743"/>
                  </a:lnTo>
                  <a:lnTo>
                    <a:pt x="133442" y="103209"/>
                  </a:lnTo>
                  <a:lnTo>
                    <a:pt x="127061" y="102673"/>
                  </a:lnTo>
                  <a:lnTo>
                    <a:pt x="120268" y="101469"/>
                  </a:lnTo>
                  <a:lnTo>
                    <a:pt x="114045" y="100666"/>
                  </a:lnTo>
                  <a:lnTo>
                    <a:pt x="108203" y="100130"/>
                  </a:lnTo>
                  <a:lnTo>
                    <a:pt x="102616" y="99774"/>
                  </a:lnTo>
                  <a:lnTo>
                    <a:pt x="96351" y="99536"/>
                  </a:lnTo>
                  <a:lnTo>
                    <a:pt x="82615" y="99272"/>
                  </a:lnTo>
                  <a:lnTo>
                    <a:pt x="76244" y="98354"/>
                  </a:lnTo>
                  <a:lnTo>
                    <a:pt x="70303" y="96896"/>
                  </a:lnTo>
                  <a:lnTo>
                    <a:pt x="64648" y="95077"/>
                  </a:lnTo>
                  <a:lnTo>
                    <a:pt x="59185" y="93865"/>
                  </a:lnTo>
                  <a:lnTo>
                    <a:pt x="53849" y="93057"/>
                  </a:lnTo>
                  <a:lnTo>
                    <a:pt x="48601" y="92518"/>
                  </a:lnTo>
                  <a:lnTo>
                    <a:pt x="44254" y="91312"/>
                  </a:lnTo>
                  <a:lnTo>
                    <a:pt x="40508" y="89661"/>
                  </a:lnTo>
                  <a:lnTo>
                    <a:pt x="37166" y="87714"/>
                  </a:lnTo>
                  <a:lnTo>
                    <a:pt x="33243" y="85570"/>
                  </a:lnTo>
                  <a:lnTo>
                    <a:pt x="24371" y="80929"/>
                  </a:lnTo>
                  <a:lnTo>
                    <a:pt x="20481" y="77659"/>
                  </a:lnTo>
                  <a:lnTo>
                    <a:pt x="17041" y="73786"/>
                  </a:lnTo>
                  <a:lnTo>
                    <a:pt x="13900" y="69511"/>
                  </a:lnTo>
                  <a:lnTo>
                    <a:pt x="10961" y="64967"/>
                  </a:lnTo>
                  <a:lnTo>
                    <a:pt x="8153" y="60245"/>
                  </a:lnTo>
                  <a:lnTo>
                    <a:pt x="5436" y="55403"/>
                  </a:lnTo>
                  <a:lnTo>
                    <a:pt x="3623" y="49636"/>
                  </a:lnTo>
                  <a:lnTo>
                    <a:pt x="2415" y="43250"/>
                  </a:lnTo>
                  <a:lnTo>
                    <a:pt x="1610" y="36454"/>
                  </a:lnTo>
                  <a:lnTo>
                    <a:pt x="1073" y="29382"/>
                  </a:lnTo>
                  <a:lnTo>
                    <a:pt x="716" y="2212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3"/>
            <p:cNvSpPr/>
            <p:nvPr/>
          </p:nvSpPr>
          <p:spPr>
            <a:xfrm>
              <a:off x="1929642" y="3491164"/>
              <a:ext cx="1056879" cy="897957"/>
            </a:xfrm>
            <a:custGeom>
              <a:avLst/>
              <a:gdLst/>
              <a:ahLst/>
              <a:cxnLst/>
              <a:rect l="0" t="0" r="0" b="0"/>
              <a:pathLst>
                <a:path w="1056879" h="897957">
                  <a:moveTo>
                    <a:pt x="272538" y="897956"/>
                  </a:moveTo>
                  <a:lnTo>
                    <a:pt x="300854" y="893911"/>
                  </a:lnTo>
                  <a:lnTo>
                    <a:pt x="323787" y="889667"/>
                  </a:lnTo>
                  <a:lnTo>
                    <a:pt x="346116" y="884112"/>
                  </a:lnTo>
                  <a:lnTo>
                    <a:pt x="384179" y="871465"/>
                  </a:lnTo>
                  <a:lnTo>
                    <a:pt x="415572" y="861911"/>
                  </a:lnTo>
                  <a:lnTo>
                    <a:pt x="433087" y="856146"/>
                  </a:lnTo>
                  <a:lnTo>
                    <a:pt x="470611" y="842967"/>
                  </a:lnTo>
                  <a:lnTo>
                    <a:pt x="490100" y="835050"/>
                  </a:lnTo>
                  <a:lnTo>
                    <a:pt x="509866" y="826385"/>
                  </a:lnTo>
                  <a:lnTo>
                    <a:pt x="594302" y="788145"/>
                  </a:lnTo>
                  <a:lnTo>
                    <a:pt x="614894" y="778183"/>
                  </a:lnTo>
                  <a:lnTo>
                    <a:pt x="634549" y="768154"/>
                  </a:lnTo>
                  <a:lnTo>
                    <a:pt x="653578" y="758081"/>
                  </a:lnTo>
                  <a:lnTo>
                    <a:pt x="673038" y="747132"/>
                  </a:lnTo>
                  <a:lnTo>
                    <a:pt x="712723" y="723679"/>
                  </a:lnTo>
                  <a:lnTo>
                    <a:pt x="773144" y="686674"/>
                  </a:lnTo>
                  <a:lnTo>
                    <a:pt x="791695" y="674128"/>
                  </a:lnTo>
                  <a:lnTo>
                    <a:pt x="809143" y="661531"/>
                  </a:lnTo>
                  <a:lnTo>
                    <a:pt x="842076" y="636245"/>
                  </a:lnTo>
                  <a:lnTo>
                    <a:pt x="873646" y="610895"/>
                  </a:lnTo>
                  <a:lnTo>
                    <a:pt x="902352" y="583261"/>
                  </a:lnTo>
                  <a:lnTo>
                    <a:pt x="915934" y="568779"/>
                  </a:lnTo>
                  <a:lnTo>
                    <a:pt x="940056" y="541399"/>
                  </a:lnTo>
                  <a:lnTo>
                    <a:pt x="962066" y="515120"/>
                  </a:lnTo>
                  <a:lnTo>
                    <a:pt x="983137" y="489329"/>
                  </a:lnTo>
                  <a:lnTo>
                    <a:pt x="999275" y="466013"/>
                  </a:lnTo>
                  <a:lnTo>
                    <a:pt x="1027478" y="419404"/>
                  </a:lnTo>
                  <a:lnTo>
                    <a:pt x="1037892" y="394578"/>
                  </a:lnTo>
                  <a:lnTo>
                    <a:pt x="1045342" y="369433"/>
                  </a:lnTo>
                  <a:lnTo>
                    <a:pt x="1051474" y="344145"/>
                  </a:lnTo>
                  <a:lnTo>
                    <a:pt x="1054765" y="321054"/>
                  </a:lnTo>
                  <a:lnTo>
                    <a:pt x="1056228" y="299502"/>
                  </a:lnTo>
                  <a:lnTo>
                    <a:pt x="1056878" y="278634"/>
                  </a:lnTo>
                  <a:lnTo>
                    <a:pt x="1054909" y="258071"/>
                  </a:lnTo>
                  <a:lnTo>
                    <a:pt x="1050365" y="237643"/>
                  </a:lnTo>
                  <a:lnTo>
                    <a:pt x="1042701" y="217275"/>
                  </a:lnTo>
                  <a:lnTo>
                    <a:pt x="1033650" y="196933"/>
                  </a:lnTo>
                  <a:lnTo>
                    <a:pt x="1028866" y="186767"/>
                  </a:lnTo>
                  <a:lnTo>
                    <a:pt x="1014519" y="168699"/>
                  </a:lnTo>
                  <a:lnTo>
                    <a:pt x="989659" y="141989"/>
                  </a:lnTo>
                  <a:lnTo>
                    <a:pt x="963949" y="114884"/>
                  </a:lnTo>
                  <a:lnTo>
                    <a:pt x="943899" y="99497"/>
                  </a:lnTo>
                  <a:lnTo>
                    <a:pt x="920876" y="87014"/>
                  </a:lnTo>
                  <a:lnTo>
                    <a:pt x="896532" y="73565"/>
                  </a:lnTo>
                  <a:lnTo>
                    <a:pt x="870755" y="59967"/>
                  </a:lnTo>
                  <a:lnTo>
                    <a:pt x="842366" y="48278"/>
                  </a:lnTo>
                  <a:lnTo>
                    <a:pt x="801868" y="32178"/>
                  </a:lnTo>
                  <a:lnTo>
                    <a:pt x="771391" y="24075"/>
                  </a:lnTo>
                  <a:lnTo>
                    <a:pt x="738937" y="17651"/>
                  </a:lnTo>
                  <a:lnTo>
                    <a:pt x="707580" y="11974"/>
                  </a:lnTo>
                  <a:lnTo>
                    <a:pt x="676710" y="8886"/>
                  </a:lnTo>
                  <a:lnTo>
                    <a:pt x="646056" y="6667"/>
                  </a:lnTo>
                  <a:lnTo>
                    <a:pt x="615500" y="2859"/>
                  </a:lnTo>
                  <a:lnTo>
                    <a:pt x="582727" y="602"/>
                  </a:lnTo>
                  <a:lnTo>
                    <a:pt x="565691" y="0"/>
                  </a:lnTo>
                  <a:lnTo>
                    <a:pt x="533215" y="1589"/>
                  </a:lnTo>
                  <a:lnTo>
                    <a:pt x="502695" y="5117"/>
                  </a:lnTo>
                  <a:lnTo>
                    <a:pt x="475018" y="9508"/>
                  </a:lnTo>
                  <a:lnTo>
                    <a:pt x="431592" y="16740"/>
                  </a:lnTo>
                  <a:lnTo>
                    <a:pt x="401649" y="23987"/>
                  </a:lnTo>
                  <a:lnTo>
                    <a:pt x="372254" y="33698"/>
                  </a:lnTo>
                  <a:lnTo>
                    <a:pt x="345078" y="46482"/>
                  </a:lnTo>
                  <a:lnTo>
                    <a:pt x="318889" y="60629"/>
                  </a:lnTo>
                  <a:lnTo>
                    <a:pt x="292292" y="75385"/>
                  </a:lnTo>
                  <a:lnTo>
                    <a:pt x="263537" y="90408"/>
                  </a:lnTo>
                  <a:lnTo>
                    <a:pt x="236082" y="110069"/>
                  </a:lnTo>
                  <a:lnTo>
                    <a:pt x="209769" y="133764"/>
                  </a:lnTo>
                  <a:lnTo>
                    <a:pt x="183963" y="161229"/>
                  </a:lnTo>
                  <a:lnTo>
                    <a:pt x="158382" y="190368"/>
                  </a:lnTo>
                  <a:lnTo>
                    <a:pt x="145634" y="205251"/>
                  </a:lnTo>
                  <a:lnTo>
                    <a:pt x="133749" y="220252"/>
                  </a:lnTo>
                  <a:lnTo>
                    <a:pt x="122439" y="235334"/>
                  </a:lnTo>
                  <a:lnTo>
                    <a:pt x="111512" y="250468"/>
                  </a:lnTo>
                  <a:lnTo>
                    <a:pt x="100840" y="266484"/>
                  </a:lnTo>
                  <a:lnTo>
                    <a:pt x="90340" y="283088"/>
                  </a:lnTo>
                  <a:lnTo>
                    <a:pt x="79952" y="300084"/>
                  </a:lnTo>
                  <a:lnTo>
                    <a:pt x="70487" y="316494"/>
                  </a:lnTo>
                  <a:lnTo>
                    <a:pt x="53198" y="348275"/>
                  </a:lnTo>
                  <a:lnTo>
                    <a:pt x="29184" y="394728"/>
                  </a:lnTo>
                  <a:lnTo>
                    <a:pt x="23095" y="410917"/>
                  </a:lnTo>
                  <a:lnTo>
                    <a:pt x="18190" y="427637"/>
                  </a:lnTo>
                  <a:lnTo>
                    <a:pt x="14072" y="444710"/>
                  </a:lnTo>
                  <a:lnTo>
                    <a:pt x="10481" y="461172"/>
                  </a:lnTo>
                  <a:lnTo>
                    <a:pt x="4232" y="493010"/>
                  </a:lnTo>
                  <a:lnTo>
                    <a:pt x="2228" y="507766"/>
                  </a:lnTo>
                  <a:lnTo>
                    <a:pt x="0" y="535449"/>
                  </a:lnTo>
                  <a:lnTo>
                    <a:pt x="1268" y="561864"/>
                  </a:lnTo>
                  <a:lnTo>
                    <a:pt x="5500" y="587715"/>
                  </a:lnTo>
                  <a:lnTo>
                    <a:pt x="13025" y="613316"/>
                  </a:lnTo>
                  <a:lnTo>
                    <a:pt x="26530" y="636547"/>
                  </a:lnTo>
                  <a:lnTo>
                    <a:pt x="42974" y="657314"/>
                  </a:lnTo>
                  <a:lnTo>
                    <a:pt x="67359" y="684132"/>
                  </a:lnTo>
                  <a:lnTo>
                    <a:pt x="85956" y="703299"/>
                  </a:lnTo>
                  <a:lnTo>
                    <a:pt x="110026" y="720849"/>
                  </a:lnTo>
                  <a:lnTo>
                    <a:pt x="162826" y="752811"/>
                  </a:lnTo>
                  <a:lnTo>
                    <a:pt x="193014" y="768254"/>
                  </a:lnTo>
                  <a:lnTo>
                    <a:pt x="209362" y="775928"/>
                  </a:lnTo>
                  <a:lnTo>
                    <a:pt x="226187" y="782738"/>
                  </a:lnTo>
                  <a:lnTo>
                    <a:pt x="243331" y="788970"/>
                  </a:lnTo>
                  <a:lnTo>
                    <a:pt x="260687" y="794819"/>
                  </a:lnTo>
                  <a:lnTo>
                    <a:pt x="278184" y="801258"/>
                  </a:lnTo>
                  <a:lnTo>
                    <a:pt x="313429" y="815186"/>
                  </a:lnTo>
                  <a:lnTo>
                    <a:pt x="331972" y="821609"/>
                  </a:lnTo>
                  <a:lnTo>
                    <a:pt x="351107" y="827585"/>
                  </a:lnTo>
                  <a:lnTo>
                    <a:pt x="390431" y="838740"/>
                  </a:lnTo>
                  <a:lnTo>
                    <a:pt x="430486" y="849342"/>
                  </a:lnTo>
                  <a:lnTo>
                    <a:pt x="449803" y="853694"/>
                  </a:lnTo>
                  <a:lnTo>
                    <a:pt x="468608" y="857441"/>
                  </a:lnTo>
                  <a:lnTo>
                    <a:pt x="523998" y="8674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4"/>
            <p:cNvSpPr/>
            <p:nvPr/>
          </p:nvSpPr>
          <p:spPr>
            <a:xfrm>
              <a:off x="5770307" y="3362132"/>
              <a:ext cx="1544885" cy="1278449"/>
            </a:xfrm>
            <a:custGeom>
              <a:avLst/>
              <a:gdLst/>
              <a:ahLst/>
              <a:cxnLst/>
              <a:rect l="0" t="0" r="0" b="0"/>
              <a:pathLst>
                <a:path w="1544885" h="1278449">
                  <a:moveTo>
                    <a:pt x="1529653" y="577408"/>
                  </a:moveTo>
                  <a:lnTo>
                    <a:pt x="1533698" y="569318"/>
                  </a:lnTo>
                  <a:lnTo>
                    <a:pt x="1535684" y="560831"/>
                  </a:lnTo>
                  <a:lnTo>
                    <a:pt x="1537414" y="551413"/>
                  </a:lnTo>
                  <a:lnTo>
                    <a:pt x="1542301" y="535746"/>
                  </a:lnTo>
                  <a:lnTo>
                    <a:pt x="1544665" y="497665"/>
                  </a:lnTo>
                  <a:lnTo>
                    <a:pt x="1544884" y="415670"/>
                  </a:lnTo>
                  <a:lnTo>
                    <a:pt x="1540373" y="394894"/>
                  </a:lnTo>
                  <a:lnTo>
                    <a:pt x="1530572" y="364156"/>
                  </a:lnTo>
                  <a:lnTo>
                    <a:pt x="1520048" y="333600"/>
                  </a:lnTo>
                  <a:lnTo>
                    <a:pt x="1503947" y="303098"/>
                  </a:lnTo>
                  <a:lnTo>
                    <a:pt x="1483090" y="272611"/>
                  </a:lnTo>
                  <a:lnTo>
                    <a:pt x="1453287" y="231969"/>
                  </a:lnTo>
                  <a:lnTo>
                    <a:pt x="1409300" y="187199"/>
                  </a:lnTo>
                  <a:lnTo>
                    <a:pt x="1383080" y="160095"/>
                  </a:lnTo>
                  <a:lnTo>
                    <a:pt x="1343878" y="124136"/>
                  </a:lnTo>
                  <a:lnTo>
                    <a:pt x="1309603" y="98512"/>
                  </a:lnTo>
                  <a:lnTo>
                    <a:pt x="1272636" y="78878"/>
                  </a:lnTo>
                  <a:lnTo>
                    <a:pt x="1234872" y="58291"/>
                  </a:lnTo>
                  <a:lnTo>
                    <a:pt x="1192826" y="40150"/>
                  </a:lnTo>
                  <a:lnTo>
                    <a:pt x="1148195" y="28095"/>
                  </a:lnTo>
                  <a:lnTo>
                    <a:pt x="1102797" y="15116"/>
                  </a:lnTo>
                  <a:lnTo>
                    <a:pt x="1070135" y="10001"/>
                  </a:lnTo>
                  <a:lnTo>
                    <a:pt x="1035863" y="6881"/>
                  </a:lnTo>
                  <a:lnTo>
                    <a:pt x="1000875" y="2672"/>
                  </a:lnTo>
                  <a:lnTo>
                    <a:pt x="963312" y="236"/>
                  </a:lnTo>
                  <a:lnTo>
                    <a:pt x="924039" y="0"/>
                  </a:lnTo>
                  <a:lnTo>
                    <a:pt x="884007" y="2718"/>
                  </a:lnTo>
                  <a:lnTo>
                    <a:pt x="843637" y="6748"/>
                  </a:lnTo>
                  <a:lnTo>
                    <a:pt x="762531" y="16234"/>
                  </a:lnTo>
                  <a:lnTo>
                    <a:pt x="721915" y="23480"/>
                  </a:lnTo>
                  <a:lnTo>
                    <a:pt x="682131" y="31498"/>
                  </a:lnTo>
                  <a:lnTo>
                    <a:pt x="644695" y="37883"/>
                  </a:lnTo>
                  <a:lnTo>
                    <a:pt x="606043" y="48059"/>
                  </a:lnTo>
                  <a:lnTo>
                    <a:pt x="567133" y="59355"/>
                  </a:lnTo>
                  <a:lnTo>
                    <a:pt x="530085" y="67198"/>
                  </a:lnTo>
                  <a:lnTo>
                    <a:pt x="493863" y="78022"/>
                  </a:lnTo>
                  <a:lnTo>
                    <a:pt x="458009" y="90452"/>
                  </a:lnTo>
                  <a:lnTo>
                    <a:pt x="422318" y="101621"/>
                  </a:lnTo>
                  <a:lnTo>
                    <a:pt x="388958" y="114487"/>
                  </a:lnTo>
                  <a:lnTo>
                    <a:pt x="341616" y="136011"/>
                  </a:lnTo>
                  <a:lnTo>
                    <a:pt x="280108" y="166039"/>
                  </a:lnTo>
                  <a:lnTo>
                    <a:pt x="238338" y="192866"/>
                  </a:lnTo>
                  <a:lnTo>
                    <a:pt x="199151" y="222264"/>
                  </a:lnTo>
                  <a:lnTo>
                    <a:pt x="160729" y="252423"/>
                  </a:lnTo>
                  <a:lnTo>
                    <a:pt x="126579" y="282808"/>
                  </a:lnTo>
                  <a:lnTo>
                    <a:pt x="95012" y="317305"/>
                  </a:lnTo>
                  <a:lnTo>
                    <a:pt x="68254" y="354338"/>
                  </a:lnTo>
                  <a:lnTo>
                    <a:pt x="52102" y="381746"/>
                  </a:lnTo>
                  <a:lnTo>
                    <a:pt x="37304" y="410014"/>
                  </a:lnTo>
                  <a:lnTo>
                    <a:pt x="25082" y="436688"/>
                  </a:lnTo>
                  <a:lnTo>
                    <a:pt x="16264" y="464913"/>
                  </a:lnTo>
                  <a:lnTo>
                    <a:pt x="9522" y="494390"/>
                  </a:lnTo>
                  <a:lnTo>
                    <a:pt x="3705" y="524424"/>
                  </a:lnTo>
                  <a:lnTo>
                    <a:pt x="554" y="552449"/>
                  </a:lnTo>
                  <a:lnTo>
                    <a:pt x="0" y="579862"/>
                  </a:lnTo>
                  <a:lnTo>
                    <a:pt x="2576" y="608979"/>
                  </a:lnTo>
                  <a:lnTo>
                    <a:pt x="8801" y="636595"/>
                  </a:lnTo>
                  <a:lnTo>
                    <a:pt x="18059" y="663827"/>
                  </a:lnTo>
                  <a:lnTo>
                    <a:pt x="30641" y="692864"/>
                  </a:lnTo>
                  <a:lnTo>
                    <a:pt x="44699" y="720444"/>
                  </a:lnTo>
                  <a:lnTo>
                    <a:pt x="61107" y="746813"/>
                  </a:lnTo>
                  <a:lnTo>
                    <a:pt x="93298" y="785459"/>
                  </a:lnTo>
                  <a:lnTo>
                    <a:pt x="126354" y="822873"/>
                  </a:lnTo>
                  <a:lnTo>
                    <a:pt x="167570" y="856631"/>
                  </a:lnTo>
                  <a:lnTo>
                    <a:pt x="212802" y="892222"/>
                  </a:lnTo>
                  <a:lnTo>
                    <a:pt x="298273" y="949400"/>
                  </a:lnTo>
                  <a:lnTo>
                    <a:pt x="338060" y="971902"/>
                  </a:lnTo>
                  <a:lnTo>
                    <a:pt x="421646" y="1013943"/>
                  </a:lnTo>
                  <a:lnTo>
                    <a:pt x="467116" y="1034455"/>
                  </a:lnTo>
                  <a:lnTo>
                    <a:pt x="586024" y="1085388"/>
                  </a:lnTo>
                  <a:lnTo>
                    <a:pt x="716182" y="1136205"/>
                  </a:lnTo>
                  <a:lnTo>
                    <a:pt x="771870" y="1156527"/>
                  </a:lnTo>
                  <a:lnTo>
                    <a:pt x="800945" y="1166688"/>
                  </a:lnTo>
                  <a:lnTo>
                    <a:pt x="829641" y="1176001"/>
                  </a:lnTo>
                  <a:lnTo>
                    <a:pt x="914525" y="1202092"/>
                  </a:lnTo>
                  <a:lnTo>
                    <a:pt x="970654" y="1221087"/>
                  </a:lnTo>
                  <a:lnTo>
                    <a:pt x="999507" y="1230047"/>
                  </a:lnTo>
                  <a:lnTo>
                    <a:pt x="1058659" y="1246777"/>
                  </a:lnTo>
                  <a:lnTo>
                    <a:pt x="1087811" y="1253947"/>
                  </a:lnTo>
                  <a:lnTo>
                    <a:pt x="1201993" y="12784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  1    2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  4    5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  20 (2)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  2    5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7    12(3)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34804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2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6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offset</a:t>
            </a: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PC+1</a:t>
            </a: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PC+1</a:t>
            </a: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2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346562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075" y="457200"/>
            <a:ext cx="86868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Announcements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Homework 2 due tomorrow midnight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Programming Assignment 1 release tomorrow</a:t>
            </a:r>
          </a:p>
          <a:p>
            <a:pPr marL="573088" lvl="1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Pipelined MIPS processor (topic of today)</a:t>
            </a:r>
          </a:p>
          <a:p>
            <a:pPr marL="573088" lvl="1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Subset of MIPS ISA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Feedback</a:t>
            </a:r>
          </a:p>
          <a:p>
            <a:pPr marL="573088" lvl="1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We want to hear from you!</a:t>
            </a:r>
          </a:p>
          <a:p>
            <a:pPr marL="573088" lvl="1" indent="-4572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Content? </a:t>
            </a: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0025" y="6096000"/>
            <a:ext cx="3886200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5740" y="653034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0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bg2">
              <a:lumMod val="75000"/>
            </a:schemeClr>
          </a:solidFill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3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3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4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69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0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254949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8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1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1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2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7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8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152400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194562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6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9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9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0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5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6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33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19079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4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7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7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8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0000"/>
                </a:solidFill>
              </a:rPr>
              <a:t>Bits 0-2</a:t>
            </a: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3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4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4357688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220490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2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5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5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6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0000"/>
                </a:solidFill>
              </a:rPr>
              <a:t>Bits 15-17</a:t>
            </a: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3161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2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4357688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37299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0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3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3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4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0000"/>
                </a:solidFill>
              </a:rPr>
              <a:t>Bits 0-2</a:t>
            </a: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09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0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4357688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37111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8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1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1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2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0000"/>
                </a:solidFill>
              </a:rPr>
              <a:t>Bits 15-17</a:t>
            </a: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7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8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4357688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161016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6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9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9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0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5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6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4357688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20775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4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7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7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8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3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4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36033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2" name="Line 4"/>
          <p:cNvSpPr>
            <a:spLocks noChangeShapeType="1"/>
          </p:cNvSpPr>
          <p:nvPr/>
        </p:nvSpPr>
        <p:spPr bwMode="auto">
          <a:xfrm>
            <a:off x="3048000" y="51816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5" name="Line 57"/>
          <p:cNvSpPr>
            <a:spLocks noChangeShapeType="1"/>
          </p:cNvSpPr>
          <p:nvPr/>
        </p:nvSpPr>
        <p:spPr bwMode="auto">
          <a:xfrm>
            <a:off x="2133600" y="51054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5" name="Line 67"/>
          <p:cNvSpPr>
            <a:spLocks noChangeShapeType="1"/>
          </p:cNvSpPr>
          <p:nvPr/>
        </p:nvSpPr>
        <p:spPr bwMode="auto">
          <a:xfrm>
            <a:off x="2133600" y="5334000"/>
            <a:ext cx="76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6" name="AutoShape 68"/>
          <p:cNvSpPr>
            <a:spLocks noChangeArrowheads="1"/>
          </p:cNvSpPr>
          <p:nvPr/>
        </p:nvSpPr>
        <p:spPr bwMode="auto">
          <a:xfrm rot="-5400000">
            <a:off x="2724150" y="51244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67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0-2</a:t>
            </a: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3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15-17</a:t>
            </a: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1" name="Rectangle 73"/>
          <p:cNvSpPr>
            <a:spLocks noChangeArrowheads="1"/>
          </p:cNvSpPr>
          <p:nvPr/>
        </p:nvSpPr>
        <p:spPr bwMode="auto">
          <a:xfrm>
            <a:off x="38100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2" name="Line 84"/>
          <p:cNvSpPr>
            <a:spLocks noChangeShapeType="1"/>
          </p:cNvSpPr>
          <p:nvPr/>
        </p:nvSpPr>
        <p:spPr bwMode="auto">
          <a:xfrm>
            <a:off x="4267200" y="51816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152400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</p:spTree>
    <p:extLst>
      <p:ext uri="{BB962C8B-B14F-4D97-AF65-F5344CB8AC3E}">
        <p14:creationId xmlns:p14="http://schemas.microsoft.com/office/powerpoint/2010/main" val="23403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Jump</a:t>
            </a:r>
            <a:endParaRPr lang="en-US" dirty="0"/>
          </a:p>
        </p:txBody>
      </p:sp>
      <p:sp>
        <p:nvSpPr>
          <p:cNvPr id="4" name="Line 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362200" y="2057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Line 4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19600" y="2590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43200" y="2286000"/>
            <a:ext cx="1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8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1242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9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3352800" y="2286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581400" y="2286000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 anchorCtr="1">
            <a:noAutofit/>
          </a:bodyPr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1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286000" y="31242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1143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" name="Line 4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86800" y="609600"/>
            <a:ext cx="0" cy="11430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" name="Line 4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629400" y="1524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81200" y="6096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1828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19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791200" y="2133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10200" y="2438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3810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95800" y="3962400"/>
            <a:ext cx="914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029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029200" y="2895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239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1524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1752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8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1981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9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1981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0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924800" y="2895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766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2438400"/>
            <a:ext cx="152400" cy="76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3962400"/>
            <a:ext cx="1371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83820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6400800" y="2133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2590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40386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8" name="Freeform 37"/>
          <p:cNvSpPr/>
          <p:nvPr>
            <p:custDataLst>
              <p:tags r:id="rId34"/>
            </p:custDataLst>
          </p:nvPr>
        </p:nvSpPr>
        <p:spPr>
          <a:xfrm>
            <a:off x="6019800" y="838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05800" y="1371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38800" y="1828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1800" y="2362200"/>
            <a:ext cx="1143000" cy="1143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61998" y="1905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61998" y="2971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81200" y="609600"/>
            <a:ext cx="0" cy="1219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219200" y="1371600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133600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Text Box 2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752600" y="4114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tgt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2895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524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1524000" y="1371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524000" y="2895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2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62000" y="22860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3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16200000">
            <a:off x="685800" y="3124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219200" y="2286000"/>
            <a:ext cx="76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55" name="Group 106"/>
          <p:cNvGrpSpPr/>
          <p:nvPr>
            <p:custDataLst>
              <p:tags r:id="rId51"/>
            </p:custDataLst>
          </p:nvPr>
        </p:nvGrpSpPr>
        <p:grpSpPr>
          <a:xfrm>
            <a:off x="914400" y="2133600"/>
            <a:ext cx="304800" cy="304800"/>
            <a:chOff x="990600" y="2971800"/>
            <a:chExt cx="304800" cy="304800"/>
          </a:xfrm>
        </p:grpSpPr>
        <p:sp>
          <p:nvSpPr>
            <p:cNvPr id="56" name="Freeform 55"/>
            <p:cNvSpPr/>
            <p:nvPr>
              <p:custDataLst>
                <p:tags r:id="rId11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58" name="Line 2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9906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685800" y="3581400"/>
            <a:ext cx="0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447800" y="4419600"/>
            <a:ext cx="685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Oval 60"/>
          <p:cNvSpPr/>
          <p:nvPr>
            <p:custDataLst>
              <p:tags r:id="rId55"/>
            </p:custDataLst>
          </p:nvPr>
        </p:nvSpPr>
        <p:spPr>
          <a:xfrm>
            <a:off x="1143000" y="42672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dirty="0" smtClean="0"/>
              <a:t>||</a:t>
            </a:r>
            <a:endParaRPr lang="en-US" dirty="0"/>
          </a:p>
        </p:txBody>
      </p:sp>
      <p:sp>
        <p:nvSpPr>
          <p:cNvPr id="62" name="Line 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85800" y="44196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1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9906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65" name="Straight Connector 64"/>
          <p:cNvCxnSpPr/>
          <p:nvPr>
            <p:custDataLst>
              <p:tags r:id="rId59"/>
            </p:custDataLst>
          </p:nvPr>
        </p:nvCxnSpPr>
        <p:spPr>
          <a:xfrm rot="5400000" flipH="1" flipV="1">
            <a:off x="5295900" y="28575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2438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58000" y="28956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2286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810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0" name="Text Box 2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71800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429001" y="2441476"/>
            <a:ext cx="152399" cy="2286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90799" y="914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2670076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8600" y="838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6" name="Text Box 5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096000" y="1146076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295400" y="1072952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Oval 2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90800" y="2898677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7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553200" y="2057400"/>
            <a:ext cx="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0" name="Text Box 2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96360" y="3660676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123844" y="3200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2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676400" y="3048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Line 1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295400" y="3276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Line 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1905000" y="33528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Line 2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1905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6" name="Line 2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1524000" y="32766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7" name="Line 2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88" name="Group 115"/>
          <p:cNvGrpSpPr/>
          <p:nvPr>
            <p:custDataLst>
              <p:tags r:id="rId82"/>
            </p:custDataLst>
          </p:nvPr>
        </p:nvGrpSpPr>
        <p:grpSpPr>
          <a:xfrm rot="5400000">
            <a:off x="1600200" y="3429000"/>
            <a:ext cx="304800" cy="609600"/>
            <a:chOff x="990600" y="2971800"/>
            <a:chExt cx="304800" cy="304800"/>
          </a:xfrm>
        </p:grpSpPr>
        <p:sp>
          <p:nvSpPr>
            <p:cNvPr id="89" name="Freeform 88"/>
            <p:cNvSpPr/>
            <p:nvPr>
              <p:custDataLst>
                <p:tags r:id="rId114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 Box 1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081087" y="2990848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Consolas" pitchFamily="49" charset="0"/>
                </a:rPr>
                <a:t>+</a:t>
              </a:r>
              <a:endParaRPr lang="en-US" sz="20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1" name="Line 49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533400" y="4724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2" name="Line 4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533400" y="35814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3" name="Straight Connector 92"/>
          <p:cNvCxnSpPr/>
          <p:nvPr>
            <p:custDataLst>
              <p:tags r:id="rId85"/>
            </p:custDataLst>
          </p:nvPr>
        </p:nvCxnSpPr>
        <p:spPr>
          <a:xfrm rot="5400000" flipH="1" flipV="1">
            <a:off x="4686300" y="39243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Line 49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V="1">
            <a:off x="4800600" y="27432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3733800" y="2667000"/>
            <a:ext cx="7620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3810000" y="2667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038600" y="2514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4419600" y="2743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9" name="Straight Connector 98"/>
          <p:cNvCxnSpPr/>
          <p:nvPr>
            <p:custDataLst>
              <p:tags r:id="rId91"/>
            </p:custDataLst>
          </p:nvPr>
        </p:nvCxnSpPr>
        <p:spPr>
          <a:xfrm rot="5400000" flipH="1" flipV="1">
            <a:off x="4686300" y="2552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92"/>
            </p:custDataLst>
          </p:nvPr>
        </p:nvCxnSpPr>
        <p:spPr>
          <a:xfrm rot="5400000" flipH="1" flipV="1">
            <a:off x="4686300" y="19431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0" y="1143000"/>
            <a:ext cx="0" cy="1600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9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1752600" y="3886200"/>
            <a:ext cx="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>
            <a:off x="3810000" y="3124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4038600" y="2971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5" name="Line 45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V="1">
            <a:off x="4191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44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4419600" y="3124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7" name="Line 49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4800600" y="1143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Rectangle 19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2209800" y="1676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1295400" y="2286000"/>
            <a:ext cx="0" cy="1981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5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2286000" y="2438400"/>
            <a:ext cx="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Line 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1981200" y="2286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12" name="Straight Connector 111"/>
          <p:cNvCxnSpPr/>
          <p:nvPr>
            <p:custDataLst>
              <p:tags r:id="rId104"/>
            </p:custDataLst>
          </p:nvPr>
        </p:nvCxnSpPr>
        <p:spPr>
          <a:xfrm rot="10800000">
            <a:off x="1371600" y="22860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ine 9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1219200" y="22860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4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1981200" y="1828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15" name="Straight Connector 114"/>
          <p:cNvCxnSpPr/>
          <p:nvPr>
            <p:custDataLst>
              <p:tags r:id="rId107"/>
            </p:custDataLst>
          </p:nvPr>
        </p:nvCxnSpPr>
        <p:spPr>
          <a:xfrm rot="10800000">
            <a:off x="1143000" y="40386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9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838200" y="4038600"/>
            <a:ext cx="914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Rounded Rectangular Callout 116"/>
          <p:cNvSpPr/>
          <p:nvPr>
            <p:custDataLst>
              <p:tags r:id="rId109"/>
            </p:custDataLst>
          </p:nvPr>
        </p:nvSpPr>
        <p:spPr>
          <a:xfrm>
            <a:off x="5867400" y="4114800"/>
            <a:ext cx="1524000" cy="1066800"/>
          </a:xfrm>
          <a:prstGeom prst="wedgeRoundRectCallout">
            <a:avLst>
              <a:gd name="adj1" fmla="val -39077"/>
              <a:gd name="adj2" fmla="val -208809"/>
              <a:gd name="adj3" fmla="val 16667"/>
            </a:avLst>
          </a:prstGeom>
          <a:noFill/>
          <a:ln w="28575"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have used ALU for link add</a:t>
            </a:r>
            <a:endParaRPr lang="en-US" b="1" dirty="0"/>
          </a:p>
        </p:txBody>
      </p:sp>
      <p:grpSp>
        <p:nvGrpSpPr>
          <p:cNvPr id="118" name="Group 165"/>
          <p:cNvGrpSpPr/>
          <p:nvPr>
            <p:custDataLst>
              <p:tags r:id="rId110"/>
            </p:custDataLst>
          </p:nvPr>
        </p:nvGrpSpPr>
        <p:grpSpPr>
          <a:xfrm>
            <a:off x="1676400" y="2133600"/>
            <a:ext cx="304800" cy="304800"/>
            <a:chOff x="990600" y="2971800"/>
            <a:chExt cx="304800" cy="304800"/>
          </a:xfrm>
        </p:grpSpPr>
        <p:sp>
          <p:nvSpPr>
            <p:cNvPr id="119" name="Text Box 11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11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1" name="Table 120"/>
          <p:cNvGraphicFramePr>
            <a:graphicFrameLocks noGrp="1"/>
          </p:cNvGraphicFramePr>
          <p:nvPr>
            <p:custDataLst>
              <p:tags r:id="rId111"/>
            </p:custDataLst>
            <p:extLst>
              <p:ext uri="{D42A27DB-BD31-4B8C-83A1-F6EECF244321}">
                <p14:modId xmlns:p14="http://schemas.microsoft.com/office/powerpoint/2010/main" val="529146143"/>
              </p:ext>
            </p:extLst>
          </p:nvPr>
        </p:nvGraphicFramePr>
        <p:xfrm>
          <a:off x="457200" y="5410200"/>
          <a:ext cx="784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40"/>
                <a:gridCol w="1811215"/>
                <a:gridCol w="52072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onsolas" pitchFamily="49" charset="0"/>
                        </a:rPr>
                        <a:t>op</a:t>
                      </a:r>
                      <a:endParaRPr lang="en-US" sz="2400" dirty="0">
                        <a:solidFill>
                          <a:srgbClr val="FFFF00"/>
                        </a:solidFill>
                        <a:latin typeface="Consolas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mnemonic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 pitchFamily="49" charset="0"/>
                        </a:rPr>
                        <a:t>description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JAL  target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r31 =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PC+8 (+8 due to branch delay slot)</a:t>
                      </a:r>
                      <a:b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PC = (PC+4)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31..28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||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&lt;&lt; 2)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1281355" y="2110972"/>
            <a:ext cx="6590106" cy="4236461"/>
            <a:chOff x="1281355" y="2110972"/>
            <a:chExt cx="6590106" cy="4236461"/>
          </a:xfrm>
        </p:grpSpPr>
        <p:sp>
          <p:nvSpPr>
            <p:cNvPr id="3" name="SMARTInkAnnotation1321"/>
            <p:cNvSpPr/>
            <p:nvPr/>
          </p:nvSpPr>
          <p:spPr>
            <a:xfrm>
              <a:off x="1281355" y="2110972"/>
              <a:ext cx="1064404" cy="578432"/>
            </a:xfrm>
            <a:custGeom>
              <a:avLst/>
              <a:gdLst/>
              <a:ahLst/>
              <a:cxnLst/>
              <a:rect l="0" t="0" r="0" b="0"/>
              <a:pathLst>
                <a:path w="1064404" h="578432">
                  <a:moveTo>
                    <a:pt x="852245" y="373148"/>
                  </a:moveTo>
                  <a:lnTo>
                    <a:pt x="852245" y="379709"/>
                  </a:lnTo>
                  <a:lnTo>
                    <a:pt x="829658" y="396165"/>
                  </a:lnTo>
                  <a:lnTo>
                    <a:pt x="815874" y="408729"/>
                  </a:lnTo>
                  <a:lnTo>
                    <a:pt x="789500" y="426489"/>
                  </a:lnTo>
                  <a:lnTo>
                    <a:pt x="780332" y="432415"/>
                  </a:lnTo>
                  <a:lnTo>
                    <a:pt x="760648" y="447759"/>
                  </a:lnTo>
                  <a:lnTo>
                    <a:pt x="736409" y="463239"/>
                  </a:lnTo>
                  <a:lnTo>
                    <a:pt x="714630" y="477641"/>
                  </a:lnTo>
                  <a:lnTo>
                    <a:pt x="688045" y="492633"/>
                  </a:lnTo>
                  <a:lnTo>
                    <a:pt x="662765" y="503754"/>
                  </a:lnTo>
                  <a:lnTo>
                    <a:pt x="594903" y="530945"/>
                  </a:lnTo>
                  <a:lnTo>
                    <a:pt x="572206" y="540929"/>
                  </a:lnTo>
                  <a:lnTo>
                    <a:pt x="549137" y="550164"/>
                  </a:lnTo>
                  <a:lnTo>
                    <a:pt x="521950" y="557091"/>
                  </a:lnTo>
                  <a:lnTo>
                    <a:pt x="447565" y="573678"/>
                  </a:lnTo>
                  <a:lnTo>
                    <a:pt x="424032" y="576573"/>
                  </a:lnTo>
                  <a:lnTo>
                    <a:pt x="399461" y="577859"/>
                  </a:lnTo>
                  <a:lnTo>
                    <a:pt x="374430" y="578431"/>
                  </a:lnTo>
                  <a:lnTo>
                    <a:pt x="351452" y="576427"/>
                  </a:lnTo>
                  <a:lnTo>
                    <a:pt x="319475" y="572797"/>
                  </a:lnTo>
                  <a:lnTo>
                    <a:pt x="288552" y="569463"/>
                  </a:lnTo>
                  <a:lnTo>
                    <a:pt x="268128" y="564539"/>
                  </a:lnTo>
                  <a:lnTo>
                    <a:pt x="221302" y="546822"/>
                  </a:lnTo>
                  <a:lnTo>
                    <a:pt x="189605" y="529813"/>
                  </a:lnTo>
                  <a:lnTo>
                    <a:pt x="167381" y="515147"/>
                  </a:lnTo>
                  <a:lnTo>
                    <a:pt x="148848" y="500076"/>
                  </a:lnTo>
                  <a:lnTo>
                    <a:pt x="128493" y="484887"/>
                  </a:lnTo>
                  <a:lnTo>
                    <a:pt x="106016" y="466842"/>
                  </a:lnTo>
                  <a:lnTo>
                    <a:pt x="90402" y="455378"/>
                  </a:lnTo>
                  <a:lnTo>
                    <a:pt x="75052" y="441257"/>
                  </a:lnTo>
                  <a:lnTo>
                    <a:pt x="64866" y="432205"/>
                  </a:lnTo>
                  <a:lnTo>
                    <a:pt x="44529" y="417238"/>
                  </a:lnTo>
                  <a:lnTo>
                    <a:pt x="35214" y="407983"/>
                  </a:lnTo>
                  <a:lnTo>
                    <a:pt x="25209" y="393253"/>
                  </a:lnTo>
                  <a:lnTo>
                    <a:pt x="16883" y="378164"/>
                  </a:lnTo>
                  <a:lnTo>
                    <a:pt x="11637" y="368040"/>
                  </a:lnTo>
                  <a:lnTo>
                    <a:pt x="8742" y="355638"/>
                  </a:lnTo>
                  <a:lnTo>
                    <a:pt x="6608" y="342506"/>
                  </a:lnTo>
                  <a:lnTo>
                    <a:pt x="1493" y="324746"/>
                  </a:lnTo>
                  <a:lnTo>
                    <a:pt x="0" y="310996"/>
                  </a:lnTo>
                  <a:lnTo>
                    <a:pt x="1594" y="298676"/>
                  </a:lnTo>
                  <a:lnTo>
                    <a:pt x="4994" y="282220"/>
                  </a:lnTo>
                  <a:lnTo>
                    <a:pt x="6001" y="264362"/>
                  </a:lnTo>
                  <a:lnTo>
                    <a:pt x="7083" y="251139"/>
                  </a:lnTo>
                  <a:lnTo>
                    <a:pt x="10387" y="239617"/>
                  </a:lnTo>
                  <a:lnTo>
                    <a:pt x="16935" y="226594"/>
                  </a:lnTo>
                  <a:lnTo>
                    <a:pt x="24643" y="213187"/>
                  </a:lnTo>
                  <a:lnTo>
                    <a:pt x="34589" y="196118"/>
                  </a:lnTo>
                  <a:lnTo>
                    <a:pt x="47037" y="180336"/>
                  </a:lnTo>
                  <a:lnTo>
                    <a:pt x="57311" y="164936"/>
                  </a:lnTo>
                  <a:lnTo>
                    <a:pt x="70703" y="148802"/>
                  </a:lnTo>
                  <a:lnTo>
                    <a:pt x="80431" y="135432"/>
                  </a:lnTo>
                  <a:lnTo>
                    <a:pt x="99473" y="117670"/>
                  </a:lnTo>
                  <a:lnTo>
                    <a:pt x="117156" y="101683"/>
                  </a:lnTo>
                  <a:lnTo>
                    <a:pt x="137165" y="86221"/>
                  </a:lnTo>
                  <a:lnTo>
                    <a:pt x="159181" y="70916"/>
                  </a:lnTo>
                  <a:lnTo>
                    <a:pt x="181791" y="55656"/>
                  </a:lnTo>
                  <a:lnTo>
                    <a:pt x="212186" y="41413"/>
                  </a:lnTo>
                  <a:lnTo>
                    <a:pt x="244907" y="28189"/>
                  </a:lnTo>
                  <a:lnTo>
                    <a:pt x="263124" y="20866"/>
                  </a:lnTo>
                  <a:lnTo>
                    <a:pt x="288506" y="15897"/>
                  </a:lnTo>
                  <a:lnTo>
                    <a:pt x="316253" y="10286"/>
                  </a:lnTo>
                  <a:lnTo>
                    <a:pt x="341784" y="7400"/>
                  </a:lnTo>
                  <a:lnTo>
                    <a:pt x="370421" y="2406"/>
                  </a:lnTo>
                  <a:lnTo>
                    <a:pt x="399508" y="550"/>
                  </a:lnTo>
                  <a:lnTo>
                    <a:pt x="425437" y="0"/>
                  </a:lnTo>
                  <a:lnTo>
                    <a:pt x="454191" y="684"/>
                  </a:lnTo>
                  <a:lnTo>
                    <a:pt x="484160" y="5025"/>
                  </a:lnTo>
                  <a:lnTo>
                    <a:pt x="515336" y="6688"/>
                  </a:lnTo>
                  <a:lnTo>
                    <a:pt x="538819" y="7077"/>
                  </a:lnTo>
                  <a:lnTo>
                    <a:pt x="571794" y="11341"/>
                  </a:lnTo>
                  <a:lnTo>
                    <a:pt x="594956" y="13379"/>
                  </a:lnTo>
                  <a:lnTo>
                    <a:pt x="618514" y="14284"/>
                  </a:lnTo>
                  <a:lnTo>
                    <a:pt x="651664" y="15640"/>
                  </a:lnTo>
                  <a:lnTo>
                    <a:pt x="675609" y="18958"/>
                  </a:lnTo>
                  <a:lnTo>
                    <a:pt x="719391" y="22750"/>
                  </a:lnTo>
                  <a:lnTo>
                    <a:pt x="750416" y="28497"/>
                  </a:lnTo>
                  <a:lnTo>
                    <a:pt x="781058" y="35562"/>
                  </a:lnTo>
                  <a:lnTo>
                    <a:pt x="831917" y="48059"/>
                  </a:lnTo>
                  <a:lnTo>
                    <a:pt x="858357" y="59702"/>
                  </a:lnTo>
                  <a:lnTo>
                    <a:pt x="886324" y="73877"/>
                  </a:lnTo>
                  <a:lnTo>
                    <a:pt x="912013" y="88801"/>
                  </a:lnTo>
                  <a:lnTo>
                    <a:pt x="931667" y="103948"/>
                  </a:lnTo>
                  <a:lnTo>
                    <a:pt x="952260" y="119160"/>
                  </a:lnTo>
                  <a:lnTo>
                    <a:pt x="974448" y="134392"/>
                  </a:lnTo>
                  <a:lnTo>
                    <a:pt x="993064" y="149629"/>
                  </a:lnTo>
                  <a:lnTo>
                    <a:pt x="1009288" y="169102"/>
                  </a:lnTo>
                  <a:lnTo>
                    <a:pt x="1027921" y="184237"/>
                  </a:lnTo>
                  <a:lnTo>
                    <a:pt x="1037003" y="193514"/>
                  </a:lnTo>
                  <a:lnTo>
                    <a:pt x="1049733" y="211010"/>
                  </a:lnTo>
                  <a:lnTo>
                    <a:pt x="1052483" y="214256"/>
                  </a:lnTo>
                  <a:lnTo>
                    <a:pt x="1055540" y="220121"/>
                  </a:lnTo>
                  <a:lnTo>
                    <a:pt x="1061548" y="234829"/>
                  </a:lnTo>
                  <a:lnTo>
                    <a:pt x="1063802" y="241964"/>
                  </a:lnTo>
                  <a:lnTo>
                    <a:pt x="1064403" y="245052"/>
                  </a:lnTo>
                  <a:lnTo>
                    <a:pt x="1063957" y="248804"/>
                  </a:lnTo>
                  <a:lnTo>
                    <a:pt x="1060131" y="262175"/>
                  </a:lnTo>
                  <a:lnTo>
                    <a:pt x="1057774" y="276014"/>
                  </a:lnTo>
                  <a:lnTo>
                    <a:pt x="1049822" y="290963"/>
                  </a:lnTo>
                  <a:lnTo>
                    <a:pt x="1035078" y="319952"/>
                  </a:lnTo>
                  <a:lnTo>
                    <a:pt x="1029177" y="330032"/>
                  </a:lnTo>
                  <a:lnTo>
                    <a:pt x="1017182" y="345227"/>
                  </a:lnTo>
                  <a:lnTo>
                    <a:pt x="1007043" y="360454"/>
                  </a:lnTo>
                  <a:lnTo>
                    <a:pt x="993690" y="375690"/>
                  </a:lnTo>
                  <a:lnTo>
                    <a:pt x="979010" y="390929"/>
                  </a:lnTo>
                  <a:lnTo>
                    <a:pt x="963935" y="405322"/>
                  </a:lnTo>
                  <a:lnTo>
                    <a:pt x="943671" y="420457"/>
                  </a:lnTo>
                  <a:lnTo>
                    <a:pt x="938596" y="425007"/>
                  </a:lnTo>
                  <a:lnTo>
                    <a:pt x="926184" y="432321"/>
                  </a:lnTo>
                  <a:lnTo>
                    <a:pt x="895284" y="447419"/>
                  </a:lnTo>
                  <a:lnTo>
                    <a:pt x="866956" y="462953"/>
                  </a:lnTo>
                  <a:lnTo>
                    <a:pt x="842210" y="471723"/>
                  </a:lnTo>
                  <a:lnTo>
                    <a:pt x="815688" y="479684"/>
                  </a:lnTo>
                  <a:lnTo>
                    <a:pt x="789484" y="487405"/>
                  </a:lnTo>
                  <a:lnTo>
                    <a:pt x="730167" y="502684"/>
                  </a:lnTo>
                  <a:lnTo>
                    <a:pt x="702056" y="510307"/>
                  </a:lnTo>
                  <a:lnTo>
                    <a:pt x="675383" y="517928"/>
                  </a:lnTo>
                  <a:lnTo>
                    <a:pt x="648288" y="525548"/>
                  </a:lnTo>
                  <a:lnTo>
                    <a:pt x="626431" y="530910"/>
                  </a:lnTo>
                  <a:lnTo>
                    <a:pt x="606973" y="534757"/>
                  </a:lnTo>
                  <a:lnTo>
                    <a:pt x="587378" y="539001"/>
                  </a:lnTo>
                  <a:lnTo>
                    <a:pt x="565587" y="540435"/>
                  </a:lnTo>
                  <a:lnTo>
                    <a:pt x="561233" y="539706"/>
                  </a:lnTo>
                  <a:lnTo>
                    <a:pt x="554137" y="536638"/>
                  </a:lnTo>
                  <a:lnTo>
                    <a:pt x="539825" y="5255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322"/>
            <p:cNvSpPr/>
            <p:nvPr/>
          </p:nvSpPr>
          <p:spPr>
            <a:xfrm>
              <a:off x="2937275" y="6271260"/>
              <a:ext cx="4934186" cy="76173"/>
            </a:xfrm>
            <a:custGeom>
              <a:avLst/>
              <a:gdLst/>
              <a:ahLst/>
              <a:cxnLst/>
              <a:rect l="0" t="0" r="0" b="0"/>
              <a:pathLst>
                <a:path w="4934186" h="76173">
                  <a:moveTo>
                    <a:pt x="4045" y="15240"/>
                  </a:moveTo>
                  <a:lnTo>
                    <a:pt x="0" y="15240"/>
                  </a:lnTo>
                  <a:lnTo>
                    <a:pt x="11651" y="15240"/>
                  </a:lnTo>
                  <a:lnTo>
                    <a:pt x="11661" y="19285"/>
                  </a:lnTo>
                  <a:lnTo>
                    <a:pt x="12509" y="20477"/>
                  </a:lnTo>
                  <a:lnTo>
                    <a:pt x="13922" y="21271"/>
                  </a:lnTo>
                  <a:lnTo>
                    <a:pt x="17748" y="22154"/>
                  </a:lnTo>
                  <a:lnTo>
                    <a:pt x="30544" y="22832"/>
                  </a:lnTo>
                  <a:lnTo>
                    <a:pt x="32718" y="23688"/>
                  </a:lnTo>
                  <a:lnTo>
                    <a:pt x="35014" y="25106"/>
                  </a:lnTo>
                  <a:lnTo>
                    <a:pt x="37391" y="26897"/>
                  </a:lnTo>
                  <a:lnTo>
                    <a:pt x="42290" y="28888"/>
                  </a:lnTo>
                  <a:lnTo>
                    <a:pt x="49808" y="30008"/>
                  </a:lnTo>
                  <a:lnTo>
                    <a:pt x="75166" y="30471"/>
                  </a:lnTo>
                  <a:lnTo>
                    <a:pt x="82503" y="32734"/>
                  </a:lnTo>
                  <a:lnTo>
                    <a:pt x="86831" y="34523"/>
                  </a:lnTo>
                  <a:lnTo>
                    <a:pt x="93896" y="36510"/>
                  </a:lnTo>
                  <a:lnTo>
                    <a:pt x="109377" y="37786"/>
                  </a:lnTo>
                  <a:lnTo>
                    <a:pt x="138770" y="38072"/>
                  </a:lnTo>
                  <a:lnTo>
                    <a:pt x="148872" y="35830"/>
                  </a:lnTo>
                  <a:lnTo>
                    <a:pt x="153936" y="34047"/>
                  </a:lnTo>
                  <a:lnTo>
                    <a:pt x="164079" y="32065"/>
                  </a:lnTo>
                  <a:lnTo>
                    <a:pt x="226217" y="30508"/>
                  </a:lnTo>
                  <a:lnTo>
                    <a:pt x="238537" y="28234"/>
                  </a:lnTo>
                  <a:lnTo>
                    <a:pt x="244194" y="26443"/>
                  </a:lnTo>
                  <a:lnTo>
                    <a:pt x="257251" y="24452"/>
                  </a:lnTo>
                  <a:lnTo>
                    <a:pt x="287752" y="22223"/>
                  </a:lnTo>
                  <a:lnTo>
                    <a:pt x="293090" y="20742"/>
                  </a:lnTo>
                  <a:lnTo>
                    <a:pt x="298341" y="18908"/>
                  </a:lnTo>
                  <a:lnTo>
                    <a:pt x="308692" y="16870"/>
                  </a:lnTo>
                  <a:lnTo>
                    <a:pt x="381445" y="15249"/>
                  </a:lnTo>
                  <a:lnTo>
                    <a:pt x="386031" y="16092"/>
                  </a:lnTo>
                  <a:lnTo>
                    <a:pt x="389936" y="17502"/>
                  </a:lnTo>
                  <a:lnTo>
                    <a:pt x="393386" y="19288"/>
                  </a:lnTo>
                  <a:lnTo>
                    <a:pt x="401734" y="21273"/>
                  </a:lnTo>
                  <a:lnTo>
                    <a:pt x="406332" y="21801"/>
                  </a:lnTo>
                  <a:lnTo>
                    <a:pt x="410243" y="23001"/>
                  </a:lnTo>
                  <a:lnTo>
                    <a:pt x="413697" y="24648"/>
                  </a:lnTo>
                  <a:lnTo>
                    <a:pt x="416846" y="26592"/>
                  </a:lnTo>
                  <a:lnTo>
                    <a:pt x="424861" y="28752"/>
                  </a:lnTo>
                  <a:lnTo>
                    <a:pt x="452245" y="30379"/>
                  </a:lnTo>
                  <a:lnTo>
                    <a:pt x="456092" y="31259"/>
                  </a:lnTo>
                  <a:lnTo>
                    <a:pt x="459502" y="32693"/>
                  </a:lnTo>
                  <a:lnTo>
                    <a:pt x="462624" y="34495"/>
                  </a:lnTo>
                  <a:lnTo>
                    <a:pt x="470607" y="36498"/>
                  </a:lnTo>
                  <a:lnTo>
                    <a:pt x="497966" y="38006"/>
                  </a:lnTo>
                  <a:lnTo>
                    <a:pt x="507481" y="35800"/>
                  </a:lnTo>
                  <a:lnTo>
                    <a:pt x="512389" y="34027"/>
                  </a:lnTo>
                  <a:lnTo>
                    <a:pt x="522358" y="32056"/>
                  </a:lnTo>
                  <a:lnTo>
                    <a:pt x="548472" y="29841"/>
                  </a:lnTo>
                  <a:lnTo>
                    <a:pt x="554956" y="28361"/>
                  </a:lnTo>
                  <a:lnTo>
                    <a:pt x="561819" y="26527"/>
                  </a:lnTo>
                  <a:lnTo>
                    <a:pt x="576218" y="22232"/>
                  </a:lnTo>
                  <a:lnTo>
                    <a:pt x="583614" y="19902"/>
                  </a:lnTo>
                  <a:lnTo>
                    <a:pt x="590238" y="18347"/>
                  </a:lnTo>
                  <a:lnTo>
                    <a:pt x="607650" y="16161"/>
                  </a:lnTo>
                  <a:lnTo>
                    <a:pt x="624381" y="14666"/>
                  </a:lnTo>
                  <a:lnTo>
                    <a:pt x="630962" y="13164"/>
                  </a:lnTo>
                  <a:lnTo>
                    <a:pt x="637890" y="11316"/>
                  </a:lnTo>
                  <a:lnTo>
                    <a:pt x="650103" y="9262"/>
                  </a:lnTo>
                  <a:lnTo>
                    <a:pt x="655730" y="8716"/>
                  </a:lnTo>
                  <a:lnTo>
                    <a:pt x="666499" y="10364"/>
                  </a:lnTo>
                  <a:lnTo>
                    <a:pt x="671741" y="11990"/>
                  </a:lnTo>
                  <a:lnTo>
                    <a:pt x="687209" y="14276"/>
                  </a:lnTo>
                  <a:lnTo>
                    <a:pt x="707607" y="15897"/>
                  </a:lnTo>
                  <a:lnTo>
                    <a:pt x="712692" y="17370"/>
                  </a:lnTo>
                  <a:lnTo>
                    <a:pt x="717777" y="19201"/>
                  </a:lnTo>
                  <a:lnTo>
                    <a:pt x="722859" y="21267"/>
                  </a:lnTo>
                  <a:lnTo>
                    <a:pt x="727941" y="23491"/>
                  </a:lnTo>
                  <a:lnTo>
                    <a:pt x="738104" y="28221"/>
                  </a:lnTo>
                  <a:lnTo>
                    <a:pt x="763505" y="40677"/>
                  </a:lnTo>
                  <a:lnTo>
                    <a:pt x="768585" y="42358"/>
                  </a:lnTo>
                  <a:lnTo>
                    <a:pt x="778746" y="44225"/>
                  </a:lnTo>
                  <a:lnTo>
                    <a:pt x="783825" y="45570"/>
                  </a:lnTo>
                  <a:lnTo>
                    <a:pt x="788905" y="47314"/>
                  </a:lnTo>
                  <a:lnTo>
                    <a:pt x="793985" y="49322"/>
                  </a:lnTo>
                  <a:lnTo>
                    <a:pt x="798218" y="51509"/>
                  </a:lnTo>
                  <a:lnTo>
                    <a:pt x="801887" y="53812"/>
                  </a:lnTo>
                  <a:lnTo>
                    <a:pt x="805180" y="56195"/>
                  </a:lnTo>
                  <a:lnTo>
                    <a:pt x="809068" y="57783"/>
                  </a:lnTo>
                  <a:lnTo>
                    <a:pt x="822632" y="60018"/>
                  </a:lnTo>
                  <a:lnTo>
                    <a:pt x="915592" y="60959"/>
                  </a:lnTo>
                  <a:lnTo>
                    <a:pt x="928184" y="58702"/>
                  </a:lnTo>
                  <a:lnTo>
                    <a:pt x="935098" y="56915"/>
                  </a:lnTo>
                  <a:lnTo>
                    <a:pt x="947295" y="54929"/>
                  </a:lnTo>
                  <a:lnTo>
                    <a:pt x="990348" y="52555"/>
                  </a:lnTo>
                  <a:lnTo>
                    <a:pt x="996861" y="51124"/>
                  </a:lnTo>
                  <a:lnTo>
                    <a:pt x="1003742" y="49322"/>
                  </a:lnTo>
                  <a:lnTo>
                    <a:pt x="1010023" y="48968"/>
                  </a:lnTo>
                  <a:lnTo>
                    <a:pt x="1021518" y="50832"/>
                  </a:lnTo>
                  <a:lnTo>
                    <a:pt x="1058929" y="54040"/>
                  </a:lnTo>
                  <a:lnTo>
                    <a:pt x="1065441" y="55500"/>
                  </a:lnTo>
                  <a:lnTo>
                    <a:pt x="1072323" y="57320"/>
                  </a:lnTo>
                  <a:lnTo>
                    <a:pt x="1084484" y="59342"/>
                  </a:lnTo>
                  <a:lnTo>
                    <a:pt x="1178714" y="60957"/>
                  </a:lnTo>
                  <a:lnTo>
                    <a:pt x="1193293" y="58701"/>
                  </a:lnTo>
                  <a:lnTo>
                    <a:pt x="1200737" y="56915"/>
                  </a:lnTo>
                  <a:lnTo>
                    <a:pt x="1215782" y="54928"/>
                  </a:lnTo>
                  <a:lnTo>
                    <a:pt x="1230088" y="53199"/>
                  </a:lnTo>
                  <a:lnTo>
                    <a:pt x="1236273" y="51553"/>
                  </a:lnTo>
                  <a:lnTo>
                    <a:pt x="1242091" y="49608"/>
                  </a:lnTo>
                  <a:lnTo>
                    <a:pt x="1255328" y="47448"/>
                  </a:lnTo>
                  <a:lnTo>
                    <a:pt x="1292037" y="45101"/>
                  </a:lnTo>
                  <a:lnTo>
                    <a:pt x="1299585" y="43614"/>
                  </a:lnTo>
                  <a:lnTo>
                    <a:pt x="1307159" y="41776"/>
                  </a:lnTo>
                  <a:lnTo>
                    <a:pt x="1322347" y="39734"/>
                  </a:lnTo>
                  <a:lnTo>
                    <a:pt x="1336717" y="37980"/>
                  </a:lnTo>
                  <a:lnTo>
                    <a:pt x="1342920" y="36327"/>
                  </a:lnTo>
                  <a:lnTo>
                    <a:pt x="1348748" y="34377"/>
                  </a:lnTo>
                  <a:lnTo>
                    <a:pt x="1359740" y="32212"/>
                  </a:lnTo>
                  <a:lnTo>
                    <a:pt x="1384639" y="30822"/>
                  </a:lnTo>
                  <a:lnTo>
                    <a:pt x="1396858" y="32889"/>
                  </a:lnTo>
                  <a:lnTo>
                    <a:pt x="1402487" y="34626"/>
                  </a:lnTo>
                  <a:lnTo>
                    <a:pt x="1413257" y="36557"/>
                  </a:lnTo>
                  <a:lnTo>
                    <a:pt x="1423689" y="38260"/>
                  </a:lnTo>
                  <a:lnTo>
                    <a:pt x="1428841" y="39900"/>
                  </a:lnTo>
                  <a:lnTo>
                    <a:pt x="1433969" y="41840"/>
                  </a:lnTo>
                  <a:lnTo>
                    <a:pt x="1441924" y="43996"/>
                  </a:lnTo>
                  <a:lnTo>
                    <a:pt x="1449130" y="45800"/>
                  </a:lnTo>
                  <a:lnTo>
                    <a:pt x="1453421" y="47467"/>
                  </a:lnTo>
                  <a:lnTo>
                    <a:pt x="1457976" y="49424"/>
                  </a:lnTo>
                  <a:lnTo>
                    <a:pt x="1467552" y="53858"/>
                  </a:lnTo>
                  <a:lnTo>
                    <a:pt x="1472477" y="56225"/>
                  </a:lnTo>
                  <a:lnTo>
                    <a:pt x="1477452" y="57803"/>
                  </a:lnTo>
                  <a:lnTo>
                    <a:pt x="1487498" y="59557"/>
                  </a:lnTo>
                  <a:lnTo>
                    <a:pt x="1491700" y="60872"/>
                  </a:lnTo>
                  <a:lnTo>
                    <a:pt x="1495349" y="62594"/>
                  </a:lnTo>
                  <a:lnTo>
                    <a:pt x="1498628" y="64590"/>
                  </a:lnTo>
                  <a:lnTo>
                    <a:pt x="1506787" y="66807"/>
                  </a:lnTo>
                  <a:lnTo>
                    <a:pt x="1525822" y="68230"/>
                  </a:lnTo>
                  <a:lnTo>
                    <a:pt x="1530796" y="69193"/>
                  </a:lnTo>
                  <a:lnTo>
                    <a:pt x="1535805" y="70682"/>
                  </a:lnTo>
                  <a:lnTo>
                    <a:pt x="1540839" y="72521"/>
                  </a:lnTo>
                  <a:lnTo>
                    <a:pt x="1550947" y="74565"/>
                  </a:lnTo>
                  <a:lnTo>
                    <a:pt x="1601706" y="76172"/>
                  </a:lnTo>
                  <a:lnTo>
                    <a:pt x="1611866" y="73929"/>
                  </a:lnTo>
                  <a:lnTo>
                    <a:pt x="1616945" y="72146"/>
                  </a:lnTo>
                  <a:lnTo>
                    <a:pt x="1627105" y="70165"/>
                  </a:lnTo>
                  <a:lnTo>
                    <a:pt x="1780982" y="68580"/>
                  </a:lnTo>
                  <a:lnTo>
                    <a:pt x="1793144" y="70837"/>
                  </a:lnTo>
                  <a:lnTo>
                    <a:pt x="1798758" y="72624"/>
                  </a:lnTo>
                  <a:lnTo>
                    <a:pt x="1809511" y="74611"/>
                  </a:lnTo>
                  <a:lnTo>
                    <a:pt x="1852078" y="76107"/>
                  </a:lnTo>
                  <a:lnTo>
                    <a:pt x="1862842" y="73901"/>
                  </a:lnTo>
                  <a:lnTo>
                    <a:pt x="1868083" y="72127"/>
                  </a:lnTo>
                  <a:lnTo>
                    <a:pt x="1880680" y="70156"/>
                  </a:lnTo>
                  <a:lnTo>
                    <a:pt x="1910860" y="67941"/>
                  </a:lnTo>
                  <a:lnTo>
                    <a:pt x="1916181" y="66461"/>
                  </a:lnTo>
                  <a:lnTo>
                    <a:pt x="1921423" y="64627"/>
                  </a:lnTo>
                  <a:lnTo>
                    <a:pt x="1931762" y="62589"/>
                  </a:lnTo>
                  <a:lnTo>
                    <a:pt x="1974018" y="61055"/>
                  </a:lnTo>
                  <a:lnTo>
                    <a:pt x="1984771" y="58744"/>
                  </a:lnTo>
                  <a:lnTo>
                    <a:pt x="1990009" y="56943"/>
                  </a:lnTo>
                  <a:lnTo>
                    <a:pt x="2000345" y="54941"/>
                  </a:lnTo>
                  <a:lnTo>
                    <a:pt x="2016732" y="53656"/>
                  </a:lnTo>
                  <a:lnTo>
                    <a:pt x="2024921" y="55738"/>
                  </a:lnTo>
                  <a:lnTo>
                    <a:pt x="2029476" y="57479"/>
                  </a:lnTo>
                  <a:lnTo>
                    <a:pt x="2039052" y="59412"/>
                  </a:lnTo>
                  <a:lnTo>
                    <a:pt x="2079243" y="61746"/>
                  </a:lnTo>
                  <a:lnTo>
                    <a:pt x="2084317" y="63177"/>
                  </a:lnTo>
                  <a:lnTo>
                    <a:pt x="2089393" y="64978"/>
                  </a:lnTo>
                  <a:lnTo>
                    <a:pt x="2099549" y="66979"/>
                  </a:lnTo>
                  <a:lnTo>
                    <a:pt x="2150345" y="68552"/>
                  </a:lnTo>
                  <a:lnTo>
                    <a:pt x="2160505" y="70825"/>
                  </a:lnTo>
                  <a:lnTo>
                    <a:pt x="2165585" y="72617"/>
                  </a:lnTo>
                  <a:lnTo>
                    <a:pt x="2170665" y="72964"/>
                  </a:lnTo>
                  <a:lnTo>
                    <a:pt x="2180825" y="71093"/>
                  </a:lnTo>
                  <a:lnTo>
                    <a:pt x="2211305" y="68801"/>
                  </a:lnTo>
                  <a:lnTo>
                    <a:pt x="2232471" y="67777"/>
                  </a:lnTo>
                  <a:lnTo>
                    <a:pt x="2238963" y="66351"/>
                  </a:lnTo>
                  <a:lnTo>
                    <a:pt x="2245830" y="64554"/>
                  </a:lnTo>
                  <a:lnTo>
                    <a:pt x="2257976" y="62558"/>
                  </a:lnTo>
                  <a:lnTo>
                    <a:pt x="2269019" y="60823"/>
                  </a:lnTo>
                  <a:lnTo>
                    <a:pt x="2274335" y="59176"/>
                  </a:lnTo>
                  <a:lnTo>
                    <a:pt x="2279571" y="57230"/>
                  </a:lnTo>
                  <a:lnTo>
                    <a:pt x="2299077" y="50448"/>
                  </a:lnTo>
                  <a:lnTo>
                    <a:pt x="2305380" y="48871"/>
                  </a:lnTo>
                  <a:lnTo>
                    <a:pt x="2323187" y="46654"/>
                  </a:lnTo>
                  <a:lnTo>
                    <a:pt x="2360395" y="44955"/>
                  </a:lnTo>
                  <a:lnTo>
                    <a:pt x="2365732" y="43517"/>
                  </a:lnTo>
                  <a:lnTo>
                    <a:pt x="2370983" y="41711"/>
                  </a:lnTo>
                  <a:lnTo>
                    <a:pt x="2383591" y="39705"/>
                  </a:lnTo>
                  <a:lnTo>
                    <a:pt x="2408336" y="38416"/>
                  </a:lnTo>
                  <a:lnTo>
                    <a:pt x="2419101" y="40498"/>
                  </a:lnTo>
                  <a:lnTo>
                    <a:pt x="2424342" y="42240"/>
                  </a:lnTo>
                  <a:lnTo>
                    <a:pt x="2434682" y="44173"/>
                  </a:lnTo>
                  <a:lnTo>
                    <a:pt x="2538967" y="45719"/>
                  </a:lnTo>
                  <a:lnTo>
                    <a:pt x="2543200" y="44873"/>
                  </a:lnTo>
                  <a:lnTo>
                    <a:pt x="2546869" y="43462"/>
                  </a:lnTo>
                  <a:lnTo>
                    <a:pt x="2550161" y="41675"/>
                  </a:lnTo>
                  <a:lnTo>
                    <a:pt x="2558335" y="39689"/>
                  </a:lnTo>
                  <a:lnTo>
                    <a:pt x="2665547" y="38100"/>
                  </a:lnTo>
                  <a:lnTo>
                    <a:pt x="2668226" y="38947"/>
                  </a:lnTo>
                  <a:lnTo>
                    <a:pt x="2670859" y="40357"/>
                  </a:lnTo>
                  <a:lnTo>
                    <a:pt x="2673461" y="42145"/>
                  </a:lnTo>
                  <a:lnTo>
                    <a:pt x="2680868" y="44131"/>
                  </a:lnTo>
                  <a:lnTo>
                    <a:pt x="2695375" y="45406"/>
                  </a:lnTo>
                  <a:lnTo>
                    <a:pt x="2698272" y="46357"/>
                  </a:lnTo>
                  <a:lnTo>
                    <a:pt x="2701050" y="47839"/>
                  </a:lnTo>
                  <a:lnTo>
                    <a:pt x="2703748" y="49672"/>
                  </a:lnTo>
                  <a:lnTo>
                    <a:pt x="2711262" y="51710"/>
                  </a:lnTo>
                  <a:lnTo>
                    <a:pt x="2767669" y="53331"/>
                  </a:lnTo>
                  <a:lnTo>
                    <a:pt x="2771868" y="52487"/>
                  </a:lnTo>
                  <a:lnTo>
                    <a:pt x="2775514" y="51078"/>
                  </a:lnTo>
                  <a:lnTo>
                    <a:pt x="2778791" y="49292"/>
                  </a:lnTo>
                  <a:lnTo>
                    <a:pt x="2786947" y="47307"/>
                  </a:lnTo>
                  <a:lnTo>
                    <a:pt x="2796218" y="45579"/>
                  </a:lnTo>
                  <a:lnTo>
                    <a:pt x="2801059" y="43932"/>
                  </a:lnTo>
                  <a:lnTo>
                    <a:pt x="2805981" y="41988"/>
                  </a:lnTo>
                  <a:lnTo>
                    <a:pt x="2818223" y="37570"/>
                  </a:lnTo>
                  <a:lnTo>
                    <a:pt x="2825044" y="35207"/>
                  </a:lnTo>
                  <a:lnTo>
                    <a:pt x="2831285" y="33632"/>
                  </a:lnTo>
                  <a:lnTo>
                    <a:pt x="2848158" y="31413"/>
                  </a:lnTo>
                  <a:lnTo>
                    <a:pt x="2957972" y="30480"/>
                  </a:lnTo>
                  <a:lnTo>
                    <a:pt x="2970442" y="32738"/>
                  </a:lnTo>
                  <a:lnTo>
                    <a:pt x="2977323" y="34525"/>
                  </a:lnTo>
                  <a:lnTo>
                    <a:pt x="2989485" y="36511"/>
                  </a:lnTo>
                  <a:lnTo>
                    <a:pt x="3120655" y="38099"/>
                  </a:lnTo>
                  <a:lnTo>
                    <a:pt x="3138137" y="35842"/>
                  </a:lnTo>
                  <a:lnTo>
                    <a:pt x="3147539" y="34055"/>
                  </a:lnTo>
                  <a:lnTo>
                    <a:pt x="3164760" y="32069"/>
                  </a:lnTo>
                  <a:lnTo>
                    <a:pt x="3242518" y="30508"/>
                  </a:lnTo>
                  <a:lnTo>
                    <a:pt x="3257772" y="32750"/>
                  </a:lnTo>
                  <a:lnTo>
                    <a:pt x="3265396" y="34533"/>
                  </a:lnTo>
                  <a:lnTo>
                    <a:pt x="3280642" y="36515"/>
                  </a:lnTo>
                  <a:lnTo>
                    <a:pt x="3295883" y="38242"/>
                  </a:lnTo>
                  <a:lnTo>
                    <a:pt x="3303505" y="39888"/>
                  </a:lnTo>
                  <a:lnTo>
                    <a:pt x="3311125" y="41832"/>
                  </a:lnTo>
                  <a:lnTo>
                    <a:pt x="3318745" y="43974"/>
                  </a:lnTo>
                  <a:lnTo>
                    <a:pt x="3333985" y="48613"/>
                  </a:lnTo>
                  <a:lnTo>
                    <a:pt x="3340759" y="51035"/>
                  </a:lnTo>
                  <a:lnTo>
                    <a:pt x="3346967" y="53497"/>
                  </a:lnTo>
                  <a:lnTo>
                    <a:pt x="3352800" y="55985"/>
                  </a:lnTo>
                  <a:lnTo>
                    <a:pt x="3359228" y="57643"/>
                  </a:lnTo>
                  <a:lnTo>
                    <a:pt x="3373143" y="59486"/>
                  </a:lnTo>
                  <a:lnTo>
                    <a:pt x="3380411" y="60824"/>
                  </a:lnTo>
                  <a:lnTo>
                    <a:pt x="3387796" y="62562"/>
                  </a:lnTo>
                  <a:lnTo>
                    <a:pt x="3421944" y="71436"/>
                  </a:lnTo>
                  <a:lnTo>
                    <a:pt x="3430724" y="73024"/>
                  </a:lnTo>
                  <a:lnTo>
                    <a:pt x="3455217" y="75259"/>
                  </a:lnTo>
                  <a:lnTo>
                    <a:pt x="3560337" y="75346"/>
                  </a:lnTo>
                  <a:lnTo>
                    <a:pt x="3570401" y="73937"/>
                  </a:lnTo>
                  <a:lnTo>
                    <a:pt x="3580495" y="72151"/>
                  </a:lnTo>
                  <a:lnTo>
                    <a:pt x="3600742" y="70167"/>
                  </a:lnTo>
                  <a:lnTo>
                    <a:pt x="3621031" y="68439"/>
                  </a:lnTo>
                  <a:lnTo>
                    <a:pt x="3631183" y="66792"/>
                  </a:lnTo>
                  <a:lnTo>
                    <a:pt x="3641337" y="64848"/>
                  </a:lnTo>
                  <a:lnTo>
                    <a:pt x="3661650" y="62688"/>
                  </a:lnTo>
                  <a:lnTo>
                    <a:pt x="3808014" y="60964"/>
                  </a:lnTo>
                  <a:lnTo>
                    <a:pt x="3958829" y="58702"/>
                  </a:lnTo>
                  <a:lnTo>
                    <a:pt x="3968987" y="56915"/>
                  </a:lnTo>
                  <a:lnTo>
                    <a:pt x="3991563" y="54929"/>
                  </a:lnTo>
                  <a:lnTo>
                    <a:pt x="4014015" y="53200"/>
                  </a:lnTo>
                  <a:lnTo>
                    <a:pt x="4023559" y="51553"/>
                  </a:lnTo>
                  <a:lnTo>
                    <a:pt x="4032461" y="49608"/>
                  </a:lnTo>
                  <a:lnTo>
                    <a:pt x="4051383" y="47448"/>
                  </a:lnTo>
                  <a:lnTo>
                    <a:pt x="4101212" y="45101"/>
                  </a:lnTo>
                  <a:lnTo>
                    <a:pt x="4111323" y="43614"/>
                  </a:lnTo>
                  <a:lnTo>
                    <a:pt x="4121451" y="41776"/>
                  </a:lnTo>
                  <a:lnTo>
                    <a:pt x="4141734" y="39734"/>
                  </a:lnTo>
                  <a:lnTo>
                    <a:pt x="4232700" y="38128"/>
                  </a:lnTo>
                  <a:lnTo>
                    <a:pt x="4250444" y="40371"/>
                  </a:lnTo>
                  <a:lnTo>
                    <a:pt x="4259918" y="42154"/>
                  </a:lnTo>
                  <a:lnTo>
                    <a:pt x="4277217" y="44135"/>
                  </a:lnTo>
                  <a:lnTo>
                    <a:pt x="4428112" y="45718"/>
                  </a:lnTo>
                  <a:lnTo>
                    <a:pt x="4454037" y="44872"/>
                  </a:lnTo>
                  <a:lnTo>
                    <a:pt x="4463379" y="43462"/>
                  </a:lnTo>
                  <a:lnTo>
                    <a:pt x="4472994" y="41675"/>
                  </a:lnTo>
                  <a:lnTo>
                    <a:pt x="4490451" y="39689"/>
                  </a:lnTo>
                  <a:lnTo>
                    <a:pt x="4507524" y="37960"/>
                  </a:lnTo>
                  <a:lnTo>
                    <a:pt x="4516817" y="36312"/>
                  </a:lnTo>
                  <a:lnTo>
                    <a:pt x="4526400" y="34368"/>
                  </a:lnTo>
                  <a:lnTo>
                    <a:pt x="4546078" y="32208"/>
                  </a:lnTo>
                  <a:lnTo>
                    <a:pt x="4590349" y="29861"/>
                  </a:lnTo>
                  <a:lnTo>
                    <a:pt x="4598281" y="28374"/>
                  </a:lnTo>
                  <a:lnTo>
                    <a:pt x="4606110" y="26536"/>
                  </a:lnTo>
                  <a:lnTo>
                    <a:pt x="4623837" y="24494"/>
                  </a:lnTo>
                  <a:lnTo>
                    <a:pt x="4776591" y="22860"/>
                  </a:lnTo>
                  <a:lnTo>
                    <a:pt x="4840100" y="22860"/>
                  </a:lnTo>
                  <a:lnTo>
                    <a:pt x="4850319" y="20602"/>
                  </a:lnTo>
                  <a:lnTo>
                    <a:pt x="4855414" y="18815"/>
                  </a:lnTo>
                  <a:lnTo>
                    <a:pt x="4865591" y="16829"/>
                  </a:lnTo>
                  <a:lnTo>
                    <a:pt x="4906245" y="14456"/>
                  </a:lnTo>
                  <a:lnTo>
                    <a:pt x="4911325" y="13024"/>
                  </a:lnTo>
                  <a:lnTo>
                    <a:pt x="4916405" y="11222"/>
                  </a:lnTo>
                  <a:lnTo>
                    <a:pt x="4920638" y="9175"/>
                  </a:lnTo>
                  <a:lnTo>
                    <a:pt x="4924306" y="6963"/>
                  </a:lnTo>
                  <a:lnTo>
                    <a:pt x="49341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Annotation1323"/>
            <p:cNvSpPr/>
            <p:nvPr/>
          </p:nvSpPr>
          <p:spPr>
            <a:xfrm>
              <a:off x="1527313" y="2133705"/>
              <a:ext cx="476748" cy="265012"/>
            </a:xfrm>
            <a:custGeom>
              <a:avLst/>
              <a:gdLst/>
              <a:ahLst/>
              <a:cxnLst/>
              <a:rect l="0" t="0" r="0" b="0"/>
              <a:pathLst>
                <a:path w="476748" h="265012">
                  <a:moveTo>
                    <a:pt x="385307" y="68475"/>
                  </a:moveTo>
                  <a:lnTo>
                    <a:pt x="385307" y="27513"/>
                  </a:lnTo>
                  <a:lnTo>
                    <a:pt x="386154" y="25080"/>
                  </a:lnTo>
                  <a:lnTo>
                    <a:pt x="390544" y="17612"/>
                  </a:lnTo>
                  <a:lnTo>
                    <a:pt x="392456" y="9760"/>
                  </a:lnTo>
                  <a:lnTo>
                    <a:pt x="392613" y="9012"/>
                  </a:lnTo>
                  <a:lnTo>
                    <a:pt x="399460" y="1086"/>
                  </a:lnTo>
                  <a:lnTo>
                    <a:pt x="400452" y="0"/>
                  </a:lnTo>
                  <a:lnTo>
                    <a:pt x="389933" y="10510"/>
                  </a:lnTo>
                  <a:lnTo>
                    <a:pt x="385105" y="17595"/>
                  </a:lnTo>
                  <a:lnTo>
                    <a:pt x="382632" y="21855"/>
                  </a:lnTo>
                  <a:lnTo>
                    <a:pt x="379291" y="26388"/>
                  </a:lnTo>
                  <a:lnTo>
                    <a:pt x="375370" y="31104"/>
                  </a:lnTo>
                  <a:lnTo>
                    <a:pt x="371062" y="35941"/>
                  </a:lnTo>
                  <a:lnTo>
                    <a:pt x="364804" y="41706"/>
                  </a:lnTo>
                  <a:lnTo>
                    <a:pt x="357245" y="48089"/>
                  </a:lnTo>
                  <a:lnTo>
                    <a:pt x="339815" y="61955"/>
                  </a:lnTo>
                  <a:lnTo>
                    <a:pt x="320779" y="76584"/>
                  </a:lnTo>
                  <a:lnTo>
                    <a:pt x="310962" y="84888"/>
                  </a:lnTo>
                  <a:lnTo>
                    <a:pt x="301030" y="93810"/>
                  </a:lnTo>
                  <a:lnTo>
                    <a:pt x="291023" y="103145"/>
                  </a:lnTo>
                  <a:lnTo>
                    <a:pt x="280117" y="112755"/>
                  </a:lnTo>
                  <a:lnTo>
                    <a:pt x="256712" y="132464"/>
                  </a:lnTo>
                  <a:lnTo>
                    <a:pt x="244544" y="141614"/>
                  </a:lnTo>
                  <a:lnTo>
                    <a:pt x="232198" y="150255"/>
                  </a:lnTo>
                  <a:lnTo>
                    <a:pt x="219734" y="158555"/>
                  </a:lnTo>
                  <a:lnTo>
                    <a:pt x="194597" y="174550"/>
                  </a:lnTo>
                  <a:lnTo>
                    <a:pt x="181967" y="182372"/>
                  </a:lnTo>
                  <a:lnTo>
                    <a:pt x="170161" y="190126"/>
                  </a:lnTo>
                  <a:lnTo>
                    <a:pt x="148011" y="205516"/>
                  </a:lnTo>
                  <a:lnTo>
                    <a:pt x="116501" y="228460"/>
                  </a:lnTo>
                  <a:lnTo>
                    <a:pt x="107043" y="234398"/>
                  </a:lnTo>
                  <a:lnTo>
                    <a:pt x="98198" y="239204"/>
                  </a:lnTo>
                  <a:lnTo>
                    <a:pt x="89761" y="243254"/>
                  </a:lnTo>
                  <a:lnTo>
                    <a:pt x="81596" y="246801"/>
                  </a:lnTo>
                  <a:lnTo>
                    <a:pt x="73613" y="250013"/>
                  </a:lnTo>
                  <a:lnTo>
                    <a:pt x="59663" y="255838"/>
                  </a:lnTo>
                  <a:lnTo>
                    <a:pt x="46203" y="263032"/>
                  </a:lnTo>
                  <a:lnTo>
                    <a:pt x="36756" y="265011"/>
                  </a:lnTo>
                  <a:lnTo>
                    <a:pt x="32713" y="264693"/>
                  </a:lnTo>
                  <a:lnTo>
                    <a:pt x="29171" y="263634"/>
                  </a:lnTo>
                  <a:lnTo>
                    <a:pt x="21448" y="259895"/>
                  </a:lnTo>
                  <a:lnTo>
                    <a:pt x="16065" y="255202"/>
                  </a:lnTo>
                  <a:lnTo>
                    <a:pt x="11508" y="248549"/>
                  </a:lnTo>
                  <a:lnTo>
                    <a:pt x="9108" y="244405"/>
                  </a:lnTo>
                  <a:lnTo>
                    <a:pt x="7508" y="239101"/>
                  </a:lnTo>
                  <a:lnTo>
                    <a:pt x="6441" y="233026"/>
                  </a:lnTo>
                  <a:lnTo>
                    <a:pt x="5730" y="226436"/>
                  </a:lnTo>
                  <a:lnTo>
                    <a:pt x="5255" y="220349"/>
                  </a:lnTo>
                  <a:lnTo>
                    <a:pt x="4939" y="214598"/>
                  </a:lnTo>
                  <a:lnTo>
                    <a:pt x="4729" y="209070"/>
                  </a:lnTo>
                  <a:lnTo>
                    <a:pt x="3742" y="201998"/>
                  </a:lnTo>
                  <a:lnTo>
                    <a:pt x="2237" y="193897"/>
                  </a:lnTo>
                  <a:lnTo>
                    <a:pt x="387" y="185110"/>
                  </a:lnTo>
                  <a:lnTo>
                    <a:pt x="0" y="176712"/>
                  </a:lnTo>
                  <a:lnTo>
                    <a:pt x="589" y="168573"/>
                  </a:lnTo>
                  <a:lnTo>
                    <a:pt x="1829" y="160607"/>
                  </a:lnTo>
                  <a:lnTo>
                    <a:pt x="2655" y="152756"/>
                  </a:lnTo>
                  <a:lnTo>
                    <a:pt x="3206" y="144983"/>
                  </a:lnTo>
                  <a:lnTo>
                    <a:pt x="3573" y="137260"/>
                  </a:lnTo>
                  <a:lnTo>
                    <a:pt x="3980" y="121906"/>
                  </a:lnTo>
                  <a:lnTo>
                    <a:pt x="4243" y="91353"/>
                  </a:lnTo>
                  <a:lnTo>
                    <a:pt x="5111" y="84574"/>
                  </a:lnTo>
                  <a:lnTo>
                    <a:pt x="6536" y="78361"/>
                  </a:lnTo>
                  <a:lnTo>
                    <a:pt x="8333" y="72526"/>
                  </a:lnTo>
                  <a:lnTo>
                    <a:pt x="10378" y="67789"/>
                  </a:lnTo>
                  <a:lnTo>
                    <a:pt x="14907" y="60268"/>
                  </a:lnTo>
                  <a:lnTo>
                    <a:pt x="19743" y="54103"/>
                  </a:lnTo>
                  <a:lnTo>
                    <a:pt x="22218" y="51274"/>
                  </a:lnTo>
                  <a:lnTo>
                    <a:pt x="24714" y="49387"/>
                  </a:lnTo>
                  <a:lnTo>
                    <a:pt x="29746" y="47292"/>
                  </a:lnTo>
                  <a:lnTo>
                    <a:pt x="37339" y="46112"/>
                  </a:lnTo>
                  <a:lnTo>
                    <a:pt x="48996" y="45762"/>
                  </a:lnTo>
                  <a:lnTo>
                    <a:pt x="52726" y="46560"/>
                  </a:lnTo>
                  <a:lnTo>
                    <a:pt x="67055" y="53923"/>
                  </a:lnTo>
                  <a:lnTo>
                    <a:pt x="76222" y="59468"/>
                  </a:lnTo>
                  <a:lnTo>
                    <a:pt x="91749" y="72109"/>
                  </a:lnTo>
                  <a:lnTo>
                    <a:pt x="98162" y="76825"/>
                  </a:lnTo>
                  <a:lnTo>
                    <a:pt x="104977" y="81662"/>
                  </a:lnTo>
                  <a:lnTo>
                    <a:pt x="119322" y="89293"/>
                  </a:lnTo>
                  <a:lnTo>
                    <a:pt x="133318" y="96354"/>
                  </a:lnTo>
                  <a:lnTo>
                    <a:pt x="139421" y="100608"/>
                  </a:lnTo>
                  <a:lnTo>
                    <a:pt x="152411" y="110696"/>
                  </a:lnTo>
                  <a:lnTo>
                    <a:pt x="169473" y="123647"/>
                  </a:lnTo>
                  <a:lnTo>
                    <a:pt x="186088" y="135612"/>
                  </a:lnTo>
                  <a:lnTo>
                    <a:pt x="217450" y="157090"/>
                  </a:lnTo>
                  <a:lnTo>
                    <a:pt x="224296" y="162265"/>
                  </a:lnTo>
                  <a:lnTo>
                    <a:pt x="230553" y="167408"/>
                  </a:lnTo>
                  <a:lnTo>
                    <a:pt x="236418" y="172531"/>
                  </a:lnTo>
                  <a:lnTo>
                    <a:pt x="242868" y="177639"/>
                  </a:lnTo>
                  <a:lnTo>
                    <a:pt x="249707" y="182738"/>
                  </a:lnTo>
                  <a:lnTo>
                    <a:pt x="256807" y="187830"/>
                  </a:lnTo>
                  <a:lnTo>
                    <a:pt x="271469" y="195746"/>
                  </a:lnTo>
                  <a:lnTo>
                    <a:pt x="285606" y="202087"/>
                  </a:lnTo>
                  <a:lnTo>
                    <a:pt x="297533" y="207727"/>
                  </a:lnTo>
                  <a:lnTo>
                    <a:pt x="309723" y="215662"/>
                  </a:lnTo>
                  <a:lnTo>
                    <a:pt x="318697" y="223376"/>
                  </a:lnTo>
                  <a:lnTo>
                    <a:pt x="321427" y="225082"/>
                  </a:lnTo>
                  <a:lnTo>
                    <a:pt x="326718" y="226978"/>
                  </a:lnTo>
                  <a:lnTo>
                    <a:pt x="338067" y="228362"/>
                  </a:lnTo>
                  <a:lnTo>
                    <a:pt x="338574" y="227560"/>
                  </a:lnTo>
                  <a:lnTo>
                    <a:pt x="339137" y="224411"/>
                  </a:lnTo>
                  <a:lnTo>
                    <a:pt x="339454" y="217877"/>
                  </a:lnTo>
                  <a:lnTo>
                    <a:pt x="339547" y="206534"/>
                  </a:lnTo>
                  <a:lnTo>
                    <a:pt x="340407" y="202001"/>
                  </a:lnTo>
                  <a:lnTo>
                    <a:pt x="341827" y="197286"/>
                  </a:lnTo>
                  <a:lnTo>
                    <a:pt x="343620" y="192449"/>
                  </a:lnTo>
                  <a:lnTo>
                    <a:pt x="345663" y="187531"/>
                  </a:lnTo>
                  <a:lnTo>
                    <a:pt x="347871" y="182559"/>
                  </a:lnTo>
                  <a:lnTo>
                    <a:pt x="352582" y="172519"/>
                  </a:lnTo>
                  <a:lnTo>
                    <a:pt x="357498" y="162412"/>
                  </a:lnTo>
                  <a:lnTo>
                    <a:pt x="359994" y="156500"/>
                  </a:lnTo>
                  <a:lnTo>
                    <a:pt x="362506" y="150018"/>
                  </a:lnTo>
                  <a:lnTo>
                    <a:pt x="365026" y="143157"/>
                  </a:lnTo>
                  <a:lnTo>
                    <a:pt x="367553" y="136890"/>
                  </a:lnTo>
                  <a:lnTo>
                    <a:pt x="370085" y="131018"/>
                  </a:lnTo>
                  <a:lnTo>
                    <a:pt x="372619" y="125410"/>
                  </a:lnTo>
                  <a:lnTo>
                    <a:pt x="375155" y="120825"/>
                  </a:lnTo>
                  <a:lnTo>
                    <a:pt x="380230" y="113473"/>
                  </a:lnTo>
                  <a:lnTo>
                    <a:pt x="385309" y="107383"/>
                  </a:lnTo>
                  <a:lnTo>
                    <a:pt x="392927" y="99194"/>
                  </a:lnTo>
                  <a:lnTo>
                    <a:pt x="400508" y="91376"/>
                  </a:lnTo>
                  <a:lnTo>
                    <a:pt x="389938" y="91339"/>
                  </a:lnTo>
                  <a:lnTo>
                    <a:pt x="387548" y="92184"/>
                  </a:lnTo>
                  <a:lnTo>
                    <a:pt x="375370" y="99625"/>
                  </a:lnTo>
                  <a:lnTo>
                    <a:pt x="365651" y="104333"/>
                  </a:lnTo>
                  <a:lnTo>
                    <a:pt x="352864" y="109247"/>
                  </a:lnTo>
                  <a:lnTo>
                    <a:pt x="331386" y="116774"/>
                  </a:lnTo>
                  <a:lnTo>
                    <a:pt x="323113" y="120148"/>
                  </a:lnTo>
                  <a:lnTo>
                    <a:pt x="314211" y="124090"/>
                  </a:lnTo>
                  <a:lnTo>
                    <a:pt x="304890" y="128412"/>
                  </a:lnTo>
                  <a:lnTo>
                    <a:pt x="283244" y="137729"/>
                  </a:lnTo>
                  <a:lnTo>
                    <a:pt x="234854" y="157508"/>
                  </a:lnTo>
                  <a:lnTo>
                    <a:pt x="223198" y="162544"/>
                  </a:lnTo>
                  <a:lnTo>
                    <a:pt x="201217" y="172655"/>
                  </a:lnTo>
                  <a:lnTo>
                    <a:pt x="189767" y="176875"/>
                  </a:lnTo>
                  <a:lnTo>
                    <a:pt x="177900" y="180535"/>
                  </a:lnTo>
                  <a:lnTo>
                    <a:pt x="165756" y="183822"/>
                  </a:lnTo>
                  <a:lnTo>
                    <a:pt x="155120" y="187706"/>
                  </a:lnTo>
                  <a:lnTo>
                    <a:pt x="145489" y="191989"/>
                  </a:lnTo>
                  <a:lnTo>
                    <a:pt x="136528" y="196538"/>
                  </a:lnTo>
                  <a:lnTo>
                    <a:pt x="127168" y="200417"/>
                  </a:lnTo>
                  <a:lnTo>
                    <a:pt x="117541" y="203850"/>
                  </a:lnTo>
                  <a:lnTo>
                    <a:pt x="107736" y="206985"/>
                  </a:lnTo>
                  <a:lnTo>
                    <a:pt x="99507" y="209922"/>
                  </a:lnTo>
                  <a:lnTo>
                    <a:pt x="78987" y="218100"/>
                  </a:lnTo>
                  <a:lnTo>
                    <a:pt x="64592" y="223311"/>
                  </a:lnTo>
                  <a:lnTo>
                    <a:pt x="50297" y="226959"/>
                  </a:lnTo>
                  <a:lnTo>
                    <a:pt x="43656" y="230070"/>
                  </a:lnTo>
                  <a:lnTo>
                    <a:pt x="40700" y="232085"/>
                  </a:lnTo>
                  <a:lnTo>
                    <a:pt x="35157" y="234324"/>
                  </a:lnTo>
                  <a:lnTo>
                    <a:pt x="32494" y="234921"/>
                  </a:lnTo>
                  <a:lnTo>
                    <a:pt x="30718" y="234473"/>
                  </a:lnTo>
                  <a:lnTo>
                    <a:pt x="29535" y="233327"/>
                  </a:lnTo>
                  <a:lnTo>
                    <a:pt x="28745" y="231716"/>
                  </a:lnTo>
                  <a:lnTo>
                    <a:pt x="29066" y="229796"/>
                  </a:lnTo>
                  <a:lnTo>
                    <a:pt x="31680" y="225404"/>
                  </a:lnTo>
                  <a:lnTo>
                    <a:pt x="37912" y="218172"/>
                  </a:lnTo>
                  <a:lnTo>
                    <a:pt x="42667" y="210925"/>
                  </a:lnTo>
                  <a:lnTo>
                    <a:pt x="45120" y="206622"/>
                  </a:lnTo>
                  <a:lnTo>
                    <a:pt x="49296" y="202060"/>
                  </a:lnTo>
                  <a:lnTo>
                    <a:pt x="54620" y="197325"/>
                  </a:lnTo>
                  <a:lnTo>
                    <a:pt x="60709" y="192475"/>
                  </a:lnTo>
                  <a:lnTo>
                    <a:pt x="67308" y="186702"/>
                  </a:lnTo>
                  <a:lnTo>
                    <a:pt x="74248" y="180313"/>
                  </a:lnTo>
                  <a:lnTo>
                    <a:pt x="81414" y="173514"/>
                  </a:lnTo>
                  <a:lnTo>
                    <a:pt x="89579" y="166441"/>
                  </a:lnTo>
                  <a:lnTo>
                    <a:pt x="98408" y="159186"/>
                  </a:lnTo>
                  <a:lnTo>
                    <a:pt x="107681" y="151809"/>
                  </a:lnTo>
                  <a:lnTo>
                    <a:pt x="117250" y="145198"/>
                  </a:lnTo>
                  <a:lnTo>
                    <a:pt x="127015" y="139097"/>
                  </a:lnTo>
                  <a:lnTo>
                    <a:pt x="171068" y="113093"/>
                  </a:lnTo>
                  <a:lnTo>
                    <a:pt x="182368" y="107534"/>
                  </a:lnTo>
                  <a:lnTo>
                    <a:pt x="193288" y="102981"/>
                  </a:lnTo>
                  <a:lnTo>
                    <a:pt x="203954" y="99099"/>
                  </a:lnTo>
                  <a:lnTo>
                    <a:pt x="215298" y="95664"/>
                  </a:lnTo>
                  <a:lnTo>
                    <a:pt x="227095" y="92528"/>
                  </a:lnTo>
                  <a:lnTo>
                    <a:pt x="272399" y="81411"/>
                  </a:lnTo>
                  <a:lnTo>
                    <a:pt x="282942" y="79639"/>
                  </a:lnTo>
                  <a:lnTo>
                    <a:pt x="293356" y="78457"/>
                  </a:lnTo>
                  <a:lnTo>
                    <a:pt x="303687" y="77670"/>
                  </a:lnTo>
                  <a:lnTo>
                    <a:pt x="313113" y="77992"/>
                  </a:lnTo>
                  <a:lnTo>
                    <a:pt x="321938" y="79053"/>
                  </a:lnTo>
                  <a:lnTo>
                    <a:pt x="330361" y="80607"/>
                  </a:lnTo>
                  <a:lnTo>
                    <a:pt x="344235" y="84592"/>
                  </a:lnTo>
                  <a:lnTo>
                    <a:pt x="355199" y="89185"/>
                  </a:lnTo>
                  <a:lnTo>
                    <a:pt x="362895" y="94048"/>
                  </a:lnTo>
                  <a:lnTo>
                    <a:pt x="365286" y="97377"/>
                  </a:lnTo>
                  <a:lnTo>
                    <a:pt x="367942" y="105592"/>
                  </a:lnTo>
                  <a:lnTo>
                    <a:pt x="367804" y="110153"/>
                  </a:lnTo>
                  <a:lnTo>
                    <a:pt x="366865" y="114887"/>
                  </a:lnTo>
                  <a:lnTo>
                    <a:pt x="365392" y="119736"/>
                  </a:lnTo>
                  <a:lnTo>
                    <a:pt x="363564" y="124663"/>
                  </a:lnTo>
                  <a:lnTo>
                    <a:pt x="361498" y="129640"/>
                  </a:lnTo>
                  <a:lnTo>
                    <a:pt x="359274" y="134652"/>
                  </a:lnTo>
                  <a:lnTo>
                    <a:pt x="354546" y="142478"/>
                  </a:lnTo>
                  <a:lnTo>
                    <a:pt x="352099" y="145750"/>
                  </a:lnTo>
                  <a:lnTo>
                    <a:pt x="344866" y="151644"/>
                  </a:lnTo>
                  <a:lnTo>
                    <a:pt x="331273" y="159722"/>
                  </a:lnTo>
                  <a:lnTo>
                    <a:pt x="322345" y="164063"/>
                  </a:lnTo>
                  <a:lnTo>
                    <a:pt x="315555" y="165992"/>
                  </a:lnTo>
                  <a:lnTo>
                    <a:pt x="313406" y="165660"/>
                  </a:lnTo>
                  <a:lnTo>
                    <a:pt x="311973" y="164591"/>
                  </a:lnTo>
                  <a:lnTo>
                    <a:pt x="309534" y="161147"/>
                  </a:lnTo>
                  <a:lnTo>
                    <a:pt x="305628" y="156794"/>
                  </a:lnTo>
                  <a:lnTo>
                    <a:pt x="305094" y="153601"/>
                  </a:lnTo>
                  <a:lnTo>
                    <a:pt x="306759" y="145538"/>
                  </a:lnTo>
                  <a:lnTo>
                    <a:pt x="307542" y="141017"/>
                  </a:lnTo>
                  <a:lnTo>
                    <a:pt x="308064" y="136310"/>
                  </a:lnTo>
                  <a:lnTo>
                    <a:pt x="308411" y="131478"/>
                  </a:lnTo>
                  <a:lnTo>
                    <a:pt x="309490" y="127410"/>
                  </a:lnTo>
                  <a:lnTo>
                    <a:pt x="312946" y="120633"/>
                  </a:lnTo>
                  <a:lnTo>
                    <a:pt x="319562" y="112541"/>
                  </a:lnTo>
                  <a:lnTo>
                    <a:pt x="323697" y="108012"/>
                  </a:lnTo>
                  <a:lnTo>
                    <a:pt x="332807" y="98465"/>
                  </a:lnTo>
                  <a:lnTo>
                    <a:pt x="337607" y="93548"/>
                  </a:lnTo>
                  <a:lnTo>
                    <a:pt x="347456" y="85828"/>
                  </a:lnTo>
                  <a:lnTo>
                    <a:pt x="358324" y="79574"/>
                  </a:lnTo>
                  <a:lnTo>
                    <a:pt x="383740" y="68661"/>
                  </a:lnTo>
                  <a:lnTo>
                    <a:pt x="394771" y="64324"/>
                  </a:lnTo>
                  <a:lnTo>
                    <a:pt x="405317" y="62397"/>
                  </a:lnTo>
                  <a:lnTo>
                    <a:pt x="415650" y="63798"/>
                  </a:lnTo>
                  <a:lnTo>
                    <a:pt x="425886" y="66396"/>
                  </a:lnTo>
                  <a:lnTo>
                    <a:pt x="436080" y="67551"/>
                  </a:lnTo>
                  <a:lnTo>
                    <a:pt x="446255" y="68065"/>
                  </a:lnTo>
                  <a:lnTo>
                    <a:pt x="451339" y="68201"/>
                  </a:lnTo>
                  <a:lnTo>
                    <a:pt x="455575" y="69139"/>
                  </a:lnTo>
                  <a:lnTo>
                    <a:pt x="468457" y="74470"/>
                  </a:lnTo>
                  <a:lnTo>
                    <a:pt x="476747" y="760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Annotation1324"/>
            <p:cNvSpPr/>
            <p:nvPr/>
          </p:nvSpPr>
          <p:spPr>
            <a:xfrm>
              <a:off x="1547508" y="2150486"/>
              <a:ext cx="425588" cy="233747"/>
            </a:xfrm>
            <a:custGeom>
              <a:avLst/>
              <a:gdLst/>
              <a:ahLst/>
              <a:cxnLst/>
              <a:rect l="0" t="0" r="0" b="0"/>
              <a:pathLst>
                <a:path w="425588" h="233747">
                  <a:moveTo>
                    <a:pt x="342252" y="165994"/>
                  </a:moveTo>
                  <a:lnTo>
                    <a:pt x="338207" y="178130"/>
                  </a:lnTo>
                  <a:lnTo>
                    <a:pt x="334476" y="184244"/>
                  </a:lnTo>
                  <a:lnTo>
                    <a:pt x="329448" y="190861"/>
                  </a:lnTo>
                  <a:lnTo>
                    <a:pt x="323556" y="197812"/>
                  </a:lnTo>
                  <a:lnTo>
                    <a:pt x="317935" y="203293"/>
                  </a:lnTo>
                  <a:lnTo>
                    <a:pt x="312494" y="207793"/>
                  </a:lnTo>
                  <a:lnTo>
                    <a:pt x="307173" y="211640"/>
                  </a:lnTo>
                  <a:lnTo>
                    <a:pt x="302779" y="215898"/>
                  </a:lnTo>
                  <a:lnTo>
                    <a:pt x="299004" y="220430"/>
                  </a:lnTo>
                  <a:lnTo>
                    <a:pt x="295640" y="225145"/>
                  </a:lnTo>
                  <a:lnTo>
                    <a:pt x="290857" y="228288"/>
                  </a:lnTo>
                  <a:lnTo>
                    <a:pt x="278770" y="231780"/>
                  </a:lnTo>
                  <a:lnTo>
                    <a:pt x="267189" y="233332"/>
                  </a:lnTo>
                  <a:lnTo>
                    <a:pt x="261730" y="233746"/>
                  </a:lnTo>
                  <a:lnTo>
                    <a:pt x="248891" y="231948"/>
                  </a:lnTo>
                  <a:lnTo>
                    <a:pt x="241911" y="230284"/>
                  </a:lnTo>
                  <a:lnTo>
                    <a:pt x="229641" y="228434"/>
                  </a:lnTo>
                  <a:lnTo>
                    <a:pt x="223998" y="227940"/>
                  </a:lnTo>
                  <a:lnTo>
                    <a:pt x="210955" y="222877"/>
                  </a:lnTo>
                  <a:lnTo>
                    <a:pt x="191589" y="212764"/>
                  </a:lnTo>
                  <a:lnTo>
                    <a:pt x="179618" y="206254"/>
                  </a:lnTo>
                  <a:lnTo>
                    <a:pt x="172869" y="202147"/>
                  </a:lnTo>
                  <a:lnTo>
                    <a:pt x="158597" y="193069"/>
                  </a:lnTo>
                  <a:lnTo>
                    <a:pt x="143788" y="183389"/>
                  </a:lnTo>
                  <a:lnTo>
                    <a:pt x="137129" y="179284"/>
                  </a:lnTo>
                  <a:lnTo>
                    <a:pt x="125215" y="172465"/>
                  </a:lnTo>
                  <a:lnTo>
                    <a:pt x="119668" y="168615"/>
                  </a:lnTo>
                  <a:lnTo>
                    <a:pt x="114276" y="164355"/>
                  </a:lnTo>
                  <a:lnTo>
                    <a:pt x="108988" y="159821"/>
                  </a:lnTo>
                  <a:lnTo>
                    <a:pt x="103769" y="155105"/>
                  </a:lnTo>
                  <a:lnTo>
                    <a:pt x="93455" y="145350"/>
                  </a:lnTo>
                  <a:lnTo>
                    <a:pt x="88334" y="141225"/>
                  </a:lnTo>
                  <a:lnTo>
                    <a:pt x="78129" y="134383"/>
                  </a:lnTo>
                  <a:lnTo>
                    <a:pt x="74730" y="131374"/>
                  </a:lnTo>
                  <a:lnTo>
                    <a:pt x="72464" y="128520"/>
                  </a:lnTo>
                  <a:lnTo>
                    <a:pt x="69946" y="123092"/>
                  </a:lnTo>
                  <a:lnTo>
                    <a:pt x="68827" y="117858"/>
                  </a:lnTo>
                  <a:lnTo>
                    <a:pt x="70222" y="115276"/>
                  </a:lnTo>
                  <a:lnTo>
                    <a:pt x="76288" y="110151"/>
                  </a:lnTo>
                  <a:lnTo>
                    <a:pt x="80276" y="108445"/>
                  </a:lnTo>
                  <a:lnTo>
                    <a:pt x="89223" y="106550"/>
                  </a:lnTo>
                  <a:lnTo>
                    <a:pt x="101101" y="103450"/>
                  </a:lnTo>
                  <a:lnTo>
                    <a:pt x="107825" y="101438"/>
                  </a:lnTo>
                  <a:lnTo>
                    <a:pt x="124327" y="96944"/>
                  </a:lnTo>
                  <a:lnTo>
                    <a:pt x="133468" y="94561"/>
                  </a:lnTo>
                  <a:lnTo>
                    <a:pt x="142950" y="92972"/>
                  </a:lnTo>
                  <a:lnTo>
                    <a:pt x="152657" y="91913"/>
                  </a:lnTo>
                  <a:lnTo>
                    <a:pt x="162516" y="91206"/>
                  </a:lnTo>
                  <a:lnTo>
                    <a:pt x="172474" y="89889"/>
                  </a:lnTo>
                  <a:lnTo>
                    <a:pt x="182500" y="88164"/>
                  </a:lnTo>
                  <a:lnTo>
                    <a:pt x="192571" y="86167"/>
                  </a:lnTo>
                  <a:lnTo>
                    <a:pt x="202672" y="84836"/>
                  </a:lnTo>
                  <a:lnTo>
                    <a:pt x="212791" y="83949"/>
                  </a:lnTo>
                  <a:lnTo>
                    <a:pt x="222925" y="83357"/>
                  </a:lnTo>
                  <a:lnTo>
                    <a:pt x="243216" y="82700"/>
                  </a:lnTo>
                  <a:lnTo>
                    <a:pt x="275746" y="82278"/>
                  </a:lnTo>
                  <a:lnTo>
                    <a:pt x="282675" y="83090"/>
                  </a:lnTo>
                  <a:lnTo>
                    <a:pt x="289834" y="84478"/>
                  </a:lnTo>
                  <a:lnTo>
                    <a:pt x="302869" y="88278"/>
                  </a:lnTo>
                  <a:lnTo>
                    <a:pt x="311484" y="92789"/>
                  </a:lnTo>
                  <a:lnTo>
                    <a:pt x="313273" y="94331"/>
                  </a:lnTo>
                  <a:lnTo>
                    <a:pt x="313620" y="95359"/>
                  </a:lnTo>
                  <a:lnTo>
                    <a:pt x="308092" y="101053"/>
                  </a:lnTo>
                  <a:lnTo>
                    <a:pt x="299130" y="105522"/>
                  </a:lnTo>
                  <a:lnTo>
                    <a:pt x="286680" y="111178"/>
                  </a:lnTo>
                  <a:lnTo>
                    <a:pt x="279804" y="115057"/>
                  </a:lnTo>
                  <a:lnTo>
                    <a:pt x="272680" y="119336"/>
                  </a:lnTo>
                  <a:lnTo>
                    <a:pt x="264544" y="123035"/>
                  </a:lnTo>
                  <a:lnTo>
                    <a:pt x="255733" y="126348"/>
                  </a:lnTo>
                  <a:lnTo>
                    <a:pt x="246473" y="129404"/>
                  </a:lnTo>
                  <a:lnTo>
                    <a:pt x="236066" y="131440"/>
                  </a:lnTo>
                  <a:lnTo>
                    <a:pt x="224895" y="132798"/>
                  </a:lnTo>
                  <a:lnTo>
                    <a:pt x="213214" y="133703"/>
                  </a:lnTo>
                  <a:lnTo>
                    <a:pt x="202040" y="134307"/>
                  </a:lnTo>
                  <a:lnTo>
                    <a:pt x="180593" y="134978"/>
                  </a:lnTo>
                  <a:lnTo>
                    <a:pt x="169286" y="134310"/>
                  </a:lnTo>
                  <a:lnTo>
                    <a:pt x="157515" y="133018"/>
                  </a:lnTo>
                  <a:lnTo>
                    <a:pt x="145434" y="131310"/>
                  </a:lnTo>
                  <a:lnTo>
                    <a:pt x="133993" y="129325"/>
                  </a:lnTo>
                  <a:lnTo>
                    <a:pt x="122980" y="127154"/>
                  </a:lnTo>
                  <a:lnTo>
                    <a:pt x="112250" y="124861"/>
                  </a:lnTo>
                  <a:lnTo>
                    <a:pt x="102558" y="121639"/>
                  </a:lnTo>
                  <a:lnTo>
                    <a:pt x="93556" y="117797"/>
                  </a:lnTo>
                  <a:lnTo>
                    <a:pt x="85014" y="113543"/>
                  </a:lnTo>
                  <a:lnTo>
                    <a:pt x="77627" y="108166"/>
                  </a:lnTo>
                  <a:lnTo>
                    <a:pt x="71009" y="102042"/>
                  </a:lnTo>
                  <a:lnTo>
                    <a:pt x="64903" y="95420"/>
                  </a:lnTo>
                  <a:lnTo>
                    <a:pt x="59986" y="89311"/>
                  </a:lnTo>
                  <a:lnTo>
                    <a:pt x="55862" y="83545"/>
                  </a:lnTo>
                  <a:lnTo>
                    <a:pt x="52265" y="78008"/>
                  </a:lnTo>
                  <a:lnTo>
                    <a:pt x="50714" y="71777"/>
                  </a:lnTo>
                  <a:lnTo>
                    <a:pt x="50527" y="65082"/>
                  </a:lnTo>
                  <a:lnTo>
                    <a:pt x="51248" y="58080"/>
                  </a:lnTo>
                  <a:lnTo>
                    <a:pt x="52576" y="51718"/>
                  </a:lnTo>
                  <a:lnTo>
                    <a:pt x="54308" y="45783"/>
                  </a:lnTo>
                  <a:lnTo>
                    <a:pt x="56310" y="40134"/>
                  </a:lnTo>
                  <a:lnTo>
                    <a:pt x="59337" y="34674"/>
                  </a:lnTo>
                  <a:lnTo>
                    <a:pt x="63049" y="29340"/>
                  </a:lnTo>
                  <a:lnTo>
                    <a:pt x="67216" y="24092"/>
                  </a:lnTo>
                  <a:lnTo>
                    <a:pt x="72535" y="19746"/>
                  </a:lnTo>
                  <a:lnTo>
                    <a:pt x="85218" y="12659"/>
                  </a:lnTo>
                  <a:lnTo>
                    <a:pt x="92156" y="9584"/>
                  </a:lnTo>
                  <a:lnTo>
                    <a:pt x="99322" y="6687"/>
                  </a:lnTo>
                  <a:lnTo>
                    <a:pt x="106639" y="3910"/>
                  </a:lnTo>
                  <a:lnTo>
                    <a:pt x="114903" y="2058"/>
                  </a:lnTo>
                  <a:lnTo>
                    <a:pt x="123799" y="823"/>
                  </a:lnTo>
                  <a:lnTo>
                    <a:pt x="133117" y="0"/>
                  </a:lnTo>
                  <a:lnTo>
                    <a:pt x="141869" y="298"/>
                  </a:lnTo>
                  <a:lnTo>
                    <a:pt x="150243" y="1343"/>
                  </a:lnTo>
                  <a:lnTo>
                    <a:pt x="158366" y="2887"/>
                  </a:lnTo>
                  <a:lnTo>
                    <a:pt x="176423" y="6860"/>
                  </a:lnTo>
                  <a:lnTo>
                    <a:pt x="185979" y="9104"/>
                  </a:lnTo>
                  <a:lnTo>
                    <a:pt x="194890" y="12294"/>
                  </a:lnTo>
                  <a:lnTo>
                    <a:pt x="203371" y="16114"/>
                  </a:lnTo>
                  <a:lnTo>
                    <a:pt x="211564" y="20354"/>
                  </a:lnTo>
                  <a:lnTo>
                    <a:pt x="219567" y="24874"/>
                  </a:lnTo>
                  <a:lnTo>
                    <a:pt x="227442" y="29581"/>
                  </a:lnTo>
                  <a:lnTo>
                    <a:pt x="235232" y="34412"/>
                  </a:lnTo>
                  <a:lnTo>
                    <a:pt x="241272" y="39326"/>
                  </a:lnTo>
                  <a:lnTo>
                    <a:pt x="246145" y="44295"/>
                  </a:lnTo>
                  <a:lnTo>
                    <a:pt x="250241" y="49301"/>
                  </a:lnTo>
                  <a:lnTo>
                    <a:pt x="253818" y="55179"/>
                  </a:lnTo>
                  <a:lnTo>
                    <a:pt x="257049" y="61638"/>
                  </a:lnTo>
                  <a:lnTo>
                    <a:pt x="260051" y="68483"/>
                  </a:lnTo>
                  <a:lnTo>
                    <a:pt x="261204" y="75586"/>
                  </a:lnTo>
                  <a:lnTo>
                    <a:pt x="261127" y="82862"/>
                  </a:lnTo>
                  <a:lnTo>
                    <a:pt x="260229" y="90253"/>
                  </a:lnTo>
                  <a:lnTo>
                    <a:pt x="258783" y="97720"/>
                  </a:lnTo>
                  <a:lnTo>
                    <a:pt x="256973" y="105238"/>
                  </a:lnTo>
                  <a:lnTo>
                    <a:pt x="254919" y="112790"/>
                  </a:lnTo>
                  <a:lnTo>
                    <a:pt x="251010" y="119518"/>
                  </a:lnTo>
                  <a:lnTo>
                    <a:pt x="245864" y="125697"/>
                  </a:lnTo>
                  <a:lnTo>
                    <a:pt x="219355" y="151825"/>
                  </a:lnTo>
                  <a:lnTo>
                    <a:pt x="211214" y="158241"/>
                  </a:lnTo>
                  <a:lnTo>
                    <a:pt x="202400" y="164212"/>
                  </a:lnTo>
                  <a:lnTo>
                    <a:pt x="193137" y="169886"/>
                  </a:lnTo>
                  <a:lnTo>
                    <a:pt x="182729" y="174515"/>
                  </a:lnTo>
                  <a:lnTo>
                    <a:pt x="171556" y="178448"/>
                  </a:lnTo>
                  <a:lnTo>
                    <a:pt x="148701" y="185076"/>
                  </a:lnTo>
                  <a:lnTo>
                    <a:pt x="127254" y="190844"/>
                  </a:lnTo>
                  <a:lnTo>
                    <a:pt x="116793" y="192721"/>
                  </a:lnTo>
                  <a:lnTo>
                    <a:pt x="106433" y="193971"/>
                  </a:lnTo>
                  <a:lnTo>
                    <a:pt x="96139" y="194806"/>
                  </a:lnTo>
                  <a:lnTo>
                    <a:pt x="86737" y="195362"/>
                  </a:lnTo>
                  <a:lnTo>
                    <a:pt x="69516" y="195979"/>
                  </a:lnTo>
                  <a:lnTo>
                    <a:pt x="60522" y="195298"/>
                  </a:lnTo>
                  <a:lnTo>
                    <a:pt x="51138" y="193997"/>
                  </a:lnTo>
                  <a:lnTo>
                    <a:pt x="41496" y="192282"/>
                  </a:lnTo>
                  <a:lnTo>
                    <a:pt x="33375" y="190293"/>
                  </a:lnTo>
                  <a:lnTo>
                    <a:pt x="26267" y="188120"/>
                  </a:lnTo>
                  <a:lnTo>
                    <a:pt x="19835" y="185825"/>
                  </a:lnTo>
                  <a:lnTo>
                    <a:pt x="14701" y="182601"/>
                  </a:lnTo>
                  <a:lnTo>
                    <a:pt x="10431" y="178759"/>
                  </a:lnTo>
                  <a:lnTo>
                    <a:pt x="6738" y="174504"/>
                  </a:lnTo>
                  <a:lnTo>
                    <a:pt x="4276" y="169974"/>
                  </a:lnTo>
                  <a:lnTo>
                    <a:pt x="2634" y="165261"/>
                  </a:lnTo>
                  <a:lnTo>
                    <a:pt x="1540" y="160425"/>
                  </a:lnTo>
                  <a:lnTo>
                    <a:pt x="811" y="155508"/>
                  </a:lnTo>
                  <a:lnTo>
                    <a:pt x="325" y="150537"/>
                  </a:lnTo>
                  <a:lnTo>
                    <a:pt x="0" y="145529"/>
                  </a:lnTo>
                  <a:lnTo>
                    <a:pt x="1478" y="141344"/>
                  </a:lnTo>
                  <a:lnTo>
                    <a:pt x="4156" y="137707"/>
                  </a:lnTo>
                  <a:lnTo>
                    <a:pt x="11647" y="130562"/>
                  </a:lnTo>
                  <a:lnTo>
                    <a:pt x="20621" y="121742"/>
                  </a:lnTo>
                  <a:lnTo>
                    <a:pt x="25385" y="117866"/>
                  </a:lnTo>
                  <a:lnTo>
                    <a:pt x="35193" y="111302"/>
                  </a:lnTo>
                  <a:lnTo>
                    <a:pt x="47455" y="105562"/>
                  </a:lnTo>
                  <a:lnTo>
                    <a:pt x="54281" y="102846"/>
                  </a:lnTo>
                  <a:lnTo>
                    <a:pt x="62218" y="101035"/>
                  </a:lnTo>
                  <a:lnTo>
                    <a:pt x="70896" y="99828"/>
                  </a:lnTo>
                  <a:lnTo>
                    <a:pt x="80068" y="99023"/>
                  </a:lnTo>
                  <a:lnTo>
                    <a:pt x="88723" y="98487"/>
                  </a:lnTo>
                  <a:lnTo>
                    <a:pt x="105112" y="97891"/>
                  </a:lnTo>
                  <a:lnTo>
                    <a:pt x="136331" y="97508"/>
                  </a:lnTo>
                  <a:lnTo>
                    <a:pt x="174588" y="97426"/>
                  </a:lnTo>
                  <a:lnTo>
                    <a:pt x="187584" y="99677"/>
                  </a:lnTo>
                  <a:lnTo>
                    <a:pt x="199004" y="103500"/>
                  </a:lnTo>
                  <a:lnTo>
                    <a:pt x="209724" y="108021"/>
                  </a:lnTo>
                  <a:lnTo>
                    <a:pt x="213260" y="110412"/>
                  </a:lnTo>
                  <a:lnTo>
                    <a:pt x="215617" y="112853"/>
                  </a:lnTo>
                  <a:lnTo>
                    <a:pt x="217189" y="115326"/>
                  </a:lnTo>
                  <a:lnTo>
                    <a:pt x="218935" y="120333"/>
                  </a:lnTo>
                  <a:lnTo>
                    <a:pt x="219401" y="122853"/>
                  </a:lnTo>
                  <a:lnTo>
                    <a:pt x="218865" y="125380"/>
                  </a:lnTo>
                  <a:lnTo>
                    <a:pt x="216011" y="130446"/>
                  </a:lnTo>
                  <a:lnTo>
                    <a:pt x="211920" y="135519"/>
                  </a:lnTo>
                  <a:lnTo>
                    <a:pt x="209645" y="138057"/>
                  </a:lnTo>
                  <a:lnTo>
                    <a:pt x="202600" y="143135"/>
                  </a:lnTo>
                  <a:lnTo>
                    <a:pt x="193825" y="148215"/>
                  </a:lnTo>
                  <a:lnTo>
                    <a:pt x="184280" y="153294"/>
                  </a:lnTo>
                  <a:lnTo>
                    <a:pt x="176651" y="156116"/>
                  </a:lnTo>
                  <a:lnTo>
                    <a:pt x="173432" y="156869"/>
                  </a:lnTo>
                  <a:lnTo>
                    <a:pt x="169592" y="156524"/>
                  </a:lnTo>
                  <a:lnTo>
                    <a:pt x="160810" y="153883"/>
                  </a:lnTo>
                  <a:lnTo>
                    <a:pt x="153520" y="149887"/>
                  </a:lnTo>
                  <a:lnTo>
                    <a:pt x="150391" y="147636"/>
                  </a:lnTo>
                  <a:lnTo>
                    <a:pt x="144656" y="140619"/>
                  </a:lnTo>
                  <a:lnTo>
                    <a:pt x="141941" y="136378"/>
                  </a:lnTo>
                  <a:lnTo>
                    <a:pt x="140978" y="131856"/>
                  </a:lnTo>
                  <a:lnTo>
                    <a:pt x="141183" y="127149"/>
                  </a:lnTo>
                  <a:lnTo>
                    <a:pt x="142166" y="122317"/>
                  </a:lnTo>
                  <a:lnTo>
                    <a:pt x="143668" y="116556"/>
                  </a:lnTo>
                  <a:lnTo>
                    <a:pt x="145516" y="110175"/>
                  </a:lnTo>
                  <a:lnTo>
                    <a:pt x="147595" y="103382"/>
                  </a:lnTo>
                  <a:lnTo>
                    <a:pt x="150674" y="97159"/>
                  </a:lnTo>
                  <a:lnTo>
                    <a:pt x="154420" y="91317"/>
                  </a:lnTo>
                  <a:lnTo>
                    <a:pt x="158611" y="85730"/>
                  </a:lnTo>
                  <a:lnTo>
                    <a:pt x="163945" y="80311"/>
                  </a:lnTo>
                  <a:lnTo>
                    <a:pt x="170040" y="75005"/>
                  </a:lnTo>
                  <a:lnTo>
                    <a:pt x="176644" y="69775"/>
                  </a:lnTo>
                  <a:lnTo>
                    <a:pt x="182740" y="65441"/>
                  </a:lnTo>
                  <a:lnTo>
                    <a:pt x="194029" y="58369"/>
                  </a:lnTo>
                  <a:lnTo>
                    <a:pt x="201104" y="55297"/>
                  </a:lnTo>
                  <a:lnTo>
                    <a:pt x="209206" y="52403"/>
                  </a:lnTo>
                  <a:lnTo>
                    <a:pt x="217995" y="49626"/>
                  </a:lnTo>
                  <a:lnTo>
                    <a:pt x="226394" y="47776"/>
                  </a:lnTo>
                  <a:lnTo>
                    <a:pt x="234533" y="46542"/>
                  </a:lnTo>
                  <a:lnTo>
                    <a:pt x="242500" y="45719"/>
                  </a:lnTo>
                  <a:lnTo>
                    <a:pt x="250351" y="46018"/>
                  </a:lnTo>
                  <a:lnTo>
                    <a:pt x="258124" y="47063"/>
                  </a:lnTo>
                  <a:lnTo>
                    <a:pt x="265847" y="48607"/>
                  </a:lnTo>
                  <a:lnTo>
                    <a:pt x="278943" y="52580"/>
                  </a:lnTo>
                  <a:lnTo>
                    <a:pt x="291255" y="58014"/>
                  </a:lnTo>
                  <a:lnTo>
                    <a:pt x="298094" y="61834"/>
                  </a:lnTo>
                  <a:lnTo>
                    <a:pt x="305194" y="66074"/>
                  </a:lnTo>
                  <a:lnTo>
                    <a:pt x="310773" y="71441"/>
                  </a:lnTo>
                  <a:lnTo>
                    <a:pt x="315339" y="77559"/>
                  </a:lnTo>
                  <a:lnTo>
                    <a:pt x="319230" y="84177"/>
                  </a:lnTo>
                  <a:lnTo>
                    <a:pt x="322671" y="90282"/>
                  </a:lnTo>
                  <a:lnTo>
                    <a:pt x="328752" y="101582"/>
                  </a:lnTo>
                  <a:lnTo>
                    <a:pt x="331559" y="107813"/>
                  </a:lnTo>
                  <a:lnTo>
                    <a:pt x="334276" y="114506"/>
                  </a:lnTo>
                  <a:lnTo>
                    <a:pt x="336935" y="121509"/>
                  </a:lnTo>
                  <a:lnTo>
                    <a:pt x="338707" y="127871"/>
                  </a:lnTo>
                  <a:lnTo>
                    <a:pt x="339889" y="133805"/>
                  </a:lnTo>
                  <a:lnTo>
                    <a:pt x="340677" y="139455"/>
                  </a:lnTo>
                  <a:lnTo>
                    <a:pt x="340355" y="144915"/>
                  </a:lnTo>
                  <a:lnTo>
                    <a:pt x="339294" y="150248"/>
                  </a:lnTo>
                  <a:lnTo>
                    <a:pt x="337740" y="155497"/>
                  </a:lnTo>
                  <a:lnTo>
                    <a:pt x="335857" y="159842"/>
                  </a:lnTo>
                  <a:lnTo>
                    <a:pt x="331508" y="166929"/>
                  </a:lnTo>
                  <a:lnTo>
                    <a:pt x="324495" y="172901"/>
                  </a:lnTo>
                  <a:lnTo>
                    <a:pt x="316580" y="178377"/>
                  </a:lnTo>
                  <a:lnTo>
                    <a:pt x="310240" y="183633"/>
                  </a:lnTo>
                  <a:lnTo>
                    <a:pt x="307364" y="184527"/>
                  </a:lnTo>
                  <a:lnTo>
                    <a:pt x="304600" y="184276"/>
                  </a:lnTo>
                  <a:lnTo>
                    <a:pt x="301911" y="183262"/>
                  </a:lnTo>
                  <a:lnTo>
                    <a:pt x="300118" y="181739"/>
                  </a:lnTo>
                  <a:lnTo>
                    <a:pt x="298923" y="179878"/>
                  </a:lnTo>
                  <a:lnTo>
                    <a:pt x="298126" y="177790"/>
                  </a:lnTo>
                  <a:lnTo>
                    <a:pt x="297241" y="170954"/>
                  </a:lnTo>
                  <a:lnTo>
                    <a:pt x="297005" y="166761"/>
                  </a:lnTo>
                  <a:lnTo>
                    <a:pt x="296742" y="157586"/>
                  </a:lnTo>
                  <a:lnTo>
                    <a:pt x="296672" y="152769"/>
                  </a:lnTo>
                  <a:lnTo>
                    <a:pt x="297472" y="147017"/>
                  </a:lnTo>
                  <a:lnTo>
                    <a:pt x="298852" y="140643"/>
                  </a:lnTo>
                  <a:lnTo>
                    <a:pt x="300619" y="133853"/>
                  </a:lnTo>
                  <a:lnTo>
                    <a:pt x="303490" y="126787"/>
                  </a:lnTo>
                  <a:lnTo>
                    <a:pt x="307097" y="119536"/>
                  </a:lnTo>
                  <a:lnTo>
                    <a:pt x="314774" y="105552"/>
                  </a:lnTo>
                  <a:lnTo>
                    <a:pt x="321009" y="93693"/>
                  </a:lnTo>
                  <a:lnTo>
                    <a:pt x="325550" y="87314"/>
                  </a:lnTo>
                  <a:lnTo>
                    <a:pt x="331117" y="80520"/>
                  </a:lnTo>
                  <a:lnTo>
                    <a:pt x="337369" y="73452"/>
                  </a:lnTo>
                  <a:lnTo>
                    <a:pt x="343230" y="67892"/>
                  </a:lnTo>
                  <a:lnTo>
                    <a:pt x="348831" y="63340"/>
                  </a:lnTo>
                  <a:lnTo>
                    <a:pt x="354258" y="59458"/>
                  </a:lnTo>
                  <a:lnTo>
                    <a:pt x="364804" y="52887"/>
                  </a:lnTo>
                  <a:lnTo>
                    <a:pt x="369987" y="49949"/>
                  </a:lnTo>
                  <a:lnTo>
                    <a:pt x="380261" y="46685"/>
                  </a:lnTo>
                  <a:lnTo>
                    <a:pt x="385371" y="45815"/>
                  </a:lnTo>
                  <a:lnTo>
                    <a:pt x="395565" y="47105"/>
                  </a:lnTo>
                  <a:lnTo>
                    <a:pt x="404894" y="50501"/>
                  </a:lnTo>
                  <a:lnTo>
                    <a:pt x="411862" y="54833"/>
                  </a:lnTo>
                  <a:lnTo>
                    <a:pt x="417781" y="61838"/>
                  </a:lnTo>
                  <a:lnTo>
                    <a:pt x="420545" y="66077"/>
                  </a:lnTo>
                  <a:lnTo>
                    <a:pt x="422387" y="71442"/>
                  </a:lnTo>
                  <a:lnTo>
                    <a:pt x="423615" y="77559"/>
                  </a:lnTo>
                  <a:lnTo>
                    <a:pt x="424434" y="84178"/>
                  </a:lnTo>
                  <a:lnTo>
                    <a:pt x="424980" y="91130"/>
                  </a:lnTo>
                  <a:lnTo>
                    <a:pt x="425344" y="98304"/>
                  </a:lnTo>
                  <a:lnTo>
                    <a:pt x="425587" y="105628"/>
                  </a:lnTo>
                  <a:lnTo>
                    <a:pt x="424902" y="113050"/>
                  </a:lnTo>
                  <a:lnTo>
                    <a:pt x="423599" y="120538"/>
                  </a:lnTo>
                  <a:lnTo>
                    <a:pt x="421883" y="128070"/>
                  </a:lnTo>
                  <a:lnTo>
                    <a:pt x="419046" y="134784"/>
                  </a:lnTo>
                  <a:lnTo>
                    <a:pt x="415462" y="140954"/>
                  </a:lnTo>
                  <a:lnTo>
                    <a:pt x="406963" y="153172"/>
                  </a:lnTo>
                  <a:lnTo>
                    <a:pt x="397541" y="167069"/>
                  </a:lnTo>
                  <a:lnTo>
                    <a:pt x="391812" y="173484"/>
                  </a:lnTo>
                  <a:lnTo>
                    <a:pt x="385452" y="179454"/>
                  </a:lnTo>
                  <a:lnTo>
                    <a:pt x="378672" y="185127"/>
                  </a:lnTo>
                  <a:lnTo>
                    <a:pt x="371612" y="189756"/>
                  </a:lnTo>
                  <a:lnTo>
                    <a:pt x="364365" y="193689"/>
                  </a:lnTo>
                  <a:lnTo>
                    <a:pt x="356995" y="197157"/>
                  </a:lnTo>
                  <a:lnTo>
                    <a:pt x="348694" y="200316"/>
                  </a:lnTo>
                  <a:lnTo>
                    <a:pt x="339773" y="203269"/>
                  </a:lnTo>
                  <a:lnTo>
                    <a:pt x="330439" y="206084"/>
                  </a:lnTo>
                  <a:lnTo>
                    <a:pt x="321677" y="207961"/>
                  </a:lnTo>
                  <a:lnTo>
                    <a:pt x="313295" y="209212"/>
                  </a:lnTo>
                  <a:lnTo>
                    <a:pt x="305168" y="210046"/>
                  </a:lnTo>
                  <a:lnTo>
                    <a:pt x="298056" y="208909"/>
                  </a:lnTo>
                  <a:lnTo>
                    <a:pt x="285638" y="203129"/>
                  </a:lnTo>
                  <a:lnTo>
                    <a:pt x="279956" y="199218"/>
                  </a:lnTo>
                  <a:lnTo>
                    <a:pt x="274475" y="194916"/>
                  </a:lnTo>
                  <a:lnTo>
                    <a:pt x="269127" y="190356"/>
                  </a:lnTo>
                  <a:lnTo>
                    <a:pt x="264716" y="185622"/>
                  </a:lnTo>
                  <a:lnTo>
                    <a:pt x="260928" y="180772"/>
                  </a:lnTo>
                  <a:lnTo>
                    <a:pt x="257556" y="175846"/>
                  </a:lnTo>
                  <a:lnTo>
                    <a:pt x="254461" y="170022"/>
                  </a:lnTo>
                  <a:lnTo>
                    <a:pt x="251552" y="163599"/>
                  </a:lnTo>
                  <a:lnTo>
                    <a:pt x="248765" y="156778"/>
                  </a:lnTo>
                  <a:lnTo>
                    <a:pt x="246907" y="150536"/>
                  </a:lnTo>
                  <a:lnTo>
                    <a:pt x="245669" y="144682"/>
                  </a:lnTo>
                  <a:lnTo>
                    <a:pt x="244843" y="139086"/>
                  </a:lnTo>
                  <a:lnTo>
                    <a:pt x="245140" y="132815"/>
                  </a:lnTo>
                  <a:lnTo>
                    <a:pt x="246184" y="126095"/>
                  </a:lnTo>
                  <a:lnTo>
                    <a:pt x="247727" y="119075"/>
                  </a:lnTo>
                  <a:lnTo>
                    <a:pt x="249602" y="111855"/>
                  </a:lnTo>
                  <a:lnTo>
                    <a:pt x="251699" y="104501"/>
                  </a:lnTo>
                  <a:lnTo>
                    <a:pt x="253943" y="97059"/>
                  </a:lnTo>
                  <a:lnTo>
                    <a:pt x="257133" y="91250"/>
                  </a:lnTo>
                  <a:lnTo>
                    <a:pt x="260952" y="86532"/>
                  </a:lnTo>
                  <a:lnTo>
                    <a:pt x="265193" y="82539"/>
                  </a:lnTo>
                  <a:lnTo>
                    <a:pt x="274419" y="75845"/>
                  </a:lnTo>
                  <a:lnTo>
                    <a:pt x="279250" y="72875"/>
                  </a:lnTo>
                  <a:lnTo>
                    <a:pt x="289133" y="69574"/>
                  </a:lnTo>
                  <a:lnTo>
                    <a:pt x="299171" y="68107"/>
                  </a:lnTo>
                  <a:lnTo>
                    <a:pt x="309276" y="67456"/>
                  </a:lnTo>
                  <a:lnTo>
                    <a:pt x="314341" y="68975"/>
                  </a:lnTo>
                  <a:lnTo>
                    <a:pt x="324485" y="75179"/>
                  </a:lnTo>
                  <a:lnTo>
                    <a:pt x="334638" y="81323"/>
                  </a:lnTo>
                  <a:lnTo>
                    <a:pt x="339716" y="84146"/>
                  </a:lnTo>
                  <a:lnTo>
                    <a:pt x="343948" y="88569"/>
                  </a:lnTo>
                  <a:lnTo>
                    <a:pt x="347616" y="94057"/>
                  </a:lnTo>
                  <a:lnTo>
                    <a:pt x="350908" y="100256"/>
                  </a:lnTo>
                  <a:lnTo>
                    <a:pt x="353103" y="106082"/>
                  </a:lnTo>
                  <a:lnTo>
                    <a:pt x="354566" y="111659"/>
                  </a:lnTo>
                  <a:lnTo>
                    <a:pt x="355542" y="117071"/>
                  </a:lnTo>
                  <a:lnTo>
                    <a:pt x="356192" y="123219"/>
                  </a:lnTo>
                  <a:lnTo>
                    <a:pt x="356625" y="129857"/>
                  </a:lnTo>
                  <a:lnTo>
                    <a:pt x="357107" y="143160"/>
                  </a:lnTo>
                  <a:lnTo>
                    <a:pt x="357321" y="154717"/>
                  </a:lnTo>
                  <a:lnTo>
                    <a:pt x="355685" y="161016"/>
                  </a:lnTo>
                  <a:lnTo>
                    <a:pt x="352901" y="167755"/>
                  </a:lnTo>
                  <a:lnTo>
                    <a:pt x="349351" y="174788"/>
                  </a:lnTo>
                  <a:lnTo>
                    <a:pt x="345292" y="181170"/>
                  </a:lnTo>
                  <a:lnTo>
                    <a:pt x="340891" y="187118"/>
                  </a:lnTo>
                  <a:lnTo>
                    <a:pt x="336265" y="192777"/>
                  </a:lnTo>
                  <a:lnTo>
                    <a:pt x="331487" y="197396"/>
                  </a:lnTo>
                  <a:lnTo>
                    <a:pt x="326609" y="201322"/>
                  </a:lnTo>
                  <a:lnTo>
                    <a:pt x="315827" y="208789"/>
                  </a:lnTo>
                  <a:lnTo>
                    <a:pt x="302567" y="217752"/>
                  </a:lnTo>
                  <a:lnTo>
                    <a:pt x="295476" y="220819"/>
                  </a:lnTo>
                  <a:lnTo>
                    <a:pt x="288208" y="222864"/>
                  </a:lnTo>
                  <a:lnTo>
                    <a:pt x="280823" y="224227"/>
                  </a:lnTo>
                  <a:lnTo>
                    <a:pt x="268101" y="225742"/>
                  </a:lnTo>
                  <a:lnTo>
                    <a:pt x="262338" y="226146"/>
                  </a:lnTo>
                  <a:lnTo>
                    <a:pt x="249162" y="224337"/>
                  </a:lnTo>
                  <a:lnTo>
                    <a:pt x="236532" y="220711"/>
                  </a:lnTo>
                  <a:lnTo>
                    <a:pt x="228096" y="216277"/>
                  </a:lnTo>
                  <a:lnTo>
                    <a:pt x="219267" y="209227"/>
                  </a:lnTo>
                  <a:lnTo>
                    <a:pt x="214542" y="204976"/>
                  </a:lnTo>
                  <a:lnTo>
                    <a:pt x="210546" y="198755"/>
                  </a:lnTo>
                  <a:lnTo>
                    <a:pt x="207035" y="191221"/>
                  </a:lnTo>
                  <a:lnTo>
                    <a:pt x="203847" y="182812"/>
                  </a:lnTo>
                  <a:lnTo>
                    <a:pt x="202569" y="175513"/>
                  </a:lnTo>
                  <a:lnTo>
                    <a:pt x="202563" y="168953"/>
                  </a:lnTo>
                  <a:lnTo>
                    <a:pt x="203406" y="162887"/>
                  </a:lnTo>
                  <a:lnTo>
                    <a:pt x="203968" y="157996"/>
                  </a:lnTo>
                  <a:lnTo>
                    <a:pt x="204343" y="153888"/>
                  </a:lnTo>
                  <a:lnTo>
                    <a:pt x="204593" y="150304"/>
                  </a:lnTo>
                  <a:lnTo>
                    <a:pt x="205606" y="146220"/>
                  </a:lnTo>
                  <a:lnTo>
                    <a:pt x="207128" y="141805"/>
                  </a:lnTo>
                  <a:lnTo>
                    <a:pt x="208989" y="137168"/>
                  </a:lnTo>
                  <a:lnTo>
                    <a:pt x="211077" y="133230"/>
                  </a:lnTo>
                  <a:lnTo>
                    <a:pt x="215654" y="126597"/>
                  </a:lnTo>
                  <a:lnTo>
                    <a:pt x="218060" y="124489"/>
                  </a:lnTo>
                  <a:lnTo>
                    <a:pt x="220511" y="123084"/>
                  </a:lnTo>
                  <a:lnTo>
                    <a:pt x="222991" y="122147"/>
                  </a:lnTo>
                  <a:lnTo>
                    <a:pt x="234573" y="120829"/>
                  </a:lnTo>
                  <a:lnTo>
                    <a:pt x="238293" y="121491"/>
                  </a:lnTo>
                  <a:lnTo>
                    <a:pt x="250346" y="126378"/>
                  </a:lnTo>
                  <a:lnTo>
                    <a:pt x="253042" y="126884"/>
                  </a:lnTo>
                  <a:lnTo>
                    <a:pt x="255685" y="128914"/>
                  </a:lnTo>
                  <a:lnTo>
                    <a:pt x="260880" y="135685"/>
                  </a:lnTo>
                  <a:lnTo>
                    <a:pt x="266011" y="142081"/>
                  </a:lnTo>
                  <a:lnTo>
                    <a:pt x="268565" y="144972"/>
                  </a:lnTo>
                  <a:lnTo>
                    <a:pt x="270267" y="147746"/>
                  </a:lnTo>
                  <a:lnTo>
                    <a:pt x="272159" y="153086"/>
                  </a:lnTo>
                  <a:lnTo>
                    <a:pt x="271817" y="156542"/>
                  </a:lnTo>
                  <a:lnTo>
                    <a:pt x="270742" y="160539"/>
                  </a:lnTo>
                  <a:lnTo>
                    <a:pt x="269179" y="164897"/>
                  </a:lnTo>
                  <a:lnTo>
                    <a:pt x="267290" y="169496"/>
                  </a:lnTo>
                  <a:lnTo>
                    <a:pt x="265184" y="174256"/>
                  </a:lnTo>
                  <a:lnTo>
                    <a:pt x="260586" y="184059"/>
                  </a:lnTo>
                  <a:lnTo>
                    <a:pt x="255721" y="194061"/>
                  </a:lnTo>
                  <a:lnTo>
                    <a:pt x="251544" y="198252"/>
                  </a:lnTo>
                  <a:lnTo>
                    <a:pt x="240131" y="205166"/>
                  </a:lnTo>
                  <a:lnTo>
                    <a:pt x="218191" y="216504"/>
                  </a:lnTo>
                  <a:lnTo>
                    <a:pt x="207809" y="221745"/>
                  </a:lnTo>
                  <a:lnTo>
                    <a:pt x="195293" y="224639"/>
                  </a:lnTo>
                  <a:lnTo>
                    <a:pt x="182110" y="225925"/>
                  </a:lnTo>
                  <a:lnTo>
                    <a:pt x="170607" y="226497"/>
                  </a:lnTo>
                  <a:lnTo>
                    <a:pt x="157592" y="222235"/>
                  </a:lnTo>
                  <a:lnTo>
                    <a:pt x="150565" y="218728"/>
                  </a:lnTo>
                  <a:lnTo>
                    <a:pt x="144188" y="214697"/>
                  </a:lnTo>
                  <a:lnTo>
                    <a:pt x="138242" y="210316"/>
                  </a:lnTo>
                  <a:lnTo>
                    <a:pt x="121272" y="1964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536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3911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61" y="968229"/>
            <a:ext cx="8655801" cy="4197873"/>
            <a:chOff x="38161" y="968229"/>
            <a:chExt cx="8655801" cy="4197873"/>
          </a:xfrm>
        </p:grpSpPr>
        <p:sp>
          <p:nvSpPr>
            <p:cNvPr id="2" name="SMARTInkAnnotation1294"/>
            <p:cNvSpPr/>
            <p:nvPr/>
          </p:nvSpPr>
          <p:spPr>
            <a:xfrm>
              <a:off x="91441" y="1394490"/>
              <a:ext cx="1348701" cy="1484773"/>
            </a:xfrm>
            <a:custGeom>
              <a:avLst/>
              <a:gdLst/>
              <a:ahLst/>
              <a:cxnLst/>
              <a:rect l="0" t="0" r="0" b="0"/>
              <a:pathLst>
                <a:path w="1348701" h="1484773">
                  <a:moveTo>
                    <a:pt x="982979" y="129510"/>
                  </a:moveTo>
                  <a:lnTo>
                    <a:pt x="966422" y="123427"/>
                  </a:lnTo>
                  <a:lnTo>
                    <a:pt x="956154" y="116513"/>
                  </a:lnTo>
                  <a:lnTo>
                    <a:pt x="916095" y="78709"/>
                  </a:lnTo>
                  <a:lnTo>
                    <a:pt x="907815" y="73630"/>
                  </a:lnTo>
                  <a:lnTo>
                    <a:pt x="900749" y="66292"/>
                  </a:lnTo>
                  <a:lnTo>
                    <a:pt x="889313" y="51829"/>
                  </a:lnTo>
                  <a:lnTo>
                    <a:pt x="850994" y="20298"/>
                  </a:lnTo>
                  <a:lnTo>
                    <a:pt x="847576" y="18602"/>
                  </a:lnTo>
                  <a:lnTo>
                    <a:pt x="815145" y="9377"/>
                  </a:lnTo>
                  <a:lnTo>
                    <a:pt x="805093" y="7538"/>
                  </a:lnTo>
                  <a:lnTo>
                    <a:pt x="789067" y="2589"/>
                  </a:lnTo>
                  <a:lnTo>
                    <a:pt x="751696" y="200"/>
                  </a:lnTo>
                  <a:lnTo>
                    <a:pt x="711881" y="0"/>
                  </a:lnTo>
                  <a:lnTo>
                    <a:pt x="670983" y="6005"/>
                  </a:lnTo>
                  <a:lnTo>
                    <a:pt x="647825" y="9378"/>
                  </a:lnTo>
                  <a:lnTo>
                    <a:pt x="624876" y="13482"/>
                  </a:lnTo>
                  <a:lnTo>
                    <a:pt x="590321" y="18914"/>
                  </a:lnTo>
                  <a:lnTo>
                    <a:pt x="551730" y="28140"/>
                  </a:lnTo>
                  <a:lnTo>
                    <a:pt x="516512" y="40373"/>
                  </a:lnTo>
                  <a:lnTo>
                    <a:pt x="481239" y="54800"/>
                  </a:lnTo>
                  <a:lnTo>
                    <a:pt x="442114" y="70669"/>
                  </a:lnTo>
                  <a:lnTo>
                    <a:pt x="403880" y="88993"/>
                  </a:lnTo>
                  <a:lnTo>
                    <a:pt x="365762" y="108035"/>
                  </a:lnTo>
                  <a:lnTo>
                    <a:pt x="342900" y="120513"/>
                  </a:lnTo>
                  <a:lnTo>
                    <a:pt x="301224" y="156493"/>
                  </a:lnTo>
                  <a:lnTo>
                    <a:pt x="260197" y="191013"/>
                  </a:lnTo>
                  <a:lnTo>
                    <a:pt x="221126" y="229488"/>
                  </a:lnTo>
                  <a:lnTo>
                    <a:pt x="188270" y="265095"/>
                  </a:lnTo>
                  <a:lnTo>
                    <a:pt x="161616" y="291321"/>
                  </a:lnTo>
                  <a:lnTo>
                    <a:pt x="139890" y="320541"/>
                  </a:lnTo>
                  <a:lnTo>
                    <a:pt x="113333" y="360755"/>
                  </a:lnTo>
                  <a:lnTo>
                    <a:pt x="82103" y="403175"/>
                  </a:lnTo>
                  <a:lnTo>
                    <a:pt x="75055" y="411013"/>
                  </a:lnTo>
                  <a:lnTo>
                    <a:pt x="64966" y="428754"/>
                  </a:lnTo>
                  <a:lnTo>
                    <a:pt x="43550" y="471678"/>
                  </a:lnTo>
                  <a:lnTo>
                    <a:pt x="28322" y="514459"/>
                  </a:lnTo>
                  <a:lnTo>
                    <a:pt x="15290" y="558004"/>
                  </a:lnTo>
                  <a:lnTo>
                    <a:pt x="5089" y="597221"/>
                  </a:lnTo>
                  <a:lnTo>
                    <a:pt x="669" y="641685"/>
                  </a:lnTo>
                  <a:lnTo>
                    <a:pt x="131" y="681013"/>
                  </a:lnTo>
                  <a:lnTo>
                    <a:pt x="0" y="796052"/>
                  </a:lnTo>
                  <a:lnTo>
                    <a:pt x="6030" y="839899"/>
                  </a:lnTo>
                  <a:lnTo>
                    <a:pt x="9406" y="866904"/>
                  </a:lnTo>
                  <a:lnTo>
                    <a:pt x="20554" y="911757"/>
                  </a:lnTo>
                  <a:lnTo>
                    <a:pt x="28268" y="944334"/>
                  </a:lnTo>
                  <a:lnTo>
                    <a:pt x="32082" y="967557"/>
                  </a:lnTo>
                  <a:lnTo>
                    <a:pt x="43390" y="1011027"/>
                  </a:lnTo>
                  <a:lnTo>
                    <a:pt x="51708" y="1035578"/>
                  </a:lnTo>
                  <a:lnTo>
                    <a:pt x="73805" y="1081948"/>
                  </a:lnTo>
                  <a:lnTo>
                    <a:pt x="101835" y="1127725"/>
                  </a:lnTo>
                  <a:lnTo>
                    <a:pt x="142248" y="1188690"/>
                  </a:lnTo>
                  <a:lnTo>
                    <a:pt x="176765" y="1227849"/>
                  </a:lnTo>
                  <a:lnTo>
                    <a:pt x="214550" y="1272603"/>
                  </a:lnTo>
                  <a:lnTo>
                    <a:pt x="259184" y="1311678"/>
                  </a:lnTo>
                  <a:lnTo>
                    <a:pt x="300763" y="1345818"/>
                  </a:lnTo>
                  <a:lnTo>
                    <a:pt x="335751" y="1371524"/>
                  </a:lnTo>
                  <a:lnTo>
                    <a:pt x="374288" y="1396964"/>
                  </a:lnTo>
                  <a:lnTo>
                    <a:pt x="409903" y="1415031"/>
                  </a:lnTo>
                  <a:lnTo>
                    <a:pt x="449371" y="1430539"/>
                  </a:lnTo>
                  <a:lnTo>
                    <a:pt x="482276" y="1446122"/>
                  </a:lnTo>
                  <a:lnTo>
                    <a:pt x="500517" y="1451271"/>
                  </a:lnTo>
                  <a:lnTo>
                    <a:pt x="535182" y="1456835"/>
                  </a:lnTo>
                  <a:lnTo>
                    <a:pt x="574391" y="1465835"/>
                  </a:lnTo>
                  <a:lnTo>
                    <a:pt x="613902" y="1474920"/>
                  </a:lnTo>
                  <a:lnTo>
                    <a:pt x="649302" y="1477592"/>
                  </a:lnTo>
                  <a:lnTo>
                    <a:pt x="678654" y="1480313"/>
                  </a:lnTo>
                  <a:lnTo>
                    <a:pt x="714868" y="1484772"/>
                  </a:lnTo>
                  <a:lnTo>
                    <a:pt x="752564" y="1480416"/>
                  </a:lnTo>
                  <a:lnTo>
                    <a:pt x="792622" y="1478678"/>
                  </a:lnTo>
                  <a:lnTo>
                    <a:pt x="802735" y="1478535"/>
                  </a:lnTo>
                  <a:lnTo>
                    <a:pt x="837193" y="1470244"/>
                  </a:lnTo>
                  <a:lnTo>
                    <a:pt x="870168" y="1461109"/>
                  </a:lnTo>
                  <a:lnTo>
                    <a:pt x="911652" y="1449590"/>
                  </a:lnTo>
                  <a:lnTo>
                    <a:pt x="952458" y="1431886"/>
                  </a:lnTo>
                  <a:lnTo>
                    <a:pt x="1003294" y="1407045"/>
                  </a:lnTo>
                  <a:lnTo>
                    <a:pt x="1043938" y="1384536"/>
                  </a:lnTo>
                  <a:lnTo>
                    <a:pt x="1080534" y="1359926"/>
                  </a:lnTo>
                  <a:lnTo>
                    <a:pt x="1119941" y="1325320"/>
                  </a:lnTo>
                  <a:lnTo>
                    <a:pt x="1134444" y="1309528"/>
                  </a:lnTo>
                  <a:lnTo>
                    <a:pt x="1166907" y="1265918"/>
                  </a:lnTo>
                  <a:lnTo>
                    <a:pt x="1198066" y="1224668"/>
                  </a:lnTo>
                  <a:lnTo>
                    <a:pt x="1223115" y="1185731"/>
                  </a:lnTo>
                  <a:lnTo>
                    <a:pt x="1244369" y="1145427"/>
                  </a:lnTo>
                  <a:lnTo>
                    <a:pt x="1285230" y="1064227"/>
                  </a:lnTo>
                  <a:lnTo>
                    <a:pt x="1296431" y="1029704"/>
                  </a:lnTo>
                  <a:lnTo>
                    <a:pt x="1316472" y="969769"/>
                  </a:lnTo>
                  <a:lnTo>
                    <a:pt x="1328066" y="923432"/>
                  </a:lnTo>
                  <a:lnTo>
                    <a:pt x="1341073" y="863143"/>
                  </a:lnTo>
                  <a:lnTo>
                    <a:pt x="1346468" y="828918"/>
                  </a:lnTo>
                  <a:lnTo>
                    <a:pt x="1348291" y="783473"/>
                  </a:lnTo>
                  <a:lnTo>
                    <a:pt x="1348700" y="714873"/>
                  </a:lnTo>
                  <a:lnTo>
                    <a:pt x="1344682" y="679530"/>
                  </a:lnTo>
                  <a:lnTo>
                    <a:pt x="1336586" y="635744"/>
                  </a:lnTo>
                  <a:lnTo>
                    <a:pt x="1332720" y="604719"/>
                  </a:lnTo>
                  <a:lnTo>
                    <a:pt x="1319359" y="563896"/>
                  </a:lnTo>
                  <a:lnTo>
                    <a:pt x="1308316" y="519174"/>
                  </a:lnTo>
                  <a:lnTo>
                    <a:pt x="1297982" y="476505"/>
                  </a:lnTo>
                  <a:lnTo>
                    <a:pt x="1281200" y="430804"/>
                  </a:lnTo>
                  <a:lnTo>
                    <a:pt x="1263133" y="389132"/>
                  </a:lnTo>
                  <a:lnTo>
                    <a:pt x="1248292" y="358217"/>
                  </a:lnTo>
                  <a:lnTo>
                    <a:pt x="1232333" y="317766"/>
                  </a:lnTo>
                  <a:lnTo>
                    <a:pt x="1223343" y="300386"/>
                  </a:lnTo>
                  <a:lnTo>
                    <a:pt x="1206032" y="273173"/>
                  </a:lnTo>
                  <a:lnTo>
                    <a:pt x="1198954" y="259401"/>
                  </a:lnTo>
                  <a:lnTo>
                    <a:pt x="1175695" y="231491"/>
                  </a:lnTo>
                  <a:lnTo>
                    <a:pt x="1148319" y="205760"/>
                  </a:lnTo>
                  <a:lnTo>
                    <a:pt x="1102567" y="170309"/>
                  </a:lnTo>
                  <a:lnTo>
                    <a:pt x="1076987" y="151022"/>
                  </a:lnTo>
                  <a:lnTo>
                    <a:pt x="1036320" y="129557"/>
                  </a:lnTo>
                  <a:lnTo>
                    <a:pt x="996526" y="110039"/>
                  </a:lnTo>
                  <a:lnTo>
                    <a:pt x="986523" y="107654"/>
                  </a:lnTo>
                  <a:lnTo>
                    <a:pt x="968906" y="106782"/>
                  </a:lnTo>
                  <a:lnTo>
                    <a:pt x="965131" y="107585"/>
                  </a:lnTo>
                  <a:lnTo>
                    <a:pt x="940706" y="118808"/>
                  </a:lnTo>
                  <a:lnTo>
                    <a:pt x="915833" y="123539"/>
                  </a:lnTo>
                  <a:lnTo>
                    <a:pt x="883919" y="137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295"/>
            <p:cNvSpPr/>
            <p:nvPr/>
          </p:nvSpPr>
          <p:spPr>
            <a:xfrm>
              <a:off x="130704" y="3413768"/>
              <a:ext cx="1027211" cy="578878"/>
            </a:xfrm>
            <a:custGeom>
              <a:avLst/>
              <a:gdLst/>
              <a:ahLst/>
              <a:cxnLst/>
              <a:rect l="0" t="0" r="0" b="0"/>
              <a:pathLst>
                <a:path w="1027211" h="578878">
                  <a:moveTo>
                    <a:pt x="890376" y="137152"/>
                  </a:moveTo>
                  <a:lnTo>
                    <a:pt x="877255" y="130591"/>
                  </a:lnTo>
                  <a:lnTo>
                    <a:pt x="863840" y="118208"/>
                  </a:lnTo>
                  <a:lnTo>
                    <a:pt x="862525" y="116056"/>
                  </a:lnTo>
                  <a:lnTo>
                    <a:pt x="860242" y="108075"/>
                  </a:lnTo>
                  <a:lnTo>
                    <a:pt x="859280" y="107608"/>
                  </a:lnTo>
                  <a:lnTo>
                    <a:pt x="855954" y="107088"/>
                  </a:lnTo>
                  <a:lnTo>
                    <a:pt x="854728" y="106102"/>
                  </a:lnTo>
                  <a:lnTo>
                    <a:pt x="853911" y="104599"/>
                  </a:lnTo>
                  <a:lnTo>
                    <a:pt x="853366" y="102750"/>
                  </a:lnTo>
                  <a:lnTo>
                    <a:pt x="852156" y="101517"/>
                  </a:lnTo>
                  <a:lnTo>
                    <a:pt x="850503" y="100695"/>
                  </a:lnTo>
                  <a:lnTo>
                    <a:pt x="848554" y="100147"/>
                  </a:lnTo>
                  <a:lnTo>
                    <a:pt x="847255" y="98935"/>
                  </a:lnTo>
                  <a:lnTo>
                    <a:pt x="846388" y="97281"/>
                  </a:lnTo>
                  <a:lnTo>
                    <a:pt x="845811" y="95331"/>
                  </a:lnTo>
                  <a:lnTo>
                    <a:pt x="844579" y="94032"/>
                  </a:lnTo>
                  <a:lnTo>
                    <a:pt x="842912" y="93165"/>
                  </a:lnTo>
                  <a:lnTo>
                    <a:pt x="838197" y="91774"/>
                  </a:lnTo>
                  <a:lnTo>
                    <a:pt x="831182" y="86263"/>
                  </a:lnTo>
                  <a:lnTo>
                    <a:pt x="826532" y="84901"/>
                  </a:lnTo>
                  <a:lnTo>
                    <a:pt x="811606" y="83908"/>
                  </a:lnTo>
                  <a:lnTo>
                    <a:pt x="809076" y="83029"/>
                  </a:lnTo>
                  <a:lnTo>
                    <a:pt x="804007" y="79795"/>
                  </a:lnTo>
                  <a:lnTo>
                    <a:pt x="796675" y="77793"/>
                  </a:lnTo>
                  <a:lnTo>
                    <a:pt x="792349" y="77259"/>
                  </a:lnTo>
                  <a:lnTo>
                    <a:pt x="788617" y="76057"/>
                  </a:lnTo>
                  <a:lnTo>
                    <a:pt x="778475" y="71166"/>
                  </a:lnTo>
                  <a:lnTo>
                    <a:pt x="765968" y="68494"/>
                  </a:lnTo>
                  <a:lnTo>
                    <a:pt x="743127" y="56489"/>
                  </a:lnTo>
                  <a:lnTo>
                    <a:pt x="724115" y="49702"/>
                  </a:lnTo>
                  <a:lnTo>
                    <a:pt x="696562" y="32948"/>
                  </a:lnTo>
                  <a:lnTo>
                    <a:pt x="686832" y="27904"/>
                  </a:lnTo>
                  <a:lnTo>
                    <a:pt x="676863" y="25097"/>
                  </a:lnTo>
                  <a:lnTo>
                    <a:pt x="666788" y="23003"/>
                  </a:lnTo>
                  <a:lnTo>
                    <a:pt x="636370" y="10789"/>
                  </a:lnTo>
                  <a:lnTo>
                    <a:pt x="616055" y="8239"/>
                  </a:lnTo>
                  <a:lnTo>
                    <a:pt x="589809" y="6848"/>
                  </a:lnTo>
                  <a:lnTo>
                    <a:pt x="562047" y="1597"/>
                  </a:lnTo>
                  <a:lnTo>
                    <a:pt x="536149" y="309"/>
                  </a:lnTo>
                  <a:lnTo>
                    <a:pt x="501268" y="34"/>
                  </a:lnTo>
                  <a:lnTo>
                    <a:pt x="471180" y="0"/>
                  </a:lnTo>
                  <a:lnTo>
                    <a:pt x="433164" y="6024"/>
                  </a:lnTo>
                  <a:lnTo>
                    <a:pt x="402694" y="7298"/>
                  </a:lnTo>
                  <a:lnTo>
                    <a:pt x="338161" y="7604"/>
                  </a:lnTo>
                  <a:lnTo>
                    <a:pt x="310550" y="12847"/>
                  </a:lnTo>
                  <a:lnTo>
                    <a:pt x="280637" y="17019"/>
                  </a:lnTo>
                  <a:lnTo>
                    <a:pt x="257875" y="21124"/>
                  </a:lnTo>
                  <a:lnTo>
                    <a:pt x="250269" y="21699"/>
                  </a:lnTo>
                  <a:lnTo>
                    <a:pt x="235044" y="26856"/>
                  </a:lnTo>
                  <a:lnTo>
                    <a:pt x="204574" y="39918"/>
                  </a:lnTo>
                  <a:lnTo>
                    <a:pt x="172507" y="55496"/>
                  </a:lnTo>
                  <a:lnTo>
                    <a:pt x="147347" y="70034"/>
                  </a:lnTo>
                  <a:lnTo>
                    <a:pt x="125224" y="86296"/>
                  </a:lnTo>
                  <a:lnTo>
                    <a:pt x="99531" y="100797"/>
                  </a:lnTo>
                  <a:lnTo>
                    <a:pt x="77899" y="115672"/>
                  </a:lnTo>
                  <a:lnTo>
                    <a:pt x="69817" y="123654"/>
                  </a:lnTo>
                  <a:lnTo>
                    <a:pt x="66477" y="128153"/>
                  </a:lnTo>
                  <a:lnTo>
                    <a:pt x="58250" y="135410"/>
                  </a:lnTo>
                  <a:lnTo>
                    <a:pt x="40276" y="149623"/>
                  </a:lnTo>
                  <a:lnTo>
                    <a:pt x="34751" y="154830"/>
                  </a:lnTo>
                  <a:lnTo>
                    <a:pt x="26881" y="166567"/>
                  </a:lnTo>
                  <a:lnTo>
                    <a:pt x="19187" y="180769"/>
                  </a:lnTo>
                  <a:lnTo>
                    <a:pt x="16348" y="190686"/>
                  </a:lnTo>
                  <a:lnTo>
                    <a:pt x="14239" y="200739"/>
                  </a:lnTo>
                  <a:lnTo>
                    <a:pt x="9138" y="215917"/>
                  </a:lnTo>
                  <a:lnTo>
                    <a:pt x="6404" y="231140"/>
                  </a:lnTo>
                  <a:lnTo>
                    <a:pt x="1455" y="246374"/>
                  </a:lnTo>
                  <a:lnTo>
                    <a:pt x="0" y="256533"/>
                  </a:lnTo>
                  <a:lnTo>
                    <a:pt x="1611" y="266693"/>
                  </a:lnTo>
                  <a:lnTo>
                    <a:pt x="4303" y="277699"/>
                  </a:lnTo>
                  <a:lnTo>
                    <a:pt x="5499" y="291057"/>
                  </a:lnTo>
                  <a:lnTo>
                    <a:pt x="8288" y="303204"/>
                  </a:lnTo>
                  <a:lnTo>
                    <a:pt x="14619" y="319561"/>
                  </a:lnTo>
                  <a:lnTo>
                    <a:pt x="21857" y="335133"/>
                  </a:lnTo>
                  <a:lnTo>
                    <a:pt x="31621" y="352728"/>
                  </a:lnTo>
                  <a:lnTo>
                    <a:pt x="39654" y="365890"/>
                  </a:lnTo>
                  <a:lnTo>
                    <a:pt x="48936" y="382820"/>
                  </a:lnTo>
                  <a:lnTo>
                    <a:pt x="57049" y="397715"/>
                  </a:lnTo>
                  <a:lnTo>
                    <a:pt x="69633" y="413019"/>
                  </a:lnTo>
                  <a:lnTo>
                    <a:pt x="83313" y="427171"/>
                  </a:lnTo>
                  <a:lnTo>
                    <a:pt x="126906" y="470959"/>
                  </a:lnTo>
                  <a:lnTo>
                    <a:pt x="147214" y="485186"/>
                  </a:lnTo>
                  <a:lnTo>
                    <a:pt x="172549" y="501167"/>
                  </a:lnTo>
                  <a:lnTo>
                    <a:pt x="198155" y="512727"/>
                  </a:lnTo>
                  <a:lnTo>
                    <a:pt x="227673" y="523164"/>
                  </a:lnTo>
                  <a:lnTo>
                    <a:pt x="255705" y="533379"/>
                  </a:lnTo>
                  <a:lnTo>
                    <a:pt x="285890" y="543549"/>
                  </a:lnTo>
                  <a:lnTo>
                    <a:pt x="313991" y="553712"/>
                  </a:lnTo>
                  <a:lnTo>
                    <a:pt x="356165" y="566412"/>
                  </a:lnTo>
                  <a:lnTo>
                    <a:pt x="383641" y="569987"/>
                  </a:lnTo>
                  <a:lnTo>
                    <a:pt x="418029" y="576431"/>
                  </a:lnTo>
                  <a:lnTo>
                    <a:pt x="446656" y="578318"/>
                  </a:lnTo>
                  <a:lnTo>
                    <a:pt x="476587" y="578877"/>
                  </a:lnTo>
                  <a:lnTo>
                    <a:pt x="506058" y="578195"/>
                  </a:lnTo>
                  <a:lnTo>
                    <a:pt x="532099" y="573855"/>
                  </a:lnTo>
                  <a:lnTo>
                    <a:pt x="560888" y="571346"/>
                  </a:lnTo>
                  <a:lnTo>
                    <a:pt x="590867" y="566463"/>
                  </a:lnTo>
                  <a:lnTo>
                    <a:pt x="620352" y="563793"/>
                  </a:lnTo>
                  <a:lnTo>
                    <a:pt x="645551" y="558863"/>
                  </a:lnTo>
                  <a:lnTo>
                    <a:pt x="676822" y="554510"/>
                  </a:lnTo>
                  <a:lnTo>
                    <a:pt x="707458" y="545748"/>
                  </a:lnTo>
                  <a:lnTo>
                    <a:pt x="737122" y="541101"/>
                  </a:lnTo>
                  <a:lnTo>
                    <a:pt x="773560" y="530530"/>
                  </a:lnTo>
                  <a:lnTo>
                    <a:pt x="800822" y="525865"/>
                  </a:lnTo>
                  <a:lnTo>
                    <a:pt x="827531" y="517669"/>
                  </a:lnTo>
                  <a:lnTo>
                    <a:pt x="846355" y="508131"/>
                  </a:lnTo>
                  <a:lnTo>
                    <a:pt x="877743" y="490899"/>
                  </a:lnTo>
                  <a:lnTo>
                    <a:pt x="909534" y="477602"/>
                  </a:lnTo>
                  <a:lnTo>
                    <a:pt x="936024" y="462133"/>
                  </a:lnTo>
                  <a:lnTo>
                    <a:pt x="947635" y="455719"/>
                  </a:lnTo>
                  <a:lnTo>
                    <a:pt x="956182" y="447789"/>
                  </a:lnTo>
                  <a:lnTo>
                    <a:pt x="959647" y="443303"/>
                  </a:lnTo>
                  <a:lnTo>
                    <a:pt x="968012" y="436061"/>
                  </a:lnTo>
                  <a:lnTo>
                    <a:pt x="987180" y="420469"/>
                  </a:lnTo>
                  <a:lnTo>
                    <a:pt x="998175" y="410092"/>
                  </a:lnTo>
                  <a:lnTo>
                    <a:pt x="1009476" y="393765"/>
                  </a:lnTo>
                  <a:lnTo>
                    <a:pt x="1014711" y="387233"/>
                  </a:lnTo>
                  <a:lnTo>
                    <a:pt x="1016446" y="383460"/>
                  </a:lnTo>
                  <a:lnTo>
                    <a:pt x="1018888" y="370904"/>
                  </a:lnTo>
                  <a:lnTo>
                    <a:pt x="1019459" y="364373"/>
                  </a:lnTo>
                  <a:lnTo>
                    <a:pt x="1025063" y="348045"/>
                  </a:lnTo>
                  <a:lnTo>
                    <a:pt x="1026804" y="337739"/>
                  </a:lnTo>
                  <a:lnTo>
                    <a:pt x="1027210" y="329031"/>
                  </a:lnTo>
                  <a:lnTo>
                    <a:pt x="1025134" y="319516"/>
                  </a:lnTo>
                  <a:lnTo>
                    <a:pt x="1022235" y="309643"/>
                  </a:lnTo>
                  <a:lnTo>
                    <a:pt x="1020603" y="294564"/>
                  </a:lnTo>
                  <a:lnTo>
                    <a:pt x="1020221" y="284442"/>
                  </a:lnTo>
                  <a:lnTo>
                    <a:pt x="1019273" y="280219"/>
                  </a:lnTo>
                  <a:lnTo>
                    <a:pt x="1014740" y="269383"/>
                  </a:lnTo>
                  <a:lnTo>
                    <a:pt x="1012174" y="255824"/>
                  </a:lnTo>
                  <a:lnTo>
                    <a:pt x="1006427" y="241082"/>
                  </a:lnTo>
                  <a:lnTo>
                    <a:pt x="999362" y="225990"/>
                  </a:lnTo>
                  <a:lnTo>
                    <a:pt x="991907" y="211641"/>
                  </a:lnTo>
                  <a:lnTo>
                    <a:pt x="979267" y="196016"/>
                  </a:lnTo>
                  <a:lnTo>
                    <a:pt x="968268" y="180263"/>
                  </a:lnTo>
                  <a:lnTo>
                    <a:pt x="956259" y="170057"/>
                  </a:lnTo>
                  <a:lnTo>
                    <a:pt x="946115" y="157532"/>
                  </a:lnTo>
                  <a:lnTo>
                    <a:pt x="932762" y="148082"/>
                  </a:lnTo>
                  <a:lnTo>
                    <a:pt x="918928" y="140767"/>
                  </a:lnTo>
                  <a:lnTo>
                    <a:pt x="889891" y="129075"/>
                  </a:lnTo>
                  <a:lnTo>
                    <a:pt x="864912" y="117618"/>
                  </a:lnTo>
                  <a:lnTo>
                    <a:pt x="844644" y="112691"/>
                  </a:lnTo>
                  <a:lnTo>
                    <a:pt x="831670" y="108455"/>
                  </a:lnTo>
                  <a:lnTo>
                    <a:pt x="824491" y="106618"/>
                  </a:lnTo>
                  <a:lnTo>
                    <a:pt x="810930" y="101670"/>
                  </a:lnTo>
                  <a:lnTo>
                    <a:pt x="787178" y="98435"/>
                  </a:lnTo>
                  <a:lnTo>
                    <a:pt x="777705" y="92521"/>
                  </a:lnTo>
                  <a:lnTo>
                    <a:pt x="774542" y="91916"/>
                  </a:lnTo>
                  <a:lnTo>
                    <a:pt x="765613" y="91528"/>
                  </a:lnTo>
                  <a:lnTo>
                    <a:pt x="764021" y="90649"/>
                  </a:lnTo>
                  <a:lnTo>
                    <a:pt x="762959" y="89216"/>
                  </a:lnTo>
                  <a:lnTo>
                    <a:pt x="761255" y="84879"/>
                  </a:lnTo>
                  <a:lnTo>
                    <a:pt x="756915" y="80083"/>
                  </a:lnTo>
                  <a:lnTo>
                    <a:pt x="755682" y="77939"/>
                  </a:lnTo>
                  <a:lnTo>
                    <a:pt x="753216" y="685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296"/>
            <p:cNvSpPr/>
            <p:nvPr/>
          </p:nvSpPr>
          <p:spPr>
            <a:xfrm>
              <a:off x="800103" y="2979421"/>
              <a:ext cx="495289" cy="350176"/>
            </a:xfrm>
            <a:custGeom>
              <a:avLst/>
              <a:gdLst/>
              <a:ahLst/>
              <a:cxnLst/>
              <a:rect l="0" t="0" r="0" b="0"/>
              <a:pathLst>
                <a:path w="495289" h="350176">
                  <a:moveTo>
                    <a:pt x="464817" y="68579"/>
                  </a:moveTo>
                  <a:lnTo>
                    <a:pt x="460772" y="72624"/>
                  </a:lnTo>
                  <a:lnTo>
                    <a:pt x="458733" y="73816"/>
                  </a:lnTo>
                  <a:lnTo>
                    <a:pt x="454211" y="75140"/>
                  </a:lnTo>
                  <a:lnTo>
                    <a:pt x="439378" y="76106"/>
                  </a:lnTo>
                  <a:lnTo>
                    <a:pt x="435831" y="76172"/>
                  </a:lnTo>
                  <a:lnTo>
                    <a:pt x="426689" y="72146"/>
                  </a:lnTo>
                  <a:lnTo>
                    <a:pt x="424159" y="70110"/>
                  </a:lnTo>
                  <a:lnTo>
                    <a:pt x="422471" y="67907"/>
                  </a:lnTo>
                  <a:lnTo>
                    <a:pt x="421347" y="65591"/>
                  </a:lnTo>
                  <a:lnTo>
                    <a:pt x="419750" y="64047"/>
                  </a:lnTo>
                  <a:lnTo>
                    <a:pt x="417839" y="63018"/>
                  </a:lnTo>
                  <a:lnTo>
                    <a:pt x="415718" y="62332"/>
                  </a:lnTo>
                  <a:lnTo>
                    <a:pt x="414305" y="61027"/>
                  </a:lnTo>
                  <a:lnTo>
                    <a:pt x="413362" y="59311"/>
                  </a:lnTo>
                  <a:lnTo>
                    <a:pt x="412734" y="57320"/>
                  </a:lnTo>
                  <a:lnTo>
                    <a:pt x="409778" y="52851"/>
                  </a:lnTo>
                  <a:lnTo>
                    <a:pt x="400158" y="42091"/>
                  </a:lnTo>
                  <a:lnTo>
                    <a:pt x="398851" y="39914"/>
                  </a:lnTo>
                  <a:lnTo>
                    <a:pt x="397399" y="35237"/>
                  </a:lnTo>
                  <a:lnTo>
                    <a:pt x="396165" y="33651"/>
                  </a:lnTo>
                  <a:lnTo>
                    <a:pt x="394495" y="32593"/>
                  </a:lnTo>
                  <a:lnTo>
                    <a:pt x="392536" y="31889"/>
                  </a:lnTo>
                  <a:lnTo>
                    <a:pt x="388101" y="28848"/>
                  </a:lnTo>
                  <a:lnTo>
                    <a:pt x="377368" y="19165"/>
                  </a:lnTo>
                  <a:lnTo>
                    <a:pt x="366469" y="12357"/>
                  </a:lnTo>
                  <a:lnTo>
                    <a:pt x="359582" y="9725"/>
                  </a:lnTo>
                  <a:lnTo>
                    <a:pt x="350945" y="8243"/>
                  </a:lnTo>
                  <a:lnTo>
                    <a:pt x="337873" y="7701"/>
                  </a:lnTo>
                  <a:lnTo>
                    <a:pt x="332762" y="7656"/>
                  </a:lnTo>
                  <a:lnTo>
                    <a:pt x="314009" y="1593"/>
                  </a:lnTo>
                  <a:lnTo>
                    <a:pt x="299080" y="209"/>
                  </a:lnTo>
                  <a:lnTo>
                    <a:pt x="280484" y="27"/>
                  </a:lnTo>
                  <a:lnTo>
                    <a:pt x="242698" y="0"/>
                  </a:lnTo>
                  <a:lnTo>
                    <a:pt x="234582" y="2257"/>
                  </a:lnTo>
                  <a:lnTo>
                    <a:pt x="226177" y="5236"/>
                  </a:lnTo>
                  <a:lnTo>
                    <a:pt x="213882" y="7148"/>
                  </a:lnTo>
                  <a:lnTo>
                    <a:pt x="199256" y="7526"/>
                  </a:lnTo>
                  <a:lnTo>
                    <a:pt x="174099" y="7611"/>
                  </a:lnTo>
                  <a:lnTo>
                    <a:pt x="171099" y="8460"/>
                  </a:lnTo>
                  <a:lnTo>
                    <a:pt x="162830" y="12854"/>
                  </a:lnTo>
                  <a:lnTo>
                    <a:pt x="150193" y="17026"/>
                  </a:lnTo>
                  <a:lnTo>
                    <a:pt x="142104" y="20266"/>
                  </a:lnTo>
                  <a:lnTo>
                    <a:pt x="135687" y="21707"/>
                  </a:lnTo>
                  <a:lnTo>
                    <a:pt x="130013" y="24605"/>
                  </a:lnTo>
                  <a:lnTo>
                    <a:pt x="119800" y="33254"/>
                  </a:lnTo>
                  <a:lnTo>
                    <a:pt x="110816" y="41872"/>
                  </a:lnTo>
                  <a:lnTo>
                    <a:pt x="101179" y="51347"/>
                  </a:lnTo>
                  <a:lnTo>
                    <a:pt x="93509" y="61203"/>
                  </a:lnTo>
                  <a:lnTo>
                    <a:pt x="90278" y="66201"/>
                  </a:lnTo>
                  <a:lnTo>
                    <a:pt x="82173" y="74014"/>
                  </a:lnTo>
                  <a:lnTo>
                    <a:pt x="77641" y="77282"/>
                  </a:lnTo>
                  <a:lnTo>
                    <a:pt x="70348" y="85429"/>
                  </a:lnTo>
                  <a:lnTo>
                    <a:pt x="63437" y="94695"/>
                  </a:lnTo>
                  <a:lnTo>
                    <a:pt x="54722" y="104457"/>
                  </a:lnTo>
                  <a:lnTo>
                    <a:pt x="47461" y="114441"/>
                  </a:lnTo>
                  <a:lnTo>
                    <a:pt x="40565" y="124522"/>
                  </a:lnTo>
                  <a:lnTo>
                    <a:pt x="31856" y="134647"/>
                  </a:lnTo>
                  <a:lnTo>
                    <a:pt x="24599" y="142534"/>
                  </a:lnTo>
                  <a:lnTo>
                    <a:pt x="15753" y="151734"/>
                  </a:lnTo>
                  <a:lnTo>
                    <a:pt x="13041" y="154495"/>
                  </a:lnTo>
                  <a:lnTo>
                    <a:pt x="11233" y="157183"/>
                  </a:lnTo>
                  <a:lnTo>
                    <a:pt x="7842" y="165011"/>
                  </a:lnTo>
                  <a:lnTo>
                    <a:pt x="2698" y="172693"/>
                  </a:lnTo>
                  <a:lnTo>
                    <a:pt x="353" y="181370"/>
                  </a:lnTo>
                  <a:lnTo>
                    <a:pt x="44" y="190969"/>
                  </a:lnTo>
                  <a:lnTo>
                    <a:pt x="0" y="208307"/>
                  </a:lnTo>
                  <a:lnTo>
                    <a:pt x="846" y="210837"/>
                  </a:lnTo>
                  <a:lnTo>
                    <a:pt x="8287" y="223240"/>
                  </a:lnTo>
                  <a:lnTo>
                    <a:pt x="12148" y="231298"/>
                  </a:lnTo>
                  <a:lnTo>
                    <a:pt x="15168" y="240594"/>
                  </a:lnTo>
                  <a:lnTo>
                    <a:pt x="21049" y="249557"/>
                  </a:lnTo>
                  <a:lnTo>
                    <a:pt x="25722" y="257951"/>
                  </a:lnTo>
                  <a:lnTo>
                    <a:pt x="32880" y="265069"/>
                  </a:lnTo>
                  <a:lnTo>
                    <a:pt x="44171" y="273836"/>
                  </a:lnTo>
                  <a:lnTo>
                    <a:pt x="50957" y="279184"/>
                  </a:lnTo>
                  <a:lnTo>
                    <a:pt x="63450" y="286956"/>
                  </a:lnTo>
                  <a:lnTo>
                    <a:pt x="77944" y="297167"/>
                  </a:lnTo>
                  <a:lnTo>
                    <a:pt x="89697" y="304796"/>
                  </a:lnTo>
                  <a:lnTo>
                    <a:pt x="100799" y="312418"/>
                  </a:lnTo>
                  <a:lnTo>
                    <a:pt x="109145" y="316652"/>
                  </a:lnTo>
                  <a:lnTo>
                    <a:pt x="123659" y="321628"/>
                  </a:lnTo>
                  <a:lnTo>
                    <a:pt x="132851" y="324978"/>
                  </a:lnTo>
                  <a:lnTo>
                    <a:pt x="147547" y="327712"/>
                  </a:lnTo>
                  <a:lnTo>
                    <a:pt x="161779" y="332661"/>
                  </a:lnTo>
                  <a:lnTo>
                    <a:pt x="176859" y="337020"/>
                  </a:lnTo>
                  <a:lnTo>
                    <a:pt x="186129" y="340286"/>
                  </a:lnTo>
                  <a:lnTo>
                    <a:pt x="195894" y="341738"/>
                  </a:lnTo>
                  <a:lnTo>
                    <a:pt x="208136" y="344641"/>
                  </a:lnTo>
                  <a:lnTo>
                    <a:pt x="221196" y="347907"/>
                  </a:lnTo>
                  <a:lnTo>
                    <a:pt x="232646" y="349358"/>
                  </a:lnTo>
                  <a:lnTo>
                    <a:pt x="243378" y="350003"/>
                  </a:lnTo>
                  <a:lnTo>
                    <a:pt x="248612" y="350175"/>
                  </a:lnTo>
                  <a:lnTo>
                    <a:pt x="261199" y="348108"/>
                  </a:lnTo>
                  <a:lnTo>
                    <a:pt x="274413" y="345214"/>
                  </a:lnTo>
                  <a:lnTo>
                    <a:pt x="285931" y="343928"/>
                  </a:lnTo>
                  <a:lnTo>
                    <a:pt x="296694" y="341099"/>
                  </a:lnTo>
                  <a:lnTo>
                    <a:pt x="307969" y="337019"/>
                  </a:lnTo>
                  <a:lnTo>
                    <a:pt x="321447" y="332383"/>
                  </a:lnTo>
                  <a:lnTo>
                    <a:pt x="333646" y="327501"/>
                  </a:lnTo>
                  <a:lnTo>
                    <a:pt x="345559" y="322509"/>
                  </a:lnTo>
                  <a:lnTo>
                    <a:pt x="359320" y="317468"/>
                  </a:lnTo>
                  <a:lnTo>
                    <a:pt x="371645" y="310148"/>
                  </a:lnTo>
                  <a:lnTo>
                    <a:pt x="382767" y="302096"/>
                  </a:lnTo>
                  <a:lnTo>
                    <a:pt x="405963" y="287771"/>
                  </a:lnTo>
                  <a:lnTo>
                    <a:pt x="419186" y="279451"/>
                  </a:lnTo>
                  <a:lnTo>
                    <a:pt x="430708" y="272931"/>
                  </a:lnTo>
                  <a:lnTo>
                    <a:pt x="441473" y="264953"/>
                  </a:lnTo>
                  <a:lnTo>
                    <a:pt x="451902" y="256610"/>
                  </a:lnTo>
                  <a:lnTo>
                    <a:pt x="466447" y="247153"/>
                  </a:lnTo>
                  <a:lnTo>
                    <a:pt x="479376" y="236372"/>
                  </a:lnTo>
                  <a:lnTo>
                    <a:pt x="482143" y="233781"/>
                  </a:lnTo>
                  <a:lnTo>
                    <a:pt x="483987" y="231207"/>
                  </a:lnTo>
                  <a:lnTo>
                    <a:pt x="486037" y="226089"/>
                  </a:lnTo>
                  <a:lnTo>
                    <a:pt x="487430" y="224386"/>
                  </a:lnTo>
                  <a:lnTo>
                    <a:pt x="489206" y="223250"/>
                  </a:lnTo>
                  <a:lnTo>
                    <a:pt x="491236" y="222493"/>
                  </a:lnTo>
                  <a:lnTo>
                    <a:pt x="492590" y="221142"/>
                  </a:lnTo>
                  <a:lnTo>
                    <a:pt x="493492" y="219394"/>
                  </a:lnTo>
                  <a:lnTo>
                    <a:pt x="494495" y="215195"/>
                  </a:lnTo>
                  <a:lnTo>
                    <a:pt x="495138" y="205600"/>
                  </a:lnTo>
                  <a:lnTo>
                    <a:pt x="495266" y="195551"/>
                  </a:lnTo>
                  <a:lnTo>
                    <a:pt x="495288" y="187951"/>
                  </a:lnTo>
                  <a:lnTo>
                    <a:pt x="494444" y="185414"/>
                  </a:lnTo>
                  <a:lnTo>
                    <a:pt x="490058" y="177798"/>
                  </a:lnTo>
                  <a:lnTo>
                    <a:pt x="488735" y="172718"/>
                  </a:lnTo>
                  <a:lnTo>
                    <a:pt x="487991" y="165099"/>
                  </a:lnTo>
                  <a:lnTo>
                    <a:pt x="487039" y="162559"/>
                  </a:lnTo>
                  <a:lnTo>
                    <a:pt x="483725" y="157479"/>
                  </a:lnTo>
                  <a:lnTo>
                    <a:pt x="475545" y="147319"/>
                  </a:lnTo>
                  <a:lnTo>
                    <a:pt x="472846" y="138664"/>
                  </a:lnTo>
                  <a:lnTo>
                    <a:pt x="465142" y="129892"/>
                  </a:lnTo>
                  <a:lnTo>
                    <a:pt x="458285" y="136131"/>
                  </a:lnTo>
                  <a:lnTo>
                    <a:pt x="455423" y="136702"/>
                  </a:lnTo>
                  <a:lnTo>
                    <a:pt x="449577" y="137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297"/>
            <p:cNvSpPr/>
            <p:nvPr/>
          </p:nvSpPr>
          <p:spPr>
            <a:xfrm>
              <a:off x="480549" y="4077050"/>
              <a:ext cx="1089037" cy="1089052"/>
            </a:xfrm>
            <a:custGeom>
              <a:avLst/>
              <a:gdLst/>
              <a:ahLst/>
              <a:cxnLst/>
              <a:rect l="0" t="0" r="0" b="0"/>
              <a:pathLst>
                <a:path w="1089037" h="1089052">
                  <a:moveTo>
                    <a:pt x="837711" y="22510"/>
                  </a:moveTo>
                  <a:lnTo>
                    <a:pt x="862859" y="10360"/>
                  </a:lnTo>
                  <a:lnTo>
                    <a:pt x="892423" y="830"/>
                  </a:lnTo>
                  <a:lnTo>
                    <a:pt x="900865" y="0"/>
                  </a:lnTo>
                  <a:lnTo>
                    <a:pt x="903520" y="729"/>
                  </a:lnTo>
                  <a:lnTo>
                    <a:pt x="908729" y="3799"/>
                  </a:lnTo>
                  <a:lnTo>
                    <a:pt x="942294" y="29137"/>
                  </a:lnTo>
                  <a:lnTo>
                    <a:pt x="962259" y="49062"/>
                  </a:lnTo>
                  <a:lnTo>
                    <a:pt x="982509" y="76579"/>
                  </a:lnTo>
                  <a:lnTo>
                    <a:pt x="1002815" y="106474"/>
                  </a:lnTo>
                  <a:lnTo>
                    <a:pt x="1018052" y="133278"/>
                  </a:lnTo>
                  <a:lnTo>
                    <a:pt x="1033292" y="158624"/>
                  </a:lnTo>
                  <a:lnTo>
                    <a:pt x="1044486" y="190310"/>
                  </a:lnTo>
                  <a:lnTo>
                    <a:pt x="1061091" y="233707"/>
                  </a:lnTo>
                  <a:lnTo>
                    <a:pt x="1067660" y="257487"/>
                  </a:lnTo>
                  <a:lnTo>
                    <a:pt x="1073402" y="282166"/>
                  </a:lnTo>
                  <a:lnTo>
                    <a:pt x="1078776" y="306399"/>
                  </a:lnTo>
                  <a:lnTo>
                    <a:pt x="1085715" y="339929"/>
                  </a:lnTo>
                  <a:lnTo>
                    <a:pt x="1087635" y="363963"/>
                  </a:lnTo>
                  <a:lnTo>
                    <a:pt x="1088489" y="391014"/>
                  </a:lnTo>
                  <a:lnTo>
                    <a:pt x="1089036" y="445727"/>
                  </a:lnTo>
                  <a:lnTo>
                    <a:pt x="1086854" y="473920"/>
                  </a:lnTo>
                  <a:lnTo>
                    <a:pt x="1082215" y="502536"/>
                  </a:lnTo>
                  <a:lnTo>
                    <a:pt x="1074508" y="529366"/>
                  </a:lnTo>
                  <a:lnTo>
                    <a:pt x="1060650" y="572317"/>
                  </a:lnTo>
                  <a:lnTo>
                    <a:pt x="1048555" y="602148"/>
                  </a:lnTo>
                  <a:lnTo>
                    <a:pt x="1034713" y="631494"/>
                  </a:lnTo>
                  <a:lnTo>
                    <a:pt x="1020094" y="658647"/>
                  </a:lnTo>
                  <a:lnTo>
                    <a:pt x="1002873" y="687084"/>
                  </a:lnTo>
                  <a:lnTo>
                    <a:pt x="974137" y="731654"/>
                  </a:lnTo>
                  <a:lnTo>
                    <a:pt x="954225" y="761019"/>
                  </a:lnTo>
                  <a:lnTo>
                    <a:pt x="934086" y="788180"/>
                  </a:lnTo>
                  <a:lnTo>
                    <a:pt x="911589" y="814363"/>
                  </a:lnTo>
                  <a:lnTo>
                    <a:pt x="887479" y="839265"/>
                  </a:lnTo>
                  <a:lnTo>
                    <a:pt x="862653" y="861621"/>
                  </a:lnTo>
                  <a:lnTo>
                    <a:pt x="835250" y="882846"/>
                  </a:lnTo>
                  <a:lnTo>
                    <a:pt x="806984" y="903568"/>
                  </a:lnTo>
                  <a:lnTo>
                    <a:pt x="780310" y="924067"/>
                  </a:lnTo>
                  <a:lnTo>
                    <a:pt x="754344" y="942209"/>
                  </a:lnTo>
                  <a:lnTo>
                    <a:pt x="727846" y="958738"/>
                  </a:lnTo>
                  <a:lnTo>
                    <a:pt x="699135" y="974551"/>
                  </a:lnTo>
                  <a:lnTo>
                    <a:pt x="667184" y="990046"/>
                  </a:lnTo>
                  <a:lnTo>
                    <a:pt x="634921" y="1005399"/>
                  </a:lnTo>
                  <a:lnTo>
                    <a:pt x="606471" y="1020689"/>
                  </a:lnTo>
                  <a:lnTo>
                    <a:pt x="577458" y="1033694"/>
                  </a:lnTo>
                  <a:lnTo>
                    <a:pt x="546783" y="1045118"/>
                  </a:lnTo>
                  <a:lnTo>
                    <a:pt x="497887" y="1061070"/>
                  </a:lnTo>
                  <a:lnTo>
                    <a:pt x="469367" y="1071397"/>
                  </a:lnTo>
                  <a:lnTo>
                    <a:pt x="440322" y="1079373"/>
                  </a:lnTo>
                  <a:lnTo>
                    <a:pt x="411327" y="1084893"/>
                  </a:lnTo>
                  <a:lnTo>
                    <a:pt x="384330" y="1087347"/>
                  </a:lnTo>
                  <a:lnTo>
                    <a:pt x="358219" y="1088437"/>
                  </a:lnTo>
                  <a:lnTo>
                    <a:pt x="319719" y="1089051"/>
                  </a:lnTo>
                  <a:lnTo>
                    <a:pt x="293379" y="1088349"/>
                  </a:lnTo>
                  <a:lnTo>
                    <a:pt x="264739" y="1085214"/>
                  </a:lnTo>
                  <a:lnTo>
                    <a:pt x="239592" y="1078740"/>
                  </a:lnTo>
                  <a:lnTo>
                    <a:pt x="217127" y="1069372"/>
                  </a:lnTo>
                  <a:lnTo>
                    <a:pt x="185440" y="1049818"/>
                  </a:lnTo>
                  <a:lnTo>
                    <a:pt x="154602" y="1027091"/>
                  </a:lnTo>
                  <a:lnTo>
                    <a:pt x="124862" y="999284"/>
                  </a:lnTo>
                  <a:lnTo>
                    <a:pt x="99588" y="968750"/>
                  </a:lnTo>
                  <a:lnTo>
                    <a:pt x="83783" y="945417"/>
                  </a:lnTo>
                  <a:lnTo>
                    <a:pt x="68292" y="920935"/>
                  </a:lnTo>
                  <a:lnTo>
                    <a:pt x="53787" y="895944"/>
                  </a:lnTo>
                  <a:lnTo>
                    <a:pt x="41696" y="870724"/>
                  </a:lnTo>
                  <a:lnTo>
                    <a:pt x="30678" y="843148"/>
                  </a:lnTo>
                  <a:lnTo>
                    <a:pt x="20983" y="814804"/>
                  </a:lnTo>
                  <a:lnTo>
                    <a:pt x="13852" y="788096"/>
                  </a:lnTo>
                  <a:lnTo>
                    <a:pt x="7860" y="757599"/>
                  </a:lnTo>
                  <a:lnTo>
                    <a:pt x="3222" y="725136"/>
                  </a:lnTo>
                  <a:lnTo>
                    <a:pt x="1160" y="693775"/>
                  </a:lnTo>
                  <a:lnTo>
                    <a:pt x="244" y="660646"/>
                  </a:lnTo>
                  <a:lnTo>
                    <a:pt x="0" y="643514"/>
                  </a:lnTo>
                  <a:lnTo>
                    <a:pt x="684" y="626166"/>
                  </a:lnTo>
                  <a:lnTo>
                    <a:pt x="1986" y="608674"/>
                  </a:lnTo>
                  <a:lnTo>
                    <a:pt x="3701" y="591086"/>
                  </a:lnTo>
                  <a:lnTo>
                    <a:pt x="10122" y="557997"/>
                  </a:lnTo>
                  <a:lnTo>
                    <a:pt x="19467" y="525511"/>
                  </a:lnTo>
                  <a:lnTo>
                    <a:pt x="25515" y="508551"/>
                  </a:lnTo>
                  <a:lnTo>
                    <a:pt x="39008" y="473901"/>
                  </a:lnTo>
                  <a:lnTo>
                    <a:pt x="53472" y="438746"/>
                  </a:lnTo>
                  <a:lnTo>
                    <a:pt x="61732" y="421074"/>
                  </a:lnTo>
                  <a:lnTo>
                    <a:pt x="70625" y="403366"/>
                  </a:lnTo>
                  <a:lnTo>
                    <a:pt x="79940" y="385634"/>
                  </a:lnTo>
                  <a:lnTo>
                    <a:pt x="99322" y="352385"/>
                  </a:lnTo>
                  <a:lnTo>
                    <a:pt x="120071" y="320675"/>
                  </a:lnTo>
                  <a:lnTo>
                    <a:pt x="143404" y="289648"/>
                  </a:lnTo>
                  <a:lnTo>
                    <a:pt x="167886" y="258925"/>
                  </a:lnTo>
                  <a:lnTo>
                    <a:pt x="193724" y="230030"/>
                  </a:lnTo>
                  <a:lnTo>
                    <a:pt x="222141" y="205899"/>
                  </a:lnTo>
                  <a:lnTo>
                    <a:pt x="262655" y="173274"/>
                  </a:lnTo>
                  <a:lnTo>
                    <a:pt x="290877" y="152452"/>
                  </a:lnTo>
                  <a:lnTo>
                    <a:pt x="320354" y="133602"/>
                  </a:lnTo>
                  <a:lnTo>
                    <a:pt x="350388" y="119580"/>
                  </a:lnTo>
                  <a:lnTo>
                    <a:pt x="380670" y="107703"/>
                  </a:lnTo>
                  <a:lnTo>
                    <a:pt x="410215" y="97627"/>
                  </a:lnTo>
                  <a:lnTo>
                    <a:pt x="437457" y="90327"/>
                  </a:lnTo>
                  <a:lnTo>
                    <a:pt x="463676" y="86518"/>
                  </a:lnTo>
                  <a:lnTo>
                    <a:pt x="488593" y="85671"/>
                  </a:lnTo>
                  <a:lnTo>
                    <a:pt x="522508" y="89955"/>
                  </a:lnTo>
                  <a:lnTo>
                    <a:pt x="546632" y="94255"/>
                  </a:lnTo>
                  <a:lnTo>
                    <a:pt x="579969" y="105480"/>
                  </a:lnTo>
                  <a:lnTo>
                    <a:pt x="615340" y="119531"/>
                  </a:lnTo>
                  <a:lnTo>
                    <a:pt x="648586" y="138464"/>
                  </a:lnTo>
                  <a:lnTo>
                    <a:pt x="679886" y="160160"/>
                  </a:lnTo>
                  <a:lnTo>
                    <a:pt x="702656" y="177386"/>
                  </a:lnTo>
                  <a:lnTo>
                    <a:pt x="726040" y="196330"/>
                  </a:lnTo>
                  <a:lnTo>
                    <a:pt x="757398" y="226037"/>
                  </a:lnTo>
                  <a:lnTo>
                    <a:pt x="783999" y="257134"/>
                  </a:lnTo>
                  <a:lnTo>
                    <a:pt x="803115" y="280598"/>
                  </a:lnTo>
                  <a:lnTo>
                    <a:pt x="822900" y="307396"/>
                  </a:lnTo>
                  <a:lnTo>
                    <a:pt x="842135" y="335393"/>
                  </a:lnTo>
                  <a:lnTo>
                    <a:pt x="859151" y="361946"/>
                  </a:lnTo>
                  <a:lnTo>
                    <a:pt x="872922" y="390118"/>
                  </a:lnTo>
                  <a:lnTo>
                    <a:pt x="895561" y="445550"/>
                  </a:lnTo>
                  <a:lnTo>
                    <a:pt x="903780" y="473841"/>
                  </a:lnTo>
                  <a:lnTo>
                    <a:pt x="913911" y="517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298"/>
            <p:cNvSpPr/>
            <p:nvPr/>
          </p:nvSpPr>
          <p:spPr>
            <a:xfrm>
              <a:off x="1647665" y="2958562"/>
              <a:ext cx="324400" cy="313787"/>
            </a:xfrm>
            <a:custGeom>
              <a:avLst/>
              <a:gdLst/>
              <a:ahLst/>
              <a:cxnLst/>
              <a:rect l="0" t="0" r="0" b="0"/>
              <a:pathLst>
                <a:path w="324400" h="313787">
                  <a:moveTo>
                    <a:pt x="257335" y="142778"/>
                  </a:moveTo>
                  <a:lnTo>
                    <a:pt x="263896" y="129657"/>
                  </a:lnTo>
                  <a:lnTo>
                    <a:pt x="264485" y="126222"/>
                  </a:lnTo>
                  <a:lnTo>
                    <a:pt x="264862" y="121163"/>
                  </a:lnTo>
                  <a:lnTo>
                    <a:pt x="262656" y="118214"/>
                  </a:lnTo>
                  <a:lnTo>
                    <a:pt x="258386" y="113467"/>
                  </a:lnTo>
                  <a:lnTo>
                    <a:pt x="257189" y="113077"/>
                  </a:lnTo>
                  <a:lnTo>
                    <a:pt x="253602" y="112645"/>
                  </a:lnTo>
                  <a:lnTo>
                    <a:pt x="251459" y="113375"/>
                  </a:lnTo>
                  <a:lnTo>
                    <a:pt x="243553" y="118450"/>
                  </a:lnTo>
                  <a:lnTo>
                    <a:pt x="235405" y="122934"/>
                  </a:lnTo>
                  <a:lnTo>
                    <a:pt x="226139" y="130008"/>
                  </a:lnTo>
                  <a:lnTo>
                    <a:pt x="221298" y="134264"/>
                  </a:lnTo>
                  <a:lnTo>
                    <a:pt x="215531" y="138796"/>
                  </a:lnTo>
                  <a:lnTo>
                    <a:pt x="209145" y="143510"/>
                  </a:lnTo>
                  <a:lnTo>
                    <a:pt x="195278" y="153263"/>
                  </a:lnTo>
                  <a:lnTo>
                    <a:pt x="180647" y="163243"/>
                  </a:lnTo>
                  <a:lnTo>
                    <a:pt x="163420" y="175580"/>
                  </a:lnTo>
                  <a:lnTo>
                    <a:pt x="85365" y="233462"/>
                  </a:lnTo>
                  <a:lnTo>
                    <a:pt x="68297" y="245453"/>
                  </a:lnTo>
                  <a:lnTo>
                    <a:pt x="61037" y="251022"/>
                  </a:lnTo>
                  <a:lnTo>
                    <a:pt x="54503" y="256427"/>
                  </a:lnTo>
                  <a:lnTo>
                    <a:pt x="48454" y="261724"/>
                  </a:lnTo>
                  <a:lnTo>
                    <a:pt x="41881" y="266102"/>
                  </a:lnTo>
                  <a:lnTo>
                    <a:pt x="34959" y="269867"/>
                  </a:lnTo>
                  <a:lnTo>
                    <a:pt x="27804" y="273224"/>
                  </a:lnTo>
                  <a:lnTo>
                    <a:pt x="22188" y="275462"/>
                  </a:lnTo>
                  <a:lnTo>
                    <a:pt x="13690" y="277948"/>
                  </a:lnTo>
                  <a:lnTo>
                    <a:pt x="10238" y="277765"/>
                  </a:lnTo>
                  <a:lnTo>
                    <a:pt x="7091" y="276796"/>
                  </a:lnTo>
                  <a:lnTo>
                    <a:pt x="4146" y="275303"/>
                  </a:lnTo>
                  <a:lnTo>
                    <a:pt x="2182" y="272615"/>
                  </a:lnTo>
                  <a:lnTo>
                    <a:pt x="0" y="265112"/>
                  </a:lnTo>
                  <a:lnTo>
                    <a:pt x="265" y="260741"/>
                  </a:lnTo>
                  <a:lnTo>
                    <a:pt x="2817" y="251368"/>
                  </a:lnTo>
                  <a:lnTo>
                    <a:pt x="5530" y="245651"/>
                  </a:lnTo>
                  <a:lnTo>
                    <a:pt x="9032" y="239300"/>
                  </a:lnTo>
                  <a:lnTo>
                    <a:pt x="13060" y="232526"/>
                  </a:lnTo>
                  <a:lnTo>
                    <a:pt x="17438" y="224623"/>
                  </a:lnTo>
                  <a:lnTo>
                    <a:pt x="26819" y="206811"/>
                  </a:lnTo>
                  <a:lnTo>
                    <a:pt x="38890" y="185348"/>
                  </a:lnTo>
                  <a:lnTo>
                    <a:pt x="45665" y="173698"/>
                  </a:lnTo>
                  <a:lnTo>
                    <a:pt x="53568" y="162545"/>
                  </a:lnTo>
                  <a:lnTo>
                    <a:pt x="62224" y="151723"/>
                  </a:lnTo>
                  <a:lnTo>
                    <a:pt x="71381" y="141121"/>
                  </a:lnTo>
                  <a:lnTo>
                    <a:pt x="80026" y="130667"/>
                  </a:lnTo>
                  <a:lnTo>
                    <a:pt x="96404" y="110020"/>
                  </a:lnTo>
                  <a:lnTo>
                    <a:pt x="119905" y="79356"/>
                  </a:lnTo>
                  <a:lnTo>
                    <a:pt x="127615" y="70017"/>
                  </a:lnTo>
                  <a:lnTo>
                    <a:pt x="135295" y="61250"/>
                  </a:lnTo>
                  <a:lnTo>
                    <a:pt x="142955" y="52866"/>
                  </a:lnTo>
                  <a:lnTo>
                    <a:pt x="150602" y="45584"/>
                  </a:lnTo>
                  <a:lnTo>
                    <a:pt x="158239" y="39035"/>
                  </a:lnTo>
                  <a:lnTo>
                    <a:pt x="165872" y="32976"/>
                  </a:lnTo>
                  <a:lnTo>
                    <a:pt x="172653" y="27243"/>
                  </a:lnTo>
                  <a:lnTo>
                    <a:pt x="178867" y="21728"/>
                  </a:lnTo>
                  <a:lnTo>
                    <a:pt x="184703" y="16358"/>
                  </a:lnTo>
                  <a:lnTo>
                    <a:pt x="190287" y="11931"/>
                  </a:lnTo>
                  <a:lnTo>
                    <a:pt x="195703" y="8134"/>
                  </a:lnTo>
                  <a:lnTo>
                    <a:pt x="201007" y="4755"/>
                  </a:lnTo>
                  <a:lnTo>
                    <a:pt x="206237" y="2503"/>
                  </a:lnTo>
                  <a:lnTo>
                    <a:pt x="211416" y="1001"/>
                  </a:lnTo>
                  <a:lnTo>
                    <a:pt x="216562" y="0"/>
                  </a:lnTo>
                  <a:lnTo>
                    <a:pt x="219993" y="180"/>
                  </a:lnTo>
                  <a:lnTo>
                    <a:pt x="222280" y="1146"/>
                  </a:lnTo>
                  <a:lnTo>
                    <a:pt x="229997" y="8780"/>
                  </a:lnTo>
                  <a:lnTo>
                    <a:pt x="234742" y="15772"/>
                  </a:lnTo>
                  <a:lnTo>
                    <a:pt x="237193" y="20008"/>
                  </a:lnTo>
                  <a:lnTo>
                    <a:pt x="239916" y="29229"/>
                  </a:lnTo>
                  <a:lnTo>
                    <a:pt x="240643" y="34059"/>
                  </a:lnTo>
                  <a:lnTo>
                    <a:pt x="241127" y="39819"/>
                  </a:lnTo>
                  <a:lnTo>
                    <a:pt x="241449" y="46198"/>
                  </a:lnTo>
                  <a:lnTo>
                    <a:pt x="241664" y="52992"/>
                  </a:lnTo>
                  <a:lnTo>
                    <a:pt x="240961" y="59214"/>
                  </a:lnTo>
                  <a:lnTo>
                    <a:pt x="239646" y="65055"/>
                  </a:lnTo>
                  <a:lnTo>
                    <a:pt x="237922" y="70643"/>
                  </a:lnTo>
                  <a:lnTo>
                    <a:pt x="236773" y="76061"/>
                  </a:lnTo>
                  <a:lnTo>
                    <a:pt x="236007" y="81367"/>
                  </a:lnTo>
                  <a:lnTo>
                    <a:pt x="235496" y="86597"/>
                  </a:lnTo>
                  <a:lnTo>
                    <a:pt x="234309" y="92624"/>
                  </a:lnTo>
                  <a:lnTo>
                    <a:pt x="232671" y="99182"/>
                  </a:lnTo>
                  <a:lnTo>
                    <a:pt x="230732" y="106094"/>
                  </a:lnTo>
                  <a:lnTo>
                    <a:pt x="228594" y="111549"/>
                  </a:lnTo>
                  <a:lnTo>
                    <a:pt x="223959" y="119867"/>
                  </a:lnTo>
                  <a:lnTo>
                    <a:pt x="221334" y="126387"/>
                  </a:lnTo>
                  <a:lnTo>
                    <a:pt x="220635" y="129310"/>
                  </a:lnTo>
                  <a:lnTo>
                    <a:pt x="217599" y="134817"/>
                  </a:lnTo>
                  <a:lnTo>
                    <a:pt x="215605" y="137470"/>
                  </a:lnTo>
                  <a:lnTo>
                    <a:pt x="213428" y="139239"/>
                  </a:lnTo>
                  <a:lnTo>
                    <a:pt x="211131" y="140419"/>
                  </a:lnTo>
                  <a:lnTo>
                    <a:pt x="208752" y="141205"/>
                  </a:lnTo>
                  <a:lnTo>
                    <a:pt x="206320" y="140883"/>
                  </a:lnTo>
                  <a:lnTo>
                    <a:pt x="203851" y="139821"/>
                  </a:lnTo>
                  <a:lnTo>
                    <a:pt x="201359" y="138267"/>
                  </a:lnTo>
                  <a:lnTo>
                    <a:pt x="199698" y="136384"/>
                  </a:lnTo>
                  <a:lnTo>
                    <a:pt x="198591" y="134282"/>
                  </a:lnTo>
                  <a:lnTo>
                    <a:pt x="194774" y="125021"/>
                  </a:lnTo>
                  <a:lnTo>
                    <a:pt x="192768" y="120780"/>
                  </a:lnTo>
                  <a:lnTo>
                    <a:pt x="190538" y="111552"/>
                  </a:lnTo>
                  <a:lnTo>
                    <a:pt x="189547" y="101806"/>
                  </a:lnTo>
                  <a:lnTo>
                    <a:pt x="189283" y="96837"/>
                  </a:lnTo>
                  <a:lnTo>
                    <a:pt x="189108" y="91831"/>
                  </a:lnTo>
                  <a:lnTo>
                    <a:pt x="189837" y="85953"/>
                  </a:lnTo>
                  <a:lnTo>
                    <a:pt x="191169" y="79495"/>
                  </a:lnTo>
                  <a:lnTo>
                    <a:pt x="192905" y="72649"/>
                  </a:lnTo>
                  <a:lnTo>
                    <a:pt x="194908" y="66392"/>
                  </a:lnTo>
                  <a:lnTo>
                    <a:pt x="197090" y="60527"/>
                  </a:lnTo>
                  <a:lnTo>
                    <a:pt x="199392" y="54924"/>
                  </a:lnTo>
                  <a:lnTo>
                    <a:pt x="201773" y="49495"/>
                  </a:lnTo>
                  <a:lnTo>
                    <a:pt x="206676" y="38948"/>
                  </a:lnTo>
                  <a:lnTo>
                    <a:pt x="210016" y="34611"/>
                  </a:lnTo>
                  <a:lnTo>
                    <a:pt x="218242" y="27535"/>
                  </a:lnTo>
                  <a:lnTo>
                    <a:pt x="228348" y="18791"/>
                  </a:lnTo>
                  <a:lnTo>
                    <a:pt x="232084" y="16940"/>
                  </a:lnTo>
                  <a:lnTo>
                    <a:pt x="240750" y="14883"/>
                  </a:lnTo>
                  <a:lnTo>
                    <a:pt x="250246" y="13969"/>
                  </a:lnTo>
                  <a:lnTo>
                    <a:pt x="255149" y="13726"/>
                  </a:lnTo>
                  <a:lnTo>
                    <a:pt x="265112" y="15712"/>
                  </a:lnTo>
                  <a:lnTo>
                    <a:pt x="270140" y="17428"/>
                  </a:lnTo>
                  <a:lnTo>
                    <a:pt x="280242" y="23849"/>
                  </a:lnTo>
                  <a:lnTo>
                    <a:pt x="289529" y="32347"/>
                  </a:lnTo>
                  <a:lnTo>
                    <a:pt x="296479" y="41769"/>
                  </a:lnTo>
                  <a:lnTo>
                    <a:pt x="299518" y="46652"/>
                  </a:lnTo>
                  <a:lnTo>
                    <a:pt x="302390" y="51601"/>
                  </a:lnTo>
                  <a:lnTo>
                    <a:pt x="305152" y="56593"/>
                  </a:lnTo>
                  <a:lnTo>
                    <a:pt x="307840" y="62461"/>
                  </a:lnTo>
                  <a:lnTo>
                    <a:pt x="310478" y="68914"/>
                  </a:lnTo>
                  <a:lnTo>
                    <a:pt x="313084" y="75755"/>
                  </a:lnTo>
                  <a:lnTo>
                    <a:pt x="318237" y="90130"/>
                  </a:lnTo>
                  <a:lnTo>
                    <a:pt x="320796" y="97519"/>
                  </a:lnTo>
                  <a:lnTo>
                    <a:pt x="322503" y="104986"/>
                  </a:lnTo>
                  <a:lnTo>
                    <a:pt x="323640" y="112503"/>
                  </a:lnTo>
                  <a:lnTo>
                    <a:pt x="324399" y="120055"/>
                  </a:lnTo>
                  <a:lnTo>
                    <a:pt x="324057" y="126782"/>
                  </a:lnTo>
                  <a:lnTo>
                    <a:pt x="322983" y="132961"/>
                  </a:lnTo>
                  <a:lnTo>
                    <a:pt x="321420" y="138774"/>
                  </a:lnTo>
                  <a:lnTo>
                    <a:pt x="320379" y="145188"/>
                  </a:lnTo>
                  <a:lnTo>
                    <a:pt x="319684" y="152005"/>
                  </a:lnTo>
                  <a:lnTo>
                    <a:pt x="319221" y="159089"/>
                  </a:lnTo>
                  <a:lnTo>
                    <a:pt x="317219" y="165505"/>
                  </a:lnTo>
                  <a:lnTo>
                    <a:pt x="314191" y="171476"/>
                  </a:lnTo>
                  <a:lnTo>
                    <a:pt x="310479" y="177150"/>
                  </a:lnTo>
                  <a:lnTo>
                    <a:pt x="307158" y="182626"/>
                  </a:lnTo>
                  <a:lnTo>
                    <a:pt x="304097" y="187970"/>
                  </a:lnTo>
                  <a:lnTo>
                    <a:pt x="301209" y="193226"/>
                  </a:lnTo>
                  <a:lnTo>
                    <a:pt x="293486" y="201324"/>
                  </a:lnTo>
                  <a:lnTo>
                    <a:pt x="289056" y="204669"/>
                  </a:lnTo>
                  <a:lnTo>
                    <a:pt x="283562" y="206898"/>
                  </a:lnTo>
                  <a:lnTo>
                    <a:pt x="277360" y="208385"/>
                  </a:lnTo>
                  <a:lnTo>
                    <a:pt x="270685" y="209376"/>
                  </a:lnTo>
                  <a:lnTo>
                    <a:pt x="264542" y="210037"/>
                  </a:lnTo>
                  <a:lnTo>
                    <a:pt x="258753" y="210477"/>
                  </a:lnTo>
                  <a:lnTo>
                    <a:pt x="253200" y="210770"/>
                  </a:lnTo>
                  <a:lnTo>
                    <a:pt x="246958" y="210120"/>
                  </a:lnTo>
                  <a:lnTo>
                    <a:pt x="240258" y="208839"/>
                  </a:lnTo>
                  <a:lnTo>
                    <a:pt x="233250" y="207139"/>
                  </a:lnTo>
                  <a:lnTo>
                    <a:pt x="226038" y="205158"/>
                  </a:lnTo>
                  <a:lnTo>
                    <a:pt x="211252" y="200701"/>
                  </a:lnTo>
                  <a:lnTo>
                    <a:pt x="204600" y="198326"/>
                  </a:lnTo>
                  <a:lnTo>
                    <a:pt x="198471" y="195897"/>
                  </a:lnTo>
                  <a:lnTo>
                    <a:pt x="192693" y="193430"/>
                  </a:lnTo>
                  <a:lnTo>
                    <a:pt x="186300" y="189246"/>
                  </a:lnTo>
                  <a:lnTo>
                    <a:pt x="179498" y="183917"/>
                  </a:lnTo>
                  <a:lnTo>
                    <a:pt x="172424" y="177824"/>
                  </a:lnTo>
                  <a:lnTo>
                    <a:pt x="166014" y="172915"/>
                  </a:lnTo>
                  <a:lnTo>
                    <a:pt x="160048" y="168796"/>
                  </a:lnTo>
                  <a:lnTo>
                    <a:pt x="154377" y="165204"/>
                  </a:lnTo>
                  <a:lnTo>
                    <a:pt x="148903" y="161115"/>
                  </a:lnTo>
                  <a:lnTo>
                    <a:pt x="143560" y="156696"/>
                  </a:lnTo>
                  <a:lnTo>
                    <a:pt x="133955" y="147271"/>
                  </a:lnTo>
                  <a:lnTo>
                    <a:pt x="130209" y="142386"/>
                  </a:lnTo>
                  <a:lnTo>
                    <a:pt x="126864" y="137437"/>
                  </a:lnTo>
                  <a:lnTo>
                    <a:pt x="123788" y="132444"/>
                  </a:lnTo>
                  <a:lnTo>
                    <a:pt x="120890" y="127422"/>
                  </a:lnTo>
                  <a:lnTo>
                    <a:pt x="115413" y="118173"/>
                  </a:lnTo>
                  <a:lnTo>
                    <a:pt x="110156" y="111240"/>
                  </a:lnTo>
                  <a:lnTo>
                    <a:pt x="107256" y="105337"/>
                  </a:lnTo>
                  <a:lnTo>
                    <a:pt x="105071" y="97543"/>
                  </a:lnTo>
                  <a:lnTo>
                    <a:pt x="107253" y="97274"/>
                  </a:lnTo>
                  <a:lnTo>
                    <a:pt x="109021" y="97201"/>
                  </a:lnTo>
                  <a:lnTo>
                    <a:pt x="111045" y="98001"/>
                  </a:lnTo>
                  <a:lnTo>
                    <a:pt x="115553" y="101145"/>
                  </a:lnTo>
                  <a:lnTo>
                    <a:pt x="117094" y="103170"/>
                  </a:lnTo>
                  <a:lnTo>
                    <a:pt x="118121" y="105366"/>
                  </a:lnTo>
                  <a:lnTo>
                    <a:pt x="121824" y="114760"/>
                  </a:lnTo>
                  <a:lnTo>
                    <a:pt x="125988" y="122706"/>
                  </a:lnTo>
                  <a:lnTo>
                    <a:pt x="130661" y="129059"/>
                  </a:lnTo>
                  <a:lnTo>
                    <a:pt x="132246" y="133632"/>
                  </a:lnTo>
                  <a:lnTo>
                    <a:pt x="133302" y="139221"/>
                  </a:lnTo>
                  <a:lnTo>
                    <a:pt x="134007" y="145486"/>
                  </a:lnTo>
                  <a:lnTo>
                    <a:pt x="134476" y="151357"/>
                  </a:lnTo>
                  <a:lnTo>
                    <a:pt x="134789" y="156964"/>
                  </a:lnTo>
                  <a:lnTo>
                    <a:pt x="135137" y="167710"/>
                  </a:lnTo>
                  <a:lnTo>
                    <a:pt x="135291" y="178130"/>
                  </a:lnTo>
                  <a:lnTo>
                    <a:pt x="134486" y="183279"/>
                  </a:lnTo>
                  <a:lnTo>
                    <a:pt x="133102" y="188405"/>
                  </a:lnTo>
                  <a:lnTo>
                    <a:pt x="124798" y="212845"/>
                  </a:lnTo>
                  <a:lnTo>
                    <a:pt x="122411" y="219123"/>
                  </a:lnTo>
                  <a:lnTo>
                    <a:pt x="119972" y="225001"/>
                  </a:lnTo>
                  <a:lnTo>
                    <a:pt x="117500" y="230613"/>
                  </a:lnTo>
                  <a:lnTo>
                    <a:pt x="114158" y="236048"/>
                  </a:lnTo>
                  <a:lnTo>
                    <a:pt x="110237" y="241365"/>
                  </a:lnTo>
                  <a:lnTo>
                    <a:pt x="101365" y="250941"/>
                  </a:lnTo>
                  <a:lnTo>
                    <a:pt x="91777" y="258019"/>
                  </a:lnTo>
                  <a:lnTo>
                    <a:pt x="84129" y="263988"/>
                  </a:lnTo>
                  <a:lnTo>
                    <a:pt x="80905" y="266764"/>
                  </a:lnTo>
                  <a:lnTo>
                    <a:pt x="77061" y="268616"/>
                  </a:lnTo>
                  <a:lnTo>
                    <a:pt x="68276" y="270673"/>
                  </a:lnTo>
                  <a:lnTo>
                    <a:pt x="60984" y="271587"/>
                  </a:lnTo>
                  <a:lnTo>
                    <a:pt x="57854" y="271830"/>
                  </a:lnTo>
                  <a:lnTo>
                    <a:pt x="54921" y="270299"/>
                  </a:lnTo>
                  <a:lnTo>
                    <a:pt x="46748" y="260902"/>
                  </a:lnTo>
                  <a:lnTo>
                    <a:pt x="41539" y="255108"/>
                  </a:lnTo>
                  <a:lnTo>
                    <a:pt x="39811" y="251532"/>
                  </a:lnTo>
                  <a:lnTo>
                    <a:pt x="37891" y="243042"/>
                  </a:lnTo>
                  <a:lnTo>
                    <a:pt x="37038" y="233624"/>
                  </a:lnTo>
                  <a:lnTo>
                    <a:pt x="36810" y="228742"/>
                  </a:lnTo>
                  <a:lnTo>
                    <a:pt x="37505" y="223794"/>
                  </a:lnTo>
                  <a:lnTo>
                    <a:pt x="38815" y="218802"/>
                  </a:lnTo>
                  <a:lnTo>
                    <a:pt x="47001" y="194578"/>
                  </a:lnTo>
                  <a:lnTo>
                    <a:pt x="49379" y="188318"/>
                  </a:lnTo>
                  <a:lnTo>
                    <a:pt x="51811" y="182452"/>
                  </a:lnTo>
                  <a:lnTo>
                    <a:pt x="54279" y="176847"/>
                  </a:lnTo>
                  <a:lnTo>
                    <a:pt x="59279" y="168362"/>
                  </a:lnTo>
                  <a:lnTo>
                    <a:pt x="66854" y="158825"/>
                  </a:lnTo>
                  <a:lnTo>
                    <a:pt x="69388" y="156016"/>
                  </a:lnTo>
                  <a:lnTo>
                    <a:pt x="72770" y="154144"/>
                  </a:lnTo>
                  <a:lnTo>
                    <a:pt x="81044" y="152063"/>
                  </a:lnTo>
                  <a:lnTo>
                    <a:pt x="91177" y="150891"/>
                  </a:lnTo>
                  <a:lnTo>
                    <a:pt x="94070" y="151574"/>
                  </a:lnTo>
                  <a:lnTo>
                    <a:pt x="99542" y="154589"/>
                  </a:lnTo>
                  <a:lnTo>
                    <a:pt x="107382" y="161047"/>
                  </a:lnTo>
                  <a:lnTo>
                    <a:pt x="112514" y="168113"/>
                  </a:lnTo>
                  <a:lnTo>
                    <a:pt x="117616" y="176052"/>
                  </a:lnTo>
                  <a:lnTo>
                    <a:pt x="122707" y="182402"/>
                  </a:lnTo>
                  <a:lnTo>
                    <a:pt x="124403" y="186127"/>
                  </a:lnTo>
                  <a:lnTo>
                    <a:pt x="126288" y="194782"/>
                  </a:lnTo>
                  <a:lnTo>
                    <a:pt x="129383" y="204273"/>
                  </a:lnTo>
                  <a:lnTo>
                    <a:pt x="131394" y="209175"/>
                  </a:lnTo>
                  <a:lnTo>
                    <a:pt x="133581" y="214136"/>
                  </a:lnTo>
                  <a:lnTo>
                    <a:pt x="138269" y="224164"/>
                  </a:lnTo>
                  <a:lnTo>
                    <a:pt x="140917" y="232007"/>
                  </a:lnTo>
                  <a:lnTo>
                    <a:pt x="142094" y="239162"/>
                  </a:lnTo>
                  <a:lnTo>
                    <a:pt x="142617" y="247986"/>
                  </a:lnTo>
                  <a:lnTo>
                    <a:pt x="141910" y="251864"/>
                  </a:lnTo>
                  <a:lnTo>
                    <a:pt x="138866" y="258429"/>
                  </a:lnTo>
                  <a:lnTo>
                    <a:pt x="130013" y="270390"/>
                  </a:lnTo>
                  <a:lnTo>
                    <a:pt x="125112" y="278799"/>
                  </a:lnTo>
                  <a:lnTo>
                    <a:pt x="120926" y="282565"/>
                  </a:lnTo>
                  <a:lnTo>
                    <a:pt x="115596" y="285923"/>
                  </a:lnTo>
                  <a:lnTo>
                    <a:pt x="77173" y="305242"/>
                  </a:lnTo>
                  <a:lnTo>
                    <a:pt x="71187" y="307814"/>
                  </a:lnTo>
                  <a:lnTo>
                    <a:pt x="64656" y="310375"/>
                  </a:lnTo>
                  <a:lnTo>
                    <a:pt x="57762" y="312930"/>
                  </a:lnTo>
                  <a:lnTo>
                    <a:pt x="51474" y="313786"/>
                  </a:lnTo>
                  <a:lnTo>
                    <a:pt x="45587" y="313510"/>
                  </a:lnTo>
                  <a:lnTo>
                    <a:pt x="28735" y="3104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299"/>
            <p:cNvSpPr/>
            <p:nvPr/>
          </p:nvSpPr>
          <p:spPr>
            <a:xfrm>
              <a:off x="2462901" y="1420912"/>
              <a:ext cx="1629001" cy="1938707"/>
            </a:xfrm>
            <a:custGeom>
              <a:avLst/>
              <a:gdLst/>
              <a:ahLst/>
              <a:cxnLst/>
              <a:rect l="0" t="0" r="0" b="0"/>
              <a:pathLst>
                <a:path w="1629001" h="1938707">
                  <a:moveTo>
                    <a:pt x="1316619" y="171668"/>
                  </a:moveTo>
                  <a:lnTo>
                    <a:pt x="1272391" y="153434"/>
                  </a:lnTo>
                  <a:lnTo>
                    <a:pt x="1228950" y="134878"/>
                  </a:lnTo>
                  <a:lnTo>
                    <a:pt x="1175745" y="105520"/>
                  </a:lnTo>
                  <a:lnTo>
                    <a:pt x="1112645" y="76976"/>
                  </a:lnTo>
                  <a:lnTo>
                    <a:pt x="1062517" y="52194"/>
                  </a:lnTo>
                  <a:lnTo>
                    <a:pt x="1026349" y="38033"/>
                  </a:lnTo>
                  <a:lnTo>
                    <a:pt x="982453" y="24825"/>
                  </a:lnTo>
                  <a:lnTo>
                    <a:pt x="940920" y="10206"/>
                  </a:lnTo>
                  <a:lnTo>
                    <a:pt x="899256" y="4402"/>
                  </a:lnTo>
                  <a:lnTo>
                    <a:pt x="864355" y="0"/>
                  </a:lnTo>
                  <a:lnTo>
                    <a:pt x="819535" y="5239"/>
                  </a:lnTo>
                  <a:lnTo>
                    <a:pt x="774212" y="14427"/>
                  </a:lnTo>
                  <a:lnTo>
                    <a:pt x="726563" y="30479"/>
                  </a:lnTo>
                  <a:lnTo>
                    <a:pt x="688162" y="44979"/>
                  </a:lnTo>
                  <a:lnTo>
                    <a:pt x="645834" y="60000"/>
                  </a:lnTo>
                  <a:lnTo>
                    <a:pt x="606105" y="76022"/>
                  </a:lnTo>
                  <a:lnTo>
                    <a:pt x="557012" y="103763"/>
                  </a:lnTo>
                  <a:lnTo>
                    <a:pt x="487838" y="148867"/>
                  </a:lnTo>
                  <a:lnTo>
                    <a:pt x="445755" y="179300"/>
                  </a:lnTo>
                  <a:lnTo>
                    <a:pt x="404829" y="210617"/>
                  </a:lnTo>
                  <a:lnTo>
                    <a:pt x="353968" y="258474"/>
                  </a:lnTo>
                  <a:lnTo>
                    <a:pt x="288955" y="323073"/>
                  </a:lnTo>
                  <a:lnTo>
                    <a:pt x="245445" y="372633"/>
                  </a:lnTo>
                  <a:lnTo>
                    <a:pt x="204239" y="425446"/>
                  </a:lnTo>
                  <a:lnTo>
                    <a:pt x="163487" y="484546"/>
                  </a:lnTo>
                  <a:lnTo>
                    <a:pt x="129755" y="539902"/>
                  </a:lnTo>
                  <a:lnTo>
                    <a:pt x="103649" y="598877"/>
                  </a:lnTo>
                  <a:lnTo>
                    <a:pt x="78330" y="655400"/>
                  </a:lnTo>
                  <a:lnTo>
                    <a:pt x="57022" y="713414"/>
                  </a:lnTo>
                  <a:lnTo>
                    <a:pt x="38765" y="771534"/>
                  </a:lnTo>
                  <a:lnTo>
                    <a:pt x="26755" y="828076"/>
                  </a:lnTo>
                  <a:lnTo>
                    <a:pt x="11099" y="918524"/>
                  </a:lnTo>
                  <a:lnTo>
                    <a:pt x="7496" y="964176"/>
                  </a:lnTo>
                  <a:lnTo>
                    <a:pt x="1042" y="1025960"/>
                  </a:lnTo>
                  <a:lnTo>
                    <a:pt x="0" y="1075220"/>
                  </a:lnTo>
                  <a:lnTo>
                    <a:pt x="4548" y="1135164"/>
                  </a:lnTo>
                  <a:lnTo>
                    <a:pt x="7813" y="1183871"/>
                  </a:lnTo>
                  <a:lnTo>
                    <a:pt x="14142" y="1230476"/>
                  </a:lnTo>
                  <a:lnTo>
                    <a:pt x="31411" y="1337506"/>
                  </a:lnTo>
                  <a:lnTo>
                    <a:pt x="47629" y="1393247"/>
                  </a:lnTo>
                  <a:lnTo>
                    <a:pt x="64881" y="1450040"/>
                  </a:lnTo>
                  <a:lnTo>
                    <a:pt x="80738" y="1506320"/>
                  </a:lnTo>
                  <a:lnTo>
                    <a:pt x="101023" y="1560272"/>
                  </a:lnTo>
                  <a:lnTo>
                    <a:pt x="126353" y="1611695"/>
                  </a:lnTo>
                  <a:lnTo>
                    <a:pt x="147914" y="1662618"/>
                  </a:lnTo>
                  <a:lnTo>
                    <a:pt x="181868" y="1717855"/>
                  </a:lnTo>
                  <a:lnTo>
                    <a:pt x="220269" y="1769240"/>
                  </a:lnTo>
                  <a:lnTo>
                    <a:pt x="264011" y="1816071"/>
                  </a:lnTo>
                  <a:lnTo>
                    <a:pt x="301416" y="1846922"/>
                  </a:lnTo>
                  <a:lnTo>
                    <a:pt x="351524" y="1875523"/>
                  </a:lnTo>
                  <a:lnTo>
                    <a:pt x="392927" y="1896232"/>
                  </a:lnTo>
                  <a:lnTo>
                    <a:pt x="440992" y="1914372"/>
                  </a:lnTo>
                  <a:lnTo>
                    <a:pt x="491252" y="1926359"/>
                  </a:lnTo>
                  <a:lnTo>
                    <a:pt x="533304" y="1930250"/>
                  </a:lnTo>
                  <a:lnTo>
                    <a:pt x="587787" y="1936801"/>
                  </a:lnTo>
                  <a:lnTo>
                    <a:pt x="631616" y="1938706"/>
                  </a:lnTo>
                  <a:lnTo>
                    <a:pt x="676775" y="1938424"/>
                  </a:lnTo>
                  <a:lnTo>
                    <a:pt x="722329" y="1933355"/>
                  </a:lnTo>
                  <a:lnTo>
                    <a:pt x="768000" y="1926490"/>
                  </a:lnTo>
                  <a:lnTo>
                    <a:pt x="813705" y="1917401"/>
                  </a:lnTo>
                  <a:lnTo>
                    <a:pt x="889900" y="1889309"/>
                  </a:lnTo>
                  <a:lnTo>
                    <a:pt x="935620" y="1869601"/>
                  </a:lnTo>
                  <a:lnTo>
                    <a:pt x="981339" y="1847675"/>
                  </a:lnTo>
                  <a:lnTo>
                    <a:pt x="1027059" y="1821047"/>
                  </a:lnTo>
                  <a:lnTo>
                    <a:pt x="1068735" y="1791708"/>
                  </a:lnTo>
                  <a:lnTo>
                    <a:pt x="1125979" y="1751453"/>
                  </a:lnTo>
                  <a:lnTo>
                    <a:pt x="1165965" y="1720193"/>
                  </a:lnTo>
                  <a:lnTo>
                    <a:pt x="1204624" y="1684497"/>
                  </a:lnTo>
                  <a:lnTo>
                    <a:pt x="1253355" y="1634508"/>
                  </a:lnTo>
                  <a:lnTo>
                    <a:pt x="1311392" y="1570335"/>
                  </a:lnTo>
                  <a:lnTo>
                    <a:pt x="1351930" y="1514372"/>
                  </a:lnTo>
                  <a:lnTo>
                    <a:pt x="1388694" y="1458255"/>
                  </a:lnTo>
                  <a:lnTo>
                    <a:pt x="1414457" y="1409330"/>
                  </a:lnTo>
                  <a:lnTo>
                    <a:pt x="1438177" y="1361343"/>
                  </a:lnTo>
                  <a:lnTo>
                    <a:pt x="1491858" y="1246004"/>
                  </a:lnTo>
                  <a:lnTo>
                    <a:pt x="1513886" y="1194511"/>
                  </a:lnTo>
                  <a:lnTo>
                    <a:pt x="1532361" y="1141718"/>
                  </a:lnTo>
                  <a:lnTo>
                    <a:pt x="1552698" y="1089387"/>
                  </a:lnTo>
                  <a:lnTo>
                    <a:pt x="1569825" y="1040485"/>
                  </a:lnTo>
                  <a:lnTo>
                    <a:pt x="1584777" y="988836"/>
                  </a:lnTo>
                  <a:lnTo>
                    <a:pt x="1594946" y="936844"/>
                  </a:lnTo>
                  <a:lnTo>
                    <a:pt x="1623947" y="766065"/>
                  </a:lnTo>
                  <a:lnTo>
                    <a:pt x="1627531" y="720319"/>
                  </a:lnTo>
                  <a:lnTo>
                    <a:pt x="1628741" y="660197"/>
                  </a:lnTo>
                  <a:lnTo>
                    <a:pt x="1629000" y="593754"/>
                  </a:lnTo>
                  <a:lnTo>
                    <a:pt x="1622948" y="542596"/>
                  </a:lnTo>
                  <a:lnTo>
                    <a:pt x="1615171" y="483065"/>
                  </a:lnTo>
                  <a:lnTo>
                    <a:pt x="1609893" y="461902"/>
                  </a:lnTo>
                  <a:lnTo>
                    <a:pt x="1594815" y="411364"/>
                  </a:lnTo>
                  <a:lnTo>
                    <a:pt x="1590395" y="386058"/>
                  </a:lnTo>
                  <a:lnTo>
                    <a:pt x="1568420" y="329491"/>
                  </a:lnTo>
                  <a:lnTo>
                    <a:pt x="1562304" y="311238"/>
                  </a:lnTo>
                  <a:lnTo>
                    <a:pt x="1549341" y="287529"/>
                  </a:lnTo>
                  <a:lnTo>
                    <a:pt x="1529979" y="2631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300"/>
            <p:cNvSpPr/>
            <p:nvPr/>
          </p:nvSpPr>
          <p:spPr>
            <a:xfrm>
              <a:off x="2964282" y="2927168"/>
              <a:ext cx="865279" cy="570320"/>
            </a:xfrm>
            <a:custGeom>
              <a:avLst/>
              <a:gdLst/>
              <a:ahLst/>
              <a:cxnLst/>
              <a:rect l="0" t="0" r="0" b="0"/>
              <a:pathLst>
                <a:path w="865279" h="570320">
                  <a:moveTo>
                    <a:pt x="68478" y="562792"/>
                  </a:moveTo>
                  <a:lnTo>
                    <a:pt x="68478" y="566837"/>
                  </a:lnTo>
                  <a:lnTo>
                    <a:pt x="69324" y="568029"/>
                  </a:lnTo>
                  <a:lnTo>
                    <a:pt x="70736" y="568824"/>
                  </a:lnTo>
                  <a:lnTo>
                    <a:pt x="75784" y="570319"/>
                  </a:lnTo>
                  <a:lnTo>
                    <a:pt x="80050" y="566340"/>
                  </a:lnTo>
                  <a:lnTo>
                    <a:pt x="81273" y="564310"/>
                  </a:lnTo>
                  <a:lnTo>
                    <a:pt x="82631" y="559798"/>
                  </a:lnTo>
                  <a:lnTo>
                    <a:pt x="83840" y="558256"/>
                  </a:lnTo>
                  <a:lnTo>
                    <a:pt x="85493" y="557228"/>
                  </a:lnTo>
                  <a:lnTo>
                    <a:pt x="87441" y="556543"/>
                  </a:lnTo>
                  <a:lnTo>
                    <a:pt x="88740" y="555239"/>
                  </a:lnTo>
                  <a:lnTo>
                    <a:pt x="89606" y="553523"/>
                  </a:lnTo>
                  <a:lnTo>
                    <a:pt x="90996" y="548732"/>
                  </a:lnTo>
                  <a:lnTo>
                    <a:pt x="96507" y="541702"/>
                  </a:lnTo>
                  <a:lnTo>
                    <a:pt x="97869" y="537050"/>
                  </a:lnTo>
                  <a:lnTo>
                    <a:pt x="99078" y="535471"/>
                  </a:lnTo>
                  <a:lnTo>
                    <a:pt x="100731" y="534418"/>
                  </a:lnTo>
                  <a:lnTo>
                    <a:pt x="106578" y="532312"/>
                  </a:lnTo>
                  <a:lnTo>
                    <a:pt x="110623" y="528267"/>
                  </a:lnTo>
                  <a:lnTo>
                    <a:pt x="112661" y="527075"/>
                  </a:lnTo>
                  <a:lnTo>
                    <a:pt x="120446" y="525006"/>
                  </a:lnTo>
                  <a:lnTo>
                    <a:pt x="145161" y="524693"/>
                  </a:lnTo>
                  <a:lnTo>
                    <a:pt x="147540" y="524693"/>
                  </a:lnTo>
                  <a:lnTo>
                    <a:pt x="149972" y="523846"/>
                  </a:lnTo>
                  <a:lnTo>
                    <a:pt x="157441" y="519456"/>
                  </a:lnTo>
                  <a:lnTo>
                    <a:pt x="165017" y="516932"/>
                  </a:lnTo>
                  <a:lnTo>
                    <a:pt x="170087" y="513341"/>
                  </a:lnTo>
                  <a:lnTo>
                    <a:pt x="173470" y="512045"/>
                  </a:lnTo>
                  <a:lnTo>
                    <a:pt x="186323" y="510220"/>
                  </a:lnTo>
                  <a:lnTo>
                    <a:pt x="200856" y="508833"/>
                  </a:lnTo>
                  <a:lnTo>
                    <a:pt x="220937" y="503466"/>
                  </a:lnTo>
                  <a:lnTo>
                    <a:pt x="231064" y="501712"/>
                  </a:lnTo>
                  <a:lnTo>
                    <a:pt x="256442" y="491321"/>
                  </a:lnTo>
                  <a:lnTo>
                    <a:pt x="266600" y="488694"/>
                  </a:lnTo>
                  <a:lnTo>
                    <a:pt x="290963" y="482962"/>
                  </a:lnTo>
                  <a:lnTo>
                    <a:pt x="312764" y="476109"/>
                  </a:lnTo>
                  <a:lnTo>
                    <a:pt x="344446" y="469721"/>
                  </a:lnTo>
                  <a:lnTo>
                    <a:pt x="369558" y="460870"/>
                  </a:lnTo>
                  <a:lnTo>
                    <a:pt x="391672" y="450968"/>
                  </a:lnTo>
                  <a:lnTo>
                    <a:pt x="411466" y="444240"/>
                  </a:lnTo>
                  <a:lnTo>
                    <a:pt x="436011" y="439280"/>
                  </a:lnTo>
                  <a:lnTo>
                    <a:pt x="461024" y="430398"/>
                  </a:lnTo>
                  <a:lnTo>
                    <a:pt x="481121" y="427044"/>
                  </a:lnTo>
                  <a:lnTo>
                    <a:pt x="503163" y="422005"/>
                  </a:lnTo>
                  <a:lnTo>
                    <a:pt x="528129" y="412718"/>
                  </a:lnTo>
                  <a:lnTo>
                    <a:pt x="548418" y="406095"/>
                  </a:lnTo>
                  <a:lnTo>
                    <a:pt x="573130" y="401171"/>
                  </a:lnTo>
                  <a:lnTo>
                    <a:pt x="594771" y="394678"/>
                  </a:lnTo>
                  <a:lnTo>
                    <a:pt x="624839" y="384898"/>
                  </a:lnTo>
                  <a:lnTo>
                    <a:pt x="650001" y="373967"/>
                  </a:lnTo>
                  <a:lnTo>
                    <a:pt x="671171" y="361970"/>
                  </a:lnTo>
                  <a:lnTo>
                    <a:pt x="693529" y="351830"/>
                  </a:lnTo>
                  <a:lnTo>
                    <a:pt x="721581" y="335920"/>
                  </a:lnTo>
                  <a:lnTo>
                    <a:pt x="747726" y="320328"/>
                  </a:lnTo>
                  <a:lnTo>
                    <a:pt x="771265" y="306179"/>
                  </a:lnTo>
                  <a:lnTo>
                    <a:pt x="792222" y="290214"/>
                  </a:lnTo>
                  <a:lnTo>
                    <a:pt x="816813" y="273385"/>
                  </a:lnTo>
                  <a:lnTo>
                    <a:pt x="821368" y="270794"/>
                  </a:lnTo>
                  <a:lnTo>
                    <a:pt x="828687" y="263400"/>
                  </a:lnTo>
                  <a:lnTo>
                    <a:pt x="842941" y="246004"/>
                  </a:lnTo>
                  <a:lnTo>
                    <a:pt x="848154" y="240529"/>
                  </a:lnTo>
                  <a:lnTo>
                    <a:pt x="849882" y="237883"/>
                  </a:lnTo>
                  <a:lnTo>
                    <a:pt x="853160" y="230115"/>
                  </a:lnTo>
                  <a:lnTo>
                    <a:pt x="859764" y="221406"/>
                  </a:lnTo>
                  <a:lnTo>
                    <a:pt x="860427" y="218307"/>
                  </a:lnTo>
                  <a:lnTo>
                    <a:pt x="860604" y="216296"/>
                  </a:lnTo>
                  <a:lnTo>
                    <a:pt x="861569" y="214108"/>
                  </a:lnTo>
                  <a:lnTo>
                    <a:pt x="864898" y="209419"/>
                  </a:lnTo>
                  <a:lnTo>
                    <a:pt x="865278" y="206984"/>
                  </a:lnTo>
                  <a:lnTo>
                    <a:pt x="864685" y="204513"/>
                  </a:lnTo>
                  <a:lnTo>
                    <a:pt x="863442" y="202020"/>
                  </a:lnTo>
                  <a:lnTo>
                    <a:pt x="862062" y="194733"/>
                  </a:lnTo>
                  <a:lnTo>
                    <a:pt x="861176" y="180303"/>
                  </a:lnTo>
                  <a:lnTo>
                    <a:pt x="860257" y="177413"/>
                  </a:lnTo>
                  <a:lnTo>
                    <a:pt x="850371" y="160059"/>
                  </a:lnTo>
                  <a:lnTo>
                    <a:pt x="847786" y="152942"/>
                  </a:lnTo>
                  <a:lnTo>
                    <a:pt x="847096" y="149859"/>
                  </a:lnTo>
                  <a:lnTo>
                    <a:pt x="844073" y="144175"/>
                  </a:lnTo>
                  <a:lnTo>
                    <a:pt x="830334" y="128495"/>
                  </a:lnTo>
                  <a:lnTo>
                    <a:pt x="808645" y="106629"/>
                  </a:lnTo>
                  <a:lnTo>
                    <a:pt x="801583" y="101820"/>
                  </a:lnTo>
                  <a:lnTo>
                    <a:pt x="795623" y="98836"/>
                  </a:lnTo>
                  <a:lnTo>
                    <a:pt x="774922" y="82634"/>
                  </a:lnTo>
                  <a:lnTo>
                    <a:pt x="751446" y="70019"/>
                  </a:lnTo>
                  <a:lnTo>
                    <a:pt x="737258" y="63255"/>
                  </a:lnTo>
                  <a:lnTo>
                    <a:pt x="712925" y="54086"/>
                  </a:lnTo>
                  <a:lnTo>
                    <a:pt x="698187" y="47809"/>
                  </a:lnTo>
                  <a:lnTo>
                    <a:pt x="678036" y="43002"/>
                  </a:lnTo>
                  <a:lnTo>
                    <a:pt x="667900" y="39674"/>
                  </a:lnTo>
                  <a:lnTo>
                    <a:pt x="647594" y="35280"/>
                  </a:lnTo>
                  <a:lnTo>
                    <a:pt x="642516" y="33317"/>
                  </a:lnTo>
                  <a:lnTo>
                    <a:pt x="616961" y="29321"/>
                  </a:lnTo>
                  <a:lnTo>
                    <a:pt x="594729" y="21256"/>
                  </a:lnTo>
                  <a:lnTo>
                    <a:pt x="584307" y="17310"/>
                  </a:lnTo>
                  <a:lnTo>
                    <a:pt x="568073" y="15088"/>
                  </a:lnTo>
                  <a:lnTo>
                    <a:pt x="548400" y="13583"/>
                  </a:lnTo>
                  <a:lnTo>
                    <a:pt x="523894" y="8176"/>
                  </a:lnTo>
                  <a:lnTo>
                    <a:pt x="498891" y="6857"/>
                  </a:lnTo>
                  <a:lnTo>
                    <a:pt x="466459" y="544"/>
                  </a:lnTo>
                  <a:lnTo>
                    <a:pt x="460798" y="0"/>
                  </a:lnTo>
                  <a:lnTo>
                    <a:pt x="447736" y="1653"/>
                  </a:lnTo>
                  <a:lnTo>
                    <a:pt x="426102" y="5087"/>
                  </a:lnTo>
                  <a:lnTo>
                    <a:pt x="411149" y="6736"/>
                  </a:lnTo>
                  <a:lnTo>
                    <a:pt x="388450" y="11579"/>
                  </a:lnTo>
                  <a:lnTo>
                    <a:pt x="365638" y="14236"/>
                  </a:lnTo>
                  <a:lnTo>
                    <a:pt x="343639" y="20010"/>
                  </a:lnTo>
                  <a:lnTo>
                    <a:pt x="325173" y="26236"/>
                  </a:lnTo>
                  <a:lnTo>
                    <a:pt x="298865" y="31027"/>
                  </a:lnTo>
                  <a:lnTo>
                    <a:pt x="273066" y="39875"/>
                  </a:lnTo>
                  <a:lnTo>
                    <a:pt x="241998" y="52295"/>
                  </a:lnTo>
                  <a:lnTo>
                    <a:pt x="216959" y="62421"/>
                  </a:lnTo>
                  <a:lnTo>
                    <a:pt x="190551" y="75113"/>
                  </a:lnTo>
                  <a:lnTo>
                    <a:pt x="154848" y="92892"/>
                  </a:lnTo>
                  <a:lnTo>
                    <a:pt x="129439" y="111623"/>
                  </a:lnTo>
                  <a:lnTo>
                    <a:pt x="104885" y="125703"/>
                  </a:lnTo>
                  <a:lnTo>
                    <a:pt x="97923" y="130899"/>
                  </a:lnTo>
                  <a:lnTo>
                    <a:pt x="92007" y="138289"/>
                  </a:lnTo>
                  <a:lnTo>
                    <a:pt x="81658" y="151969"/>
                  </a:lnTo>
                  <a:lnTo>
                    <a:pt x="67036" y="167717"/>
                  </a:lnTo>
                  <a:lnTo>
                    <a:pt x="55148" y="184217"/>
                  </a:lnTo>
                  <a:lnTo>
                    <a:pt x="43833" y="193706"/>
                  </a:lnTo>
                  <a:lnTo>
                    <a:pt x="41888" y="196508"/>
                  </a:lnTo>
                  <a:lnTo>
                    <a:pt x="34721" y="211134"/>
                  </a:lnTo>
                  <a:lnTo>
                    <a:pt x="22661" y="229285"/>
                  </a:lnTo>
                  <a:lnTo>
                    <a:pt x="18482" y="237614"/>
                  </a:lnTo>
                  <a:lnTo>
                    <a:pt x="13541" y="252117"/>
                  </a:lnTo>
                  <a:lnTo>
                    <a:pt x="10195" y="261308"/>
                  </a:lnTo>
                  <a:lnTo>
                    <a:pt x="7465" y="276002"/>
                  </a:lnTo>
                  <a:lnTo>
                    <a:pt x="2516" y="291080"/>
                  </a:lnTo>
                  <a:lnTo>
                    <a:pt x="674" y="306273"/>
                  </a:lnTo>
                  <a:lnTo>
                    <a:pt x="128" y="321498"/>
                  </a:lnTo>
                  <a:lnTo>
                    <a:pt x="0" y="331655"/>
                  </a:lnTo>
                  <a:lnTo>
                    <a:pt x="2201" y="341813"/>
                  </a:lnTo>
                  <a:lnTo>
                    <a:pt x="8201" y="357053"/>
                  </a:lnTo>
                  <a:lnTo>
                    <a:pt x="12055" y="367212"/>
                  </a:lnTo>
                  <a:lnTo>
                    <a:pt x="15071" y="382452"/>
                  </a:lnTo>
                  <a:lnTo>
                    <a:pt x="18778" y="392612"/>
                  </a:lnTo>
                  <a:lnTo>
                    <a:pt x="21798" y="396846"/>
                  </a:lnTo>
                  <a:lnTo>
                    <a:pt x="36554" y="411981"/>
                  </a:lnTo>
                  <a:lnTo>
                    <a:pt x="47448" y="426103"/>
                  </a:lnTo>
                  <a:lnTo>
                    <a:pt x="56592" y="435155"/>
                  </a:lnTo>
                  <a:lnTo>
                    <a:pt x="76259" y="450122"/>
                  </a:lnTo>
                  <a:lnTo>
                    <a:pt x="91386" y="464215"/>
                  </a:lnTo>
                  <a:lnTo>
                    <a:pt x="137060" y="509465"/>
                  </a:lnTo>
                  <a:lnTo>
                    <a:pt x="152299" y="5246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301"/>
            <p:cNvSpPr/>
            <p:nvPr/>
          </p:nvSpPr>
          <p:spPr>
            <a:xfrm>
              <a:off x="2515021" y="2918595"/>
              <a:ext cx="471989" cy="632224"/>
            </a:xfrm>
            <a:custGeom>
              <a:avLst/>
              <a:gdLst/>
              <a:ahLst/>
              <a:cxnLst/>
              <a:rect l="0" t="0" r="0" b="0"/>
              <a:pathLst>
                <a:path w="471989" h="632224">
                  <a:moveTo>
                    <a:pt x="52919" y="586605"/>
                  </a:moveTo>
                  <a:lnTo>
                    <a:pt x="31707" y="597211"/>
                  </a:lnTo>
                  <a:lnTo>
                    <a:pt x="24301" y="599785"/>
                  </a:lnTo>
                  <a:lnTo>
                    <a:pt x="21140" y="600472"/>
                  </a:lnTo>
                  <a:lnTo>
                    <a:pt x="19033" y="600083"/>
                  </a:lnTo>
                  <a:lnTo>
                    <a:pt x="17629" y="598978"/>
                  </a:lnTo>
                  <a:lnTo>
                    <a:pt x="16692" y="597393"/>
                  </a:lnTo>
                  <a:lnTo>
                    <a:pt x="15221" y="597184"/>
                  </a:lnTo>
                  <a:lnTo>
                    <a:pt x="13394" y="597891"/>
                  </a:lnTo>
                  <a:lnTo>
                    <a:pt x="11329" y="599209"/>
                  </a:lnTo>
                  <a:lnTo>
                    <a:pt x="6777" y="600674"/>
                  </a:lnTo>
                  <a:lnTo>
                    <a:pt x="4378" y="601064"/>
                  </a:lnTo>
                  <a:lnTo>
                    <a:pt x="2778" y="602171"/>
                  </a:lnTo>
                  <a:lnTo>
                    <a:pt x="1712" y="603756"/>
                  </a:lnTo>
                  <a:lnTo>
                    <a:pt x="527" y="607774"/>
                  </a:lnTo>
                  <a:lnTo>
                    <a:pt x="0" y="612382"/>
                  </a:lnTo>
                  <a:lnTo>
                    <a:pt x="707" y="613950"/>
                  </a:lnTo>
                  <a:lnTo>
                    <a:pt x="2024" y="614995"/>
                  </a:lnTo>
                  <a:lnTo>
                    <a:pt x="3749" y="615692"/>
                  </a:lnTo>
                  <a:lnTo>
                    <a:pt x="12601" y="622047"/>
                  </a:lnTo>
                  <a:lnTo>
                    <a:pt x="24760" y="626438"/>
                  </a:lnTo>
                  <a:lnTo>
                    <a:pt x="29067" y="628400"/>
                  </a:lnTo>
                  <a:lnTo>
                    <a:pt x="38367" y="630581"/>
                  </a:lnTo>
                  <a:lnTo>
                    <a:pt x="48145" y="631550"/>
                  </a:lnTo>
                  <a:lnTo>
                    <a:pt x="58135" y="631981"/>
                  </a:lnTo>
                  <a:lnTo>
                    <a:pt x="73280" y="632223"/>
                  </a:lnTo>
                  <a:lnTo>
                    <a:pt x="83417" y="630022"/>
                  </a:lnTo>
                  <a:lnTo>
                    <a:pt x="94414" y="627068"/>
                  </a:lnTo>
                  <a:lnTo>
                    <a:pt x="107768" y="625755"/>
                  </a:lnTo>
                  <a:lnTo>
                    <a:pt x="119912" y="625172"/>
                  </a:lnTo>
                  <a:lnTo>
                    <a:pt x="131800" y="624066"/>
                  </a:lnTo>
                  <a:lnTo>
                    <a:pt x="145551" y="620752"/>
                  </a:lnTo>
                  <a:lnTo>
                    <a:pt x="160129" y="616457"/>
                  </a:lnTo>
                  <a:lnTo>
                    <a:pt x="190184" y="606801"/>
                  </a:lnTo>
                  <a:lnTo>
                    <a:pt x="203108" y="599532"/>
                  </a:lnTo>
                  <a:lnTo>
                    <a:pt x="215343" y="590657"/>
                  </a:lnTo>
                  <a:lnTo>
                    <a:pt x="237358" y="575294"/>
                  </a:lnTo>
                  <a:lnTo>
                    <a:pt x="264107" y="555878"/>
                  </a:lnTo>
                  <a:lnTo>
                    <a:pt x="280554" y="544444"/>
                  </a:lnTo>
                  <a:lnTo>
                    <a:pt x="288496" y="538178"/>
                  </a:lnTo>
                  <a:lnTo>
                    <a:pt x="296330" y="531460"/>
                  </a:lnTo>
                  <a:lnTo>
                    <a:pt x="304093" y="524442"/>
                  </a:lnTo>
                  <a:lnTo>
                    <a:pt x="311809" y="516376"/>
                  </a:lnTo>
                  <a:lnTo>
                    <a:pt x="319492" y="507613"/>
                  </a:lnTo>
                  <a:lnTo>
                    <a:pt x="327154" y="498383"/>
                  </a:lnTo>
                  <a:lnTo>
                    <a:pt x="334803" y="489691"/>
                  </a:lnTo>
                  <a:lnTo>
                    <a:pt x="350074" y="473258"/>
                  </a:lnTo>
                  <a:lnTo>
                    <a:pt x="363071" y="457489"/>
                  </a:lnTo>
                  <a:lnTo>
                    <a:pt x="375338" y="442013"/>
                  </a:lnTo>
                  <a:lnTo>
                    <a:pt x="389256" y="426669"/>
                  </a:lnTo>
                  <a:lnTo>
                    <a:pt x="401652" y="409124"/>
                  </a:lnTo>
                  <a:lnTo>
                    <a:pt x="412805" y="391731"/>
                  </a:lnTo>
                  <a:lnTo>
                    <a:pt x="428604" y="371573"/>
                  </a:lnTo>
                  <a:lnTo>
                    <a:pt x="438894" y="357262"/>
                  </a:lnTo>
                  <a:lnTo>
                    <a:pt x="450163" y="338971"/>
                  </a:lnTo>
                  <a:lnTo>
                    <a:pt x="456096" y="325839"/>
                  </a:lnTo>
                  <a:lnTo>
                    <a:pt x="460709" y="312382"/>
                  </a:lnTo>
                  <a:lnTo>
                    <a:pt x="464153" y="295287"/>
                  </a:lnTo>
                  <a:lnTo>
                    <a:pt x="469312" y="278650"/>
                  </a:lnTo>
                  <a:lnTo>
                    <a:pt x="470816" y="265163"/>
                  </a:lnTo>
                  <a:lnTo>
                    <a:pt x="471484" y="250702"/>
                  </a:lnTo>
                  <a:lnTo>
                    <a:pt x="471861" y="230538"/>
                  </a:lnTo>
                  <a:lnTo>
                    <a:pt x="471988" y="204509"/>
                  </a:lnTo>
                  <a:lnTo>
                    <a:pt x="469748" y="189878"/>
                  </a:lnTo>
                  <a:lnTo>
                    <a:pt x="466776" y="174909"/>
                  </a:lnTo>
                  <a:lnTo>
                    <a:pt x="465456" y="159789"/>
                  </a:lnTo>
                  <a:lnTo>
                    <a:pt x="462611" y="144602"/>
                  </a:lnTo>
                  <a:lnTo>
                    <a:pt x="458524" y="129386"/>
                  </a:lnTo>
                  <a:lnTo>
                    <a:pt x="453886" y="114157"/>
                  </a:lnTo>
                  <a:lnTo>
                    <a:pt x="446745" y="101179"/>
                  </a:lnTo>
                  <a:lnTo>
                    <a:pt x="438773" y="88921"/>
                  </a:lnTo>
                  <a:lnTo>
                    <a:pt x="432408" y="75005"/>
                  </a:lnTo>
                  <a:lnTo>
                    <a:pt x="424064" y="56936"/>
                  </a:lnTo>
                  <a:lnTo>
                    <a:pt x="420576" y="52306"/>
                  </a:lnTo>
                  <a:lnTo>
                    <a:pt x="408423" y="40897"/>
                  </a:lnTo>
                  <a:lnTo>
                    <a:pt x="398236" y="28016"/>
                  </a:lnTo>
                  <a:lnTo>
                    <a:pt x="384870" y="18460"/>
                  </a:lnTo>
                  <a:lnTo>
                    <a:pt x="370185" y="10267"/>
                  </a:lnTo>
                  <a:lnTo>
                    <a:pt x="360155" y="5053"/>
                  </a:lnTo>
                  <a:lnTo>
                    <a:pt x="350053" y="2171"/>
                  </a:lnTo>
                  <a:lnTo>
                    <a:pt x="339072" y="890"/>
                  </a:lnTo>
                  <a:lnTo>
                    <a:pt x="325725" y="321"/>
                  </a:lnTo>
                  <a:lnTo>
                    <a:pt x="307976" y="0"/>
                  </a:lnTo>
                  <a:lnTo>
                    <a:pt x="297229" y="2183"/>
                  </a:lnTo>
                  <a:lnTo>
                    <a:pt x="286808" y="5128"/>
                  </a:lnTo>
                  <a:lnTo>
                    <a:pt x="276532" y="6438"/>
                  </a:lnTo>
                  <a:lnTo>
                    <a:pt x="264063" y="9278"/>
                  </a:lnTo>
                  <a:lnTo>
                    <a:pt x="250901" y="13362"/>
                  </a:lnTo>
                  <a:lnTo>
                    <a:pt x="239406" y="17999"/>
                  </a:lnTo>
                  <a:lnTo>
                    <a:pt x="228653" y="22882"/>
                  </a:lnTo>
                  <a:lnTo>
                    <a:pt x="213080" y="30392"/>
                  </a:lnTo>
                  <a:lnTo>
                    <a:pt x="207953" y="32916"/>
                  </a:lnTo>
                  <a:lnTo>
                    <a:pt x="203688" y="36292"/>
                  </a:lnTo>
                  <a:lnTo>
                    <a:pt x="192795" y="48288"/>
                  </a:lnTo>
                  <a:lnTo>
                    <a:pt x="179219" y="58428"/>
                  </a:lnTo>
                  <a:lnTo>
                    <a:pt x="164471" y="71780"/>
                  </a:lnTo>
                  <a:lnTo>
                    <a:pt x="154427" y="81498"/>
                  </a:lnTo>
                  <a:lnTo>
                    <a:pt x="144318" y="93720"/>
                  </a:lnTo>
                  <a:lnTo>
                    <a:pt x="134181" y="107618"/>
                  </a:lnTo>
                  <a:lnTo>
                    <a:pt x="124031" y="122262"/>
                  </a:lnTo>
                  <a:lnTo>
                    <a:pt x="113876" y="139495"/>
                  </a:lnTo>
                  <a:lnTo>
                    <a:pt x="103718" y="158443"/>
                  </a:lnTo>
                  <a:lnTo>
                    <a:pt x="78319" y="208290"/>
                  </a:lnTo>
                  <a:lnTo>
                    <a:pt x="73239" y="219248"/>
                  </a:lnTo>
                  <a:lnTo>
                    <a:pt x="57999" y="254051"/>
                  </a:lnTo>
                  <a:lnTo>
                    <a:pt x="47839" y="275679"/>
                  </a:lnTo>
                  <a:lnTo>
                    <a:pt x="32599" y="306895"/>
                  </a:lnTo>
                  <a:lnTo>
                    <a:pt x="28366" y="317158"/>
                  </a:lnTo>
                  <a:lnTo>
                    <a:pt x="24697" y="327387"/>
                  </a:lnTo>
                  <a:lnTo>
                    <a:pt x="4791" y="388031"/>
                  </a:lnTo>
                  <a:lnTo>
                    <a:pt x="1895" y="403523"/>
                  </a:lnTo>
                  <a:lnTo>
                    <a:pt x="1123" y="411211"/>
                  </a:lnTo>
                  <a:lnTo>
                    <a:pt x="2523" y="424268"/>
                  </a:lnTo>
                  <a:lnTo>
                    <a:pt x="8072" y="441138"/>
                  </a:lnTo>
                  <a:lnTo>
                    <a:pt x="13514" y="451680"/>
                  </a:lnTo>
                  <a:lnTo>
                    <a:pt x="21577" y="462010"/>
                  </a:lnTo>
                  <a:lnTo>
                    <a:pt x="33063" y="472245"/>
                  </a:lnTo>
                  <a:lnTo>
                    <a:pt x="46634" y="481592"/>
                  </a:lnTo>
                  <a:lnTo>
                    <a:pt x="68555" y="492460"/>
                  </a:lnTo>
                  <a:lnTo>
                    <a:pt x="76043" y="496749"/>
                  </a:lnTo>
                  <a:lnTo>
                    <a:pt x="83575" y="501301"/>
                  </a:lnTo>
                  <a:lnTo>
                    <a:pt x="91983" y="505182"/>
                  </a:lnTo>
                  <a:lnTo>
                    <a:pt x="100975" y="508616"/>
                  </a:lnTo>
                  <a:lnTo>
                    <a:pt x="129119" y="518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302"/>
            <p:cNvSpPr/>
            <p:nvPr/>
          </p:nvSpPr>
          <p:spPr>
            <a:xfrm>
              <a:off x="2423169" y="3429009"/>
              <a:ext cx="1439828" cy="1020979"/>
            </a:xfrm>
            <a:custGeom>
              <a:avLst/>
              <a:gdLst/>
              <a:ahLst/>
              <a:cxnLst/>
              <a:rect l="0" t="0" r="0" b="0"/>
              <a:pathLst>
                <a:path w="1439828" h="1020979">
                  <a:moveTo>
                    <a:pt x="731511" y="1005831"/>
                  </a:moveTo>
                  <a:lnTo>
                    <a:pt x="739602" y="1005831"/>
                  </a:lnTo>
                  <a:lnTo>
                    <a:pt x="741985" y="1006678"/>
                  </a:lnTo>
                  <a:lnTo>
                    <a:pt x="743574" y="1008088"/>
                  </a:lnTo>
                  <a:lnTo>
                    <a:pt x="744633" y="1009876"/>
                  </a:lnTo>
                  <a:lnTo>
                    <a:pt x="746186" y="1011068"/>
                  </a:lnTo>
                  <a:lnTo>
                    <a:pt x="748067" y="1011863"/>
                  </a:lnTo>
                  <a:lnTo>
                    <a:pt x="754761" y="1012980"/>
                  </a:lnTo>
                  <a:lnTo>
                    <a:pt x="780790" y="1014279"/>
                  </a:lnTo>
                  <a:lnTo>
                    <a:pt x="801260" y="1020009"/>
                  </a:lnTo>
                  <a:lnTo>
                    <a:pt x="828357" y="1020978"/>
                  </a:lnTo>
                  <a:lnTo>
                    <a:pt x="871371" y="1014152"/>
                  </a:lnTo>
                  <a:lnTo>
                    <a:pt x="892331" y="1012813"/>
                  </a:lnTo>
                  <a:lnTo>
                    <a:pt x="937322" y="1000472"/>
                  </a:lnTo>
                  <a:lnTo>
                    <a:pt x="979406" y="988015"/>
                  </a:lnTo>
                  <a:lnTo>
                    <a:pt x="1020601" y="975346"/>
                  </a:lnTo>
                  <a:lnTo>
                    <a:pt x="1059549" y="961145"/>
                  </a:lnTo>
                  <a:lnTo>
                    <a:pt x="1096687" y="947271"/>
                  </a:lnTo>
                  <a:lnTo>
                    <a:pt x="1135758" y="929101"/>
                  </a:lnTo>
                  <a:lnTo>
                    <a:pt x="1172043" y="909206"/>
                  </a:lnTo>
                  <a:lnTo>
                    <a:pt x="1208906" y="888970"/>
                  </a:lnTo>
                  <a:lnTo>
                    <a:pt x="1233641" y="872899"/>
                  </a:lnTo>
                  <a:lnTo>
                    <a:pt x="1272428" y="841790"/>
                  </a:lnTo>
                  <a:lnTo>
                    <a:pt x="1314197" y="810344"/>
                  </a:lnTo>
                  <a:lnTo>
                    <a:pt x="1346943" y="778833"/>
                  </a:lnTo>
                  <a:lnTo>
                    <a:pt x="1363441" y="760208"/>
                  </a:lnTo>
                  <a:lnTo>
                    <a:pt x="1388455" y="728893"/>
                  </a:lnTo>
                  <a:lnTo>
                    <a:pt x="1404156" y="697112"/>
                  </a:lnTo>
                  <a:lnTo>
                    <a:pt x="1414681" y="668930"/>
                  </a:lnTo>
                  <a:lnTo>
                    <a:pt x="1421518" y="642225"/>
                  </a:lnTo>
                  <a:lnTo>
                    <a:pt x="1424766" y="617849"/>
                  </a:lnTo>
                  <a:lnTo>
                    <a:pt x="1430763" y="586857"/>
                  </a:lnTo>
                  <a:lnTo>
                    <a:pt x="1434280" y="561651"/>
                  </a:lnTo>
                  <a:lnTo>
                    <a:pt x="1438425" y="534991"/>
                  </a:lnTo>
                  <a:lnTo>
                    <a:pt x="1439827" y="503227"/>
                  </a:lnTo>
                  <a:lnTo>
                    <a:pt x="1439256" y="472494"/>
                  </a:lnTo>
                  <a:lnTo>
                    <a:pt x="1434127" y="441964"/>
                  </a:lnTo>
                  <a:lnTo>
                    <a:pt x="1430760" y="419095"/>
                  </a:lnTo>
                  <a:lnTo>
                    <a:pt x="1426659" y="398490"/>
                  </a:lnTo>
                  <a:lnTo>
                    <a:pt x="1426083" y="392657"/>
                  </a:lnTo>
                  <a:lnTo>
                    <a:pt x="1420927" y="379403"/>
                  </a:lnTo>
                  <a:lnTo>
                    <a:pt x="1407866" y="350198"/>
                  </a:lnTo>
                  <a:lnTo>
                    <a:pt x="1391896" y="320816"/>
                  </a:lnTo>
                  <a:lnTo>
                    <a:pt x="1379710" y="295570"/>
                  </a:lnTo>
                  <a:lnTo>
                    <a:pt x="1369481" y="273837"/>
                  </a:lnTo>
                  <a:lnTo>
                    <a:pt x="1355726" y="253568"/>
                  </a:lnTo>
                  <a:lnTo>
                    <a:pt x="1335908" y="227504"/>
                  </a:lnTo>
                  <a:lnTo>
                    <a:pt x="1320924" y="198743"/>
                  </a:lnTo>
                  <a:lnTo>
                    <a:pt x="1297614" y="166543"/>
                  </a:lnTo>
                  <a:lnTo>
                    <a:pt x="1282597" y="148494"/>
                  </a:lnTo>
                  <a:lnTo>
                    <a:pt x="1245642" y="116935"/>
                  </a:lnTo>
                  <a:lnTo>
                    <a:pt x="1203598" y="86360"/>
                  </a:lnTo>
                  <a:lnTo>
                    <a:pt x="1172555" y="66880"/>
                  </a:lnTo>
                  <a:lnTo>
                    <a:pt x="1134689" y="54000"/>
                  </a:lnTo>
                  <a:lnTo>
                    <a:pt x="1094597" y="43303"/>
                  </a:lnTo>
                  <a:lnTo>
                    <a:pt x="1054064" y="28647"/>
                  </a:lnTo>
                  <a:lnTo>
                    <a:pt x="1013446" y="21738"/>
                  </a:lnTo>
                  <a:lnTo>
                    <a:pt x="972810" y="12471"/>
                  </a:lnTo>
                  <a:lnTo>
                    <a:pt x="907806" y="3993"/>
                  </a:lnTo>
                  <a:lnTo>
                    <a:pt x="864297" y="782"/>
                  </a:lnTo>
                  <a:lnTo>
                    <a:pt x="823091" y="147"/>
                  </a:lnTo>
                  <a:lnTo>
                    <a:pt x="745279" y="0"/>
                  </a:lnTo>
                  <a:lnTo>
                    <a:pt x="703782" y="6076"/>
                  </a:lnTo>
                  <a:lnTo>
                    <a:pt x="662973" y="15430"/>
                  </a:lnTo>
                  <a:lnTo>
                    <a:pt x="618255" y="25431"/>
                  </a:lnTo>
                  <a:lnTo>
                    <a:pt x="573892" y="36405"/>
                  </a:lnTo>
                  <a:lnTo>
                    <a:pt x="538524" y="48410"/>
                  </a:lnTo>
                  <a:lnTo>
                    <a:pt x="493545" y="62739"/>
                  </a:lnTo>
                  <a:lnTo>
                    <a:pt x="458932" y="74463"/>
                  </a:lnTo>
                  <a:lnTo>
                    <a:pt x="416895" y="90055"/>
                  </a:lnTo>
                  <a:lnTo>
                    <a:pt x="376826" y="108594"/>
                  </a:lnTo>
                  <a:lnTo>
                    <a:pt x="335726" y="128080"/>
                  </a:lnTo>
                  <a:lnTo>
                    <a:pt x="299489" y="146503"/>
                  </a:lnTo>
                  <a:lnTo>
                    <a:pt x="257702" y="173872"/>
                  </a:lnTo>
                  <a:lnTo>
                    <a:pt x="219792" y="203293"/>
                  </a:lnTo>
                  <a:lnTo>
                    <a:pt x="201807" y="218461"/>
                  </a:lnTo>
                  <a:lnTo>
                    <a:pt x="173146" y="249866"/>
                  </a:lnTo>
                  <a:lnTo>
                    <a:pt x="159922" y="261754"/>
                  </a:lnTo>
                  <a:lnTo>
                    <a:pt x="132394" y="293479"/>
                  </a:lnTo>
                  <a:lnTo>
                    <a:pt x="111815" y="319960"/>
                  </a:lnTo>
                  <a:lnTo>
                    <a:pt x="86360" y="347627"/>
                  </a:lnTo>
                  <a:lnTo>
                    <a:pt x="62433" y="378421"/>
                  </a:lnTo>
                  <a:lnTo>
                    <a:pt x="51983" y="393682"/>
                  </a:lnTo>
                  <a:lnTo>
                    <a:pt x="38248" y="425121"/>
                  </a:lnTo>
                  <a:lnTo>
                    <a:pt x="27963" y="446717"/>
                  </a:lnTo>
                  <a:lnTo>
                    <a:pt x="25123" y="459309"/>
                  </a:lnTo>
                  <a:lnTo>
                    <a:pt x="23014" y="472526"/>
                  </a:lnTo>
                  <a:lnTo>
                    <a:pt x="17020" y="494808"/>
                  </a:lnTo>
                  <a:lnTo>
                    <a:pt x="13503" y="512646"/>
                  </a:lnTo>
                  <a:lnTo>
                    <a:pt x="10230" y="526711"/>
                  </a:lnTo>
                  <a:lnTo>
                    <a:pt x="8129" y="554179"/>
                  </a:lnTo>
                  <a:lnTo>
                    <a:pt x="6994" y="566337"/>
                  </a:lnTo>
                  <a:lnTo>
                    <a:pt x="1626" y="592581"/>
                  </a:lnTo>
                  <a:lnTo>
                    <a:pt x="314" y="618366"/>
                  </a:lnTo>
                  <a:lnTo>
                    <a:pt x="34" y="649432"/>
                  </a:lnTo>
                  <a:lnTo>
                    <a:pt x="0" y="674470"/>
                  </a:lnTo>
                  <a:lnTo>
                    <a:pt x="2253" y="685275"/>
                  </a:lnTo>
                  <a:lnTo>
                    <a:pt x="5230" y="696568"/>
                  </a:lnTo>
                  <a:lnTo>
                    <a:pt x="7752" y="716360"/>
                  </a:lnTo>
                  <a:lnTo>
                    <a:pt x="15761" y="738647"/>
                  </a:lnTo>
                  <a:lnTo>
                    <a:pt x="21393" y="749076"/>
                  </a:lnTo>
                  <a:lnTo>
                    <a:pt x="42486" y="779752"/>
                  </a:lnTo>
                  <a:lnTo>
                    <a:pt x="59198" y="810250"/>
                  </a:lnTo>
                  <a:lnTo>
                    <a:pt x="81709" y="835651"/>
                  </a:lnTo>
                  <a:lnTo>
                    <a:pt x="96641" y="846846"/>
                  </a:lnTo>
                  <a:lnTo>
                    <a:pt x="139839" y="866890"/>
                  </a:lnTo>
                  <a:lnTo>
                    <a:pt x="153586" y="875217"/>
                  </a:lnTo>
                  <a:lnTo>
                    <a:pt x="168162" y="880047"/>
                  </a:lnTo>
                  <a:lnTo>
                    <a:pt x="206648" y="888639"/>
                  </a:lnTo>
                  <a:lnTo>
                    <a:pt x="250401" y="891150"/>
                  </a:lnTo>
                  <a:lnTo>
                    <a:pt x="354955" y="891525"/>
                  </a:lnTo>
                  <a:lnTo>
                    <a:pt x="410353" y="891530"/>
                  </a:lnTo>
                  <a:lnTo>
                    <a:pt x="434963" y="889273"/>
                  </a:lnTo>
                  <a:lnTo>
                    <a:pt x="472432" y="8839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303"/>
            <p:cNvSpPr/>
            <p:nvPr/>
          </p:nvSpPr>
          <p:spPr>
            <a:xfrm>
              <a:off x="6233256" y="2903259"/>
              <a:ext cx="385943" cy="464782"/>
            </a:xfrm>
            <a:custGeom>
              <a:avLst/>
              <a:gdLst/>
              <a:ahLst/>
              <a:cxnLst/>
              <a:rect l="0" t="0" r="0" b="0"/>
              <a:pathLst>
                <a:path w="385943" h="464782">
                  <a:moveTo>
                    <a:pt x="182784" y="464781"/>
                  </a:moveTo>
                  <a:lnTo>
                    <a:pt x="166603" y="456691"/>
                  </a:lnTo>
                  <a:lnTo>
                    <a:pt x="156402" y="450461"/>
                  </a:lnTo>
                  <a:lnTo>
                    <a:pt x="145898" y="442194"/>
                  </a:lnTo>
                  <a:lnTo>
                    <a:pt x="142953" y="439563"/>
                  </a:lnTo>
                  <a:lnTo>
                    <a:pt x="140990" y="436962"/>
                  </a:lnTo>
                  <a:lnTo>
                    <a:pt x="138809" y="431815"/>
                  </a:lnTo>
                  <a:lnTo>
                    <a:pt x="137581" y="424157"/>
                  </a:lnTo>
                  <a:lnTo>
                    <a:pt x="137218" y="416526"/>
                  </a:lnTo>
                  <a:lnTo>
                    <a:pt x="136320" y="414831"/>
                  </a:lnTo>
                  <a:lnTo>
                    <a:pt x="134874" y="413701"/>
                  </a:lnTo>
                  <a:lnTo>
                    <a:pt x="130516" y="411887"/>
                  </a:lnTo>
                  <a:lnTo>
                    <a:pt x="130159" y="410892"/>
                  </a:lnTo>
                  <a:lnTo>
                    <a:pt x="129446" y="403850"/>
                  </a:lnTo>
                  <a:lnTo>
                    <a:pt x="129445" y="403829"/>
                  </a:lnTo>
                  <a:lnTo>
                    <a:pt x="133489" y="407869"/>
                  </a:lnTo>
                  <a:lnTo>
                    <a:pt x="135527" y="409060"/>
                  </a:lnTo>
                  <a:lnTo>
                    <a:pt x="140050" y="410383"/>
                  </a:lnTo>
                  <a:lnTo>
                    <a:pt x="150699" y="411232"/>
                  </a:lnTo>
                  <a:lnTo>
                    <a:pt x="158929" y="411348"/>
                  </a:lnTo>
                  <a:lnTo>
                    <a:pt x="162647" y="410533"/>
                  </a:lnTo>
                  <a:lnTo>
                    <a:pt x="172773" y="405339"/>
                  </a:lnTo>
                  <a:lnTo>
                    <a:pt x="181439" y="400827"/>
                  </a:lnTo>
                  <a:lnTo>
                    <a:pt x="193192" y="395999"/>
                  </a:lnTo>
                  <a:lnTo>
                    <a:pt x="199883" y="393527"/>
                  </a:lnTo>
                  <a:lnTo>
                    <a:pt x="211832" y="386264"/>
                  </a:lnTo>
                  <a:lnTo>
                    <a:pt x="223634" y="377391"/>
                  </a:lnTo>
                  <a:lnTo>
                    <a:pt x="237346" y="367803"/>
                  </a:lnTo>
                  <a:lnTo>
                    <a:pt x="259346" y="352886"/>
                  </a:lnTo>
                  <a:lnTo>
                    <a:pt x="266846" y="347004"/>
                  </a:lnTo>
                  <a:lnTo>
                    <a:pt x="274385" y="340543"/>
                  </a:lnTo>
                  <a:lnTo>
                    <a:pt x="288689" y="327438"/>
                  </a:lnTo>
                  <a:lnTo>
                    <a:pt x="300691" y="315968"/>
                  </a:lnTo>
                  <a:lnTo>
                    <a:pt x="311669" y="302969"/>
                  </a:lnTo>
                  <a:lnTo>
                    <a:pt x="322193" y="288724"/>
                  </a:lnTo>
                  <a:lnTo>
                    <a:pt x="332515" y="273927"/>
                  </a:lnTo>
                  <a:lnTo>
                    <a:pt x="342746" y="261141"/>
                  </a:lnTo>
                  <a:lnTo>
                    <a:pt x="352092" y="249815"/>
                  </a:lnTo>
                  <a:lnTo>
                    <a:pt x="359067" y="239136"/>
                  </a:lnTo>
                  <a:lnTo>
                    <a:pt x="364991" y="228746"/>
                  </a:lnTo>
                  <a:lnTo>
                    <a:pt x="371291" y="217636"/>
                  </a:lnTo>
                  <a:lnTo>
                    <a:pt x="379736" y="204232"/>
                  </a:lnTo>
                  <a:lnTo>
                    <a:pt x="384618" y="192066"/>
                  </a:lnTo>
                  <a:lnTo>
                    <a:pt x="385921" y="186451"/>
                  </a:lnTo>
                  <a:lnTo>
                    <a:pt x="385942" y="181861"/>
                  </a:lnTo>
                  <a:lnTo>
                    <a:pt x="385109" y="177954"/>
                  </a:lnTo>
                  <a:lnTo>
                    <a:pt x="379892" y="166153"/>
                  </a:lnTo>
                  <a:lnTo>
                    <a:pt x="370544" y="146995"/>
                  </a:lnTo>
                  <a:lnTo>
                    <a:pt x="363317" y="136994"/>
                  </a:lnTo>
                  <a:lnTo>
                    <a:pt x="351987" y="124101"/>
                  </a:lnTo>
                  <a:lnTo>
                    <a:pt x="344346" y="116941"/>
                  </a:lnTo>
                  <a:lnTo>
                    <a:pt x="332483" y="108115"/>
                  </a:lnTo>
                  <a:lnTo>
                    <a:pt x="321002" y="100805"/>
                  </a:lnTo>
                  <a:lnTo>
                    <a:pt x="310255" y="93887"/>
                  </a:lnTo>
                  <a:lnTo>
                    <a:pt x="299833" y="85168"/>
                  </a:lnTo>
                  <a:lnTo>
                    <a:pt x="289557" y="77907"/>
                  </a:lnTo>
                  <a:lnTo>
                    <a:pt x="278498" y="71857"/>
                  </a:lnTo>
                  <a:lnTo>
                    <a:pt x="271994" y="69058"/>
                  </a:lnTo>
                  <a:lnTo>
                    <a:pt x="265118" y="66346"/>
                  </a:lnTo>
                  <a:lnTo>
                    <a:pt x="255218" y="61074"/>
                  </a:lnTo>
                  <a:lnTo>
                    <a:pt x="247150" y="55063"/>
                  </a:lnTo>
                  <a:lnTo>
                    <a:pt x="237920" y="46746"/>
                  </a:lnTo>
                  <a:lnTo>
                    <a:pt x="228172" y="39663"/>
                  </a:lnTo>
                  <a:lnTo>
                    <a:pt x="218197" y="33693"/>
                  </a:lnTo>
                  <a:lnTo>
                    <a:pt x="208118" y="28218"/>
                  </a:lnTo>
                  <a:lnTo>
                    <a:pt x="196969" y="20375"/>
                  </a:lnTo>
                  <a:lnTo>
                    <a:pt x="185617" y="10140"/>
                  </a:lnTo>
                  <a:lnTo>
                    <a:pt x="180375" y="5049"/>
                  </a:lnTo>
                  <a:lnTo>
                    <a:pt x="177791" y="3353"/>
                  </a:lnTo>
                  <a:lnTo>
                    <a:pt x="172663" y="1469"/>
                  </a:lnTo>
                  <a:lnTo>
                    <a:pt x="162472" y="259"/>
                  </a:lnTo>
                  <a:lnTo>
                    <a:pt x="152306" y="20"/>
                  </a:lnTo>
                  <a:lnTo>
                    <a:pt x="149765" y="0"/>
                  </a:lnTo>
                  <a:lnTo>
                    <a:pt x="142426" y="2236"/>
                  </a:lnTo>
                  <a:lnTo>
                    <a:pt x="138100" y="4018"/>
                  </a:lnTo>
                  <a:lnTo>
                    <a:pt x="128775" y="10513"/>
                  </a:lnTo>
                  <a:lnTo>
                    <a:pt x="119833" y="19044"/>
                  </a:lnTo>
                  <a:lnTo>
                    <a:pt x="109193" y="32521"/>
                  </a:lnTo>
                  <a:lnTo>
                    <a:pt x="100406" y="39267"/>
                  </a:lnTo>
                  <a:lnTo>
                    <a:pt x="90856" y="49604"/>
                  </a:lnTo>
                  <a:lnTo>
                    <a:pt x="80967" y="61818"/>
                  </a:lnTo>
                  <a:lnTo>
                    <a:pt x="70928" y="72891"/>
                  </a:lnTo>
                  <a:lnTo>
                    <a:pt x="60821" y="83456"/>
                  </a:lnTo>
                  <a:lnTo>
                    <a:pt x="51532" y="93797"/>
                  </a:lnTo>
                  <a:lnTo>
                    <a:pt x="44581" y="104037"/>
                  </a:lnTo>
                  <a:lnTo>
                    <a:pt x="36411" y="114232"/>
                  </a:lnTo>
                  <a:lnTo>
                    <a:pt x="27983" y="124408"/>
                  </a:lnTo>
                  <a:lnTo>
                    <a:pt x="21415" y="134575"/>
                  </a:lnTo>
                  <a:lnTo>
                    <a:pt x="15673" y="144739"/>
                  </a:lnTo>
                  <a:lnTo>
                    <a:pt x="12957" y="149819"/>
                  </a:lnTo>
                  <a:lnTo>
                    <a:pt x="9939" y="162238"/>
                  </a:lnTo>
                  <a:lnTo>
                    <a:pt x="8597" y="175378"/>
                  </a:lnTo>
                  <a:lnTo>
                    <a:pt x="8001" y="186862"/>
                  </a:lnTo>
                  <a:lnTo>
                    <a:pt x="5479" y="197610"/>
                  </a:lnTo>
                  <a:lnTo>
                    <a:pt x="2381" y="208879"/>
                  </a:lnTo>
                  <a:lnTo>
                    <a:pt x="1005" y="222353"/>
                  </a:lnTo>
                  <a:lnTo>
                    <a:pt x="393" y="234551"/>
                  </a:lnTo>
                  <a:lnTo>
                    <a:pt x="122" y="245617"/>
                  </a:lnTo>
                  <a:lnTo>
                    <a:pt x="0" y="256179"/>
                  </a:lnTo>
                  <a:lnTo>
                    <a:pt x="2205" y="266518"/>
                  </a:lnTo>
                  <a:lnTo>
                    <a:pt x="6007" y="275911"/>
                  </a:lnTo>
                  <a:lnTo>
                    <a:pt x="10519" y="282907"/>
                  </a:lnTo>
                  <a:lnTo>
                    <a:pt x="21865" y="295652"/>
                  </a:lnTo>
                  <a:lnTo>
                    <a:pt x="31112" y="302971"/>
                  </a:lnTo>
                  <a:lnTo>
                    <a:pt x="40868" y="309892"/>
                  </a:lnTo>
                  <a:lnTo>
                    <a:pt x="50848" y="318613"/>
                  </a:lnTo>
                  <a:lnTo>
                    <a:pt x="60927" y="325875"/>
                  </a:lnTo>
                  <a:lnTo>
                    <a:pt x="65987" y="328997"/>
                  </a:lnTo>
                  <a:lnTo>
                    <a:pt x="71899" y="331078"/>
                  </a:lnTo>
                  <a:lnTo>
                    <a:pt x="78380" y="332466"/>
                  </a:lnTo>
                  <a:lnTo>
                    <a:pt x="85241" y="333391"/>
                  </a:lnTo>
                  <a:lnTo>
                    <a:pt x="92356" y="334854"/>
                  </a:lnTo>
                  <a:lnTo>
                    <a:pt x="99638" y="336677"/>
                  </a:lnTo>
                  <a:lnTo>
                    <a:pt x="107035" y="338738"/>
                  </a:lnTo>
                  <a:lnTo>
                    <a:pt x="114503" y="340113"/>
                  </a:lnTo>
                  <a:lnTo>
                    <a:pt x="122024" y="341029"/>
                  </a:lnTo>
                  <a:lnTo>
                    <a:pt x="144684" y="3428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304"/>
            <p:cNvSpPr/>
            <p:nvPr/>
          </p:nvSpPr>
          <p:spPr>
            <a:xfrm>
              <a:off x="5509719" y="3357035"/>
              <a:ext cx="479489" cy="359916"/>
            </a:xfrm>
            <a:custGeom>
              <a:avLst/>
              <a:gdLst/>
              <a:ahLst/>
              <a:cxnLst/>
              <a:rect l="0" t="0" r="0" b="0"/>
              <a:pathLst>
                <a:path w="479489" h="359916">
                  <a:moveTo>
                    <a:pt x="411021" y="300565"/>
                  </a:moveTo>
                  <a:lnTo>
                    <a:pt x="434748" y="253110"/>
                  </a:lnTo>
                  <a:lnTo>
                    <a:pt x="437846" y="246068"/>
                  </a:lnTo>
                  <a:lnTo>
                    <a:pt x="440758" y="238834"/>
                  </a:lnTo>
                  <a:lnTo>
                    <a:pt x="443546" y="231471"/>
                  </a:lnTo>
                  <a:lnTo>
                    <a:pt x="446250" y="224869"/>
                  </a:lnTo>
                  <a:lnTo>
                    <a:pt x="448901" y="218775"/>
                  </a:lnTo>
                  <a:lnTo>
                    <a:pt x="451515" y="213018"/>
                  </a:lnTo>
                  <a:lnTo>
                    <a:pt x="454950" y="206641"/>
                  </a:lnTo>
                  <a:lnTo>
                    <a:pt x="458934" y="199848"/>
                  </a:lnTo>
                  <a:lnTo>
                    <a:pt x="463283" y="192780"/>
                  </a:lnTo>
                  <a:lnTo>
                    <a:pt x="466183" y="186376"/>
                  </a:lnTo>
                  <a:lnTo>
                    <a:pt x="468115" y="180412"/>
                  </a:lnTo>
                  <a:lnTo>
                    <a:pt x="471109" y="169270"/>
                  </a:lnTo>
                  <a:lnTo>
                    <a:pt x="475262" y="158674"/>
                  </a:lnTo>
                  <a:lnTo>
                    <a:pt x="477673" y="148320"/>
                  </a:lnTo>
                  <a:lnTo>
                    <a:pt x="478744" y="138074"/>
                  </a:lnTo>
                  <a:lnTo>
                    <a:pt x="479220" y="127876"/>
                  </a:lnTo>
                  <a:lnTo>
                    <a:pt x="479488" y="116659"/>
                  </a:lnTo>
                  <a:lnTo>
                    <a:pt x="477293" y="108481"/>
                  </a:lnTo>
                  <a:lnTo>
                    <a:pt x="473496" y="100047"/>
                  </a:lnTo>
                  <a:lnTo>
                    <a:pt x="466597" y="90540"/>
                  </a:lnTo>
                  <a:lnTo>
                    <a:pt x="461686" y="85018"/>
                  </a:lnTo>
                  <a:lnTo>
                    <a:pt x="450116" y="77150"/>
                  </a:lnTo>
                  <a:lnTo>
                    <a:pt x="435963" y="69456"/>
                  </a:lnTo>
                  <a:lnTo>
                    <a:pt x="421045" y="61814"/>
                  </a:lnTo>
                  <a:lnTo>
                    <a:pt x="410961" y="54471"/>
                  </a:lnTo>
                  <a:lnTo>
                    <a:pt x="400834" y="46410"/>
                  </a:lnTo>
                  <a:lnTo>
                    <a:pt x="390689" y="40005"/>
                  </a:lnTo>
                  <a:lnTo>
                    <a:pt x="380535" y="34336"/>
                  </a:lnTo>
                  <a:lnTo>
                    <a:pt x="365299" y="26385"/>
                  </a:lnTo>
                  <a:lnTo>
                    <a:pt x="354294" y="21227"/>
                  </a:lnTo>
                  <a:lnTo>
                    <a:pt x="334664" y="13564"/>
                  </a:lnTo>
                  <a:lnTo>
                    <a:pt x="323180" y="8473"/>
                  </a:lnTo>
                  <a:lnTo>
                    <a:pt x="307195" y="848"/>
                  </a:lnTo>
                  <a:lnTo>
                    <a:pt x="301164" y="0"/>
                  </a:lnTo>
                  <a:lnTo>
                    <a:pt x="287689" y="1316"/>
                  </a:lnTo>
                  <a:lnTo>
                    <a:pt x="273234" y="2465"/>
                  </a:lnTo>
                  <a:lnTo>
                    <a:pt x="258342" y="3823"/>
                  </a:lnTo>
                  <a:lnTo>
                    <a:pt x="250815" y="5371"/>
                  </a:lnTo>
                  <a:lnTo>
                    <a:pt x="243257" y="7248"/>
                  </a:lnTo>
                  <a:lnTo>
                    <a:pt x="235678" y="10194"/>
                  </a:lnTo>
                  <a:lnTo>
                    <a:pt x="228085" y="13851"/>
                  </a:lnTo>
                  <a:lnTo>
                    <a:pt x="220484" y="17982"/>
                  </a:lnTo>
                  <a:lnTo>
                    <a:pt x="212030" y="23276"/>
                  </a:lnTo>
                  <a:lnTo>
                    <a:pt x="203006" y="29346"/>
                  </a:lnTo>
                  <a:lnTo>
                    <a:pt x="176385" y="47766"/>
                  </a:lnTo>
                  <a:lnTo>
                    <a:pt x="168237" y="53292"/>
                  </a:lnTo>
                  <a:lnTo>
                    <a:pt x="160266" y="59517"/>
                  </a:lnTo>
                  <a:lnTo>
                    <a:pt x="152411" y="66206"/>
                  </a:lnTo>
                  <a:lnTo>
                    <a:pt x="144634" y="73206"/>
                  </a:lnTo>
                  <a:lnTo>
                    <a:pt x="136063" y="80412"/>
                  </a:lnTo>
                  <a:lnTo>
                    <a:pt x="117509" y="95193"/>
                  </a:lnTo>
                  <a:lnTo>
                    <a:pt x="108666" y="102690"/>
                  </a:lnTo>
                  <a:lnTo>
                    <a:pt x="100231" y="110229"/>
                  </a:lnTo>
                  <a:lnTo>
                    <a:pt x="84085" y="125378"/>
                  </a:lnTo>
                  <a:lnTo>
                    <a:pt x="68443" y="140577"/>
                  </a:lnTo>
                  <a:lnTo>
                    <a:pt x="61563" y="148186"/>
                  </a:lnTo>
                  <a:lnTo>
                    <a:pt x="55282" y="155800"/>
                  </a:lnTo>
                  <a:lnTo>
                    <a:pt x="49402" y="163414"/>
                  </a:lnTo>
                  <a:lnTo>
                    <a:pt x="43788" y="171032"/>
                  </a:lnTo>
                  <a:lnTo>
                    <a:pt x="33035" y="186268"/>
                  </a:lnTo>
                  <a:lnTo>
                    <a:pt x="28644" y="193040"/>
                  </a:lnTo>
                  <a:lnTo>
                    <a:pt x="24869" y="199249"/>
                  </a:lnTo>
                  <a:lnTo>
                    <a:pt x="21506" y="205081"/>
                  </a:lnTo>
                  <a:lnTo>
                    <a:pt x="18418" y="211509"/>
                  </a:lnTo>
                  <a:lnTo>
                    <a:pt x="15512" y="218334"/>
                  </a:lnTo>
                  <a:lnTo>
                    <a:pt x="12728" y="225425"/>
                  </a:lnTo>
                  <a:lnTo>
                    <a:pt x="10026" y="231845"/>
                  </a:lnTo>
                  <a:lnTo>
                    <a:pt x="4765" y="243494"/>
                  </a:lnTo>
                  <a:lnTo>
                    <a:pt x="3024" y="249818"/>
                  </a:lnTo>
                  <a:lnTo>
                    <a:pt x="1863" y="256574"/>
                  </a:lnTo>
                  <a:lnTo>
                    <a:pt x="1088" y="263618"/>
                  </a:lnTo>
                  <a:lnTo>
                    <a:pt x="573" y="270007"/>
                  </a:lnTo>
                  <a:lnTo>
                    <a:pt x="229" y="275959"/>
                  </a:lnTo>
                  <a:lnTo>
                    <a:pt x="0" y="281621"/>
                  </a:lnTo>
                  <a:lnTo>
                    <a:pt x="2002" y="292428"/>
                  </a:lnTo>
                  <a:lnTo>
                    <a:pt x="5715" y="302875"/>
                  </a:lnTo>
                  <a:lnTo>
                    <a:pt x="10187" y="313163"/>
                  </a:lnTo>
                  <a:lnTo>
                    <a:pt x="13412" y="317431"/>
                  </a:lnTo>
                  <a:lnTo>
                    <a:pt x="26040" y="328328"/>
                  </a:lnTo>
                  <a:lnTo>
                    <a:pt x="35590" y="337176"/>
                  </a:lnTo>
                  <a:lnTo>
                    <a:pt x="47736" y="344494"/>
                  </a:lnTo>
                  <a:lnTo>
                    <a:pt x="61601" y="350569"/>
                  </a:lnTo>
                  <a:lnTo>
                    <a:pt x="76230" y="356091"/>
                  </a:lnTo>
                  <a:lnTo>
                    <a:pt x="84534" y="357903"/>
                  </a:lnTo>
                  <a:lnTo>
                    <a:pt x="93456" y="359110"/>
                  </a:lnTo>
                  <a:lnTo>
                    <a:pt x="102791" y="359915"/>
                  </a:lnTo>
                  <a:lnTo>
                    <a:pt x="113247" y="359605"/>
                  </a:lnTo>
                  <a:lnTo>
                    <a:pt x="124451" y="358552"/>
                  </a:lnTo>
                  <a:lnTo>
                    <a:pt x="149037" y="355124"/>
                  </a:lnTo>
                  <a:lnTo>
                    <a:pt x="176897" y="350778"/>
                  </a:lnTo>
                  <a:lnTo>
                    <a:pt x="190592" y="346740"/>
                  </a:lnTo>
                  <a:lnTo>
                    <a:pt x="203955" y="341509"/>
                  </a:lnTo>
                  <a:lnTo>
                    <a:pt x="230938" y="328922"/>
                  </a:lnTo>
                  <a:lnTo>
                    <a:pt x="289101" y="3005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305"/>
            <p:cNvSpPr/>
            <p:nvPr/>
          </p:nvSpPr>
          <p:spPr>
            <a:xfrm>
              <a:off x="8283177" y="2842302"/>
              <a:ext cx="410785" cy="453903"/>
            </a:xfrm>
            <a:custGeom>
              <a:avLst/>
              <a:gdLst/>
              <a:ahLst/>
              <a:cxnLst/>
              <a:rect l="0" t="0" r="0" b="0"/>
              <a:pathLst>
                <a:path w="410785" h="453903">
                  <a:moveTo>
                    <a:pt x="15003" y="419058"/>
                  </a:moveTo>
                  <a:lnTo>
                    <a:pt x="15003" y="423103"/>
                  </a:lnTo>
                  <a:lnTo>
                    <a:pt x="15850" y="425142"/>
                  </a:lnTo>
                  <a:lnTo>
                    <a:pt x="20239" y="432055"/>
                  </a:lnTo>
                  <a:lnTo>
                    <a:pt x="22763" y="439466"/>
                  </a:lnTo>
                  <a:lnTo>
                    <a:pt x="30142" y="449407"/>
                  </a:lnTo>
                  <a:lnTo>
                    <a:pt x="30213" y="453544"/>
                  </a:lnTo>
                  <a:lnTo>
                    <a:pt x="31070" y="453902"/>
                  </a:lnTo>
                  <a:lnTo>
                    <a:pt x="32488" y="453294"/>
                  </a:lnTo>
                  <a:lnTo>
                    <a:pt x="34280" y="452042"/>
                  </a:lnTo>
                  <a:lnTo>
                    <a:pt x="38528" y="450651"/>
                  </a:lnTo>
                  <a:lnTo>
                    <a:pt x="40846" y="450280"/>
                  </a:lnTo>
                  <a:lnTo>
                    <a:pt x="52199" y="445712"/>
                  </a:lnTo>
                  <a:lnTo>
                    <a:pt x="63708" y="443604"/>
                  </a:lnTo>
                  <a:lnTo>
                    <a:pt x="70332" y="443042"/>
                  </a:lnTo>
                  <a:lnTo>
                    <a:pt x="77289" y="440974"/>
                  </a:lnTo>
                  <a:lnTo>
                    <a:pt x="84467" y="437902"/>
                  </a:lnTo>
                  <a:lnTo>
                    <a:pt x="118283" y="420805"/>
                  </a:lnTo>
                  <a:lnTo>
                    <a:pt x="128730" y="415142"/>
                  </a:lnTo>
                  <a:lnTo>
                    <a:pt x="151627" y="402078"/>
                  </a:lnTo>
                  <a:lnTo>
                    <a:pt x="162811" y="395038"/>
                  </a:lnTo>
                  <a:lnTo>
                    <a:pt x="173655" y="387805"/>
                  </a:lnTo>
                  <a:lnTo>
                    <a:pt x="184272" y="380442"/>
                  </a:lnTo>
                  <a:lnTo>
                    <a:pt x="195582" y="372994"/>
                  </a:lnTo>
                  <a:lnTo>
                    <a:pt x="219438" y="357945"/>
                  </a:lnTo>
                  <a:lnTo>
                    <a:pt x="230881" y="350376"/>
                  </a:lnTo>
                  <a:lnTo>
                    <a:pt x="252624" y="335193"/>
                  </a:lnTo>
                  <a:lnTo>
                    <a:pt x="283906" y="312365"/>
                  </a:lnTo>
                  <a:lnTo>
                    <a:pt x="294179" y="303902"/>
                  </a:lnTo>
                  <a:lnTo>
                    <a:pt x="304413" y="294875"/>
                  </a:lnTo>
                  <a:lnTo>
                    <a:pt x="314624" y="285469"/>
                  </a:lnTo>
                  <a:lnTo>
                    <a:pt x="323970" y="277505"/>
                  </a:lnTo>
                  <a:lnTo>
                    <a:pt x="332741" y="270503"/>
                  </a:lnTo>
                  <a:lnTo>
                    <a:pt x="341128" y="264141"/>
                  </a:lnTo>
                  <a:lnTo>
                    <a:pt x="348414" y="257360"/>
                  </a:lnTo>
                  <a:lnTo>
                    <a:pt x="354963" y="250299"/>
                  </a:lnTo>
                  <a:lnTo>
                    <a:pt x="361022" y="243053"/>
                  </a:lnTo>
                  <a:lnTo>
                    <a:pt x="366757" y="235681"/>
                  </a:lnTo>
                  <a:lnTo>
                    <a:pt x="372272" y="228227"/>
                  </a:lnTo>
                  <a:lnTo>
                    <a:pt x="377642" y="220717"/>
                  </a:lnTo>
                  <a:lnTo>
                    <a:pt x="382069" y="213171"/>
                  </a:lnTo>
                  <a:lnTo>
                    <a:pt x="385867" y="205600"/>
                  </a:lnTo>
                  <a:lnTo>
                    <a:pt x="392345" y="191261"/>
                  </a:lnTo>
                  <a:lnTo>
                    <a:pt x="398046" y="179244"/>
                  </a:lnTo>
                  <a:lnTo>
                    <a:pt x="403403" y="166001"/>
                  </a:lnTo>
                  <a:lnTo>
                    <a:pt x="407758" y="152495"/>
                  </a:lnTo>
                  <a:lnTo>
                    <a:pt x="409695" y="140848"/>
                  </a:lnTo>
                  <a:lnTo>
                    <a:pt x="410555" y="130027"/>
                  </a:lnTo>
                  <a:lnTo>
                    <a:pt x="410784" y="124771"/>
                  </a:lnTo>
                  <a:lnTo>
                    <a:pt x="408782" y="114415"/>
                  </a:lnTo>
                  <a:lnTo>
                    <a:pt x="400598" y="89924"/>
                  </a:lnTo>
                  <a:lnTo>
                    <a:pt x="395788" y="77761"/>
                  </a:lnTo>
                  <a:lnTo>
                    <a:pt x="390828" y="66710"/>
                  </a:lnTo>
                  <a:lnTo>
                    <a:pt x="385802" y="56155"/>
                  </a:lnTo>
                  <a:lnTo>
                    <a:pt x="382428" y="51816"/>
                  </a:lnTo>
                  <a:lnTo>
                    <a:pt x="370438" y="41664"/>
                  </a:lnTo>
                  <a:lnTo>
                    <a:pt x="364039" y="35992"/>
                  </a:lnTo>
                  <a:lnTo>
                    <a:pt x="355676" y="23993"/>
                  </a:lnTo>
                  <a:lnTo>
                    <a:pt x="348164" y="16849"/>
                  </a:lnTo>
                  <a:lnTo>
                    <a:pt x="339181" y="10852"/>
                  </a:lnTo>
                  <a:lnTo>
                    <a:pt x="329545" y="5364"/>
                  </a:lnTo>
                  <a:lnTo>
                    <a:pt x="319616" y="2361"/>
                  </a:lnTo>
                  <a:lnTo>
                    <a:pt x="309561" y="1026"/>
                  </a:lnTo>
                  <a:lnTo>
                    <a:pt x="299446" y="433"/>
                  </a:lnTo>
                  <a:lnTo>
                    <a:pt x="289306" y="169"/>
                  </a:lnTo>
                  <a:lnTo>
                    <a:pt x="269000" y="0"/>
                  </a:lnTo>
                  <a:lnTo>
                    <a:pt x="256585" y="4492"/>
                  </a:lnTo>
                  <a:lnTo>
                    <a:pt x="249717" y="8061"/>
                  </a:lnTo>
                  <a:lnTo>
                    <a:pt x="242599" y="12133"/>
                  </a:lnTo>
                  <a:lnTo>
                    <a:pt x="235314" y="16541"/>
                  </a:lnTo>
                  <a:lnTo>
                    <a:pt x="227917" y="21174"/>
                  </a:lnTo>
                  <a:lnTo>
                    <a:pt x="219599" y="25955"/>
                  </a:lnTo>
                  <a:lnTo>
                    <a:pt x="201325" y="35784"/>
                  </a:lnTo>
                  <a:lnTo>
                    <a:pt x="192558" y="41622"/>
                  </a:lnTo>
                  <a:lnTo>
                    <a:pt x="184174" y="48054"/>
                  </a:lnTo>
                  <a:lnTo>
                    <a:pt x="176043" y="54882"/>
                  </a:lnTo>
                  <a:lnTo>
                    <a:pt x="157979" y="69242"/>
                  </a:lnTo>
                  <a:lnTo>
                    <a:pt x="118787" y="99157"/>
                  </a:lnTo>
                  <a:lnTo>
                    <a:pt x="109592" y="106731"/>
                  </a:lnTo>
                  <a:lnTo>
                    <a:pt x="100922" y="114320"/>
                  </a:lnTo>
                  <a:lnTo>
                    <a:pt x="92602" y="121919"/>
                  </a:lnTo>
                  <a:lnTo>
                    <a:pt x="84516" y="130372"/>
                  </a:lnTo>
                  <a:lnTo>
                    <a:pt x="76584" y="139394"/>
                  </a:lnTo>
                  <a:lnTo>
                    <a:pt x="68758" y="148795"/>
                  </a:lnTo>
                  <a:lnTo>
                    <a:pt x="61846" y="157603"/>
                  </a:lnTo>
                  <a:lnTo>
                    <a:pt x="55544" y="166015"/>
                  </a:lnTo>
                  <a:lnTo>
                    <a:pt x="44028" y="182134"/>
                  </a:lnTo>
                  <a:lnTo>
                    <a:pt x="33265" y="197765"/>
                  </a:lnTo>
                  <a:lnTo>
                    <a:pt x="28871" y="205489"/>
                  </a:lnTo>
                  <a:lnTo>
                    <a:pt x="25095" y="213179"/>
                  </a:lnTo>
                  <a:lnTo>
                    <a:pt x="21731" y="220845"/>
                  </a:lnTo>
                  <a:lnTo>
                    <a:pt x="17795" y="228496"/>
                  </a:lnTo>
                  <a:lnTo>
                    <a:pt x="13478" y="236137"/>
                  </a:lnTo>
                  <a:lnTo>
                    <a:pt x="8906" y="243770"/>
                  </a:lnTo>
                  <a:lnTo>
                    <a:pt x="5858" y="251400"/>
                  </a:lnTo>
                  <a:lnTo>
                    <a:pt x="3827" y="259026"/>
                  </a:lnTo>
                  <a:lnTo>
                    <a:pt x="2472" y="266650"/>
                  </a:lnTo>
                  <a:lnTo>
                    <a:pt x="966" y="279637"/>
                  </a:lnTo>
                  <a:lnTo>
                    <a:pt x="298" y="291900"/>
                  </a:lnTo>
                  <a:lnTo>
                    <a:pt x="0" y="305817"/>
                  </a:lnTo>
                  <a:lnTo>
                    <a:pt x="1615" y="313084"/>
                  </a:lnTo>
                  <a:lnTo>
                    <a:pt x="4384" y="320469"/>
                  </a:lnTo>
                  <a:lnTo>
                    <a:pt x="7923" y="327932"/>
                  </a:lnTo>
                  <a:lnTo>
                    <a:pt x="11130" y="335447"/>
                  </a:lnTo>
                  <a:lnTo>
                    <a:pt x="14113" y="342997"/>
                  </a:lnTo>
                  <a:lnTo>
                    <a:pt x="16950" y="350571"/>
                  </a:lnTo>
                  <a:lnTo>
                    <a:pt x="24617" y="363501"/>
                  </a:lnTo>
                  <a:lnTo>
                    <a:pt x="29033" y="369320"/>
                  </a:lnTo>
                  <a:lnTo>
                    <a:pt x="35363" y="374893"/>
                  </a:lnTo>
                  <a:lnTo>
                    <a:pt x="42970" y="380301"/>
                  </a:lnTo>
                  <a:lnTo>
                    <a:pt x="59606" y="390826"/>
                  </a:lnTo>
                  <a:lnTo>
                    <a:pt x="75466" y="401148"/>
                  </a:lnTo>
                  <a:lnTo>
                    <a:pt x="84098" y="405425"/>
                  </a:lnTo>
                  <a:lnTo>
                    <a:pt x="93240" y="409123"/>
                  </a:lnTo>
                  <a:lnTo>
                    <a:pt x="121683" y="419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306"/>
            <p:cNvSpPr/>
            <p:nvPr/>
          </p:nvSpPr>
          <p:spPr>
            <a:xfrm>
              <a:off x="6980093" y="4214005"/>
              <a:ext cx="525289" cy="357996"/>
            </a:xfrm>
            <a:custGeom>
              <a:avLst/>
              <a:gdLst/>
              <a:ahLst/>
              <a:cxnLst/>
              <a:rect l="0" t="0" r="0" b="0"/>
              <a:pathLst>
                <a:path w="525289" h="357996">
                  <a:moveTo>
                    <a:pt x="472267" y="357995"/>
                  </a:moveTo>
                  <a:lnTo>
                    <a:pt x="488448" y="353950"/>
                  </a:lnTo>
                  <a:lnTo>
                    <a:pt x="498650" y="349706"/>
                  </a:lnTo>
                  <a:lnTo>
                    <a:pt x="509153" y="342557"/>
                  </a:lnTo>
                  <a:lnTo>
                    <a:pt x="512098" y="340083"/>
                  </a:lnTo>
                  <a:lnTo>
                    <a:pt x="514060" y="337587"/>
                  </a:lnTo>
                  <a:lnTo>
                    <a:pt x="515370" y="335076"/>
                  </a:lnTo>
                  <a:lnTo>
                    <a:pt x="516242" y="332556"/>
                  </a:lnTo>
                  <a:lnTo>
                    <a:pt x="517211" y="325240"/>
                  </a:lnTo>
                  <a:lnTo>
                    <a:pt x="517642" y="317191"/>
                  </a:lnTo>
                  <a:lnTo>
                    <a:pt x="517834" y="310791"/>
                  </a:lnTo>
                  <a:lnTo>
                    <a:pt x="520176" y="302867"/>
                  </a:lnTo>
                  <a:lnTo>
                    <a:pt x="523193" y="293700"/>
                  </a:lnTo>
                  <a:lnTo>
                    <a:pt x="524535" y="283982"/>
                  </a:lnTo>
                  <a:lnTo>
                    <a:pt x="525130" y="274018"/>
                  </a:lnTo>
                  <a:lnTo>
                    <a:pt x="525288" y="268990"/>
                  </a:lnTo>
                  <a:lnTo>
                    <a:pt x="523207" y="258889"/>
                  </a:lnTo>
                  <a:lnTo>
                    <a:pt x="520307" y="248754"/>
                  </a:lnTo>
                  <a:lnTo>
                    <a:pt x="519018" y="238606"/>
                  </a:lnTo>
                  <a:lnTo>
                    <a:pt x="518445" y="228451"/>
                  </a:lnTo>
                  <a:lnTo>
                    <a:pt x="517344" y="217447"/>
                  </a:lnTo>
                  <a:lnTo>
                    <a:pt x="515864" y="210956"/>
                  </a:lnTo>
                  <a:lnTo>
                    <a:pt x="514032" y="204089"/>
                  </a:lnTo>
                  <a:lnTo>
                    <a:pt x="512811" y="197818"/>
                  </a:lnTo>
                  <a:lnTo>
                    <a:pt x="511995" y="191944"/>
                  </a:lnTo>
                  <a:lnTo>
                    <a:pt x="511452" y="186334"/>
                  </a:lnTo>
                  <a:lnTo>
                    <a:pt x="511091" y="180054"/>
                  </a:lnTo>
                  <a:lnTo>
                    <a:pt x="510689" y="166303"/>
                  </a:lnTo>
                  <a:lnTo>
                    <a:pt x="509734" y="159081"/>
                  </a:lnTo>
                  <a:lnTo>
                    <a:pt x="508251" y="151725"/>
                  </a:lnTo>
                  <a:lnTo>
                    <a:pt x="506417" y="144282"/>
                  </a:lnTo>
                  <a:lnTo>
                    <a:pt x="504347" y="136779"/>
                  </a:lnTo>
                  <a:lnTo>
                    <a:pt x="499789" y="121671"/>
                  </a:lnTo>
                  <a:lnTo>
                    <a:pt x="492463" y="98884"/>
                  </a:lnTo>
                  <a:lnTo>
                    <a:pt x="489964" y="92121"/>
                  </a:lnTo>
                  <a:lnTo>
                    <a:pt x="487451" y="85919"/>
                  </a:lnTo>
                  <a:lnTo>
                    <a:pt x="484930" y="80091"/>
                  </a:lnTo>
                  <a:lnTo>
                    <a:pt x="481555" y="73666"/>
                  </a:lnTo>
                  <a:lnTo>
                    <a:pt x="477613" y="66842"/>
                  </a:lnTo>
                  <a:lnTo>
                    <a:pt x="473290" y="59753"/>
                  </a:lnTo>
                  <a:lnTo>
                    <a:pt x="468717" y="53334"/>
                  </a:lnTo>
                  <a:lnTo>
                    <a:pt x="463974" y="47361"/>
                  </a:lnTo>
                  <a:lnTo>
                    <a:pt x="454187" y="36209"/>
                  </a:lnTo>
                  <a:lnTo>
                    <a:pt x="444194" y="25608"/>
                  </a:lnTo>
                  <a:lnTo>
                    <a:pt x="434109" y="17510"/>
                  </a:lnTo>
                  <a:lnTo>
                    <a:pt x="423134" y="11088"/>
                  </a:lnTo>
                  <a:lnTo>
                    <a:pt x="409789" y="5412"/>
                  </a:lnTo>
                  <a:lnTo>
                    <a:pt x="401829" y="3560"/>
                  </a:lnTo>
                  <a:lnTo>
                    <a:pt x="393135" y="2324"/>
                  </a:lnTo>
                  <a:lnTo>
                    <a:pt x="383952" y="1501"/>
                  </a:lnTo>
                  <a:lnTo>
                    <a:pt x="375291" y="952"/>
                  </a:lnTo>
                  <a:lnTo>
                    <a:pt x="358893" y="343"/>
                  </a:lnTo>
                  <a:lnTo>
                    <a:pt x="331336" y="0"/>
                  </a:lnTo>
                  <a:lnTo>
                    <a:pt x="321586" y="798"/>
                  </a:lnTo>
                  <a:lnTo>
                    <a:pt x="311700" y="2177"/>
                  </a:lnTo>
                  <a:lnTo>
                    <a:pt x="301722" y="3943"/>
                  </a:lnTo>
                  <a:lnTo>
                    <a:pt x="291683" y="5967"/>
                  </a:lnTo>
                  <a:lnTo>
                    <a:pt x="271498" y="10474"/>
                  </a:lnTo>
                  <a:lnTo>
                    <a:pt x="260528" y="13707"/>
                  </a:lnTo>
                  <a:lnTo>
                    <a:pt x="248981" y="17556"/>
                  </a:lnTo>
                  <a:lnTo>
                    <a:pt x="237050" y="21816"/>
                  </a:lnTo>
                  <a:lnTo>
                    <a:pt x="225709" y="25502"/>
                  </a:lnTo>
                  <a:lnTo>
                    <a:pt x="214761" y="28807"/>
                  </a:lnTo>
                  <a:lnTo>
                    <a:pt x="204077" y="31856"/>
                  </a:lnTo>
                  <a:lnTo>
                    <a:pt x="193567" y="35583"/>
                  </a:lnTo>
                  <a:lnTo>
                    <a:pt x="183174" y="39760"/>
                  </a:lnTo>
                  <a:lnTo>
                    <a:pt x="172858" y="44238"/>
                  </a:lnTo>
                  <a:lnTo>
                    <a:pt x="152365" y="53730"/>
                  </a:lnTo>
                  <a:lnTo>
                    <a:pt x="142159" y="58631"/>
                  </a:lnTo>
                  <a:lnTo>
                    <a:pt x="132815" y="64439"/>
                  </a:lnTo>
                  <a:lnTo>
                    <a:pt x="124045" y="70852"/>
                  </a:lnTo>
                  <a:lnTo>
                    <a:pt x="115659" y="77666"/>
                  </a:lnTo>
                  <a:lnTo>
                    <a:pt x="107529" y="83902"/>
                  </a:lnTo>
                  <a:lnTo>
                    <a:pt x="99568" y="89753"/>
                  </a:lnTo>
                  <a:lnTo>
                    <a:pt x="91721" y="95347"/>
                  </a:lnTo>
                  <a:lnTo>
                    <a:pt x="83950" y="101617"/>
                  </a:lnTo>
                  <a:lnTo>
                    <a:pt x="76229" y="108336"/>
                  </a:lnTo>
                  <a:lnTo>
                    <a:pt x="68542" y="115356"/>
                  </a:lnTo>
                  <a:lnTo>
                    <a:pt x="61724" y="122576"/>
                  </a:lnTo>
                  <a:lnTo>
                    <a:pt x="55485" y="129929"/>
                  </a:lnTo>
                  <a:lnTo>
                    <a:pt x="49632" y="137371"/>
                  </a:lnTo>
                  <a:lnTo>
                    <a:pt x="44038" y="144872"/>
                  </a:lnTo>
                  <a:lnTo>
                    <a:pt x="33305" y="159981"/>
                  </a:lnTo>
                  <a:lnTo>
                    <a:pt x="17743" y="182766"/>
                  </a:lnTo>
                  <a:lnTo>
                    <a:pt x="13465" y="190376"/>
                  </a:lnTo>
                  <a:lnTo>
                    <a:pt x="9766" y="197988"/>
                  </a:lnTo>
                  <a:lnTo>
                    <a:pt x="6453" y="205604"/>
                  </a:lnTo>
                  <a:lnTo>
                    <a:pt x="4245" y="214067"/>
                  </a:lnTo>
                  <a:lnTo>
                    <a:pt x="2771" y="223097"/>
                  </a:lnTo>
                  <a:lnTo>
                    <a:pt x="1789" y="232503"/>
                  </a:lnTo>
                  <a:lnTo>
                    <a:pt x="1136" y="241314"/>
                  </a:lnTo>
                  <a:lnTo>
                    <a:pt x="700" y="249728"/>
                  </a:lnTo>
                  <a:lnTo>
                    <a:pt x="215" y="265003"/>
                  </a:lnTo>
                  <a:lnTo>
                    <a:pt x="0" y="277436"/>
                  </a:lnTo>
                  <a:lnTo>
                    <a:pt x="789" y="283970"/>
                  </a:lnTo>
                  <a:lnTo>
                    <a:pt x="2161" y="290865"/>
                  </a:lnTo>
                  <a:lnTo>
                    <a:pt x="3923" y="298002"/>
                  </a:lnTo>
                  <a:lnTo>
                    <a:pt x="6791" y="304453"/>
                  </a:lnTo>
                  <a:lnTo>
                    <a:pt x="10397" y="310446"/>
                  </a:lnTo>
                  <a:lnTo>
                    <a:pt x="19764" y="321622"/>
                  </a:lnTo>
                  <a:lnTo>
                    <a:pt x="32395" y="332234"/>
                  </a:lnTo>
                  <a:lnTo>
                    <a:pt x="46474" y="340336"/>
                  </a:lnTo>
                  <a:lnTo>
                    <a:pt x="62045" y="346761"/>
                  </a:lnTo>
                  <a:lnTo>
                    <a:pt x="70940" y="349659"/>
                  </a:lnTo>
                  <a:lnTo>
                    <a:pt x="80255" y="352438"/>
                  </a:lnTo>
                  <a:lnTo>
                    <a:pt x="90699" y="354290"/>
                  </a:lnTo>
                  <a:lnTo>
                    <a:pt x="101895" y="355525"/>
                  </a:lnTo>
                  <a:lnTo>
                    <a:pt x="113593" y="356348"/>
                  </a:lnTo>
                  <a:lnTo>
                    <a:pt x="125624" y="356898"/>
                  </a:lnTo>
                  <a:lnTo>
                    <a:pt x="150281" y="357507"/>
                  </a:lnTo>
                  <a:lnTo>
                    <a:pt x="192008" y="357850"/>
                  </a:lnTo>
                  <a:lnTo>
                    <a:pt x="206688" y="356206"/>
                  </a:lnTo>
                  <a:lnTo>
                    <a:pt x="221555" y="353415"/>
                  </a:lnTo>
                  <a:lnTo>
                    <a:pt x="236546" y="349862"/>
                  </a:lnTo>
                  <a:lnTo>
                    <a:pt x="250773" y="345800"/>
                  </a:lnTo>
                  <a:lnTo>
                    <a:pt x="264490" y="341399"/>
                  </a:lnTo>
                  <a:lnTo>
                    <a:pt x="304627" y="3275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307"/>
            <p:cNvSpPr/>
            <p:nvPr/>
          </p:nvSpPr>
          <p:spPr>
            <a:xfrm>
              <a:off x="3794763" y="2921785"/>
              <a:ext cx="845583" cy="1558671"/>
            </a:xfrm>
            <a:custGeom>
              <a:avLst/>
              <a:gdLst/>
              <a:ahLst/>
              <a:cxnLst/>
              <a:rect l="0" t="0" r="0" b="0"/>
              <a:pathLst>
                <a:path w="845583" h="1558671">
                  <a:moveTo>
                    <a:pt x="579117" y="1459715"/>
                  </a:moveTo>
                  <a:lnTo>
                    <a:pt x="583162" y="1459715"/>
                  </a:lnTo>
                  <a:lnTo>
                    <a:pt x="584354" y="1458869"/>
                  </a:lnTo>
                  <a:lnTo>
                    <a:pt x="585148" y="1457457"/>
                  </a:lnTo>
                  <a:lnTo>
                    <a:pt x="586032" y="1453632"/>
                  </a:lnTo>
                  <a:lnTo>
                    <a:pt x="586644" y="1445848"/>
                  </a:lnTo>
                  <a:lnTo>
                    <a:pt x="592756" y="1430335"/>
                  </a:lnTo>
                  <a:lnTo>
                    <a:pt x="594492" y="1423797"/>
                  </a:lnTo>
                  <a:lnTo>
                    <a:pt x="608139" y="1395114"/>
                  </a:lnTo>
                  <a:lnTo>
                    <a:pt x="623295" y="1367556"/>
                  </a:lnTo>
                  <a:lnTo>
                    <a:pt x="645973" y="1320234"/>
                  </a:lnTo>
                  <a:lnTo>
                    <a:pt x="661561" y="1281457"/>
                  </a:lnTo>
                  <a:lnTo>
                    <a:pt x="680947" y="1241185"/>
                  </a:lnTo>
                  <a:lnTo>
                    <a:pt x="706148" y="1190463"/>
                  </a:lnTo>
                  <a:lnTo>
                    <a:pt x="725490" y="1139673"/>
                  </a:lnTo>
                  <a:lnTo>
                    <a:pt x="740487" y="1099035"/>
                  </a:lnTo>
                  <a:lnTo>
                    <a:pt x="757685" y="1058395"/>
                  </a:lnTo>
                  <a:lnTo>
                    <a:pt x="775131" y="1017755"/>
                  </a:lnTo>
                  <a:lnTo>
                    <a:pt x="780535" y="996588"/>
                  </a:lnTo>
                  <a:lnTo>
                    <a:pt x="785270" y="961718"/>
                  </a:lnTo>
                  <a:lnTo>
                    <a:pt x="801855" y="908849"/>
                  </a:lnTo>
                  <a:lnTo>
                    <a:pt x="812643" y="861874"/>
                  </a:lnTo>
                  <a:lnTo>
                    <a:pt x="822926" y="814087"/>
                  </a:lnTo>
                  <a:lnTo>
                    <a:pt x="833111" y="767739"/>
                  </a:lnTo>
                  <a:lnTo>
                    <a:pt x="839785" y="711222"/>
                  </a:lnTo>
                  <a:lnTo>
                    <a:pt x="844626" y="665858"/>
                  </a:lnTo>
                  <a:lnTo>
                    <a:pt x="845582" y="624285"/>
                  </a:lnTo>
                  <a:lnTo>
                    <a:pt x="843513" y="583461"/>
                  </a:lnTo>
                  <a:lnTo>
                    <a:pt x="839248" y="542784"/>
                  </a:lnTo>
                  <a:lnTo>
                    <a:pt x="830047" y="498007"/>
                  </a:lnTo>
                  <a:lnTo>
                    <a:pt x="812766" y="428382"/>
                  </a:lnTo>
                  <a:lnTo>
                    <a:pt x="795015" y="364264"/>
                  </a:lnTo>
                  <a:lnTo>
                    <a:pt x="782317" y="318127"/>
                  </a:lnTo>
                  <a:lnTo>
                    <a:pt x="760517" y="264558"/>
                  </a:lnTo>
                  <a:lnTo>
                    <a:pt x="740866" y="219400"/>
                  </a:lnTo>
                  <a:lnTo>
                    <a:pt x="729772" y="195312"/>
                  </a:lnTo>
                  <a:lnTo>
                    <a:pt x="702416" y="141485"/>
                  </a:lnTo>
                  <a:lnTo>
                    <a:pt x="678024" y="105617"/>
                  </a:lnTo>
                  <a:lnTo>
                    <a:pt x="651911" y="76560"/>
                  </a:lnTo>
                  <a:lnTo>
                    <a:pt x="632295" y="53176"/>
                  </a:lnTo>
                  <a:lnTo>
                    <a:pt x="616228" y="38910"/>
                  </a:lnTo>
                  <a:lnTo>
                    <a:pt x="591977" y="9785"/>
                  </a:lnTo>
                  <a:lnTo>
                    <a:pt x="588537" y="7954"/>
                  </a:lnTo>
                  <a:lnTo>
                    <a:pt x="580199" y="5922"/>
                  </a:lnTo>
                  <a:lnTo>
                    <a:pt x="566286" y="3770"/>
                  </a:lnTo>
                  <a:lnTo>
                    <a:pt x="557610" y="393"/>
                  </a:lnTo>
                  <a:lnTo>
                    <a:pt x="552925" y="0"/>
                  </a:lnTo>
                  <a:lnTo>
                    <a:pt x="528213" y="3563"/>
                  </a:lnTo>
                  <a:lnTo>
                    <a:pt x="507129" y="10234"/>
                  </a:lnTo>
                  <a:lnTo>
                    <a:pt x="486667" y="18096"/>
                  </a:lnTo>
                  <a:lnTo>
                    <a:pt x="464518" y="29927"/>
                  </a:lnTo>
                  <a:lnTo>
                    <a:pt x="441022" y="40018"/>
                  </a:lnTo>
                  <a:lnTo>
                    <a:pt x="422632" y="48676"/>
                  </a:lnTo>
                  <a:lnTo>
                    <a:pt x="397284" y="63071"/>
                  </a:lnTo>
                  <a:lnTo>
                    <a:pt x="370354" y="83106"/>
                  </a:lnTo>
                  <a:lnTo>
                    <a:pt x="345482" y="98296"/>
                  </a:lnTo>
                  <a:lnTo>
                    <a:pt x="325789" y="114368"/>
                  </a:lnTo>
                  <a:lnTo>
                    <a:pt x="304243" y="133994"/>
                  </a:lnTo>
                  <a:lnTo>
                    <a:pt x="282620" y="150909"/>
                  </a:lnTo>
                  <a:lnTo>
                    <a:pt x="257456" y="174053"/>
                  </a:lnTo>
                  <a:lnTo>
                    <a:pt x="232322" y="198788"/>
                  </a:lnTo>
                  <a:lnTo>
                    <a:pt x="212202" y="222884"/>
                  </a:lnTo>
                  <a:lnTo>
                    <a:pt x="187886" y="250046"/>
                  </a:lnTo>
                  <a:lnTo>
                    <a:pt x="167710" y="272408"/>
                  </a:lnTo>
                  <a:lnTo>
                    <a:pt x="145293" y="307618"/>
                  </a:lnTo>
                  <a:lnTo>
                    <a:pt x="120291" y="347848"/>
                  </a:lnTo>
                  <a:lnTo>
                    <a:pt x="108547" y="375234"/>
                  </a:lnTo>
                  <a:lnTo>
                    <a:pt x="91427" y="400658"/>
                  </a:lnTo>
                  <a:lnTo>
                    <a:pt x="77198" y="439161"/>
                  </a:lnTo>
                  <a:lnTo>
                    <a:pt x="62189" y="479379"/>
                  </a:lnTo>
                  <a:lnTo>
                    <a:pt x="46214" y="526315"/>
                  </a:lnTo>
                  <a:lnTo>
                    <a:pt x="27966" y="600975"/>
                  </a:lnTo>
                  <a:lnTo>
                    <a:pt x="21272" y="651966"/>
                  </a:lnTo>
                  <a:lnTo>
                    <a:pt x="16429" y="692629"/>
                  </a:lnTo>
                  <a:lnTo>
                    <a:pt x="9389" y="733274"/>
                  </a:lnTo>
                  <a:lnTo>
                    <a:pt x="2103" y="773915"/>
                  </a:lnTo>
                  <a:lnTo>
                    <a:pt x="413" y="814555"/>
                  </a:lnTo>
                  <a:lnTo>
                    <a:pt x="13" y="888686"/>
                  </a:lnTo>
                  <a:lnTo>
                    <a:pt x="0" y="928948"/>
                  </a:lnTo>
                  <a:lnTo>
                    <a:pt x="6028" y="973636"/>
                  </a:lnTo>
                  <a:lnTo>
                    <a:pt x="9404" y="1000731"/>
                  </a:lnTo>
                  <a:lnTo>
                    <a:pt x="13509" y="1027104"/>
                  </a:lnTo>
                  <a:lnTo>
                    <a:pt x="20246" y="1075556"/>
                  </a:lnTo>
                  <a:lnTo>
                    <a:pt x="26559" y="1120444"/>
                  </a:lnTo>
                  <a:lnTo>
                    <a:pt x="32218" y="1168041"/>
                  </a:lnTo>
                  <a:lnTo>
                    <a:pt x="36355" y="1192389"/>
                  </a:lnTo>
                  <a:lnTo>
                    <a:pt x="38713" y="1236269"/>
                  </a:lnTo>
                  <a:lnTo>
                    <a:pt x="45837" y="1284239"/>
                  </a:lnTo>
                  <a:lnTo>
                    <a:pt x="53413" y="1329309"/>
                  </a:lnTo>
                  <a:lnTo>
                    <a:pt x="67174" y="1375738"/>
                  </a:lnTo>
                  <a:lnTo>
                    <a:pt x="74423" y="1399069"/>
                  </a:lnTo>
                  <a:lnTo>
                    <a:pt x="76255" y="1409055"/>
                  </a:lnTo>
                  <a:lnTo>
                    <a:pt x="79892" y="1419137"/>
                  </a:lnTo>
                  <a:lnTo>
                    <a:pt x="84330" y="1427004"/>
                  </a:lnTo>
                  <a:lnTo>
                    <a:pt x="108948" y="1461444"/>
                  </a:lnTo>
                  <a:lnTo>
                    <a:pt x="135255" y="1488272"/>
                  </a:lnTo>
                  <a:lnTo>
                    <a:pt x="157598" y="1509789"/>
                  </a:lnTo>
                  <a:lnTo>
                    <a:pt x="180687" y="1523120"/>
                  </a:lnTo>
                  <a:lnTo>
                    <a:pt x="204287" y="1538446"/>
                  </a:lnTo>
                  <a:lnTo>
                    <a:pt x="222886" y="1547767"/>
                  </a:lnTo>
                  <a:lnTo>
                    <a:pt x="247102" y="1556094"/>
                  </a:lnTo>
                  <a:lnTo>
                    <a:pt x="266840" y="1558245"/>
                  </a:lnTo>
                  <a:lnTo>
                    <a:pt x="283000" y="1558670"/>
                  </a:lnTo>
                  <a:lnTo>
                    <a:pt x="291159" y="1556470"/>
                  </a:lnTo>
                  <a:lnTo>
                    <a:pt x="300428" y="1553517"/>
                  </a:lnTo>
                  <a:lnTo>
                    <a:pt x="325211" y="1551466"/>
                  </a:lnTo>
                  <a:lnTo>
                    <a:pt x="335319" y="1549036"/>
                  </a:lnTo>
                  <a:lnTo>
                    <a:pt x="348271" y="1545165"/>
                  </a:lnTo>
                  <a:lnTo>
                    <a:pt x="373849" y="1541420"/>
                  </a:lnTo>
                  <a:lnTo>
                    <a:pt x="386499" y="1537547"/>
                  </a:lnTo>
                  <a:lnTo>
                    <a:pt x="389745" y="1537002"/>
                  </a:lnTo>
                  <a:lnTo>
                    <a:pt x="395610" y="1534141"/>
                  </a:lnTo>
                  <a:lnTo>
                    <a:pt x="398359" y="1532192"/>
                  </a:lnTo>
                  <a:lnTo>
                    <a:pt x="405929" y="1530027"/>
                  </a:lnTo>
                  <a:lnTo>
                    <a:pt x="428933" y="1528396"/>
                  </a:lnTo>
                  <a:lnTo>
                    <a:pt x="453932" y="1520541"/>
                  </a:lnTo>
                  <a:lnTo>
                    <a:pt x="462062" y="1514802"/>
                  </a:lnTo>
                  <a:lnTo>
                    <a:pt x="474948" y="1502790"/>
                  </a:lnTo>
                  <a:lnTo>
                    <a:pt x="478344" y="1501132"/>
                  </a:lnTo>
                  <a:lnTo>
                    <a:pt x="486634" y="1499289"/>
                  </a:lnTo>
                  <a:lnTo>
                    <a:pt x="490368" y="1497104"/>
                  </a:lnTo>
                  <a:lnTo>
                    <a:pt x="496775" y="1490162"/>
                  </a:lnTo>
                  <a:lnTo>
                    <a:pt x="500516" y="1487633"/>
                  </a:lnTo>
                  <a:lnTo>
                    <a:pt x="516429" y="1481316"/>
                  </a:lnTo>
                  <a:lnTo>
                    <a:pt x="527975" y="1472166"/>
                  </a:lnTo>
                  <a:lnTo>
                    <a:pt x="543527" y="1457153"/>
                  </a:lnTo>
                  <a:lnTo>
                    <a:pt x="546077" y="1455468"/>
                  </a:lnTo>
                  <a:lnTo>
                    <a:pt x="553711" y="1452247"/>
                  </a:lnTo>
                  <a:lnTo>
                    <a:pt x="563876" y="1444003"/>
                  </a:lnTo>
                  <a:lnTo>
                    <a:pt x="575097" y="1433228"/>
                  </a:lnTo>
                  <a:lnTo>
                    <a:pt x="577283" y="1431897"/>
                  </a:lnTo>
                  <a:lnTo>
                    <a:pt x="581971" y="1430418"/>
                  </a:lnTo>
                  <a:lnTo>
                    <a:pt x="583560" y="1429177"/>
                  </a:lnTo>
                  <a:lnTo>
                    <a:pt x="584619" y="1427503"/>
                  </a:lnTo>
                  <a:lnTo>
                    <a:pt x="586318" y="1422778"/>
                  </a:lnTo>
                  <a:lnTo>
                    <a:pt x="608444" y="1399908"/>
                  </a:lnTo>
                  <a:lnTo>
                    <a:pt x="609676" y="1399524"/>
                  </a:lnTo>
                  <a:lnTo>
                    <a:pt x="613301" y="1399096"/>
                  </a:lnTo>
                  <a:lnTo>
                    <a:pt x="615453" y="1398136"/>
                  </a:lnTo>
                  <a:lnTo>
                    <a:pt x="623434" y="1392225"/>
                  </a:lnTo>
                  <a:lnTo>
                    <a:pt x="628467" y="1387412"/>
                  </a:lnTo>
                  <a:lnTo>
                    <a:pt x="630644" y="1386113"/>
                  </a:lnTo>
                  <a:lnTo>
                    <a:pt x="638667" y="1383857"/>
                  </a:lnTo>
                  <a:lnTo>
                    <a:pt x="645883" y="1378346"/>
                  </a:lnTo>
                  <a:lnTo>
                    <a:pt x="653907" y="1376218"/>
                  </a:lnTo>
                  <a:lnTo>
                    <a:pt x="666982" y="1375895"/>
                  </a:lnTo>
                  <a:lnTo>
                    <a:pt x="668174" y="1375048"/>
                  </a:lnTo>
                  <a:lnTo>
                    <a:pt x="668968" y="1373637"/>
                  </a:lnTo>
                  <a:lnTo>
                    <a:pt x="669498" y="1371850"/>
                  </a:lnTo>
                  <a:lnTo>
                    <a:pt x="670697" y="1371505"/>
                  </a:lnTo>
                  <a:lnTo>
                    <a:pt x="672345" y="1372122"/>
                  </a:lnTo>
                  <a:lnTo>
                    <a:pt x="674289" y="1373379"/>
                  </a:lnTo>
                  <a:lnTo>
                    <a:pt x="675585" y="1373371"/>
                  </a:lnTo>
                  <a:lnTo>
                    <a:pt x="676449" y="1372519"/>
                  </a:lnTo>
                  <a:lnTo>
                    <a:pt x="677025" y="1371105"/>
                  </a:lnTo>
                  <a:lnTo>
                    <a:pt x="678256" y="1370161"/>
                  </a:lnTo>
                  <a:lnTo>
                    <a:pt x="679923" y="1369533"/>
                  </a:lnTo>
                  <a:lnTo>
                    <a:pt x="681882" y="1369114"/>
                  </a:lnTo>
                  <a:lnTo>
                    <a:pt x="683187" y="1367987"/>
                  </a:lnTo>
                  <a:lnTo>
                    <a:pt x="684057" y="1366390"/>
                  </a:lnTo>
                  <a:lnTo>
                    <a:pt x="684637" y="1364478"/>
                  </a:lnTo>
                  <a:lnTo>
                    <a:pt x="685870" y="1363203"/>
                  </a:lnTo>
                  <a:lnTo>
                    <a:pt x="687539" y="1362354"/>
                  </a:lnTo>
                  <a:lnTo>
                    <a:pt x="693417" y="1360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308"/>
            <p:cNvSpPr/>
            <p:nvPr/>
          </p:nvSpPr>
          <p:spPr>
            <a:xfrm>
              <a:off x="4252086" y="2971800"/>
              <a:ext cx="98935" cy="342756"/>
            </a:xfrm>
            <a:custGeom>
              <a:avLst/>
              <a:gdLst/>
              <a:ahLst/>
              <a:cxnLst/>
              <a:rect l="0" t="0" r="0" b="0"/>
              <a:pathLst>
                <a:path w="98935" h="342756">
                  <a:moveTo>
                    <a:pt x="98934" y="0"/>
                  </a:moveTo>
                  <a:lnTo>
                    <a:pt x="98934" y="10606"/>
                  </a:lnTo>
                  <a:lnTo>
                    <a:pt x="98088" y="12997"/>
                  </a:lnTo>
                  <a:lnTo>
                    <a:pt x="96676" y="15438"/>
                  </a:lnTo>
                  <a:lnTo>
                    <a:pt x="94889" y="17912"/>
                  </a:lnTo>
                  <a:lnTo>
                    <a:pt x="92851" y="19561"/>
                  </a:lnTo>
                  <a:lnTo>
                    <a:pt x="90646" y="20661"/>
                  </a:lnTo>
                  <a:lnTo>
                    <a:pt x="88328" y="21394"/>
                  </a:lnTo>
                  <a:lnTo>
                    <a:pt x="85937" y="23576"/>
                  </a:lnTo>
                  <a:lnTo>
                    <a:pt x="83496" y="26724"/>
                  </a:lnTo>
                  <a:lnTo>
                    <a:pt x="77540" y="35853"/>
                  </a:lnTo>
                  <a:lnTo>
                    <a:pt x="74469" y="41617"/>
                  </a:lnTo>
                  <a:lnTo>
                    <a:pt x="72463" y="45525"/>
                  </a:lnTo>
                  <a:lnTo>
                    <a:pt x="70236" y="52124"/>
                  </a:lnTo>
                  <a:lnTo>
                    <a:pt x="69246" y="58726"/>
                  </a:lnTo>
                  <a:lnTo>
                    <a:pt x="68806" y="67305"/>
                  </a:lnTo>
                  <a:lnTo>
                    <a:pt x="70869" y="76762"/>
                  </a:lnTo>
                  <a:lnTo>
                    <a:pt x="73760" y="86610"/>
                  </a:lnTo>
                  <a:lnTo>
                    <a:pt x="75046" y="96631"/>
                  </a:lnTo>
                  <a:lnTo>
                    <a:pt x="75618" y="106729"/>
                  </a:lnTo>
                  <a:lnTo>
                    <a:pt x="75770" y="111793"/>
                  </a:lnTo>
                  <a:lnTo>
                    <a:pt x="73681" y="121935"/>
                  </a:lnTo>
                  <a:lnTo>
                    <a:pt x="70777" y="132087"/>
                  </a:lnTo>
                  <a:lnTo>
                    <a:pt x="69486" y="142243"/>
                  </a:lnTo>
                  <a:lnTo>
                    <a:pt x="68296" y="148169"/>
                  </a:lnTo>
                  <a:lnTo>
                    <a:pt x="66655" y="154659"/>
                  </a:lnTo>
                  <a:lnTo>
                    <a:pt x="64714" y="161526"/>
                  </a:lnTo>
                  <a:lnTo>
                    <a:pt x="63421" y="168644"/>
                  </a:lnTo>
                  <a:lnTo>
                    <a:pt x="62559" y="175930"/>
                  </a:lnTo>
                  <a:lnTo>
                    <a:pt x="61984" y="183326"/>
                  </a:lnTo>
                  <a:lnTo>
                    <a:pt x="59907" y="191644"/>
                  </a:lnTo>
                  <a:lnTo>
                    <a:pt x="56829" y="200576"/>
                  </a:lnTo>
                  <a:lnTo>
                    <a:pt x="53085" y="209917"/>
                  </a:lnTo>
                  <a:lnTo>
                    <a:pt x="46665" y="227070"/>
                  </a:lnTo>
                  <a:lnTo>
                    <a:pt x="35646" y="258778"/>
                  </a:lnTo>
                  <a:lnTo>
                    <a:pt x="32188" y="266499"/>
                  </a:lnTo>
                  <a:lnTo>
                    <a:pt x="28190" y="274186"/>
                  </a:lnTo>
                  <a:lnTo>
                    <a:pt x="23831" y="281851"/>
                  </a:lnTo>
                  <a:lnTo>
                    <a:pt x="20925" y="288654"/>
                  </a:lnTo>
                  <a:lnTo>
                    <a:pt x="18988" y="294882"/>
                  </a:lnTo>
                  <a:lnTo>
                    <a:pt x="17697" y="300729"/>
                  </a:lnTo>
                  <a:lnTo>
                    <a:pt x="15989" y="306319"/>
                  </a:lnTo>
                  <a:lnTo>
                    <a:pt x="14004" y="311739"/>
                  </a:lnTo>
                  <a:lnTo>
                    <a:pt x="11834" y="317047"/>
                  </a:lnTo>
                  <a:lnTo>
                    <a:pt x="9541" y="321431"/>
                  </a:lnTo>
                  <a:lnTo>
                    <a:pt x="7165" y="325201"/>
                  </a:lnTo>
                  <a:lnTo>
                    <a:pt x="4735" y="328561"/>
                  </a:lnTo>
                  <a:lnTo>
                    <a:pt x="2034" y="334552"/>
                  </a:lnTo>
                  <a:lnTo>
                    <a:pt x="0" y="342412"/>
                  </a:lnTo>
                  <a:lnTo>
                    <a:pt x="2187" y="342683"/>
                  </a:lnTo>
                  <a:lnTo>
                    <a:pt x="3956" y="342755"/>
                  </a:lnTo>
                  <a:lnTo>
                    <a:pt x="5136" y="341957"/>
                  </a:lnTo>
                  <a:lnTo>
                    <a:pt x="5922" y="340578"/>
                  </a:lnTo>
                  <a:lnTo>
                    <a:pt x="6796" y="336788"/>
                  </a:lnTo>
                  <a:lnTo>
                    <a:pt x="7287" y="329048"/>
                  </a:lnTo>
                  <a:lnTo>
                    <a:pt x="7402" y="320939"/>
                  </a:lnTo>
                  <a:lnTo>
                    <a:pt x="9710" y="311691"/>
                  </a:lnTo>
                  <a:lnTo>
                    <a:pt x="12713" y="301936"/>
                  </a:lnTo>
                  <a:lnTo>
                    <a:pt x="14046" y="291956"/>
                  </a:lnTo>
                  <a:lnTo>
                    <a:pt x="13555" y="287771"/>
                  </a:lnTo>
                  <a:lnTo>
                    <a:pt x="12381" y="284134"/>
                  </a:lnTo>
                  <a:lnTo>
                    <a:pt x="10752" y="280863"/>
                  </a:lnTo>
                  <a:lnTo>
                    <a:pt x="8942" y="270455"/>
                  </a:lnTo>
                  <a:lnTo>
                    <a:pt x="7494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309"/>
            <p:cNvSpPr/>
            <p:nvPr/>
          </p:nvSpPr>
          <p:spPr>
            <a:xfrm>
              <a:off x="4251960" y="3110019"/>
              <a:ext cx="182881" cy="174096"/>
            </a:xfrm>
            <a:custGeom>
              <a:avLst/>
              <a:gdLst/>
              <a:ahLst/>
              <a:cxnLst/>
              <a:rect l="0" t="0" r="0" b="0"/>
              <a:pathLst>
                <a:path w="182881" h="174096">
                  <a:moveTo>
                    <a:pt x="0" y="6561"/>
                  </a:moveTo>
                  <a:lnTo>
                    <a:pt x="0" y="0"/>
                  </a:lnTo>
                  <a:lnTo>
                    <a:pt x="0" y="164935"/>
                  </a:lnTo>
                  <a:lnTo>
                    <a:pt x="2258" y="168108"/>
                  </a:lnTo>
                  <a:lnTo>
                    <a:pt x="4045" y="170139"/>
                  </a:lnTo>
                  <a:lnTo>
                    <a:pt x="6084" y="171493"/>
                  </a:lnTo>
                  <a:lnTo>
                    <a:pt x="10606" y="172998"/>
                  </a:lnTo>
                  <a:lnTo>
                    <a:pt x="13867" y="173845"/>
                  </a:lnTo>
                  <a:lnTo>
                    <a:pt x="18879" y="174095"/>
                  </a:lnTo>
                  <a:lnTo>
                    <a:pt x="21052" y="173284"/>
                  </a:lnTo>
                  <a:lnTo>
                    <a:pt x="25726" y="170125"/>
                  </a:lnTo>
                  <a:lnTo>
                    <a:pt x="30625" y="168156"/>
                  </a:lnTo>
                  <a:lnTo>
                    <a:pt x="33117" y="167631"/>
                  </a:lnTo>
                  <a:lnTo>
                    <a:pt x="38143" y="164790"/>
                  </a:lnTo>
                  <a:lnTo>
                    <a:pt x="40669" y="162847"/>
                  </a:lnTo>
                  <a:lnTo>
                    <a:pt x="44046" y="160705"/>
                  </a:lnTo>
                  <a:lnTo>
                    <a:pt x="47991" y="158430"/>
                  </a:lnTo>
                  <a:lnTo>
                    <a:pt x="52314" y="156067"/>
                  </a:lnTo>
                  <a:lnTo>
                    <a:pt x="57736" y="153645"/>
                  </a:lnTo>
                  <a:lnTo>
                    <a:pt x="63891" y="151184"/>
                  </a:lnTo>
                  <a:lnTo>
                    <a:pt x="70534" y="148696"/>
                  </a:lnTo>
                  <a:lnTo>
                    <a:pt x="76656" y="146191"/>
                  </a:lnTo>
                  <a:lnTo>
                    <a:pt x="82430" y="143675"/>
                  </a:lnTo>
                  <a:lnTo>
                    <a:pt x="87974" y="141150"/>
                  </a:lnTo>
                  <a:lnTo>
                    <a:pt x="94209" y="137774"/>
                  </a:lnTo>
                  <a:lnTo>
                    <a:pt x="100906" y="133830"/>
                  </a:lnTo>
                  <a:lnTo>
                    <a:pt x="107911" y="129507"/>
                  </a:lnTo>
                  <a:lnTo>
                    <a:pt x="115967" y="124932"/>
                  </a:lnTo>
                  <a:lnTo>
                    <a:pt x="133949" y="115332"/>
                  </a:lnTo>
                  <a:lnTo>
                    <a:pt x="141793" y="109555"/>
                  </a:lnTo>
                  <a:lnTo>
                    <a:pt x="148715" y="103164"/>
                  </a:lnTo>
                  <a:lnTo>
                    <a:pt x="160922" y="90136"/>
                  </a:lnTo>
                  <a:lnTo>
                    <a:pt x="182880" y="675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310"/>
            <p:cNvSpPr/>
            <p:nvPr/>
          </p:nvSpPr>
          <p:spPr>
            <a:xfrm>
              <a:off x="4564380" y="1920240"/>
              <a:ext cx="175261" cy="99061"/>
            </a:xfrm>
            <a:custGeom>
              <a:avLst/>
              <a:gdLst/>
              <a:ahLst/>
              <a:cxnLst/>
              <a:rect l="0" t="0" r="0" b="0"/>
              <a:pathLst>
                <a:path w="175261" h="99061">
                  <a:moveTo>
                    <a:pt x="175260" y="99060"/>
                  </a:moveTo>
                  <a:lnTo>
                    <a:pt x="155034" y="90970"/>
                  </a:lnTo>
                  <a:lnTo>
                    <a:pt x="148229" y="87740"/>
                  </a:lnTo>
                  <a:lnTo>
                    <a:pt x="142847" y="84740"/>
                  </a:lnTo>
                  <a:lnTo>
                    <a:pt x="132169" y="77887"/>
                  </a:lnTo>
                  <a:lnTo>
                    <a:pt x="129599" y="76478"/>
                  </a:lnTo>
                  <a:lnTo>
                    <a:pt x="122229" y="72655"/>
                  </a:lnTo>
                  <a:lnTo>
                    <a:pt x="118739" y="71296"/>
                  </a:lnTo>
                  <a:lnTo>
                    <a:pt x="115566" y="70391"/>
                  </a:lnTo>
                  <a:lnTo>
                    <a:pt x="112604" y="69788"/>
                  </a:lnTo>
                  <a:lnTo>
                    <a:pt x="109783" y="68538"/>
                  </a:lnTo>
                  <a:lnTo>
                    <a:pt x="107055" y="66859"/>
                  </a:lnTo>
                  <a:lnTo>
                    <a:pt x="104390" y="64893"/>
                  </a:lnTo>
                  <a:lnTo>
                    <a:pt x="101767" y="62735"/>
                  </a:lnTo>
                  <a:lnTo>
                    <a:pt x="99171" y="60450"/>
                  </a:lnTo>
                  <a:lnTo>
                    <a:pt x="96594" y="58080"/>
                  </a:lnTo>
                  <a:lnTo>
                    <a:pt x="91473" y="53189"/>
                  </a:lnTo>
                  <a:lnTo>
                    <a:pt x="81287" y="43150"/>
                  </a:lnTo>
                  <a:lnTo>
                    <a:pt x="78745" y="41467"/>
                  </a:lnTo>
                  <a:lnTo>
                    <a:pt x="73662" y="39596"/>
                  </a:lnTo>
                  <a:lnTo>
                    <a:pt x="68581" y="36507"/>
                  </a:lnTo>
                  <a:lnTo>
                    <a:pt x="66041" y="34498"/>
                  </a:lnTo>
                  <a:lnTo>
                    <a:pt x="62654" y="32312"/>
                  </a:lnTo>
                  <a:lnTo>
                    <a:pt x="58702" y="30008"/>
                  </a:lnTo>
                  <a:lnTo>
                    <a:pt x="54375" y="27626"/>
                  </a:lnTo>
                  <a:lnTo>
                    <a:pt x="50644" y="25190"/>
                  </a:lnTo>
                  <a:lnTo>
                    <a:pt x="47309" y="22720"/>
                  </a:lnTo>
                  <a:lnTo>
                    <a:pt x="44239" y="20227"/>
                  </a:lnTo>
                  <a:lnTo>
                    <a:pt x="41347" y="17718"/>
                  </a:lnTo>
                  <a:lnTo>
                    <a:pt x="38571" y="15199"/>
                  </a:lnTo>
                  <a:lnTo>
                    <a:pt x="35874" y="12672"/>
                  </a:lnTo>
                  <a:lnTo>
                    <a:pt x="32382" y="10988"/>
                  </a:lnTo>
                  <a:lnTo>
                    <a:pt x="28361" y="9866"/>
                  </a:lnTo>
                  <a:lnTo>
                    <a:pt x="23988" y="9117"/>
                  </a:lnTo>
                  <a:lnTo>
                    <a:pt x="20225" y="7771"/>
                  </a:lnTo>
                  <a:lnTo>
                    <a:pt x="16870" y="6028"/>
                  </a:lnTo>
                  <a:lnTo>
                    <a:pt x="9447" y="1191"/>
                  </a:lnTo>
                  <a:lnTo>
                    <a:pt x="6174" y="52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311"/>
            <p:cNvSpPr/>
            <p:nvPr/>
          </p:nvSpPr>
          <p:spPr>
            <a:xfrm>
              <a:off x="4511068" y="1905000"/>
              <a:ext cx="426693" cy="1729738"/>
            </a:xfrm>
            <a:custGeom>
              <a:avLst/>
              <a:gdLst/>
              <a:ahLst/>
              <a:cxnLst/>
              <a:rect l="0" t="0" r="0" b="0"/>
              <a:pathLst>
                <a:path w="426693" h="1729738">
                  <a:moveTo>
                    <a:pt x="30452" y="7620"/>
                  </a:moveTo>
                  <a:lnTo>
                    <a:pt x="15554" y="7620"/>
                  </a:lnTo>
                  <a:lnTo>
                    <a:pt x="15242" y="1059"/>
                  </a:lnTo>
                  <a:lnTo>
                    <a:pt x="14386" y="706"/>
                  </a:lnTo>
                  <a:lnTo>
                    <a:pt x="7685" y="8"/>
                  </a:lnTo>
                  <a:lnTo>
                    <a:pt x="0" y="0"/>
                  </a:lnTo>
                  <a:lnTo>
                    <a:pt x="6536" y="0"/>
                  </a:lnTo>
                  <a:lnTo>
                    <a:pt x="13467" y="5237"/>
                  </a:lnTo>
                  <a:lnTo>
                    <a:pt x="18105" y="6561"/>
                  </a:lnTo>
                  <a:lnTo>
                    <a:pt x="25477" y="7306"/>
                  </a:lnTo>
                  <a:lnTo>
                    <a:pt x="27982" y="8258"/>
                  </a:lnTo>
                  <a:lnTo>
                    <a:pt x="35553" y="12795"/>
                  </a:lnTo>
                  <a:lnTo>
                    <a:pt x="47954" y="17015"/>
                  </a:lnTo>
                  <a:lnTo>
                    <a:pt x="56010" y="20262"/>
                  </a:lnTo>
                  <a:lnTo>
                    <a:pt x="62414" y="21705"/>
                  </a:lnTo>
                  <a:lnTo>
                    <a:pt x="74824" y="22518"/>
                  </a:lnTo>
                  <a:lnTo>
                    <a:pt x="84322" y="24966"/>
                  </a:lnTo>
                  <a:lnTo>
                    <a:pt x="94187" y="28029"/>
                  </a:lnTo>
                  <a:lnTo>
                    <a:pt x="104217" y="29391"/>
                  </a:lnTo>
                  <a:lnTo>
                    <a:pt x="114319" y="29996"/>
                  </a:lnTo>
                  <a:lnTo>
                    <a:pt x="124453" y="30265"/>
                  </a:lnTo>
                  <a:lnTo>
                    <a:pt x="344218" y="30480"/>
                  </a:lnTo>
                  <a:lnTo>
                    <a:pt x="347156" y="31327"/>
                  </a:lnTo>
                  <a:lnTo>
                    <a:pt x="355336" y="35717"/>
                  </a:lnTo>
                  <a:lnTo>
                    <a:pt x="360548" y="37041"/>
                  </a:lnTo>
                  <a:lnTo>
                    <a:pt x="368241" y="37786"/>
                  </a:lnTo>
                  <a:lnTo>
                    <a:pt x="369945" y="38738"/>
                  </a:lnTo>
                  <a:lnTo>
                    <a:pt x="371081" y="40218"/>
                  </a:lnTo>
                  <a:lnTo>
                    <a:pt x="372903" y="44634"/>
                  </a:lnTo>
                  <a:lnTo>
                    <a:pt x="379874" y="52186"/>
                  </a:lnTo>
                  <a:lnTo>
                    <a:pt x="380484" y="55085"/>
                  </a:lnTo>
                  <a:lnTo>
                    <a:pt x="380647" y="57043"/>
                  </a:lnTo>
                  <a:lnTo>
                    <a:pt x="381602" y="58349"/>
                  </a:lnTo>
                  <a:lnTo>
                    <a:pt x="383086" y="59219"/>
                  </a:lnTo>
                  <a:lnTo>
                    <a:pt x="384921" y="59799"/>
                  </a:lnTo>
                  <a:lnTo>
                    <a:pt x="386145" y="61033"/>
                  </a:lnTo>
                  <a:lnTo>
                    <a:pt x="386961" y="62702"/>
                  </a:lnTo>
                  <a:lnTo>
                    <a:pt x="387504" y="64661"/>
                  </a:lnTo>
                  <a:lnTo>
                    <a:pt x="390367" y="69096"/>
                  </a:lnTo>
                  <a:lnTo>
                    <a:pt x="392316" y="71464"/>
                  </a:lnTo>
                  <a:lnTo>
                    <a:pt x="393614" y="73889"/>
                  </a:lnTo>
                  <a:lnTo>
                    <a:pt x="395057" y="78842"/>
                  </a:lnTo>
                  <a:lnTo>
                    <a:pt x="396111" y="100550"/>
                  </a:lnTo>
                  <a:lnTo>
                    <a:pt x="396991" y="103440"/>
                  </a:lnTo>
                  <a:lnTo>
                    <a:pt x="401429" y="112399"/>
                  </a:lnTo>
                  <a:lnTo>
                    <a:pt x="403967" y="124555"/>
                  </a:lnTo>
                  <a:lnTo>
                    <a:pt x="408858" y="134743"/>
                  </a:lnTo>
                  <a:lnTo>
                    <a:pt x="410684" y="148109"/>
                  </a:lnTo>
                  <a:lnTo>
                    <a:pt x="412071" y="162794"/>
                  </a:lnTo>
                  <a:lnTo>
                    <a:pt x="416622" y="178716"/>
                  </a:lnTo>
                  <a:lnTo>
                    <a:pt x="423022" y="229794"/>
                  </a:lnTo>
                  <a:lnTo>
                    <a:pt x="426370" y="274425"/>
                  </a:lnTo>
                  <a:lnTo>
                    <a:pt x="426692" y="404498"/>
                  </a:lnTo>
                  <a:lnTo>
                    <a:pt x="426692" y="522177"/>
                  </a:lnTo>
                  <a:lnTo>
                    <a:pt x="420131" y="571184"/>
                  </a:lnTo>
                  <a:lnTo>
                    <a:pt x="411374" y="624822"/>
                  </a:lnTo>
                  <a:lnTo>
                    <a:pt x="402090" y="675921"/>
                  </a:lnTo>
                  <a:lnTo>
                    <a:pt x="398825" y="688183"/>
                  </a:lnTo>
                  <a:lnTo>
                    <a:pt x="394107" y="739280"/>
                  </a:lnTo>
                  <a:lnTo>
                    <a:pt x="390227" y="762041"/>
                  </a:lnTo>
                  <a:lnTo>
                    <a:pt x="388688" y="812827"/>
                  </a:lnTo>
                  <a:lnTo>
                    <a:pt x="388595" y="876548"/>
                  </a:lnTo>
                  <a:lnTo>
                    <a:pt x="381679" y="924418"/>
                  </a:lnTo>
                  <a:lnTo>
                    <a:pt x="381014" y="973243"/>
                  </a:lnTo>
                  <a:lnTo>
                    <a:pt x="380973" y="1082362"/>
                  </a:lnTo>
                  <a:lnTo>
                    <a:pt x="374412" y="1134349"/>
                  </a:lnTo>
                  <a:lnTo>
                    <a:pt x="373445" y="1181010"/>
                  </a:lnTo>
                  <a:lnTo>
                    <a:pt x="372511" y="1234435"/>
                  </a:lnTo>
                  <a:lnTo>
                    <a:pt x="366203" y="1285522"/>
                  </a:lnTo>
                  <a:lnTo>
                    <a:pt x="365095" y="1297783"/>
                  </a:lnTo>
                  <a:lnTo>
                    <a:pt x="358837" y="1334399"/>
                  </a:lnTo>
                  <a:lnTo>
                    <a:pt x="358118" y="1384199"/>
                  </a:lnTo>
                  <a:lnTo>
                    <a:pt x="358113" y="1418450"/>
                  </a:lnTo>
                  <a:lnTo>
                    <a:pt x="355855" y="1426571"/>
                  </a:lnTo>
                  <a:lnTo>
                    <a:pt x="352875" y="1435825"/>
                  </a:lnTo>
                  <a:lnTo>
                    <a:pt x="350702" y="1470881"/>
                  </a:lnTo>
                  <a:lnTo>
                    <a:pt x="350586" y="1482329"/>
                  </a:lnTo>
                  <a:lnTo>
                    <a:pt x="348276" y="1493062"/>
                  </a:lnTo>
                  <a:lnTo>
                    <a:pt x="345274" y="1503476"/>
                  </a:lnTo>
                  <a:lnTo>
                    <a:pt x="342935" y="1537244"/>
                  </a:lnTo>
                  <a:lnTo>
                    <a:pt x="342873" y="1575806"/>
                  </a:lnTo>
                  <a:lnTo>
                    <a:pt x="345131" y="1578916"/>
                  </a:lnTo>
                  <a:lnTo>
                    <a:pt x="346918" y="1580931"/>
                  </a:lnTo>
                  <a:lnTo>
                    <a:pt x="348109" y="1583120"/>
                  </a:lnTo>
                  <a:lnTo>
                    <a:pt x="349433" y="1587811"/>
                  </a:lnTo>
                  <a:lnTo>
                    <a:pt x="350490" y="1618074"/>
                  </a:lnTo>
                  <a:lnTo>
                    <a:pt x="351337" y="1620583"/>
                  </a:lnTo>
                  <a:lnTo>
                    <a:pt x="357053" y="1629183"/>
                  </a:lnTo>
                  <a:lnTo>
                    <a:pt x="357642" y="1632272"/>
                  </a:lnTo>
                  <a:lnTo>
                    <a:pt x="358019" y="1637109"/>
                  </a:lnTo>
                  <a:lnTo>
                    <a:pt x="363331" y="1644148"/>
                  </a:lnTo>
                  <a:lnTo>
                    <a:pt x="364665" y="1648802"/>
                  </a:lnTo>
                  <a:lnTo>
                    <a:pt x="365639" y="1659685"/>
                  </a:lnTo>
                  <a:lnTo>
                    <a:pt x="367949" y="1662762"/>
                  </a:lnTo>
                  <a:lnTo>
                    <a:pt x="369750" y="1664768"/>
                  </a:lnTo>
                  <a:lnTo>
                    <a:pt x="370951" y="1666952"/>
                  </a:lnTo>
                  <a:lnTo>
                    <a:pt x="373036" y="1674989"/>
                  </a:lnTo>
                  <a:lnTo>
                    <a:pt x="373352" y="1699260"/>
                  </a:lnTo>
                  <a:lnTo>
                    <a:pt x="273125" y="1699260"/>
                  </a:lnTo>
                  <a:lnTo>
                    <a:pt x="265025" y="1701518"/>
                  </a:lnTo>
                  <a:lnTo>
                    <a:pt x="256627" y="1704497"/>
                  </a:lnTo>
                  <a:lnTo>
                    <a:pt x="246292" y="1706174"/>
                  </a:lnTo>
                  <a:lnTo>
                    <a:pt x="237577" y="1706566"/>
                  </a:lnTo>
                  <a:lnTo>
                    <a:pt x="223150" y="1706787"/>
                  </a:lnTo>
                  <a:lnTo>
                    <a:pt x="192982" y="1706872"/>
                  </a:lnTo>
                  <a:lnTo>
                    <a:pt x="182839" y="1709134"/>
                  </a:lnTo>
                  <a:lnTo>
                    <a:pt x="172686" y="1712115"/>
                  </a:lnTo>
                  <a:lnTo>
                    <a:pt x="162530" y="1713440"/>
                  </a:lnTo>
                  <a:lnTo>
                    <a:pt x="152371" y="1714028"/>
                  </a:lnTo>
                  <a:lnTo>
                    <a:pt x="142211" y="1714291"/>
                  </a:lnTo>
                  <a:lnTo>
                    <a:pt x="132052" y="1714407"/>
                  </a:lnTo>
                  <a:lnTo>
                    <a:pt x="127819" y="1715285"/>
                  </a:lnTo>
                  <a:lnTo>
                    <a:pt x="116969" y="1719719"/>
                  </a:lnTo>
                  <a:lnTo>
                    <a:pt x="104253" y="1721408"/>
                  </a:lnTo>
                  <a:lnTo>
                    <a:pt x="91942" y="1721979"/>
                  </a:lnTo>
                  <a:lnTo>
                    <a:pt x="81357" y="1722092"/>
                  </a:lnTo>
                  <a:lnTo>
                    <a:pt x="78782" y="1722948"/>
                  </a:lnTo>
                  <a:lnTo>
                    <a:pt x="71113" y="1727352"/>
                  </a:lnTo>
                  <a:lnTo>
                    <a:pt x="66021" y="1728679"/>
                  </a:lnTo>
                  <a:lnTo>
                    <a:pt x="53313" y="1729600"/>
                  </a:lnTo>
                  <a:lnTo>
                    <a:pt x="45824" y="1729737"/>
                  </a:lnTo>
                  <a:lnTo>
                    <a:pt x="45692" y="1706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312"/>
            <p:cNvSpPr/>
            <p:nvPr/>
          </p:nvSpPr>
          <p:spPr>
            <a:xfrm>
              <a:off x="4320644" y="2788920"/>
              <a:ext cx="441857" cy="617221"/>
            </a:xfrm>
            <a:custGeom>
              <a:avLst/>
              <a:gdLst/>
              <a:ahLst/>
              <a:cxnLst/>
              <a:rect l="0" t="0" r="0" b="0"/>
              <a:pathLst>
                <a:path w="441857" h="617221">
                  <a:moveTo>
                    <a:pt x="22756" y="0"/>
                  </a:moveTo>
                  <a:lnTo>
                    <a:pt x="8889" y="13867"/>
                  </a:lnTo>
                  <a:lnTo>
                    <a:pt x="7585" y="14325"/>
                  </a:lnTo>
                  <a:lnTo>
                    <a:pt x="3878" y="14833"/>
                  </a:lnTo>
                  <a:lnTo>
                    <a:pt x="2550" y="15815"/>
                  </a:lnTo>
                  <a:lnTo>
                    <a:pt x="1665" y="17317"/>
                  </a:lnTo>
                  <a:lnTo>
                    <a:pt x="0" y="22535"/>
                  </a:lnTo>
                  <a:lnTo>
                    <a:pt x="10511" y="22831"/>
                  </a:lnTo>
                  <a:lnTo>
                    <a:pt x="12052" y="21994"/>
                  </a:lnTo>
                  <a:lnTo>
                    <a:pt x="13080" y="20590"/>
                  </a:lnTo>
                  <a:lnTo>
                    <a:pt x="13766" y="18806"/>
                  </a:lnTo>
                  <a:lnTo>
                    <a:pt x="15916" y="17618"/>
                  </a:lnTo>
                  <a:lnTo>
                    <a:pt x="22820" y="16297"/>
                  </a:lnTo>
                  <a:lnTo>
                    <a:pt x="36228" y="15553"/>
                  </a:lnTo>
                  <a:lnTo>
                    <a:pt x="50925" y="15333"/>
                  </a:lnTo>
                  <a:lnTo>
                    <a:pt x="60958" y="13023"/>
                  </a:lnTo>
                  <a:lnTo>
                    <a:pt x="71062" y="10022"/>
                  </a:lnTo>
                  <a:lnTo>
                    <a:pt x="81196" y="8687"/>
                  </a:lnTo>
                  <a:lnTo>
                    <a:pt x="93603" y="5837"/>
                  </a:lnTo>
                  <a:lnTo>
                    <a:pt x="100467" y="3891"/>
                  </a:lnTo>
                  <a:lnTo>
                    <a:pt x="107583" y="2594"/>
                  </a:lnTo>
                  <a:lnTo>
                    <a:pt x="114867" y="1729"/>
                  </a:lnTo>
                  <a:lnTo>
                    <a:pt x="122264" y="1153"/>
                  </a:lnTo>
                  <a:lnTo>
                    <a:pt x="134997" y="513"/>
                  </a:lnTo>
                  <a:lnTo>
                    <a:pt x="147147" y="228"/>
                  </a:lnTo>
                  <a:lnTo>
                    <a:pt x="313347" y="0"/>
                  </a:lnTo>
                  <a:lnTo>
                    <a:pt x="316390" y="847"/>
                  </a:lnTo>
                  <a:lnTo>
                    <a:pt x="324718" y="5237"/>
                  </a:lnTo>
                  <a:lnTo>
                    <a:pt x="329963" y="6561"/>
                  </a:lnTo>
                  <a:lnTo>
                    <a:pt x="337677" y="7306"/>
                  </a:lnTo>
                  <a:lnTo>
                    <a:pt x="340229" y="8257"/>
                  </a:lnTo>
                  <a:lnTo>
                    <a:pt x="347868" y="12795"/>
                  </a:lnTo>
                  <a:lnTo>
                    <a:pt x="356529" y="14918"/>
                  </a:lnTo>
                  <a:lnTo>
                    <a:pt x="364464" y="21772"/>
                  </a:lnTo>
                  <a:lnTo>
                    <a:pt x="369347" y="26583"/>
                  </a:lnTo>
                  <a:lnTo>
                    <a:pt x="370657" y="28729"/>
                  </a:lnTo>
                  <a:lnTo>
                    <a:pt x="372931" y="36699"/>
                  </a:lnTo>
                  <a:lnTo>
                    <a:pt x="373246" y="55144"/>
                  </a:lnTo>
                  <a:lnTo>
                    <a:pt x="373273" y="71055"/>
                  </a:lnTo>
                  <a:lnTo>
                    <a:pt x="374121" y="73617"/>
                  </a:lnTo>
                  <a:lnTo>
                    <a:pt x="377320" y="78721"/>
                  </a:lnTo>
                  <a:lnTo>
                    <a:pt x="379306" y="86069"/>
                  </a:lnTo>
                  <a:lnTo>
                    <a:pt x="380581" y="104584"/>
                  </a:lnTo>
                  <a:lnTo>
                    <a:pt x="380854" y="123567"/>
                  </a:lnTo>
                  <a:lnTo>
                    <a:pt x="380868" y="128098"/>
                  </a:lnTo>
                  <a:lnTo>
                    <a:pt x="383141" y="137648"/>
                  </a:lnTo>
                  <a:lnTo>
                    <a:pt x="386127" y="147537"/>
                  </a:lnTo>
                  <a:lnTo>
                    <a:pt x="387808" y="162624"/>
                  </a:lnTo>
                  <a:lnTo>
                    <a:pt x="388306" y="177819"/>
                  </a:lnTo>
                  <a:lnTo>
                    <a:pt x="388423" y="187968"/>
                  </a:lnTo>
                  <a:lnTo>
                    <a:pt x="390732" y="198124"/>
                  </a:lnTo>
                  <a:lnTo>
                    <a:pt x="393734" y="208282"/>
                  </a:lnTo>
                  <a:lnTo>
                    <a:pt x="395424" y="224367"/>
                  </a:lnTo>
                  <a:lnTo>
                    <a:pt x="395820" y="237725"/>
                  </a:lnTo>
                  <a:lnTo>
                    <a:pt x="398253" y="249871"/>
                  </a:lnTo>
                  <a:lnTo>
                    <a:pt x="401310" y="261760"/>
                  </a:lnTo>
                  <a:lnTo>
                    <a:pt x="402669" y="275511"/>
                  </a:lnTo>
                  <a:lnTo>
                    <a:pt x="403434" y="293488"/>
                  </a:lnTo>
                  <a:lnTo>
                    <a:pt x="403713" y="325920"/>
                  </a:lnTo>
                  <a:lnTo>
                    <a:pt x="404583" y="337893"/>
                  </a:lnTo>
                  <a:lnTo>
                    <a:pt x="407793" y="351681"/>
                  </a:lnTo>
                  <a:lnTo>
                    <a:pt x="410314" y="369679"/>
                  </a:lnTo>
                  <a:lnTo>
                    <a:pt x="410904" y="382742"/>
                  </a:lnTo>
                  <a:lnTo>
                    <a:pt x="411283" y="407779"/>
                  </a:lnTo>
                  <a:lnTo>
                    <a:pt x="411373" y="454630"/>
                  </a:lnTo>
                  <a:lnTo>
                    <a:pt x="413633" y="464807"/>
                  </a:lnTo>
                  <a:lnTo>
                    <a:pt x="416613" y="474974"/>
                  </a:lnTo>
                  <a:lnTo>
                    <a:pt x="419136" y="489371"/>
                  </a:lnTo>
                  <a:lnTo>
                    <a:pt x="424023" y="500223"/>
                  </a:lnTo>
                  <a:lnTo>
                    <a:pt x="426274" y="519509"/>
                  </a:lnTo>
                  <a:lnTo>
                    <a:pt x="426548" y="535862"/>
                  </a:lnTo>
                  <a:lnTo>
                    <a:pt x="426586" y="542396"/>
                  </a:lnTo>
                  <a:lnTo>
                    <a:pt x="427442" y="545324"/>
                  </a:lnTo>
                  <a:lnTo>
                    <a:pt x="431847" y="553490"/>
                  </a:lnTo>
                  <a:lnTo>
                    <a:pt x="433174" y="558698"/>
                  </a:lnTo>
                  <a:lnTo>
                    <a:pt x="434096" y="577518"/>
                  </a:lnTo>
                  <a:lnTo>
                    <a:pt x="434143" y="580592"/>
                  </a:lnTo>
                  <a:lnTo>
                    <a:pt x="435020" y="583488"/>
                  </a:lnTo>
                  <a:lnTo>
                    <a:pt x="440788" y="592761"/>
                  </a:lnTo>
                  <a:lnTo>
                    <a:pt x="441381" y="595908"/>
                  </a:lnTo>
                  <a:lnTo>
                    <a:pt x="441854" y="614754"/>
                  </a:lnTo>
                  <a:lnTo>
                    <a:pt x="441856" y="617220"/>
                  </a:lnTo>
                  <a:lnTo>
                    <a:pt x="386196" y="617220"/>
                  </a:lnTo>
                  <a:lnTo>
                    <a:pt x="378736" y="614963"/>
                  </a:lnTo>
                  <a:lnTo>
                    <a:pt x="370623" y="611983"/>
                  </a:lnTo>
                  <a:lnTo>
                    <a:pt x="360448" y="610306"/>
                  </a:lnTo>
                  <a:lnTo>
                    <a:pt x="347085" y="609809"/>
                  </a:lnTo>
                  <a:lnTo>
                    <a:pt x="303094" y="609604"/>
                  </a:lnTo>
                  <a:lnTo>
                    <a:pt x="288105" y="609601"/>
                  </a:lnTo>
                  <a:lnTo>
                    <a:pt x="280106" y="607342"/>
                  </a:lnTo>
                  <a:lnTo>
                    <a:pt x="271754" y="604364"/>
                  </a:lnTo>
                  <a:lnTo>
                    <a:pt x="265220" y="603039"/>
                  </a:lnTo>
                  <a:lnTo>
                    <a:pt x="259493" y="600193"/>
                  </a:lnTo>
                  <a:lnTo>
                    <a:pt x="256781" y="598249"/>
                  </a:lnTo>
                  <a:lnTo>
                    <a:pt x="251509" y="596088"/>
                  </a:lnTo>
                  <a:lnTo>
                    <a:pt x="248918" y="595513"/>
                  </a:lnTo>
                  <a:lnTo>
                    <a:pt x="243781" y="592615"/>
                  </a:lnTo>
                  <a:lnTo>
                    <a:pt x="233585" y="583856"/>
                  </a:lnTo>
                  <a:lnTo>
                    <a:pt x="228500" y="576709"/>
                  </a:lnTo>
                  <a:lnTo>
                    <a:pt x="220876" y="563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313"/>
            <p:cNvSpPr/>
            <p:nvPr/>
          </p:nvSpPr>
          <p:spPr>
            <a:xfrm>
              <a:off x="3939540" y="3688083"/>
              <a:ext cx="571147" cy="510537"/>
            </a:xfrm>
            <a:custGeom>
              <a:avLst/>
              <a:gdLst/>
              <a:ahLst/>
              <a:cxnLst/>
              <a:rect l="0" t="0" r="0" b="0"/>
              <a:pathLst>
                <a:path w="571147" h="510537">
                  <a:moveTo>
                    <a:pt x="480060" y="167637"/>
                  </a:moveTo>
                  <a:lnTo>
                    <a:pt x="502816" y="167637"/>
                  </a:lnTo>
                  <a:lnTo>
                    <a:pt x="502911" y="157031"/>
                  </a:lnTo>
                  <a:lnTo>
                    <a:pt x="503760" y="155486"/>
                  </a:lnTo>
                  <a:lnTo>
                    <a:pt x="505174" y="154457"/>
                  </a:lnTo>
                  <a:lnTo>
                    <a:pt x="506962" y="153770"/>
                  </a:lnTo>
                  <a:lnTo>
                    <a:pt x="508155" y="152466"/>
                  </a:lnTo>
                  <a:lnTo>
                    <a:pt x="508950" y="150750"/>
                  </a:lnTo>
                  <a:lnTo>
                    <a:pt x="509833" y="146585"/>
                  </a:lnTo>
                  <a:lnTo>
                    <a:pt x="510225" y="141912"/>
                  </a:lnTo>
                  <a:lnTo>
                    <a:pt x="515715" y="126776"/>
                  </a:lnTo>
                  <a:lnTo>
                    <a:pt x="517435" y="117524"/>
                  </a:lnTo>
                  <a:lnTo>
                    <a:pt x="517838" y="112063"/>
                  </a:lnTo>
                  <a:lnTo>
                    <a:pt x="518792" y="109420"/>
                  </a:lnTo>
                  <a:lnTo>
                    <a:pt x="523333" y="101657"/>
                  </a:lnTo>
                  <a:lnTo>
                    <a:pt x="524693" y="96544"/>
                  </a:lnTo>
                  <a:lnTo>
                    <a:pt x="525685" y="85325"/>
                  </a:lnTo>
                  <a:lnTo>
                    <a:pt x="523479" y="82230"/>
                  </a:lnTo>
                  <a:lnTo>
                    <a:pt x="514426" y="72505"/>
                  </a:lnTo>
                  <a:lnTo>
                    <a:pt x="512284" y="71196"/>
                  </a:lnTo>
                  <a:lnTo>
                    <a:pt x="507646" y="69741"/>
                  </a:lnTo>
                  <a:lnTo>
                    <a:pt x="506071" y="68506"/>
                  </a:lnTo>
                  <a:lnTo>
                    <a:pt x="505020" y="66837"/>
                  </a:lnTo>
                  <a:lnTo>
                    <a:pt x="504321" y="64877"/>
                  </a:lnTo>
                  <a:lnTo>
                    <a:pt x="501285" y="60442"/>
                  </a:lnTo>
                  <a:lnTo>
                    <a:pt x="499290" y="58073"/>
                  </a:lnTo>
                  <a:lnTo>
                    <a:pt x="496266" y="56495"/>
                  </a:lnTo>
                  <a:lnTo>
                    <a:pt x="484768" y="53426"/>
                  </a:lnTo>
                  <a:lnTo>
                    <a:pt x="475622" y="48377"/>
                  </a:lnTo>
                  <a:lnTo>
                    <a:pt x="467550" y="45658"/>
                  </a:lnTo>
                  <a:lnTo>
                    <a:pt x="459797" y="39867"/>
                  </a:lnTo>
                  <a:lnTo>
                    <a:pt x="454685" y="35215"/>
                  </a:lnTo>
                  <a:lnTo>
                    <a:pt x="452136" y="33636"/>
                  </a:lnTo>
                  <a:lnTo>
                    <a:pt x="435377" y="26848"/>
                  </a:lnTo>
                  <a:lnTo>
                    <a:pt x="422346" y="18409"/>
                  </a:lnTo>
                  <a:lnTo>
                    <a:pt x="404988" y="11610"/>
                  </a:lnTo>
                  <a:lnTo>
                    <a:pt x="391038" y="3169"/>
                  </a:lnTo>
                  <a:lnTo>
                    <a:pt x="377671" y="937"/>
                  </a:lnTo>
                  <a:lnTo>
                    <a:pt x="362986" y="276"/>
                  </a:lnTo>
                  <a:lnTo>
                    <a:pt x="342853" y="52"/>
                  </a:lnTo>
                  <a:lnTo>
                    <a:pt x="313898" y="0"/>
                  </a:lnTo>
                  <a:lnTo>
                    <a:pt x="304328" y="2256"/>
                  </a:lnTo>
                  <a:lnTo>
                    <a:pt x="294431" y="5235"/>
                  </a:lnTo>
                  <a:lnTo>
                    <a:pt x="280185" y="7758"/>
                  </a:lnTo>
                  <a:lnTo>
                    <a:pt x="267357" y="13509"/>
                  </a:lnTo>
                  <a:lnTo>
                    <a:pt x="261065" y="15316"/>
                  </a:lnTo>
                  <a:lnTo>
                    <a:pt x="245487" y="21117"/>
                  </a:lnTo>
                  <a:lnTo>
                    <a:pt x="242398" y="21697"/>
                  </a:lnTo>
                  <a:lnTo>
                    <a:pt x="236707" y="24599"/>
                  </a:lnTo>
                  <a:lnTo>
                    <a:pt x="234005" y="26558"/>
                  </a:lnTo>
                  <a:lnTo>
                    <a:pt x="228745" y="28735"/>
                  </a:lnTo>
                  <a:lnTo>
                    <a:pt x="221023" y="29961"/>
                  </a:lnTo>
                  <a:lnTo>
                    <a:pt x="218469" y="30133"/>
                  </a:lnTo>
                  <a:lnTo>
                    <a:pt x="215919" y="31095"/>
                  </a:lnTo>
                  <a:lnTo>
                    <a:pt x="208286" y="35646"/>
                  </a:lnTo>
                  <a:lnTo>
                    <a:pt x="200662" y="38217"/>
                  </a:lnTo>
                  <a:lnTo>
                    <a:pt x="193041" y="43966"/>
                  </a:lnTo>
                  <a:lnTo>
                    <a:pt x="184573" y="51031"/>
                  </a:lnTo>
                  <a:lnTo>
                    <a:pt x="166971" y="61003"/>
                  </a:lnTo>
                  <a:lnTo>
                    <a:pt x="154460" y="68591"/>
                  </a:lnTo>
                  <a:lnTo>
                    <a:pt x="143133" y="76201"/>
                  </a:lnTo>
                  <a:lnTo>
                    <a:pt x="133888" y="82126"/>
                  </a:lnTo>
                  <a:lnTo>
                    <a:pt x="116413" y="97469"/>
                  </a:lnTo>
                  <a:lnTo>
                    <a:pt x="101032" y="111548"/>
                  </a:lnTo>
                  <a:lnTo>
                    <a:pt x="88826" y="118468"/>
                  </a:lnTo>
                  <a:lnTo>
                    <a:pt x="79470" y="121742"/>
                  </a:lnTo>
                  <a:lnTo>
                    <a:pt x="71336" y="127698"/>
                  </a:lnTo>
                  <a:lnTo>
                    <a:pt x="66136" y="132388"/>
                  </a:lnTo>
                  <a:lnTo>
                    <a:pt x="64411" y="134825"/>
                  </a:lnTo>
                  <a:lnTo>
                    <a:pt x="62494" y="139790"/>
                  </a:lnTo>
                  <a:lnTo>
                    <a:pt x="60289" y="142299"/>
                  </a:lnTo>
                  <a:lnTo>
                    <a:pt x="50790" y="149875"/>
                  </a:lnTo>
                  <a:lnTo>
                    <a:pt x="49100" y="152409"/>
                  </a:lnTo>
                  <a:lnTo>
                    <a:pt x="46375" y="157482"/>
                  </a:lnTo>
                  <a:lnTo>
                    <a:pt x="37728" y="169896"/>
                  </a:lnTo>
                  <a:lnTo>
                    <a:pt x="30370" y="181289"/>
                  </a:lnTo>
                  <a:lnTo>
                    <a:pt x="22827" y="192284"/>
                  </a:lnTo>
                  <a:lnTo>
                    <a:pt x="20298" y="196769"/>
                  </a:lnTo>
                  <a:lnTo>
                    <a:pt x="17488" y="206267"/>
                  </a:lnTo>
                  <a:lnTo>
                    <a:pt x="15393" y="216132"/>
                  </a:lnTo>
                  <a:lnTo>
                    <a:pt x="10300" y="231206"/>
                  </a:lnTo>
                  <a:lnTo>
                    <a:pt x="7568" y="245552"/>
                  </a:lnTo>
                  <a:lnTo>
                    <a:pt x="2619" y="256387"/>
                  </a:lnTo>
                  <a:lnTo>
                    <a:pt x="776" y="269945"/>
                  </a:lnTo>
                  <a:lnTo>
                    <a:pt x="230" y="283840"/>
                  </a:lnTo>
                  <a:lnTo>
                    <a:pt x="46" y="298807"/>
                  </a:lnTo>
                  <a:lnTo>
                    <a:pt x="0" y="383537"/>
                  </a:lnTo>
                  <a:lnTo>
                    <a:pt x="846" y="386077"/>
                  </a:lnTo>
                  <a:lnTo>
                    <a:pt x="5237" y="393697"/>
                  </a:lnTo>
                  <a:lnTo>
                    <a:pt x="7760" y="401317"/>
                  </a:lnTo>
                  <a:lnTo>
                    <a:pt x="12647" y="408937"/>
                  </a:lnTo>
                  <a:lnTo>
                    <a:pt x="15319" y="416557"/>
                  </a:lnTo>
                  <a:lnTo>
                    <a:pt x="23377" y="428975"/>
                  </a:lnTo>
                  <a:lnTo>
                    <a:pt x="27323" y="437033"/>
                  </a:lnTo>
                  <a:lnTo>
                    <a:pt x="30391" y="446331"/>
                  </a:lnTo>
                  <a:lnTo>
                    <a:pt x="34109" y="451803"/>
                  </a:lnTo>
                  <a:lnTo>
                    <a:pt x="36286" y="453601"/>
                  </a:lnTo>
                  <a:lnTo>
                    <a:pt x="38584" y="454799"/>
                  </a:lnTo>
                  <a:lnTo>
                    <a:pt x="40962" y="455599"/>
                  </a:lnTo>
                  <a:lnTo>
                    <a:pt x="45863" y="458745"/>
                  </a:lnTo>
                  <a:lnTo>
                    <a:pt x="60973" y="472573"/>
                  </a:lnTo>
                  <a:lnTo>
                    <a:pt x="63509" y="475068"/>
                  </a:lnTo>
                  <a:lnTo>
                    <a:pt x="66046" y="476731"/>
                  </a:lnTo>
                  <a:lnTo>
                    <a:pt x="73662" y="479918"/>
                  </a:lnTo>
                  <a:lnTo>
                    <a:pt x="90405" y="490533"/>
                  </a:lnTo>
                  <a:lnTo>
                    <a:pt x="99729" y="493180"/>
                  </a:lnTo>
                  <a:lnTo>
                    <a:pt x="115467" y="494879"/>
                  </a:lnTo>
                  <a:lnTo>
                    <a:pt x="132812" y="500451"/>
                  </a:lnTo>
                  <a:lnTo>
                    <a:pt x="147537" y="502186"/>
                  </a:lnTo>
                  <a:lnTo>
                    <a:pt x="162624" y="503547"/>
                  </a:lnTo>
                  <a:lnTo>
                    <a:pt x="177819" y="508090"/>
                  </a:lnTo>
                  <a:lnTo>
                    <a:pt x="193046" y="509812"/>
                  </a:lnTo>
                  <a:lnTo>
                    <a:pt x="208282" y="510322"/>
                  </a:lnTo>
                  <a:lnTo>
                    <a:pt x="290972" y="510536"/>
                  </a:lnTo>
                  <a:lnTo>
                    <a:pt x="303170" y="508279"/>
                  </a:lnTo>
                  <a:lnTo>
                    <a:pt x="319557" y="502248"/>
                  </a:lnTo>
                  <a:lnTo>
                    <a:pt x="329985" y="498387"/>
                  </a:lnTo>
                  <a:lnTo>
                    <a:pt x="346223" y="495366"/>
                  </a:lnTo>
                  <a:lnTo>
                    <a:pt x="359617" y="491658"/>
                  </a:lnTo>
                  <a:lnTo>
                    <a:pt x="383675" y="487617"/>
                  </a:lnTo>
                  <a:lnTo>
                    <a:pt x="397429" y="483981"/>
                  </a:lnTo>
                  <a:lnTo>
                    <a:pt x="409751" y="479544"/>
                  </a:lnTo>
                  <a:lnTo>
                    <a:pt x="426208" y="472285"/>
                  </a:lnTo>
                  <a:lnTo>
                    <a:pt x="435805" y="467289"/>
                  </a:lnTo>
                  <a:lnTo>
                    <a:pt x="446816" y="458870"/>
                  </a:lnTo>
                  <a:lnTo>
                    <a:pt x="460426" y="446027"/>
                  </a:lnTo>
                  <a:lnTo>
                    <a:pt x="485231" y="421504"/>
                  </a:lnTo>
                  <a:lnTo>
                    <a:pt x="496362" y="406358"/>
                  </a:lnTo>
                  <a:lnTo>
                    <a:pt x="509067" y="391145"/>
                  </a:lnTo>
                  <a:lnTo>
                    <a:pt x="518634" y="378734"/>
                  </a:lnTo>
                  <a:lnTo>
                    <a:pt x="527684" y="365598"/>
                  </a:lnTo>
                  <a:lnTo>
                    <a:pt x="534529" y="354115"/>
                  </a:lnTo>
                  <a:lnTo>
                    <a:pt x="540393" y="343367"/>
                  </a:lnTo>
                  <a:lnTo>
                    <a:pt x="545821" y="332099"/>
                  </a:lnTo>
                  <a:lnTo>
                    <a:pt x="553637" y="312322"/>
                  </a:lnTo>
                  <a:lnTo>
                    <a:pt x="558764" y="300804"/>
                  </a:lnTo>
                  <a:lnTo>
                    <a:pt x="561605" y="290040"/>
                  </a:lnTo>
                  <a:lnTo>
                    <a:pt x="563716" y="279612"/>
                  </a:lnTo>
                  <a:lnTo>
                    <a:pt x="568817" y="264220"/>
                  </a:lnTo>
                  <a:lnTo>
                    <a:pt x="570705" y="248936"/>
                  </a:lnTo>
                  <a:lnTo>
                    <a:pt x="571146" y="238766"/>
                  </a:lnTo>
                  <a:lnTo>
                    <a:pt x="569085" y="226343"/>
                  </a:lnTo>
                  <a:lnTo>
                    <a:pt x="563880" y="205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314"/>
            <p:cNvSpPr/>
            <p:nvPr/>
          </p:nvSpPr>
          <p:spPr>
            <a:xfrm>
              <a:off x="5829300" y="1653540"/>
              <a:ext cx="144781" cy="12024"/>
            </a:xfrm>
            <a:custGeom>
              <a:avLst/>
              <a:gdLst/>
              <a:ahLst/>
              <a:cxnLst/>
              <a:rect l="0" t="0" r="0" b="0"/>
              <a:pathLst>
                <a:path w="144781" h="12024">
                  <a:moveTo>
                    <a:pt x="144780" y="7620"/>
                  </a:moveTo>
                  <a:lnTo>
                    <a:pt x="112419" y="11665"/>
                  </a:lnTo>
                  <a:lnTo>
                    <a:pt x="100346" y="12010"/>
                  </a:lnTo>
                  <a:lnTo>
                    <a:pt x="89757" y="11393"/>
                  </a:lnTo>
                  <a:lnTo>
                    <a:pt x="80158" y="10136"/>
                  </a:lnTo>
                  <a:lnTo>
                    <a:pt x="72065" y="9297"/>
                  </a:lnTo>
                  <a:lnTo>
                    <a:pt x="64977" y="8738"/>
                  </a:lnTo>
                  <a:lnTo>
                    <a:pt x="58558" y="8366"/>
                  </a:lnTo>
                  <a:lnTo>
                    <a:pt x="46910" y="7951"/>
                  </a:lnTo>
                  <a:lnTo>
                    <a:pt x="29680" y="7686"/>
                  </a:lnTo>
                  <a:lnTo>
                    <a:pt x="26560" y="8510"/>
                  </a:lnTo>
                  <a:lnTo>
                    <a:pt x="23633" y="9907"/>
                  </a:lnTo>
                  <a:lnTo>
                    <a:pt x="20836" y="11685"/>
                  </a:lnTo>
                  <a:lnTo>
                    <a:pt x="18124" y="12023"/>
                  </a:lnTo>
                  <a:lnTo>
                    <a:pt x="15469" y="11402"/>
                  </a:lnTo>
                  <a:lnTo>
                    <a:pt x="12853" y="10141"/>
                  </a:lnTo>
                  <a:lnTo>
                    <a:pt x="10262" y="9301"/>
                  </a:lnTo>
                  <a:lnTo>
                    <a:pt x="7688" y="8741"/>
                  </a:lnTo>
                  <a:lnTo>
                    <a:pt x="5126" y="8367"/>
                  </a:lnTo>
                  <a:lnTo>
                    <a:pt x="3417" y="7271"/>
                  </a:lnTo>
                  <a:lnTo>
                    <a:pt x="2278" y="569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315"/>
            <p:cNvSpPr/>
            <p:nvPr/>
          </p:nvSpPr>
          <p:spPr>
            <a:xfrm>
              <a:off x="5673703" y="1495462"/>
              <a:ext cx="1517675" cy="1814382"/>
            </a:xfrm>
            <a:custGeom>
              <a:avLst/>
              <a:gdLst/>
              <a:ahLst/>
              <a:cxnLst/>
              <a:rect l="0" t="0" r="0" b="0"/>
              <a:pathLst>
                <a:path w="1517675" h="1814382">
                  <a:moveTo>
                    <a:pt x="384197" y="51398"/>
                  </a:moveTo>
                  <a:lnTo>
                    <a:pt x="409345" y="39247"/>
                  </a:lnTo>
                  <a:lnTo>
                    <a:pt x="418930" y="36227"/>
                  </a:lnTo>
                  <a:lnTo>
                    <a:pt x="428303" y="29718"/>
                  </a:lnTo>
                  <a:lnTo>
                    <a:pt x="428842" y="28478"/>
                  </a:lnTo>
                  <a:lnTo>
                    <a:pt x="429876" y="21263"/>
                  </a:lnTo>
                  <a:lnTo>
                    <a:pt x="418565" y="20927"/>
                  </a:lnTo>
                  <a:lnTo>
                    <a:pt x="416423" y="21771"/>
                  </a:lnTo>
                  <a:lnTo>
                    <a:pt x="411784" y="24966"/>
                  </a:lnTo>
                  <a:lnTo>
                    <a:pt x="395824" y="40846"/>
                  </a:lnTo>
                  <a:lnTo>
                    <a:pt x="367310" y="74875"/>
                  </a:lnTo>
                  <a:lnTo>
                    <a:pt x="324609" y="116955"/>
                  </a:lnTo>
                  <a:lnTo>
                    <a:pt x="288983" y="164066"/>
                  </a:lnTo>
                  <a:lnTo>
                    <a:pt x="250180" y="214137"/>
                  </a:lnTo>
                  <a:lnTo>
                    <a:pt x="214920" y="264793"/>
                  </a:lnTo>
                  <a:lnTo>
                    <a:pt x="179639" y="319610"/>
                  </a:lnTo>
                  <a:lnTo>
                    <a:pt x="142974" y="374120"/>
                  </a:lnTo>
                  <a:lnTo>
                    <a:pt x="119120" y="417953"/>
                  </a:lnTo>
                  <a:lnTo>
                    <a:pt x="100950" y="463960"/>
                  </a:lnTo>
                  <a:lnTo>
                    <a:pt x="84842" y="514751"/>
                  </a:lnTo>
                  <a:lnTo>
                    <a:pt x="43851" y="655960"/>
                  </a:lnTo>
                  <a:lnTo>
                    <a:pt x="35941" y="693754"/>
                  </a:lnTo>
                  <a:lnTo>
                    <a:pt x="28757" y="733976"/>
                  </a:lnTo>
                  <a:lnTo>
                    <a:pt x="19920" y="777253"/>
                  </a:lnTo>
                  <a:lnTo>
                    <a:pt x="14863" y="819629"/>
                  </a:lnTo>
                  <a:lnTo>
                    <a:pt x="11769" y="861887"/>
                  </a:lnTo>
                  <a:lnTo>
                    <a:pt x="7571" y="906069"/>
                  </a:lnTo>
                  <a:lnTo>
                    <a:pt x="448" y="969738"/>
                  </a:lnTo>
                  <a:lnTo>
                    <a:pt x="0" y="1011011"/>
                  </a:lnTo>
                  <a:lnTo>
                    <a:pt x="1776" y="1051933"/>
                  </a:lnTo>
                  <a:lnTo>
                    <a:pt x="2566" y="1092698"/>
                  </a:lnTo>
                  <a:lnTo>
                    <a:pt x="5174" y="1131136"/>
                  </a:lnTo>
                  <a:lnTo>
                    <a:pt x="11403" y="1186096"/>
                  </a:lnTo>
                  <a:lnTo>
                    <a:pt x="20868" y="1239916"/>
                  </a:lnTo>
                  <a:lnTo>
                    <a:pt x="34397" y="1293398"/>
                  </a:lnTo>
                  <a:lnTo>
                    <a:pt x="51389" y="1344522"/>
                  </a:lnTo>
                  <a:lnTo>
                    <a:pt x="72509" y="1391844"/>
                  </a:lnTo>
                  <a:lnTo>
                    <a:pt x="102403" y="1453345"/>
                  </a:lnTo>
                  <a:lnTo>
                    <a:pt x="129206" y="1499159"/>
                  </a:lnTo>
                  <a:lnTo>
                    <a:pt x="158595" y="1544906"/>
                  </a:lnTo>
                  <a:lnTo>
                    <a:pt x="188753" y="1590635"/>
                  </a:lnTo>
                  <a:lnTo>
                    <a:pt x="230131" y="1645514"/>
                  </a:lnTo>
                  <a:lnTo>
                    <a:pt x="265829" y="1683474"/>
                  </a:lnTo>
                  <a:lnTo>
                    <a:pt x="304064" y="1716546"/>
                  </a:lnTo>
                  <a:lnTo>
                    <a:pt x="347190" y="1746948"/>
                  </a:lnTo>
                  <a:lnTo>
                    <a:pt x="392141" y="1772419"/>
                  </a:lnTo>
                  <a:lnTo>
                    <a:pt x="438480" y="1794359"/>
                  </a:lnTo>
                  <a:lnTo>
                    <a:pt x="472104" y="1803383"/>
                  </a:lnTo>
                  <a:lnTo>
                    <a:pt x="504547" y="1810216"/>
                  </a:lnTo>
                  <a:lnTo>
                    <a:pt x="537592" y="1814381"/>
                  </a:lnTo>
                  <a:lnTo>
                    <a:pt x="574857" y="1813410"/>
                  </a:lnTo>
                  <a:lnTo>
                    <a:pt x="611739" y="1810157"/>
                  </a:lnTo>
                  <a:lnTo>
                    <a:pt x="648734" y="1805042"/>
                  </a:lnTo>
                  <a:lnTo>
                    <a:pt x="687753" y="1797124"/>
                  </a:lnTo>
                  <a:lnTo>
                    <a:pt x="727674" y="1785703"/>
                  </a:lnTo>
                  <a:lnTo>
                    <a:pt x="767147" y="1771313"/>
                  </a:lnTo>
                  <a:lnTo>
                    <a:pt x="804446" y="1753629"/>
                  </a:lnTo>
                  <a:lnTo>
                    <a:pt x="840778" y="1734481"/>
                  </a:lnTo>
                  <a:lnTo>
                    <a:pt x="877529" y="1713835"/>
                  </a:lnTo>
                  <a:lnTo>
                    <a:pt x="916440" y="1690548"/>
                  </a:lnTo>
                  <a:lnTo>
                    <a:pt x="954054" y="1663829"/>
                  </a:lnTo>
                  <a:lnTo>
                    <a:pt x="989680" y="1635020"/>
                  </a:lnTo>
                  <a:lnTo>
                    <a:pt x="1022448" y="1605284"/>
                  </a:lnTo>
                  <a:lnTo>
                    <a:pt x="1069455" y="1559982"/>
                  </a:lnTo>
                  <a:lnTo>
                    <a:pt x="1119602" y="1510340"/>
                  </a:lnTo>
                  <a:lnTo>
                    <a:pt x="1152157" y="1475646"/>
                  </a:lnTo>
                  <a:lnTo>
                    <a:pt x="1196788" y="1420535"/>
                  </a:lnTo>
                  <a:lnTo>
                    <a:pt x="1224562" y="1381264"/>
                  </a:lnTo>
                  <a:lnTo>
                    <a:pt x="1253839" y="1341232"/>
                  </a:lnTo>
                  <a:lnTo>
                    <a:pt x="1281527" y="1300862"/>
                  </a:lnTo>
                  <a:lnTo>
                    <a:pt x="1307944" y="1259495"/>
                  </a:lnTo>
                  <a:lnTo>
                    <a:pt x="1372151" y="1152264"/>
                  </a:lnTo>
                  <a:lnTo>
                    <a:pt x="1395352" y="1108785"/>
                  </a:lnTo>
                  <a:lnTo>
                    <a:pt x="1416106" y="1064061"/>
                  </a:lnTo>
                  <a:lnTo>
                    <a:pt x="1433796" y="1018784"/>
                  </a:lnTo>
                  <a:lnTo>
                    <a:pt x="1458036" y="954498"/>
                  </a:lnTo>
                  <a:lnTo>
                    <a:pt x="1473599" y="910823"/>
                  </a:lnTo>
                  <a:lnTo>
                    <a:pt x="1487289" y="866858"/>
                  </a:lnTo>
                  <a:lnTo>
                    <a:pt x="1496196" y="824740"/>
                  </a:lnTo>
                  <a:lnTo>
                    <a:pt x="1502977" y="783444"/>
                  </a:lnTo>
                  <a:lnTo>
                    <a:pt x="1514228" y="705787"/>
                  </a:lnTo>
                  <a:lnTo>
                    <a:pt x="1517200" y="667075"/>
                  </a:lnTo>
                  <a:lnTo>
                    <a:pt x="1517674" y="628139"/>
                  </a:lnTo>
                  <a:lnTo>
                    <a:pt x="1513180" y="573745"/>
                  </a:lnTo>
                  <a:lnTo>
                    <a:pt x="1505641" y="524232"/>
                  </a:lnTo>
                  <a:lnTo>
                    <a:pt x="1493058" y="473249"/>
                  </a:lnTo>
                  <a:lnTo>
                    <a:pt x="1478605" y="426440"/>
                  </a:lnTo>
                  <a:lnTo>
                    <a:pt x="1456294" y="370010"/>
                  </a:lnTo>
                  <a:lnTo>
                    <a:pt x="1425448" y="301133"/>
                  </a:lnTo>
                  <a:lnTo>
                    <a:pt x="1397126" y="249679"/>
                  </a:lnTo>
                  <a:lnTo>
                    <a:pt x="1372382" y="213724"/>
                  </a:lnTo>
                  <a:lnTo>
                    <a:pt x="1333681" y="171233"/>
                  </a:lnTo>
                  <a:lnTo>
                    <a:pt x="1292576" y="131075"/>
                  </a:lnTo>
                  <a:lnTo>
                    <a:pt x="1256925" y="105768"/>
                  </a:lnTo>
                  <a:lnTo>
                    <a:pt x="1218704" y="82183"/>
                  </a:lnTo>
                  <a:lnTo>
                    <a:pt x="1175584" y="60802"/>
                  </a:lnTo>
                  <a:lnTo>
                    <a:pt x="1130634" y="47505"/>
                  </a:lnTo>
                  <a:lnTo>
                    <a:pt x="1085141" y="34064"/>
                  </a:lnTo>
                  <a:lnTo>
                    <a:pt x="1039490" y="23496"/>
                  </a:lnTo>
                  <a:lnTo>
                    <a:pt x="992942" y="11710"/>
                  </a:lnTo>
                  <a:lnTo>
                    <a:pt x="959268" y="8359"/>
                  </a:lnTo>
                  <a:lnTo>
                    <a:pt x="926805" y="4612"/>
                  </a:lnTo>
                  <a:lnTo>
                    <a:pt x="879968" y="0"/>
                  </a:lnTo>
                  <a:lnTo>
                    <a:pt x="833917" y="891"/>
                  </a:lnTo>
                  <a:lnTo>
                    <a:pt x="790356" y="4260"/>
                  </a:lnTo>
                  <a:lnTo>
                    <a:pt x="750638" y="7516"/>
                  </a:lnTo>
                  <a:lnTo>
                    <a:pt x="712060" y="16100"/>
                  </a:lnTo>
                  <a:lnTo>
                    <a:pt x="665142" y="34172"/>
                  </a:lnTo>
                  <a:lnTo>
                    <a:pt x="633576" y="53067"/>
                  </a:lnTo>
                  <a:lnTo>
                    <a:pt x="590666" y="95749"/>
                  </a:lnTo>
                  <a:lnTo>
                    <a:pt x="544217" y="1504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316"/>
            <p:cNvSpPr/>
            <p:nvPr/>
          </p:nvSpPr>
          <p:spPr>
            <a:xfrm>
              <a:off x="6446557" y="2880369"/>
              <a:ext cx="2015945" cy="1888790"/>
            </a:xfrm>
            <a:custGeom>
              <a:avLst/>
              <a:gdLst/>
              <a:ahLst/>
              <a:cxnLst/>
              <a:rect l="0" t="0" r="0" b="0"/>
              <a:pathLst>
                <a:path w="2015945" h="1888790">
                  <a:moveTo>
                    <a:pt x="1714463" y="350511"/>
                  </a:moveTo>
                  <a:lnTo>
                    <a:pt x="1689245" y="313942"/>
                  </a:lnTo>
                  <a:lnTo>
                    <a:pt x="1686321" y="304342"/>
                  </a:lnTo>
                  <a:lnTo>
                    <a:pt x="1685541" y="299412"/>
                  </a:lnTo>
                  <a:lnTo>
                    <a:pt x="1682417" y="291676"/>
                  </a:lnTo>
                  <a:lnTo>
                    <a:pt x="1680400" y="288428"/>
                  </a:lnTo>
                  <a:lnTo>
                    <a:pt x="1678157" y="280303"/>
                  </a:lnTo>
                  <a:lnTo>
                    <a:pt x="1677559" y="275765"/>
                  </a:lnTo>
                  <a:lnTo>
                    <a:pt x="1675467" y="271047"/>
                  </a:lnTo>
                  <a:lnTo>
                    <a:pt x="1666125" y="256316"/>
                  </a:lnTo>
                  <a:lnTo>
                    <a:pt x="1660912" y="241227"/>
                  </a:lnTo>
                  <a:lnTo>
                    <a:pt x="1647095" y="223216"/>
                  </a:lnTo>
                  <a:lnTo>
                    <a:pt x="1641342" y="216042"/>
                  </a:lnTo>
                  <a:lnTo>
                    <a:pt x="1628490" y="197639"/>
                  </a:lnTo>
                  <a:lnTo>
                    <a:pt x="1617023" y="182731"/>
                  </a:lnTo>
                  <a:lnTo>
                    <a:pt x="1606005" y="167590"/>
                  </a:lnTo>
                  <a:lnTo>
                    <a:pt x="1596833" y="158299"/>
                  </a:lnTo>
                  <a:lnTo>
                    <a:pt x="1537688" y="109118"/>
                  </a:lnTo>
                  <a:lnTo>
                    <a:pt x="1513660" y="94956"/>
                  </a:lnTo>
                  <a:lnTo>
                    <a:pt x="1451232" y="67128"/>
                  </a:lnTo>
                  <a:lnTo>
                    <a:pt x="1391742" y="50887"/>
                  </a:lnTo>
                  <a:lnTo>
                    <a:pt x="1338806" y="38103"/>
                  </a:lnTo>
                  <a:lnTo>
                    <a:pt x="1302308" y="32733"/>
                  </a:lnTo>
                  <a:lnTo>
                    <a:pt x="1244631" y="25532"/>
                  </a:lnTo>
                  <a:lnTo>
                    <a:pt x="1187321" y="19159"/>
                  </a:lnTo>
                  <a:lnTo>
                    <a:pt x="1129467" y="13491"/>
                  </a:lnTo>
                  <a:lnTo>
                    <a:pt x="1056704" y="3910"/>
                  </a:lnTo>
                  <a:lnTo>
                    <a:pt x="999697" y="335"/>
                  </a:lnTo>
                  <a:lnTo>
                    <a:pt x="905169" y="0"/>
                  </a:lnTo>
                  <a:lnTo>
                    <a:pt x="869963" y="4039"/>
                  </a:lnTo>
                  <a:lnTo>
                    <a:pt x="813553" y="23719"/>
                  </a:lnTo>
                  <a:lnTo>
                    <a:pt x="688273" y="73666"/>
                  </a:lnTo>
                  <a:lnTo>
                    <a:pt x="633088" y="105084"/>
                  </a:lnTo>
                  <a:lnTo>
                    <a:pt x="576474" y="137945"/>
                  </a:lnTo>
                  <a:lnTo>
                    <a:pt x="523528" y="171310"/>
                  </a:lnTo>
                  <a:lnTo>
                    <a:pt x="462271" y="213674"/>
                  </a:lnTo>
                  <a:lnTo>
                    <a:pt x="401285" y="265660"/>
                  </a:lnTo>
                  <a:lnTo>
                    <a:pt x="352741" y="312944"/>
                  </a:lnTo>
                  <a:lnTo>
                    <a:pt x="298930" y="373418"/>
                  </a:lnTo>
                  <a:lnTo>
                    <a:pt x="253195" y="425024"/>
                  </a:lnTo>
                  <a:lnTo>
                    <a:pt x="207107" y="481533"/>
                  </a:lnTo>
                  <a:lnTo>
                    <a:pt x="160106" y="550019"/>
                  </a:lnTo>
                  <a:lnTo>
                    <a:pt x="130373" y="597667"/>
                  </a:lnTo>
                  <a:lnTo>
                    <a:pt x="107316" y="647845"/>
                  </a:lnTo>
                  <a:lnTo>
                    <a:pt x="71122" y="730039"/>
                  </a:lnTo>
                  <a:lnTo>
                    <a:pt x="47167" y="805265"/>
                  </a:lnTo>
                  <a:lnTo>
                    <a:pt x="32931" y="855989"/>
                  </a:lnTo>
                  <a:lnTo>
                    <a:pt x="21208" y="894077"/>
                  </a:lnTo>
                  <a:lnTo>
                    <a:pt x="9647" y="975508"/>
                  </a:lnTo>
                  <a:lnTo>
                    <a:pt x="2127" y="1028221"/>
                  </a:lnTo>
                  <a:lnTo>
                    <a:pt x="390" y="1083443"/>
                  </a:lnTo>
                  <a:lnTo>
                    <a:pt x="0" y="1156428"/>
                  </a:lnTo>
                  <a:lnTo>
                    <a:pt x="6053" y="1206637"/>
                  </a:lnTo>
                  <a:lnTo>
                    <a:pt x="15402" y="1257320"/>
                  </a:lnTo>
                  <a:lnTo>
                    <a:pt x="25402" y="1308097"/>
                  </a:lnTo>
                  <a:lnTo>
                    <a:pt x="41614" y="1358892"/>
                  </a:lnTo>
                  <a:lnTo>
                    <a:pt x="61122" y="1409692"/>
                  </a:lnTo>
                  <a:lnTo>
                    <a:pt x="85326" y="1460491"/>
                  </a:lnTo>
                  <a:lnTo>
                    <a:pt x="114568" y="1510445"/>
                  </a:lnTo>
                  <a:lnTo>
                    <a:pt x="156448" y="1568230"/>
                  </a:lnTo>
                  <a:lnTo>
                    <a:pt x="209438" y="1626297"/>
                  </a:lnTo>
                  <a:lnTo>
                    <a:pt x="261458" y="1674227"/>
                  </a:lnTo>
                  <a:lnTo>
                    <a:pt x="317625" y="1714206"/>
                  </a:lnTo>
                  <a:lnTo>
                    <a:pt x="368515" y="1744915"/>
                  </a:lnTo>
                  <a:lnTo>
                    <a:pt x="430970" y="1782217"/>
                  </a:lnTo>
                  <a:lnTo>
                    <a:pt x="492952" y="1810564"/>
                  </a:lnTo>
                  <a:lnTo>
                    <a:pt x="544415" y="1831243"/>
                  </a:lnTo>
                  <a:lnTo>
                    <a:pt x="600362" y="1849376"/>
                  </a:lnTo>
                  <a:lnTo>
                    <a:pt x="656475" y="1865407"/>
                  </a:lnTo>
                  <a:lnTo>
                    <a:pt x="710395" y="1873559"/>
                  </a:lnTo>
                  <a:lnTo>
                    <a:pt x="778607" y="1884880"/>
                  </a:lnTo>
                  <a:lnTo>
                    <a:pt x="833203" y="1888789"/>
                  </a:lnTo>
                  <a:lnTo>
                    <a:pt x="892028" y="1887304"/>
                  </a:lnTo>
                  <a:lnTo>
                    <a:pt x="948522" y="1883153"/>
                  </a:lnTo>
                  <a:lnTo>
                    <a:pt x="1001291" y="1876250"/>
                  </a:lnTo>
                  <a:lnTo>
                    <a:pt x="1057499" y="1866733"/>
                  </a:lnTo>
                  <a:lnTo>
                    <a:pt x="1113663" y="1852655"/>
                  </a:lnTo>
                  <a:lnTo>
                    <a:pt x="1168439" y="1838805"/>
                  </a:lnTo>
                  <a:lnTo>
                    <a:pt x="1227300" y="1820641"/>
                  </a:lnTo>
                  <a:lnTo>
                    <a:pt x="1287845" y="1796701"/>
                  </a:lnTo>
                  <a:lnTo>
                    <a:pt x="1347877" y="1772750"/>
                  </a:lnTo>
                  <a:lnTo>
                    <a:pt x="1403636" y="1744437"/>
                  </a:lnTo>
                  <a:lnTo>
                    <a:pt x="1459272" y="1714385"/>
                  </a:lnTo>
                  <a:lnTo>
                    <a:pt x="1535868" y="1670346"/>
                  </a:lnTo>
                  <a:lnTo>
                    <a:pt x="1589344" y="1634557"/>
                  </a:lnTo>
                  <a:lnTo>
                    <a:pt x="1651158" y="1584794"/>
                  </a:lnTo>
                  <a:lnTo>
                    <a:pt x="1709230" y="1534977"/>
                  </a:lnTo>
                  <a:lnTo>
                    <a:pt x="1752031" y="1497280"/>
                  </a:lnTo>
                  <a:lnTo>
                    <a:pt x="1807445" y="1432882"/>
                  </a:lnTo>
                  <a:lnTo>
                    <a:pt x="1834582" y="1399911"/>
                  </a:lnTo>
                  <a:lnTo>
                    <a:pt x="1856451" y="1363331"/>
                  </a:lnTo>
                  <a:lnTo>
                    <a:pt x="1883056" y="1313044"/>
                  </a:lnTo>
                  <a:lnTo>
                    <a:pt x="1911924" y="1262346"/>
                  </a:lnTo>
                  <a:lnTo>
                    <a:pt x="1928568" y="1223417"/>
                  </a:lnTo>
                  <a:lnTo>
                    <a:pt x="1944464" y="1167438"/>
                  </a:lnTo>
                  <a:lnTo>
                    <a:pt x="1963659" y="1115365"/>
                  </a:lnTo>
                  <a:lnTo>
                    <a:pt x="1977674" y="1064313"/>
                  </a:lnTo>
                  <a:lnTo>
                    <a:pt x="1988595" y="1013463"/>
                  </a:lnTo>
                  <a:lnTo>
                    <a:pt x="2006551" y="924552"/>
                  </a:lnTo>
                  <a:lnTo>
                    <a:pt x="2010972" y="869340"/>
                  </a:lnTo>
                  <a:lnTo>
                    <a:pt x="2013700" y="838389"/>
                  </a:lnTo>
                  <a:lnTo>
                    <a:pt x="2015944" y="817959"/>
                  </a:lnTo>
                  <a:lnTo>
                    <a:pt x="2012376" y="763038"/>
                  </a:lnTo>
                  <a:lnTo>
                    <a:pt x="2011707" y="705366"/>
                  </a:lnTo>
                  <a:lnTo>
                    <a:pt x="2005088" y="651647"/>
                  </a:lnTo>
                  <a:lnTo>
                    <a:pt x="1998150" y="617993"/>
                  </a:lnTo>
                  <a:lnTo>
                    <a:pt x="1978592" y="560327"/>
                  </a:lnTo>
                  <a:lnTo>
                    <a:pt x="1955763" y="505805"/>
                  </a:lnTo>
                  <a:lnTo>
                    <a:pt x="1940523" y="475002"/>
                  </a:lnTo>
                  <a:lnTo>
                    <a:pt x="1937135" y="470759"/>
                  </a:lnTo>
                  <a:lnTo>
                    <a:pt x="1928857" y="463785"/>
                  </a:lnTo>
                  <a:lnTo>
                    <a:pt x="1925973" y="459894"/>
                  </a:lnTo>
                  <a:lnTo>
                    <a:pt x="1922767" y="451054"/>
                  </a:lnTo>
                  <a:lnTo>
                    <a:pt x="1920218" y="447173"/>
                  </a:lnTo>
                  <a:lnTo>
                    <a:pt x="1910235" y="437666"/>
                  </a:lnTo>
                  <a:lnTo>
                    <a:pt x="1908479" y="434861"/>
                  </a:lnTo>
                  <a:lnTo>
                    <a:pt x="1907307" y="432144"/>
                  </a:lnTo>
                  <a:lnTo>
                    <a:pt x="1905678" y="430333"/>
                  </a:lnTo>
                  <a:lnTo>
                    <a:pt x="1903746" y="429126"/>
                  </a:lnTo>
                  <a:lnTo>
                    <a:pt x="1901612" y="428321"/>
                  </a:lnTo>
                  <a:lnTo>
                    <a:pt x="1900189" y="426938"/>
                  </a:lnTo>
                  <a:lnTo>
                    <a:pt x="1899240" y="425169"/>
                  </a:lnTo>
                  <a:lnTo>
                    <a:pt x="1898607" y="423143"/>
                  </a:lnTo>
                  <a:lnTo>
                    <a:pt x="1897338" y="421792"/>
                  </a:lnTo>
                  <a:lnTo>
                    <a:pt x="1895647" y="420892"/>
                  </a:lnTo>
                  <a:lnTo>
                    <a:pt x="1893672" y="420292"/>
                  </a:lnTo>
                  <a:lnTo>
                    <a:pt x="1892356" y="419045"/>
                  </a:lnTo>
                  <a:lnTo>
                    <a:pt x="1891478" y="417367"/>
                  </a:lnTo>
                  <a:lnTo>
                    <a:pt x="1890503" y="413245"/>
                  </a:lnTo>
                  <a:lnTo>
                    <a:pt x="1889723" y="4038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317"/>
            <p:cNvSpPr/>
            <p:nvPr/>
          </p:nvSpPr>
          <p:spPr>
            <a:xfrm>
              <a:off x="152400" y="1143000"/>
              <a:ext cx="121921" cy="216720"/>
            </a:xfrm>
            <a:custGeom>
              <a:avLst/>
              <a:gdLst/>
              <a:ahLst/>
              <a:cxnLst/>
              <a:rect l="0" t="0" r="0" b="0"/>
              <a:pathLst>
                <a:path w="121921" h="216720">
                  <a:moveTo>
                    <a:pt x="0" y="0"/>
                  </a:moveTo>
                  <a:lnTo>
                    <a:pt x="0" y="17912"/>
                  </a:lnTo>
                  <a:lnTo>
                    <a:pt x="847" y="20408"/>
                  </a:lnTo>
                  <a:lnTo>
                    <a:pt x="4045" y="25439"/>
                  </a:lnTo>
                  <a:lnTo>
                    <a:pt x="5237" y="28813"/>
                  </a:lnTo>
                  <a:lnTo>
                    <a:pt x="6031" y="32755"/>
                  </a:lnTo>
                  <a:lnTo>
                    <a:pt x="6561" y="37077"/>
                  </a:lnTo>
                  <a:lnTo>
                    <a:pt x="6914" y="41651"/>
                  </a:lnTo>
                  <a:lnTo>
                    <a:pt x="7149" y="46394"/>
                  </a:lnTo>
                  <a:lnTo>
                    <a:pt x="7306" y="51250"/>
                  </a:lnTo>
                  <a:lnTo>
                    <a:pt x="8257" y="57026"/>
                  </a:lnTo>
                  <a:lnTo>
                    <a:pt x="9738" y="63418"/>
                  </a:lnTo>
                  <a:lnTo>
                    <a:pt x="11572" y="70219"/>
                  </a:lnTo>
                  <a:lnTo>
                    <a:pt x="13642" y="76446"/>
                  </a:lnTo>
                  <a:lnTo>
                    <a:pt x="15868" y="82291"/>
                  </a:lnTo>
                  <a:lnTo>
                    <a:pt x="18199" y="87880"/>
                  </a:lnTo>
                  <a:lnTo>
                    <a:pt x="21446" y="94147"/>
                  </a:lnTo>
                  <a:lnTo>
                    <a:pt x="25304" y="100865"/>
                  </a:lnTo>
                  <a:lnTo>
                    <a:pt x="29569" y="107883"/>
                  </a:lnTo>
                  <a:lnTo>
                    <a:pt x="33260" y="114256"/>
                  </a:lnTo>
                  <a:lnTo>
                    <a:pt x="39618" y="125852"/>
                  </a:lnTo>
                  <a:lnTo>
                    <a:pt x="43345" y="132161"/>
                  </a:lnTo>
                  <a:lnTo>
                    <a:pt x="55835" y="152330"/>
                  </a:lnTo>
                  <a:lnTo>
                    <a:pt x="59237" y="158280"/>
                  </a:lnTo>
                  <a:lnTo>
                    <a:pt x="65274" y="169407"/>
                  </a:lnTo>
                  <a:lnTo>
                    <a:pt x="70780" y="179997"/>
                  </a:lnTo>
                  <a:lnTo>
                    <a:pt x="74280" y="184345"/>
                  </a:lnTo>
                  <a:lnTo>
                    <a:pt x="78307" y="188090"/>
                  </a:lnTo>
                  <a:lnTo>
                    <a:pt x="82684" y="191433"/>
                  </a:lnTo>
                  <a:lnTo>
                    <a:pt x="86450" y="194509"/>
                  </a:lnTo>
                  <a:lnTo>
                    <a:pt x="89806" y="197406"/>
                  </a:lnTo>
                  <a:lnTo>
                    <a:pt x="92891" y="200184"/>
                  </a:lnTo>
                  <a:lnTo>
                    <a:pt x="98576" y="205529"/>
                  </a:lnTo>
                  <a:lnTo>
                    <a:pt x="109125" y="215859"/>
                  </a:lnTo>
                  <a:lnTo>
                    <a:pt x="111696" y="216719"/>
                  </a:lnTo>
                  <a:lnTo>
                    <a:pt x="114258" y="216446"/>
                  </a:lnTo>
                  <a:lnTo>
                    <a:pt x="116812" y="215418"/>
                  </a:lnTo>
                  <a:lnTo>
                    <a:pt x="118514" y="213885"/>
                  </a:lnTo>
                  <a:lnTo>
                    <a:pt x="119650" y="212017"/>
                  </a:lnTo>
                  <a:lnTo>
                    <a:pt x="120407" y="209925"/>
                  </a:lnTo>
                  <a:lnTo>
                    <a:pt x="120911" y="206837"/>
                  </a:lnTo>
                  <a:lnTo>
                    <a:pt x="121247" y="203084"/>
                  </a:lnTo>
                  <a:lnTo>
                    <a:pt x="12192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318"/>
            <p:cNvSpPr/>
            <p:nvPr/>
          </p:nvSpPr>
          <p:spPr>
            <a:xfrm>
              <a:off x="38161" y="968229"/>
              <a:ext cx="409844" cy="521372"/>
            </a:xfrm>
            <a:custGeom>
              <a:avLst/>
              <a:gdLst/>
              <a:ahLst/>
              <a:cxnLst/>
              <a:rect l="0" t="0" r="0" b="0"/>
              <a:pathLst>
                <a:path w="409844" h="521372">
                  <a:moveTo>
                    <a:pt x="53279" y="228111"/>
                  </a:moveTo>
                  <a:lnTo>
                    <a:pt x="37099" y="244292"/>
                  </a:lnTo>
                  <a:lnTo>
                    <a:pt x="26897" y="252236"/>
                  </a:lnTo>
                  <a:lnTo>
                    <a:pt x="22991" y="254354"/>
                  </a:lnTo>
                  <a:lnTo>
                    <a:pt x="20387" y="256613"/>
                  </a:lnTo>
                  <a:lnTo>
                    <a:pt x="18651" y="258966"/>
                  </a:lnTo>
                  <a:lnTo>
                    <a:pt x="17494" y="261381"/>
                  </a:lnTo>
                  <a:lnTo>
                    <a:pt x="11693" y="266322"/>
                  </a:lnTo>
                  <a:lnTo>
                    <a:pt x="7775" y="268825"/>
                  </a:lnTo>
                  <a:lnTo>
                    <a:pt x="5163" y="272187"/>
                  </a:lnTo>
                  <a:lnTo>
                    <a:pt x="3422" y="276122"/>
                  </a:lnTo>
                  <a:lnTo>
                    <a:pt x="971" y="287492"/>
                  </a:lnTo>
                  <a:lnTo>
                    <a:pt x="245" y="300739"/>
                  </a:lnTo>
                  <a:lnTo>
                    <a:pt x="0" y="327971"/>
                  </a:lnTo>
                  <a:lnTo>
                    <a:pt x="826" y="336171"/>
                  </a:lnTo>
                  <a:lnTo>
                    <a:pt x="2224" y="345024"/>
                  </a:lnTo>
                  <a:lnTo>
                    <a:pt x="4003" y="354313"/>
                  </a:lnTo>
                  <a:lnTo>
                    <a:pt x="6035" y="363046"/>
                  </a:lnTo>
                  <a:lnTo>
                    <a:pt x="8236" y="371408"/>
                  </a:lnTo>
                  <a:lnTo>
                    <a:pt x="12940" y="388318"/>
                  </a:lnTo>
                  <a:lnTo>
                    <a:pt x="17853" y="407123"/>
                  </a:lnTo>
                  <a:lnTo>
                    <a:pt x="21195" y="416879"/>
                  </a:lnTo>
                  <a:lnTo>
                    <a:pt x="25117" y="426770"/>
                  </a:lnTo>
                  <a:lnTo>
                    <a:pt x="29424" y="436750"/>
                  </a:lnTo>
                  <a:lnTo>
                    <a:pt x="33989" y="445944"/>
                  </a:lnTo>
                  <a:lnTo>
                    <a:pt x="38726" y="454613"/>
                  </a:lnTo>
                  <a:lnTo>
                    <a:pt x="43577" y="462932"/>
                  </a:lnTo>
                  <a:lnTo>
                    <a:pt x="55741" y="478949"/>
                  </a:lnTo>
                  <a:lnTo>
                    <a:pt x="62540" y="486777"/>
                  </a:lnTo>
                  <a:lnTo>
                    <a:pt x="69613" y="493688"/>
                  </a:lnTo>
                  <a:lnTo>
                    <a:pt x="76869" y="499989"/>
                  </a:lnTo>
                  <a:lnTo>
                    <a:pt x="84245" y="505883"/>
                  </a:lnTo>
                  <a:lnTo>
                    <a:pt x="92550" y="509812"/>
                  </a:lnTo>
                  <a:lnTo>
                    <a:pt x="101473" y="512432"/>
                  </a:lnTo>
                  <a:lnTo>
                    <a:pt x="110809" y="514178"/>
                  </a:lnTo>
                  <a:lnTo>
                    <a:pt x="130212" y="518376"/>
                  </a:lnTo>
                  <a:lnTo>
                    <a:pt x="140128" y="520681"/>
                  </a:lnTo>
                  <a:lnTo>
                    <a:pt x="150125" y="521371"/>
                  </a:lnTo>
                  <a:lnTo>
                    <a:pt x="160177" y="520985"/>
                  </a:lnTo>
                  <a:lnTo>
                    <a:pt x="170264" y="519880"/>
                  </a:lnTo>
                  <a:lnTo>
                    <a:pt x="181222" y="518297"/>
                  </a:lnTo>
                  <a:lnTo>
                    <a:pt x="204688" y="514281"/>
                  </a:lnTo>
                  <a:lnTo>
                    <a:pt x="216025" y="510331"/>
                  </a:lnTo>
                  <a:lnTo>
                    <a:pt x="226970" y="505157"/>
                  </a:lnTo>
                  <a:lnTo>
                    <a:pt x="249008" y="492636"/>
                  </a:lnTo>
                  <a:lnTo>
                    <a:pt x="272915" y="478605"/>
                  </a:lnTo>
                  <a:lnTo>
                    <a:pt x="284369" y="471307"/>
                  </a:lnTo>
                  <a:lnTo>
                    <a:pt x="295393" y="463902"/>
                  </a:lnTo>
                  <a:lnTo>
                    <a:pt x="306128" y="456425"/>
                  </a:lnTo>
                  <a:lnTo>
                    <a:pt x="315825" y="448054"/>
                  </a:lnTo>
                  <a:lnTo>
                    <a:pt x="324830" y="439086"/>
                  </a:lnTo>
                  <a:lnTo>
                    <a:pt x="333373" y="429721"/>
                  </a:lnTo>
                  <a:lnTo>
                    <a:pt x="340762" y="420091"/>
                  </a:lnTo>
                  <a:lnTo>
                    <a:pt x="347381" y="410284"/>
                  </a:lnTo>
                  <a:lnTo>
                    <a:pt x="374216" y="366166"/>
                  </a:lnTo>
                  <a:lnTo>
                    <a:pt x="379844" y="353168"/>
                  </a:lnTo>
                  <a:lnTo>
                    <a:pt x="384443" y="339422"/>
                  </a:lnTo>
                  <a:lnTo>
                    <a:pt x="394960" y="300321"/>
                  </a:lnTo>
                  <a:lnTo>
                    <a:pt x="397906" y="288951"/>
                  </a:lnTo>
                  <a:lnTo>
                    <a:pt x="400717" y="276291"/>
                  </a:lnTo>
                  <a:lnTo>
                    <a:pt x="406098" y="248678"/>
                  </a:lnTo>
                  <a:lnTo>
                    <a:pt x="407872" y="235049"/>
                  </a:lnTo>
                  <a:lnTo>
                    <a:pt x="409054" y="221730"/>
                  </a:lnTo>
                  <a:lnTo>
                    <a:pt x="409843" y="208617"/>
                  </a:lnTo>
                  <a:lnTo>
                    <a:pt x="409521" y="196488"/>
                  </a:lnTo>
                  <a:lnTo>
                    <a:pt x="408461" y="185016"/>
                  </a:lnTo>
                  <a:lnTo>
                    <a:pt x="406907" y="173981"/>
                  </a:lnTo>
                  <a:lnTo>
                    <a:pt x="405871" y="163238"/>
                  </a:lnTo>
                  <a:lnTo>
                    <a:pt x="405180" y="152689"/>
                  </a:lnTo>
                  <a:lnTo>
                    <a:pt x="404720" y="142270"/>
                  </a:lnTo>
                  <a:lnTo>
                    <a:pt x="402720" y="131937"/>
                  </a:lnTo>
                  <a:lnTo>
                    <a:pt x="399693" y="121662"/>
                  </a:lnTo>
                  <a:lnTo>
                    <a:pt x="395982" y="111425"/>
                  </a:lnTo>
                  <a:lnTo>
                    <a:pt x="390968" y="102060"/>
                  </a:lnTo>
                  <a:lnTo>
                    <a:pt x="385085" y="93277"/>
                  </a:lnTo>
                  <a:lnTo>
                    <a:pt x="378623" y="84882"/>
                  </a:lnTo>
                  <a:lnTo>
                    <a:pt x="366928" y="68780"/>
                  </a:lnTo>
                  <a:lnTo>
                    <a:pt x="355238" y="54004"/>
                  </a:lnTo>
                  <a:lnTo>
                    <a:pt x="348566" y="47693"/>
                  </a:lnTo>
                  <a:lnTo>
                    <a:pt x="341577" y="41792"/>
                  </a:lnTo>
                  <a:lnTo>
                    <a:pt x="334378" y="36165"/>
                  </a:lnTo>
                  <a:lnTo>
                    <a:pt x="327038" y="30721"/>
                  </a:lnTo>
                  <a:lnTo>
                    <a:pt x="319605" y="25397"/>
                  </a:lnTo>
                  <a:lnTo>
                    <a:pt x="312110" y="21002"/>
                  </a:lnTo>
                  <a:lnTo>
                    <a:pt x="304573" y="17225"/>
                  </a:lnTo>
                  <a:lnTo>
                    <a:pt x="297009" y="13860"/>
                  </a:lnTo>
                  <a:lnTo>
                    <a:pt x="288579" y="10771"/>
                  </a:lnTo>
                  <a:lnTo>
                    <a:pt x="279572" y="7864"/>
                  </a:lnTo>
                  <a:lnTo>
                    <a:pt x="270181" y="5080"/>
                  </a:lnTo>
                  <a:lnTo>
                    <a:pt x="261381" y="3224"/>
                  </a:lnTo>
                  <a:lnTo>
                    <a:pt x="252974" y="1986"/>
                  </a:lnTo>
                  <a:lnTo>
                    <a:pt x="244829" y="1161"/>
                  </a:lnTo>
                  <a:lnTo>
                    <a:pt x="236859" y="611"/>
                  </a:lnTo>
                  <a:lnTo>
                    <a:pt x="229006" y="244"/>
                  </a:lnTo>
                  <a:lnTo>
                    <a:pt x="221230" y="0"/>
                  </a:lnTo>
                  <a:lnTo>
                    <a:pt x="214353" y="684"/>
                  </a:lnTo>
                  <a:lnTo>
                    <a:pt x="202197" y="3701"/>
                  </a:lnTo>
                  <a:lnTo>
                    <a:pt x="195737" y="6538"/>
                  </a:lnTo>
                  <a:lnTo>
                    <a:pt x="188892" y="10122"/>
                  </a:lnTo>
                  <a:lnTo>
                    <a:pt x="181787" y="14205"/>
                  </a:lnTo>
                  <a:lnTo>
                    <a:pt x="169379" y="23257"/>
                  </a:lnTo>
                  <a:lnTo>
                    <a:pt x="163699" y="28042"/>
                  </a:lnTo>
                  <a:lnTo>
                    <a:pt x="155130" y="40131"/>
                  </a:lnTo>
                  <a:lnTo>
                    <a:pt x="147653" y="53971"/>
                  </a:lnTo>
                  <a:lnTo>
                    <a:pt x="138685" y="68589"/>
                  </a:lnTo>
                  <a:lnTo>
                    <a:pt x="131313" y="83552"/>
                  </a:lnTo>
                  <a:lnTo>
                    <a:pt x="125214" y="97823"/>
                  </a:lnTo>
                  <a:lnTo>
                    <a:pt x="119682" y="109810"/>
                  </a:lnTo>
                  <a:lnTo>
                    <a:pt x="106619" y="136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319"/>
            <p:cNvSpPr/>
            <p:nvPr/>
          </p:nvSpPr>
          <p:spPr>
            <a:xfrm>
              <a:off x="7879393" y="4687520"/>
              <a:ext cx="494988" cy="204491"/>
            </a:xfrm>
            <a:custGeom>
              <a:avLst/>
              <a:gdLst/>
              <a:ahLst/>
              <a:cxnLst/>
              <a:rect l="0" t="0" r="0" b="0"/>
              <a:pathLst>
                <a:path w="494988" h="204491">
                  <a:moveTo>
                    <a:pt x="7307" y="135940"/>
                  </a:moveTo>
                  <a:lnTo>
                    <a:pt x="7307" y="112213"/>
                  </a:lnTo>
                  <a:lnTo>
                    <a:pt x="6461" y="108268"/>
                  </a:lnTo>
                  <a:lnTo>
                    <a:pt x="5049" y="103946"/>
                  </a:lnTo>
                  <a:lnTo>
                    <a:pt x="3262" y="99371"/>
                  </a:lnTo>
                  <a:lnTo>
                    <a:pt x="2070" y="95474"/>
                  </a:lnTo>
                  <a:lnTo>
                    <a:pt x="1276" y="92029"/>
                  </a:lnTo>
                  <a:lnTo>
                    <a:pt x="0" y="84463"/>
                  </a:lnTo>
                  <a:lnTo>
                    <a:pt x="2084" y="78912"/>
                  </a:lnTo>
                  <a:lnTo>
                    <a:pt x="3826" y="75061"/>
                  </a:lnTo>
                  <a:lnTo>
                    <a:pt x="5833" y="71648"/>
                  </a:lnTo>
                  <a:lnTo>
                    <a:pt x="10321" y="65597"/>
                  </a:lnTo>
                  <a:lnTo>
                    <a:pt x="14396" y="61951"/>
                  </a:lnTo>
                  <a:lnTo>
                    <a:pt x="19653" y="57828"/>
                  </a:lnTo>
                  <a:lnTo>
                    <a:pt x="25697" y="53385"/>
                  </a:lnTo>
                  <a:lnTo>
                    <a:pt x="32267" y="49577"/>
                  </a:lnTo>
                  <a:lnTo>
                    <a:pt x="39188" y="46191"/>
                  </a:lnTo>
                  <a:lnTo>
                    <a:pt x="46341" y="43087"/>
                  </a:lnTo>
                  <a:lnTo>
                    <a:pt x="55343" y="40172"/>
                  </a:lnTo>
                  <a:lnTo>
                    <a:pt x="65577" y="37381"/>
                  </a:lnTo>
                  <a:lnTo>
                    <a:pt x="76635" y="34674"/>
                  </a:lnTo>
                  <a:lnTo>
                    <a:pt x="88238" y="31176"/>
                  </a:lnTo>
                  <a:lnTo>
                    <a:pt x="100208" y="27151"/>
                  </a:lnTo>
                  <a:lnTo>
                    <a:pt x="112421" y="22774"/>
                  </a:lnTo>
                  <a:lnTo>
                    <a:pt x="124797" y="19009"/>
                  </a:lnTo>
                  <a:lnTo>
                    <a:pt x="137280" y="15653"/>
                  </a:lnTo>
                  <a:lnTo>
                    <a:pt x="149836" y="12569"/>
                  </a:lnTo>
                  <a:lnTo>
                    <a:pt x="163287" y="10512"/>
                  </a:lnTo>
                  <a:lnTo>
                    <a:pt x="177333" y="9142"/>
                  </a:lnTo>
                  <a:lnTo>
                    <a:pt x="191778" y="8228"/>
                  </a:lnTo>
                  <a:lnTo>
                    <a:pt x="206487" y="6772"/>
                  </a:lnTo>
                  <a:lnTo>
                    <a:pt x="221374" y="4955"/>
                  </a:lnTo>
                  <a:lnTo>
                    <a:pt x="236378" y="2896"/>
                  </a:lnTo>
                  <a:lnTo>
                    <a:pt x="250615" y="1524"/>
                  </a:lnTo>
                  <a:lnTo>
                    <a:pt x="264339" y="609"/>
                  </a:lnTo>
                  <a:lnTo>
                    <a:pt x="277721" y="0"/>
                  </a:lnTo>
                  <a:lnTo>
                    <a:pt x="290030" y="440"/>
                  </a:lnTo>
                  <a:lnTo>
                    <a:pt x="301622" y="1580"/>
                  </a:lnTo>
                  <a:lnTo>
                    <a:pt x="312737" y="3186"/>
                  </a:lnTo>
                  <a:lnTo>
                    <a:pt x="323533" y="4258"/>
                  </a:lnTo>
                  <a:lnTo>
                    <a:pt x="334117" y="4972"/>
                  </a:lnTo>
                  <a:lnTo>
                    <a:pt x="344561" y="5448"/>
                  </a:lnTo>
                  <a:lnTo>
                    <a:pt x="358422" y="8235"/>
                  </a:lnTo>
                  <a:lnTo>
                    <a:pt x="367404" y="12295"/>
                  </a:lnTo>
                  <a:lnTo>
                    <a:pt x="374219" y="16923"/>
                  </a:lnTo>
                  <a:lnTo>
                    <a:pt x="376376" y="20189"/>
                  </a:lnTo>
                  <a:lnTo>
                    <a:pt x="377812" y="24059"/>
                  </a:lnTo>
                  <a:lnTo>
                    <a:pt x="378770" y="28333"/>
                  </a:lnTo>
                  <a:lnTo>
                    <a:pt x="378563" y="32875"/>
                  </a:lnTo>
                  <a:lnTo>
                    <a:pt x="377577" y="37597"/>
                  </a:lnTo>
                  <a:lnTo>
                    <a:pt x="376074" y="42438"/>
                  </a:lnTo>
                  <a:lnTo>
                    <a:pt x="373378" y="47359"/>
                  </a:lnTo>
                  <a:lnTo>
                    <a:pt x="369887" y="52333"/>
                  </a:lnTo>
                  <a:lnTo>
                    <a:pt x="365867" y="57342"/>
                  </a:lnTo>
                  <a:lnTo>
                    <a:pt x="360647" y="62374"/>
                  </a:lnTo>
                  <a:lnTo>
                    <a:pt x="354627" y="67423"/>
                  </a:lnTo>
                  <a:lnTo>
                    <a:pt x="348074" y="72482"/>
                  </a:lnTo>
                  <a:lnTo>
                    <a:pt x="342011" y="78395"/>
                  </a:lnTo>
                  <a:lnTo>
                    <a:pt x="336277" y="84876"/>
                  </a:lnTo>
                  <a:lnTo>
                    <a:pt x="330760" y="91738"/>
                  </a:lnTo>
                  <a:lnTo>
                    <a:pt x="324543" y="98005"/>
                  </a:lnTo>
                  <a:lnTo>
                    <a:pt x="317857" y="103877"/>
                  </a:lnTo>
                  <a:lnTo>
                    <a:pt x="310861" y="109484"/>
                  </a:lnTo>
                  <a:lnTo>
                    <a:pt x="303656" y="114916"/>
                  </a:lnTo>
                  <a:lnTo>
                    <a:pt x="288878" y="125468"/>
                  </a:lnTo>
                  <a:lnTo>
                    <a:pt x="281380" y="129805"/>
                  </a:lnTo>
                  <a:lnTo>
                    <a:pt x="273842" y="133543"/>
                  </a:lnTo>
                  <a:lnTo>
                    <a:pt x="266277" y="136882"/>
                  </a:lnTo>
                  <a:lnTo>
                    <a:pt x="260387" y="140802"/>
                  </a:lnTo>
                  <a:lnTo>
                    <a:pt x="255614" y="145108"/>
                  </a:lnTo>
                  <a:lnTo>
                    <a:pt x="251585" y="149672"/>
                  </a:lnTo>
                  <a:lnTo>
                    <a:pt x="247206" y="153562"/>
                  </a:lnTo>
                  <a:lnTo>
                    <a:pt x="242593" y="157001"/>
                  </a:lnTo>
                  <a:lnTo>
                    <a:pt x="237824" y="160141"/>
                  </a:lnTo>
                  <a:lnTo>
                    <a:pt x="234645" y="163080"/>
                  </a:lnTo>
                  <a:lnTo>
                    <a:pt x="232526" y="165887"/>
                  </a:lnTo>
                  <a:lnTo>
                    <a:pt x="230170" y="171263"/>
                  </a:lnTo>
                  <a:lnTo>
                    <a:pt x="229124" y="176475"/>
                  </a:lnTo>
                  <a:lnTo>
                    <a:pt x="228659" y="181614"/>
                  </a:lnTo>
                  <a:lnTo>
                    <a:pt x="228535" y="184169"/>
                  </a:lnTo>
                  <a:lnTo>
                    <a:pt x="229299" y="185873"/>
                  </a:lnTo>
                  <a:lnTo>
                    <a:pt x="230655" y="187009"/>
                  </a:lnTo>
                  <a:lnTo>
                    <a:pt x="242959" y="192877"/>
                  </a:lnTo>
                  <a:lnTo>
                    <a:pt x="252023" y="195112"/>
                  </a:lnTo>
                  <a:lnTo>
                    <a:pt x="263390" y="196952"/>
                  </a:lnTo>
                  <a:lnTo>
                    <a:pt x="279730" y="200592"/>
                  </a:lnTo>
                  <a:lnTo>
                    <a:pt x="287983" y="201902"/>
                  </a:lnTo>
                  <a:lnTo>
                    <a:pt x="296023" y="202774"/>
                  </a:lnTo>
                  <a:lnTo>
                    <a:pt x="303925" y="203356"/>
                  </a:lnTo>
                  <a:lnTo>
                    <a:pt x="312578" y="203744"/>
                  </a:lnTo>
                  <a:lnTo>
                    <a:pt x="331225" y="204176"/>
                  </a:lnTo>
                  <a:lnTo>
                    <a:pt x="397526" y="204490"/>
                  </a:lnTo>
                  <a:lnTo>
                    <a:pt x="408000" y="202807"/>
                  </a:lnTo>
                  <a:lnTo>
                    <a:pt x="418368" y="199991"/>
                  </a:lnTo>
                  <a:lnTo>
                    <a:pt x="428668" y="196421"/>
                  </a:lnTo>
                  <a:lnTo>
                    <a:pt x="438075" y="192347"/>
                  </a:lnTo>
                  <a:lnTo>
                    <a:pt x="446885" y="187938"/>
                  </a:lnTo>
                  <a:lnTo>
                    <a:pt x="455299" y="183306"/>
                  </a:lnTo>
                  <a:lnTo>
                    <a:pt x="463448" y="178524"/>
                  </a:lnTo>
                  <a:lnTo>
                    <a:pt x="494987" y="158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320"/>
            <p:cNvSpPr/>
            <p:nvPr/>
          </p:nvSpPr>
          <p:spPr>
            <a:xfrm>
              <a:off x="7872043" y="4488180"/>
              <a:ext cx="621840" cy="517567"/>
            </a:xfrm>
            <a:custGeom>
              <a:avLst/>
              <a:gdLst/>
              <a:ahLst/>
              <a:cxnLst/>
              <a:rect l="0" t="0" r="0" b="0"/>
              <a:pathLst>
                <a:path w="621840" h="517567">
                  <a:moveTo>
                    <a:pt x="167058" y="114300"/>
                  </a:moveTo>
                  <a:lnTo>
                    <a:pt x="95875" y="161755"/>
                  </a:lnTo>
                  <a:lnTo>
                    <a:pt x="77847" y="176031"/>
                  </a:lnTo>
                  <a:lnTo>
                    <a:pt x="62215" y="190843"/>
                  </a:lnTo>
                  <a:lnTo>
                    <a:pt x="49624" y="205893"/>
                  </a:lnTo>
                  <a:lnTo>
                    <a:pt x="43895" y="214309"/>
                  </a:lnTo>
                  <a:lnTo>
                    <a:pt x="38383" y="223306"/>
                  </a:lnTo>
                  <a:lnTo>
                    <a:pt x="33014" y="232690"/>
                  </a:lnTo>
                  <a:lnTo>
                    <a:pt x="22534" y="252149"/>
                  </a:lnTo>
                  <a:lnTo>
                    <a:pt x="17368" y="262079"/>
                  </a:lnTo>
                  <a:lnTo>
                    <a:pt x="13078" y="272933"/>
                  </a:lnTo>
                  <a:lnTo>
                    <a:pt x="9371" y="284402"/>
                  </a:lnTo>
                  <a:lnTo>
                    <a:pt x="6054" y="296281"/>
                  </a:lnTo>
                  <a:lnTo>
                    <a:pt x="3841" y="308434"/>
                  </a:lnTo>
                  <a:lnTo>
                    <a:pt x="2367" y="320769"/>
                  </a:lnTo>
                  <a:lnTo>
                    <a:pt x="1384" y="333226"/>
                  </a:lnTo>
                  <a:lnTo>
                    <a:pt x="728" y="344917"/>
                  </a:lnTo>
                  <a:lnTo>
                    <a:pt x="0" y="366939"/>
                  </a:lnTo>
                  <a:lnTo>
                    <a:pt x="1500" y="378399"/>
                  </a:lnTo>
                  <a:lnTo>
                    <a:pt x="4192" y="390273"/>
                  </a:lnTo>
                  <a:lnTo>
                    <a:pt x="7681" y="402422"/>
                  </a:lnTo>
                  <a:lnTo>
                    <a:pt x="11699" y="413908"/>
                  </a:lnTo>
                  <a:lnTo>
                    <a:pt x="16072" y="424952"/>
                  </a:lnTo>
                  <a:lnTo>
                    <a:pt x="20680" y="435701"/>
                  </a:lnTo>
                  <a:lnTo>
                    <a:pt x="26293" y="445408"/>
                  </a:lnTo>
                  <a:lnTo>
                    <a:pt x="32575" y="454418"/>
                  </a:lnTo>
                  <a:lnTo>
                    <a:pt x="39303" y="462965"/>
                  </a:lnTo>
                  <a:lnTo>
                    <a:pt x="55809" y="476978"/>
                  </a:lnTo>
                  <a:lnTo>
                    <a:pt x="74433" y="488850"/>
                  </a:lnTo>
                  <a:lnTo>
                    <a:pt x="84141" y="494386"/>
                  </a:lnTo>
                  <a:lnTo>
                    <a:pt x="93999" y="499771"/>
                  </a:lnTo>
                  <a:lnTo>
                    <a:pt x="104806" y="504207"/>
                  </a:lnTo>
                  <a:lnTo>
                    <a:pt x="116243" y="508012"/>
                  </a:lnTo>
                  <a:lnTo>
                    <a:pt x="128102" y="511394"/>
                  </a:lnTo>
                  <a:lnTo>
                    <a:pt x="140241" y="513650"/>
                  </a:lnTo>
                  <a:lnTo>
                    <a:pt x="152565" y="515153"/>
                  </a:lnTo>
                  <a:lnTo>
                    <a:pt x="165017" y="516156"/>
                  </a:lnTo>
                  <a:lnTo>
                    <a:pt x="177549" y="516824"/>
                  </a:lnTo>
                  <a:lnTo>
                    <a:pt x="202765" y="517566"/>
                  </a:lnTo>
                  <a:lnTo>
                    <a:pt x="215416" y="516917"/>
                  </a:lnTo>
                  <a:lnTo>
                    <a:pt x="228083" y="515638"/>
                  </a:lnTo>
                  <a:lnTo>
                    <a:pt x="240760" y="513939"/>
                  </a:lnTo>
                  <a:lnTo>
                    <a:pt x="254293" y="511113"/>
                  </a:lnTo>
                  <a:lnTo>
                    <a:pt x="268394" y="507535"/>
                  </a:lnTo>
                  <a:lnTo>
                    <a:pt x="282875" y="503457"/>
                  </a:lnTo>
                  <a:lnTo>
                    <a:pt x="312512" y="494409"/>
                  </a:lnTo>
                  <a:lnTo>
                    <a:pt x="327527" y="489626"/>
                  </a:lnTo>
                  <a:lnTo>
                    <a:pt x="341770" y="483898"/>
                  </a:lnTo>
                  <a:lnTo>
                    <a:pt x="355499" y="477538"/>
                  </a:lnTo>
                  <a:lnTo>
                    <a:pt x="411996" y="449082"/>
                  </a:lnTo>
                  <a:lnTo>
                    <a:pt x="426023" y="440782"/>
                  </a:lnTo>
                  <a:lnTo>
                    <a:pt x="439608" y="431860"/>
                  </a:lnTo>
                  <a:lnTo>
                    <a:pt x="452897" y="422527"/>
                  </a:lnTo>
                  <a:lnTo>
                    <a:pt x="465143" y="412918"/>
                  </a:lnTo>
                  <a:lnTo>
                    <a:pt x="476695" y="403125"/>
                  </a:lnTo>
                  <a:lnTo>
                    <a:pt x="487782" y="393210"/>
                  </a:lnTo>
                  <a:lnTo>
                    <a:pt x="511390" y="373162"/>
                  </a:lnTo>
                  <a:lnTo>
                    <a:pt x="523613" y="363075"/>
                  </a:lnTo>
                  <a:lnTo>
                    <a:pt x="534300" y="352117"/>
                  </a:lnTo>
                  <a:lnTo>
                    <a:pt x="543966" y="340578"/>
                  </a:lnTo>
                  <a:lnTo>
                    <a:pt x="552950" y="328652"/>
                  </a:lnTo>
                  <a:lnTo>
                    <a:pt x="561479" y="318161"/>
                  </a:lnTo>
                  <a:lnTo>
                    <a:pt x="569705" y="308627"/>
                  </a:lnTo>
                  <a:lnTo>
                    <a:pt x="577729" y="299732"/>
                  </a:lnTo>
                  <a:lnTo>
                    <a:pt x="585618" y="290414"/>
                  </a:lnTo>
                  <a:lnTo>
                    <a:pt x="601157" y="271031"/>
                  </a:lnTo>
                  <a:lnTo>
                    <a:pt x="607164" y="261121"/>
                  </a:lnTo>
                  <a:lnTo>
                    <a:pt x="612014" y="251127"/>
                  </a:lnTo>
                  <a:lnTo>
                    <a:pt x="616095" y="241078"/>
                  </a:lnTo>
                  <a:lnTo>
                    <a:pt x="618817" y="231839"/>
                  </a:lnTo>
                  <a:lnTo>
                    <a:pt x="620629" y="223139"/>
                  </a:lnTo>
                  <a:lnTo>
                    <a:pt x="621839" y="214800"/>
                  </a:lnTo>
                  <a:lnTo>
                    <a:pt x="620925" y="198760"/>
                  </a:lnTo>
                  <a:lnTo>
                    <a:pt x="617695" y="183165"/>
                  </a:lnTo>
                  <a:lnTo>
                    <a:pt x="613440" y="167767"/>
                  </a:lnTo>
                  <a:lnTo>
                    <a:pt x="604209" y="152457"/>
                  </a:lnTo>
                  <a:lnTo>
                    <a:pt x="591640" y="138031"/>
                  </a:lnTo>
                  <a:lnTo>
                    <a:pt x="577587" y="125976"/>
                  </a:lnTo>
                  <a:lnTo>
                    <a:pt x="560617" y="112716"/>
                  </a:lnTo>
                  <a:lnTo>
                    <a:pt x="551351" y="105624"/>
                  </a:lnTo>
                  <a:lnTo>
                    <a:pt x="540939" y="99203"/>
                  </a:lnTo>
                  <a:lnTo>
                    <a:pt x="529765" y="93228"/>
                  </a:lnTo>
                  <a:lnTo>
                    <a:pt x="485458" y="71473"/>
                  </a:lnTo>
                  <a:lnTo>
                    <a:pt x="473305" y="67122"/>
                  </a:lnTo>
                  <a:lnTo>
                    <a:pt x="460123" y="63375"/>
                  </a:lnTo>
                  <a:lnTo>
                    <a:pt x="446254" y="60030"/>
                  </a:lnTo>
                  <a:lnTo>
                    <a:pt x="432775" y="56107"/>
                  </a:lnTo>
                  <a:lnTo>
                    <a:pt x="419555" y="51798"/>
                  </a:lnTo>
                  <a:lnTo>
                    <a:pt x="406510" y="47232"/>
                  </a:lnTo>
                  <a:lnTo>
                    <a:pt x="392732" y="43341"/>
                  </a:lnTo>
                  <a:lnTo>
                    <a:pt x="378467" y="39901"/>
                  </a:lnTo>
                  <a:lnTo>
                    <a:pt x="350763" y="33820"/>
                  </a:lnTo>
                  <a:lnTo>
                    <a:pt x="315281" y="25637"/>
                  </a:lnTo>
                  <a:lnTo>
                    <a:pt x="290789" y="20426"/>
                  </a:lnTo>
                  <a:lnTo>
                    <a:pt x="280025" y="18697"/>
                  </a:lnTo>
                  <a:lnTo>
                    <a:pt x="261291" y="16777"/>
                  </a:lnTo>
                  <a:lnTo>
                    <a:pt x="244500" y="15923"/>
                  </a:lnTo>
                  <a:lnTo>
                    <a:pt x="229416" y="14697"/>
                  </a:lnTo>
                  <a:lnTo>
                    <a:pt x="211404" y="10093"/>
                  </a:lnTo>
                  <a:lnTo>
                    <a:pt x="195343" y="8353"/>
                  </a:lnTo>
                  <a:lnTo>
                    <a:pt x="184991" y="7946"/>
                  </a:lnTo>
                  <a:lnTo>
                    <a:pt x="180707" y="6991"/>
                  </a:lnTo>
                  <a:lnTo>
                    <a:pt x="1670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40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Cycle Processor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Cycle per instruction make logic and clock 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instructions take different time to finish, memory and functional unit are not efficiently utilized.</a:t>
            </a:r>
          </a:p>
          <a:p>
            <a:pPr lvl="1"/>
            <a:r>
              <a:rPr lang="en-US" dirty="0" smtClean="0"/>
              <a:t>Cycle time is the longest delay.</a:t>
            </a:r>
          </a:p>
          <a:p>
            <a:pPr lvl="2"/>
            <a:r>
              <a:rPr lang="en-US" dirty="0" smtClean="0"/>
              <a:t>Load instruction</a:t>
            </a:r>
          </a:p>
          <a:p>
            <a:pPr lvl="1"/>
            <a:r>
              <a:rPr lang="en-US" dirty="0" smtClean="0"/>
              <a:t>Best possible CPI is 1</a:t>
            </a:r>
          </a:p>
        </p:txBody>
      </p:sp>
    </p:spTree>
    <p:extLst>
      <p:ext uri="{BB962C8B-B14F-4D97-AF65-F5344CB8AC3E}">
        <p14:creationId xmlns:p14="http://schemas.microsoft.com/office/powerpoint/2010/main" val="203909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>
            <p:custDataLst>
              <p:tags r:id="rId1"/>
            </p:custDataLst>
          </p:nvPr>
        </p:nvCxnSpPr>
        <p:spPr>
          <a:xfrm rot="5400000">
            <a:off x="22098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2"/>
            </p:custDataLst>
          </p:nvPr>
        </p:nvCxnSpPr>
        <p:spPr>
          <a:xfrm rot="5400000">
            <a:off x="4038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 rot="5400000">
            <a:off x="59436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4"/>
            </p:custDataLst>
          </p:nvPr>
        </p:nvCxnSpPr>
        <p:spPr>
          <a:xfrm rot="5400000">
            <a:off x="7696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5"/>
            </p:custDataLst>
          </p:nvPr>
        </p:nvCxnSpPr>
        <p:spPr>
          <a:xfrm rot="5400000">
            <a:off x="457200" y="128522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76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57200" y="1361420"/>
            <a:ext cx="0" cy="412498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>
            <p:custDataLst>
              <p:tags r:id="rId8"/>
            </p:custDataLst>
          </p:nvPr>
        </p:nvSpPr>
        <p:spPr>
          <a:xfrm>
            <a:off x="228600" y="762000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0h		1h		2h		3h…</a:t>
            </a:r>
          </a:p>
        </p:txBody>
      </p:sp>
      <p:cxnSp>
        <p:nvCxnSpPr>
          <p:cNvPr id="49" name="Straight Connector 48"/>
          <p:cNvCxnSpPr/>
          <p:nvPr>
            <p:custDataLst>
              <p:tags r:id="rId9"/>
            </p:custDataLst>
          </p:nvPr>
        </p:nvCxnSpPr>
        <p:spPr>
          <a:xfrm rot="5400000">
            <a:off x="22860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>
          <a:xfrm rot="5400000">
            <a:off x="41148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1"/>
            </p:custDataLst>
          </p:nvPr>
        </p:nvCxnSpPr>
        <p:spPr>
          <a:xfrm rot="5400000">
            <a:off x="59436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2"/>
            </p:custDataLst>
          </p:nvPr>
        </p:nvCxnSpPr>
        <p:spPr>
          <a:xfrm rot="5400000">
            <a:off x="77724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3"/>
            </p:custDataLst>
          </p:nvPr>
        </p:nvCxnSpPr>
        <p:spPr>
          <a:xfrm rot="5400000">
            <a:off x="457200" y="5715000"/>
            <a:ext cx="1524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ine 5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199" y="1361420"/>
            <a:ext cx="76200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2057400" y="148524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85800" y="146685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9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066800" y="1524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77"/>
          <p:cNvSpPr/>
          <p:nvPr>
            <p:custDataLst>
              <p:tags r:id="rId18"/>
            </p:custDataLst>
          </p:nvPr>
        </p:nvSpPr>
        <p:spPr>
          <a:xfrm>
            <a:off x="533400" y="143762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>
            <p:custDataLst>
              <p:tags r:id="rId19"/>
            </p:custDataLst>
          </p:nvPr>
        </p:nvSpPr>
        <p:spPr>
          <a:xfrm>
            <a:off x="1905000" y="143762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0" name="Picture 4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429000" y="23431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2057400" y="23241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438400" y="23723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>
            <p:custDataLst>
              <p:tags r:id="rId23"/>
            </p:custDataLst>
          </p:nvPr>
        </p:nvSpPr>
        <p:spPr>
          <a:xfrm>
            <a:off x="1905000" y="2286000"/>
            <a:ext cx="1295400" cy="7721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>
            <p:custDataLst>
              <p:tags r:id="rId24"/>
            </p:custDataLst>
          </p:nvPr>
        </p:nvSpPr>
        <p:spPr>
          <a:xfrm>
            <a:off x="3276600" y="2286000"/>
            <a:ext cx="1295400" cy="772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>
            <p:custDataLst>
              <p:tags r:id="rId25"/>
            </p:custDataLst>
          </p:nvPr>
        </p:nvSpPr>
        <p:spPr>
          <a:xfrm>
            <a:off x="60198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>
            <p:custDataLst>
              <p:tags r:id="rId26"/>
            </p:custDataLst>
          </p:nvPr>
        </p:nvSpPr>
        <p:spPr>
          <a:xfrm>
            <a:off x="4648200" y="228600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1" name="Picture 6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/>
          <a:srcRect r="55708"/>
          <a:stretch>
            <a:fillRect/>
          </a:stretch>
        </p:blipFill>
        <p:spPr bwMode="auto">
          <a:xfrm>
            <a:off x="3524572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/>
          <a:srcRect l="55708"/>
          <a:stretch>
            <a:fillRect/>
          </a:stretch>
        </p:blipFill>
        <p:spPr bwMode="auto">
          <a:xfrm>
            <a:off x="5029200" y="1547119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Rectangle 93"/>
          <p:cNvSpPr/>
          <p:nvPr>
            <p:custDataLst>
              <p:tags r:id="rId29"/>
            </p:custDataLst>
          </p:nvPr>
        </p:nvSpPr>
        <p:spPr>
          <a:xfrm>
            <a:off x="46482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/>
          <p:nvPr>
            <p:custDataLst>
              <p:tags r:id="rId30"/>
            </p:custDataLst>
          </p:nvPr>
        </p:nvSpPr>
        <p:spPr>
          <a:xfrm>
            <a:off x="3276600" y="1437620"/>
            <a:ext cx="1295400" cy="7721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6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7" cstate="print"/>
          <a:srcRect r="55708"/>
          <a:stretch>
            <a:fillRect/>
          </a:stretch>
        </p:blipFill>
        <p:spPr bwMode="auto">
          <a:xfrm>
            <a:off x="4915544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6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/>
          <a:srcRect l="55708"/>
          <a:stretch>
            <a:fillRect/>
          </a:stretch>
        </p:blipFill>
        <p:spPr bwMode="auto">
          <a:xfrm>
            <a:off x="6420172" y="23723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800600" y="31820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8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3429000" y="31724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810000" y="32105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125"/>
          <p:cNvSpPr/>
          <p:nvPr>
            <p:custDataLst>
              <p:tags r:id="rId36"/>
            </p:custDataLst>
          </p:nvPr>
        </p:nvSpPr>
        <p:spPr>
          <a:xfrm>
            <a:off x="3276600" y="31343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>
            <p:custDataLst>
              <p:tags r:id="rId37"/>
            </p:custDataLst>
          </p:nvPr>
        </p:nvSpPr>
        <p:spPr>
          <a:xfrm>
            <a:off x="4648200" y="31343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38"/>
            </p:custDataLst>
          </p:nvPr>
        </p:nvSpPr>
        <p:spPr>
          <a:xfrm>
            <a:off x="73914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9" name="Rectangle 128"/>
          <p:cNvSpPr/>
          <p:nvPr>
            <p:custDataLst>
              <p:tags r:id="rId39"/>
            </p:custDataLst>
          </p:nvPr>
        </p:nvSpPr>
        <p:spPr>
          <a:xfrm>
            <a:off x="6019800" y="31343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0" name="Picture 6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7" cstate="print"/>
          <a:srcRect r="55708"/>
          <a:stretch>
            <a:fillRect/>
          </a:stretch>
        </p:blipFill>
        <p:spPr bwMode="auto">
          <a:xfrm>
            <a:off x="6267772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6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7" cstate="print"/>
          <a:srcRect l="55708"/>
          <a:stretch>
            <a:fillRect/>
          </a:stretch>
        </p:blipFill>
        <p:spPr bwMode="auto">
          <a:xfrm>
            <a:off x="7772400" y="32105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4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172200" y="402020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Picture 8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800600" y="401068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Picture 9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181600" y="404878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134"/>
          <p:cNvSpPr/>
          <p:nvPr>
            <p:custDataLst>
              <p:tags r:id="rId45"/>
            </p:custDataLst>
          </p:nvPr>
        </p:nvSpPr>
        <p:spPr>
          <a:xfrm>
            <a:off x="4648200" y="397258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46"/>
            </p:custDataLst>
          </p:nvPr>
        </p:nvSpPr>
        <p:spPr>
          <a:xfrm>
            <a:off x="6019800" y="397258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Rectangle 136"/>
          <p:cNvSpPr/>
          <p:nvPr>
            <p:custDataLst>
              <p:tags r:id="rId47"/>
            </p:custDataLst>
          </p:nvPr>
        </p:nvSpPr>
        <p:spPr>
          <a:xfrm>
            <a:off x="7391400" y="3972580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8" name="Picture 6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77" cstate="print"/>
          <a:srcRect r="55708"/>
          <a:stretch>
            <a:fillRect/>
          </a:stretch>
        </p:blipFill>
        <p:spPr bwMode="auto">
          <a:xfrm>
            <a:off x="7639372" y="4048780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Freeform 138"/>
          <p:cNvSpPr/>
          <p:nvPr>
            <p:custDataLst>
              <p:tags r:id="rId49"/>
            </p:custDataLst>
          </p:nvPr>
        </p:nvSpPr>
        <p:spPr>
          <a:xfrm>
            <a:off x="8763000" y="397258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7" name="Picture 4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172200" y="31813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7"/>
          <p:cNvSpPr/>
          <p:nvPr>
            <p:custDataLst>
              <p:tags r:id="rId51"/>
            </p:custDataLst>
          </p:nvPr>
        </p:nvSpPr>
        <p:spPr>
          <a:xfrm>
            <a:off x="6019800" y="31337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Rectangle 148"/>
          <p:cNvSpPr/>
          <p:nvPr>
            <p:custDataLst>
              <p:tags r:id="rId52"/>
            </p:custDataLst>
          </p:nvPr>
        </p:nvSpPr>
        <p:spPr>
          <a:xfrm>
            <a:off x="7391400" y="3133725"/>
            <a:ext cx="1295400" cy="762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0" name="Picture 6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77" cstate="print"/>
          <a:srcRect r="55708"/>
          <a:stretch>
            <a:fillRect/>
          </a:stretch>
        </p:blipFill>
        <p:spPr bwMode="auto">
          <a:xfrm>
            <a:off x="7639372" y="3209925"/>
            <a:ext cx="6664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Freeform 150"/>
          <p:cNvSpPr/>
          <p:nvPr>
            <p:custDataLst>
              <p:tags r:id="rId54"/>
            </p:custDataLst>
          </p:nvPr>
        </p:nvSpPr>
        <p:spPr>
          <a:xfrm>
            <a:off x="8763000" y="3133725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2" name="Rectangle 151"/>
          <p:cNvSpPr/>
          <p:nvPr>
            <p:custDataLst>
              <p:tags r:id="rId55"/>
            </p:custDataLst>
          </p:nvPr>
        </p:nvSpPr>
        <p:spPr>
          <a:xfrm>
            <a:off x="3276600" y="3133725"/>
            <a:ext cx="26670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4" name="Straight Connector 153"/>
          <p:cNvCxnSpPr>
            <a:stCxn id="152" idx="2"/>
            <a:endCxn id="152" idx="0"/>
          </p:cNvCxnSpPr>
          <p:nvPr>
            <p:custDataLst>
              <p:tags r:id="rId56"/>
            </p:custDataLst>
          </p:nvPr>
        </p:nvCxnSpPr>
        <p:spPr>
          <a:xfrm rot="5400000" flipH="1">
            <a:off x="4229100" y="3514725"/>
            <a:ext cx="762000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4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543800" y="4019550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8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172200" y="4010025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" name="Picture 9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553200" y="40481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158"/>
          <p:cNvSpPr/>
          <p:nvPr>
            <p:custDataLst>
              <p:tags r:id="rId60"/>
            </p:custDataLst>
          </p:nvPr>
        </p:nvSpPr>
        <p:spPr>
          <a:xfrm>
            <a:off x="6019800" y="3971925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0" name="Rectangle 159"/>
          <p:cNvSpPr/>
          <p:nvPr>
            <p:custDataLst>
              <p:tags r:id="rId61"/>
            </p:custDataLst>
          </p:nvPr>
        </p:nvSpPr>
        <p:spPr>
          <a:xfrm>
            <a:off x="7391400" y="3971925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8" name="Picture 4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543800" y="4848225"/>
            <a:ext cx="914400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8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1722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9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5532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Rectangle 170"/>
          <p:cNvSpPr/>
          <p:nvPr>
            <p:custDataLst>
              <p:tags r:id="rId65"/>
            </p:custDataLst>
          </p:nvPr>
        </p:nvSpPr>
        <p:spPr>
          <a:xfrm>
            <a:off x="60198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2" name="Rectangle 171"/>
          <p:cNvSpPr/>
          <p:nvPr>
            <p:custDataLst>
              <p:tags r:id="rId66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" name="Freeform 172"/>
          <p:cNvSpPr/>
          <p:nvPr>
            <p:custDataLst>
              <p:tags r:id="rId67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4" name="Picture 8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543800" y="4838700"/>
            <a:ext cx="381000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9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7924800" y="4876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" name="Rectangle 175"/>
          <p:cNvSpPr/>
          <p:nvPr>
            <p:custDataLst>
              <p:tags r:id="rId70"/>
            </p:custDataLst>
          </p:nvPr>
        </p:nvSpPr>
        <p:spPr>
          <a:xfrm>
            <a:off x="7391400" y="4800600"/>
            <a:ext cx="1295400" cy="762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7" name="Freeform 176"/>
          <p:cNvSpPr/>
          <p:nvPr>
            <p:custDataLst>
              <p:tags r:id="rId71"/>
            </p:custDataLst>
          </p:nvPr>
        </p:nvSpPr>
        <p:spPr>
          <a:xfrm>
            <a:off x="8763000" y="4800600"/>
            <a:ext cx="381000" cy="772180"/>
          </a:xfrm>
          <a:custGeom>
            <a:avLst/>
            <a:gdLst>
              <a:gd name="connsiteX0" fmla="*/ 0 w 304800"/>
              <a:gd name="connsiteY0" fmla="*/ 0 h 914400"/>
              <a:gd name="connsiteX1" fmla="*/ 304800 w 304800"/>
              <a:gd name="connsiteY1" fmla="*/ 0 h 914400"/>
              <a:gd name="connsiteX2" fmla="*/ 304800 w 304800"/>
              <a:gd name="connsiteY2" fmla="*/ 914400 h 914400"/>
              <a:gd name="connsiteX3" fmla="*/ 0 w 304800"/>
              <a:gd name="connsiteY3" fmla="*/ 914400 h 914400"/>
              <a:gd name="connsiteX4" fmla="*/ 0 w 304800"/>
              <a:gd name="connsiteY4" fmla="*/ 0 h 914400"/>
              <a:gd name="connsiteX0" fmla="*/ 0 w 305594"/>
              <a:gd name="connsiteY0" fmla="*/ 0 h 914400"/>
              <a:gd name="connsiteX1" fmla="*/ 304800 w 305594"/>
              <a:gd name="connsiteY1" fmla="*/ 0 h 914400"/>
              <a:gd name="connsiteX2" fmla="*/ 304800 w 305594"/>
              <a:gd name="connsiteY2" fmla="*/ 381000 h 914400"/>
              <a:gd name="connsiteX3" fmla="*/ 304800 w 305594"/>
              <a:gd name="connsiteY3" fmla="*/ 914400 h 914400"/>
              <a:gd name="connsiteX4" fmla="*/ 0 w 305594"/>
              <a:gd name="connsiteY4" fmla="*/ 914400 h 914400"/>
              <a:gd name="connsiteX5" fmla="*/ 0 w 305594"/>
              <a:gd name="connsiteY5" fmla="*/ 0 h 914400"/>
              <a:gd name="connsiteX0" fmla="*/ 304800 w 396240"/>
              <a:gd name="connsiteY0" fmla="*/ 381000 h 914400"/>
              <a:gd name="connsiteX1" fmla="*/ 304800 w 396240"/>
              <a:gd name="connsiteY1" fmla="*/ 914400 h 914400"/>
              <a:gd name="connsiteX2" fmla="*/ 0 w 396240"/>
              <a:gd name="connsiteY2" fmla="*/ 914400 h 914400"/>
              <a:gd name="connsiteX3" fmla="*/ 0 w 396240"/>
              <a:gd name="connsiteY3" fmla="*/ 0 h 914400"/>
              <a:gd name="connsiteX4" fmla="*/ 304800 w 396240"/>
              <a:gd name="connsiteY4" fmla="*/ 0 h 914400"/>
              <a:gd name="connsiteX5" fmla="*/ 396240 w 396240"/>
              <a:gd name="connsiteY5" fmla="*/ 472440 h 914400"/>
              <a:gd name="connsiteX0" fmla="*/ 304800 w 305594"/>
              <a:gd name="connsiteY0" fmla="*/ 381000 h 914400"/>
              <a:gd name="connsiteX1" fmla="*/ 304800 w 305594"/>
              <a:gd name="connsiteY1" fmla="*/ 914400 h 914400"/>
              <a:gd name="connsiteX2" fmla="*/ 0 w 305594"/>
              <a:gd name="connsiteY2" fmla="*/ 914400 h 914400"/>
              <a:gd name="connsiteX3" fmla="*/ 0 w 305594"/>
              <a:gd name="connsiteY3" fmla="*/ 0 h 914400"/>
              <a:gd name="connsiteX4" fmla="*/ 304800 w 305594"/>
              <a:gd name="connsiteY4" fmla="*/ 0 h 914400"/>
              <a:gd name="connsiteX0" fmla="*/ 304800 w 304800"/>
              <a:gd name="connsiteY0" fmla="*/ 914400 h 914400"/>
              <a:gd name="connsiteX1" fmla="*/ 0 w 304800"/>
              <a:gd name="connsiteY1" fmla="*/ 914400 h 914400"/>
              <a:gd name="connsiteX2" fmla="*/ 0 w 304800"/>
              <a:gd name="connsiteY2" fmla="*/ 0 h 914400"/>
              <a:gd name="connsiteX3" fmla="*/ 304800 w 304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914400">
                <a:moveTo>
                  <a:pt x="3048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MARTInkAnnotation1293"/>
          <p:cNvSpPr/>
          <p:nvPr/>
        </p:nvSpPr>
        <p:spPr>
          <a:xfrm>
            <a:off x="4678711" y="705581"/>
            <a:ext cx="1127721" cy="4620209"/>
          </a:xfrm>
          <a:custGeom>
            <a:avLst/>
            <a:gdLst/>
            <a:ahLst/>
            <a:cxnLst/>
            <a:rect l="0" t="0" r="0" b="0"/>
            <a:pathLst>
              <a:path w="1127721" h="4620209">
                <a:moveTo>
                  <a:pt x="380969" y="239299"/>
                </a:moveTo>
                <a:lnTo>
                  <a:pt x="337839" y="348263"/>
                </a:lnTo>
                <a:lnTo>
                  <a:pt x="303269" y="445710"/>
                </a:lnTo>
                <a:lnTo>
                  <a:pt x="272503" y="544522"/>
                </a:lnTo>
                <a:lnTo>
                  <a:pt x="243456" y="629508"/>
                </a:lnTo>
                <a:lnTo>
                  <a:pt x="208665" y="758658"/>
                </a:lnTo>
                <a:lnTo>
                  <a:pt x="177806" y="898769"/>
                </a:lnTo>
                <a:lnTo>
                  <a:pt x="147292" y="1049700"/>
                </a:lnTo>
                <a:lnTo>
                  <a:pt x="130179" y="1176578"/>
                </a:lnTo>
                <a:lnTo>
                  <a:pt x="116898" y="1309645"/>
                </a:lnTo>
                <a:lnTo>
                  <a:pt x="96493" y="1540289"/>
                </a:lnTo>
                <a:lnTo>
                  <a:pt x="92413" y="1659448"/>
                </a:lnTo>
                <a:lnTo>
                  <a:pt x="89350" y="1784962"/>
                </a:lnTo>
                <a:lnTo>
                  <a:pt x="84887" y="1907843"/>
                </a:lnTo>
                <a:lnTo>
                  <a:pt x="83160" y="2029952"/>
                </a:lnTo>
                <a:lnTo>
                  <a:pt x="77801" y="2156426"/>
                </a:lnTo>
                <a:lnTo>
                  <a:pt x="72446" y="2282914"/>
                </a:lnTo>
                <a:lnTo>
                  <a:pt x="60774" y="2431793"/>
                </a:lnTo>
                <a:lnTo>
                  <a:pt x="27909" y="2811156"/>
                </a:lnTo>
                <a:lnTo>
                  <a:pt x="21240" y="2949608"/>
                </a:lnTo>
                <a:lnTo>
                  <a:pt x="10767" y="3090022"/>
                </a:lnTo>
                <a:lnTo>
                  <a:pt x="1744" y="3287200"/>
                </a:lnTo>
                <a:lnTo>
                  <a:pt x="203" y="3426986"/>
                </a:lnTo>
                <a:lnTo>
                  <a:pt x="0" y="3562652"/>
                </a:lnTo>
                <a:lnTo>
                  <a:pt x="6533" y="3718942"/>
                </a:lnTo>
                <a:lnTo>
                  <a:pt x="15739" y="3849904"/>
                </a:lnTo>
                <a:lnTo>
                  <a:pt x="27980" y="3971928"/>
                </a:lnTo>
                <a:lnTo>
                  <a:pt x="43155" y="4108463"/>
                </a:lnTo>
                <a:lnTo>
                  <a:pt x="69219" y="4239396"/>
                </a:lnTo>
                <a:lnTo>
                  <a:pt x="101633" y="4360190"/>
                </a:lnTo>
                <a:lnTo>
                  <a:pt x="131441" y="4429429"/>
                </a:lnTo>
                <a:lnTo>
                  <a:pt x="160371" y="4480927"/>
                </a:lnTo>
                <a:lnTo>
                  <a:pt x="187008" y="4515103"/>
                </a:lnTo>
                <a:lnTo>
                  <a:pt x="221112" y="4550908"/>
                </a:lnTo>
                <a:lnTo>
                  <a:pt x="250537" y="4573843"/>
                </a:lnTo>
                <a:lnTo>
                  <a:pt x="284843" y="4591740"/>
                </a:lnTo>
                <a:lnTo>
                  <a:pt x="317680" y="4606921"/>
                </a:lnTo>
                <a:lnTo>
                  <a:pt x="341552" y="4614066"/>
                </a:lnTo>
                <a:lnTo>
                  <a:pt x="366273" y="4617806"/>
                </a:lnTo>
                <a:lnTo>
                  <a:pt x="392217" y="4619470"/>
                </a:lnTo>
                <a:lnTo>
                  <a:pt x="420682" y="4620208"/>
                </a:lnTo>
                <a:lnTo>
                  <a:pt x="448008" y="4618278"/>
                </a:lnTo>
                <a:lnTo>
                  <a:pt x="474264" y="4613752"/>
                </a:lnTo>
                <a:lnTo>
                  <a:pt x="500045" y="4606096"/>
                </a:lnTo>
                <a:lnTo>
                  <a:pt x="527872" y="4594791"/>
                </a:lnTo>
                <a:lnTo>
                  <a:pt x="556326" y="4580453"/>
                </a:lnTo>
                <a:lnTo>
                  <a:pt x="583083" y="4562792"/>
                </a:lnTo>
                <a:lnTo>
                  <a:pt x="609087" y="4543654"/>
                </a:lnTo>
                <a:lnTo>
                  <a:pt x="634755" y="4522166"/>
                </a:lnTo>
                <a:lnTo>
                  <a:pt x="660274" y="4495682"/>
                </a:lnTo>
                <a:lnTo>
                  <a:pt x="685726" y="4466978"/>
                </a:lnTo>
                <a:lnTo>
                  <a:pt x="711150" y="4436441"/>
                </a:lnTo>
                <a:lnTo>
                  <a:pt x="736560" y="4403113"/>
                </a:lnTo>
                <a:lnTo>
                  <a:pt x="770622" y="4346985"/>
                </a:lnTo>
                <a:lnTo>
                  <a:pt x="802163" y="4291502"/>
                </a:lnTo>
                <a:lnTo>
                  <a:pt x="832957" y="4229436"/>
                </a:lnTo>
                <a:lnTo>
                  <a:pt x="863530" y="4162786"/>
                </a:lnTo>
                <a:lnTo>
                  <a:pt x="898118" y="4071999"/>
                </a:lnTo>
                <a:lnTo>
                  <a:pt x="937096" y="3957837"/>
                </a:lnTo>
                <a:lnTo>
                  <a:pt x="976376" y="3803530"/>
                </a:lnTo>
                <a:lnTo>
                  <a:pt x="1005278" y="3667711"/>
                </a:lnTo>
                <a:lnTo>
                  <a:pt x="1026025" y="3552378"/>
                </a:lnTo>
                <a:lnTo>
                  <a:pt x="1050039" y="3377537"/>
                </a:lnTo>
                <a:lnTo>
                  <a:pt x="1063433" y="3256582"/>
                </a:lnTo>
                <a:lnTo>
                  <a:pt x="1076490" y="3134852"/>
                </a:lnTo>
                <a:lnTo>
                  <a:pt x="1087034" y="3012970"/>
                </a:lnTo>
                <a:lnTo>
                  <a:pt x="1094353" y="2895447"/>
                </a:lnTo>
                <a:lnTo>
                  <a:pt x="1101192" y="2770257"/>
                </a:lnTo>
                <a:lnTo>
                  <a:pt x="1110258" y="2647440"/>
                </a:lnTo>
                <a:lnTo>
                  <a:pt x="1112895" y="2524496"/>
                </a:lnTo>
                <a:lnTo>
                  <a:pt x="1118433" y="2397356"/>
                </a:lnTo>
                <a:lnTo>
                  <a:pt x="1123824" y="2270109"/>
                </a:lnTo>
                <a:lnTo>
                  <a:pt x="1126958" y="2145067"/>
                </a:lnTo>
                <a:lnTo>
                  <a:pt x="1127720" y="1802467"/>
                </a:lnTo>
                <a:lnTo>
                  <a:pt x="1119969" y="1588948"/>
                </a:lnTo>
                <a:lnTo>
                  <a:pt x="1111959" y="1472162"/>
                </a:lnTo>
                <a:lnTo>
                  <a:pt x="1102224" y="1355553"/>
                </a:lnTo>
                <a:lnTo>
                  <a:pt x="1093641" y="1180263"/>
                </a:lnTo>
                <a:lnTo>
                  <a:pt x="1064516" y="949627"/>
                </a:lnTo>
                <a:lnTo>
                  <a:pt x="1042454" y="810945"/>
                </a:lnTo>
                <a:lnTo>
                  <a:pt x="1019663" y="677697"/>
                </a:lnTo>
                <a:lnTo>
                  <a:pt x="986952" y="539265"/>
                </a:lnTo>
                <a:lnTo>
                  <a:pt x="956038" y="443702"/>
                </a:lnTo>
                <a:lnTo>
                  <a:pt x="924620" y="339970"/>
                </a:lnTo>
                <a:lnTo>
                  <a:pt x="889822" y="232620"/>
                </a:lnTo>
                <a:lnTo>
                  <a:pt x="851223" y="100085"/>
                </a:lnTo>
                <a:lnTo>
                  <a:pt x="839309" y="73308"/>
                </a:lnTo>
                <a:lnTo>
                  <a:pt x="805559" y="21034"/>
                </a:lnTo>
                <a:lnTo>
                  <a:pt x="797993" y="13035"/>
                </a:lnTo>
                <a:lnTo>
                  <a:pt x="783385" y="1000"/>
                </a:lnTo>
                <a:lnTo>
                  <a:pt x="779633" y="0"/>
                </a:lnTo>
                <a:lnTo>
                  <a:pt x="775438" y="180"/>
                </a:lnTo>
                <a:lnTo>
                  <a:pt x="766262" y="2637"/>
                </a:lnTo>
                <a:lnTo>
                  <a:pt x="750729" y="9627"/>
                </a:lnTo>
                <a:lnTo>
                  <a:pt x="737500" y="17560"/>
                </a:lnTo>
                <a:lnTo>
                  <a:pt x="725412" y="28989"/>
                </a:lnTo>
                <a:lnTo>
                  <a:pt x="704571" y="49703"/>
                </a:lnTo>
                <a:lnTo>
                  <a:pt x="687352" y="66134"/>
                </a:lnTo>
                <a:lnTo>
                  <a:pt x="655602" y="111176"/>
                </a:lnTo>
                <a:lnTo>
                  <a:pt x="624871" y="160839"/>
                </a:lnTo>
                <a:lnTo>
                  <a:pt x="609597" y="188341"/>
                </a:lnTo>
                <a:lnTo>
                  <a:pt x="586709" y="231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37" grpId="0" animBg="1"/>
      <p:bldP spid="148" grpId="0" animBg="1"/>
      <p:bldP spid="149" grpId="0" animBg="1"/>
      <p:bldP spid="151" grpId="0" animBg="1"/>
      <p:bldP spid="152" grpId="0" animBg="1"/>
      <p:bldP spid="159" grpId="0" animBg="1"/>
      <p:bldP spid="16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7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8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09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0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1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2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155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5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6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149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3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4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154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1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2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153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7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1"/>
            <p:cNvSpPr/>
            <p:nvPr>
              <p:custDataLst>
                <p:tags r:id="rId98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99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0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0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4321" y="488468"/>
            <a:ext cx="8618217" cy="5302631"/>
            <a:chOff x="274321" y="488468"/>
            <a:chExt cx="8618217" cy="5302631"/>
          </a:xfrm>
        </p:grpSpPr>
        <p:sp>
          <p:nvSpPr>
            <p:cNvPr id="2" name="SMARTInkAnnotation1283"/>
            <p:cNvSpPr/>
            <p:nvPr/>
          </p:nvSpPr>
          <p:spPr>
            <a:xfrm>
              <a:off x="274321" y="5623656"/>
              <a:ext cx="1203960" cy="113756"/>
            </a:xfrm>
            <a:custGeom>
              <a:avLst/>
              <a:gdLst/>
              <a:ahLst/>
              <a:cxnLst/>
              <a:rect l="0" t="0" r="0" b="0"/>
              <a:pathLst>
                <a:path w="1203960" h="113756">
                  <a:moveTo>
                    <a:pt x="22859" y="38004"/>
                  </a:moveTo>
                  <a:lnTo>
                    <a:pt x="9738" y="18321"/>
                  </a:lnTo>
                  <a:lnTo>
                    <a:pt x="8185" y="16415"/>
                  </a:lnTo>
                  <a:lnTo>
                    <a:pt x="6303" y="14298"/>
                  </a:lnTo>
                  <a:lnTo>
                    <a:pt x="368" y="7921"/>
                  </a:lnTo>
                  <a:lnTo>
                    <a:pt x="163" y="5442"/>
                  </a:lnTo>
                  <a:lnTo>
                    <a:pt x="2" y="0"/>
                  </a:lnTo>
                  <a:lnTo>
                    <a:pt x="0" y="3978"/>
                  </a:lnTo>
                  <a:lnTo>
                    <a:pt x="847" y="5160"/>
                  </a:lnTo>
                  <a:lnTo>
                    <a:pt x="2257" y="5948"/>
                  </a:lnTo>
                  <a:lnTo>
                    <a:pt x="4045" y="6473"/>
                  </a:lnTo>
                  <a:lnTo>
                    <a:pt x="5236" y="7670"/>
                  </a:lnTo>
                  <a:lnTo>
                    <a:pt x="6031" y="9315"/>
                  </a:lnTo>
                  <a:lnTo>
                    <a:pt x="6560" y="11258"/>
                  </a:lnTo>
                  <a:lnTo>
                    <a:pt x="7760" y="12553"/>
                  </a:lnTo>
                  <a:lnTo>
                    <a:pt x="9406" y="13416"/>
                  </a:lnTo>
                  <a:lnTo>
                    <a:pt x="18027" y="16890"/>
                  </a:lnTo>
                  <a:lnTo>
                    <a:pt x="22177" y="18848"/>
                  </a:lnTo>
                  <a:lnTo>
                    <a:pt x="25791" y="21000"/>
                  </a:lnTo>
                  <a:lnTo>
                    <a:pt x="29048" y="23281"/>
                  </a:lnTo>
                  <a:lnTo>
                    <a:pt x="32065" y="25649"/>
                  </a:lnTo>
                  <a:lnTo>
                    <a:pt x="35770" y="27227"/>
                  </a:lnTo>
                  <a:lnTo>
                    <a:pt x="48228" y="30295"/>
                  </a:lnTo>
                  <a:lnTo>
                    <a:pt x="51625" y="32018"/>
                  </a:lnTo>
                  <a:lnTo>
                    <a:pt x="54736" y="34014"/>
                  </a:lnTo>
                  <a:lnTo>
                    <a:pt x="58504" y="36190"/>
                  </a:lnTo>
                  <a:lnTo>
                    <a:pt x="67206" y="40867"/>
                  </a:lnTo>
                  <a:lnTo>
                    <a:pt x="76718" y="43510"/>
                  </a:lnTo>
                  <a:lnTo>
                    <a:pt x="86590" y="45531"/>
                  </a:lnTo>
                  <a:lnTo>
                    <a:pt x="91593" y="47256"/>
                  </a:lnTo>
                  <a:lnTo>
                    <a:pt x="96622" y="49252"/>
                  </a:lnTo>
                  <a:lnTo>
                    <a:pt x="115835" y="52061"/>
                  </a:lnTo>
                  <a:lnTo>
                    <a:pt x="138999" y="53857"/>
                  </a:lnTo>
                  <a:lnTo>
                    <a:pt x="149548" y="57185"/>
                  </a:lnTo>
                  <a:lnTo>
                    <a:pt x="169052" y="59773"/>
                  </a:lnTo>
                  <a:lnTo>
                    <a:pt x="190918" y="60540"/>
                  </a:lnTo>
                  <a:lnTo>
                    <a:pt x="205926" y="58462"/>
                  </a:lnTo>
                  <a:lnTo>
                    <a:pt x="221062" y="55563"/>
                  </a:lnTo>
                  <a:lnTo>
                    <a:pt x="251476" y="53702"/>
                  </a:lnTo>
                  <a:lnTo>
                    <a:pt x="276582" y="51122"/>
                  </a:lnTo>
                  <a:lnTo>
                    <a:pt x="285988" y="49290"/>
                  </a:lnTo>
                  <a:lnTo>
                    <a:pt x="294798" y="47221"/>
                  </a:lnTo>
                  <a:lnTo>
                    <a:pt x="303212" y="44995"/>
                  </a:lnTo>
                  <a:lnTo>
                    <a:pt x="320180" y="40265"/>
                  </a:lnTo>
                  <a:lnTo>
                    <a:pt x="339011" y="35340"/>
                  </a:lnTo>
                  <a:lnTo>
                    <a:pt x="347927" y="31995"/>
                  </a:lnTo>
                  <a:lnTo>
                    <a:pt x="356411" y="28071"/>
                  </a:lnTo>
                  <a:lnTo>
                    <a:pt x="364607" y="23762"/>
                  </a:lnTo>
                  <a:lnTo>
                    <a:pt x="373458" y="20889"/>
                  </a:lnTo>
                  <a:lnTo>
                    <a:pt x="392323" y="17698"/>
                  </a:lnTo>
                  <a:lnTo>
                    <a:pt x="401248" y="16000"/>
                  </a:lnTo>
                  <a:lnTo>
                    <a:pt x="409739" y="14021"/>
                  </a:lnTo>
                  <a:lnTo>
                    <a:pt x="417939" y="11855"/>
                  </a:lnTo>
                  <a:lnTo>
                    <a:pt x="448503" y="8380"/>
                  </a:lnTo>
                  <a:lnTo>
                    <a:pt x="460672" y="7904"/>
                  </a:lnTo>
                  <a:lnTo>
                    <a:pt x="473983" y="9951"/>
                  </a:lnTo>
                  <a:lnTo>
                    <a:pt x="481088" y="11682"/>
                  </a:lnTo>
                  <a:lnTo>
                    <a:pt x="487519" y="13682"/>
                  </a:lnTo>
                  <a:lnTo>
                    <a:pt x="493499" y="15863"/>
                  </a:lnTo>
                  <a:lnTo>
                    <a:pt x="499179" y="18164"/>
                  </a:lnTo>
                  <a:lnTo>
                    <a:pt x="504659" y="20544"/>
                  </a:lnTo>
                  <a:lnTo>
                    <a:pt x="515264" y="25446"/>
                  </a:lnTo>
                  <a:lnTo>
                    <a:pt x="519616" y="27939"/>
                  </a:lnTo>
                  <a:lnTo>
                    <a:pt x="523364" y="30447"/>
                  </a:lnTo>
                  <a:lnTo>
                    <a:pt x="526709" y="32966"/>
                  </a:lnTo>
                  <a:lnTo>
                    <a:pt x="530632" y="36339"/>
                  </a:lnTo>
                  <a:lnTo>
                    <a:pt x="534941" y="40281"/>
                  </a:lnTo>
                  <a:lnTo>
                    <a:pt x="539507" y="44602"/>
                  </a:lnTo>
                  <a:lnTo>
                    <a:pt x="543398" y="49176"/>
                  </a:lnTo>
                  <a:lnTo>
                    <a:pt x="546838" y="53919"/>
                  </a:lnTo>
                  <a:lnTo>
                    <a:pt x="549979" y="58774"/>
                  </a:lnTo>
                  <a:lnTo>
                    <a:pt x="552919" y="63703"/>
                  </a:lnTo>
                  <a:lnTo>
                    <a:pt x="555726" y="68684"/>
                  </a:lnTo>
                  <a:lnTo>
                    <a:pt x="558444" y="73697"/>
                  </a:lnTo>
                  <a:lnTo>
                    <a:pt x="561949" y="77886"/>
                  </a:lnTo>
                  <a:lnTo>
                    <a:pt x="565979" y="81525"/>
                  </a:lnTo>
                  <a:lnTo>
                    <a:pt x="570359" y="84798"/>
                  </a:lnTo>
                  <a:lnTo>
                    <a:pt x="574126" y="87827"/>
                  </a:lnTo>
                  <a:lnTo>
                    <a:pt x="577484" y="90692"/>
                  </a:lnTo>
                  <a:lnTo>
                    <a:pt x="580569" y="93449"/>
                  </a:lnTo>
                  <a:lnTo>
                    <a:pt x="584319" y="96134"/>
                  </a:lnTo>
                  <a:lnTo>
                    <a:pt x="588512" y="98771"/>
                  </a:lnTo>
                  <a:lnTo>
                    <a:pt x="593002" y="101375"/>
                  </a:lnTo>
                  <a:lnTo>
                    <a:pt x="602505" y="106526"/>
                  </a:lnTo>
                  <a:lnTo>
                    <a:pt x="607410" y="109086"/>
                  </a:lnTo>
                  <a:lnTo>
                    <a:pt x="617375" y="111929"/>
                  </a:lnTo>
                  <a:lnTo>
                    <a:pt x="637570" y="113755"/>
                  </a:lnTo>
                  <a:lnTo>
                    <a:pt x="649971" y="111746"/>
                  </a:lnTo>
                  <a:lnTo>
                    <a:pt x="656834" y="110026"/>
                  </a:lnTo>
                  <a:lnTo>
                    <a:pt x="663102" y="108031"/>
                  </a:lnTo>
                  <a:lnTo>
                    <a:pt x="668975" y="105856"/>
                  </a:lnTo>
                  <a:lnTo>
                    <a:pt x="674583" y="103559"/>
                  </a:lnTo>
                  <a:lnTo>
                    <a:pt x="680862" y="101180"/>
                  </a:lnTo>
                  <a:lnTo>
                    <a:pt x="694611" y="96280"/>
                  </a:lnTo>
                  <a:lnTo>
                    <a:pt x="762030" y="73560"/>
                  </a:lnTo>
                  <a:lnTo>
                    <a:pt x="769640" y="70174"/>
                  </a:lnTo>
                  <a:lnTo>
                    <a:pt x="777253" y="66225"/>
                  </a:lnTo>
                  <a:lnTo>
                    <a:pt x="791639" y="58167"/>
                  </a:lnTo>
                  <a:lnTo>
                    <a:pt x="803677" y="51763"/>
                  </a:lnTo>
                  <a:lnTo>
                    <a:pt x="810104" y="48870"/>
                  </a:lnTo>
                  <a:lnTo>
                    <a:pt x="816929" y="46095"/>
                  </a:lnTo>
                  <a:lnTo>
                    <a:pt x="824019" y="43398"/>
                  </a:lnTo>
                  <a:lnTo>
                    <a:pt x="836412" y="40401"/>
                  </a:lnTo>
                  <a:lnTo>
                    <a:pt x="847565" y="38223"/>
                  </a:lnTo>
                  <a:lnTo>
                    <a:pt x="852910" y="36456"/>
                  </a:lnTo>
                  <a:lnTo>
                    <a:pt x="858167" y="34432"/>
                  </a:lnTo>
                  <a:lnTo>
                    <a:pt x="877700" y="31583"/>
                  </a:lnTo>
                  <a:lnTo>
                    <a:pt x="889904" y="28659"/>
                  </a:lnTo>
                  <a:lnTo>
                    <a:pt x="900973" y="25384"/>
                  </a:lnTo>
                  <a:lnTo>
                    <a:pt x="927725" y="22994"/>
                  </a:lnTo>
                  <a:lnTo>
                    <a:pt x="962157" y="21937"/>
                  </a:lnTo>
                  <a:lnTo>
                    <a:pt x="972596" y="18728"/>
                  </a:lnTo>
                  <a:lnTo>
                    <a:pt x="987993" y="16206"/>
                  </a:lnTo>
                  <a:lnTo>
                    <a:pt x="1018534" y="15237"/>
                  </a:lnTo>
                  <a:lnTo>
                    <a:pt x="1028697" y="17443"/>
                  </a:lnTo>
                  <a:lnTo>
                    <a:pt x="1033778" y="19217"/>
                  </a:lnTo>
                  <a:lnTo>
                    <a:pt x="1038858" y="19552"/>
                  </a:lnTo>
                  <a:lnTo>
                    <a:pt x="1053252" y="17673"/>
                  </a:lnTo>
                  <a:lnTo>
                    <a:pt x="1056921" y="18524"/>
                  </a:lnTo>
                  <a:lnTo>
                    <a:pt x="1060214" y="19937"/>
                  </a:lnTo>
                  <a:lnTo>
                    <a:pt x="1072939" y="21926"/>
                  </a:lnTo>
                  <a:lnTo>
                    <a:pt x="1092409" y="23445"/>
                  </a:lnTo>
                  <a:lnTo>
                    <a:pt x="1106655" y="27952"/>
                  </a:lnTo>
                  <a:lnTo>
                    <a:pt x="1117461" y="29664"/>
                  </a:lnTo>
                  <a:lnTo>
                    <a:pt x="1126287" y="30064"/>
                  </a:lnTo>
                  <a:lnTo>
                    <a:pt x="1130164" y="31017"/>
                  </a:lnTo>
                  <a:lnTo>
                    <a:pt x="1139667" y="35557"/>
                  </a:lnTo>
                  <a:lnTo>
                    <a:pt x="1145187" y="36917"/>
                  </a:lnTo>
                  <a:lnTo>
                    <a:pt x="1164345" y="37976"/>
                  </a:lnTo>
                  <a:lnTo>
                    <a:pt x="1167444" y="40249"/>
                  </a:lnTo>
                  <a:lnTo>
                    <a:pt x="1173126" y="45310"/>
                  </a:lnTo>
                  <a:lnTo>
                    <a:pt x="1188405" y="45624"/>
                  </a:lnTo>
                  <a:lnTo>
                    <a:pt x="1188580" y="47881"/>
                  </a:lnTo>
                  <a:lnTo>
                    <a:pt x="1188626" y="49669"/>
                  </a:lnTo>
                  <a:lnTo>
                    <a:pt x="1189504" y="50861"/>
                  </a:lnTo>
                  <a:lnTo>
                    <a:pt x="1190936" y="51655"/>
                  </a:lnTo>
                  <a:lnTo>
                    <a:pt x="1196023" y="53151"/>
                  </a:lnTo>
                  <a:lnTo>
                    <a:pt x="1203959" y="53244"/>
                  </a:lnTo>
                  <a:lnTo>
                    <a:pt x="1203959" y="49199"/>
                  </a:lnTo>
                  <a:lnTo>
                    <a:pt x="1202266" y="47160"/>
                  </a:lnTo>
                  <a:lnTo>
                    <a:pt x="1199444" y="44955"/>
                  </a:lnTo>
                  <a:lnTo>
                    <a:pt x="1195869" y="42638"/>
                  </a:lnTo>
                  <a:lnTo>
                    <a:pt x="1192639" y="40246"/>
                  </a:lnTo>
                  <a:lnTo>
                    <a:pt x="1189639" y="37805"/>
                  </a:lnTo>
                  <a:lnTo>
                    <a:pt x="1181099" y="30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284"/>
            <p:cNvSpPr/>
            <p:nvPr/>
          </p:nvSpPr>
          <p:spPr>
            <a:xfrm>
              <a:off x="2247901" y="5539769"/>
              <a:ext cx="1021080" cy="188975"/>
            </a:xfrm>
            <a:custGeom>
              <a:avLst/>
              <a:gdLst/>
              <a:ahLst/>
              <a:cxnLst/>
              <a:rect l="0" t="0" r="0" b="0"/>
              <a:pathLst>
                <a:path w="1021080" h="188975">
                  <a:moveTo>
                    <a:pt x="60959" y="30451"/>
                  </a:moveTo>
                  <a:lnTo>
                    <a:pt x="52868" y="30451"/>
                  </a:lnTo>
                  <a:lnTo>
                    <a:pt x="49639" y="29605"/>
                  </a:lnTo>
                  <a:lnTo>
                    <a:pt x="40201" y="24367"/>
                  </a:lnTo>
                  <a:lnTo>
                    <a:pt x="31696" y="19845"/>
                  </a:lnTo>
                  <a:lnTo>
                    <a:pt x="24529" y="15012"/>
                  </a:lnTo>
                  <a:lnTo>
                    <a:pt x="21432" y="12539"/>
                  </a:lnTo>
                  <a:lnTo>
                    <a:pt x="18521" y="11736"/>
                  </a:lnTo>
                  <a:lnTo>
                    <a:pt x="15734" y="12048"/>
                  </a:lnTo>
                  <a:lnTo>
                    <a:pt x="13029" y="13102"/>
                  </a:lnTo>
                  <a:lnTo>
                    <a:pt x="11226" y="12959"/>
                  </a:lnTo>
                  <a:lnTo>
                    <a:pt x="10023" y="12017"/>
                  </a:lnTo>
                  <a:lnTo>
                    <a:pt x="9222" y="10541"/>
                  </a:lnTo>
                  <a:lnTo>
                    <a:pt x="7841" y="9557"/>
                  </a:lnTo>
                  <a:lnTo>
                    <a:pt x="4049" y="8465"/>
                  </a:lnTo>
                  <a:lnTo>
                    <a:pt x="2699" y="7327"/>
                  </a:lnTo>
                  <a:lnTo>
                    <a:pt x="1799" y="5722"/>
                  </a:lnTo>
                  <a:lnTo>
                    <a:pt x="8" y="0"/>
                  </a:lnTo>
                  <a:lnTo>
                    <a:pt x="0" y="6534"/>
                  </a:lnTo>
                  <a:lnTo>
                    <a:pt x="4044" y="11323"/>
                  </a:lnTo>
                  <a:lnTo>
                    <a:pt x="5236" y="14313"/>
                  </a:lnTo>
                  <a:lnTo>
                    <a:pt x="6030" y="17998"/>
                  </a:lnTo>
                  <a:lnTo>
                    <a:pt x="6560" y="22149"/>
                  </a:lnTo>
                  <a:lnTo>
                    <a:pt x="7760" y="25763"/>
                  </a:lnTo>
                  <a:lnTo>
                    <a:pt x="9406" y="29019"/>
                  </a:lnTo>
                  <a:lnTo>
                    <a:pt x="13493" y="34895"/>
                  </a:lnTo>
                  <a:lnTo>
                    <a:pt x="18132" y="40328"/>
                  </a:lnTo>
                  <a:lnTo>
                    <a:pt x="20554" y="43809"/>
                  </a:lnTo>
                  <a:lnTo>
                    <a:pt x="23016" y="47823"/>
                  </a:lnTo>
                  <a:lnTo>
                    <a:pt x="25504" y="52192"/>
                  </a:lnTo>
                  <a:lnTo>
                    <a:pt x="28009" y="55952"/>
                  </a:lnTo>
                  <a:lnTo>
                    <a:pt x="30526" y="59305"/>
                  </a:lnTo>
                  <a:lnTo>
                    <a:pt x="33050" y="62388"/>
                  </a:lnTo>
                  <a:lnTo>
                    <a:pt x="36427" y="66135"/>
                  </a:lnTo>
                  <a:lnTo>
                    <a:pt x="44693" y="74815"/>
                  </a:lnTo>
                  <a:lnTo>
                    <a:pt x="54823" y="85177"/>
                  </a:lnTo>
                  <a:lnTo>
                    <a:pt x="62747" y="90898"/>
                  </a:lnTo>
                  <a:lnTo>
                    <a:pt x="67231" y="93609"/>
                  </a:lnTo>
                  <a:lnTo>
                    <a:pt x="78987" y="96621"/>
                  </a:lnTo>
                  <a:lnTo>
                    <a:pt x="109429" y="99560"/>
                  </a:lnTo>
                  <a:lnTo>
                    <a:pt x="137702" y="104999"/>
                  </a:lnTo>
                  <a:lnTo>
                    <a:pt x="153487" y="105070"/>
                  </a:lnTo>
                  <a:lnTo>
                    <a:pt x="180567" y="101196"/>
                  </a:lnTo>
                  <a:lnTo>
                    <a:pt x="205054" y="99673"/>
                  </a:lnTo>
                  <a:lnTo>
                    <a:pt x="229243" y="99221"/>
                  </a:lnTo>
                  <a:lnTo>
                    <a:pt x="300903" y="99038"/>
                  </a:lnTo>
                  <a:lnTo>
                    <a:pt x="330550" y="103078"/>
                  </a:lnTo>
                  <a:lnTo>
                    <a:pt x="348417" y="107321"/>
                  </a:lnTo>
                  <a:lnTo>
                    <a:pt x="365672" y="111182"/>
                  </a:lnTo>
                  <a:lnTo>
                    <a:pt x="393579" y="114202"/>
                  </a:lnTo>
                  <a:lnTo>
                    <a:pt x="418311" y="120083"/>
                  </a:lnTo>
                  <a:lnTo>
                    <a:pt x="442572" y="127188"/>
                  </a:lnTo>
                  <a:lnTo>
                    <a:pt x="461141" y="132147"/>
                  </a:lnTo>
                  <a:lnTo>
                    <a:pt x="486589" y="135654"/>
                  </a:lnTo>
                  <a:lnTo>
                    <a:pt x="514261" y="140738"/>
                  </a:lnTo>
                  <a:lnTo>
                    <a:pt x="543910" y="143562"/>
                  </a:lnTo>
                  <a:lnTo>
                    <a:pt x="570098" y="144399"/>
                  </a:lnTo>
                  <a:lnTo>
                    <a:pt x="597989" y="144646"/>
                  </a:lnTo>
                  <a:lnTo>
                    <a:pt x="623657" y="140675"/>
                  </a:lnTo>
                  <a:lnTo>
                    <a:pt x="651394" y="138181"/>
                  </a:lnTo>
                  <a:lnTo>
                    <a:pt x="677016" y="137442"/>
                  </a:lnTo>
                  <a:lnTo>
                    <a:pt x="716126" y="131141"/>
                  </a:lnTo>
                  <a:lnTo>
                    <a:pt x="746729" y="129833"/>
                  </a:lnTo>
                  <a:lnTo>
                    <a:pt x="782598" y="123523"/>
                  </a:lnTo>
                  <a:lnTo>
                    <a:pt x="788432" y="122978"/>
                  </a:lnTo>
                  <a:lnTo>
                    <a:pt x="799429" y="124633"/>
                  </a:lnTo>
                  <a:lnTo>
                    <a:pt x="812883" y="128065"/>
                  </a:lnTo>
                  <a:lnTo>
                    <a:pt x="833799" y="130167"/>
                  </a:lnTo>
                  <a:lnTo>
                    <a:pt x="854564" y="136047"/>
                  </a:lnTo>
                  <a:lnTo>
                    <a:pt x="860430" y="138907"/>
                  </a:lnTo>
                  <a:lnTo>
                    <a:pt x="865859" y="143000"/>
                  </a:lnTo>
                  <a:lnTo>
                    <a:pt x="871095" y="147642"/>
                  </a:lnTo>
                  <a:lnTo>
                    <a:pt x="878502" y="152527"/>
                  </a:lnTo>
                  <a:lnTo>
                    <a:pt x="886591" y="156674"/>
                  </a:lnTo>
                  <a:lnTo>
                    <a:pt x="900941" y="161593"/>
                  </a:lnTo>
                  <a:lnTo>
                    <a:pt x="909265" y="165783"/>
                  </a:lnTo>
                  <a:lnTo>
                    <a:pt x="915786" y="170467"/>
                  </a:lnTo>
                  <a:lnTo>
                    <a:pt x="923765" y="175371"/>
                  </a:lnTo>
                  <a:lnTo>
                    <a:pt x="932108" y="180373"/>
                  </a:lnTo>
                  <a:lnTo>
                    <a:pt x="938639" y="185418"/>
                  </a:lnTo>
                  <a:lnTo>
                    <a:pt x="942412" y="187102"/>
                  </a:lnTo>
                  <a:lnTo>
                    <a:pt x="951121" y="188974"/>
                  </a:lnTo>
                  <a:lnTo>
                    <a:pt x="960636" y="187548"/>
                  </a:lnTo>
                  <a:lnTo>
                    <a:pt x="970509" y="184938"/>
                  </a:lnTo>
                  <a:lnTo>
                    <a:pt x="980541" y="183779"/>
                  </a:lnTo>
                  <a:lnTo>
                    <a:pt x="985588" y="181776"/>
                  </a:lnTo>
                  <a:lnTo>
                    <a:pt x="990645" y="178748"/>
                  </a:lnTo>
                  <a:lnTo>
                    <a:pt x="995709" y="175036"/>
                  </a:lnTo>
                  <a:lnTo>
                    <a:pt x="1000780" y="171714"/>
                  </a:lnTo>
                  <a:lnTo>
                    <a:pt x="1005853" y="168653"/>
                  </a:lnTo>
                  <a:lnTo>
                    <a:pt x="1021079" y="1599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285"/>
            <p:cNvSpPr/>
            <p:nvPr/>
          </p:nvSpPr>
          <p:spPr>
            <a:xfrm>
              <a:off x="4602480" y="5166462"/>
              <a:ext cx="1623049" cy="617119"/>
            </a:xfrm>
            <a:custGeom>
              <a:avLst/>
              <a:gdLst/>
              <a:ahLst/>
              <a:cxnLst/>
              <a:rect l="0" t="0" r="0" b="0"/>
              <a:pathLst>
                <a:path w="1623049" h="617119">
                  <a:moveTo>
                    <a:pt x="0" y="426618"/>
                  </a:moveTo>
                  <a:lnTo>
                    <a:pt x="0" y="456435"/>
                  </a:lnTo>
                  <a:lnTo>
                    <a:pt x="847" y="456656"/>
                  </a:lnTo>
                  <a:lnTo>
                    <a:pt x="4045" y="456901"/>
                  </a:lnTo>
                  <a:lnTo>
                    <a:pt x="5238" y="457814"/>
                  </a:lnTo>
                  <a:lnTo>
                    <a:pt x="6032" y="459269"/>
                  </a:lnTo>
                  <a:lnTo>
                    <a:pt x="6562" y="461085"/>
                  </a:lnTo>
                  <a:lnTo>
                    <a:pt x="7761" y="462296"/>
                  </a:lnTo>
                  <a:lnTo>
                    <a:pt x="9408" y="463103"/>
                  </a:lnTo>
                  <a:lnTo>
                    <a:pt x="11352" y="463641"/>
                  </a:lnTo>
                  <a:lnTo>
                    <a:pt x="15770" y="466498"/>
                  </a:lnTo>
                  <a:lnTo>
                    <a:pt x="32785" y="480114"/>
                  </a:lnTo>
                  <a:lnTo>
                    <a:pt x="66175" y="497747"/>
                  </a:lnTo>
                  <a:lnTo>
                    <a:pt x="110215" y="515519"/>
                  </a:lnTo>
                  <a:lnTo>
                    <a:pt x="163553" y="533298"/>
                  </a:lnTo>
                  <a:lnTo>
                    <a:pt x="189289" y="538661"/>
                  </a:lnTo>
                  <a:lnTo>
                    <a:pt x="250434" y="546751"/>
                  </a:lnTo>
                  <a:lnTo>
                    <a:pt x="272171" y="546897"/>
                  </a:lnTo>
                  <a:lnTo>
                    <a:pt x="320619" y="542350"/>
                  </a:lnTo>
                  <a:lnTo>
                    <a:pt x="360570" y="539085"/>
                  </a:lnTo>
                  <a:lnTo>
                    <a:pt x="402323" y="532755"/>
                  </a:lnTo>
                  <a:lnTo>
                    <a:pt x="441505" y="523259"/>
                  </a:lnTo>
                  <a:lnTo>
                    <a:pt x="468004" y="516136"/>
                  </a:lnTo>
                  <a:lnTo>
                    <a:pt x="524152" y="509306"/>
                  </a:lnTo>
                  <a:lnTo>
                    <a:pt x="563398" y="502483"/>
                  </a:lnTo>
                  <a:lnTo>
                    <a:pt x="610540" y="496637"/>
                  </a:lnTo>
                  <a:lnTo>
                    <a:pt x="646381" y="496329"/>
                  </a:lnTo>
                  <a:lnTo>
                    <a:pt x="685627" y="505842"/>
                  </a:lnTo>
                  <a:lnTo>
                    <a:pt x="720899" y="520640"/>
                  </a:lnTo>
                  <a:lnTo>
                    <a:pt x="725286" y="524013"/>
                  </a:lnTo>
                  <a:lnTo>
                    <a:pt x="745239" y="546448"/>
                  </a:lnTo>
                  <a:lnTo>
                    <a:pt x="769754" y="565426"/>
                  </a:lnTo>
                  <a:lnTo>
                    <a:pt x="789801" y="583312"/>
                  </a:lnTo>
                  <a:lnTo>
                    <a:pt x="813116" y="596695"/>
                  </a:lnTo>
                  <a:lnTo>
                    <a:pt x="832179" y="604388"/>
                  </a:lnTo>
                  <a:lnTo>
                    <a:pt x="853914" y="607984"/>
                  </a:lnTo>
                  <a:lnTo>
                    <a:pt x="868891" y="606567"/>
                  </a:lnTo>
                  <a:lnTo>
                    <a:pt x="893860" y="603268"/>
                  </a:lnTo>
                  <a:lnTo>
                    <a:pt x="920450" y="600033"/>
                  </a:lnTo>
                  <a:lnTo>
                    <a:pt x="946673" y="591454"/>
                  </a:lnTo>
                  <a:lnTo>
                    <a:pt x="978149" y="580445"/>
                  </a:lnTo>
                  <a:lnTo>
                    <a:pt x="1022666" y="569140"/>
                  </a:lnTo>
                  <a:lnTo>
                    <a:pt x="1057988" y="557907"/>
                  </a:lnTo>
                  <a:lnTo>
                    <a:pt x="1081687" y="546704"/>
                  </a:lnTo>
                  <a:lnTo>
                    <a:pt x="1132380" y="534583"/>
                  </a:lnTo>
                  <a:lnTo>
                    <a:pt x="1140538" y="531611"/>
                  </a:lnTo>
                  <a:lnTo>
                    <a:pt x="1143899" y="529634"/>
                  </a:lnTo>
                  <a:lnTo>
                    <a:pt x="1152147" y="527437"/>
                  </a:lnTo>
                  <a:lnTo>
                    <a:pt x="1201386" y="525681"/>
                  </a:lnTo>
                  <a:lnTo>
                    <a:pt x="1207242" y="525679"/>
                  </a:lnTo>
                  <a:lnTo>
                    <a:pt x="1209535" y="524832"/>
                  </a:lnTo>
                  <a:lnTo>
                    <a:pt x="1216807" y="520442"/>
                  </a:lnTo>
                  <a:lnTo>
                    <a:pt x="1225334" y="518372"/>
                  </a:lnTo>
                  <a:lnTo>
                    <a:pt x="1241746" y="518058"/>
                  </a:lnTo>
                  <a:lnTo>
                    <a:pt x="1241967" y="522104"/>
                  </a:lnTo>
                  <a:lnTo>
                    <a:pt x="1242844" y="523295"/>
                  </a:lnTo>
                  <a:lnTo>
                    <a:pt x="1244277" y="524089"/>
                  </a:lnTo>
                  <a:lnTo>
                    <a:pt x="1248613" y="525365"/>
                  </a:lnTo>
                  <a:lnTo>
                    <a:pt x="1260192" y="525651"/>
                  </a:lnTo>
                  <a:lnTo>
                    <a:pt x="1262615" y="526506"/>
                  </a:lnTo>
                  <a:lnTo>
                    <a:pt x="1270069" y="530910"/>
                  </a:lnTo>
                  <a:lnTo>
                    <a:pt x="1275111" y="532236"/>
                  </a:lnTo>
                  <a:lnTo>
                    <a:pt x="1282709" y="532984"/>
                  </a:lnTo>
                  <a:lnTo>
                    <a:pt x="1285246" y="533935"/>
                  </a:lnTo>
                  <a:lnTo>
                    <a:pt x="1292862" y="538473"/>
                  </a:lnTo>
                  <a:lnTo>
                    <a:pt x="1297941" y="539831"/>
                  </a:lnTo>
                  <a:lnTo>
                    <a:pt x="1346131" y="540913"/>
                  </a:lnTo>
                  <a:lnTo>
                    <a:pt x="1354918" y="540916"/>
                  </a:lnTo>
                  <a:lnTo>
                    <a:pt x="1364469" y="543175"/>
                  </a:lnTo>
                  <a:lnTo>
                    <a:pt x="1369386" y="544962"/>
                  </a:lnTo>
                  <a:lnTo>
                    <a:pt x="1374357" y="545308"/>
                  </a:lnTo>
                  <a:lnTo>
                    <a:pt x="1421350" y="541139"/>
                  </a:lnTo>
                  <a:lnTo>
                    <a:pt x="1443359" y="540115"/>
                  </a:lnTo>
                  <a:lnTo>
                    <a:pt x="1469030" y="532638"/>
                  </a:lnTo>
                  <a:lnTo>
                    <a:pt x="1516473" y="512953"/>
                  </a:lnTo>
                  <a:lnTo>
                    <a:pt x="1527992" y="507887"/>
                  </a:lnTo>
                  <a:lnTo>
                    <a:pt x="1554336" y="489165"/>
                  </a:lnTo>
                  <a:lnTo>
                    <a:pt x="1564577" y="482357"/>
                  </a:lnTo>
                  <a:lnTo>
                    <a:pt x="1584947" y="464188"/>
                  </a:lnTo>
                  <a:lnTo>
                    <a:pt x="1594268" y="454323"/>
                  </a:lnTo>
                  <a:lnTo>
                    <a:pt x="1604274" y="439249"/>
                  </a:lnTo>
                  <a:lnTo>
                    <a:pt x="1612602" y="424057"/>
                  </a:lnTo>
                  <a:lnTo>
                    <a:pt x="1617848" y="413909"/>
                  </a:lnTo>
                  <a:lnTo>
                    <a:pt x="1620743" y="401496"/>
                  </a:lnTo>
                  <a:lnTo>
                    <a:pt x="1622373" y="382485"/>
                  </a:lnTo>
                  <a:lnTo>
                    <a:pt x="1622857" y="363870"/>
                  </a:lnTo>
                  <a:lnTo>
                    <a:pt x="1623048" y="312214"/>
                  </a:lnTo>
                  <a:lnTo>
                    <a:pt x="1620796" y="297032"/>
                  </a:lnTo>
                  <a:lnTo>
                    <a:pt x="1616127" y="281817"/>
                  </a:lnTo>
                  <a:lnTo>
                    <a:pt x="1608407" y="266589"/>
                  </a:lnTo>
                  <a:lnTo>
                    <a:pt x="1594542" y="247781"/>
                  </a:lnTo>
                  <a:lnTo>
                    <a:pt x="1584703" y="234528"/>
                  </a:lnTo>
                  <a:lnTo>
                    <a:pt x="1574686" y="220172"/>
                  </a:lnTo>
                  <a:lnTo>
                    <a:pt x="1564589" y="205323"/>
                  </a:lnTo>
                  <a:lnTo>
                    <a:pt x="1545339" y="186730"/>
                  </a:lnTo>
                  <a:lnTo>
                    <a:pt x="1533202" y="173528"/>
                  </a:lnTo>
                  <a:lnTo>
                    <a:pt x="1521316" y="160040"/>
                  </a:lnTo>
                  <a:lnTo>
                    <a:pt x="1499498" y="142927"/>
                  </a:lnTo>
                  <a:lnTo>
                    <a:pt x="1464472" y="124231"/>
                  </a:lnTo>
                  <a:lnTo>
                    <a:pt x="1432843" y="108089"/>
                  </a:lnTo>
                  <a:lnTo>
                    <a:pt x="1405739" y="93573"/>
                  </a:lnTo>
                  <a:lnTo>
                    <a:pt x="1366239" y="74344"/>
                  </a:lnTo>
                  <a:lnTo>
                    <a:pt x="1325825" y="59257"/>
                  </a:lnTo>
                  <a:lnTo>
                    <a:pt x="1293125" y="47402"/>
                  </a:lnTo>
                  <a:lnTo>
                    <a:pt x="1244151" y="35810"/>
                  </a:lnTo>
                  <a:lnTo>
                    <a:pt x="1168360" y="20249"/>
                  </a:lnTo>
                  <a:lnTo>
                    <a:pt x="1126243" y="16652"/>
                  </a:lnTo>
                  <a:lnTo>
                    <a:pt x="1071737" y="10201"/>
                  </a:lnTo>
                  <a:lnTo>
                    <a:pt x="1028752" y="7466"/>
                  </a:lnTo>
                  <a:lnTo>
                    <a:pt x="987981" y="2516"/>
                  </a:lnTo>
                  <a:lnTo>
                    <a:pt x="944105" y="673"/>
                  </a:lnTo>
                  <a:lnTo>
                    <a:pt x="868578" y="0"/>
                  </a:lnTo>
                  <a:lnTo>
                    <a:pt x="826975" y="3974"/>
                  </a:lnTo>
                  <a:lnTo>
                    <a:pt x="769754" y="7664"/>
                  </a:lnTo>
                  <a:lnTo>
                    <a:pt x="728926" y="12547"/>
                  </a:lnTo>
                  <a:lnTo>
                    <a:pt x="685878" y="15217"/>
                  </a:lnTo>
                  <a:lnTo>
                    <a:pt x="635235" y="23275"/>
                  </a:lnTo>
                  <a:lnTo>
                    <a:pt x="565712" y="38044"/>
                  </a:lnTo>
                  <a:lnTo>
                    <a:pt x="455005" y="63399"/>
                  </a:lnTo>
                  <a:lnTo>
                    <a:pt x="412195" y="82129"/>
                  </a:lnTo>
                  <a:lnTo>
                    <a:pt x="377096" y="97609"/>
                  </a:lnTo>
                  <a:lnTo>
                    <a:pt x="341801" y="115944"/>
                  </a:lnTo>
                  <a:lnTo>
                    <a:pt x="321972" y="129955"/>
                  </a:lnTo>
                  <a:lnTo>
                    <a:pt x="305373" y="144832"/>
                  </a:lnTo>
                  <a:lnTo>
                    <a:pt x="289730" y="159964"/>
                  </a:lnTo>
                  <a:lnTo>
                    <a:pt x="269273" y="180247"/>
                  </a:lnTo>
                  <a:lnTo>
                    <a:pt x="254010" y="199526"/>
                  </a:lnTo>
                  <a:lnTo>
                    <a:pt x="242808" y="217280"/>
                  </a:lnTo>
                  <a:lnTo>
                    <a:pt x="234633" y="230286"/>
                  </a:lnTo>
                  <a:lnTo>
                    <a:pt x="226201" y="243686"/>
                  </a:lnTo>
                  <a:lnTo>
                    <a:pt x="215848" y="261597"/>
                  </a:lnTo>
                  <a:lnTo>
                    <a:pt x="207128" y="275383"/>
                  </a:lnTo>
                  <a:lnTo>
                    <a:pt x="202124" y="287718"/>
                  </a:lnTo>
                  <a:lnTo>
                    <a:pt x="197049" y="306440"/>
                  </a:lnTo>
                  <a:lnTo>
                    <a:pt x="192564" y="319866"/>
                  </a:lnTo>
                  <a:lnTo>
                    <a:pt x="186126" y="336944"/>
                  </a:lnTo>
                  <a:lnTo>
                    <a:pt x="182995" y="353575"/>
                  </a:lnTo>
                  <a:lnTo>
                    <a:pt x="179263" y="367061"/>
                  </a:lnTo>
                  <a:lnTo>
                    <a:pt x="176446" y="384889"/>
                  </a:lnTo>
                  <a:lnTo>
                    <a:pt x="178045" y="395654"/>
                  </a:lnTo>
                  <a:lnTo>
                    <a:pt x="180731" y="406083"/>
                  </a:lnTo>
                  <a:lnTo>
                    <a:pt x="183091" y="421474"/>
                  </a:lnTo>
                  <a:lnTo>
                    <a:pt x="188775" y="436759"/>
                  </a:lnTo>
                  <a:lnTo>
                    <a:pt x="193403" y="446929"/>
                  </a:lnTo>
                  <a:lnTo>
                    <a:pt x="196669" y="451166"/>
                  </a:lnTo>
                  <a:lnTo>
                    <a:pt x="208509" y="462020"/>
                  </a:lnTo>
                  <a:lnTo>
                    <a:pt x="222782" y="480429"/>
                  </a:lnTo>
                  <a:lnTo>
                    <a:pt x="227262" y="485352"/>
                  </a:lnTo>
                  <a:lnTo>
                    <a:pt x="239012" y="493080"/>
                  </a:lnTo>
                  <a:lnTo>
                    <a:pt x="267252" y="508985"/>
                  </a:lnTo>
                  <a:lnTo>
                    <a:pt x="298842" y="527410"/>
                  </a:lnTo>
                  <a:lnTo>
                    <a:pt x="314006" y="535761"/>
                  </a:lnTo>
                  <a:lnTo>
                    <a:pt x="357178" y="550734"/>
                  </a:lnTo>
                  <a:lnTo>
                    <a:pt x="389277" y="565560"/>
                  </a:lnTo>
                  <a:lnTo>
                    <a:pt x="433256" y="574675"/>
                  </a:lnTo>
                  <a:lnTo>
                    <a:pt x="480587" y="584478"/>
                  </a:lnTo>
                  <a:lnTo>
                    <a:pt x="508438" y="588256"/>
                  </a:lnTo>
                  <a:lnTo>
                    <a:pt x="532778" y="592480"/>
                  </a:lnTo>
                  <a:lnTo>
                    <a:pt x="579066" y="594102"/>
                  </a:lnTo>
                  <a:lnTo>
                    <a:pt x="625896" y="594249"/>
                  </a:lnTo>
                  <a:lnTo>
                    <a:pt x="662563" y="600818"/>
                  </a:lnTo>
                  <a:lnTo>
                    <a:pt x="676281" y="605610"/>
                  </a:lnTo>
                  <a:lnTo>
                    <a:pt x="692836" y="615018"/>
                  </a:lnTo>
                  <a:lnTo>
                    <a:pt x="701040" y="6171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286"/>
            <p:cNvSpPr/>
            <p:nvPr/>
          </p:nvSpPr>
          <p:spPr>
            <a:xfrm>
              <a:off x="6859225" y="5273052"/>
              <a:ext cx="1125803" cy="516512"/>
            </a:xfrm>
            <a:custGeom>
              <a:avLst/>
              <a:gdLst/>
              <a:ahLst/>
              <a:cxnLst/>
              <a:rect l="0" t="0" r="0" b="0"/>
              <a:pathLst>
                <a:path w="1125803" h="516512">
                  <a:moveTo>
                    <a:pt x="120695" y="388608"/>
                  </a:moveTo>
                  <a:lnTo>
                    <a:pt x="99483" y="388608"/>
                  </a:lnTo>
                  <a:lnTo>
                    <a:pt x="89818" y="386351"/>
                  </a:lnTo>
                  <a:lnTo>
                    <a:pt x="77115" y="382577"/>
                  </a:lnTo>
                  <a:lnTo>
                    <a:pt x="65238" y="381302"/>
                  </a:lnTo>
                  <a:lnTo>
                    <a:pt x="63403" y="378658"/>
                  </a:lnTo>
                  <a:lnTo>
                    <a:pt x="59974" y="364493"/>
                  </a:lnTo>
                  <a:lnTo>
                    <a:pt x="52471" y="351104"/>
                  </a:lnTo>
                  <a:lnTo>
                    <a:pt x="56265" y="354730"/>
                  </a:lnTo>
                  <a:lnTo>
                    <a:pt x="58268" y="355862"/>
                  </a:lnTo>
                  <a:lnTo>
                    <a:pt x="92208" y="368645"/>
                  </a:lnTo>
                  <a:lnTo>
                    <a:pt x="122546" y="381035"/>
                  </a:lnTo>
                  <a:lnTo>
                    <a:pt x="148619" y="390879"/>
                  </a:lnTo>
                  <a:lnTo>
                    <a:pt x="180897" y="404521"/>
                  </a:lnTo>
                  <a:lnTo>
                    <a:pt x="214168" y="419287"/>
                  </a:lnTo>
                  <a:lnTo>
                    <a:pt x="239285" y="428490"/>
                  </a:lnTo>
                  <a:lnTo>
                    <a:pt x="281986" y="439278"/>
                  </a:lnTo>
                  <a:lnTo>
                    <a:pt x="311760" y="448099"/>
                  </a:lnTo>
                  <a:lnTo>
                    <a:pt x="341925" y="455406"/>
                  </a:lnTo>
                  <a:lnTo>
                    <a:pt x="373113" y="461476"/>
                  </a:lnTo>
                  <a:lnTo>
                    <a:pt x="406729" y="466996"/>
                  </a:lnTo>
                  <a:lnTo>
                    <a:pt x="439168" y="470014"/>
                  </a:lnTo>
                  <a:lnTo>
                    <a:pt x="471366" y="471355"/>
                  </a:lnTo>
                  <a:lnTo>
                    <a:pt x="522811" y="472111"/>
                  </a:lnTo>
                  <a:lnTo>
                    <a:pt x="557929" y="472286"/>
                  </a:lnTo>
                  <a:lnTo>
                    <a:pt x="575590" y="471487"/>
                  </a:lnTo>
                  <a:lnTo>
                    <a:pt x="593292" y="470108"/>
                  </a:lnTo>
                  <a:lnTo>
                    <a:pt x="611020" y="468341"/>
                  </a:lnTo>
                  <a:lnTo>
                    <a:pt x="646522" y="464121"/>
                  </a:lnTo>
                  <a:lnTo>
                    <a:pt x="770937" y="446988"/>
                  </a:lnTo>
                  <a:lnTo>
                    <a:pt x="804238" y="439672"/>
                  </a:lnTo>
                  <a:lnTo>
                    <a:pt x="835972" y="431623"/>
                  </a:lnTo>
                  <a:lnTo>
                    <a:pt x="867009" y="425223"/>
                  </a:lnTo>
                  <a:lnTo>
                    <a:pt x="897736" y="417300"/>
                  </a:lnTo>
                  <a:lnTo>
                    <a:pt x="926633" y="408133"/>
                  </a:lnTo>
                  <a:lnTo>
                    <a:pt x="950765" y="398415"/>
                  </a:lnTo>
                  <a:lnTo>
                    <a:pt x="975038" y="390708"/>
                  </a:lnTo>
                  <a:lnTo>
                    <a:pt x="998243" y="383615"/>
                  </a:lnTo>
                  <a:lnTo>
                    <a:pt x="1025586" y="370101"/>
                  </a:lnTo>
                  <a:lnTo>
                    <a:pt x="1049775" y="355373"/>
                  </a:lnTo>
                  <a:lnTo>
                    <a:pt x="1072182" y="339438"/>
                  </a:lnTo>
                  <a:lnTo>
                    <a:pt x="1084316" y="326115"/>
                  </a:lnTo>
                  <a:lnTo>
                    <a:pt x="1095351" y="313984"/>
                  </a:lnTo>
                  <a:lnTo>
                    <a:pt x="1100666" y="308379"/>
                  </a:lnTo>
                  <a:lnTo>
                    <a:pt x="1108829" y="293119"/>
                  </a:lnTo>
                  <a:lnTo>
                    <a:pt x="1112191" y="284309"/>
                  </a:lnTo>
                  <a:lnTo>
                    <a:pt x="1118183" y="270004"/>
                  </a:lnTo>
                  <a:lnTo>
                    <a:pt x="1120967" y="263819"/>
                  </a:lnTo>
                  <a:lnTo>
                    <a:pt x="1124060" y="247915"/>
                  </a:lnTo>
                  <a:lnTo>
                    <a:pt x="1124884" y="238933"/>
                  </a:lnTo>
                  <a:lnTo>
                    <a:pt x="1125435" y="230405"/>
                  </a:lnTo>
                  <a:lnTo>
                    <a:pt x="1125802" y="222179"/>
                  </a:lnTo>
                  <a:lnTo>
                    <a:pt x="1125362" y="206266"/>
                  </a:lnTo>
                  <a:lnTo>
                    <a:pt x="1122344" y="190727"/>
                  </a:lnTo>
                  <a:lnTo>
                    <a:pt x="1115886" y="163654"/>
                  </a:lnTo>
                  <a:lnTo>
                    <a:pt x="1112661" y="154818"/>
                  </a:lnTo>
                  <a:lnTo>
                    <a:pt x="1108820" y="146389"/>
                  </a:lnTo>
                  <a:lnTo>
                    <a:pt x="1100035" y="130248"/>
                  </a:lnTo>
                  <a:lnTo>
                    <a:pt x="1090485" y="114608"/>
                  </a:lnTo>
                  <a:lnTo>
                    <a:pt x="1078340" y="101448"/>
                  </a:lnTo>
                  <a:lnTo>
                    <a:pt x="1063627" y="89955"/>
                  </a:lnTo>
                  <a:lnTo>
                    <a:pt x="1036305" y="73964"/>
                  </a:lnTo>
                  <a:lnTo>
                    <a:pt x="1006761" y="58502"/>
                  </a:lnTo>
                  <a:lnTo>
                    <a:pt x="975711" y="43196"/>
                  </a:lnTo>
                  <a:lnTo>
                    <a:pt x="952257" y="33020"/>
                  </a:lnTo>
                  <a:lnTo>
                    <a:pt x="927722" y="25111"/>
                  </a:lnTo>
                  <a:lnTo>
                    <a:pt x="902707" y="18774"/>
                  </a:lnTo>
                  <a:lnTo>
                    <a:pt x="877478" y="13135"/>
                  </a:lnTo>
                  <a:lnTo>
                    <a:pt x="839474" y="5201"/>
                  </a:lnTo>
                  <a:lnTo>
                    <a:pt x="814096" y="2305"/>
                  </a:lnTo>
                  <a:lnTo>
                    <a:pt x="788707" y="1018"/>
                  </a:lnTo>
                  <a:lnTo>
                    <a:pt x="763311" y="446"/>
                  </a:lnTo>
                  <a:lnTo>
                    <a:pt x="642453" y="0"/>
                  </a:lnTo>
                  <a:lnTo>
                    <a:pt x="614208" y="2251"/>
                  </a:lnTo>
                  <a:lnTo>
                    <a:pt x="585566" y="6073"/>
                  </a:lnTo>
                  <a:lnTo>
                    <a:pt x="515771" y="17901"/>
                  </a:lnTo>
                  <a:lnTo>
                    <a:pt x="474915" y="25428"/>
                  </a:lnTo>
                  <a:lnTo>
                    <a:pt x="448871" y="32743"/>
                  </a:lnTo>
                  <a:lnTo>
                    <a:pt x="393611" y="51237"/>
                  </a:lnTo>
                  <a:lnTo>
                    <a:pt x="366168" y="58890"/>
                  </a:lnTo>
                  <a:lnTo>
                    <a:pt x="339860" y="65960"/>
                  </a:lnTo>
                  <a:lnTo>
                    <a:pt x="314057" y="74746"/>
                  </a:lnTo>
                  <a:lnTo>
                    <a:pt x="288478" y="84297"/>
                  </a:lnTo>
                  <a:lnTo>
                    <a:pt x="262998" y="93338"/>
                  </a:lnTo>
                  <a:lnTo>
                    <a:pt x="237563" y="100179"/>
                  </a:lnTo>
                  <a:lnTo>
                    <a:pt x="203489" y="112836"/>
                  </a:lnTo>
                  <a:lnTo>
                    <a:pt x="171943" y="127310"/>
                  </a:lnTo>
                  <a:lnTo>
                    <a:pt x="141147" y="142323"/>
                  </a:lnTo>
                  <a:lnTo>
                    <a:pt x="114619" y="157497"/>
                  </a:lnTo>
                  <a:lnTo>
                    <a:pt x="90672" y="172717"/>
                  </a:lnTo>
                  <a:lnTo>
                    <a:pt x="71536" y="187950"/>
                  </a:lnTo>
                  <a:lnTo>
                    <a:pt x="51095" y="203189"/>
                  </a:lnTo>
                  <a:lnTo>
                    <a:pt x="40937" y="213348"/>
                  </a:lnTo>
                  <a:lnTo>
                    <a:pt x="32754" y="224354"/>
                  </a:lnTo>
                  <a:lnTo>
                    <a:pt x="23472" y="237713"/>
                  </a:lnTo>
                  <a:lnTo>
                    <a:pt x="15961" y="249859"/>
                  </a:lnTo>
                  <a:lnTo>
                    <a:pt x="10646" y="260902"/>
                  </a:lnTo>
                  <a:lnTo>
                    <a:pt x="8284" y="271454"/>
                  </a:lnTo>
                  <a:lnTo>
                    <a:pt x="4977" y="284046"/>
                  </a:lnTo>
                  <a:lnTo>
                    <a:pt x="1531" y="298109"/>
                  </a:lnTo>
                  <a:lnTo>
                    <a:pt x="0" y="312826"/>
                  </a:lnTo>
                  <a:lnTo>
                    <a:pt x="1576" y="325576"/>
                  </a:lnTo>
                  <a:lnTo>
                    <a:pt x="4254" y="337733"/>
                  </a:lnTo>
                  <a:lnTo>
                    <a:pt x="5444" y="351604"/>
                  </a:lnTo>
                  <a:lnTo>
                    <a:pt x="8229" y="363978"/>
                  </a:lnTo>
                  <a:lnTo>
                    <a:pt x="24282" y="411810"/>
                  </a:lnTo>
                  <a:lnTo>
                    <a:pt x="31560" y="424603"/>
                  </a:lnTo>
                  <a:lnTo>
                    <a:pt x="40439" y="435932"/>
                  </a:lnTo>
                  <a:lnTo>
                    <a:pt x="54958" y="451830"/>
                  </a:lnTo>
                  <a:lnTo>
                    <a:pt x="70832" y="467266"/>
                  </a:lnTo>
                  <a:lnTo>
                    <a:pt x="91244" y="482564"/>
                  </a:lnTo>
                  <a:lnTo>
                    <a:pt x="113380" y="496974"/>
                  </a:lnTo>
                  <a:lnTo>
                    <a:pt x="143615" y="509857"/>
                  </a:lnTo>
                  <a:lnTo>
                    <a:pt x="159668" y="514463"/>
                  </a:lnTo>
                  <a:lnTo>
                    <a:pt x="178091" y="516511"/>
                  </a:lnTo>
                  <a:lnTo>
                    <a:pt x="195311" y="515162"/>
                  </a:lnTo>
                  <a:lnTo>
                    <a:pt x="219755" y="5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287"/>
            <p:cNvSpPr/>
            <p:nvPr/>
          </p:nvSpPr>
          <p:spPr>
            <a:xfrm>
              <a:off x="7919249" y="4915135"/>
              <a:ext cx="973289" cy="875964"/>
            </a:xfrm>
            <a:custGeom>
              <a:avLst/>
              <a:gdLst/>
              <a:ahLst/>
              <a:cxnLst/>
              <a:rect l="0" t="0" r="0" b="0"/>
              <a:pathLst>
                <a:path w="973289" h="875964">
                  <a:moveTo>
                    <a:pt x="13171" y="837965"/>
                  </a:moveTo>
                  <a:lnTo>
                    <a:pt x="0" y="837965"/>
                  </a:lnTo>
                  <a:lnTo>
                    <a:pt x="11526" y="838812"/>
                  </a:lnTo>
                  <a:lnTo>
                    <a:pt x="27116" y="842010"/>
                  </a:lnTo>
                  <a:lnTo>
                    <a:pt x="47591" y="841739"/>
                  </a:lnTo>
                  <a:lnTo>
                    <a:pt x="69109" y="840489"/>
                  </a:lnTo>
                  <a:lnTo>
                    <a:pt x="96350" y="842852"/>
                  </a:lnTo>
                  <a:lnTo>
                    <a:pt x="125493" y="840636"/>
                  </a:lnTo>
                  <a:lnTo>
                    <a:pt x="156425" y="843743"/>
                  </a:lnTo>
                  <a:lnTo>
                    <a:pt x="179850" y="844766"/>
                  </a:lnTo>
                  <a:lnTo>
                    <a:pt x="232080" y="845423"/>
                  </a:lnTo>
                  <a:lnTo>
                    <a:pt x="286689" y="845585"/>
                  </a:lnTo>
                  <a:lnTo>
                    <a:pt x="290343" y="846432"/>
                  </a:lnTo>
                  <a:lnTo>
                    <a:pt x="300377" y="850822"/>
                  </a:lnTo>
                  <a:lnTo>
                    <a:pt x="318510" y="852735"/>
                  </a:lnTo>
                  <a:lnTo>
                    <a:pt x="323411" y="852892"/>
                  </a:lnTo>
                  <a:lnTo>
                    <a:pt x="333371" y="855324"/>
                  </a:lnTo>
                  <a:lnTo>
                    <a:pt x="343442" y="858380"/>
                  </a:lnTo>
                  <a:lnTo>
                    <a:pt x="358632" y="860948"/>
                  </a:lnTo>
                  <a:lnTo>
                    <a:pt x="374704" y="865847"/>
                  </a:lnTo>
                  <a:lnTo>
                    <a:pt x="402462" y="870190"/>
                  </a:lnTo>
                  <a:lnTo>
                    <a:pt x="424849" y="874324"/>
                  </a:lnTo>
                  <a:lnTo>
                    <a:pt x="455170" y="875721"/>
                  </a:lnTo>
                  <a:lnTo>
                    <a:pt x="482047" y="875963"/>
                  </a:lnTo>
                  <a:lnTo>
                    <a:pt x="511460" y="871990"/>
                  </a:lnTo>
                  <a:lnTo>
                    <a:pt x="541624" y="865450"/>
                  </a:lnTo>
                  <a:lnTo>
                    <a:pt x="600597" y="853145"/>
                  </a:lnTo>
                  <a:lnTo>
                    <a:pt x="624770" y="847252"/>
                  </a:lnTo>
                  <a:lnTo>
                    <a:pt x="646800" y="838988"/>
                  </a:lnTo>
                  <a:lnTo>
                    <a:pt x="670140" y="831929"/>
                  </a:lnTo>
                  <a:lnTo>
                    <a:pt x="693777" y="825123"/>
                  </a:lnTo>
                  <a:lnTo>
                    <a:pt x="715572" y="816453"/>
                  </a:lnTo>
                  <a:lnTo>
                    <a:pt x="736547" y="806955"/>
                  </a:lnTo>
                  <a:lnTo>
                    <a:pt x="767395" y="792088"/>
                  </a:lnTo>
                  <a:lnTo>
                    <a:pt x="808159" y="771894"/>
                  </a:lnTo>
                  <a:lnTo>
                    <a:pt x="834617" y="756676"/>
                  </a:lnTo>
                  <a:lnTo>
                    <a:pt x="858543" y="741443"/>
                  </a:lnTo>
                  <a:lnTo>
                    <a:pt x="881718" y="722159"/>
                  </a:lnTo>
                  <a:lnTo>
                    <a:pt x="900627" y="700359"/>
                  </a:lnTo>
                  <a:lnTo>
                    <a:pt x="921340" y="675474"/>
                  </a:lnTo>
                  <a:lnTo>
                    <a:pt x="932404" y="654353"/>
                  </a:lnTo>
                  <a:lnTo>
                    <a:pt x="941291" y="639519"/>
                  </a:lnTo>
                  <a:lnTo>
                    <a:pt x="946370" y="622203"/>
                  </a:lnTo>
                  <a:lnTo>
                    <a:pt x="950319" y="604064"/>
                  </a:lnTo>
                  <a:lnTo>
                    <a:pt x="960370" y="578725"/>
                  </a:lnTo>
                  <a:lnTo>
                    <a:pt x="964948" y="550992"/>
                  </a:lnTo>
                  <a:lnTo>
                    <a:pt x="970442" y="525465"/>
                  </a:lnTo>
                  <a:lnTo>
                    <a:pt x="972025" y="506601"/>
                  </a:lnTo>
                  <a:lnTo>
                    <a:pt x="972729" y="486928"/>
                  </a:lnTo>
                  <a:lnTo>
                    <a:pt x="973180" y="446703"/>
                  </a:lnTo>
                  <a:lnTo>
                    <a:pt x="973288" y="359408"/>
                  </a:lnTo>
                  <a:lnTo>
                    <a:pt x="971032" y="341075"/>
                  </a:lnTo>
                  <a:lnTo>
                    <a:pt x="968053" y="321638"/>
                  </a:lnTo>
                  <a:lnTo>
                    <a:pt x="966730" y="301711"/>
                  </a:lnTo>
                  <a:lnTo>
                    <a:pt x="965985" y="275497"/>
                  </a:lnTo>
                  <a:lnTo>
                    <a:pt x="965764" y="247598"/>
                  </a:lnTo>
                  <a:lnTo>
                    <a:pt x="961654" y="221928"/>
                  </a:lnTo>
                  <a:lnTo>
                    <a:pt x="955074" y="198236"/>
                  </a:lnTo>
                  <a:lnTo>
                    <a:pt x="951806" y="175129"/>
                  </a:lnTo>
                  <a:lnTo>
                    <a:pt x="946527" y="159831"/>
                  </a:lnTo>
                  <a:lnTo>
                    <a:pt x="933385" y="133360"/>
                  </a:lnTo>
                  <a:lnTo>
                    <a:pt x="921790" y="106587"/>
                  </a:lnTo>
                  <a:lnTo>
                    <a:pt x="904071" y="84115"/>
                  </a:lnTo>
                  <a:lnTo>
                    <a:pt x="899203" y="78858"/>
                  </a:lnTo>
                  <a:lnTo>
                    <a:pt x="887024" y="70760"/>
                  </a:lnTo>
                  <a:lnTo>
                    <a:pt x="873989" y="63491"/>
                  </a:lnTo>
                  <a:lnTo>
                    <a:pt x="856286" y="50726"/>
                  </a:lnTo>
                  <a:lnTo>
                    <a:pt x="834483" y="41205"/>
                  </a:lnTo>
                  <a:lnTo>
                    <a:pt x="806951" y="33022"/>
                  </a:lnTo>
                  <a:lnTo>
                    <a:pt x="778189" y="25236"/>
                  </a:lnTo>
                  <a:lnTo>
                    <a:pt x="752359" y="17566"/>
                  </a:lnTo>
                  <a:lnTo>
                    <a:pt x="724480" y="10778"/>
                  </a:lnTo>
                  <a:lnTo>
                    <a:pt x="698908" y="7544"/>
                  </a:lnTo>
                  <a:lnTo>
                    <a:pt x="671106" y="2446"/>
                  </a:lnTo>
                  <a:lnTo>
                    <a:pt x="646406" y="560"/>
                  </a:lnTo>
                  <a:lnTo>
                    <a:pt x="623001" y="0"/>
                  </a:lnTo>
                  <a:lnTo>
                    <a:pt x="599979" y="682"/>
                  </a:lnTo>
                  <a:lnTo>
                    <a:pt x="577918" y="5869"/>
                  </a:lnTo>
                  <a:lnTo>
                    <a:pt x="530862" y="22685"/>
                  </a:lnTo>
                  <a:lnTo>
                    <a:pt x="500759" y="32797"/>
                  </a:lnTo>
                  <a:lnTo>
                    <a:pt x="477963" y="44454"/>
                  </a:lnTo>
                  <a:lnTo>
                    <a:pt x="451078" y="58632"/>
                  </a:lnTo>
                  <a:lnTo>
                    <a:pt x="425708" y="77602"/>
                  </a:lnTo>
                  <a:lnTo>
                    <a:pt x="402104" y="95265"/>
                  </a:lnTo>
                  <a:lnTo>
                    <a:pt x="366137" y="121641"/>
                  </a:lnTo>
                  <a:lnTo>
                    <a:pt x="341556" y="139546"/>
                  </a:lnTo>
                  <a:lnTo>
                    <a:pt x="318185" y="159715"/>
                  </a:lnTo>
                  <a:lnTo>
                    <a:pt x="296022" y="177639"/>
                  </a:lnTo>
                  <a:lnTo>
                    <a:pt x="278353" y="198659"/>
                  </a:lnTo>
                  <a:lnTo>
                    <a:pt x="262393" y="220128"/>
                  </a:lnTo>
                  <a:lnTo>
                    <a:pt x="241830" y="242982"/>
                  </a:lnTo>
                  <a:lnTo>
                    <a:pt x="221463" y="267847"/>
                  </a:lnTo>
                  <a:lnTo>
                    <a:pt x="210259" y="289735"/>
                  </a:lnTo>
                  <a:lnTo>
                    <a:pt x="201578" y="312306"/>
                  </a:lnTo>
                  <a:lnTo>
                    <a:pt x="191059" y="342689"/>
                  </a:lnTo>
                  <a:lnTo>
                    <a:pt x="183377" y="366379"/>
                  </a:lnTo>
                  <a:lnTo>
                    <a:pt x="175739" y="393624"/>
                  </a:lnTo>
                  <a:lnTo>
                    <a:pt x="168113" y="419006"/>
                  </a:lnTo>
                  <a:lnTo>
                    <a:pt x="163032" y="437837"/>
                  </a:lnTo>
                  <a:lnTo>
                    <a:pt x="160209" y="457495"/>
                  </a:lnTo>
                  <a:lnTo>
                    <a:pt x="158108" y="476674"/>
                  </a:lnTo>
                  <a:lnTo>
                    <a:pt x="153012" y="502598"/>
                  </a:lnTo>
                  <a:lnTo>
                    <a:pt x="151522" y="521556"/>
                  </a:lnTo>
                  <a:lnTo>
                    <a:pt x="145329" y="556084"/>
                  </a:lnTo>
                  <a:lnTo>
                    <a:pt x="143874" y="574960"/>
                  </a:lnTo>
                  <a:lnTo>
                    <a:pt x="143228" y="594639"/>
                  </a:lnTo>
                  <a:lnTo>
                    <a:pt x="142779" y="638909"/>
                  </a:lnTo>
                  <a:lnTo>
                    <a:pt x="143577" y="662428"/>
                  </a:lnTo>
                  <a:lnTo>
                    <a:pt x="147953" y="685483"/>
                  </a:lnTo>
                  <a:lnTo>
                    <a:pt x="150473" y="708401"/>
                  </a:lnTo>
                  <a:lnTo>
                    <a:pt x="155360" y="731278"/>
                  </a:lnTo>
                  <a:lnTo>
                    <a:pt x="156798" y="746522"/>
                  </a:lnTo>
                  <a:lnTo>
                    <a:pt x="161954" y="761763"/>
                  </a:lnTo>
                  <a:lnTo>
                    <a:pt x="183139" y="804499"/>
                  </a:lnTo>
                  <a:lnTo>
                    <a:pt x="194953" y="820053"/>
                  </a:lnTo>
                  <a:lnTo>
                    <a:pt x="219101" y="845568"/>
                  </a:lnTo>
                  <a:lnTo>
                    <a:pt x="224118" y="850654"/>
                  </a:lnTo>
                  <a:lnTo>
                    <a:pt x="236465" y="858562"/>
                  </a:lnTo>
                  <a:lnTo>
                    <a:pt x="243314" y="861856"/>
                  </a:lnTo>
                  <a:lnTo>
                    <a:pt x="259954" y="865517"/>
                  </a:lnTo>
                  <a:lnTo>
                    <a:pt x="279486" y="867990"/>
                  </a:lnTo>
                  <a:lnTo>
                    <a:pt x="302277" y="871912"/>
                  </a:lnTo>
                  <a:lnTo>
                    <a:pt x="326517" y="874219"/>
                  </a:lnTo>
                  <a:lnTo>
                    <a:pt x="350556" y="874398"/>
                  </a:lnTo>
                  <a:lnTo>
                    <a:pt x="372529" y="871656"/>
                  </a:lnTo>
                  <a:lnTo>
                    <a:pt x="395841" y="867614"/>
                  </a:lnTo>
                  <a:lnTo>
                    <a:pt x="432271" y="860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288"/>
            <p:cNvSpPr/>
            <p:nvPr/>
          </p:nvSpPr>
          <p:spPr>
            <a:xfrm>
              <a:off x="2270761" y="488468"/>
              <a:ext cx="6461529" cy="2087093"/>
            </a:xfrm>
            <a:custGeom>
              <a:avLst/>
              <a:gdLst/>
              <a:ahLst/>
              <a:cxnLst/>
              <a:rect l="0" t="0" r="0" b="0"/>
              <a:pathLst>
                <a:path w="6461529" h="2087093">
                  <a:moveTo>
                    <a:pt x="6217919" y="2087092"/>
                  </a:moveTo>
                  <a:lnTo>
                    <a:pt x="6203308" y="2087092"/>
                  </a:lnTo>
                  <a:lnTo>
                    <a:pt x="6198820" y="2083047"/>
                  </a:lnTo>
                  <a:lnTo>
                    <a:pt x="6197568" y="2081008"/>
                  </a:lnTo>
                  <a:lnTo>
                    <a:pt x="6195390" y="2073225"/>
                  </a:lnTo>
                  <a:lnTo>
                    <a:pt x="6194432" y="2072768"/>
                  </a:lnTo>
                  <a:lnTo>
                    <a:pt x="6188527" y="2071973"/>
                  </a:lnTo>
                  <a:lnTo>
                    <a:pt x="6188165" y="2071086"/>
                  </a:lnTo>
                  <a:lnTo>
                    <a:pt x="6187442" y="2064260"/>
                  </a:lnTo>
                  <a:lnTo>
                    <a:pt x="6191486" y="2064241"/>
                  </a:lnTo>
                  <a:lnTo>
                    <a:pt x="6193524" y="2063391"/>
                  </a:lnTo>
                  <a:lnTo>
                    <a:pt x="6198046" y="2060189"/>
                  </a:lnTo>
                  <a:lnTo>
                    <a:pt x="6199590" y="2058150"/>
                  </a:lnTo>
                  <a:lnTo>
                    <a:pt x="6200621" y="2055944"/>
                  </a:lnTo>
                  <a:lnTo>
                    <a:pt x="6201306" y="2053627"/>
                  </a:lnTo>
                  <a:lnTo>
                    <a:pt x="6203457" y="2052082"/>
                  </a:lnTo>
                  <a:lnTo>
                    <a:pt x="6213727" y="2049061"/>
                  </a:lnTo>
                  <a:lnTo>
                    <a:pt x="6219726" y="2045354"/>
                  </a:lnTo>
                  <a:lnTo>
                    <a:pt x="6227470" y="2043142"/>
                  </a:lnTo>
                  <a:lnTo>
                    <a:pt x="6231907" y="2042552"/>
                  </a:lnTo>
                  <a:lnTo>
                    <a:pt x="6235711" y="2040465"/>
                  </a:lnTo>
                  <a:lnTo>
                    <a:pt x="6250158" y="2027207"/>
                  </a:lnTo>
                  <a:lnTo>
                    <a:pt x="6280017" y="2008415"/>
                  </a:lnTo>
                  <a:lnTo>
                    <a:pt x="6302224" y="1989629"/>
                  </a:lnTo>
                  <a:lnTo>
                    <a:pt x="6307144" y="1986557"/>
                  </a:lnTo>
                  <a:lnTo>
                    <a:pt x="6314865" y="1978628"/>
                  </a:lnTo>
                  <a:lnTo>
                    <a:pt x="6341196" y="1944748"/>
                  </a:lnTo>
                  <a:lnTo>
                    <a:pt x="6372995" y="1879710"/>
                  </a:lnTo>
                  <a:lnTo>
                    <a:pt x="6395296" y="1818558"/>
                  </a:lnTo>
                  <a:lnTo>
                    <a:pt x="6424818" y="1755726"/>
                  </a:lnTo>
                  <a:lnTo>
                    <a:pt x="6441375" y="1693465"/>
                  </a:lnTo>
                  <a:lnTo>
                    <a:pt x="6452248" y="1631634"/>
                  </a:lnTo>
                  <a:lnTo>
                    <a:pt x="6455837" y="1607548"/>
                  </a:lnTo>
                  <a:lnTo>
                    <a:pt x="6459128" y="1591175"/>
                  </a:lnTo>
                  <a:lnTo>
                    <a:pt x="6461528" y="1533942"/>
                  </a:lnTo>
                  <a:lnTo>
                    <a:pt x="6460843" y="1508047"/>
                  </a:lnTo>
                  <a:lnTo>
                    <a:pt x="6452350" y="1439248"/>
                  </a:lnTo>
                  <a:lnTo>
                    <a:pt x="6447671" y="1398724"/>
                  </a:lnTo>
                  <a:lnTo>
                    <a:pt x="6442576" y="1337790"/>
                  </a:lnTo>
                  <a:lnTo>
                    <a:pt x="6435177" y="1280877"/>
                  </a:lnTo>
                  <a:lnTo>
                    <a:pt x="6435269" y="1262543"/>
                  </a:lnTo>
                  <a:lnTo>
                    <a:pt x="6436440" y="1243952"/>
                  </a:lnTo>
                  <a:lnTo>
                    <a:pt x="6431656" y="1182058"/>
                  </a:lnTo>
                  <a:lnTo>
                    <a:pt x="6429133" y="1155711"/>
                  </a:lnTo>
                  <a:lnTo>
                    <a:pt x="6424380" y="1112506"/>
                  </a:lnTo>
                  <a:lnTo>
                    <a:pt x="6423026" y="1089102"/>
                  </a:lnTo>
                  <a:lnTo>
                    <a:pt x="6409801" y="1027921"/>
                  </a:lnTo>
                  <a:lnTo>
                    <a:pt x="6404496" y="978148"/>
                  </a:lnTo>
                  <a:lnTo>
                    <a:pt x="6394563" y="929166"/>
                  </a:lnTo>
                  <a:lnTo>
                    <a:pt x="6391103" y="884762"/>
                  </a:lnTo>
                  <a:lnTo>
                    <a:pt x="6387202" y="860755"/>
                  </a:lnTo>
                  <a:lnTo>
                    <a:pt x="6379096" y="800400"/>
                  </a:lnTo>
                  <a:lnTo>
                    <a:pt x="6375834" y="755324"/>
                  </a:lnTo>
                  <a:lnTo>
                    <a:pt x="6357537" y="691853"/>
                  </a:lnTo>
                  <a:lnTo>
                    <a:pt x="6341526" y="640004"/>
                  </a:lnTo>
                  <a:lnTo>
                    <a:pt x="6304348" y="570731"/>
                  </a:lnTo>
                  <a:lnTo>
                    <a:pt x="6290001" y="547858"/>
                  </a:lnTo>
                  <a:lnTo>
                    <a:pt x="6237583" y="486186"/>
                  </a:lnTo>
                  <a:lnTo>
                    <a:pt x="6179696" y="425905"/>
                  </a:lnTo>
                  <a:lnTo>
                    <a:pt x="6089276" y="364903"/>
                  </a:lnTo>
                  <a:lnTo>
                    <a:pt x="5943201" y="301491"/>
                  </a:lnTo>
                  <a:lnTo>
                    <a:pt x="5792627" y="252930"/>
                  </a:lnTo>
                  <a:lnTo>
                    <a:pt x="5592892" y="206698"/>
                  </a:lnTo>
                  <a:lnTo>
                    <a:pt x="5384003" y="168775"/>
                  </a:lnTo>
                  <a:lnTo>
                    <a:pt x="5183844" y="130484"/>
                  </a:lnTo>
                  <a:lnTo>
                    <a:pt x="4990761" y="105937"/>
                  </a:lnTo>
                  <a:lnTo>
                    <a:pt x="4765754" y="80493"/>
                  </a:lnTo>
                  <a:lnTo>
                    <a:pt x="4579747" y="63548"/>
                  </a:lnTo>
                  <a:lnTo>
                    <a:pt x="4388984" y="47306"/>
                  </a:lnTo>
                  <a:lnTo>
                    <a:pt x="4194916" y="31191"/>
                  </a:lnTo>
                  <a:lnTo>
                    <a:pt x="3999984" y="20344"/>
                  </a:lnTo>
                  <a:lnTo>
                    <a:pt x="3822668" y="8236"/>
                  </a:lnTo>
                  <a:lnTo>
                    <a:pt x="3637983" y="0"/>
                  </a:lnTo>
                  <a:lnTo>
                    <a:pt x="3453489" y="1516"/>
                  </a:lnTo>
                  <a:lnTo>
                    <a:pt x="3207864" y="14983"/>
                  </a:lnTo>
                  <a:lnTo>
                    <a:pt x="2984493" y="30403"/>
                  </a:lnTo>
                  <a:lnTo>
                    <a:pt x="2788919" y="52222"/>
                  </a:lnTo>
                  <a:lnTo>
                    <a:pt x="2593339" y="70313"/>
                  </a:lnTo>
                  <a:lnTo>
                    <a:pt x="2341134" y="107059"/>
                  </a:lnTo>
                  <a:lnTo>
                    <a:pt x="2147102" y="139129"/>
                  </a:lnTo>
                  <a:lnTo>
                    <a:pt x="1966154" y="180516"/>
                  </a:lnTo>
                  <a:lnTo>
                    <a:pt x="1768004" y="230431"/>
                  </a:lnTo>
                  <a:lnTo>
                    <a:pt x="1581737" y="282313"/>
                  </a:lnTo>
                  <a:lnTo>
                    <a:pt x="1348900" y="348098"/>
                  </a:lnTo>
                  <a:lnTo>
                    <a:pt x="1149587" y="411855"/>
                  </a:lnTo>
                  <a:lnTo>
                    <a:pt x="974232" y="472742"/>
                  </a:lnTo>
                  <a:lnTo>
                    <a:pt x="812835" y="536215"/>
                  </a:lnTo>
                  <a:lnTo>
                    <a:pt x="641083" y="601114"/>
                  </a:lnTo>
                  <a:lnTo>
                    <a:pt x="483802" y="663627"/>
                  </a:lnTo>
                  <a:lnTo>
                    <a:pt x="343150" y="728017"/>
                  </a:lnTo>
                  <a:lnTo>
                    <a:pt x="251565" y="774999"/>
                  </a:lnTo>
                  <a:lnTo>
                    <a:pt x="195669" y="817817"/>
                  </a:lnTo>
                  <a:lnTo>
                    <a:pt x="150708" y="862831"/>
                  </a:lnTo>
                  <a:lnTo>
                    <a:pt x="109454" y="923772"/>
                  </a:lnTo>
                  <a:lnTo>
                    <a:pt x="83823" y="983979"/>
                  </a:lnTo>
                  <a:lnTo>
                    <a:pt x="71967" y="1020528"/>
                  </a:lnTo>
                  <a:lnTo>
                    <a:pt x="58105" y="1085307"/>
                  </a:lnTo>
                  <a:lnTo>
                    <a:pt x="43152" y="1150460"/>
                  </a:lnTo>
                  <a:lnTo>
                    <a:pt x="30476" y="1207279"/>
                  </a:lnTo>
                  <a:lnTo>
                    <a:pt x="26244" y="1225317"/>
                  </a:lnTo>
                  <a:lnTo>
                    <a:pt x="17026" y="1288688"/>
                  </a:lnTo>
                  <a:lnTo>
                    <a:pt x="13511" y="1315717"/>
                  </a:lnTo>
                  <a:lnTo>
                    <a:pt x="2105" y="1369069"/>
                  </a:lnTo>
                  <a:lnTo>
                    <a:pt x="184" y="1424668"/>
                  </a:lnTo>
                  <a:lnTo>
                    <a:pt x="0" y="1572559"/>
                  </a:lnTo>
                  <a:lnTo>
                    <a:pt x="6560" y="1632528"/>
                  </a:lnTo>
                  <a:lnTo>
                    <a:pt x="14471" y="1696644"/>
                  </a:lnTo>
                  <a:lnTo>
                    <a:pt x="17345" y="1736713"/>
                  </a:lnTo>
                  <a:lnTo>
                    <a:pt x="26582" y="1801140"/>
                  </a:lnTo>
                  <a:lnTo>
                    <a:pt x="38616" y="1865956"/>
                  </a:lnTo>
                  <a:lnTo>
                    <a:pt x="60973" y="1926399"/>
                  </a:lnTo>
                  <a:lnTo>
                    <a:pt x="74508" y="1952383"/>
                  </a:lnTo>
                  <a:lnTo>
                    <a:pt x="115687" y="1997000"/>
                  </a:lnTo>
                  <a:lnTo>
                    <a:pt x="128163" y="2005459"/>
                  </a:lnTo>
                  <a:lnTo>
                    <a:pt x="135419" y="2008477"/>
                  </a:lnTo>
                  <a:lnTo>
                    <a:pt x="146521" y="2012434"/>
                  </a:lnTo>
                  <a:lnTo>
                    <a:pt x="155714" y="2015811"/>
                  </a:lnTo>
                  <a:lnTo>
                    <a:pt x="175412" y="2020236"/>
                  </a:lnTo>
                  <a:lnTo>
                    <a:pt x="188287" y="2024385"/>
                  </a:lnTo>
                  <a:lnTo>
                    <a:pt x="205545" y="2025979"/>
                  </a:lnTo>
                  <a:lnTo>
                    <a:pt x="219906" y="2026102"/>
                  </a:lnTo>
                  <a:lnTo>
                    <a:pt x="222804" y="2025265"/>
                  </a:lnTo>
                  <a:lnTo>
                    <a:pt x="224735" y="2023861"/>
                  </a:lnTo>
                  <a:lnTo>
                    <a:pt x="226023" y="2022078"/>
                  </a:lnTo>
                  <a:lnTo>
                    <a:pt x="241495" y="2012264"/>
                  </a:lnTo>
                  <a:lnTo>
                    <a:pt x="242276" y="2010960"/>
                  </a:lnTo>
                  <a:lnTo>
                    <a:pt x="243144" y="2007254"/>
                  </a:lnTo>
                  <a:lnTo>
                    <a:pt x="243839" y="19956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289"/>
            <p:cNvSpPr/>
            <p:nvPr/>
          </p:nvSpPr>
          <p:spPr>
            <a:xfrm>
              <a:off x="2423208" y="2369820"/>
              <a:ext cx="166390" cy="265510"/>
            </a:xfrm>
            <a:custGeom>
              <a:avLst/>
              <a:gdLst/>
              <a:ahLst/>
              <a:cxnLst/>
              <a:rect l="0" t="0" r="0" b="0"/>
              <a:pathLst>
                <a:path w="166390" h="265510">
                  <a:moveTo>
                    <a:pt x="53292" y="0"/>
                  </a:moveTo>
                  <a:lnTo>
                    <a:pt x="6088" y="0"/>
                  </a:lnTo>
                  <a:lnTo>
                    <a:pt x="4043" y="847"/>
                  </a:lnTo>
                  <a:lnTo>
                    <a:pt x="2679" y="2258"/>
                  </a:lnTo>
                  <a:lnTo>
                    <a:pt x="0" y="7527"/>
                  </a:lnTo>
                  <a:lnTo>
                    <a:pt x="4011" y="11638"/>
                  </a:lnTo>
                  <a:lnTo>
                    <a:pt x="6892" y="13685"/>
                  </a:lnTo>
                  <a:lnTo>
                    <a:pt x="10506" y="15897"/>
                  </a:lnTo>
                  <a:lnTo>
                    <a:pt x="14608" y="18218"/>
                  </a:lnTo>
                  <a:lnTo>
                    <a:pt x="23681" y="23055"/>
                  </a:lnTo>
                  <a:lnTo>
                    <a:pt x="28471" y="25530"/>
                  </a:lnTo>
                  <a:lnTo>
                    <a:pt x="33359" y="27180"/>
                  </a:lnTo>
                  <a:lnTo>
                    <a:pt x="38310" y="28280"/>
                  </a:lnTo>
                  <a:lnTo>
                    <a:pt x="43304" y="29013"/>
                  </a:lnTo>
                  <a:lnTo>
                    <a:pt x="48326" y="31196"/>
                  </a:lnTo>
                  <a:lnTo>
                    <a:pt x="53369" y="34344"/>
                  </a:lnTo>
                  <a:lnTo>
                    <a:pt x="58423" y="38136"/>
                  </a:lnTo>
                  <a:lnTo>
                    <a:pt x="63486" y="40664"/>
                  </a:lnTo>
                  <a:lnTo>
                    <a:pt x="68555" y="42350"/>
                  </a:lnTo>
                  <a:lnTo>
                    <a:pt x="73627" y="43473"/>
                  </a:lnTo>
                  <a:lnTo>
                    <a:pt x="78702" y="45915"/>
                  </a:lnTo>
                  <a:lnTo>
                    <a:pt x="83779" y="49237"/>
                  </a:lnTo>
                  <a:lnTo>
                    <a:pt x="88856" y="53145"/>
                  </a:lnTo>
                  <a:lnTo>
                    <a:pt x="93935" y="55750"/>
                  </a:lnTo>
                  <a:lnTo>
                    <a:pt x="99014" y="57487"/>
                  </a:lnTo>
                  <a:lnTo>
                    <a:pt x="104094" y="58645"/>
                  </a:lnTo>
                  <a:lnTo>
                    <a:pt x="109173" y="60263"/>
                  </a:lnTo>
                  <a:lnTo>
                    <a:pt x="114253" y="62189"/>
                  </a:lnTo>
                  <a:lnTo>
                    <a:pt x="119332" y="64319"/>
                  </a:lnTo>
                  <a:lnTo>
                    <a:pt x="124412" y="66586"/>
                  </a:lnTo>
                  <a:lnTo>
                    <a:pt x="134573" y="71363"/>
                  </a:lnTo>
                  <a:lnTo>
                    <a:pt x="138806" y="73822"/>
                  </a:lnTo>
                  <a:lnTo>
                    <a:pt x="142475" y="76308"/>
                  </a:lnTo>
                  <a:lnTo>
                    <a:pt x="145767" y="78812"/>
                  </a:lnTo>
                  <a:lnTo>
                    <a:pt x="148809" y="81328"/>
                  </a:lnTo>
                  <a:lnTo>
                    <a:pt x="151683" y="83853"/>
                  </a:lnTo>
                  <a:lnTo>
                    <a:pt x="154447" y="86382"/>
                  </a:lnTo>
                  <a:lnTo>
                    <a:pt x="156288" y="88915"/>
                  </a:lnTo>
                  <a:lnTo>
                    <a:pt x="159727" y="96525"/>
                  </a:lnTo>
                  <a:lnTo>
                    <a:pt x="163532" y="101602"/>
                  </a:lnTo>
                  <a:lnTo>
                    <a:pt x="164885" y="104988"/>
                  </a:lnTo>
                  <a:lnTo>
                    <a:pt x="166389" y="113266"/>
                  </a:lnTo>
                  <a:lnTo>
                    <a:pt x="165944" y="116998"/>
                  </a:lnTo>
                  <a:lnTo>
                    <a:pt x="164800" y="120332"/>
                  </a:lnTo>
                  <a:lnTo>
                    <a:pt x="163191" y="123401"/>
                  </a:lnTo>
                  <a:lnTo>
                    <a:pt x="161403" y="131328"/>
                  </a:lnTo>
                  <a:lnTo>
                    <a:pt x="160926" y="135812"/>
                  </a:lnTo>
                  <a:lnTo>
                    <a:pt x="159761" y="139648"/>
                  </a:lnTo>
                  <a:lnTo>
                    <a:pt x="156210" y="146168"/>
                  </a:lnTo>
                  <a:lnTo>
                    <a:pt x="151809" y="154146"/>
                  </a:lnTo>
                  <a:lnTo>
                    <a:pt x="149450" y="158644"/>
                  </a:lnTo>
                  <a:lnTo>
                    <a:pt x="146184" y="163336"/>
                  </a:lnTo>
                  <a:lnTo>
                    <a:pt x="142313" y="168157"/>
                  </a:lnTo>
                  <a:lnTo>
                    <a:pt x="138040" y="173065"/>
                  </a:lnTo>
                  <a:lnTo>
                    <a:pt x="134344" y="178030"/>
                  </a:lnTo>
                  <a:lnTo>
                    <a:pt x="131033" y="183034"/>
                  </a:lnTo>
                  <a:lnTo>
                    <a:pt x="127980" y="188062"/>
                  </a:lnTo>
                  <a:lnTo>
                    <a:pt x="124251" y="192262"/>
                  </a:lnTo>
                  <a:lnTo>
                    <a:pt x="120071" y="195908"/>
                  </a:lnTo>
                  <a:lnTo>
                    <a:pt x="115591" y="199185"/>
                  </a:lnTo>
                  <a:lnTo>
                    <a:pt x="111758" y="203064"/>
                  </a:lnTo>
                  <a:lnTo>
                    <a:pt x="108356" y="207343"/>
                  </a:lnTo>
                  <a:lnTo>
                    <a:pt x="105242" y="211889"/>
                  </a:lnTo>
                  <a:lnTo>
                    <a:pt x="101472" y="215766"/>
                  </a:lnTo>
                  <a:lnTo>
                    <a:pt x="97265" y="219197"/>
                  </a:lnTo>
                  <a:lnTo>
                    <a:pt x="92767" y="222332"/>
                  </a:lnTo>
                  <a:lnTo>
                    <a:pt x="88923" y="225268"/>
                  </a:lnTo>
                  <a:lnTo>
                    <a:pt x="85512" y="228072"/>
                  </a:lnTo>
                  <a:lnTo>
                    <a:pt x="82392" y="230788"/>
                  </a:lnTo>
                  <a:lnTo>
                    <a:pt x="78619" y="233446"/>
                  </a:lnTo>
                  <a:lnTo>
                    <a:pt x="74410" y="236064"/>
                  </a:lnTo>
                  <a:lnTo>
                    <a:pt x="69911" y="238656"/>
                  </a:lnTo>
                  <a:lnTo>
                    <a:pt x="66064" y="241231"/>
                  </a:lnTo>
                  <a:lnTo>
                    <a:pt x="62654" y="243794"/>
                  </a:lnTo>
                  <a:lnTo>
                    <a:pt x="59533" y="246350"/>
                  </a:lnTo>
                  <a:lnTo>
                    <a:pt x="56607" y="248900"/>
                  </a:lnTo>
                  <a:lnTo>
                    <a:pt x="53808" y="251447"/>
                  </a:lnTo>
                  <a:lnTo>
                    <a:pt x="51096" y="253992"/>
                  </a:lnTo>
                  <a:lnTo>
                    <a:pt x="48441" y="255688"/>
                  </a:lnTo>
                  <a:lnTo>
                    <a:pt x="45825" y="256819"/>
                  </a:lnTo>
                  <a:lnTo>
                    <a:pt x="43234" y="257573"/>
                  </a:lnTo>
                  <a:lnTo>
                    <a:pt x="41507" y="258922"/>
                  </a:lnTo>
                  <a:lnTo>
                    <a:pt x="40355" y="260668"/>
                  </a:lnTo>
                  <a:lnTo>
                    <a:pt x="39588" y="262679"/>
                  </a:lnTo>
                  <a:lnTo>
                    <a:pt x="38229" y="264020"/>
                  </a:lnTo>
                  <a:lnTo>
                    <a:pt x="36476" y="264913"/>
                  </a:lnTo>
                  <a:lnTo>
                    <a:pt x="34462" y="265509"/>
                  </a:lnTo>
                  <a:lnTo>
                    <a:pt x="33966" y="265059"/>
                  </a:lnTo>
                  <a:lnTo>
                    <a:pt x="34481" y="263913"/>
                  </a:lnTo>
                  <a:lnTo>
                    <a:pt x="35671" y="262302"/>
                  </a:lnTo>
                  <a:lnTo>
                    <a:pt x="36465" y="260381"/>
                  </a:lnTo>
                  <a:lnTo>
                    <a:pt x="37347" y="255990"/>
                  </a:lnTo>
                  <a:lnTo>
                    <a:pt x="39996" y="251216"/>
                  </a:lnTo>
                  <a:lnTo>
                    <a:pt x="41888" y="248757"/>
                  </a:lnTo>
                  <a:lnTo>
                    <a:pt x="43150" y="244578"/>
                  </a:lnTo>
                  <a:lnTo>
                    <a:pt x="43990" y="239252"/>
                  </a:lnTo>
                  <a:lnTo>
                    <a:pt x="45672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290"/>
            <p:cNvSpPr/>
            <p:nvPr/>
          </p:nvSpPr>
          <p:spPr>
            <a:xfrm>
              <a:off x="6164580" y="5189220"/>
              <a:ext cx="129541" cy="235774"/>
            </a:xfrm>
            <a:custGeom>
              <a:avLst/>
              <a:gdLst/>
              <a:ahLst/>
              <a:cxnLst/>
              <a:rect l="0" t="0" r="0" b="0"/>
              <a:pathLst>
                <a:path w="129541" h="235774">
                  <a:moveTo>
                    <a:pt x="0" y="0"/>
                  </a:moveTo>
                  <a:lnTo>
                    <a:pt x="38082" y="0"/>
                  </a:lnTo>
                  <a:lnTo>
                    <a:pt x="44660" y="6561"/>
                  </a:lnTo>
                  <a:lnTo>
                    <a:pt x="45249" y="9407"/>
                  </a:lnTo>
                  <a:lnTo>
                    <a:pt x="45406" y="11351"/>
                  </a:lnTo>
                  <a:lnTo>
                    <a:pt x="46357" y="13495"/>
                  </a:lnTo>
                  <a:lnTo>
                    <a:pt x="49673" y="18133"/>
                  </a:lnTo>
                  <a:lnTo>
                    <a:pt x="50895" y="21402"/>
                  </a:lnTo>
                  <a:lnTo>
                    <a:pt x="51710" y="25275"/>
                  </a:lnTo>
                  <a:lnTo>
                    <a:pt x="52253" y="29550"/>
                  </a:lnTo>
                  <a:lnTo>
                    <a:pt x="55114" y="36558"/>
                  </a:lnTo>
                  <a:lnTo>
                    <a:pt x="57063" y="39612"/>
                  </a:lnTo>
                  <a:lnTo>
                    <a:pt x="59209" y="43341"/>
                  </a:lnTo>
                  <a:lnTo>
                    <a:pt x="63851" y="52000"/>
                  </a:lnTo>
                  <a:lnTo>
                    <a:pt x="66274" y="57527"/>
                  </a:lnTo>
                  <a:lnTo>
                    <a:pt x="68735" y="63752"/>
                  </a:lnTo>
                  <a:lnTo>
                    <a:pt x="71223" y="70441"/>
                  </a:lnTo>
                  <a:lnTo>
                    <a:pt x="73729" y="76594"/>
                  </a:lnTo>
                  <a:lnTo>
                    <a:pt x="76246" y="82389"/>
                  </a:lnTo>
                  <a:lnTo>
                    <a:pt x="81301" y="93344"/>
                  </a:lnTo>
                  <a:lnTo>
                    <a:pt x="86369" y="103857"/>
                  </a:lnTo>
                  <a:lnTo>
                    <a:pt x="89753" y="109031"/>
                  </a:lnTo>
                  <a:lnTo>
                    <a:pt x="93702" y="114175"/>
                  </a:lnTo>
                  <a:lnTo>
                    <a:pt x="98028" y="119296"/>
                  </a:lnTo>
                  <a:lnTo>
                    <a:pt x="100912" y="124404"/>
                  </a:lnTo>
                  <a:lnTo>
                    <a:pt x="102835" y="129503"/>
                  </a:lnTo>
                  <a:lnTo>
                    <a:pt x="104116" y="134595"/>
                  </a:lnTo>
                  <a:lnTo>
                    <a:pt x="105818" y="139683"/>
                  </a:lnTo>
                  <a:lnTo>
                    <a:pt x="107799" y="144769"/>
                  </a:lnTo>
                  <a:lnTo>
                    <a:pt x="109966" y="149853"/>
                  </a:lnTo>
                  <a:lnTo>
                    <a:pt x="114631" y="160017"/>
                  </a:lnTo>
                  <a:lnTo>
                    <a:pt x="117061" y="165098"/>
                  </a:lnTo>
                  <a:lnTo>
                    <a:pt x="118681" y="169332"/>
                  </a:lnTo>
                  <a:lnTo>
                    <a:pt x="120480" y="176294"/>
                  </a:lnTo>
                  <a:lnTo>
                    <a:pt x="121806" y="180182"/>
                  </a:lnTo>
                  <a:lnTo>
                    <a:pt x="123539" y="184468"/>
                  </a:lnTo>
                  <a:lnTo>
                    <a:pt x="125539" y="189019"/>
                  </a:lnTo>
                  <a:lnTo>
                    <a:pt x="127762" y="196332"/>
                  </a:lnTo>
                  <a:lnTo>
                    <a:pt x="128750" y="202406"/>
                  </a:lnTo>
                  <a:lnTo>
                    <a:pt x="129190" y="207927"/>
                  </a:lnTo>
                  <a:lnTo>
                    <a:pt x="129384" y="213203"/>
                  </a:lnTo>
                  <a:lnTo>
                    <a:pt x="129510" y="223489"/>
                  </a:lnTo>
                  <a:lnTo>
                    <a:pt x="129540" y="235773"/>
                  </a:lnTo>
                  <a:lnTo>
                    <a:pt x="129540" y="232042"/>
                  </a:lnTo>
                  <a:lnTo>
                    <a:pt x="127282" y="225614"/>
                  </a:lnTo>
                  <a:lnTo>
                    <a:pt x="12192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291"/>
            <p:cNvSpPr/>
            <p:nvPr/>
          </p:nvSpPr>
          <p:spPr>
            <a:xfrm>
              <a:off x="6111240" y="5135880"/>
              <a:ext cx="106681" cy="160021"/>
            </a:xfrm>
            <a:custGeom>
              <a:avLst/>
              <a:gdLst/>
              <a:ahLst/>
              <a:cxnLst/>
              <a:rect l="0" t="0" r="0" b="0"/>
              <a:pathLst>
                <a:path w="106681" h="160021">
                  <a:moveTo>
                    <a:pt x="106680" y="0"/>
                  </a:moveTo>
                  <a:lnTo>
                    <a:pt x="85507" y="0"/>
                  </a:lnTo>
                  <a:lnTo>
                    <a:pt x="97090" y="0"/>
                  </a:lnTo>
                  <a:lnTo>
                    <a:pt x="94431" y="0"/>
                  </a:lnTo>
                  <a:lnTo>
                    <a:pt x="92587" y="847"/>
                  </a:lnTo>
                  <a:lnTo>
                    <a:pt x="90512" y="2258"/>
                  </a:lnTo>
                  <a:lnTo>
                    <a:pt x="88281" y="4045"/>
                  </a:lnTo>
                  <a:lnTo>
                    <a:pt x="85948" y="6930"/>
                  </a:lnTo>
                  <a:lnTo>
                    <a:pt x="83545" y="10546"/>
                  </a:lnTo>
                  <a:lnTo>
                    <a:pt x="81097" y="14651"/>
                  </a:lnTo>
                  <a:lnTo>
                    <a:pt x="79465" y="19927"/>
                  </a:lnTo>
                  <a:lnTo>
                    <a:pt x="78376" y="25985"/>
                  </a:lnTo>
                  <a:lnTo>
                    <a:pt x="77651" y="32563"/>
                  </a:lnTo>
                  <a:lnTo>
                    <a:pt x="75474" y="38643"/>
                  </a:lnTo>
                  <a:lnTo>
                    <a:pt x="72330" y="44388"/>
                  </a:lnTo>
                  <a:lnTo>
                    <a:pt x="55116" y="69822"/>
                  </a:lnTo>
                  <a:lnTo>
                    <a:pt x="51137" y="77028"/>
                  </a:lnTo>
                  <a:lnTo>
                    <a:pt x="47638" y="84372"/>
                  </a:lnTo>
                  <a:lnTo>
                    <a:pt x="44459" y="91808"/>
                  </a:lnTo>
                  <a:lnTo>
                    <a:pt x="40646" y="99305"/>
                  </a:lnTo>
                  <a:lnTo>
                    <a:pt x="36411" y="106844"/>
                  </a:lnTo>
                  <a:lnTo>
                    <a:pt x="31894" y="114409"/>
                  </a:lnTo>
                  <a:lnTo>
                    <a:pt x="22359" y="129588"/>
                  </a:lnTo>
                  <a:lnTo>
                    <a:pt x="17447" y="137192"/>
                  </a:lnTo>
                  <a:lnTo>
                    <a:pt x="13325" y="143108"/>
                  </a:lnTo>
                  <a:lnTo>
                    <a:pt x="9729" y="147899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292"/>
            <p:cNvSpPr/>
            <p:nvPr/>
          </p:nvSpPr>
          <p:spPr>
            <a:xfrm>
              <a:off x="6111240" y="5181615"/>
              <a:ext cx="198121" cy="76186"/>
            </a:xfrm>
            <a:custGeom>
              <a:avLst/>
              <a:gdLst/>
              <a:ahLst/>
              <a:cxnLst/>
              <a:rect l="0" t="0" r="0" b="0"/>
              <a:pathLst>
                <a:path w="198121" h="76186">
                  <a:moveTo>
                    <a:pt x="0" y="53325"/>
                  </a:moveTo>
                  <a:lnTo>
                    <a:pt x="17913" y="17501"/>
                  </a:lnTo>
                  <a:lnTo>
                    <a:pt x="21255" y="13356"/>
                  </a:lnTo>
                  <a:lnTo>
                    <a:pt x="25177" y="9745"/>
                  </a:lnTo>
                  <a:lnTo>
                    <a:pt x="35548" y="1913"/>
                  </a:lnTo>
                  <a:lnTo>
                    <a:pt x="37244" y="1270"/>
                  </a:lnTo>
                  <a:lnTo>
                    <a:pt x="42833" y="366"/>
                  </a:lnTo>
                  <a:lnTo>
                    <a:pt x="45608" y="0"/>
                  </a:lnTo>
                  <a:lnTo>
                    <a:pt x="47928" y="2249"/>
                  </a:lnTo>
                  <a:lnTo>
                    <a:pt x="75203" y="29470"/>
                  </a:lnTo>
                  <a:lnTo>
                    <a:pt x="80616" y="33188"/>
                  </a:lnTo>
                  <a:lnTo>
                    <a:pt x="86764" y="36513"/>
                  </a:lnTo>
                  <a:lnTo>
                    <a:pt x="93402" y="39578"/>
                  </a:lnTo>
                  <a:lnTo>
                    <a:pt x="100368" y="43313"/>
                  </a:lnTo>
                  <a:lnTo>
                    <a:pt x="107553" y="47497"/>
                  </a:lnTo>
                  <a:lnTo>
                    <a:pt x="114882" y="51980"/>
                  </a:lnTo>
                  <a:lnTo>
                    <a:pt x="122308" y="55815"/>
                  </a:lnTo>
                  <a:lnTo>
                    <a:pt x="129799" y="59218"/>
                  </a:lnTo>
                  <a:lnTo>
                    <a:pt x="137333" y="62334"/>
                  </a:lnTo>
                  <a:lnTo>
                    <a:pt x="144895" y="65257"/>
                  </a:lnTo>
                  <a:lnTo>
                    <a:pt x="160071" y="70764"/>
                  </a:lnTo>
                  <a:lnTo>
                    <a:pt x="167675" y="72571"/>
                  </a:lnTo>
                  <a:lnTo>
                    <a:pt x="175284" y="73776"/>
                  </a:lnTo>
                  <a:lnTo>
                    <a:pt x="198120" y="761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88402" y="6538554"/>
            <a:ext cx="4102598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Slides thanks to Sally McKee &amp; Kavita </a:t>
            </a:r>
            <a:r>
              <a:rPr lang="en-US" dirty="0" err="1" smtClean="0">
                <a:solidFill>
                  <a:schemeClr val="bg1"/>
                </a:solidFill>
              </a:rPr>
              <a:t>Bala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1494</TotalTime>
  <Words>2411</Words>
  <Application>Microsoft Macintosh PowerPoint</Application>
  <PresentationFormat>On-screen Show (4:3)</PresentationFormat>
  <Paragraphs>1284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Dark 3410</vt:lpstr>
      <vt:lpstr>PowerPoint Presentation</vt:lpstr>
      <vt:lpstr>PowerPoint Presentation</vt:lpstr>
      <vt:lpstr>PowerPoint Presentation</vt:lpstr>
      <vt:lpstr>Absolute Jump</vt:lpstr>
      <vt:lpstr>A Processor</vt:lpstr>
      <vt:lpstr>PowerPoint Presentation</vt:lpstr>
      <vt:lpstr>Pipeline Hazards</vt:lpstr>
      <vt:lpstr>A Processor</vt:lpstr>
      <vt:lpstr>Basic Pipeline</vt:lpstr>
      <vt:lpstr>Pipelined Implementation</vt:lpstr>
      <vt:lpstr>Pipelined Processor</vt:lpstr>
      <vt:lpstr>IF</vt:lpstr>
      <vt:lpstr>IF</vt:lpstr>
      <vt:lpstr>ID</vt:lpstr>
      <vt:lpstr>ID</vt:lpstr>
      <vt:lpstr>EX</vt:lpstr>
      <vt:lpstr>EX</vt:lpstr>
      <vt:lpstr>MEM</vt:lpstr>
      <vt:lpstr>MEM</vt:lpstr>
      <vt:lpstr>WB</vt:lpstr>
      <vt:lpstr>WB</vt:lpstr>
      <vt:lpstr>PowerPoint Presentation</vt:lpstr>
      <vt:lpstr>Example</vt:lpstr>
      <vt:lpstr>PowerPoint Presentation</vt:lpstr>
      <vt:lpstr>Time Graphs</vt:lpstr>
      <vt:lpstr>Pipelining Recap</vt:lpstr>
      <vt:lpstr>PowerPoint Presentation</vt:lpstr>
      <vt:lpstr>Sample Code (Simple)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8: Pipelining</dc:title>
  <dc:subject/>
  <dc:creator>Hakim Weatherspoon</dc:creator>
  <cp:keywords/>
  <dc:description/>
  <cp:lastModifiedBy>Hakim Weatherspoon</cp:lastModifiedBy>
  <cp:revision>275</cp:revision>
  <dcterms:created xsi:type="dcterms:W3CDTF">2006-08-16T00:00:00Z</dcterms:created>
  <dcterms:modified xsi:type="dcterms:W3CDTF">2011-02-17T22:57:44Z</dcterms:modified>
  <cp:category/>
</cp:coreProperties>
</file>